
<file path=[Content_Types].xml><?xml version="1.0" encoding="utf-8"?>
<Types xmlns="http://schemas.openxmlformats.org/package/2006/content-types">
  <Default Extension="bin" ContentType="image/x-emf"/>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6.xml" ContentType="application/vnd.openxmlformats-officedocument.wordprocessingml.header+xml"/>
  <Override PartName="/word/footer3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1967DC0" w14:textId="77777777" w:rsidR="00170F2F" w:rsidRDefault="00D25804" w:rsidP="00744BAD">
      <w:pPr>
        <w:pStyle w:val="Prophuvudrubrik"/>
      </w:pPr>
      <w:sdt>
        <w:sdtPr>
          <w:alias w:val="Publikation"/>
          <w:tag w:val="Publikation"/>
          <w:id w:val="577641782"/>
          <w:lock w:val="contentLocked"/>
          <w:text/>
        </w:sdtPr>
        <w:sdtEndPr/>
        <w:sdtContent>
          <w:r w:rsidR="00170F2F">
            <w:t>Regeringens skrivelse</w:t>
          </w:r>
        </w:sdtContent>
      </w:sdt>
      <w:r w:rsidR="00170F2F">
        <w:rPr>
          <w:noProof/>
          <w:lang w:eastAsia="sv-SE"/>
        </w:rPr>
        <mc:AlternateContent>
          <mc:Choice Requires="wps">
            <w:drawing>
              <wp:anchor distT="0" distB="0" distL="114300" distR="114300" simplePos="0" relativeHeight="251658240" behindDoc="1" locked="0" layoutInCell="1" allowOverlap="1" wp14:anchorId="43EB3372" wp14:editId="31217355">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D70E3A5" w14:textId="77777777" w:rsidR="00C31C58" w:rsidRPr="00811BB8" w:rsidRDefault="00C31C58" w:rsidP="00744BAD">
                                <w:pPr>
                                  <w:pStyle w:val="Brdtext"/>
                                </w:pPr>
                                <w:r>
                                  <w:rPr>
                                    <w:noProof/>
                                    <w:lang w:eastAsia="sv-SE"/>
                                  </w:rPr>
                                  <w:drawing>
                                    <wp:inline distT="0" distB="0" distL="0" distR="0" wp14:anchorId="7E88E491" wp14:editId="64B57D58">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3EB3372"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Content>
                        <w:p w14:paraId="3D70E3A5" w14:textId="77777777" w:rsidR="00C31C58" w:rsidRPr="00811BB8" w:rsidRDefault="00C31C58" w:rsidP="00744BAD">
                          <w:pPr>
                            <w:pStyle w:val="Brdtext"/>
                          </w:pPr>
                          <w:r>
                            <w:rPr>
                              <w:noProof/>
                              <w:lang w:eastAsia="sv-SE"/>
                            </w:rPr>
                            <w:drawing>
                              <wp:inline distT="0" distB="0" distL="0" distR="0" wp14:anchorId="7E88E491" wp14:editId="64B57D58">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2562EDFE" w14:textId="6662EB01" w:rsidR="00170F2F" w:rsidRDefault="0004291B" w:rsidP="00744BAD">
          <w:pPr>
            <w:pStyle w:val="Prophuvudrubrik"/>
          </w:pPr>
          <w:r>
            <w:t>2020/21:114</w:t>
          </w:r>
        </w:p>
      </w:sdtContent>
    </w:sdt>
    <w:p w14:paraId="5F50E870" w14:textId="77777777" w:rsidR="00170F2F" w:rsidRPr="00D01F17" w:rsidRDefault="00170F2F" w:rsidP="00744BA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170F2F" w14:paraId="7C2D0502" w14:textId="77777777" w:rsidTr="00744BAD">
        <w:tc>
          <w:tcPr>
            <w:tcW w:w="5834" w:type="dxa"/>
            <w:tcMar>
              <w:left w:w="0" w:type="dxa"/>
            </w:tcMar>
          </w:tcPr>
          <w:p w14:paraId="3DF1EF3F" w14:textId="0C96751D" w:rsidR="00170F2F" w:rsidRDefault="0004291B" w:rsidP="00744BAD">
            <w:pPr>
              <w:pStyle w:val="Proprubrik"/>
              <w:spacing w:after="20"/>
            </w:pPr>
            <w:r>
              <w:t xml:space="preserve">Strategisk </w:t>
            </w:r>
            <w:r w:rsidR="00CE11CB">
              <w:t>e</w:t>
            </w:r>
            <w:r>
              <w:t>x</w:t>
            </w:r>
            <w:r w:rsidR="00281F7E">
              <w:t>p</w:t>
            </w:r>
            <w:r>
              <w:t>ortkontroll 2020 – krigsmateriel och produkter med dubbla användningsområden</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05742692" w14:textId="6F9D43D4" w:rsidR="00170F2F" w:rsidRDefault="0004291B" w:rsidP="00744BA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53F86AFB" w14:textId="76CC3B3F" w:rsidR="00170F2F" w:rsidRPr="00141F91" w:rsidRDefault="00EF6183" w:rsidP="00744BAD">
                <w:pPr>
                  <w:pStyle w:val="Proprubrik"/>
                  <w:rPr>
                    <w:szCs w:val="26"/>
                  </w:rPr>
                </w:pPr>
                <w:r w:rsidRPr="00EF6183">
                  <w:rPr>
                    <w:szCs w:val="26"/>
                  </w:rPr>
                  <w:t>2020/21:114</w:t>
                </w:r>
              </w:p>
            </w:sdtContent>
          </w:sdt>
        </w:tc>
      </w:tr>
    </w:tbl>
    <w:p w14:paraId="66261828" w14:textId="77777777" w:rsidR="00170F2F" w:rsidRDefault="00170F2F" w:rsidP="00744BAD">
      <w:pPr>
        <w:pStyle w:val="Brdtext"/>
        <w:spacing w:before="60"/>
      </w:pPr>
    </w:p>
    <w:p w14:paraId="5E79AF3D" w14:textId="77777777" w:rsidR="00170F2F" w:rsidRDefault="00170F2F" w:rsidP="00744BAD">
      <w:pPr>
        <w:pStyle w:val="Brdtext"/>
      </w:pPr>
      <w:r>
        <w:t>Regeringen överlämnar denna skrivelse till riksdagen.</w:t>
      </w:r>
    </w:p>
    <w:p w14:paraId="7D44A8E6" w14:textId="77777777" w:rsidR="00170F2F" w:rsidRDefault="00170F2F" w:rsidP="00744BAD">
      <w:pPr>
        <w:pStyle w:val="Brdtext"/>
      </w:pPr>
    </w:p>
    <w:p w14:paraId="4E10756B" w14:textId="70CB696B" w:rsidR="00170F2F" w:rsidRDefault="00170F2F" w:rsidP="00744BAD">
      <w:pPr>
        <w:pStyle w:val="Brdtext"/>
      </w:pPr>
      <w:r>
        <w:t xml:space="preserve">Stockholm </w:t>
      </w:r>
      <w:sdt>
        <w:sdtPr>
          <w:alias w:val="Datum"/>
          <w:tag w:val="Datum"/>
          <w:id w:val="750776800"/>
          <w:date w:fullDate="2021-04-08T00:00:00Z">
            <w:dateFormat w:val="'den' d MMMM yyyy"/>
            <w:lid w:val="sv-SE"/>
            <w:storeMappedDataAs w:val="dateTime"/>
            <w:calendar w:val="gregorian"/>
          </w:date>
        </w:sdtPr>
        <w:sdtEndPr/>
        <w:sdtContent>
          <w:r w:rsidR="00CD19FD">
            <w:t>den 8 april 2021</w:t>
          </w:r>
        </w:sdtContent>
      </w:sdt>
    </w:p>
    <w:p w14:paraId="68755911" w14:textId="77777777" w:rsidR="00170F2F" w:rsidRDefault="00170F2F" w:rsidP="00744BA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78E6E126" w14:textId="57E71AA7" w:rsidR="00170F2F" w:rsidRDefault="001E1F6E" w:rsidP="00744BAD">
          <w:pPr>
            <w:pStyle w:val="Propnamnunderskrift1"/>
          </w:pPr>
          <w:r>
            <w:t>Stefan Löfven</w:t>
          </w:r>
        </w:p>
      </w:sdtContent>
    </w:sdt>
    <w:p w14:paraId="4C58784C" w14:textId="0ADA2500" w:rsidR="00170F2F" w:rsidRDefault="00170F2F" w:rsidP="00744BAD">
      <w:pPr>
        <w:pStyle w:val="Propnamnunderskrift2"/>
        <w:tabs>
          <w:tab w:val="clear" w:pos="2693"/>
          <w:tab w:val="clear" w:pos="7474"/>
          <w:tab w:val="left" w:pos="2126"/>
        </w:tabs>
      </w:pPr>
      <w:r>
        <w:tab/>
      </w:r>
      <w:sdt>
        <w:sdtPr>
          <w:alias w:val="Namnunderskrift2"/>
          <w:tag w:val="Namnunderskrift2"/>
          <w:id w:val="-873931827"/>
          <w:placeholder>
            <w:docPart w:val="1E4F45CA4F984EB8991C830623EB07AC"/>
          </w:placeholder>
          <w:text/>
        </w:sdtPr>
        <w:sdtEndPr/>
        <w:sdtContent>
          <w:r w:rsidR="005E62C0">
            <w:t>Morgan Johansson</w:t>
          </w:r>
        </w:sdtContent>
      </w:sdt>
    </w:p>
    <w:p w14:paraId="790BE16F" w14:textId="5DB88A4F" w:rsidR="00170F2F" w:rsidRPr="008624B2" w:rsidRDefault="00170F2F" w:rsidP="00744BAD">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lock w:val="contentLocked"/>
          <w:dataBinding w:prefixMappings="xmlns:ns0='http://rkdhs/mallar/lagstiftning/Skr/Skr.xsd'" w:xpath="/ns0:dokumentvärden[1]/ns0:departementsnamn[1]" w:storeItemID="{068625C3-B546-44A5-B525-B7CC092E5AD6}"/>
          <w:text/>
        </w:sdtPr>
        <w:sdtEndPr/>
        <w:sdtContent>
          <w:r w:rsidR="0004291B">
            <w:rPr>
              <w:i w:val="0"/>
            </w:rPr>
            <w:t>Utrikesdepartementet</w:t>
          </w:r>
        </w:sdtContent>
      </w:sdt>
      <w:r w:rsidRPr="008624B2">
        <w:rPr>
          <w:i w:val="0"/>
        </w:rPr>
        <w:t>)</w:t>
      </w:r>
    </w:p>
    <w:p w14:paraId="57D459C2" w14:textId="77777777" w:rsidR="00170F2F" w:rsidRDefault="00170F2F" w:rsidP="00744BAD">
      <w:pPr>
        <w:pStyle w:val="Brdtextmedindrag"/>
      </w:pPr>
    </w:p>
    <w:p w14:paraId="088439D4" w14:textId="77777777" w:rsidR="00170F2F" w:rsidRDefault="00170F2F" w:rsidP="00744BAD">
      <w:pPr>
        <w:pStyle w:val="Brdtextmedindrag"/>
      </w:pPr>
    </w:p>
    <w:p w14:paraId="53AB1F08" w14:textId="77777777" w:rsidR="00170F2F" w:rsidRDefault="00170F2F" w:rsidP="00744BAD">
      <w:pPr>
        <w:pStyle w:val="Brdtextmedindrag"/>
      </w:pPr>
    </w:p>
    <w:p w14:paraId="66D24567" w14:textId="77777777" w:rsidR="00170F2F" w:rsidRDefault="00170F2F" w:rsidP="00744BAD">
      <w:pPr>
        <w:pStyle w:val="Proprubrik"/>
        <w:spacing w:before="80" w:after="400"/>
      </w:pPr>
      <w:r>
        <w:t>Skrivelsens huvudsakliga innehåll</w:t>
      </w:r>
    </w:p>
    <w:p w14:paraId="4FA45D87" w14:textId="4269A58F" w:rsidR="005A589A" w:rsidRDefault="005A589A" w:rsidP="005A589A">
      <w:pPr>
        <w:pStyle w:val="Brdtext"/>
      </w:pPr>
      <w:r w:rsidRPr="00E16E40">
        <w:t xml:space="preserve">I skrivelsen redogör regeringen för den svenska exportkontrollpolitiken i fråga om krigsmateriel och produkter med dubbla användningsområden under </w:t>
      </w:r>
      <w:r>
        <w:t>2020</w:t>
      </w:r>
      <w:r w:rsidRPr="00E16E40">
        <w:t>. Skrivelsen innehåller också en redovisning av den export som har förekommit under året. Dessutom beskrivs samarbetet inom EU och i andra internationella forum i frågor som rör strategisk exportkontroll av såväl krigsmateriel som produkter med dubbla användningsområden</w:t>
      </w:r>
      <w:r>
        <w:t>.</w:t>
      </w:r>
    </w:p>
    <w:p w14:paraId="2BBD75E8" w14:textId="77777777" w:rsidR="00170F2F" w:rsidRDefault="00170F2F" w:rsidP="00744BAD">
      <w:pPr>
        <w:pStyle w:val="Brdtext"/>
      </w:pP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1E6117EE" w14:textId="77777777" w:rsidR="00170F2F" w:rsidRPr="00773619" w:rsidRDefault="00170F2F" w:rsidP="00744BAD">
          <w:pPr>
            <w:pStyle w:val="Innehllsfrteckning"/>
            <w:pageBreakBefore/>
            <w:rPr>
              <w:sz w:val="30"/>
              <w:szCs w:val="30"/>
            </w:rPr>
          </w:pPr>
          <w:r w:rsidRPr="00773619">
            <w:rPr>
              <w:rFonts w:eastAsiaTheme="minorHAnsi"/>
              <w:noProof/>
              <w:sz w:val="30"/>
              <w:szCs w:val="30"/>
            </w:rPr>
            <w:t>Innehållsförteckning</w:t>
          </w:r>
        </w:p>
        <w:p w14:paraId="3EA6C47B" w14:textId="1E494DDF" w:rsidR="005F0587" w:rsidRDefault="00170F2F">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8168261" w:history="1">
            <w:r w:rsidR="005F0587" w:rsidRPr="00D97523">
              <w:rPr>
                <w:rStyle w:val="Hyperlnk"/>
              </w:rPr>
              <w:t>1</w:t>
            </w:r>
            <w:r w:rsidR="005F0587">
              <w:rPr>
                <w:rFonts w:asciiTheme="minorHAnsi" w:eastAsiaTheme="minorEastAsia" w:hAnsiTheme="minorHAnsi"/>
                <w:sz w:val="22"/>
                <w:lang w:eastAsia="sv-SE"/>
              </w:rPr>
              <w:tab/>
            </w:r>
            <w:r w:rsidR="005F0587" w:rsidRPr="00D97523">
              <w:rPr>
                <w:rStyle w:val="Hyperlnk"/>
              </w:rPr>
              <w:t>Regeringens skrivelse om strategisk exportkontroll</w:t>
            </w:r>
            <w:r w:rsidR="005F0587">
              <w:rPr>
                <w:webHidden/>
              </w:rPr>
              <w:tab/>
            </w:r>
            <w:r w:rsidR="005F0587">
              <w:rPr>
                <w:webHidden/>
              </w:rPr>
              <w:fldChar w:fldCharType="begin"/>
            </w:r>
            <w:r w:rsidR="005F0587">
              <w:rPr>
                <w:webHidden/>
              </w:rPr>
              <w:instrText xml:space="preserve"> PAGEREF _Toc68168261 \h </w:instrText>
            </w:r>
            <w:r w:rsidR="005F0587">
              <w:rPr>
                <w:webHidden/>
              </w:rPr>
            </w:r>
            <w:r w:rsidR="005F0587">
              <w:rPr>
                <w:webHidden/>
              </w:rPr>
              <w:fldChar w:fldCharType="separate"/>
            </w:r>
            <w:r w:rsidR="001D32E2">
              <w:rPr>
                <w:webHidden/>
              </w:rPr>
              <w:t>3</w:t>
            </w:r>
            <w:r w:rsidR="005F0587">
              <w:rPr>
                <w:webHidden/>
              </w:rPr>
              <w:fldChar w:fldCharType="end"/>
            </w:r>
          </w:hyperlink>
        </w:p>
        <w:p w14:paraId="1ECC6AC4" w14:textId="2BC94770" w:rsidR="005F0587" w:rsidRDefault="00D25804">
          <w:pPr>
            <w:pStyle w:val="Innehll1"/>
            <w:rPr>
              <w:rFonts w:asciiTheme="minorHAnsi" w:eastAsiaTheme="minorEastAsia" w:hAnsiTheme="minorHAnsi"/>
              <w:sz w:val="22"/>
              <w:lang w:eastAsia="sv-SE"/>
            </w:rPr>
          </w:pPr>
          <w:hyperlink w:anchor="_Toc68168262" w:history="1">
            <w:r w:rsidR="005F0587" w:rsidRPr="00D97523">
              <w:rPr>
                <w:rStyle w:val="Hyperlnk"/>
              </w:rPr>
              <w:t>2</w:t>
            </w:r>
            <w:r w:rsidR="005F0587">
              <w:rPr>
                <w:rFonts w:asciiTheme="minorHAnsi" w:eastAsiaTheme="minorEastAsia" w:hAnsiTheme="minorHAnsi"/>
                <w:sz w:val="22"/>
                <w:lang w:eastAsia="sv-SE"/>
              </w:rPr>
              <w:tab/>
            </w:r>
            <w:r w:rsidR="005F0587" w:rsidRPr="00D97523">
              <w:rPr>
                <w:rStyle w:val="Hyperlnk"/>
              </w:rPr>
              <w:t>Krigsmateriel</w:t>
            </w:r>
            <w:r w:rsidR="005F0587">
              <w:rPr>
                <w:webHidden/>
              </w:rPr>
              <w:tab/>
            </w:r>
            <w:r w:rsidR="005F0587">
              <w:rPr>
                <w:webHidden/>
              </w:rPr>
              <w:fldChar w:fldCharType="begin"/>
            </w:r>
            <w:r w:rsidR="005F0587">
              <w:rPr>
                <w:webHidden/>
              </w:rPr>
              <w:instrText xml:space="preserve"> PAGEREF _Toc68168262 \h </w:instrText>
            </w:r>
            <w:r w:rsidR="005F0587">
              <w:rPr>
                <w:webHidden/>
              </w:rPr>
            </w:r>
            <w:r w:rsidR="005F0587">
              <w:rPr>
                <w:webHidden/>
              </w:rPr>
              <w:fldChar w:fldCharType="separate"/>
            </w:r>
            <w:r w:rsidR="001D32E2">
              <w:rPr>
                <w:webHidden/>
              </w:rPr>
              <w:t>7</w:t>
            </w:r>
            <w:r w:rsidR="005F0587">
              <w:rPr>
                <w:webHidden/>
              </w:rPr>
              <w:fldChar w:fldCharType="end"/>
            </w:r>
          </w:hyperlink>
        </w:p>
        <w:p w14:paraId="2328B101" w14:textId="4B3FC9ED" w:rsidR="005F0587" w:rsidRDefault="00D25804">
          <w:pPr>
            <w:pStyle w:val="Innehll2"/>
            <w:rPr>
              <w:rFonts w:asciiTheme="minorHAnsi" w:eastAsiaTheme="minorEastAsia" w:hAnsiTheme="minorHAnsi" w:cstheme="minorBidi"/>
              <w:sz w:val="22"/>
              <w:szCs w:val="22"/>
              <w:lang w:eastAsia="sv-SE"/>
            </w:rPr>
          </w:pPr>
          <w:hyperlink w:anchor="_Toc68168263" w:history="1">
            <w:r w:rsidR="005F0587" w:rsidRPr="00D97523">
              <w:rPr>
                <w:rStyle w:val="Hyperlnk"/>
                <w:rFonts w:eastAsiaTheme="majorEastAsia"/>
              </w:rPr>
              <w:t>2.1</w:t>
            </w:r>
            <w:r w:rsidR="005F0587">
              <w:rPr>
                <w:rFonts w:asciiTheme="minorHAnsi" w:eastAsiaTheme="minorEastAsia" w:hAnsiTheme="minorHAnsi" w:cstheme="minorBidi"/>
                <w:sz w:val="22"/>
                <w:szCs w:val="22"/>
                <w:lang w:eastAsia="sv-SE"/>
              </w:rPr>
              <w:tab/>
            </w:r>
            <w:r w:rsidR="005F0587" w:rsidRPr="00D97523">
              <w:rPr>
                <w:rStyle w:val="Hyperlnk"/>
                <w:rFonts w:eastAsiaTheme="majorEastAsia"/>
              </w:rPr>
              <w:t>Bakgrund och regelverk</w:t>
            </w:r>
            <w:r w:rsidR="005F0587">
              <w:rPr>
                <w:webHidden/>
              </w:rPr>
              <w:tab/>
            </w:r>
            <w:r w:rsidR="005F0587">
              <w:rPr>
                <w:webHidden/>
              </w:rPr>
              <w:fldChar w:fldCharType="begin"/>
            </w:r>
            <w:r w:rsidR="005F0587">
              <w:rPr>
                <w:webHidden/>
              </w:rPr>
              <w:instrText xml:space="preserve"> PAGEREF _Toc68168263 \h </w:instrText>
            </w:r>
            <w:r w:rsidR="005F0587">
              <w:rPr>
                <w:webHidden/>
              </w:rPr>
            </w:r>
            <w:r w:rsidR="005F0587">
              <w:rPr>
                <w:webHidden/>
              </w:rPr>
              <w:fldChar w:fldCharType="separate"/>
            </w:r>
            <w:r w:rsidR="001D32E2">
              <w:rPr>
                <w:webHidden/>
              </w:rPr>
              <w:t>7</w:t>
            </w:r>
            <w:r w:rsidR="005F0587">
              <w:rPr>
                <w:webHidden/>
              </w:rPr>
              <w:fldChar w:fldCharType="end"/>
            </w:r>
          </w:hyperlink>
        </w:p>
        <w:p w14:paraId="6B1B37FF" w14:textId="4D6C1E76" w:rsidR="005F0587" w:rsidRDefault="00D25804">
          <w:pPr>
            <w:pStyle w:val="Innehll2"/>
            <w:rPr>
              <w:rFonts w:asciiTheme="minorHAnsi" w:eastAsiaTheme="minorEastAsia" w:hAnsiTheme="minorHAnsi" w:cstheme="minorBidi"/>
              <w:sz w:val="22"/>
              <w:szCs w:val="22"/>
              <w:lang w:eastAsia="sv-SE"/>
            </w:rPr>
          </w:pPr>
          <w:hyperlink w:anchor="_Toc68168264" w:history="1">
            <w:r w:rsidR="005F0587" w:rsidRPr="00D97523">
              <w:rPr>
                <w:rStyle w:val="Hyperlnk"/>
                <w:rFonts w:eastAsiaTheme="majorEastAsia"/>
              </w:rPr>
              <w:t>2.2</w:t>
            </w:r>
            <w:r w:rsidR="005F0587">
              <w:rPr>
                <w:rFonts w:asciiTheme="minorHAnsi" w:eastAsiaTheme="minorEastAsia" w:hAnsiTheme="minorHAnsi" w:cstheme="minorBidi"/>
                <w:sz w:val="22"/>
                <w:szCs w:val="22"/>
                <w:lang w:eastAsia="sv-SE"/>
              </w:rPr>
              <w:tab/>
            </w:r>
            <w:r w:rsidR="005F0587" w:rsidRPr="00D97523">
              <w:rPr>
                <w:rStyle w:val="Hyperlnk"/>
                <w:rFonts w:eastAsiaTheme="majorEastAsia"/>
              </w:rPr>
              <w:t>Försvarsexportens roll ur ett säkerhetspolitiskt perspektiv</w:t>
            </w:r>
            <w:r w:rsidR="005F0587">
              <w:rPr>
                <w:webHidden/>
              </w:rPr>
              <w:tab/>
            </w:r>
            <w:r w:rsidR="005F0587">
              <w:rPr>
                <w:webHidden/>
              </w:rPr>
              <w:fldChar w:fldCharType="begin"/>
            </w:r>
            <w:r w:rsidR="005F0587">
              <w:rPr>
                <w:webHidden/>
              </w:rPr>
              <w:instrText xml:space="preserve"> PAGEREF _Toc68168264 \h </w:instrText>
            </w:r>
            <w:r w:rsidR="005F0587">
              <w:rPr>
                <w:webHidden/>
              </w:rPr>
            </w:r>
            <w:r w:rsidR="005F0587">
              <w:rPr>
                <w:webHidden/>
              </w:rPr>
              <w:fldChar w:fldCharType="separate"/>
            </w:r>
            <w:r w:rsidR="001D32E2">
              <w:rPr>
                <w:webHidden/>
              </w:rPr>
              <w:t>11</w:t>
            </w:r>
            <w:r w:rsidR="005F0587">
              <w:rPr>
                <w:webHidden/>
              </w:rPr>
              <w:fldChar w:fldCharType="end"/>
            </w:r>
          </w:hyperlink>
        </w:p>
        <w:p w14:paraId="0E401A2A" w14:textId="7D67512E" w:rsidR="005F0587" w:rsidRDefault="00D25804">
          <w:pPr>
            <w:pStyle w:val="Innehll2"/>
            <w:rPr>
              <w:rFonts w:asciiTheme="minorHAnsi" w:eastAsiaTheme="minorEastAsia" w:hAnsiTheme="minorHAnsi" w:cstheme="minorBidi"/>
              <w:sz w:val="22"/>
              <w:szCs w:val="22"/>
              <w:lang w:eastAsia="sv-SE"/>
            </w:rPr>
          </w:pPr>
          <w:hyperlink w:anchor="_Toc68168265" w:history="1">
            <w:r w:rsidR="005F0587" w:rsidRPr="00D97523">
              <w:rPr>
                <w:rStyle w:val="Hyperlnk"/>
                <w:rFonts w:eastAsiaTheme="majorEastAsia"/>
              </w:rPr>
              <w:t>2.3</w:t>
            </w:r>
            <w:r w:rsidR="005F0587">
              <w:rPr>
                <w:rFonts w:asciiTheme="minorHAnsi" w:eastAsiaTheme="minorEastAsia" w:hAnsiTheme="minorHAnsi" w:cstheme="minorBidi"/>
                <w:sz w:val="22"/>
                <w:szCs w:val="22"/>
                <w:lang w:eastAsia="sv-SE"/>
              </w:rPr>
              <w:tab/>
            </w:r>
            <w:r w:rsidR="005F0587" w:rsidRPr="00D97523">
              <w:rPr>
                <w:rStyle w:val="Hyperlnk"/>
                <w:rFonts w:eastAsiaTheme="majorEastAsia"/>
              </w:rPr>
              <w:t>Samarbetet inom EU om exportkontroll av krigsmateriel</w:t>
            </w:r>
            <w:r w:rsidR="005F0587">
              <w:rPr>
                <w:webHidden/>
              </w:rPr>
              <w:tab/>
            </w:r>
            <w:r w:rsidR="005F0587">
              <w:rPr>
                <w:webHidden/>
              </w:rPr>
              <w:fldChar w:fldCharType="begin"/>
            </w:r>
            <w:r w:rsidR="005F0587">
              <w:rPr>
                <w:webHidden/>
              </w:rPr>
              <w:instrText xml:space="preserve"> PAGEREF _Toc68168265 \h </w:instrText>
            </w:r>
            <w:r w:rsidR="005F0587">
              <w:rPr>
                <w:webHidden/>
              </w:rPr>
            </w:r>
            <w:r w:rsidR="005F0587">
              <w:rPr>
                <w:webHidden/>
              </w:rPr>
              <w:fldChar w:fldCharType="separate"/>
            </w:r>
            <w:r w:rsidR="001D32E2">
              <w:rPr>
                <w:webHidden/>
              </w:rPr>
              <w:t>14</w:t>
            </w:r>
            <w:r w:rsidR="005F0587">
              <w:rPr>
                <w:webHidden/>
              </w:rPr>
              <w:fldChar w:fldCharType="end"/>
            </w:r>
          </w:hyperlink>
        </w:p>
        <w:p w14:paraId="4C387FB8" w14:textId="0E5EB017" w:rsidR="005F0587" w:rsidRDefault="00D25804">
          <w:pPr>
            <w:pStyle w:val="Innehll2"/>
            <w:rPr>
              <w:rFonts w:asciiTheme="minorHAnsi" w:eastAsiaTheme="minorEastAsia" w:hAnsiTheme="minorHAnsi" w:cstheme="minorBidi"/>
              <w:sz w:val="22"/>
              <w:szCs w:val="22"/>
              <w:lang w:eastAsia="sv-SE"/>
            </w:rPr>
          </w:pPr>
          <w:hyperlink w:anchor="_Toc68168266" w:history="1">
            <w:r w:rsidR="005F0587" w:rsidRPr="00D97523">
              <w:rPr>
                <w:rStyle w:val="Hyperlnk"/>
                <w:rFonts w:eastAsiaTheme="majorEastAsia"/>
              </w:rPr>
              <w:t>2.4</w:t>
            </w:r>
            <w:r w:rsidR="005F0587">
              <w:rPr>
                <w:rFonts w:asciiTheme="minorHAnsi" w:eastAsiaTheme="minorEastAsia" w:hAnsiTheme="minorHAnsi" w:cstheme="minorBidi"/>
                <w:sz w:val="22"/>
                <w:szCs w:val="22"/>
                <w:lang w:eastAsia="sv-SE"/>
              </w:rPr>
              <w:tab/>
            </w:r>
            <w:r w:rsidR="005F0587" w:rsidRPr="00D97523">
              <w:rPr>
                <w:rStyle w:val="Hyperlnk"/>
                <w:rFonts w:eastAsiaTheme="majorEastAsia"/>
              </w:rPr>
              <w:t>Övrigt internationellt samarbete om exportkontroll av krigsmateriel</w:t>
            </w:r>
            <w:r w:rsidR="005F0587">
              <w:rPr>
                <w:webHidden/>
              </w:rPr>
              <w:tab/>
            </w:r>
            <w:r w:rsidR="005F0587">
              <w:rPr>
                <w:webHidden/>
              </w:rPr>
              <w:fldChar w:fldCharType="begin"/>
            </w:r>
            <w:r w:rsidR="005F0587">
              <w:rPr>
                <w:webHidden/>
              </w:rPr>
              <w:instrText xml:space="preserve"> PAGEREF _Toc68168266 \h </w:instrText>
            </w:r>
            <w:r w:rsidR="005F0587">
              <w:rPr>
                <w:webHidden/>
              </w:rPr>
            </w:r>
            <w:r w:rsidR="005F0587">
              <w:rPr>
                <w:webHidden/>
              </w:rPr>
              <w:fldChar w:fldCharType="separate"/>
            </w:r>
            <w:r w:rsidR="001D32E2">
              <w:rPr>
                <w:webHidden/>
              </w:rPr>
              <w:t>19</w:t>
            </w:r>
            <w:r w:rsidR="005F0587">
              <w:rPr>
                <w:webHidden/>
              </w:rPr>
              <w:fldChar w:fldCharType="end"/>
            </w:r>
          </w:hyperlink>
        </w:p>
        <w:p w14:paraId="2E88941B" w14:textId="55F89C3D" w:rsidR="005F0587" w:rsidRDefault="00D25804">
          <w:pPr>
            <w:pStyle w:val="Innehll1"/>
            <w:rPr>
              <w:rFonts w:asciiTheme="minorHAnsi" w:eastAsiaTheme="minorEastAsia" w:hAnsiTheme="minorHAnsi"/>
              <w:sz w:val="22"/>
              <w:lang w:eastAsia="sv-SE"/>
            </w:rPr>
          </w:pPr>
          <w:hyperlink w:anchor="_Toc68168267" w:history="1">
            <w:r w:rsidR="005F0587" w:rsidRPr="00D97523">
              <w:rPr>
                <w:rStyle w:val="Hyperlnk"/>
              </w:rPr>
              <w:t>3</w:t>
            </w:r>
            <w:r w:rsidR="005F0587">
              <w:rPr>
                <w:rFonts w:asciiTheme="minorHAnsi" w:eastAsiaTheme="minorEastAsia" w:hAnsiTheme="minorHAnsi"/>
                <w:sz w:val="22"/>
                <w:lang w:eastAsia="sv-SE"/>
              </w:rPr>
              <w:tab/>
            </w:r>
            <w:r w:rsidR="005F0587" w:rsidRPr="00D97523">
              <w:rPr>
                <w:rStyle w:val="Hyperlnk"/>
              </w:rPr>
              <w:t>Produkter med dubbla användningsområden</w:t>
            </w:r>
            <w:r w:rsidR="005F0587">
              <w:rPr>
                <w:webHidden/>
              </w:rPr>
              <w:tab/>
            </w:r>
            <w:r w:rsidR="005F0587">
              <w:rPr>
                <w:webHidden/>
              </w:rPr>
              <w:fldChar w:fldCharType="begin"/>
            </w:r>
            <w:r w:rsidR="005F0587">
              <w:rPr>
                <w:webHidden/>
              </w:rPr>
              <w:instrText xml:space="preserve"> PAGEREF _Toc68168267 \h </w:instrText>
            </w:r>
            <w:r w:rsidR="005F0587">
              <w:rPr>
                <w:webHidden/>
              </w:rPr>
            </w:r>
            <w:r w:rsidR="005F0587">
              <w:rPr>
                <w:webHidden/>
              </w:rPr>
              <w:fldChar w:fldCharType="separate"/>
            </w:r>
            <w:r w:rsidR="001D32E2">
              <w:rPr>
                <w:webHidden/>
              </w:rPr>
              <w:t>22</w:t>
            </w:r>
            <w:r w:rsidR="005F0587">
              <w:rPr>
                <w:webHidden/>
              </w:rPr>
              <w:fldChar w:fldCharType="end"/>
            </w:r>
          </w:hyperlink>
        </w:p>
        <w:p w14:paraId="48A6969E" w14:textId="27E5739A" w:rsidR="005F0587" w:rsidRDefault="00D25804">
          <w:pPr>
            <w:pStyle w:val="Innehll2"/>
            <w:rPr>
              <w:rFonts w:asciiTheme="minorHAnsi" w:eastAsiaTheme="minorEastAsia" w:hAnsiTheme="minorHAnsi" w:cstheme="minorBidi"/>
              <w:sz w:val="22"/>
              <w:szCs w:val="22"/>
              <w:lang w:eastAsia="sv-SE"/>
            </w:rPr>
          </w:pPr>
          <w:hyperlink w:anchor="_Toc68168268" w:history="1">
            <w:r w:rsidR="005F0587" w:rsidRPr="00D97523">
              <w:rPr>
                <w:rStyle w:val="Hyperlnk"/>
                <w:rFonts w:eastAsiaTheme="majorEastAsia"/>
              </w:rPr>
              <w:t>3.1</w:t>
            </w:r>
            <w:r w:rsidR="005F0587">
              <w:rPr>
                <w:rFonts w:asciiTheme="minorHAnsi" w:eastAsiaTheme="minorEastAsia" w:hAnsiTheme="minorHAnsi" w:cstheme="minorBidi"/>
                <w:sz w:val="22"/>
                <w:szCs w:val="22"/>
                <w:lang w:eastAsia="sv-SE"/>
              </w:rPr>
              <w:tab/>
            </w:r>
            <w:r w:rsidR="005F0587" w:rsidRPr="00D97523">
              <w:rPr>
                <w:rStyle w:val="Hyperlnk"/>
                <w:rFonts w:eastAsiaTheme="majorEastAsia"/>
              </w:rPr>
              <w:t>Bakgrund och definitioner</w:t>
            </w:r>
            <w:r w:rsidR="005F0587">
              <w:rPr>
                <w:webHidden/>
              </w:rPr>
              <w:tab/>
            </w:r>
            <w:r w:rsidR="005F0587">
              <w:rPr>
                <w:webHidden/>
              </w:rPr>
              <w:fldChar w:fldCharType="begin"/>
            </w:r>
            <w:r w:rsidR="005F0587">
              <w:rPr>
                <w:webHidden/>
              </w:rPr>
              <w:instrText xml:space="preserve"> PAGEREF _Toc68168268 \h </w:instrText>
            </w:r>
            <w:r w:rsidR="005F0587">
              <w:rPr>
                <w:webHidden/>
              </w:rPr>
            </w:r>
            <w:r w:rsidR="005F0587">
              <w:rPr>
                <w:webHidden/>
              </w:rPr>
              <w:fldChar w:fldCharType="separate"/>
            </w:r>
            <w:r w:rsidR="001D32E2">
              <w:rPr>
                <w:webHidden/>
              </w:rPr>
              <w:t>22</w:t>
            </w:r>
            <w:r w:rsidR="005F0587">
              <w:rPr>
                <w:webHidden/>
              </w:rPr>
              <w:fldChar w:fldCharType="end"/>
            </w:r>
          </w:hyperlink>
        </w:p>
        <w:p w14:paraId="39ECF7D3" w14:textId="4EB43FE3" w:rsidR="005F0587" w:rsidRDefault="00D25804">
          <w:pPr>
            <w:pStyle w:val="Innehll2"/>
            <w:rPr>
              <w:rFonts w:asciiTheme="minorHAnsi" w:eastAsiaTheme="minorEastAsia" w:hAnsiTheme="minorHAnsi" w:cstheme="minorBidi"/>
              <w:sz w:val="22"/>
              <w:szCs w:val="22"/>
              <w:lang w:eastAsia="sv-SE"/>
            </w:rPr>
          </w:pPr>
          <w:hyperlink w:anchor="_Toc68168269" w:history="1">
            <w:r w:rsidR="005F0587" w:rsidRPr="00D97523">
              <w:rPr>
                <w:rStyle w:val="Hyperlnk"/>
                <w:rFonts w:eastAsiaTheme="majorEastAsia"/>
              </w:rPr>
              <w:t>3.2</w:t>
            </w:r>
            <w:r w:rsidR="005F0587">
              <w:rPr>
                <w:rFonts w:asciiTheme="minorHAnsi" w:eastAsiaTheme="minorEastAsia" w:hAnsiTheme="minorHAnsi" w:cstheme="minorBidi"/>
                <w:sz w:val="22"/>
                <w:szCs w:val="22"/>
                <w:lang w:eastAsia="sv-SE"/>
              </w:rPr>
              <w:tab/>
            </w:r>
            <w:r w:rsidR="005F0587" w:rsidRPr="00D97523">
              <w:rPr>
                <w:rStyle w:val="Hyperlnk"/>
                <w:rFonts w:eastAsiaTheme="majorEastAsia"/>
              </w:rPr>
              <w:t>Reglering av produkter med dubbla användningsområden</w:t>
            </w:r>
            <w:r w:rsidR="005F0587">
              <w:rPr>
                <w:webHidden/>
              </w:rPr>
              <w:tab/>
            </w:r>
            <w:r w:rsidR="005F0587">
              <w:rPr>
                <w:webHidden/>
              </w:rPr>
              <w:fldChar w:fldCharType="begin"/>
            </w:r>
            <w:r w:rsidR="005F0587">
              <w:rPr>
                <w:webHidden/>
              </w:rPr>
              <w:instrText xml:space="preserve"> PAGEREF _Toc68168269 \h </w:instrText>
            </w:r>
            <w:r w:rsidR="005F0587">
              <w:rPr>
                <w:webHidden/>
              </w:rPr>
            </w:r>
            <w:r w:rsidR="005F0587">
              <w:rPr>
                <w:webHidden/>
              </w:rPr>
              <w:fldChar w:fldCharType="separate"/>
            </w:r>
            <w:r w:rsidR="001D32E2">
              <w:rPr>
                <w:webHidden/>
              </w:rPr>
              <w:t>23</w:t>
            </w:r>
            <w:r w:rsidR="005F0587">
              <w:rPr>
                <w:webHidden/>
              </w:rPr>
              <w:fldChar w:fldCharType="end"/>
            </w:r>
          </w:hyperlink>
        </w:p>
        <w:p w14:paraId="52EC3DFB" w14:textId="4E5827CD" w:rsidR="005F0587" w:rsidRDefault="00D25804">
          <w:pPr>
            <w:pStyle w:val="Innehll2"/>
            <w:rPr>
              <w:rFonts w:asciiTheme="minorHAnsi" w:eastAsiaTheme="minorEastAsia" w:hAnsiTheme="minorHAnsi" w:cstheme="minorBidi"/>
              <w:sz w:val="22"/>
              <w:szCs w:val="22"/>
              <w:lang w:eastAsia="sv-SE"/>
            </w:rPr>
          </w:pPr>
          <w:hyperlink w:anchor="_Toc68168270" w:history="1">
            <w:r w:rsidR="005F0587" w:rsidRPr="00D97523">
              <w:rPr>
                <w:rStyle w:val="Hyperlnk"/>
                <w:rFonts w:eastAsiaTheme="majorEastAsia"/>
              </w:rPr>
              <w:t>3.3</w:t>
            </w:r>
            <w:r w:rsidR="005F0587">
              <w:rPr>
                <w:rFonts w:asciiTheme="minorHAnsi" w:eastAsiaTheme="minorEastAsia" w:hAnsiTheme="minorHAnsi" w:cstheme="minorBidi"/>
                <w:sz w:val="22"/>
                <w:szCs w:val="22"/>
                <w:lang w:eastAsia="sv-SE"/>
              </w:rPr>
              <w:tab/>
            </w:r>
            <w:r w:rsidR="005F0587" w:rsidRPr="00D97523">
              <w:rPr>
                <w:rStyle w:val="Hyperlnk"/>
                <w:rFonts w:eastAsiaTheme="majorEastAsia"/>
              </w:rPr>
              <w:t>Samarbete inom de internationella exportkontrollregimerna</w:t>
            </w:r>
            <w:r w:rsidR="005F0587">
              <w:rPr>
                <w:webHidden/>
              </w:rPr>
              <w:tab/>
            </w:r>
            <w:r w:rsidR="005F0587">
              <w:rPr>
                <w:webHidden/>
              </w:rPr>
              <w:fldChar w:fldCharType="begin"/>
            </w:r>
            <w:r w:rsidR="005F0587">
              <w:rPr>
                <w:webHidden/>
              </w:rPr>
              <w:instrText xml:space="preserve"> PAGEREF _Toc68168270 \h </w:instrText>
            </w:r>
            <w:r w:rsidR="005F0587">
              <w:rPr>
                <w:webHidden/>
              </w:rPr>
            </w:r>
            <w:r w:rsidR="005F0587">
              <w:rPr>
                <w:webHidden/>
              </w:rPr>
              <w:fldChar w:fldCharType="separate"/>
            </w:r>
            <w:r w:rsidR="001D32E2">
              <w:rPr>
                <w:webHidden/>
              </w:rPr>
              <w:t>26</w:t>
            </w:r>
            <w:r w:rsidR="005F0587">
              <w:rPr>
                <w:webHidden/>
              </w:rPr>
              <w:fldChar w:fldCharType="end"/>
            </w:r>
          </w:hyperlink>
        </w:p>
        <w:p w14:paraId="4C12A857" w14:textId="244F6414" w:rsidR="005F0587" w:rsidRDefault="00D25804">
          <w:pPr>
            <w:pStyle w:val="Innehll2"/>
            <w:rPr>
              <w:rFonts w:asciiTheme="minorHAnsi" w:eastAsiaTheme="minorEastAsia" w:hAnsiTheme="minorHAnsi" w:cstheme="minorBidi"/>
              <w:sz w:val="22"/>
              <w:szCs w:val="22"/>
              <w:lang w:eastAsia="sv-SE"/>
            </w:rPr>
          </w:pPr>
          <w:hyperlink w:anchor="_Toc68168271" w:history="1">
            <w:r w:rsidR="005F0587" w:rsidRPr="00D97523">
              <w:rPr>
                <w:rStyle w:val="Hyperlnk"/>
                <w:rFonts w:eastAsiaTheme="majorEastAsia"/>
              </w:rPr>
              <w:t>3.4</w:t>
            </w:r>
            <w:r w:rsidR="005F0587">
              <w:rPr>
                <w:rFonts w:asciiTheme="minorHAnsi" w:eastAsiaTheme="minorEastAsia" w:hAnsiTheme="minorHAnsi" w:cstheme="minorBidi"/>
                <w:sz w:val="22"/>
                <w:szCs w:val="22"/>
                <w:lang w:eastAsia="sv-SE"/>
              </w:rPr>
              <w:tab/>
            </w:r>
            <w:r w:rsidR="005F0587" w:rsidRPr="00D97523">
              <w:rPr>
                <w:rStyle w:val="Hyperlnk"/>
                <w:rFonts w:eastAsiaTheme="majorEastAsia"/>
              </w:rPr>
              <w:t>Samarbetet inom EU om produkter med dubbla användningsområden</w:t>
            </w:r>
            <w:r w:rsidR="005F0587">
              <w:rPr>
                <w:webHidden/>
              </w:rPr>
              <w:tab/>
            </w:r>
            <w:r w:rsidR="005F0587">
              <w:rPr>
                <w:webHidden/>
              </w:rPr>
              <w:fldChar w:fldCharType="begin"/>
            </w:r>
            <w:r w:rsidR="005F0587">
              <w:rPr>
                <w:webHidden/>
              </w:rPr>
              <w:instrText xml:space="preserve"> PAGEREF _Toc68168271 \h </w:instrText>
            </w:r>
            <w:r w:rsidR="005F0587">
              <w:rPr>
                <w:webHidden/>
              </w:rPr>
            </w:r>
            <w:r w:rsidR="005F0587">
              <w:rPr>
                <w:webHidden/>
              </w:rPr>
              <w:fldChar w:fldCharType="separate"/>
            </w:r>
            <w:r w:rsidR="001D32E2">
              <w:rPr>
                <w:webHidden/>
              </w:rPr>
              <w:t>29</w:t>
            </w:r>
            <w:r w:rsidR="005F0587">
              <w:rPr>
                <w:webHidden/>
              </w:rPr>
              <w:fldChar w:fldCharType="end"/>
            </w:r>
          </w:hyperlink>
        </w:p>
        <w:p w14:paraId="02D0E980" w14:textId="033E0CFD" w:rsidR="005F0587" w:rsidRDefault="00D25804">
          <w:pPr>
            <w:pStyle w:val="Innehll2"/>
            <w:rPr>
              <w:rFonts w:asciiTheme="minorHAnsi" w:eastAsiaTheme="minorEastAsia" w:hAnsiTheme="minorHAnsi" w:cstheme="minorBidi"/>
              <w:sz w:val="22"/>
              <w:szCs w:val="22"/>
              <w:lang w:eastAsia="sv-SE"/>
            </w:rPr>
          </w:pPr>
          <w:hyperlink w:anchor="_Toc68168272" w:history="1">
            <w:r w:rsidR="005F0587" w:rsidRPr="00D97523">
              <w:rPr>
                <w:rStyle w:val="Hyperlnk"/>
                <w:rFonts w:eastAsiaTheme="majorEastAsia"/>
              </w:rPr>
              <w:t>3.5</w:t>
            </w:r>
            <w:r w:rsidR="005F0587">
              <w:rPr>
                <w:rFonts w:asciiTheme="minorHAnsi" w:eastAsiaTheme="minorEastAsia" w:hAnsiTheme="minorHAnsi" w:cstheme="minorBidi"/>
                <w:sz w:val="22"/>
                <w:szCs w:val="22"/>
                <w:lang w:eastAsia="sv-SE"/>
              </w:rPr>
              <w:tab/>
            </w:r>
            <w:r w:rsidR="005F0587" w:rsidRPr="00D97523">
              <w:rPr>
                <w:rStyle w:val="Hyperlnk"/>
                <w:rFonts w:eastAsiaTheme="majorEastAsia"/>
              </w:rPr>
              <w:t>FN:s säkerhetsråds resolution 1540 och initiativet om säkerhet mot spridning av massförstörelsevapen</w:t>
            </w:r>
            <w:r w:rsidR="005F0587">
              <w:rPr>
                <w:webHidden/>
              </w:rPr>
              <w:tab/>
            </w:r>
            <w:r w:rsidR="005F0587">
              <w:rPr>
                <w:webHidden/>
              </w:rPr>
              <w:fldChar w:fldCharType="begin"/>
            </w:r>
            <w:r w:rsidR="005F0587">
              <w:rPr>
                <w:webHidden/>
              </w:rPr>
              <w:instrText xml:space="preserve"> PAGEREF _Toc68168272 \h </w:instrText>
            </w:r>
            <w:r w:rsidR="005F0587">
              <w:rPr>
                <w:webHidden/>
              </w:rPr>
            </w:r>
            <w:r w:rsidR="005F0587">
              <w:rPr>
                <w:webHidden/>
              </w:rPr>
              <w:fldChar w:fldCharType="separate"/>
            </w:r>
            <w:r w:rsidR="001D32E2">
              <w:rPr>
                <w:webHidden/>
              </w:rPr>
              <w:t>31</w:t>
            </w:r>
            <w:r w:rsidR="005F0587">
              <w:rPr>
                <w:webHidden/>
              </w:rPr>
              <w:fldChar w:fldCharType="end"/>
            </w:r>
          </w:hyperlink>
        </w:p>
        <w:p w14:paraId="239A8973" w14:textId="4C88B1D9" w:rsidR="005F0587" w:rsidRDefault="00D25804">
          <w:pPr>
            <w:pStyle w:val="Innehll1"/>
            <w:rPr>
              <w:rFonts w:asciiTheme="minorHAnsi" w:eastAsiaTheme="minorEastAsia" w:hAnsiTheme="minorHAnsi"/>
              <w:sz w:val="22"/>
              <w:lang w:eastAsia="sv-SE"/>
            </w:rPr>
          </w:pPr>
          <w:hyperlink w:anchor="_Toc68168273" w:history="1">
            <w:r w:rsidR="005F0587" w:rsidRPr="00D97523">
              <w:rPr>
                <w:rStyle w:val="Hyperlnk"/>
              </w:rPr>
              <w:t>4</w:t>
            </w:r>
            <w:r w:rsidR="005F0587">
              <w:rPr>
                <w:rFonts w:asciiTheme="minorHAnsi" w:eastAsiaTheme="minorEastAsia" w:hAnsiTheme="minorHAnsi"/>
                <w:sz w:val="22"/>
                <w:lang w:eastAsia="sv-SE"/>
              </w:rPr>
              <w:tab/>
            </w:r>
            <w:r w:rsidR="005F0587" w:rsidRPr="00D97523">
              <w:rPr>
                <w:rStyle w:val="Hyperlnk"/>
              </w:rPr>
              <w:t>Ansvariga myndigheter</w:t>
            </w:r>
            <w:r w:rsidR="005F0587">
              <w:rPr>
                <w:webHidden/>
              </w:rPr>
              <w:tab/>
            </w:r>
            <w:r w:rsidR="005F0587">
              <w:rPr>
                <w:webHidden/>
              </w:rPr>
              <w:fldChar w:fldCharType="begin"/>
            </w:r>
            <w:r w:rsidR="005F0587">
              <w:rPr>
                <w:webHidden/>
              </w:rPr>
              <w:instrText xml:space="preserve"> PAGEREF _Toc68168273 \h </w:instrText>
            </w:r>
            <w:r w:rsidR="005F0587">
              <w:rPr>
                <w:webHidden/>
              </w:rPr>
            </w:r>
            <w:r w:rsidR="005F0587">
              <w:rPr>
                <w:webHidden/>
              </w:rPr>
              <w:fldChar w:fldCharType="separate"/>
            </w:r>
            <w:r w:rsidR="001D32E2">
              <w:rPr>
                <w:webHidden/>
              </w:rPr>
              <w:t>32</w:t>
            </w:r>
            <w:r w:rsidR="005F0587">
              <w:rPr>
                <w:webHidden/>
              </w:rPr>
              <w:fldChar w:fldCharType="end"/>
            </w:r>
          </w:hyperlink>
        </w:p>
        <w:p w14:paraId="7A97D239" w14:textId="48C66973" w:rsidR="005F0587" w:rsidRDefault="00D25804">
          <w:pPr>
            <w:pStyle w:val="Innehll2"/>
            <w:rPr>
              <w:rFonts w:asciiTheme="minorHAnsi" w:eastAsiaTheme="minorEastAsia" w:hAnsiTheme="minorHAnsi" w:cstheme="minorBidi"/>
              <w:sz w:val="22"/>
              <w:szCs w:val="22"/>
              <w:lang w:eastAsia="sv-SE"/>
            </w:rPr>
          </w:pPr>
          <w:hyperlink w:anchor="_Toc68168274" w:history="1">
            <w:r w:rsidR="005F0587" w:rsidRPr="00D97523">
              <w:rPr>
                <w:rStyle w:val="Hyperlnk"/>
                <w:rFonts w:eastAsiaTheme="majorEastAsia"/>
              </w:rPr>
              <w:t>4.1</w:t>
            </w:r>
            <w:r w:rsidR="005F0587">
              <w:rPr>
                <w:rFonts w:asciiTheme="minorHAnsi" w:eastAsiaTheme="minorEastAsia" w:hAnsiTheme="minorHAnsi" w:cstheme="minorBidi"/>
                <w:sz w:val="22"/>
                <w:szCs w:val="22"/>
                <w:lang w:eastAsia="sv-SE"/>
              </w:rPr>
              <w:tab/>
            </w:r>
            <w:r w:rsidR="005F0587" w:rsidRPr="00D97523">
              <w:rPr>
                <w:rStyle w:val="Hyperlnk"/>
                <w:rFonts w:eastAsiaTheme="majorEastAsia"/>
              </w:rPr>
              <w:t>Inspektionen för strategiska produkter</w:t>
            </w:r>
            <w:r w:rsidR="005F0587">
              <w:rPr>
                <w:webHidden/>
              </w:rPr>
              <w:tab/>
            </w:r>
            <w:r w:rsidR="005F0587">
              <w:rPr>
                <w:webHidden/>
              </w:rPr>
              <w:fldChar w:fldCharType="begin"/>
            </w:r>
            <w:r w:rsidR="005F0587">
              <w:rPr>
                <w:webHidden/>
              </w:rPr>
              <w:instrText xml:space="preserve"> PAGEREF _Toc68168274 \h </w:instrText>
            </w:r>
            <w:r w:rsidR="005F0587">
              <w:rPr>
                <w:webHidden/>
              </w:rPr>
            </w:r>
            <w:r w:rsidR="005F0587">
              <w:rPr>
                <w:webHidden/>
              </w:rPr>
              <w:fldChar w:fldCharType="separate"/>
            </w:r>
            <w:r w:rsidR="001D32E2">
              <w:rPr>
                <w:webHidden/>
              </w:rPr>
              <w:t>32</w:t>
            </w:r>
            <w:r w:rsidR="005F0587">
              <w:rPr>
                <w:webHidden/>
              </w:rPr>
              <w:fldChar w:fldCharType="end"/>
            </w:r>
          </w:hyperlink>
        </w:p>
        <w:p w14:paraId="2D68D68F" w14:textId="60332B73" w:rsidR="005F0587" w:rsidRDefault="00D25804">
          <w:pPr>
            <w:pStyle w:val="Innehll2"/>
            <w:rPr>
              <w:rFonts w:asciiTheme="minorHAnsi" w:eastAsiaTheme="minorEastAsia" w:hAnsiTheme="minorHAnsi" w:cstheme="minorBidi"/>
              <w:sz w:val="22"/>
              <w:szCs w:val="22"/>
              <w:lang w:eastAsia="sv-SE"/>
            </w:rPr>
          </w:pPr>
          <w:hyperlink w:anchor="_Toc68168275" w:history="1">
            <w:r w:rsidR="005F0587" w:rsidRPr="00D97523">
              <w:rPr>
                <w:rStyle w:val="Hyperlnk"/>
                <w:rFonts w:eastAsiaTheme="majorEastAsia"/>
              </w:rPr>
              <w:t>4.2</w:t>
            </w:r>
            <w:r w:rsidR="005F0587">
              <w:rPr>
                <w:rFonts w:asciiTheme="minorHAnsi" w:eastAsiaTheme="minorEastAsia" w:hAnsiTheme="minorHAnsi" w:cstheme="minorBidi"/>
                <w:sz w:val="22"/>
                <w:szCs w:val="22"/>
                <w:lang w:eastAsia="sv-SE"/>
              </w:rPr>
              <w:tab/>
            </w:r>
            <w:r w:rsidR="005F0587" w:rsidRPr="00D97523">
              <w:rPr>
                <w:rStyle w:val="Hyperlnk"/>
                <w:rFonts w:eastAsiaTheme="majorEastAsia"/>
              </w:rPr>
              <w:t>Strålsäkerhetsmyndigheten</w:t>
            </w:r>
            <w:r w:rsidR="005F0587">
              <w:rPr>
                <w:webHidden/>
              </w:rPr>
              <w:tab/>
            </w:r>
            <w:r w:rsidR="005F0587">
              <w:rPr>
                <w:webHidden/>
              </w:rPr>
              <w:fldChar w:fldCharType="begin"/>
            </w:r>
            <w:r w:rsidR="005F0587">
              <w:rPr>
                <w:webHidden/>
              </w:rPr>
              <w:instrText xml:space="preserve"> PAGEREF _Toc68168275 \h </w:instrText>
            </w:r>
            <w:r w:rsidR="005F0587">
              <w:rPr>
                <w:webHidden/>
              </w:rPr>
            </w:r>
            <w:r w:rsidR="005F0587">
              <w:rPr>
                <w:webHidden/>
              </w:rPr>
              <w:fldChar w:fldCharType="separate"/>
            </w:r>
            <w:r w:rsidR="001D32E2">
              <w:rPr>
                <w:webHidden/>
              </w:rPr>
              <w:t>36</w:t>
            </w:r>
            <w:r w:rsidR="005F0587">
              <w:rPr>
                <w:webHidden/>
              </w:rPr>
              <w:fldChar w:fldCharType="end"/>
            </w:r>
          </w:hyperlink>
        </w:p>
        <w:p w14:paraId="29FBFD8C" w14:textId="5551A710" w:rsidR="005F0587" w:rsidRDefault="00D25804">
          <w:pPr>
            <w:pStyle w:val="Innehll1"/>
            <w:rPr>
              <w:rFonts w:asciiTheme="minorHAnsi" w:eastAsiaTheme="minorEastAsia" w:hAnsiTheme="minorHAnsi"/>
              <w:sz w:val="22"/>
              <w:lang w:eastAsia="sv-SE"/>
            </w:rPr>
          </w:pPr>
          <w:hyperlink w:anchor="_Toc68168276" w:history="1">
            <w:r w:rsidR="005F0587" w:rsidRPr="00D97523">
              <w:rPr>
                <w:rStyle w:val="Hyperlnk"/>
              </w:rPr>
              <w:t>5</w:t>
            </w:r>
            <w:r w:rsidR="005F0587">
              <w:rPr>
                <w:rFonts w:asciiTheme="minorHAnsi" w:eastAsiaTheme="minorEastAsia" w:hAnsiTheme="minorHAnsi"/>
                <w:sz w:val="22"/>
                <w:lang w:eastAsia="sv-SE"/>
              </w:rPr>
              <w:tab/>
            </w:r>
            <w:r w:rsidR="005F0587" w:rsidRPr="00D97523">
              <w:rPr>
                <w:rStyle w:val="Hyperlnk"/>
              </w:rPr>
              <w:t>Statistikredovisning</w:t>
            </w:r>
            <w:r w:rsidR="005F0587">
              <w:rPr>
                <w:webHidden/>
              </w:rPr>
              <w:tab/>
            </w:r>
            <w:r w:rsidR="005F0587">
              <w:rPr>
                <w:webHidden/>
              </w:rPr>
              <w:fldChar w:fldCharType="begin"/>
            </w:r>
            <w:r w:rsidR="005F0587">
              <w:rPr>
                <w:webHidden/>
              </w:rPr>
              <w:instrText xml:space="preserve"> PAGEREF _Toc68168276 \h </w:instrText>
            </w:r>
            <w:r w:rsidR="005F0587">
              <w:rPr>
                <w:webHidden/>
              </w:rPr>
            </w:r>
            <w:r w:rsidR="005F0587">
              <w:rPr>
                <w:webHidden/>
              </w:rPr>
              <w:fldChar w:fldCharType="separate"/>
            </w:r>
            <w:r w:rsidR="001D32E2">
              <w:rPr>
                <w:webHidden/>
              </w:rPr>
              <w:t>38</w:t>
            </w:r>
            <w:r w:rsidR="005F0587">
              <w:rPr>
                <w:webHidden/>
              </w:rPr>
              <w:fldChar w:fldCharType="end"/>
            </w:r>
          </w:hyperlink>
        </w:p>
        <w:p w14:paraId="433AB648" w14:textId="124590C6" w:rsidR="005F0587" w:rsidRDefault="00D25804">
          <w:pPr>
            <w:pStyle w:val="Innehll4"/>
            <w:rPr>
              <w:rFonts w:asciiTheme="minorHAnsi" w:eastAsiaTheme="minorEastAsia" w:hAnsiTheme="minorHAnsi"/>
              <w:noProof/>
              <w:sz w:val="22"/>
              <w:lang w:eastAsia="sv-SE"/>
            </w:rPr>
          </w:pPr>
          <w:hyperlink w:anchor="_Toc68168277" w:history="1">
            <w:r w:rsidR="005F0587" w:rsidRPr="00D97523">
              <w:rPr>
                <w:rStyle w:val="Hyperlnk"/>
                <w:noProof/>
              </w:rPr>
              <w:t>Export av krigsmateriel</w:t>
            </w:r>
            <w:r w:rsidR="005F0587">
              <w:rPr>
                <w:noProof/>
                <w:webHidden/>
              </w:rPr>
              <w:tab/>
            </w:r>
            <w:r w:rsidR="005F0587">
              <w:rPr>
                <w:noProof/>
                <w:webHidden/>
              </w:rPr>
              <w:fldChar w:fldCharType="begin"/>
            </w:r>
            <w:r w:rsidR="005F0587">
              <w:rPr>
                <w:noProof/>
                <w:webHidden/>
              </w:rPr>
              <w:instrText xml:space="preserve"> PAGEREF _Toc68168277 \h </w:instrText>
            </w:r>
            <w:r w:rsidR="005F0587">
              <w:rPr>
                <w:noProof/>
                <w:webHidden/>
              </w:rPr>
            </w:r>
            <w:r w:rsidR="005F0587">
              <w:rPr>
                <w:noProof/>
                <w:webHidden/>
              </w:rPr>
              <w:fldChar w:fldCharType="separate"/>
            </w:r>
            <w:r w:rsidR="001D32E2">
              <w:rPr>
                <w:noProof/>
                <w:webHidden/>
              </w:rPr>
              <w:t>40</w:t>
            </w:r>
            <w:r w:rsidR="005F0587">
              <w:rPr>
                <w:noProof/>
                <w:webHidden/>
              </w:rPr>
              <w:fldChar w:fldCharType="end"/>
            </w:r>
          </w:hyperlink>
        </w:p>
        <w:p w14:paraId="3E6FBA81" w14:textId="67C277DD" w:rsidR="005F0587" w:rsidRDefault="00D25804">
          <w:pPr>
            <w:pStyle w:val="Innehll4"/>
            <w:rPr>
              <w:rFonts w:asciiTheme="minorHAnsi" w:eastAsiaTheme="minorEastAsia" w:hAnsiTheme="minorHAnsi"/>
              <w:noProof/>
              <w:sz w:val="22"/>
              <w:lang w:eastAsia="sv-SE"/>
            </w:rPr>
          </w:pPr>
          <w:hyperlink w:anchor="_Toc68168278" w:history="1">
            <w:r w:rsidR="005F0587" w:rsidRPr="00D97523">
              <w:rPr>
                <w:rStyle w:val="Hyperlnk"/>
                <w:noProof/>
              </w:rPr>
              <w:t>Export av produkter med dubbla användningsområden</w:t>
            </w:r>
            <w:r w:rsidR="005F0587">
              <w:rPr>
                <w:noProof/>
                <w:webHidden/>
              </w:rPr>
              <w:tab/>
            </w:r>
            <w:r w:rsidR="005F0587">
              <w:rPr>
                <w:noProof/>
                <w:webHidden/>
              </w:rPr>
              <w:fldChar w:fldCharType="begin"/>
            </w:r>
            <w:r w:rsidR="005F0587">
              <w:rPr>
                <w:noProof/>
                <w:webHidden/>
              </w:rPr>
              <w:instrText xml:space="preserve"> PAGEREF _Toc68168278 \h </w:instrText>
            </w:r>
            <w:r w:rsidR="005F0587">
              <w:rPr>
                <w:noProof/>
                <w:webHidden/>
              </w:rPr>
            </w:r>
            <w:r w:rsidR="005F0587">
              <w:rPr>
                <w:noProof/>
                <w:webHidden/>
              </w:rPr>
              <w:fldChar w:fldCharType="separate"/>
            </w:r>
            <w:r w:rsidR="001D32E2">
              <w:rPr>
                <w:noProof/>
                <w:webHidden/>
              </w:rPr>
              <w:t>75</w:t>
            </w:r>
            <w:r w:rsidR="005F0587">
              <w:rPr>
                <w:noProof/>
                <w:webHidden/>
              </w:rPr>
              <w:fldChar w:fldCharType="end"/>
            </w:r>
          </w:hyperlink>
        </w:p>
        <w:p w14:paraId="5F52B23D" w14:textId="24F32CB0" w:rsidR="005F0587" w:rsidRDefault="00D25804">
          <w:pPr>
            <w:pStyle w:val="Innehll4"/>
            <w:rPr>
              <w:rFonts w:asciiTheme="minorHAnsi" w:eastAsiaTheme="minorEastAsia" w:hAnsiTheme="minorHAnsi"/>
              <w:noProof/>
              <w:sz w:val="22"/>
              <w:lang w:eastAsia="sv-SE"/>
            </w:rPr>
          </w:pPr>
          <w:hyperlink w:anchor="_Toc68168279" w:history="1">
            <w:r w:rsidR="005F0587" w:rsidRPr="00D97523">
              <w:rPr>
                <w:rStyle w:val="Hyperlnk"/>
                <w:noProof/>
              </w:rPr>
              <w:t>Inspektionen för strategiska produkter om viktiga tendenser inom svensk och internationell exportkontroll</w:t>
            </w:r>
            <w:r w:rsidR="005F0587">
              <w:rPr>
                <w:noProof/>
                <w:webHidden/>
              </w:rPr>
              <w:tab/>
            </w:r>
            <w:r w:rsidR="005F0587">
              <w:rPr>
                <w:noProof/>
                <w:webHidden/>
              </w:rPr>
              <w:fldChar w:fldCharType="begin"/>
            </w:r>
            <w:r w:rsidR="005F0587">
              <w:rPr>
                <w:noProof/>
                <w:webHidden/>
              </w:rPr>
              <w:instrText xml:space="preserve"> PAGEREF _Toc68168279 \h </w:instrText>
            </w:r>
            <w:r w:rsidR="005F0587">
              <w:rPr>
                <w:noProof/>
                <w:webHidden/>
              </w:rPr>
            </w:r>
            <w:r w:rsidR="005F0587">
              <w:rPr>
                <w:noProof/>
                <w:webHidden/>
              </w:rPr>
              <w:fldChar w:fldCharType="separate"/>
            </w:r>
            <w:r w:rsidR="001D32E2">
              <w:rPr>
                <w:noProof/>
                <w:webHidden/>
              </w:rPr>
              <w:t>86</w:t>
            </w:r>
            <w:r w:rsidR="005F0587">
              <w:rPr>
                <w:noProof/>
                <w:webHidden/>
              </w:rPr>
              <w:fldChar w:fldCharType="end"/>
            </w:r>
          </w:hyperlink>
        </w:p>
        <w:p w14:paraId="028CC407" w14:textId="281EF26B" w:rsidR="005F0587" w:rsidRDefault="00D25804">
          <w:pPr>
            <w:pStyle w:val="Innehll4"/>
            <w:rPr>
              <w:rFonts w:asciiTheme="minorHAnsi" w:eastAsiaTheme="minorEastAsia" w:hAnsiTheme="minorHAnsi"/>
              <w:noProof/>
              <w:sz w:val="22"/>
              <w:lang w:eastAsia="sv-SE"/>
            </w:rPr>
          </w:pPr>
          <w:hyperlink w:anchor="_Toc68168280" w:history="1">
            <w:r w:rsidR="005F0587" w:rsidRPr="00D97523">
              <w:rPr>
                <w:rStyle w:val="Hyperlnk"/>
                <w:noProof/>
              </w:rPr>
              <w:t>Regelverk i urval</w:t>
            </w:r>
            <w:r w:rsidR="005F0587">
              <w:rPr>
                <w:noProof/>
                <w:webHidden/>
              </w:rPr>
              <w:tab/>
            </w:r>
            <w:r w:rsidR="005F0587">
              <w:rPr>
                <w:noProof/>
                <w:webHidden/>
              </w:rPr>
              <w:fldChar w:fldCharType="begin"/>
            </w:r>
            <w:r w:rsidR="005F0587">
              <w:rPr>
                <w:noProof/>
                <w:webHidden/>
              </w:rPr>
              <w:instrText xml:space="preserve"> PAGEREF _Toc68168280 \h </w:instrText>
            </w:r>
            <w:r w:rsidR="005F0587">
              <w:rPr>
                <w:noProof/>
                <w:webHidden/>
              </w:rPr>
            </w:r>
            <w:r w:rsidR="005F0587">
              <w:rPr>
                <w:noProof/>
                <w:webHidden/>
              </w:rPr>
              <w:fldChar w:fldCharType="separate"/>
            </w:r>
            <w:r w:rsidR="001D32E2">
              <w:rPr>
                <w:noProof/>
                <w:webHidden/>
              </w:rPr>
              <w:t>101</w:t>
            </w:r>
            <w:r w:rsidR="005F0587">
              <w:rPr>
                <w:noProof/>
                <w:webHidden/>
              </w:rPr>
              <w:fldChar w:fldCharType="end"/>
            </w:r>
          </w:hyperlink>
        </w:p>
        <w:p w14:paraId="6D48E94D" w14:textId="20542B67" w:rsidR="005F0587" w:rsidRDefault="00D25804">
          <w:pPr>
            <w:pStyle w:val="Innehll4"/>
            <w:rPr>
              <w:rFonts w:asciiTheme="minorHAnsi" w:eastAsiaTheme="minorEastAsia" w:hAnsiTheme="minorHAnsi"/>
              <w:noProof/>
              <w:sz w:val="22"/>
              <w:lang w:eastAsia="sv-SE"/>
            </w:rPr>
          </w:pPr>
          <w:hyperlink w:anchor="_Toc68168281" w:history="1">
            <w:r w:rsidR="005F0587" w:rsidRPr="00D97523">
              <w:rPr>
                <w:rStyle w:val="Hyperlnk"/>
                <w:noProof/>
                <w:lang w:val="en-US"/>
              </w:rPr>
              <w:t>Förkortningar</w:t>
            </w:r>
            <w:r w:rsidR="005F0587">
              <w:rPr>
                <w:noProof/>
                <w:webHidden/>
              </w:rPr>
              <w:tab/>
            </w:r>
            <w:r w:rsidR="005F0587">
              <w:rPr>
                <w:noProof/>
                <w:webHidden/>
              </w:rPr>
              <w:fldChar w:fldCharType="begin"/>
            </w:r>
            <w:r w:rsidR="005F0587">
              <w:rPr>
                <w:noProof/>
                <w:webHidden/>
              </w:rPr>
              <w:instrText xml:space="preserve"> PAGEREF _Toc68168281 \h </w:instrText>
            </w:r>
            <w:r w:rsidR="005F0587">
              <w:rPr>
                <w:noProof/>
                <w:webHidden/>
              </w:rPr>
            </w:r>
            <w:r w:rsidR="005F0587">
              <w:rPr>
                <w:noProof/>
                <w:webHidden/>
              </w:rPr>
              <w:fldChar w:fldCharType="separate"/>
            </w:r>
            <w:r w:rsidR="001D32E2">
              <w:rPr>
                <w:noProof/>
                <w:webHidden/>
              </w:rPr>
              <w:t>107</w:t>
            </w:r>
            <w:r w:rsidR="005F0587">
              <w:rPr>
                <w:noProof/>
                <w:webHidden/>
              </w:rPr>
              <w:fldChar w:fldCharType="end"/>
            </w:r>
          </w:hyperlink>
        </w:p>
        <w:p w14:paraId="212B27FD" w14:textId="3D50B3F7" w:rsidR="005F0587" w:rsidRDefault="00D25804">
          <w:pPr>
            <w:pStyle w:val="Innehll4"/>
            <w:rPr>
              <w:rFonts w:asciiTheme="minorHAnsi" w:eastAsiaTheme="minorEastAsia" w:hAnsiTheme="minorHAnsi"/>
              <w:noProof/>
              <w:sz w:val="22"/>
              <w:lang w:eastAsia="sv-SE"/>
            </w:rPr>
          </w:pPr>
          <w:hyperlink w:anchor="_Toc68168282" w:history="1">
            <w:r w:rsidR="005F0587" w:rsidRPr="00D97523">
              <w:rPr>
                <w:rStyle w:val="Hyperlnk"/>
                <w:noProof/>
              </w:rPr>
              <w:t>Vägledning till andra källor</w:t>
            </w:r>
            <w:r w:rsidR="005F0587">
              <w:rPr>
                <w:noProof/>
                <w:webHidden/>
              </w:rPr>
              <w:tab/>
            </w:r>
            <w:r w:rsidR="005F0587">
              <w:rPr>
                <w:noProof/>
                <w:webHidden/>
              </w:rPr>
              <w:fldChar w:fldCharType="begin"/>
            </w:r>
            <w:r w:rsidR="005F0587">
              <w:rPr>
                <w:noProof/>
                <w:webHidden/>
              </w:rPr>
              <w:instrText xml:space="preserve"> PAGEREF _Toc68168282 \h </w:instrText>
            </w:r>
            <w:r w:rsidR="005F0587">
              <w:rPr>
                <w:noProof/>
                <w:webHidden/>
              </w:rPr>
            </w:r>
            <w:r w:rsidR="005F0587">
              <w:rPr>
                <w:noProof/>
                <w:webHidden/>
              </w:rPr>
              <w:fldChar w:fldCharType="separate"/>
            </w:r>
            <w:r w:rsidR="001D32E2">
              <w:rPr>
                <w:noProof/>
                <w:webHidden/>
              </w:rPr>
              <w:t>108</w:t>
            </w:r>
            <w:r w:rsidR="005F0587">
              <w:rPr>
                <w:noProof/>
                <w:webHidden/>
              </w:rPr>
              <w:fldChar w:fldCharType="end"/>
            </w:r>
          </w:hyperlink>
        </w:p>
        <w:p w14:paraId="0FA9C671" w14:textId="292CBFBB" w:rsidR="005F0587" w:rsidRDefault="00D25804">
          <w:pPr>
            <w:pStyle w:val="Innehll5"/>
            <w:rPr>
              <w:rFonts w:asciiTheme="minorHAnsi" w:eastAsiaTheme="minorEastAsia" w:hAnsiTheme="minorHAnsi"/>
              <w:noProof/>
              <w:sz w:val="22"/>
              <w:lang w:eastAsia="sv-SE"/>
            </w:rPr>
          </w:pPr>
          <w:hyperlink w:anchor="_Toc68168283" w:history="1">
            <w:r w:rsidR="005F0587" w:rsidRPr="00D97523">
              <w:rPr>
                <w:rStyle w:val="Hyperlnk"/>
                <w:noProof/>
              </w:rPr>
              <w:t>Utdrag ur protokoll vid regeringssammanträde den 8 april 2021</w:t>
            </w:r>
            <w:r w:rsidR="005F0587">
              <w:rPr>
                <w:noProof/>
                <w:webHidden/>
              </w:rPr>
              <w:tab/>
            </w:r>
            <w:r w:rsidR="005F0587">
              <w:rPr>
                <w:noProof/>
                <w:webHidden/>
              </w:rPr>
              <w:fldChar w:fldCharType="begin"/>
            </w:r>
            <w:r w:rsidR="005F0587">
              <w:rPr>
                <w:noProof/>
                <w:webHidden/>
              </w:rPr>
              <w:instrText xml:space="preserve"> PAGEREF _Toc68168283 \h </w:instrText>
            </w:r>
            <w:r w:rsidR="005F0587">
              <w:rPr>
                <w:noProof/>
                <w:webHidden/>
              </w:rPr>
            </w:r>
            <w:r w:rsidR="005F0587">
              <w:rPr>
                <w:noProof/>
                <w:webHidden/>
              </w:rPr>
              <w:fldChar w:fldCharType="separate"/>
            </w:r>
            <w:r w:rsidR="001D32E2">
              <w:rPr>
                <w:noProof/>
                <w:webHidden/>
              </w:rPr>
              <w:t>109</w:t>
            </w:r>
            <w:r w:rsidR="005F0587">
              <w:rPr>
                <w:noProof/>
                <w:webHidden/>
              </w:rPr>
              <w:fldChar w:fldCharType="end"/>
            </w:r>
          </w:hyperlink>
        </w:p>
        <w:p w14:paraId="5CC929B5" w14:textId="1B112C63" w:rsidR="00170F2F" w:rsidRPr="009A4FDE" w:rsidRDefault="00170F2F" w:rsidP="00744BAD">
          <w:pPr>
            <w:pStyle w:val="Innehll1"/>
            <w:spacing w:after="280"/>
            <w:rPr>
              <w:sz w:val="27"/>
              <w:szCs w:val="27"/>
            </w:rPr>
          </w:pPr>
          <w:r>
            <w:rPr>
              <w:b/>
              <w:sz w:val="25"/>
              <w:szCs w:val="25"/>
            </w:rPr>
            <w:fldChar w:fldCharType="end"/>
          </w:r>
        </w:p>
      </w:sdtContent>
    </w:sdt>
    <w:p w14:paraId="2C51FBBE" w14:textId="57C7C4DE" w:rsidR="00170F2F" w:rsidRDefault="00170F2F" w:rsidP="00744BAD">
      <w:pPr>
        <w:pStyle w:val="Rubrik1"/>
      </w:pPr>
      <w:r>
        <w:br w:type="page"/>
      </w:r>
      <w:bookmarkStart w:id="0" w:name="_Toc337537303"/>
      <w:bookmarkStart w:id="1" w:name="_Toc37260907"/>
      <w:bookmarkStart w:id="2" w:name="_Toc68168261"/>
      <w:bookmarkEnd w:id="0"/>
      <w:r w:rsidR="0092251D" w:rsidRPr="00E16E40">
        <w:lastRenderedPageBreak/>
        <w:t>Regeringens skrivelse om strategisk exportkontroll</w:t>
      </w:r>
      <w:bookmarkEnd w:id="1"/>
      <w:bookmarkEnd w:id="2"/>
    </w:p>
    <w:p w14:paraId="2B5046E0" w14:textId="23F60EAB" w:rsidR="0092251D" w:rsidRDefault="0092251D" w:rsidP="0092251D">
      <w:pPr>
        <w:pStyle w:val="Brdtext"/>
      </w:pPr>
      <w:r>
        <w:t xml:space="preserve">I denna skrivelse redovisar regeringen sin politik när det gäller den strategiska exportkontrollen under </w:t>
      </w:r>
      <w:r w:rsidR="00000414">
        <w:t xml:space="preserve">2020 </w:t>
      </w:r>
      <w:r>
        <w:t xml:space="preserve">– dvs. exportkontrollen av krigsmateriel och produkter med dubbla användningsområden. </w:t>
      </w:r>
      <w:r w:rsidRPr="00F530E8">
        <w:t>Med termen produkter med dubbla användningsområden (PDA) avses föremål</w:t>
      </w:r>
      <w:r>
        <w:t xml:space="preserve"> </w:t>
      </w:r>
      <w:r w:rsidRPr="00F530E8">
        <w:t xml:space="preserve">tillverkade för civilt bruk, </w:t>
      </w:r>
      <w:r w:rsidR="00D008FA">
        <w:t>som</w:t>
      </w:r>
      <w:r w:rsidR="00D008FA" w:rsidRPr="00F530E8">
        <w:t xml:space="preserve"> </w:t>
      </w:r>
      <w:r w:rsidRPr="00F530E8">
        <w:t>även kan användas för tillverkning av massförstörelsevapen eller krigsmateriel.</w:t>
      </w:r>
    </w:p>
    <w:p w14:paraId="41BBD159" w14:textId="57D921C8" w:rsidR="0092251D" w:rsidRDefault="0092251D" w:rsidP="0092251D">
      <w:pPr>
        <w:pStyle w:val="Brdtextmedindrag"/>
      </w:pPr>
      <w:r>
        <w:t>Kontrollen av export av krigsmateriel är nödvändig för att uppfylla våra nationella målsättningar och internationella åtaganden, samt för att säkerställa att utförseln av produkter från Sverige görs i enlighet med fastställt exportkontrollregelverk. Krigsmateriel får enligt 1 § andra stycket lagen (1992:1300)</w:t>
      </w:r>
      <w:r w:rsidR="00C31C58">
        <w:t xml:space="preserve"> om krigsmateriel</w:t>
      </w:r>
      <w:r>
        <w:t xml:space="preserve"> endast exporteras om det finns säkerhets- eller försvarspolitiska skäl för det och det inte strider mot Sveriges internationella förpliktelser eller Sveriges utrikespolitik i övrigt. Tillståndsprövningen sker i enlighet med de svenska riktlinjerna för krigsmaterielexport, </w:t>
      </w:r>
      <w:r w:rsidR="00DF2325">
        <w:t>EU:</w:t>
      </w:r>
      <w:r w:rsidR="00423193">
        <w:t>s</w:t>
      </w:r>
      <w:r w:rsidR="00F04AAA">
        <w:t xml:space="preserve"> </w:t>
      </w:r>
      <w:r>
        <w:t xml:space="preserve">gemensamma ståndpunkt om </w:t>
      </w:r>
      <w:r w:rsidR="00F04AAA" w:rsidRPr="00F04AAA">
        <w:t>fastställande av gemensamma regler för kontrollen av export av militär teknik och krigsmateriel</w:t>
      </w:r>
      <w:r w:rsidR="00F04AAA" w:rsidRPr="00F04AAA" w:rsidDel="00F04AAA">
        <w:t xml:space="preserve"> </w:t>
      </w:r>
      <w:r w:rsidR="00F04AAA">
        <w:t xml:space="preserve">samt </w:t>
      </w:r>
      <w:r w:rsidR="00D008FA">
        <w:t xml:space="preserve">FN:s </w:t>
      </w:r>
      <w:r>
        <w:t>vapenhandelsfördrag (Arms Trade Treaty, ATT). Inspektionen för strategiska produkter (ISP) är behörig tillståndsmyndighet.</w:t>
      </w:r>
    </w:p>
    <w:p w14:paraId="5D5B123B" w14:textId="77777777" w:rsidR="0092251D" w:rsidRDefault="0092251D" w:rsidP="0092251D">
      <w:pPr>
        <w:pStyle w:val="Brdtextmedindrag"/>
      </w:pPr>
      <w:r>
        <w:t>De multilaterala avtalen och instrumenten om nedrustning och icke-spridning av massförstörelsevapen är viktiga uttryck för det internationella samfundets strävan att förhindra spridning av sådana vapen. Genom att kontrollera handeln med produkter med dubbla användningsområden kan spridningen motverkas. Det är ett arbete vars målsättningar Sverige fullt ut delar. Av detta skäl krävs en strikt och effektiv nationell exportkontroll. Exportkontrollen är ett centralt instrument som möjliggör för enskilda stater att uppfylla sina internationella åtaganden på icke-spridningsområdet.</w:t>
      </w:r>
    </w:p>
    <w:p w14:paraId="09D7458B" w14:textId="7E36D542" w:rsidR="0092251D" w:rsidRDefault="0092251D" w:rsidP="0092251D">
      <w:pPr>
        <w:pStyle w:val="Brdtextmedindrag"/>
      </w:pPr>
      <w:r>
        <w:t xml:space="preserve">Detta är </w:t>
      </w:r>
      <w:r w:rsidR="00000414">
        <w:t xml:space="preserve">trettiosjunde </w:t>
      </w:r>
      <w:r>
        <w:t>gången som regeringen i en skrivelse till riksdagen redogör för sin politik på exportkontrollområdet. Den första skrivelsen om strategisk exportkontroll överlämnades 1985. Sverige var då bland de första</w:t>
      </w:r>
      <w:r w:rsidR="00457802">
        <w:t xml:space="preserve"> länderna</w:t>
      </w:r>
      <w:r>
        <w:t xml:space="preserve"> i Europa med att redovisa det gångna årets aktiviteter på området. </w:t>
      </w:r>
    </w:p>
    <w:p w14:paraId="22938C63" w14:textId="77777777" w:rsidR="0092251D" w:rsidRDefault="0092251D" w:rsidP="0092251D">
      <w:pPr>
        <w:pStyle w:val="Brdtextmedindrag"/>
      </w:pPr>
      <w:r>
        <w:t>Skrivelsen har sedan dess utvecklats från en kortfattad sammanställning av svensk krigsmaterielexport till en omfattande redogörelse för svensk exportkontrollpolitik i dess helhet. Fler statistiska uppgifter kan i dag lämnas tack vare bättre informationsbehandlingssystem och en öppnare politik. Parallellt med den svenska redovisningen har medlemsstaterna i EU sedan 2000 gradvis utvecklat en gemensam och detaljerad redovisning. Regeringen eftersträvar kontinuerligt en ökad öppenhet på exportkontrollområdet.</w:t>
      </w:r>
    </w:p>
    <w:p w14:paraId="117D6FDC" w14:textId="49EB5F1B" w:rsidR="0092251D" w:rsidRDefault="0092251D" w:rsidP="0092251D">
      <w:pPr>
        <w:pStyle w:val="Brdtextmedindrag"/>
      </w:pPr>
      <w:bookmarkStart w:id="3" w:name="_Hlk34549270"/>
      <w:r>
        <w:t xml:space="preserve">Som ett led i arbetet </w:t>
      </w:r>
      <w:r w:rsidR="00423193">
        <w:t xml:space="preserve">för </w:t>
      </w:r>
      <w:r>
        <w:t xml:space="preserve">ökad öppenhet och transparens </w:t>
      </w:r>
      <w:r w:rsidR="00000414">
        <w:t xml:space="preserve">på </w:t>
      </w:r>
      <w:r>
        <w:t xml:space="preserve">exportkontrollområdet redovisas </w:t>
      </w:r>
      <w:r w:rsidR="00FF59CE">
        <w:t xml:space="preserve">i årets skrivelse </w:t>
      </w:r>
      <w:r w:rsidR="00000414">
        <w:t>bl</w:t>
      </w:r>
      <w:r w:rsidR="0029262A">
        <w:t>.</w:t>
      </w:r>
      <w:r w:rsidR="00000414">
        <w:t>a</w:t>
      </w:r>
      <w:r w:rsidR="0029262A">
        <w:t>.</w:t>
      </w:r>
      <w:r w:rsidR="00000414">
        <w:t xml:space="preserve"> </w:t>
      </w:r>
      <w:r w:rsidR="00FF59CE">
        <w:t xml:space="preserve">mer </w:t>
      </w:r>
      <w:r>
        <w:t xml:space="preserve">detaljerad information om </w:t>
      </w:r>
      <w:r w:rsidR="00FF59CE" w:rsidRPr="00FF59CE">
        <w:t>avslagsbeslut, krigsmaterielexportens historiska utveckling och avtal om</w:t>
      </w:r>
      <w:r w:rsidR="00FF59CE">
        <w:t xml:space="preserve"> samarbete och licenstillverkning</w:t>
      </w:r>
      <w:r w:rsidR="003C4EF8">
        <w:t xml:space="preserve">, se exempelvis </w:t>
      </w:r>
      <w:r w:rsidR="003C4EF8">
        <w:rPr>
          <w:i/>
          <w:iCs/>
        </w:rPr>
        <w:t xml:space="preserve">bilaga 1 </w:t>
      </w:r>
      <w:r w:rsidR="003C4EF8">
        <w:t xml:space="preserve">och </w:t>
      </w:r>
      <w:r w:rsidR="003C4EF8">
        <w:rPr>
          <w:i/>
          <w:iCs/>
        </w:rPr>
        <w:t>bilaga 2</w:t>
      </w:r>
      <w:r>
        <w:t>.</w:t>
      </w:r>
    </w:p>
    <w:bookmarkEnd w:id="3"/>
    <w:p w14:paraId="1438FFC0" w14:textId="7ED29251" w:rsidR="0092251D" w:rsidRDefault="0092251D" w:rsidP="0092251D">
      <w:pPr>
        <w:pStyle w:val="Brdtextmedindrag"/>
      </w:pPr>
      <w:r>
        <w:lastRenderedPageBreak/>
        <w:t xml:space="preserve">ISP och Strålsäkerhetsmyndigheten (SSM) bidrar, på begäran av regeringen, med statistikunderlag till skrivelsen. Statistiken i skrivelsen kompletterar den information som lämnas i myndigheternas egna publikationer. I </w:t>
      </w:r>
      <w:r w:rsidRPr="007849A9">
        <w:rPr>
          <w:i/>
          <w:iCs/>
        </w:rPr>
        <w:t>bilaga</w:t>
      </w:r>
      <w:r>
        <w:t xml:space="preserve"> </w:t>
      </w:r>
      <w:r w:rsidRPr="007849A9">
        <w:rPr>
          <w:i/>
          <w:iCs/>
        </w:rPr>
        <w:t>3</w:t>
      </w:r>
      <w:r>
        <w:t xml:space="preserve"> ger ISP även sin egen syn på viktiga tendenser i den svenska och internationella exportkontrollen.</w:t>
      </w:r>
    </w:p>
    <w:p w14:paraId="69B81E65" w14:textId="0CF711B3" w:rsidR="0092251D" w:rsidRDefault="0092251D" w:rsidP="002D74D1">
      <w:pPr>
        <w:pStyle w:val="Rubrik2utannumrering"/>
      </w:pPr>
      <w:r>
        <w:t xml:space="preserve">Viktiga händelser under året </w:t>
      </w:r>
    </w:p>
    <w:p w14:paraId="46A38F55" w14:textId="6BD80559" w:rsidR="00217F1E" w:rsidRPr="00217F1E" w:rsidRDefault="00617D19" w:rsidP="00566916">
      <w:pPr>
        <w:pStyle w:val="Brdtext"/>
      </w:pPr>
      <w:r>
        <w:t xml:space="preserve">Trots </w:t>
      </w:r>
      <w:r w:rsidR="00D008FA">
        <w:t>att</w:t>
      </w:r>
      <w:r>
        <w:t xml:space="preserve"> </w:t>
      </w:r>
      <w:r w:rsidR="00750C9A">
        <w:t>c</w:t>
      </w:r>
      <w:r w:rsidR="00775508">
        <w:t>ovid-</w:t>
      </w:r>
      <w:r>
        <w:t xml:space="preserve">19 </w:t>
      </w:r>
      <w:r w:rsidR="00D008FA">
        <w:t xml:space="preserve">har påverkat förutsättningarna för att </w:t>
      </w:r>
      <w:r w:rsidR="002C7873">
        <w:t>genomföra vissa möten och besök</w:t>
      </w:r>
      <w:r>
        <w:t xml:space="preserve"> </w:t>
      </w:r>
      <w:r w:rsidR="00775508">
        <w:t>kunde</w:t>
      </w:r>
      <w:r w:rsidR="00E76E46">
        <w:t xml:space="preserve"> verksamheten på exportkontrollområdet under 2020 i allt väsentligt fortlöpa väl.</w:t>
      </w:r>
      <w:r w:rsidR="00775508">
        <w:t xml:space="preserve"> </w:t>
      </w:r>
      <w:r w:rsidR="00DF5769">
        <w:t xml:space="preserve">ISP har fortsatt att följa upp och genomföra det skärpta svenska regelverket för export av krigsmateriel som trädde i kraft i april 2018. </w:t>
      </w:r>
      <w:r w:rsidR="005D5F8E">
        <w:t xml:space="preserve">Regeringen utsåg i mars 2020 </w:t>
      </w:r>
      <w:r w:rsidR="00134B80">
        <w:t>en</w:t>
      </w:r>
      <w:r w:rsidR="005D5F8E">
        <w:t xml:space="preserve"> ny generaldirektör för ISP. </w:t>
      </w:r>
      <w:r w:rsidR="00F330BB" w:rsidRPr="00DD6488" w:rsidDel="00F330BB">
        <w:t xml:space="preserve"> </w:t>
      </w:r>
    </w:p>
    <w:p w14:paraId="25ABA0ED" w14:textId="5952206A" w:rsidR="00217F1E" w:rsidRDefault="00DE529F" w:rsidP="00C31C58">
      <w:pPr>
        <w:pStyle w:val="Brdtextmedindrag"/>
      </w:pPr>
      <w:r>
        <w:t>Det svenska exportkontrollregelverket uppdateras regelbundet. På det sättet förbättras möjligheterna att framgångsrikt hantera de utmaningar som präglar icke-spridningsarbetet.</w:t>
      </w:r>
      <w:r w:rsidR="002C4FC3">
        <w:t xml:space="preserve"> </w:t>
      </w:r>
      <w:r>
        <w:t>Exempelvis bereddes fortsatt under året inom Regeringskansliet e</w:t>
      </w:r>
      <w:r w:rsidR="0092251D">
        <w:t xml:space="preserve">tt förslag om att införa mer systematiska efterkontroller (verifikationsbesök) i utlandet av export från Sverige av lätta vapen. Sådana kontroller kan vara ett värdefullt komplement till en strikt tillståndsprövning för att motverka avledning av </w:t>
      </w:r>
      <w:r w:rsidR="00423193">
        <w:t xml:space="preserve">materiel </w:t>
      </w:r>
      <w:r w:rsidR="0092251D">
        <w:t>till icke</w:t>
      </w:r>
      <w:r w:rsidR="00815AA0">
        <w:softHyphen/>
      </w:r>
      <w:r w:rsidR="0092251D">
        <w:t>avsedd</w:t>
      </w:r>
      <w:r w:rsidR="002C7873">
        <w:t>a</w:t>
      </w:r>
      <w:r w:rsidR="0092251D">
        <w:t xml:space="preserve"> mottagare.</w:t>
      </w:r>
      <w:r w:rsidR="00E6489C">
        <w:t xml:space="preserve"> Regeringens avsikt är att ett system för efterkontroller införs 2021.</w:t>
      </w:r>
    </w:p>
    <w:p w14:paraId="0BB99653" w14:textId="139A0ACF" w:rsidR="00E6489C" w:rsidRDefault="00E6489C" w:rsidP="00C31C58">
      <w:pPr>
        <w:pStyle w:val="Brdtextmedindrag"/>
      </w:pPr>
      <w:r>
        <w:t>Efterkontroll innebär besök av personal från exporterande land i ett land till vilket viss krigsmateriel exporterats, för att få bekräftelse på att materielen inte avletts. Syftet är även att därigenom stärka det ömsesidiga förtroendet. Efterkontroller har tidigare främst bedrivits av USA, men har på senare år införts även av bl</w:t>
      </w:r>
      <w:r w:rsidR="008F2937">
        <w:t>.</w:t>
      </w:r>
      <w:r>
        <w:t>a</w:t>
      </w:r>
      <w:r w:rsidR="008F2937">
        <w:t>.</w:t>
      </w:r>
      <w:r>
        <w:t xml:space="preserve"> Schweiz, Spanien och Tyskland</w:t>
      </w:r>
      <w:r w:rsidR="005D3473">
        <w:t>.</w:t>
      </w:r>
    </w:p>
    <w:p w14:paraId="507966BF" w14:textId="1EC71969" w:rsidR="00F04AAA" w:rsidRDefault="0092251D" w:rsidP="0049689D">
      <w:pPr>
        <w:pStyle w:val="Brdtextmedindrag"/>
      </w:pPr>
      <w:r>
        <w:t>EU:s medlemsstater</w:t>
      </w:r>
      <w:r w:rsidRPr="009E09D0">
        <w:t xml:space="preserve"> </w:t>
      </w:r>
      <w:r w:rsidR="008C375A">
        <w:t xml:space="preserve">avslutade 2019 en </w:t>
      </w:r>
      <w:r w:rsidRPr="009E09D0">
        <w:t xml:space="preserve">översyn av tillämpningen av EU:s gemensamma ståndpunkt (2008/944/Gusp) och dess användarguide. Översynen resulterade i </w:t>
      </w:r>
      <w:r w:rsidR="00F04AAA">
        <w:t>uppdateringar som</w:t>
      </w:r>
      <w:r w:rsidRPr="009E09D0">
        <w:t xml:space="preserve"> speglar ett antal internationella förändringar på exportkontrollområdet sedan den gemensamma ståndpunkten infördes 2008. </w:t>
      </w:r>
      <w:r w:rsidR="00F04AAA">
        <w:t>Några av de</w:t>
      </w:r>
      <w:r w:rsidR="00030B2E">
        <w:t xml:space="preserve"> förbättringar som beslutades i översynen 2019 genomfördes under 2020, såsom en ny offentlig webbplats med utförlig statistik och en gemensam ansats ifråga om slutanvändarintyg gällande små och lätta vapen. </w:t>
      </w:r>
    </w:p>
    <w:p w14:paraId="0E8D22DC" w14:textId="301B2FB4" w:rsidR="0092251D" w:rsidRDefault="00F04AAA" w:rsidP="0092251D">
      <w:pPr>
        <w:pStyle w:val="Brdtextmedindrag"/>
      </w:pPr>
      <w:r>
        <w:t xml:space="preserve">Som en följd av </w:t>
      </w:r>
      <w:r w:rsidR="00457802">
        <w:t xml:space="preserve">Storbritanniens </w:t>
      </w:r>
      <w:r>
        <w:t xml:space="preserve">utträde ur EU lämnade </w:t>
      </w:r>
      <w:r w:rsidR="00457802">
        <w:t xml:space="preserve">landet </w:t>
      </w:r>
      <w:r w:rsidR="00DD776D">
        <w:t xml:space="preserve">Europeiska unionens rådsarbetsgrupp för export av konventionella vapen (EU Working Party on Conventional Arms Export, </w:t>
      </w:r>
      <w:r w:rsidR="002152C0">
        <w:t>Coarm</w:t>
      </w:r>
      <w:r w:rsidR="00DD776D">
        <w:t>)</w:t>
      </w:r>
      <w:r>
        <w:t xml:space="preserve"> under 2020.</w:t>
      </w:r>
    </w:p>
    <w:p w14:paraId="4F180AAE" w14:textId="1E01D560" w:rsidR="000B2C04" w:rsidRDefault="000B2C04" w:rsidP="0092251D">
      <w:pPr>
        <w:pStyle w:val="Brdtextmedindrag"/>
      </w:pPr>
      <w:r>
        <w:t xml:space="preserve">I november 2020 undertecknade Danmark, Finland, Norge och Sverige ett underavtal om exportkontrollfrågor, som utgör </w:t>
      </w:r>
      <w:r w:rsidR="002D74D1">
        <w:t xml:space="preserve">en bilaga </w:t>
      </w:r>
      <w:r>
        <w:t>till de fyra ländernas tidigare ingångna avtal om samarbete på försvarsmateriel-området.</w:t>
      </w:r>
    </w:p>
    <w:p w14:paraId="510FC9B0" w14:textId="3FF1D557" w:rsidR="00C50C3D" w:rsidRDefault="0092251D" w:rsidP="00C50C3D">
      <w:pPr>
        <w:pStyle w:val="Brdtextmedindrag"/>
      </w:pPr>
      <w:r w:rsidRPr="00A70276">
        <w:t xml:space="preserve">Regelverket för exportkontroll av produkter med dubbla användningsområden är gemensamt för EU:s medlemsstater. Arbetet i rådsarbetsgruppen för PDA-frågor dominerades under </w:t>
      </w:r>
      <w:r>
        <w:t>20</w:t>
      </w:r>
      <w:r w:rsidR="00C50C3D">
        <w:t>20</w:t>
      </w:r>
      <w:r w:rsidRPr="00A70276">
        <w:t xml:space="preserve"> av fortsatta förhandlingar om kommissionens förslag till omarbetning av rådets förordning (EG) nr 428/2009 om upprättande av en gemenskapsordning för kontroll av export, överföring, förmedling och transitering av </w:t>
      </w:r>
      <w:r w:rsidRPr="00A70276">
        <w:lastRenderedPageBreak/>
        <w:t>produkter med dubbla användningsområden (den s.k. PDA-förordningen).</w:t>
      </w:r>
      <w:r>
        <w:t xml:space="preserve"> </w:t>
      </w:r>
      <w:r w:rsidR="00C50C3D">
        <w:t xml:space="preserve">Den s.k. </w:t>
      </w:r>
      <w:r w:rsidR="00C50C3D" w:rsidRPr="00C50C3D">
        <w:t>trilog-processen</w:t>
      </w:r>
      <w:r w:rsidR="00C50C3D">
        <w:t>,</w:t>
      </w:r>
      <w:r w:rsidR="00C50C3D" w:rsidRPr="00C50C3D">
        <w:t xml:space="preserve"> där resultatet av medlemsstaternas förhandlingsarbete förankras med Europaparlamentet och kommissionen</w:t>
      </w:r>
      <w:r w:rsidR="00815AA0">
        <w:t>,</w:t>
      </w:r>
      <w:r w:rsidR="00423193">
        <w:t xml:space="preserve"> </w:t>
      </w:r>
      <w:r w:rsidR="00C50C3D">
        <w:t xml:space="preserve">kunde i november avslutas med </w:t>
      </w:r>
      <w:r w:rsidR="00C50C3D" w:rsidRPr="00C50C3D">
        <w:t>en överenskommelse av den slutliga kompromisstexten. Slutligt antagande väntas under våren 2021, med ikraftträdande efter sommaren.</w:t>
      </w:r>
    </w:p>
    <w:p w14:paraId="3D115682" w14:textId="4187663D" w:rsidR="00C50C3D" w:rsidRDefault="00C50C3D" w:rsidP="00C50C3D">
      <w:pPr>
        <w:pStyle w:val="Brdtextmedindrag"/>
      </w:pPr>
      <w:r w:rsidRPr="00C50C3D">
        <w:t xml:space="preserve">Med anledning av att Storbritanniens utträdesavtal med EU löpte ut </w:t>
      </w:r>
      <w:r w:rsidR="00815AA0">
        <w:t xml:space="preserve">den </w:t>
      </w:r>
      <w:r w:rsidRPr="00C50C3D">
        <w:t>31</w:t>
      </w:r>
      <w:r w:rsidR="00381919">
        <w:t> </w:t>
      </w:r>
      <w:r w:rsidRPr="00C50C3D">
        <w:t>december 2020</w:t>
      </w:r>
      <w:r w:rsidR="00381919">
        <w:t xml:space="preserve"> – vilket innebar att EU:s medlemsstaters handel med </w:t>
      </w:r>
      <w:r w:rsidR="00D70B4F">
        <w:t xml:space="preserve">Storbritannien </w:t>
      </w:r>
      <w:r w:rsidR="00381919">
        <w:t xml:space="preserve">framgent utgör export och import mellan EU och tredjeland </w:t>
      </w:r>
      <w:r w:rsidR="002C7873">
        <w:rPr>
          <w:rFonts w:ascii="Arial" w:hAnsi="Arial" w:cs="Arial"/>
          <w:color w:val="4D5156"/>
          <w:sz w:val="21"/>
          <w:szCs w:val="21"/>
          <w:shd w:val="clear" w:color="auto" w:fill="FFFFFF"/>
        </w:rPr>
        <w:t>–</w:t>
      </w:r>
      <w:r w:rsidR="00381919">
        <w:t xml:space="preserve"> </w:t>
      </w:r>
      <w:r w:rsidRPr="00C50C3D">
        <w:t>gjordes i slutet av året en ändring i bilaga IIa</w:t>
      </w:r>
      <w:r>
        <w:t xml:space="preserve"> i PDA-förordningen</w:t>
      </w:r>
      <w:r w:rsidRPr="00C50C3D">
        <w:t xml:space="preserve">. Ändringen innebar att Storbritannien lades till den grupp särskilt utvalda länder (Australien, Japan, Kanada, Liechtenstein, Norge, Nya Zealand, Schweiz och USA) som omfattas av unionens generella exporttillstånd nr EU001. </w:t>
      </w:r>
      <w:r>
        <w:t xml:space="preserve">Mot samma bakgrund som för EU001-ändringen, </w:t>
      </w:r>
      <w:r w:rsidRPr="00C50C3D">
        <w:t>togs även ett Euroatomavtal</w:t>
      </w:r>
      <w:r w:rsidR="00457802">
        <w:t xml:space="preserve"> fram</w:t>
      </w:r>
      <w:r w:rsidRPr="00C50C3D">
        <w:t xml:space="preserve"> med </w:t>
      </w:r>
      <w:r w:rsidR="00D70B4F">
        <w:t>Storbritannien</w:t>
      </w:r>
      <w:r w:rsidR="00381919">
        <w:t>.</w:t>
      </w:r>
      <w:r w:rsidRPr="00C50C3D">
        <w:t xml:space="preserve"> Avtalet utgör ett heltäckande samarbetsavtal mellan Euratom och </w:t>
      </w:r>
      <w:r w:rsidR="00D70B4F">
        <w:t>Storbritannien</w:t>
      </w:r>
      <w:r w:rsidR="00D70B4F" w:rsidRPr="00C50C3D">
        <w:t xml:space="preserve"> </w:t>
      </w:r>
      <w:r w:rsidRPr="00C50C3D">
        <w:t>beaktande av respektive parts internationella förpliktelser inklusive exportkontroll.</w:t>
      </w:r>
    </w:p>
    <w:p w14:paraId="41D34B23" w14:textId="7BDA3802" w:rsidR="0092251D" w:rsidRDefault="0092251D" w:rsidP="0092251D">
      <w:pPr>
        <w:pStyle w:val="Brdtextmedindrag"/>
      </w:pPr>
      <w:r>
        <w:t xml:space="preserve">De internationella exportkontrollregimerna (se avsnitt 3.2 för en genomgång av regimerna) arbetar sedan länge med tidig identifiering av nya icke-kontrollerade produkter och teknologier, som kan användas för militära ändamål. </w:t>
      </w:r>
      <w:r w:rsidR="00DE2317">
        <w:t>D</w:t>
      </w:r>
      <w:r>
        <w:t>en allt snabbare tekniska utvecklingen inom framväxande teknologier, t.ex. artificiell intelligens, kvantdatorer och bioteknik, gör detta arbete allt</w:t>
      </w:r>
      <w:r w:rsidR="00457802">
        <w:t xml:space="preserve"> </w:t>
      </w:r>
      <w:r>
        <w:t xml:space="preserve">mer angeläget. Sverige berörs av utvecklingen då vi har en exportorienterad och avancerad industri med spjutspetsteknologi. Framväxande känsliga teknologier kräver allt större uppmärksamhet </w:t>
      </w:r>
      <w:r w:rsidR="00675DE9">
        <w:t>‒</w:t>
      </w:r>
      <w:r>
        <w:t xml:space="preserve"> både</w:t>
      </w:r>
      <w:r w:rsidRPr="00B8195E">
        <w:t xml:space="preserve"> </w:t>
      </w:r>
      <w:r>
        <w:t xml:space="preserve">hemmavid genom t.ex. stärkt myndighetssamverkan och internationellt genom samarbete med andra länder i de olika exportkontrollregimerna. </w:t>
      </w:r>
    </w:p>
    <w:p w14:paraId="61F65468" w14:textId="3B9242B9" w:rsidR="0092251D" w:rsidRDefault="008C375A" w:rsidP="0092251D">
      <w:pPr>
        <w:pStyle w:val="Brdtextmedindrag"/>
      </w:pPr>
      <w:r>
        <w:t>V</w:t>
      </w:r>
      <w:r w:rsidR="0092251D">
        <w:t xml:space="preserve">erksamheten under </w:t>
      </w:r>
      <w:r w:rsidR="0092251D" w:rsidRPr="00506D3D">
        <w:t>vapenhandelsfördrag</w:t>
      </w:r>
      <w:r w:rsidR="0092251D">
        <w:t>et</w:t>
      </w:r>
      <w:r w:rsidR="00893136">
        <w:t xml:space="preserve"> (ATT)</w:t>
      </w:r>
      <w:r w:rsidR="0092251D" w:rsidRPr="00506D3D">
        <w:t xml:space="preserve"> </w:t>
      </w:r>
      <w:r>
        <w:t>fortsatte</w:t>
      </w:r>
      <w:r w:rsidR="0092251D">
        <w:t xml:space="preserve"> under </w:t>
      </w:r>
      <w:r>
        <w:t xml:space="preserve">2020, dock med anpassade arbetsformer </w:t>
      </w:r>
      <w:r w:rsidR="00457802">
        <w:t>till följd av</w:t>
      </w:r>
      <w:r w:rsidR="0091512C">
        <w:t xml:space="preserve"> </w:t>
      </w:r>
      <w:r w:rsidR="00750C9A">
        <w:t>c</w:t>
      </w:r>
      <w:r>
        <w:t>ovid-19.</w:t>
      </w:r>
      <w:r w:rsidR="0092251D">
        <w:t xml:space="preserve"> Sverige har fortsatt att stödja statsparternas </w:t>
      </w:r>
      <w:r w:rsidR="00C31C58">
        <w:t xml:space="preserve">genomförande </w:t>
      </w:r>
      <w:r w:rsidR="0092251D">
        <w:t xml:space="preserve">av fördraget och främja en ytterligare anslutning genom frivilliga bidrag till de fonder som finns för genomförandestöd </w:t>
      </w:r>
      <w:r w:rsidR="00775508">
        <w:t xml:space="preserve">samt </w:t>
      </w:r>
      <w:r w:rsidR="0092251D">
        <w:t xml:space="preserve">till </w:t>
      </w:r>
      <w:r w:rsidR="002C7873">
        <w:t>civilsamhällesk</w:t>
      </w:r>
      <w:r w:rsidR="0092251D">
        <w:t xml:space="preserve">oalitionen Control Arms. Vid slutet av </w:t>
      </w:r>
      <w:r>
        <w:t xml:space="preserve">2020 </w:t>
      </w:r>
      <w:r w:rsidR="0092251D">
        <w:t xml:space="preserve">hade </w:t>
      </w:r>
      <w:r w:rsidR="00775508">
        <w:t xml:space="preserve">ATT </w:t>
      </w:r>
      <w:r>
        <w:t xml:space="preserve">110 </w:t>
      </w:r>
      <w:r w:rsidR="0092251D">
        <w:t xml:space="preserve">statsparter. </w:t>
      </w:r>
    </w:p>
    <w:p w14:paraId="4210F9B1" w14:textId="69B79E0F" w:rsidR="0092251D" w:rsidRDefault="0092251D" w:rsidP="0092251D">
      <w:pPr>
        <w:pStyle w:val="Brdtextmedindrag"/>
      </w:pPr>
      <w:r>
        <w:t>I januariavtalet, som är en sakpolitisk överenskommelse mellan Socialdemokraterna, Centerpartiet, Liberalerna och Miljöpartiet de gröna, uttalas en principiell inställning om att inte godkänna vapenexportaffärer till icke-demokratiska länder som deltar militärt i Jemenkonflikten så länge konflikten pågår. Regeringens politik på detta område överensstämmer med det principiella ställningstagandet i januariavtalet och regeringen pröva</w:t>
      </w:r>
      <w:r w:rsidR="00EB7D73">
        <w:t>r</w:t>
      </w:r>
      <w:r>
        <w:t xml:space="preserve"> ärenden utifrån gällande regelverk. </w:t>
      </w:r>
    </w:p>
    <w:p w14:paraId="2047C1F6" w14:textId="77777777" w:rsidR="0092251D" w:rsidRDefault="0092251D" w:rsidP="006D32F6">
      <w:pPr>
        <w:pStyle w:val="Rubrik2utannumrering"/>
      </w:pPr>
      <w:r>
        <w:t xml:space="preserve">Sammanfattning av det statistiska underlaget </w:t>
      </w:r>
    </w:p>
    <w:p w14:paraId="7BE8B8DB" w14:textId="26DFEA31" w:rsidR="0092251D" w:rsidRDefault="0092251D" w:rsidP="0092251D">
      <w:pPr>
        <w:pStyle w:val="Brdtextmedindrag"/>
        <w:ind w:firstLine="0"/>
      </w:pPr>
      <w:r>
        <w:t>I två bilagor till denna skrivelse redovisas samlad statistik över tillståndsgivningen och svensk export av krigsmateriel respektive produkter med dubbla användningsområden.</w:t>
      </w:r>
    </w:p>
    <w:p w14:paraId="2A089622" w14:textId="5A43E3EA" w:rsidR="0092251D" w:rsidRDefault="0092251D" w:rsidP="0092251D">
      <w:pPr>
        <w:pStyle w:val="Brdtextmedindrag"/>
      </w:pPr>
      <w:r>
        <w:t xml:space="preserve">Redovisningen av </w:t>
      </w:r>
      <w:r w:rsidR="003472EF">
        <w:t xml:space="preserve">export och annan krigsmaterielrelaterad </w:t>
      </w:r>
      <w:r>
        <w:t xml:space="preserve">verksamhet </w:t>
      </w:r>
      <w:r w:rsidR="00980923">
        <w:t xml:space="preserve">2020 </w:t>
      </w:r>
      <w:r>
        <w:t xml:space="preserve">görs i </w:t>
      </w:r>
      <w:r w:rsidRPr="007A51DE">
        <w:rPr>
          <w:i/>
          <w:iCs/>
        </w:rPr>
        <w:t>bilaga</w:t>
      </w:r>
      <w:r>
        <w:t xml:space="preserve"> </w:t>
      </w:r>
      <w:r w:rsidRPr="007A51DE">
        <w:rPr>
          <w:i/>
          <w:iCs/>
        </w:rPr>
        <w:t>1</w:t>
      </w:r>
      <w:r>
        <w:t xml:space="preserve">. Exporten visas också över tid, eftersom enstaka </w:t>
      </w:r>
      <w:r>
        <w:lastRenderedPageBreak/>
        <w:t xml:space="preserve">tillstånd och leveranser av större system kan orsaka kraftiga svängningar i den årliga statistiken. </w:t>
      </w:r>
    </w:p>
    <w:p w14:paraId="26745179" w14:textId="75167E0F" w:rsidR="0092251D" w:rsidRDefault="0092251D" w:rsidP="0092251D">
      <w:pPr>
        <w:pStyle w:val="Brdtextmedindrag"/>
      </w:pPr>
      <w:r>
        <w:t xml:space="preserve">Under </w:t>
      </w:r>
      <w:r w:rsidR="00980923">
        <w:t xml:space="preserve">2020 </w:t>
      </w:r>
      <w:r>
        <w:t xml:space="preserve">innehade </w:t>
      </w:r>
      <w:r w:rsidR="003472EF">
        <w:t>293</w:t>
      </w:r>
      <w:r w:rsidR="00980923">
        <w:t xml:space="preserve"> </w:t>
      </w:r>
      <w:r>
        <w:t xml:space="preserve">företag, myndigheter och privatpersoner tillstånd att tillverka eller tillhandahålla krigsmateriel. På </w:t>
      </w:r>
      <w:r w:rsidR="004A365E">
        <w:t xml:space="preserve">tre </w:t>
      </w:r>
      <w:r>
        <w:t xml:space="preserve">år har antalet tillståndsinnehavare ökat med </w:t>
      </w:r>
      <w:r w:rsidR="00255120">
        <w:t>knappt 60</w:t>
      </w:r>
      <w:r>
        <w:t xml:space="preserve"> procent. En anledning till </w:t>
      </w:r>
      <w:r w:rsidR="004827B0">
        <w:t xml:space="preserve">ökningen </w:t>
      </w:r>
      <w:r>
        <w:t xml:space="preserve">är att ändringar i </w:t>
      </w:r>
      <w:r w:rsidR="00C31C58">
        <w:t xml:space="preserve">lagen om krigsmateriel </w:t>
      </w:r>
      <w:r>
        <w:t>innebär att viss ytterligare verksamhet kräver tillhandahållandetillstånd. Ökningen avser främst aktörer som tillhandahåller krigsmateriel till statliga myndigheter och underleverantörer till systemtillverkare av krigsmateriel.</w:t>
      </w:r>
    </w:p>
    <w:p w14:paraId="57664E7F" w14:textId="72E8B8FE" w:rsidR="0092251D" w:rsidRDefault="0092251D" w:rsidP="0092251D">
      <w:pPr>
        <w:pStyle w:val="Brdtextmedindrag"/>
      </w:pPr>
      <w:r>
        <w:t xml:space="preserve">Under </w:t>
      </w:r>
      <w:r w:rsidR="00980923">
        <w:t xml:space="preserve">2020 </w:t>
      </w:r>
      <w:r>
        <w:t xml:space="preserve">tog </w:t>
      </w:r>
      <w:r w:rsidR="00F330BB">
        <w:t>56</w:t>
      </w:r>
      <w:r w:rsidR="00980923">
        <w:t xml:space="preserve"> </w:t>
      </w:r>
      <w:r>
        <w:t xml:space="preserve">länder emot leveranser av krigsmateriel från Sverige. </w:t>
      </w:r>
    </w:p>
    <w:p w14:paraId="0ADE392E" w14:textId="5C00F427" w:rsidR="0092251D" w:rsidRDefault="0092251D" w:rsidP="0092251D">
      <w:pPr>
        <w:pStyle w:val="Brdtextmedindrag"/>
      </w:pPr>
      <w:r>
        <w:t xml:space="preserve">Värdet av krigsmaterielexporten uppgick under </w:t>
      </w:r>
      <w:r w:rsidR="00980923">
        <w:t xml:space="preserve">2020 </w:t>
      </w:r>
      <w:r>
        <w:t xml:space="preserve">till </w:t>
      </w:r>
      <w:r w:rsidR="00F330BB">
        <w:t>drygt 16</w:t>
      </w:r>
      <w:r w:rsidR="000D7714">
        <w:t xml:space="preserve">,3 </w:t>
      </w:r>
      <w:r>
        <w:t xml:space="preserve">miljarder kronor. Exportvärdet </w:t>
      </w:r>
      <w:r w:rsidR="00F330BB">
        <w:t xml:space="preserve">var </w:t>
      </w:r>
      <w:r>
        <w:t xml:space="preserve">därmed </w:t>
      </w:r>
      <w:r w:rsidR="00F330BB">
        <w:t xml:space="preserve">i paritet </w:t>
      </w:r>
      <w:r>
        <w:t xml:space="preserve">med föregående år. </w:t>
      </w:r>
      <w:r w:rsidR="00F330BB" w:rsidRPr="00F330BB">
        <w:t>Vissa större samarbeten och exportaffärer påverkar fortsatt statistiken i stor utsträckning. De större försäljningarnas påverkan har dock minskat och</w:t>
      </w:r>
      <w:r w:rsidR="000D7714">
        <w:t xml:space="preserve"> </w:t>
      </w:r>
      <w:r w:rsidR="00F330BB" w:rsidRPr="00F330BB">
        <w:t>siffrorna för 2020 uppvisar en jämnare fördelning av exporten bland de etablerade mottagarländerna</w:t>
      </w:r>
      <w:r w:rsidR="00F330BB">
        <w:t xml:space="preserve">. </w:t>
      </w:r>
    </w:p>
    <w:p w14:paraId="4E7A2A24" w14:textId="44C68B88" w:rsidR="00F330BB" w:rsidRDefault="00F330BB" w:rsidP="0092251D">
      <w:pPr>
        <w:pStyle w:val="Brdtextmedindrag"/>
      </w:pPr>
      <w:r w:rsidRPr="00F330BB">
        <w:t xml:space="preserve">När det gäller enskilda mottagarländer får den tidigare redovisade exporten av det luftburna radarsystemet GlobalEye till Förenade Arabemiraten stort genomslag </w:t>
      </w:r>
      <w:r w:rsidR="002C7873">
        <w:t xml:space="preserve">i statistiken, </w:t>
      </w:r>
      <w:r w:rsidRPr="00F330BB">
        <w:t xml:space="preserve">och landet var </w:t>
      </w:r>
      <w:r w:rsidR="00423193">
        <w:t xml:space="preserve">därför </w:t>
      </w:r>
      <w:r w:rsidRPr="00F330BB">
        <w:t xml:space="preserve">under 2020 den värdemässigt största mottagaren av svensk krigsmateriel (3,26 miljarder kronor). Exporten utgör en följdleverans till tidigare levererad materiel. </w:t>
      </w:r>
      <w:r w:rsidR="00E6489C" w:rsidRPr="003D37FE">
        <w:t>Exporttillstånd till affären beviljades 2016. Inga nya exportaffärer har godkänts till landet sedan 2017.</w:t>
      </w:r>
      <w:r w:rsidR="00E6489C">
        <w:t xml:space="preserve"> </w:t>
      </w:r>
      <w:r w:rsidRPr="00F330BB">
        <w:t xml:space="preserve">Vid sidan av denna affär följde exporten under 2020 mönstret från tidigare år och drygt två tredjedelar av värdet avsåg EU-länder och andra samarbetsländer. </w:t>
      </w:r>
      <w:r w:rsidR="00423193">
        <w:t xml:space="preserve"> </w:t>
      </w:r>
    </w:p>
    <w:p w14:paraId="0A44416D" w14:textId="7AEEF0E5" w:rsidR="0092251D" w:rsidRDefault="00CA546A" w:rsidP="0092251D">
      <w:pPr>
        <w:pStyle w:val="Brdtextmedindrag"/>
      </w:pPr>
      <w:r w:rsidRPr="00CA546A">
        <w:t xml:space="preserve"> Vid sidan av Förenade Arabemiraten var USA (2,45 miljarder kronor)</w:t>
      </w:r>
      <w:r>
        <w:t xml:space="preserve"> och </w:t>
      </w:r>
      <w:r w:rsidR="0092251D">
        <w:t>Brasilien (</w:t>
      </w:r>
      <w:r>
        <w:t>1,94</w:t>
      </w:r>
      <w:r w:rsidR="0092251D">
        <w:t xml:space="preserve"> miljarder kronor)</w:t>
      </w:r>
      <w:r>
        <w:t xml:space="preserve"> de största mottagarländerna</w:t>
      </w:r>
      <w:r w:rsidR="0092251D">
        <w:t xml:space="preserve">. </w:t>
      </w:r>
      <w:r w:rsidRPr="00CA546A">
        <w:t>Exporten till USA utgjordes av bland annat markstridssystem och marina artillerisystem medan exporten till Brasilien</w:t>
      </w:r>
      <w:r>
        <w:t xml:space="preserve"> </w:t>
      </w:r>
      <w:r w:rsidR="0092251D">
        <w:t xml:space="preserve">i huvudsak </w:t>
      </w:r>
      <w:r>
        <w:t xml:space="preserve">utgjordes </w:t>
      </w:r>
      <w:r w:rsidR="0092251D">
        <w:t>av fortsatta leveranser inom ramen för</w:t>
      </w:r>
      <w:r w:rsidR="00423193">
        <w:t xml:space="preserve"> </w:t>
      </w:r>
      <w:r w:rsidR="0092251D">
        <w:t>Gripenprojektet.</w:t>
      </w:r>
      <w:r w:rsidR="00190316">
        <w:t xml:space="preserve"> Gällande Pakistan utgjordes exportvärdet till största del av en följdleverans som avsåg en kompletterande </w:t>
      </w:r>
      <w:r w:rsidR="00050193">
        <w:t xml:space="preserve">leverans </w:t>
      </w:r>
      <w:r w:rsidR="00190316">
        <w:t>av ett luftburet radarsystem.</w:t>
      </w:r>
      <w:r w:rsidR="0092251D">
        <w:t xml:space="preserve"> </w:t>
      </w:r>
    </w:p>
    <w:p w14:paraId="778EB069" w14:textId="045E6067" w:rsidR="0092251D" w:rsidRDefault="0092251D" w:rsidP="0092251D">
      <w:pPr>
        <w:pStyle w:val="Brdtextmedindrag"/>
      </w:pPr>
      <w:r>
        <w:t xml:space="preserve">Cirka </w:t>
      </w:r>
      <w:r w:rsidR="00CA546A">
        <w:t>två tredjedelar</w:t>
      </w:r>
      <w:r>
        <w:t xml:space="preserve"> av exporten under 20</w:t>
      </w:r>
      <w:r w:rsidR="00CA546A">
        <w:t>20</w:t>
      </w:r>
      <w:r>
        <w:t xml:space="preserve"> gick till </w:t>
      </w:r>
      <w:r w:rsidR="00CA546A">
        <w:t>den</w:t>
      </w:r>
      <w:r w:rsidR="00CA546A" w:rsidRPr="00CA546A">
        <w:t xml:space="preserve"> krets av 39 länder som </w:t>
      </w:r>
      <w:r w:rsidR="00E6489C">
        <w:t>är</w:t>
      </w:r>
      <w:r w:rsidR="00CA546A" w:rsidRPr="00CA546A">
        <w:t xml:space="preserve"> Sverige</w:t>
      </w:r>
      <w:r w:rsidR="00E6489C">
        <w:t>s</w:t>
      </w:r>
      <w:r w:rsidR="00CA546A" w:rsidRPr="00CA546A">
        <w:t xml:space="preserve"> mest </w:t>
      </w:r>
      <w:r w:rsidR="00E6489C">
        <w:t>etablerade</w:t>
      </w:r>
      <w:r w:rsidR="00E6489C" w:rsidRPr="00CA546A">
        <w:t xml:space="preserve"> </w:t>
      </w:r>
      <w:r w:rsidR="00CA546A" w:rsidRPr="00CA546A">
        <w:t xml:space="preserve">samarbetsländer. Till länder i Mellanöstern har endast leveranser </w:t>
      </w:r>
      <w:r w:rsidR="00050193">
        <w:t xml:space="preserve">i kategorin </w:t>
      </w:r>
      <w:r w:rsidR="00CA546A" w:rsidRPr="00CA546A">
        <w:t xml:space="preserve">övrig krigsmateriel skett. </w:t>
      </w:r>
      <w:r w:rsidR="00744083">
        <w:t>Den e</w:t>
      </w:r>
      <w:r w:rsidR="00CA546A" w:rsidRPr="00CA546A">
        <w:t xml:space="preserve">xporten har avsett följdleveranser samt leveranser inom ramen för internationella materielsamarbeten. Ingen export till Turkiet eller till länder i Nordafrika genomfördes under 2020. </w:t>
      </w:r>
    </w:p>
    <w:p w14:paraId="3812A6BA" w14:textId="27539BF1" w:rsidR="0092251D" w:rsidRDefault="0092251D" w:rsidP="0092251D">
      <w:pPr>
        <w:pStyle w:val="Brdtextmedindrag"/>
      </w:pPr>
      <w:r>
        <w:t>Värdet av de beviljade utförseltillstånden under 20</w:t>
      </w:r>
      <w:r w:rsidR="00CA546A">
        <w:t>20</w:t>
      </w:r>
      <w:r>
        <w:t xml:space="preserve"> uppgick till </w:t>
      </w:r>
      <w:r w:rsidR="00CA546A">
        <w:t>knappt 15</w:t>
      </w:r>
      <w:r>
        <w:t xml:space="preserve"> miljarder kronor, vilket är en ökning med </w:t>
      </w:r>
      <w:r w:rsidR="00CA546A">
        <w:t xml:space="preserve">drygt 10 </w:t>
      </w:r>
      <w:r>
        <w:t>procent jämfört med 201</w:t>
      </w:r>
      <w:r w:rsidR="00CA546A">
        <w:t>9</w:t>
      </w:r>
      <w:r>
        <w:t xml:space="preserve">. </w:t>
      </w:r>
    </w:p>
    <w:p w14:paraId="3E930DB4" w14:textId="095BDD68" w:rsidR="0092251D" w:rsidRDefault="003472EF" w:rsidP="0092251D">
      <w:pPr>
        <w:pStyle w:val="Brdtextmedindrag"/>
      </w:pPr>
      <w:r>
        <w:t xml:space="preserve">Den absoluta merparten </w:t>
      </w:r>
      <w:r w:rsidR="0092251D">
        <w:t>av tillståndsvärdet 20</w:t>
      </w:r>
      <w:r>
        <w:t>20</w:t>
      </w:r>
      <w:r w:rsidR="0092251D">
        <w:t xml:space="preserve"> avsåg export till </w:t>
      </w:r>
      <w:r>
        <w:t>de etablerade samarbetsländerna</w:t>
      </w:r>
      <w:r w:rsidR="0092251D">
        <w:t xml:space="preserve">. </w:t>
      </w:r>
      <w:r>
        <w:t>USA</w:t>
      </w:r>
      <w:r w:rsidR="0092251D">
        <w:t xml:space="preserve"> var det enskilt största mottagarlandet sett till tillståndsvärdet (drygt </w:t>
      </w:r>
      <w:r>
        <w:t>5</w:t>
      </w:r>
      <w:r w:rsidR="0092251D">
        <w:t xml:space="preserve"> miljarder kronor). </w:t>
      </w:r>
      <w:r w:rsidRPr="003472EF">
        <w:t>Endast 11 av 698 utförseltillstånd</w:t>
      </w:r>
      <w:r w:rsidR="00BE23C2">
        <w:t>en</w:t>
      </w:r>
      <w:r w:rsidRPr="003472EF">
        <w:t xml:space="preserve"> för försäljning rörde nya affärer med länder utanför den etablerade samarbetskretsen.</w:t>
      </w:r>
      <w:r w:rsidDel="003472EF">
        <w:t xml:space="preserve"> </w:t>
      </w:r>
    </w:p>
    <w:p w14:paraId="13E36C2D" w14:textId="1358E2A7" w:rsidR="0092251D" w:rsidRPr="0092251D" w:rsidRDefault="0092251D" w:rsidP="00750C9A">
      <w:pPr>
        <w:pStyle w:val="Brdtextmedindrag"/>
        <w:sectPr w:rsidR="0092251D" w:rsidRPr="0092251D"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r>
        <w:t xml:space="preserve">I </w:t>
      </w:r>
      <w:r w:rsidRPr="007A51DE">
        <w:rPr>
          <w:i/>
          <w:iCs/>
        </w:rPr>
        <w:t>bilaga 2</w:t>
      </w:r>
      <w:r>
        <w:t xml:space="preserve"> redovisas tillståndsgivningen </w:t>
      </w:r>
      <w:r w:rsidR="005F71A6">
        <w:t xml:space="preserve">för </w:t>
      </w:r>
      <w:r>
        <w:t xml:space="preserve">produkter med dubbla användningsområden. Till skillnad från vad som gäller för krigsmaterielexporten </w:t>
      </w:r>
      <w:r w:rsidR="0001650E">
        <w:t xml:space="preserve">lämnar berörda företag </w:t>
      </w:r>
      <w:r>
        <w:t xml:space="preserve">inga leveransdeklarationer. Det innebär att uppgifter saknas om den faktiska exporten. Överföring av produkter med dubbla användningsområden inom EU kräver i regel inget tillstånd. Vidare möjliggör omfattande generella tillstånd att export till vissa samarbetsländer utanför EU inte kräver tillstånd i det enskilda fallet. Detta innebär att mottagarländer som är föremål för merparten av PDA-exporten inte finns med i statistiken. </w:t>
      </w:r>
    </w:p>
    <w:p w14:paraId="10B8A291" w14:textId="63C410AB" w:rsidR="00C31C58" w:rsidRDefault="00CE11CB" w:rsidP="00C31C58">
      <w:pPr>
        <w:pStyle w:val="Rubrik1"/>
      </w:pPr>
      <w:bookmarkStart w:id="4" w:name="_Toc37260908"/>
      <w:bookmarkStart w:id="5" w:name="_Toc61964771"/>
      <w:bookmarkStart w:id="6" w:name="_Toc68168262"/>
      <w:r>
        <w:t>Krigsmateriel</w:t>
      </w:r>
      <w:bookmarkEnd w:id="4"/>
      <w:bookmarkEnd w:id="5"/>
      <w:bookmarkEnd w:id="6"/>
    </w:p>
    <w:p w14:paraId="1641557E" w14:textId="41117940" w:rsidR="00C31C58" w:rsidRDefault="00CE11CB" w:rsidP="00C31C58">
      <w:pPr>
        <w:pStyle w:val="Rubrik2"/>
        <w:spacing w:before="0"/>
      </w:pPr>
      <w:bookmarkStart w:id="7" w:name="_Toc61964772"/>
      <w:bookmarkStart w:id="8" w:name="_Toc68168263"/>
      <w:r>
        <w:t>Bakgrund och regelverk</w:t>
      </w:r>
      <w:bookmarkEnd w:id="7"/>
      <w:bookmarkEnd w:id="8"/>
    </w:p>
    <w:p w14:paraId="46699F08" w14:textId="493E5E12" w:rsidR="00C31C58" w:rsidRDefault="00CE11CB" w:rsidP="00C31C58">
      <w:pPr>
        <w:pStyle w:val="Brdtext"/>
      </w:pPr>
      <w:r>
        <w:t xml:space="preserve">Krav på tillstånd för export av krigsmateriel är nödvändigt för att säkerställa att utförsel av produkter från Sverige och lämnande av tekniskt bistånd sker i enlighet med fastställt exportkontrollregelverk. Kontrollen enligt krigsmateriellagstiftningen omfattar tillverkning, tillhandahållande och utförsel av krigsmateriel liksom avtal om samarbeten eller tillverkningsrätt m.m. avseende sådan materiel. </w:t>
      </w:r>
    </w:p>
    <w:p w14:paraId="5D06E074" w14:textId="3B9C6D50" w:rsidR="00C31C58" w:rsidRDefault="00CE11CB" w:rsidP="00C31C58">
      <w:pPr>
        <w:pStyle w:val="Brdtextmedindrag"/>
      </w:pPr>
      <w:r>
        <w:t xml:space="preserve">Det svenska exportkontrollregelverket består av lagen (1992:1300) om krigsmateriel och förordningen (1992:1303) om krigsmateriel samt de principer och riktlinjer för krigsmaterielexport som har beslutats av regeringen och godkänts av riksdagen. Enligt 1 § andra stycket </w:t>
      </w:r>
      <w:r w:rsidR="00C31C58">
        <w:t xml:space="preserve">lagen om krigsmateriel </w:t>
      </w:r>
      <w:r>
        <w:t xml:space="preserve">får krigsmateriel endast exporteras om det finns säkerhets- eller försvarspolitiska skäl för det och det inte strider mot Sveriges internationella förpliktelser eller Sveriges utrikespolitik i övrigt. Vid tillståndsprövningen ska även Sveriges internationella åtaganden iakttas. Detta innefattar EU:s gemensamma ståndpunkt (2008/944/Gusp) om fastställande av gemensamma regler för kontrollen av export av militär teknik och krigsmateriel samt de kriterier som ställs upp i FN:s vapenhandelsfördrag.  </w:t>
      </w:r>
    </w:p>
    <w:p w14:paraId="6BDDA737" w14:textId="52203B03" w:rsidR="00C31C58" w:rsidRDefault="00CE11CB" w:rsidP="00C31C58">
      <w:pPr>
        <w:pStyle w:val="Brdtextmedindrag"/>
      </w:pPr>
      <w:r>
        <w:t>Den svenska tillståndsprövningen bygger på en helhetsbedömning med utgångspunkt i regeringens riktlinjer och etablerad praxis. De internationella regelverken har mer karaktären av enskilda kriterier som ska iakttas, bedömas eller beaktas. Inspektionen för strategiska produkter (ISP) har som fristående myndighet till uppgift att självständigt pröva ansökningar om tillstånd i enlighet med regelverket i dess helhet.</w:t>
      </w:r>
    </w:p>
    <w:p w14:paraId="3164EA75" w14:textId="44933417" w:rsidR="00C31C58" w:rsidRDefault="00CE11CB" w:rsidP="00C31C58">
      <w:pPr>
        <w:pStyle w:val="Brdtextmedindrag"/>
      </w:pPr>
      <w:r>
        <w:t>Kontrollen enligt lagen om krigsmateriel omfattar alltså tillverkning, tillhandahållande och utförsel av krigsmateriel liksom vissa avtal om samarbete och tillverkningsrätt för sådan materiel. Lagen gäller dels materiel som är utformad för militärt bruk och som enligt regeringens föreskrifter utgör krigsmateriel, dels sådant tekniskt stöd till krigsmateriel som enligt regeringens föreskrifter utgör tekniskt bistånd. Förteckningen över vad som utgör krigsmateriel och tekniskt bistånd finns i bilagan till förordningen om krigsmateriel. Den svenska krigsmaterielförteckningen överensstämmer med EU:s gemensamma militära förteckning, så när som på tre nationella tillägg: kärnladdningar och speciella delar till sådana, befästningsanläggningar m.m. samt vissa kemiska stridsmedel.</w:t>
      </w:r>
    </w:p>
    <w:p w14:paraId="07835F8D" w14:textId="77777777" w:rsidR="00C31C58" w:rsidRDefault="00CE11CB" w:rsidP="00C31C58">
      <w:pPr>
        <w:pStyle w:val="Rubrik3utannumrering"/>
      </w:pPr>
      <w:r>
        <w:t>Skärpt exportkontroll av krigsmateriel</w:t>
      </w:r>
    </w:p>
    <w:p w14:paraId="55F55DEB" w14:textId="4D4DB0B9" w:rsidR="00C31C58" w:rsidRDefault="00CE11CB" w:rsidP="00C31C58">
      <w:pPr>
        <w:pStyle w:val="Brdtext"/>
      </w:pPr>
      <w:r>
        <w:t xml:space="preserve">Under </w:t>
      </w:r>
      <w:r w:rsidRPr="008F0B49">
        <w:t>20</w:t>
      </w:r>
      <w:r>
        <w:t>20</w:t>
      </w:r>
      <w:r w:rsidRPr="008F0B49">
        <w:t xml:space="preserve"> </w:t>
      </w:r>
      <w:r>
        <w:t>fortsatte</w:t>
      </w:r>
      <w:r w:rsidRPr="008F0B49">
        <w:t xml:space="preserve"> ISP </w:t>
      </w:r>
      <w:r>
        <w:t xml:space="preserve">att genomföra </w:t>
      </w:r>
      <w:r w:rsidRPr="008F0B49">
        <w:t xml:space="preserve">det </w:t>
      </w:r>
      <w:r>
        <w:t xml:space="preserve">skärpta och </w:t>
      </w:r>
      <w:r w:rsidRPr="008F0B49">
        <w:t>förnyade svenska regelverket för export av krigsmateriel</w:t>
      </w:r>
      <w:r>
        <w:t xml:space="preserve"> (se propositionen</w:t>
      </w:r>
      <w:r w:rsidRPr="008F0B49">
        <w:t xml:space="preserve"> Skärpt exportkontroll av krigsmaterie</w:t>
      </w:r>
      <w:r>
        <w:t xml:space="preserve">l, </w:t>
      </w:r>
      <w:r w:rsidRPr="008F0B49">
        <w:t>prop. 2017/18:23)</w:t>
      </w:r>
      <w:r>
        <w:t>. Regelverket antogs m</w:t>
      </w:r>
      <w:r w:rsidRPr="008F0B49">
        <w:t>ed brett stöd i riksdagen</w:t>
      </w:r>
      <w:r>
        <w:t xml:space="preserve"> och</w:t>
      </w:r>
      <w:r w:rsidRPr="008F0B49">
        <w:t xml:space="preserve"> trädde i kraft den 15 april 2018. Bakgrunden till det skärpta regelverket </w:t>
      </w:r>
      <w:r>
        <w:t>va</w:t>
      </w:r>
      <w:r w:rsidRPr="008F0B49">
        <w:t xml:space="preserve">r de senaste decenniernas utveckling på de utrikes-, säkerhets- och försvarspolitiska områdena </w:t>
      </w:r>
      <w:r>
        <w:t>som har medfört</w:t>
      </w:r>
      <w:r w:rsidRPr="008F0B49">
        <w:t xml:space="preserve"> att förutsättningarna för och kraven på den svenska kontrollen av exporten av krigsmateriel </w:t>
      </w:r>
      <w:r>
        <w:t xml:space="preserve">har </w:t>
      </w:r>
      <w:r w:rsidRPr="008F0B49">
        <w:t>förändra</w:t>
      </w:r>
      <w:r>
        <w:t>t</w:t>
      </w:r>
      <w:r w:rsidRPr="008F0B49">
        <w:t>s.</w:t>
      </w:r>
      <w:r>
        <w:t xml:space="preserve"> </w:t>
      </w:r>
      <w:r w:rsidRPr="00E13367">
        <w:t>Skärpningarna avspegla</w:t>
      </w:r>
      <w:r>
        <w:t>de</w:t>
      </w:r>
      <w:r w:rsidRPr="00E13367">
        <w:t xml:space="preserve"> i stort de förslag som den parlamentariska Krigsmaterielexportöversynskommittén lade fram i sitt slutbetänkande </w:t>
      </w:r>
      <w:r>
        <w:t xml:space="preserve">Skärpt exportkontroll av krigsmateriel </w:t>
      </w:r>
      <w:r w:rsidRPr="00E13367">
        <w:t xml:space="preserve">(SOU 2015:72). </w:t>
      </w:r>
    </w:p>
    <w:p w14:paraId="4120D4F7" w14:textId="7B1A7418" w:rsidR="00C31C58" w:rsidRPr="00C240B8" w:rsidRDefault="00CE11CB" w:rsidP="005F0587">
      <w:pPr>
        <w:pStyle w:val="Brdtextmedindrag"/>
        <w:rPr>
          <w:i/>
          <w:iCs/>
        </w:rPr>
      </w:pPr>
      <w:r>
        <w:t>Av de</w:t>
      </w:r>
      <w:r w:rsidRPr="00E13367">
        <w:t xml:space="preserve"> </w:t>
      </w:r>
      <w:r>
        <w:t xml:space="preserve">uppdaterade svenska riktlinjerna </w:t>
      </w:r>
      <w:r w:rsidRPr="00E13367">
        <w:t xml:space="preserve">följer </w:t>
      </w:r>
      <w:r>
        <w:t>bl.a.</w:t>
      </w:r>
      <w:r w:rsidRPr="00E13367">
        <w:t xml:space="preserve"> att mottagarlandets demokratiska status ska utgöra ett centralt villkor för tillståndsprövningen. Ju sämre den demokratiska statusen är</w:t>
      </w:r>
      <w:r>
        <w:t>,</w:t>
      </w:r>
      <w:r w:rsidRPr="00E13367">
        <w:t xml:space="preserve"> desto mindre utrymme finns det för att tillstånd ska beviljas. Om det förekommer allvarliga och omfattande kränkningar av mänskliga rättigheter eller grava brister i mottagarens demokratiska status, utgör det hinder för beviljande av tillstånd. I tillståndsprövningen ska det också beaktas om exporten motverkar en hållbar utveckling i mottagarlandet. </w:t>
      </w:r>
      <w:r>
        <w:t>I riktlinjerna förtydligades också</w:t>
      </w:r>
      <w:r w:rsidRPr="00E13367">
        <w:t xml:space="preserve"> principerna för följdleveranser och internationella samarbeten</w:t>
      </w:r>
      <w:r>
        <w:t xml:space="preserve">. </w:t>
      </w:r>
    </w:p>
    <w:p w14:paraId="27EA0191" w14:textId="40E4BB59" w:rsidR="00C31C58" w:rsidRDefault="00CE11CB" w:rsidP="00C31C58">
      <w:pPr>
        <w:pStyle w:val="Brdtextmedindrag"/>
      </w:pPr>
      <w:r>
        <w:t xml:space="preserve">Utöver uppdateringen av riktlinjernas kriterier, gjordes också ändringar i lagen respektive förordningen om krigsmateriel. Bland annat utökades tillståndsplikten till att omfatta myndigheter och vissa underleverantörer som tillhandahåller krigsmateriel. Dessutom infördes en möjlighet för ISP att ta ut </w:t>
      </w:r>
      <w:r w:rsidRPr="00E13367">
        <w:t>sanktionsavgifter för vissa ö</w:t>
      </w:r>
      <w:r>
        <w:t>verträdelser av regelverket.</w:t>
      </w:r>
      <w:r w:rsidRPr="00E13367">
        <w:t xml:space="preserve"> </w:t>
      </w:r>
      <w:r>
        <w:t xml:space="preserve">I linje med slutsatserna från slutbetänkandet Skärpt exportkontroll av krigsmateriel pågår också ett arbete med att förbättra </w:t>
      </w:r>
      <w:r w:rsidRPr="00E13367">
        <w:t>öppenhet</w:t>
      </w:r>
      <w:r>
        <w:t>en</w:t>
      </w:r>
      <w:r w:rsidRPr="00E13367">
        <w:t xml:space="preserve"> och transparens</w:t>
      </w:r>
      <w:r>
        <w:t>en</w:t>
      </w:r>
      <w:r w:rsidRPr="00E13367">
        <w:t xml:space="preserve"> i frågor som rör krigsmaterielexporten.</w:t>
      </w:r>
    </w:p>
    <w:p w14:paraId="2396E458" w14:textId="21F41E46" w:rsidR="00C31C58" w:rsidRDefault="00CE11CB" w:rsidP="00C31C58">
      <w:pPr>
        <w:pStyle w:val="Brdtextmedindrag"/>
      </w:pPr>
      <w:r>
        <w:t>U</w:t>
      </w:r>
      <w:r w:rsidRPr="00D70EA9">
        <w:t xml:space="preserve">tredningen föreslog </w:t>
      </w:r>
      <w:r>
        <w:t xml:space="preserve">också </w:t>
      </w:r>
      <w:r w:rsidRPr="00D70EA9">
        <w:t>att Sverige inför ett system med efterkontroll efter att rutiner utarbetats för hur det ska organiseras. Regeringen instämde i bedömningen och gav därför ISP i uppdrag att analysera frågan och lämna förslag till utformning av ett system för sådana kontroller. Förslaget från ISP har remitterats</w:t>
      </w:r>
      <w:r>
        <w:t xml:space="preserve"> och ärendet bereds nu i Regeringskansliet. Efterkontroller har tidigare främst bedrivits av USA, men har på senare år införts även av bl</w:t>
      </w:r>
      <w:r w:rsidR="008F2937">
        <w:t>.</w:t>
      </w:r>
      <w:r>
        <w:t>a</w:t>
      </w:r>
      <w:r w:rsidR="008F2937">
        <w:t>.</w:t>
      </w:r>
      <w:r>
        <w:t xml:space="preserve"> </w:t>
      </w:r>
      <w:r w:rsidRPr="00E24B56">
        <w:t>Schweiz</w:t>
      </w:r>
      <w:r>
        <w:t>, Spanien och Tyskland.</w:t>
      </w:r>
      <w:r w:rsidRPr="00E13367">
        <w:t xml:space="preserve"> </w:t>
      </w:r>
    </w:p>
    <w:p w14:paraId="6EC2CAEC" w14:textId="3D9B31F3" w:rsidR="00C31C58" w:rsidRDefault="00CE11CB" w:rsidP="00C31C58">
      <w:pPr>
        <w:pStyle w:val="Brdtextmedindrag"/>
      </w:pPr>
      <w:r w:rsidRPr="00A03AF2">
        <w:t xml:space="preserve">ISP:s dagliga arbete har </w:t>
      </w:r>
      <w:r>
        <w:t xml:space="preserve">sedan april 2018 </w:t>
      </w:r>
      <w:r w:rsidRPr="00A03AF2">
        <w:t>präglats av myndighetens uppdrag att genomföra författningsändringarna i krigsmateriel</w:t>
      </w:r>
      <w:r>
        <w:softHyphen/>
      </w:r>
      <w:r w:rsidRPr="00A03AF2">
        <w:t xml:space="preserve">lagstiftningen och </w:t>
      </w:r>
      <w:r>
        <w:t xml:space="preserve">pröva utförselärenden i enlighet med </w:t>
      </w:r>
      <w:r w:rsidRPr="00A03AF2">
        <w:t xml:space="preserve">de nya </w:t>
      </w:r>
      <w:r>
        <w:t xml:space="preserve">riktlinjerna. </w:t>
      </w:r>
      <w:r w:rsidRPr="00A03AF2">
        <w:t xml:space="preserve">Försvars- och säkerhetspolitiska skäl för export, inklusive följdleveranser och internationell samverkan, ställs i de enskilda ärendena mot utrikespolitiska skäl mot export, såsom demokratisk status och respekten för mänskliga rättigheter i staten i fråga som kan finnas i enskilda fall. I enlighet med regelverket görs alltid en helhetsbedömning av de omständigheter som finns i det enskilda </w:t>
      </w:r>
      <w:r>
        <w:t>ärendet</w:t>
      </w:r>
      <w:r w:rsidRPr="00A03AF2">
        <w:t>.</w:t>
      </w:r>
      <w:r>
        <w:t xml:space="preserve"> </w:t>
      </w:r>
      <w:r w:rsidRPr="00A03AF2">
        <w:t xml:space="preserve"> </w:t>
      </w:r>
    </w:p>
    <w:p w14:paraId="41EFC076" w14:textId="0146DEE6" w:rsidR="00C31C58" w:rsidRDefault="00CE11CB" w:rsidP="00C31C58">
      <w:pPr>
        <w:pStyle w:val="Brdtextmedindrag"/>
      </w:pPr>
      <w:r>
        <w:t xml:space="preserve">Med anledning av den ökade tillståndsplikten har antalet företag, myndigheter och privatpersoner som har rätt att tillverka eller tillhandahålla krigsmateriel på tre år ökat från cirka 180 till 300. ISP:s prövning av utförselärenden enligt de nya riktlinjerna görs i samverkan med det parlamentariskt sammansatta Exportkontrollrådet, EKR. Arbetet med att anpassa rådande praxis efter de nya riktlinjerna väntas pågå i flera år framöver. </w:t>
      </w:r>
    </w:p>
    <w:p w14:paraId="5442807D" w14:textId="0E0DF22A" w:rsidR="00C31C58" w:rsidRDefault="00CE11CB" w:rsidP="00C31C58">
      <w:pPr>
        <w:pStyle w:val="Rubrik3utannumrering"/>
      </w:pPr>
      <w:r>
        <w:t xml:space="preserve">Exportkontroll och samstämmighetspolitiken </w:t>
      </w:r>
    </w:p>
    <w:p w14:paraId="164815A0" w14:textId="0A6A1775" w:rsidR="00C31C58" w:rsidRDefault="00CE11CB" w:rsidP="00C31C58">
      <w:pPr>
        <w:pStyle w:val="Brdtext"/>
      </w:pPr>
      <w:r>
        <w:t>Ett av regeringens uttalade mål har varit att stärka arbetet med samstämmighet mellan olika politikområden (</w:t>
      </w:r>
      <w:r w:rsidR="001A6F29">
        <w:t>se propositionen Gemensamt ansvar: Sveriges politik för global utveckling [</w:t>
      </w:r>
      <w:r>
        <w:t>prop. 2002/03:122</w:t>
      </w:r>
      <w:r w:rsidR="001A6F29">
        <w:t>]</w:t>
      </w:r>
      <w:r>
        <w:t xml:space="preserve">, och </w:t>
      </w:r>
      <w:r w:rsidR="001A6F29">
        <w:t xml:space="preserve">propositionen </w:t>
      </w:r>
      <w:r>
        <w:t xml:space="preserve">Sveriges genomförande av Agenda 203 </w:t>
      </w:r>
      <w:r w:rsidR="001A6F29">
        <w:t>[</w:t>
      </w:r>
      <w:r>
        <w:t>prop. 2019/20:188</w:t>
      </w:r>
      <w:r w:rsidR="001A6F29">
        <w:t>]</w:t>
      </w:r>
      <w:r>
        <w:t xml:space="preserve">. Sverige ska genomföra Agenda 2030 för en ekonomiskt, socialt och miljömässigt hållbar utveckling genom samstämmig politik nationellt och internationellt. </w:t>
      </w:r>
    </w:p>
    <w:p w14:paraId="66726946" w14:textId="2312ABD0" w:rsidR="00C31C58" w:rsidRDefault="00CE11CB" w:rsidP="00C31C58">
      <w:pPr>
        <w:pStyle w:val="Brdtextmedindrag"/>
      </w:pPr>
      <w:r>
        <w:t>Agenda 2030 för hållbar utveckling antogs på internationell nivå 2015. Den innehåller en deklaration och 17 globala mål samt 169 delmål. Genomförandet av Agenda 2030 kräver att samstämmigheten mellan olika politikområden stärks i syfte att öka den samlade politikens bidrag till en rättvis och hållbar utveckling. Synergier ska stärkas och målkonflikter bör tydliggöras och bli föremål för medvetna och övervägda val. Genomförandet ska präglas av agendans princip att ingen ska lämnas utanför. Arbetet bygger på politiken för global utveckling som tog avstamp i ett rättighetsperspektiv och fattiga människors perspektiv på utveckling.</w:t>
      </w:r>
    </w:p>
    <w:p w14:paraId="4E3D8D94" w14:textId="35CC01C4" w:rsidR="00C31C58" w:rsidRDefault="00CE11CB" w:rsidP="00C31C58">
      <w:pPr>
        <w:pStyle w:val="Brdtextmedindrag"/>
      </w:pPr>
      <w:r>
        <w:t>Regeringens bedömning är att arbetet med genomförandet av Agenda 2030 bör utgå från nationella förutsättningar och bör genomföras i ordinarie processer. Vidare har den hållbara utvecklingens tre dimensioner, den ekonomiska, sociala och miljömässiga, i och med antagandet av Agenda 2030 kommit att bli en allt viktigare del i arbetet med samstämmighetspolitiken. Dimensionerna ska systematiskt integreras i ordinarie processer med syfte att säkerställa att all politik stödjer hållbar utveckling – lokalt, regionalt, nationellt och internationellt.</w:t>
      </w:r>
    </w:p>
    <w:p w14:paraId="2A6D36DE" w14:textId="54CA6F32" w:rsidR="00C31C58" w:rsidRPr="00F43EA1" w:rsidRDefault="00CE11C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I propositionen </w:t>
      </w:r>
      <w:r w:rsidRPr="00E930EC">
        <w:rPr>
          <w:rFonts w:ascii="Times New Roman" w:hAnsi="Times New Roman"/>
          <w:sz w:val="20"/>
        </w:rPr>
        <w:t>Sveriges genomförande av Agenda 2030</w:t>
      </w:r>
      <w:r>
        <w:rPr>
          <w:rFonts w:ascii="Times New Roman" w:hAnsi="Times New Roman"/>
          <w:sz w:val="20"/>
        </w:rPr>
        <w:t xml:space="preserve"> harregeringen valt att </w:t>
      </w:r>
      <w:r w:rsidR="001A6F29">
        <w:rPr>
          <w:rFonts w:ascii="Times New Roman" w:hAnsi="Times New Roman"/>
          <w:sz w:val="20"/>
        </w:rPr>
        <w:t xml:space="preserve">föreslå ett </w:t>
      </w:r>
      <w:r>
        <w:rPr>
          <w:rFonts w:ascii="Times New Roman" w:hAnsi="Times New Roman"/>
          <w:sz w:val="20"/>
        </w:rPr>
        <w:t>förnyat riksdagsbundet mål för en stärkt samstämmig politik för hållbar utveckling i enlighet med Agenda 2030, vilket är en naturlig utveckling av</w:t>
      </w:r>
      <w:r w:rsidR="001A6F29">
        <w:rPr>
          <w:rFonts w:ascii="Times New Roman" w:hAnsi="Times New Roman"/>
          <w:sz w:val="20"/>
        </w:rPr>
        <w:t xml:space="preserve"> politiken för global utveckling (</w:t>
      </w:r>
      <w:r>
        <w:rPr>
          <w:rFonts w:ascii="Times New Roman" w:hAnsi="Times New Roman"/>
          <w:sz w:val="20"/>
        </w:rPr>
        <w:t>PGU</w:t>
      </w:r>
      <w:r w:rsidR="001A6F29">
        <w:rPr>
          <w:rFonts w:ascii="Times New Roman" w:hAnsi="Times New Roman"/>
          <w:sz w:val="20"/>
        </w:rPr>
        <w:t>)</w:t>
      </w:r>
      <w:r>
        <w:rPr>
          <w:rFonts w:ascii="Times New Roman" w:hAnsi="Times New Roman"/>
          <w:sz w:val="20"/>
        </w:rPr>
        <w:t xml:space="preserve">. För att ingen ska lämnas utanför, varken i Sverige eller internationellt, krävs samspel mellan dels olika utgiftsområden, dels åtgärder och initiativ på lokal, regional, nationell och internationell nivå. </w:t>
      </w:r>
      <w:r w:rsidDel="004546C0">
        <w:rPr>
          <w:rFonts w:ascii="Times New Roman" w:hAnsi="Times New Roman"/>
          <w:sz w:val="20"/>
        </w:rPr>
        <w:t xml:space="preserve"> </w:t>
      </w:r>
    </w:p>
    <w:p w14:paraId="3ADE9CCB" w14:textId="7518B75D" w:rsidR="00C31C58" w:rsidRDefault="00CE11CB" w:rsidP="00C31C58">
      <w:pPr>
        <w:pStyle w:val="Brdtextmedindrag"/>
      </w:pPr>
      <w:r>
        <w:t>Regeringens strävan är att effekter av den svenska krigsmateriel</w:t>
      </w:r>
      <w:r>
        <w:softHyphen/>
        <w:t xml:space="preserve">exporten som är negativa för ansträngningarna att bidra till en rättvis och hållbar global utveckling ska undvikas. Enligt propositionen Skärpt exportkontroll av krigsmateriel (prop. 2017/18:23, </w:t>
      </w:r>
      <w:r w:rsidR="001A6F29">
        <w:t xml:space="preserve">s. </w:t>
      </w:r>
      <w:r>
        <w:t>55</w:t>
      </w:r>
      <w:r w:rsidRPr="00E930EC">
        <w:t>–</w:t>
      </w:r>
      <w:r>
        <w:t>56) bör utförseln eller utlandssamverkans påverkan på en rättvis och hållbar utveckling i den mottagande staten beaktas vid tillståndsprövningen. Effekterna på hållbar utveckling beaktas även genom tillämpningen av EU:s gemensamma ståndpunkt om vapenexport, vars åttonde kriterium lyfter fram mottagarländers tekniska och ekonomiska förmåga och behovet av att beakta om den hållbara utvecklingen riskerar att allvarligt hindras av en tilltänkt export.</w:t>
      </w:r>
    </w:p>
    <w:p w14:paraId="0931EFCA" w14:textId="77777777" w:rsidR="00C31C58" w:rsidRDefault="00CE11CB" w:rsidP="00C31C58">
      <w:pPr>
        <w:pStyle w:val="Rubrik3utannumrering"/>
      </w:pPr>
      <w:r>
        <w:t>Exportkontroll och feministisk utrikespolitik</w:t>
      </w:r>
    </w:p>
    <w:p w14:paraId="5BC8DC44" w14:textId="503F61B2" w:rsidR="00C31C58" w:rsidRDefault="00CE11CB" w:rsidP="00C31C58">
      <w:pPr>
        <w:pStyle w:val="Brdtext"/>
      </w:pPr>
      <w:r>
        <w:t>Genom att bedriva en feministisk utrikespolitik arbetar</w:t>
      </w:r>
      <w:r w:rsidR="001A6F29">
        <w:t xml:space="preserve"> </w:t>
      </w:r>
      <w:r>
        <w:t xml:space="preserve">regeringen systematiskt med att nå resultat som stärker kvinnors och flickors rättigheter, representation och resurser. Regeringen lägger stor vikt vid att förebygga och motverka könsrelaterat och sexuellt våld i konflikter och i samhällen generellt. En viktig del i detta arbete är den strikta kontroll som utövas över export av krigsmateriel från Sverige.  </w:t>
      </w:r>
    </w:p>
    <w:p w14:paraId="49CEA795" w14:textId="0346EBF3" w:rsidR="00C31C58" w:rsidRPr="00B51462" w:rsidRDefault="00CE11CB" w:rsidP="00C31C58">
      <w:pPr>
        <w:pStyle w:val="Brdtextmedindrag"/>
      </w:pPr>
      <w:r w:rsidRPr="00C54078">
        <w:t>Det finns ofta ett samband mellan ansamlingar av små och lätta vapen och förekomsten av våld i en konflikt eller i ett samhälle. Olovliga och oansvariga överföringar av vapen och ammunition är i detta sammanhang ett särskilt problem, liksom bristande kontroll över lagerhållning av sådan materiel.</w:t>
      </w:r>
      <w:r>
        <w:t xml:space="preserve"> Under 2020 har Sverige bidragit till ett antal fonder som syftar till att minska spridningen av små och lätta vapen och effektivt </w:t>
      </w:r>
      <w:r w:rsidR="001A6F29">
        <w:t xml:space="preserve">genomföra </w:t>
      </w:r>
      <w:r>
        <w:t>de konventioner och fördrag som finns på området.</w:t>
      </w:r>
    </w:p>
    <w:p w14:paraId="605E9EA9" w14:textId="531EA373" w:rsidR="00C31C58" w:rsidRDefault="00CE11CB" w:rsidP="00C31C58">
      <w:pPr>
        <w:pStyle w:val="Brdtextmedindrag"/>
      </w:pPr>
      <w:r>
        <w:t xml:space="preserve">Sverige verkade tillsammans med andra länder framgångsrikt för att införa begreppet könsbaserade våldshandlingar i FN:s vapenhandelsfördrag, vilket var första gången som begreppet användes i ett internationellt, rättsligt bindande instrument. Regeringen verkar aktivt för att dessa frågor fortsatt ska uppmärksammas och följas upp inom fördragsarbetets ram. Sverige verkar för att artikel 7.4 i vapenhandelsfördraget ska operationaliseras och tillämpas praktiskt av statsparterna. Fördraget föreskriver i denna artikel att statsparterna ska beakta risken för att exporterad materiel används för, eller underlättar, allvarliga könsrelaterade våldshandlingar eller allvarliga våldshandlingar mot barn. </w:t>
      </w:r>
    </w:p>
    <w:p w14:paraId="4C1E128E" w14:textId="75350725" w:rsidR="00C31C58" w:rsidRDefault="00CE11CB" w:rsidP="00C31C58">
      <w:pPr>
        <w:pStyle w:val="Brdtextmedindrag"/>
      </w:pPr>
      <w:r>
        <w:t>Det bör noteras att beaktandet av artikel 7.4 i fördraget sker utöver den prövning som sedan tidigare görs i fråga om mänskliga rättigheter enligt de svenska riktlinjerna och enligt andra kriteriet i EU:s gemensamma ståndpunkt (2008/944/Gusp) om krigsmaterielexport. Även de senare regelverken är därför betydelsefulla i detta sammanhang. I arbetet med att utforma det nya regelverket för krigsmateriel beaktades bl.a. dessa frågor. Regeringskansliet verkar löpande för att säkerställa att ISP har tillräcklig kompetens för att kunna inkludera jämställdhetsaspekter och risker för könsrelaterat och sexuellt våld i bedömningar som gäller mänskliga rättigheter och internationell humanitär rätt och för att tillämpa artikel 7.4 i vapenhandelsfördraget.</w:t>
      </w:r>
    </w:p>
    <w:p w14:paraId="38BAB89D" w14:textId="77777777" w:rsidR="00C31C58" w:rsidRDefault="00CE11CB" w:rsidP="00C31C58">
      <w:pPr>
        <w:pStyle w:val="Rubrik3utannumrering"/>
      </w:pPr>
      <w:r>
        <w:t>Exportkontroll och hållbart företagande</w:t>
      </w:r>
    </w:p>
    <w:p w14:paraId="6E492F81" w14:textId="52D68B4A" w:rsidR="00C31C58" w:rsidRDefault="00CE11CB" w:rsidP="00C31C58">
      <w:pPr>
        <w:pStyle w:val="Brdtext"/>
      </w:pPr>
      <w:r>
        <w:t>Regeringen har utarbetat en ambitiös politik för hållbart företagande. I december 2015 överlämnades en skrivelse till riksdagen med regeringens syn på ett flertal frågor inom ramen för hållbart företagande, t.ex. mänskliga rättigheter, arbetsvillkor och miljöhänsyn (skrivelsen Politik för hållbart företagande, skr. 2015/16:69). Regeringen har också en nationell handlingsplan på området, Handlingsplan för företagande och mänskliga rättigheter. Under 2019 lanserade regeringen en plattform för internationellt hållbart företagande. I plattformen, Plattform för internationellt hållbart företagande, beskriver regeringen samlat vad den gör inom hållbart företagande och vilka ambitioner som finns.</w:t>
      </w:r>
      <w:r w:rsidRPr="00506D3D">
        <w:t xml:space="preserve"> </w:t>
      </w:r>
      <w:r>
        <w:t xml:space="preserve">Från regeringens sida finns en tydlig förväntan om att svenska företag ska agera hållbart och ansvarsfullt samt ha de internationella riktlinjerna för hållbart företagande som utgångspunkt för sitt arbete, både hemma och i utlandet. Ett flertal åtgärder har vidtagits för att driva på och stödja företagen i deras hållbarhetsarbete. </w:t>
      </w:r>
      <w:r w:rsidR="001A6F29">
        <w:t>Bland annat</w:t>
      </w:r>
      <w:r>
        <w:t xml:space="preserve"> har det införts lagstiftning om hållbarhetsrapportering för stora företag, tydligare kriterier för hållbarhet i lagen om offentlig upphandling</w:t>
      </w:r>
      <w:r w:rsidR="001A6F29">
        <w:t xml:space="preserve"> </w:t>
      </w:r>
      <w:r w:rsidR="001A6F29" w:rsidRPr="001A6F29">
        <w:t>(2016:1145)</w:t>
      </w:r>
      <w:r>
        <w:t xml:space="preserve"> och starkare lagskydd för visselblåsare.</w:t>
      </w:r>
    </w:p>
    <w:p w14:paraId="17926350" w14:textId="4AA3C362" w:rsidR="00C31C58" w:rsidRDefault="00CE11CB" w:rsidP="00C31C58">
      <w:pPr>
        <w:pStyle w:val="Brdtextmedindrag"/>
      </w:pPr>
      <w:r>
        <w:t xml:space="preserve">Antikorruption är en central fråga inom regeringens mer ambitiösa politik för hållbart företagande, och var så fortsatt under 2020. Såväl givande av muta som tagande av muta är sedan länge straffbelagt i svensk lagstiftning. Vid reformen av mutbrottslagstiftningen 2012 infördes dessutom bl.a. en bestämmelse som straffbelägger vårdslös finansiering av mutbrott. Straffstadgandena kan även antas bli betydelsefulla för den internationella försvarsmaterielmarknaden. </w:t>
      </w:r>
    </w:p>
    <w:p w14:paraId="08B06B37" w14:textId="0BAA70B4" w:rsidR="00C31C58" w:rsidRDefault="00CE11CB" w:rsidP="00C31C58">
      <w:pPr>
        <w:pStyle w:val="Brdtextmedindrag"/>
      </w:pPr>
      <w:r>
        <w:t xml:space="preserve">Utöver vad som regleras genom lagstiftning förväntar sig regeringen att svenska företag ska tillämpa en tydlig antikorruptionspolicy och bidra till ökad transparens. </w:t>
      </w:r>
    </w:p>
    <w:p w14:paraId="766A0E7F" w14:textId="24B25334" w:rsidR="00C31C58" w:rsidRDefault="00CE11CB" w:rsidP="005F0587">
      <w:pPr>
        <w:pStyle w:val="Brdtextmedindrag"/>
      </w:pPr>
      <w:r>
        <w:t>Sverige arbetar aktivt i olika internationella forum för att konventioner som förbjuder mutor i internationella affärstransaktioner ska tillämpas på ett effektivt sätt. Det gäller bl.a. Organisationen för ekonomiskt samarbete och utvecklings (OECD) konvention om bekämpande av bestickning av utländska offentliga tjänstemän i internationella affärsförhållanden, FN:s konvention mot korruption och Europarådets civilrättsliga respektive straffrättsliga konventioner på området. Regeringen har tidigare välkomnat det initiativ för en internationell uppförandekod med nolltolerans mot korruption som togs av europeiska tillverkare av krigsmateriel genom branschorganisationen Aerospace and Defence Industries Association of Europe och dess amerikanska motsvarighet. Den största svenska branschorganisationen, Säkerhets- och försvarsföretagen (SOFF), som organiserar mer än 95 procent av försvarsföretagen i Sverige, ställer krav på att företag undertecknar och följer en uppförandekod</w:t>
      </w:r>
      <w:r w:rsidRPr="008A48FA">
        <w:t xml:space="preserve"> </w:t>
      </w:r>
      <w:r>
        <w:t>för att få vara medlemmar. Uppförandekoden syftar till en hög affärsetik. Personer som representerar företagen genomgår även en särskild e-utbildning om antikorruption som har tagits fram gemensamt av SOFF och Försvarets materielverk (FMV). Hittills har drygt 4 800 personer genomgått utbildningen. SOFF arrangerar även årliga erfarenhetsutbyten mellan företagsledare om hög affärsetik, där bl.a. Institutet mot mutor medverkat.</w:t>
      </w:r>
    </w:p>
    <w:p w14:paraId="5DBB1E56" w14:textId="77777777" w:rsidR="00C31C58" w:rsidRDefault="00CE11CB" w:rsidP="00C31C58">
      <w:pPr>
        <w:pStyle w:val="Rubrik2"/>
      </w:pPr>
      <w:bookmarkStart w:id="9" w:name="_Toc61964773"/>
      <w:bookmarkStart w:id="10" w:name="_Toc68168264"/>
      <w:bookmarkStart w:id="11" w:name="_Hlk63326883"/>
      <w:bookmarkStart w:id="12" w:name="_Hlk65144974"/>
      <w:r>
        <w:t>Försvarsexportens roll ur ett säkerhetspolitiskt perspektiv</w:t>
      </w:r>
      <w:bookmarkEnd w:id="9"/>
      <w:bookmarkEnd w:id="10"/>
    </w:p>
    <w:p w14:paraId="1FAD2F71" w14:textId="5E7CF264" w:rsidR="00C31C58" w:rsidRPr="00940265" w:rsidRDefault="00CE11CB" w:rsidP="00C31C58">
      <w:pPr>
        <w:pStyle w:val="Brdtext"/>
      </w:pPr>
      <w:r>
        <w:t>Grunden för den moderna svenska försvarsindustrin lades under det kalla kriget. Sveriges neutralitetspolitik, såsom den utformades efter andra världskriget, byggde på ett totalförsvar med en stark försvarsmakt och en stark nationell försvarsindustri. Ambitionen var att Sverige skulle vara oberoende av utländska leverantörer. Försvarsindustrin blev således en viktig del av den svenska säkerhetspolitiken. Exporten av krigsmateriel, som under denna tid var begränsad, var ett led i att säkra kapaciteten att utveckla och producera materiel anpassad till den svenska försvarsmaktens behov.</w:t>
      </w:r>
    </w:p>
    <w:p w14:paraId="1448C9AD" w14:textId="23A945AB" w:rsidR="00C31C58" w:rsidRDefault="00CE11CB" w:rsidP="00C31C58">
      <w:pPr>
        <w:pStyle w:val="Brdtextmedindrag"/>
      </w:pPr>
      <w:r>
        <w:t>Strävan efter oberoende vad gäller tillgången till krigsmateriel för det svenska försvaret har sedan kalla krigets slut gradvis ersatts av ett växande behov av materielsamarbete med likasinnade stater och grannar. Den tekniska och ekonomiska utvecklingen har inneburit att både Sverige och dess samarbetsländer är ömsesidigt beroende av leveranser av komponenter, delsystem och färdiga system som är tillverkade i andra länder. I många fall säkras dessa leveranser genom avtalsförpliktelser.</w:t>
      </w:r>
    </w:p>
    <w:p w14:paraId="69117A0D" w14:textId="2FBC11C8" w:rsidR="00C31C58" w:rsidRDefault="00CE11CB" w:rsidP="00C31C58">
      <w:pPr>
        <w:pStyle w:val="Brdtextmedindrag"/>
        <w:tabs>
          <w:tab w:val="clear" w:pos="2268"/>
          <w:tab w:val="left" w:pos="142"/>
        </w:tabs>
        <w:ind w:firstLine="0"/>
      </w:pPr>
      <w:r>
        <w:tab/>
        <w:t>I regeringens proposition Totalförsvaret 2021</w:t>
      </w:r>
      <w:r w:rsidRPr="00FC193A">
        <w:t>–</w:t>
      </w:r>
      <w:r>
        <w:t xml:space="preserve">2025 (prop. 2020/21:30), betonas att Sveriges säkerhetspolitiska linje ligger fast. Sverige är inte med i någon militär allians. Samtidigt bygger Sverige säkerhet tillsammans med andra. Den solidariska säkerhetspolitiken är grunden för den svenska försvars- och säkerhetspolitiken. Det är ett svenskt intresse att värna och stärka solidaritet och integration inom EU samt att upprätthålla ett fredligt, stabilt och förutsägbart närområde, förankrat i europeiska och euroatlantiska strukturer. </w:t>
      </w:r>
    </w:p>
    <w:p w14:paraId="10FF24AC" w14:textId="6A72BAFC" w:rsidR="00C31C58" w:rsidRDefault="00CE11CB" w:rsidP="00C31C58">
      <w:pPr>
        <w:pStyle w:val="Brdtextmedindrag"/>
      </w:pPr>
      <w:r>
        <w:t xml:space="preserve">Den transatlantiska länken </w:t>
      </w:r>
      <w:r w:rsidDel="00FC193A">
        <w:t xml:space="preserve">är avgörande för Europas säkerhet. </w:t>
      </w:r>
      <w:r>
        <w:t xml:space="preserve">Tillsammans med andra stater och organisationer bidrar Sverige aktivt till att främja säkerheten i vårt närområde. Såväl Sveriges engagemang i internationell krishantering som våra utvecklade samarbeten i närområdet understryker vikten av förmåga till praktisk militär samverkan (interoperabilitet) med andra länder och organisationer. </w:t>
      </w:r>
    </w:p>
    <w:p w14:paraId="41F1920E" w14:textId="74795DD0" w:rsidR="00C31C58" w:rsidRDefault="00CE11CB" w:rsidP="00C31C58">
      <w:pPr>
        <w:pStyle w:val="Brdtextmedindrag"/>
      </w:pPr>
      <w:r>
        <w:t>Interoperabiliteten är beroende av att våra materielsystem kan fungera tillsammans med samarbetspartnernas materiel, liksom att den är tekniskt mogen, funktionssäker och tillgänglig. Det ligger därmed i Sveriges säkerhetspolitiska intresse att värna om ett långsiktigt och kontinuerligt samarbete i materielfrågor med ett antal traditionella samarbetsländer. Detta ömsesidiga samarbete bygger bland annat på såväl export som import av krigsmateriel.</w:t>
      </w:r>
    </w:p>
    <w:p w14:paraId="0903336B" w14:textId="77777777" w:rsidR="00C31C58" w:rsidRDefault="00CE11CB" w:rsidP="00C31C58">
      <w:pPr>
        <w:pStyle w:val="Brdtextmedindrag"/>
      </w:pPr>
      <w:r>
        <w:t xml:space="preserve">Regeringen har i tidigare propositioner på det försvarspolitiska området pekat ut stridsflygområdet, undervattensområdet och integritetskritiska delar av ledningsområdet, såsom sensorer, telekrig och krypto, som väsentliga säkerhetsintressen för Sverige. </w:t>
      </w:r>
    </w:p>
    <w:p w14:paraId="3118CE94" w14:textId="5D02EB57" w:rsidR="00C31C58" w:rsidRDefault="00CE11CB" w:rsidP="00C31C58">
      <w:pPr>
        <w:pStyle w:val="Brdtextmedindrag"/>
      </w:pPr>
      <w:r w:rsidRPr="007F6F1C">
        <w:t>Möjligheten att upprätthålla nationell integritet och självständighet inom områden av särskild betydelse är viktig</w:t>
      </w:r>
      <w:r>
        <w:t xml:space="preserve">. Väsentliga säkerhetsintressen kan i vissa fall tillgodoses med utländsk materiel om krav på försörjningstrygghet samt teknik- och kunskapsöverföring omhändertas. </w:t>
      </w:r>
      <w:r w:rsidRPr="003D37FE">
        <w:t>Sveriges försvarsindustri och krigsmaterielexport är en nödvändig del av vår militära alliansfrihet. För varje exportaffär finns därför försvars- eller säkerhetspolitiska skäl, ytterst knutna till svensk försvarsförmåga.</w:t>
      </w:r>
    </w:p>
    <w:p w14:paraId="06F65E22" w14:textId="4B7A6245" w:rsidR="00C31C58" w:rsidRDefault="00CE11CB" w:rsidP="00C31C58">
      <w:pPr>
        <w:pStyle w:val="Brdtextmedindrag"/>
      </w:pPr>
      <w:r>
        <w:t>En internationellt konkurrenskraftig teknologinivå bidrar till att Sverige förblir ett intressant land för det internationella samarbetet. Det medför också bättre möjligheter för Sverige att påverka det internationella exportkontrollsamarbetet. Detta gäller främst inom EU, men även i ett bredare internationellt sammanhang.</w:t>
      </w:r>
    </w:p>
    <w:p w14:paraId="78A48F1D" w14:textId="11542A8A" w:rsidR="00C31C58" w:rsidRDefault="00CE11CB" w:rsidP="00C31C58">
      <w:pPr>
        <w:pStyle w:val="Brdtextmedindrag"/>
      </w:pPr>
      <w:r>
        <w:t>I det försvarsbeslut som antogs av riksdagen i december 2020 slås fast att Sveriges säkerhet byggs solidariskt tillsammans med andra och att hot mot fred och säkerhet bäst avvärjs i gemenskap och samverkan med andra länder och organisationer. Vidare konstateras att Sveriges säkerhets- och försvarssamarbeten utvecklas tillsammans med Finland, de övriga nordiska länderna och de baltiska staterna samt inom ramen för EU, FN, Organisationen för samarbete och säkerhet i Europa (OSSE), Natos partnerskap och den transatlantiska länken. Vid Europeiska rådets sammanträde i december 2016 fastställdes en ny ambitionsnivå för den gemensamma säkerhets- och försvarspolitiken. Sedan dess har ett antal nya försvarsinitiativ lanserats, såsom Permanenta strukturerade samarbetet (Pesco), Samordnade försvarsöversynen (CARD) och Europeiska försvarsfonden (EDF). Vidare har arbete initierats av EU för att upprätta en ny struktur för finansiering av säkerhetsinstrument som ligger utanför EU:s budget, den så kallade Europeiska fredsfaciliteten (EPF). Sverige deltar i olika samarbetsprojekt som Europeiska försvarsbyrån (EDA) bedriver. Regeringens grundläggande inställning är att Sverige ska medverka i och påverka de processer som sätts igång inom det europeiska samarbetet, vilket också avser arbetet inom EDA. Samarbetet inom EDA har inneburit bättre möjligheter för svensk försvarsmakt att verka effektivt och har även förbättrat förutsättningarna för ett mer effektivt forskningssamarbete.</w:t>
      </w:r>
    </w:p>
    <w:p w14:paraId="5C134F2F" w14:textId="64F0B01F" w:rsidR="00C31C58" w:rsidRDefault="00CE11CB" w:rsidP="00C31C58">
      <w:pPr>
        <w:pStyle w:val="Brdtextmedindrag"/>
      </w:pPr>
      <w:r>
        <w:t>Sverige ingår, tillsammans med</w:t>
      </w:r>
      <w:r w:rsidRPr="002B2D69">
        <w:t xml:space="preserve"> </w:t>
      </w:r>
      <w:r>
        <w:t xml:space="preserve">Storbritannien, Italien, Tyskland, Frankrike och Spanien, i det s.k. sexnationsinitiativet mellan de sex stora försvarsindustristaterna i Europa (Framework Agreement eller Letter of Intent, FA/LoI). kan Sverige vara med och påverka den försvarsindustri- och exportpolitik som utvecklas i Europa. Det ger direkt och indirekt ett större inflytande över den framväxande säkerhets- och försvarspolitiken i Europa. </w:t>
      </w:r>
    </w:p>
    <w:p w14:paraId="6BD19D75" w14:textId="179D6611" w:rsidR="00C31C58" w:rsidRDefault="00CE11CB" w:rsidP="00C31C58">
      <w:pPr>
        <w:pStyle w:val="Brdtextmedindrag"/>
      </w:pPr>
      <w:r>
        <w:t>Samarbeten inom multilaterala ramverk ger förbättrat resursutnyttjande ur ett europeiskt perspektiv och en mer harmoniserad och förbättrad europeisk och transatlantisk samverkansförmåga. EU-samarbetet, inkl. EDA, och Natos partnerskap för fred</w:t>
      </w:r>
      <w:r w:rsidR="005D3473">
        <w:t>s</w:t>
      </w:r>
      <w:r>
        <w:t>samarbete utgör här grundbultar tillsammans med sexnationsinitiativet och det nordiska försvarssamarbetet (Nordefco).</w:t>
      </w:r>
      <w:bookmarkEnd w:id="11"/>
    </w:p>
    <w:p w14:paraId="6392741C" w14:textId="77777777" w:rsidR="00C31C58" w:rsidRDefault="00CE11CB" w:rsidP="00C31C58">
      <w:pPr>
        <w:pStyle w:val="Rubrik3utannumrering"/>
      </w:pPr>
      <w:r>
        <w:t>Verksamhetsområden</w:t>
      </w:r>
    </w:p>
    <w:p w14:paraId="047D3183" w14:textId="77777777" w:rsidR="00C31C58" w:rsidRDefault="00CE11CB" w:rsidP="00C31C58">
      <w:pPr>
        <w:pStyle w:val="Brdtext"/>
      </w:pPr>
      <w:r>
        <w:t xml:space="preserve">De viktigaste militära produktområdena inom de svenska försvars- och säkerhetsföretagen är i dag: </w:t>
      </w:r>
    </w:p>
    <w:p w14:paraId="51E1322D" w14:textId="77777777" w:rsidR="00C31C58" w:rsidRDefault="00CE11CB" w:rsidP="00C31C58">
      <w:pPr>
        <w:pStyle w:val="Punktlista"/>
      </w:pPr>
      <w:r>
        <w:t>stridsflygplan</w:t>
      </w:r>
    </w:p>
    <w:p w14:paraId="474EBC0B" w14:textId="77777777" w:rsidR="00C31C58" w:rsidRDefault="00CE11CB" w:rsidP="00C31C58">
      <w:pPr>
        <w:pStyle w:val="Punktlista"/>
      </w:pPr>
      <w:r>
        <w:t>ytfartyg och ubåtar</w:t>
      </w:r>
    </w:p>
    <w:p w14:paraId="3290C7B7" w14:textId="77777777" w:rsidR="00C31C58" w:rsidRDefault="00CE11CB" w:rsidP="00C31C58">
      <w:pPr>
        <w:pStyle w:val="Punktlista"/>
      </w:pPr>
      <w:r>
        <w:t>stridsfordon och bandvagnar</w:t>
      </w:r>
    </w:p>
    <w:p w14:paraId="774A8986" w14:textId="77777777" w:rsidR="00C31C58" w:rsidRDefault="00CE11CB" w:rsidP="00C31C58">
      <w:pPr>
        <w:pStyle w:val="Punktlista"/>
      </w:pPr>
      <w:r>
        <w:t>vapensystem med kort respektive lång räckvidd i form av mark- och sjöbaserade samt flygburna system inklusive missiler</w:t>
      </w:r>
    </w:p>
    <w:p w14:paraId="018AD5EA" w14:textId="77777777" w:rsidR="00C31C58" w:rsidRDefault="00CE11CB" w:rsidP="00C31C58">
      <w:pPr>
        <w:pStyle w:val="Punktlista"/>
      </w:pPr>
      <w:r>
        <w:t>fin- och grovkalibrig ammunition</w:t>
      </w:r>
    </w:p>
    <w:p w14:paraId="463D2BC7" w14:textId="77777777" w:rsidR="00C31C58" w:rsidRDefault="00CE11CB" w:rsidP="00C31C58">
      <w:pPr>
        <w:pStyle w:val="Punktlista"/>
      </w:pPr>
      <w:r>
        <w:t>intelligent artilleriammunition</w:t>
      </w:r>
    </w:p>
    <w:p w14:paraId="33C54CDC" w14:textId="77777777" w:rsidR="00C31C58" w:rsidRDefault="00CE11CB" w:rsidP="00C31C58">
      <w:pPr>
        <w:pStyle w:val="Punktlista"/>
      </w:pPr>
      <w:r>
        <w:t>mark- och sjöbaserade samt flygburna radar- och IR-system</w:t>
      </w:r>
    </w:p>
    <w:p w14:paraId="33225184" w14:textId="77777777" w:rsidR="00C31C58" w:rsidRDefault="00CE11CB" w:rsidP="00C31C58">
      <w:pPr>
        <w:pStyle w:val="Punktlista"/>
      </w:pPr>
      <w:r>
        <w:t>telekrigssystem som är passiva och aktiva</w:t>
      </w:r>
    </w:p>
    <w:p w14:paraId="469DF444" w14:textId="77777777" w:rsidR="00C31C58" w:rsidRDefault="00CE11CB" w:rsidP="00C31C58">
      <w:pPr>
        <w:pStyle w:val="Punktlista"/>
      </w:pPr>
      <w:r>
        <w:t>telekommunikationssystem, inklusive teleskydd</w:t>
      </w:r>
    </w:p>
    <w:p w14:paraId="34B0C133" w14:textId="77777777" w:rsidR="00C31C58" w:rsidRDefault="00CE11CB" w:rsidP="00C31C58">
      <w:pPr>
        <w:pStyle w:val="Punktlista"/>
      </w:pPr>
      <w:r>
        <w:t>ledningssystem för mark-, sjö- och flygtillämpningar</w:t>
      </w:r>
    </w:p>
    <w:p w14:paraId="7BF09BF6" w14:textId="77777777" w:rsidR="00C31C58" w:rsidRDefault="00CE11CB" w:rsidP="00C31C58">
      <w:pPr>
        <w:pStyle w:val="Punktlista"/>
      </w:pPr>
      <w:r>
        <w:t>system för övning och utbildning</w:t>
      </w:r>
    </w:p>
    <w:p w14:paraId="589C35C9" w14:textId="68F9AB74" w:rsidR="00C31C58" w:rsidRDefault="00CE11CB" w:rsidP="00C31C58">
      <w:pPr>
        <w:pStyle w:val="Punktlista"/>
      </w:pPr>
      <w:r>
        <w:t>signaturanpassning (t.ex. kamouflagesystem och radar)</w:t>
      </w:r>
    </w:p>
    <w:p w14:paraId="7BC83EF3" w14:textId="77777777" w:rsidR="00C31C58" w:rsidRDefault="00CE11CB" w:rsidP="00C31C58">
      <w:pPr>
        <w:pStyle w:val="Punktlista"/>
      </w:pPr>
      <w:r>
        <w:t>system för samhällssäkerhet</w:t>
      </w:r>
    </w:p>
    <w:p w14:paraId="4C23F5CD" w14:textId="77777777" w:rsidR="00C31C58" w:rsidRDefault="00CE11CB" w:rsidP="00C31C58">
      <w:pPr>
        <w:pStyle w:val="Punktlista"/>
      </w:pPr>
      <w:r>
        <w:t>kryptoutrustning</w:t>
      </w:r>
    </w:p>
    <w:p w14:paraId="1A998753" w14:textId="77777777" w:rsidR="00C31C58" w:rsidRDefault="00CE11CB" w:rsidP="00C31C58">
      <w:pPr>
        <w:pStyle w:val="Punktlista"/>
      </w:pPr>
      <w:r>
        <w:t>torpeder</w:t>
      </w:r>
    </w:p>
    <w:p w14:paraId="0EE94A6E" w14:textId="77777777" w:rsidR="00C31C58" w:rsidRDefault="00CE11CB" w:rsidP="00C31C58">
      <w:pPr>
        <w:pStyle w:val="Punktlista"/>
      </w:pPr>
      <w:r>
        <w:t>vidmakthållande och underhåll av flygmotorer</w:t>
      </w:r>
    </w:p>
    <w:p w14:paraId="26D9182F" w14:textId="77777777" w:rsidR="00C31C58" w:rsidRDefault="00CE11CB" w:rsidP="00C31C58">
      <w:pPr>
        <w:pStyle w:val="Punktlista"/>
      </w:pPr>
      <w:r>
        <w:t>krut och annat pyrotekniskt material</w:t>
      </w:r>
    </w:p>
    <w:p w14:paraId="71817BB8" w14:textId="77777777" w:rsidR="00C31C58" w:rsidRDefault="00CE11CB" w:rsidP="00C31C58">
      <w:pPr>
        <w:pStyle w:val="Punktlista"/>
      </w:pPr>
      <w:r>
        <w:t>tjänster och konsultverksamhet</w:t>
      </w:r>
    </w:p>
    <w:p w14:paraId="0F7427F9" w14:textId="77777777" w:rsidR="00C31C58" w:rsidRDefault="00CE11CB" w:rsidP="00C31C58">
      <w:pPr>
        <w:pStyle w:val="Punktlista"/>
      </w:pPr>
      <w:r>
        <w:t>stödsystem för drift och underhåll.</w:t>
      </w:r>
    </w:p>
    <w:p w14:paraId="762E451C" w14:textId="77777777" w:rsidR="00C31C58" w:rsidRDefault="00CE11CB" w:rsidP="00C31C58">
      <w:pPr>
        <w:pStyle w:val="Rubrik2"/>
      </w:pPr>
      <w:bookmarkStart w:id="13" w:name="_Toc61964774"/>
      <w:bookmarkStart w:id="14" w:name="_Toc68168265"/>
      <w:bookmarkEnd w:id="12"/>
      <w:r>
        <w:t>Samarbetet inom EU om exportkontroll av krigsmateriel</w:t>
      </w:r>
      <w:bookmarkEnd w:id="13"/>
      <w:bookmarkEnd w:id="14"/>
    </w:p>
    <w:p w14:paraId="681E3237" w14:textId="6E23AA2A" w:rsidR="00C31C58" w:rsidRDefault="00CE11CB" w:rsidP="00C31C58">
      <w:pPr>
        <w:pStyle w:val="Rubrik3utannumrering"/>
      </w:pPr>
      <w:r>
        <w:t xml:space="preserve">EU:s gemensamma ståndpunkt om </w:t>
      </w:r>
      <w:r w:rsidRPr="00830DF8">
        <w:t>kontrollen av export av militär teknik och krigsmateriel</w:t>
      </w:r>
      <w:r>
        <w:t xml:space="preserve"> </w:t>
      </w:r>
    </w:p>
    <w:p w14:paraId="6979494F" w14:textId="3960ADC4" w:rsidR="00C31C58" w:rsidRDefault="00CE11CB" w:rsidP="00C31C58">
      <w:pPr>
        <w:pStyle w:val="Brdtext"/>
      </w:pPr>
      <w:r>
        <w:t>EU:s medlemsländer har nationella regler när det gäller krigsmaterielexport. Medlemsländerna har emellertid också valt att i viss utsträckning samordna sin exportkontrollpolitik. EU:s uppförandekod för vapenexport som antogs 1998 innehöll gemensamma kriterier för export av krigsmateriel som tillämpades vid den nationella prövningen av exportansökningar. Uppförandekoden stärktes 2005 och antogs som gemensam ståndpunkt 2008 (2008/944/Gusp). Den tillämpas av alla EU:s medlemsländer och ett antal länder som inte är medlemmar i EU (Albanien, Bosnien och Hercegovina, Georgien, Island, Kanada, Montenegro, Nordmakedonien och Norge).</w:t>
      </w:r>
    </w:p>
    <w:p w14:paraId="6CFE5A07" w14:textId="6207B084" w:rsidR="00C31C58" w:rsidRDefault="00CE11CB" w:rsidP="00C31C58">
      <w:pPr>
        <w:pStyle w:val="Brdtextmedindrag"/>
      </w:pPr>
      <w:r>
        <w:t>Den gemensamma ståndpunkten innehåller bl.a. åtta kriterier som ska beaktas innan ett beslut tas om att tillåta export av krigsmateriel till ett land:</w:t>
      </w:r>
    </w:p>
    <w:p w14:paraId="74D0A1D2" w14:textId="445D241E" w:rsidR="00C31C58" w:rsidRDefault="00CE11CB" w:rsidP="00C31C58">
      <w:pPr>
        <w:pStyle w:val="Strecklista"/>
      </w:pPr>
      <w:r w:rsidRPr="002D1A8D">
        <w:rPr>
          <w:i/>
          <w:iCs/>
        </w:rPr>
        <w:t xml:space="preserve">Kriterium </w:t>
      </w:r>
      <w:r>
        <w:rPr>
          <w:i/>
          <w:iCs/>
        </w:rPr>
        <w:t>ett</w:t>
      </w:r>
      <w:r>
        <w:t xml:space="preserve"> föreskriver att EU-medlemsstaternas internationella förpliktelser och åtaganden ska respekteras, särskilt de sanktioner som har antagits av t.ex. FN:s säkerhetsråd eller Europeiska unionen. </w:t>
      </w:r>
    </w:p>
    <w:p w14:paraId="02DCE90F" w14:textId="6E09092C" w:rsidR="00C31C58" w:rsidRDefault="00CE11CB" w:rsidP="00C31C58">
      <w:pPr>
        <w:pStyle w:val="Strecklista"/>
      </w:pPr>
      <w:r w:rsidRPr="004769C7">
        <w:rPr>
          <w:i/>
          <w:iCs/>
        </w:rPr>
        <w:t>Kriterium två</w:t>
      </w:r>
      <w:r>
        <w:t xml:space="preserve"> behandlar situationen i mottagarlandet vad avser respekten för de mänskliga rättigheterna och landets respekt för internationell humanitär rätt. Exportlicenser ska inte utfärdas om det finns en uppenbar risk att den militära tekniken eller den krigsmateriel som ska exporteras kan komma att användas för internt förtryck. </w:t>
      </w:r>
    </w:p>
    <w:p w14:paraId="6FE589FC" w14:textId="77777777" w:rsidR="00C31C58" w:rsidRDefault="00CE11CB" w:rsidP="00C31C58">
      <w:pPr>
        <w:pStyle w:val="Strecklista"/>
      </w:pPr>
      <w:r w:rsidRPr="004769C7">
        <w:rPr>
          <w:i/>
          <w:iCs/>
        </w:rPr>
        <w:t>Kriterium tre</w:t>
      </w:r>
      <w:r>
        <w:t xml:space="preserve"> behandlar den interna situationen i mottagarlandet som en följd av existerande spänningar och väpnade konflikter. </w:t>
      </w:r>
    </w:p>
    <w:p w14:paraId="53EB88D3" w14:textId="77777777" w:rsidR="00C31C58" w:rsidRDefault="00CE11CB" w:rsidP="00C31C58">
      <w:pPr>
        <w:pStyle w:val="Strecklista"/>
      </w:pPr>
      <w:r w:rsidRPr="004769C7">
        <w:rPr>
          <w:i/>
          <w:iCs/>
        </w:rPr>
        <w:t>Kriterium fyra</w:t>
      </w:r>
      <w:r>
        <w:t xml:space="preserve"> tar sikte på bevarande av regional fred, säkerhet och stabilitet. Exportlicenser får inte utfärdas om det finns en uppenbar risk att den avsedda mottagaren skulle använda den militära teknik eller den krigsmateriel som exporteras på ett aggressivt sätt mot ett annat land eller hävda ett territoriellt krav med våld. </w:t>
      </w:r>
    </w:p>
    <w:p w14:paraId="0DECF660" w14:textId="77777777" w:rsidR="00C31C58" w:rsidRDefault="00CE11CB" w:rsidP="00C31C58">
      <w:pPr>
        <w:pStyle w:val="Strecklista"/>
      </w:pPr>
      <w:r w:rsidRPr="004769C7">
        <w:rPr>
          <w:i/>
          <w:iCs/>
        </w:rPr>
        <w:t>Kriterium fem</w:t>
      </w:r>
      <w:r>
        <w:t xml:space="preserve"> handlar om den möjliga inverkan som den militära teknik eller den krigsmateriel som ska exporteras kan ha på det egna landets, en annan medlemsstats eller vänligt sinnade och allierade länders försvars- och säkerhetsintressen. </w:t>
      </w:r>
    </w:p>
    <w:p w14:paraId="56B46DAE" w14:textId="77777777" w:rsidR="00C31C58" w:rsidRDefault="00CE11CB" w:rsidP="00C31C58">
      <w:pPr>
        <w:pStyle w:val="Strecklista"/>
      </w:pPr>
      <w:r w:rsidRPr="004769C7">
        <w:rPr>
          <w:i/>
          <w:iCs/>
        </w:rPr>
        <w:t>Kriterium sex</w:t>
      </w:r>
      <w:r>
        <w:t xml:space="preserve"> behandlar köparlandets uppträdande gentemot det internationella samfundet, t.ex. i fråga om attityd till terrorism och respekt för internationell rätt. </w:t>
      </w:r>
    </w:p>
    <w:p w14:paraId="62E09DE0" w14:textId="77777777" w:rsidR="00C31C58" w:rsidRDefault="00CE11CB" w:rsidP="00C31C58">
      <w:pPr>
        <w:pStyle w:val="Strecklista"/>
      </w:pPr>
      <w:r w:rsidRPr="004769C7">
        <w:rPr>
          <w:i/>
          <w:iCs/>
        </w:rPr>
        <w:t>Kriterium sju</w:t>
      </w:r>
      <w:r>
        <w:t xml:space="preserve"> behandlar risken för att den militära tekniken eller krigsmaterielen kommer att avledas till något annat ändamål inom köparlandet eller återexporteras på oönskade villkor.</w:t>
      </w:r>
    </w:p>
    <w:p w14:paraId="5E158944" w14:textId="0F90A7FA" w:rsidR="00C31C58" w:rsidRDefault="00CE11CB" w:rsidP="00C31C58">
      <w:pPr>
        <w:pStyle w:val="Strecklista"/>
      </w:pPr>
      <w:r w:rsidRPr="004769C7">
        <w:rPr>
          <w:i/>
          <w:iCs/>
        </w:rPr>
        <w:t>Kriterium åtta</w:t>
      </w:r>
      <w:r>
        <w:t xml:space="preserve"> föreskriver att medlemsstaterna ska beakta om den tilltänkta exporten allvarligt skulle hindra en hållbar utveckling i mottagarlandet.</w:t>
      </w:r>
    </w:p>
    <w:p w14:paraId="7B3FEF4F" w14:textId="77777777" w:rsidR="00C31C58" w:rsidRDefault="00CE11CB" w:rsidP="00C31C58">
      <w:pPr>
        <w:pStyle w:val="Brdtextefterstrecklista"/>
      </w:pPr>
      <w:r>
        <w:t>Enskilda medlemsstater kan ha egna striktare riktlinjer än de som föreskrivs i den gemensamma ståndpunkten. Till den gemensamma ståndpunkten hör även en förteckning över de produkter som omfattas av kontrollen (EU:s gemensamma militära lista). Det har vidare tagits fram en användarguide som mer i detalj anger hur ståndpunktens överenskommelser om informationsutbyte och konsultationer ska genomföras och hur dess kriterier för exportkontroll ska tillämpas. Användarguiden uppdateras löpande.</w:t>
      </w:r>
    </w:p>
    <w:p w14:paraId="5ECCA255" w14:textId="77777777" w:rsidR="00C31C58" w:rsidRDefault="00CE11CB" w:rsidP="00C31C58">
      <w:pPr>
        <w:pStyle w:val="Rubrik3utannumrering"/>
      </w:pPr>
      <w:r>
        <w:t xml:space="preserve">Arbetet inom Coarm </w:t>
      </w:r>
    </w:p>
    <w:p w14:paraId="6B7C81CD" w14:textId="12D14D2F" w:rsidR="00C31C58" w:rsidRDefault="00CE11CB" w:rsidP="00C31C58">
      <w:pPr>
        <w:pStyle w:val="Brdtext"/>
      </w:pPr>
      <w:r>
        <w:t xml:space="preserve">EU:s medlemsstater diskuterar regelbundet tillämpningen av den gemensamma ståndpunkten om vapenexport inom EU:s rådsarbetsgrupp för frågor om kontroll av export av krigsmateriel (Coarm). Här utbyter medlemsstaterna även information om synen på olika exportdestinationer. En redogörelse för arbetet, överenskommelser som har träffats och statistik över medlemsstaternas export av krigsmateriel offentliggörs i en årlig EU-rapport. </w:t>
      </w:r>
    </w:p>
    <w:p w14:paraId="228C7708" w14:textId="77777777" w:rsidR="00C31C58" w:rsidRDefault="00CE11CB" w:rsidP="00C31C58">
      <w:pPr>
        <w:pStyle w:val="Brdtextmedindrag"/>
      </w:pPr>
      <w:r>
        <w:t>Eftersom kriterierna i den gemensamma ståndpunkten spänner över en rad olika politikområden är målsättningen att uppnå en ökad och tydlig samstämmighet mellan dessa. Sverige verkar aktivt för att nå en gemensam syn bland medlemsländerna om tillämpningen av den gemensamma ståndpunkten. Ett viktigt sätt för att åstadkomma detta är att öka transparensen mellan medlemsstaterna.</w:t>
      </w:r>
    </w:p>
    <w:p w14:paraId="01BF3491" w14:textId="60D1D39E" w:rsidR="00C31C58" w:rsidRDefault="00CE11CB" w:rsidP="00C31C58">
      <w:pPr>
        <w:pStyle w:val="Brdtextmedindrag"/>
      </w:pPr>
      <w:r w:rsidRPr="00A37FDC">
        <w:t xml:space="preserve">Under 2019 avslutade Coarm </w:t>
      </w:r>
      <w:r>
        <w:t xml:space="preserve">en </w:t>
      </w:r>
      <w:r w:rsidRPr="00A37FDC">
        <w:t xml:space="preserve">översyn av tillämpningen av </w:t>
      </w:r>
      <w:r>
        <w:t>den</w:t>
      </w:r>
      <w:r w:rsidRPr="00A37FDC">
        <w:t xml:space="preserve"> gemensamma ståndpunkt</w:t>
      </w:r>
      <w:r>
        <w:t>en</w:t>
      </w:r>
      <w:r w:rsidRPr="00A37FDC">
        <w:t xml:space="preserve"> och dess användarguide (i enlighet med rådsslutsatserna 10900/15). Översynen resulterade i att den gemensamma ståndpunkten uppdaterades </w:t>
      </w:r>
      <w:r>
        <w:t>hösten 2019</w:t>
      </w:r>
      <w:r w:rsidRPr="00A37FDC">
        <w:t xml:space="preserve"> (Gusp 2019/1560). Uppdateringarna avspeglar ett antal förändringar på exportkontrollområdet som skett sedan 2008</w:t>
      </w:r>
      <w:r>
        <w:t>. Det gäller förändringar</w:t>
      </w:r>
      <w:r w:rsidRPr="00A37FDC">
        <w:t xml:space="preserve"> såväl på EU-nivå som på internationell nivå i form av bl.a. </w:t>
      </w:r>
      <w:r>
        <w:t>FN:s vapenhandelsfördrag</w:t>
      </w:r>
      <w:r w:rsidRPr="00A37FDC">
        <w:t>, Agenda 2030 och EU-strategin mot olagliga skjutvapen samt små och lätta vapen. I samband med rådsbeslutet antogs även rådsslutsatser ang</w:t>
      </w:r>
      <w:r>
        <w:t>ående</w:t>
      </w:r>
      <w:r w:rsidRPr="00A37FDC">
        <w:t xml:space="preserve"> översynsarbetet (12195/19)</w:t>
      </w:r>
      <w:r>
        <w:t>,</w:t>
      </w:r>
      <w:r w:rsidRPr="00A37FDC">
        <w:t xml:space="preserve"> i vilka EU framhåller vikten av att stärka samarbetet och öka konvergensen på krigsmaterielexportområdet inom ramen för EU:s gemensamma utrikes</w:t>
      </w:r>
      <w:r>
        <w:t>-</w:t>
      </w:r>
      <w:r w:rsidRPr="00A37FDC">
        <w:t xml:space="preserve"> och säkerhetspolitik. Därutöver </w:t>
      </w:r>
      <w:r>
        <w:t>gjorde Coarm</w:t>
      </w:r>
      <w:r w:rsidRPr="00A37FDC">
        <w:t xml:space="preserve"> revideringar i </w:t>
      </w:r>
      <w:r>
        <w:t xml:space="preserve">den </w:t>
      </w:r>
      <w:r w:rsidRPr="00A37FDC">
        <w:t>användarguide</w:t>
      </w:r>
      <w:r>
        <w:t xml:space="preserve"> som finns till stöd för tolkning av ståndpunktens kriterier</w:t>
      </w:r>
      <w:r w:rsidRPr="00A37FDC">
        <w:t>. Under översynsarbetets gång verkade Sverige bl</w:t>
      </w:r>
      <w:r>
        <w:t xml:space="preserve">.a. </w:t>
      </w:r>
      <w:r w:rsidRPr="00A37FDC">
        <w:t xml:space="preserve">för att få in texter om demokrati i användarguidens kapitel som behandlar </w:t>
      </w:r>
      <w:r>
        <w:t>det andra kriteriet</w:t>
      </w:r>
      <w:r w:rsidRPr="00A37FDC">
        <w:t xml:space="preserve"> och ett mottagarlands situation vad avser mänskliga rättigheter och respekt för internationell humanitär rätt. Sådana nya texter om demokrati finns nu i den reviderade användarguiden</w:t>
      </w:r>
      <w:r>
        <w:t>.</w:t>
      </w:r>
    </w:p>
    <w:p w14:paraId="1F505D2B" w14:textId="6C15E3DC" w:rsidR="00C31C58" w:rsidRDefault="00CE11CB" w:rsidP="00C31C58">
      <w:pPr>
        <w:pStyle w:val="Brdtextmedindrag"/>
      </w:pPr>
      <w:r>
        <w:t xml:space="preserve">Under 2020 färdigställde EU:s utrikestjänst och medlemsstaterna i Coarm en särskild databas med exportstatistik från samtliga medlemsländer. ”The COARM online database” nås via utrikestjänsten EEAS webbsida och är tillgänglig för allmänheten. Vidare fattades beslut om en gemensam ansats när det gäller de element som bör ingå i nationella slutanvändarintyg avseende små och lätta vapen. </w:t>
      </w:r>
    </w:p>
    <w:p w14:paraId="691300D4" w14:textId="46E2A56D" w:rsidR="00C31C58" w:rsidRDefault="00CE11CB" w:rsidP="00C31C58">
      <w:pPr>
        <w:pStyle w:val="Brdtextmedindrag"/>
      </w:pPr>
      <w:r>
        <w:t>Inom ramen för dialogen i Coarm sker också ett fortlöpande utbyte av information mellan EU:s medlemsstater vad avser de internationella samarbeten som finns på området. Strävan är att finna gemensamma linjer som kan stärka medlemsstaternas agerande i andra forum, såsom vapenhandelsfördraget.</w:t>
      </w:r>
    </w:p>
    <w:p w14:paraId="1913BD6E" w14:textId="00A173C0" w:rsidR="00C31C58" w:rsidRDefault="00CE11CB" w:rsidP="00C31C58">
      <w:pPr>
        <w:pStyle w:val="Brdtextmedindrag"/>
      </w:pPr>
      <w:r>
        <w:t xml:space="preserve">Genom Coarm bedriver EU vidare en aktiv politik för dialog med tredjeländer om exportkontroll. Inom ramen för denna hölls under 2020 dialogmöten med bl.a. Kanada, Norge, Ukraina och USA. </w:t>
      </w:r>
    </w:p>
    <w:p w14:paraId="2556D478" w14:textId="599D386F" w:rsidR="00C31C58" w:rsidRDefault="00CE11CB" w:rsidP="00C31C58">
      <w:pPr>
        <w:pStyle w:val="Brdtextmedindrag"/>
      </w:pPr>
      <w:r>
        <w:t xml:space="preserve">En annan aspekt på arbetet riktat mot tredjeland är de stödprogram som EU har för att förbättra exportkontrollen i fråga om krigsmateriel, och för att främja genomförandet av FN:s vapenhandelsfördrag, för de länder som väljer att ansluta sig till fördraget. </w:t>
      </w:r>
    </w:p>
    <w:p w14:paraId="0F21B938" w14:textId="77777777" w:rsidR="00C31C58" w:rsidRDefault="00CE11CB" w:rsidP="00C31C58">
      <w:pPr>
        <w:pStyle w:val="Rubrik3utannumrering"/>
      </w:pPr>
      <w:r>
        <w:t xml:space="preserve">Utbyte av information om avslag </w:t>
      </w:r>
    </w:p>
    <w:p w14:paraId="50B3A5E7" w14:textId="4CE24219" w:rsidR="00217F1E" w:rsidRDefault="00CE11CB" w:rsidP="005F0587">
      <w:pPr>
        <w:pStyle w:val="Brdtext"/>
      </w:pPr>
      <w:r w:rsidRPr="003D205C">
        <w:t xml:space="preserve">Enligt den gemensamma ståndpunktens tillämpningsbestämmelser ska medlemsstaterna utbyta underrättelser om avslag på ansökningar om exporttillstånd. Under 2020 </w:t>
      </w:r>
      <w:r>
        <w:t>mottog Sverige</w:t>
      </w:r>
      <w:r w:rsidRPr="003D205C">
        <w:t xml:space="preserve"> 204 underrättelser om avslag från övriga medlemsstater samt Norge. </w:t>
      </w:r>
    </w:p>
    <w:p w14:paraId="5F7A5B0A" w14:textId="1F0E9F83" w:rsidR="00C31C58" w:rsidRPr="00506D3D" w:rsidRDefault="00CE11CB" w:rsidP="005F0587">
      <w:pPr>
        <w:pStyle w:val="Brdtextmedindrag"/>
      </w:pPr>
      <w:r w:rsidRPr="003D205C">
        <w:t xml:space="preserve">Sverige lämnade 18 underrättelser om avslag. Avslagen avsåg Bangladesh (1), Egypten (2), Filippinerna (1), Förenade Arabemiraten (2), Marocko (2), Oman (1), Pakistan (1), Senegal (1), Serbien (1), Sierra Leone (1), Taiwan (1), Tunisien (1) och Turkiet (3). Av dessa </w:t>
      </w:r>
      <w:r>
        <w:t>beslut</w:t>
      </w:r>
      <w:r w:rsidRPr="003D205C">
        <w:t xml:space="preserve">ades 17 avslag med hänvisning till de svenska nationella riktlinjerna och ett avslag med hänvisning till </w:t>
      </w:r>
      <w:r>
        <w:t xml:space="preserve">det andra kriteriet </w:t>
      </w:r>
      <w:r w:rsidRPr="003D205C">
        <w:t>i EU:s gemensamma ståndpunkt rörande mottagarlandets respekt för mänskliga rättigheter.</w:t>
      </w:r>
      <w:r>
        <w:t xml:space="preserve"> </w:t>
      </w:r>
      <w:r w:rsidRPr="00506D3D">
        <w:t xml:space="preserve">Det faktum att export till ett visst mottagarland nekas i ett fall innebär inte att landet inte kan komma i fråga för </w:t>
      </w:r>
      <w:r>
        <w:t xml:space="preserve">annan </w:t>
      </w:r>
      <w:r w:rsidRPr="00506D3D">
        <w:t xml:space="preserve">svensk </w:t>
      </w:r>
      <w:r>
        <w:t>krigsmateriel</w:t>
      </w:r>
      <w:r w:rsidRPr="00506D3D">
        <w:t>export. Den svenska exportkontrollen tillämpar inte ett system med landlistor, dvs. i förväg fastställda listor över godkända respektive icke</w:t>
      </w:r>
      <w:r>
        <w:t>-</w:t>
      </w:r>
      <w:r w:rsidRPr="00506D3D">
        <w:t>godkända mottagarländer. Varje enskild utförselansökan prövas</w:t>
      </w:r>
      <w:r>
        <w:t xml:space="preserve"> genom en helhetsbedömning</w:t>
      </w:r>
      <w:r w:rsidRPr="00506D3D">
        <w:t xml:space="preserve"> mot de riktlinjer som regeringen fastställt för krigsmaterielexporten</w:t>
      </w:r>
      <w:r>
        <w:t xml:space="preserve">, </w:t>
      </w:r>
      <w:r w:rsidRPr="00506D3D">
        <w:t>EU:s gemensamma ståndpunkt</w:t>
      </w:r>
      <w:r>
        <w:t xml:space="preserve"> och vapenhandelsfördraget.</w:t>
      </w:r>
      <w:r w:rsidRPr="00506D3D">
        <w:t xml:space="preserve"> För </w:t>
      </w:r>
      <w:r>
        <w:t xml:space="preserve">att ett tillstånd ska beviljas </w:t>
      </w:r>
      <w:r w:rsidRPr="00506D3D">
        <w:t>krävs att ansökan har stöd i regelverket som helhet.</w:t>
      </w:r>
    </w:p>
    <w:p w14:paraId="511003B9" w14:textId="17C9CBD4" w:rsidR="00C31C58" w:rsidRPr="002E0AA7" w:rsidRDefault="00CE11CB" w:rsidP="005F0587">
      <w:pPr>
        <w:pStyle w:val="Brdtextmedindrag"/>
      </w:pPr>
      <w:r w:rsidRPr="00506D3D">
        <w:t>Om en medlemsstat överväger att bevilja tillstånd för en i huvudsak identisk transaktion</w:t>
      </w:r>
      <w:r>
        <w:t xml:space="preserve"> som en annan avslagit</w:t>
      </w:r>
      <w:r w:rsidRPr="00506D3D">
        <w:t xml:space="preserve">, ska konsultationer genomföras innan </w:t>
      </w:r>
      <w:r>
        <w:t xml:space="preserve">ett </w:t>
      </w:r>
      <w:r w:rsidRPr="00506D3D">
        <w:t xml:space="preserve">tillstånd kan beviljas. Den </w:t>
      </w:r>
      <w:r>
        <w:t xml:space="preserve">förstnämnda </w:t>
      </w:r>
      <w:r w:rsidRPr="00506D3D">
        <w:t xml:space="preserve">medlemsstaten ska även meddela den </w:t>
      </w:r>
      <w:r>
        <w:t>sistnämnda</w:t>
      </w:r>
      <w:r w:rsidRPr="00506D3D">
        <w:t xml:space="preserve"> sitt beslut. Utbytet av underrättelser om avslag och konsultationerna kring underrättelserna gör att exportpolitiken inom EU på sikt blir öppnare och mer enhetlig mellan medlemsländerna. Konsultationerna leder även till en mer gemensam syn på olika exportdestinationer. Genom att medlemsländerna informerar varandra om de exportaffärer som nekas, och förklarar bevekelsegrunderna </w:t>
      </w:r>
      <w:r>
        <w:t>för</w:t>
      </w:r>
      <w:r w:rsidRPr="00506D3D">
        <w:t xml:space="preserve"> detta, minskas också risken </w:t>
      </w:r>
      <w:r>
        <w:t xml:space="preserve">för </w:t>
      </w:r>
      <w:r w:rsidRPr="00506D3D">
        <w:t>att något annat medlemsland beviljar exporten. ISP ansvarar för underrättelserna om svenska avslag och genomför konsultationer.</w:t>
      </w:r>
      <w:r w:rsidRPr="002E0AA7">
        <w:t xml:space="preserve"> Under 2020 tog Sverige emot fyra konsultationsförfrågningar från andra EU-medlemsstater. En konsultation initierades av Sverige under året.</w:t>
      </w:r>
      <w:bookmarkStart w:id="15" w:name="_Hlk34555255"/>
      <w:bookmarkEnd w:id="15"/>
    </w:p>
    <w:p w14:paraId="180D6313" w14:textId="3F8E4C40" w:rsidR="00C31C58" w:rsidRDefault="00CE11CB" w:rsidP="00C31C58">
      <w:pPr>
        <w:pStyle w:val="Rubrik3utannumrering"/>
      </w:pPr>
      <w:r>
        <w:t>Arbetet med EU-direktiv 2009/43/EG om överföring av krigsmateriel inom EU och EES</w:t>
      </w:r>
    </w:p>
    <w:p w14:paraId="549E918A" w14:textId="375653B6" w:rsidR="00C31C58" w:rsidRDefault="00CE11CB" w:rsidP="00C31C58">
      <w:pPr>
        <w:pStyle w:val="Brdtext"/>
      </w:pPr>
      <w:r>
        <w:t>Under det svenska ordförandeskapet 2009 antogs Europaparlamentets och rådets direktiv 2009/43/EG om förenkling av villkoren för överföring av försvarsrelaterade produkter inom gemenskapen, det s.k. ICT-direktivet. Avsikten med direktivet är att möjliggöra mer konkurrenskraftiga försvarsindustrikoncerner och försvarssamarbeten på europeisk nivå. Europeiska kommissionen leder genomförandet av direktivet. Kommissionen assisteras i detta arbete av en expertgrupp med representanter för medlemsstaterna. Under 2020 genomförde expertgruppen ett sammanträde.</w:t>
      </w:r>
    </w:p>
    <w:p w14:paraId="62423977" w14:textId="50CB979A" w:rsidR="00C31C58" w:rsidRDefault="00CE11CB" w:rsidP="00C31C58">
      <w:pPr>
        <w:pStyle w:val="Brdtextmedindrag"/>
      </w:pPr>
      <w:r>
        <w:t>Kommissionen fortsatte under 2020 översynen av direktivet i enlighet med dess artikel 17. Som en del i det arbetet har utvärdering fortsatt av omfattningen av och villkoren i de generella överföringstillstånden som medlemsstaterna ska utfärda enligt direktivet. Arbete har inletts kring ett förslag från sexnationsinitiativet till gemensam definition av begreppet ”särskilt utformad för militär användning”, för att minska risken för olikheter i tillämpningen mellan medlemsländerna.</w:t>
      </w:r>
    </w:p>
    <w:p w14:paraId="15F898A2" w14:textId="0190AC5E" w:rsidR="00C31C58" w:rsidRDefault="00CE11CB" w:rsidP="00C31C58">
      <w:pPr>
        <w:pStyle w:val="Rubrik3utannumrering"/>
      </w:pPr>
      <w:r>
        <w:t xml:space="preserve">Export av civila skjutvapen  </w:t>
      </w:r>
    </w:p>
    <w:p w14:paraId="7D04371F" w14:textId="77777777" w:rsidR="00C31C58" w:rsidRDefault="00CE11CB" w:rsidP="00C31C58">
      <w:pPr>
        <w:pStyle w:val="Brdtext"/>
      </w:pPr>
      <w:r>
        <w:t xml:space="preserve">År 2012 antogs Europaparlamentets och rådets förordning (EU) nr 258/2012 om genomförande av artikel 10 i FN:s protokoll om olaglig tillverkning av och handel med eldvapen, delar till eldvapen och ammunition, bifogat FN:s konvention mot gränsöverskridande organiserad brottslighet (FN:s protokoll om skjutvapen), och om införande av exporttillstånd, import- och transiteringsåtgärder för skjutvapen, delar till skjutvapen och ammunition. Förordningen och FN:s protokoll syftar till att motverka brottslighet genom en minskad tillgång till skjutvapen. Med export avses i förordningen utförsel ur EU, vilket för svensk del handlar dels om utförsel ur Sverige till tredjeland, dels utförsel ur någon annan medlemsstat till tredjeland för det fall leverantören är etablerad i Sverige. </w:t>
      </w:r>
    </w:p>
    <w:p w14:paraId="25C389EA" w14:textId="6BEED8FC" w:rsidR="00C31C58" w:rsidRDefault="00CE11CB" w:rsidP="00C31C58">
      <w:pPr>
        <w:pStyle w:val="Brdtextmedindrag"/>
      </w:pPr>
      <w:r>
        <w:t>Förordningen omfattar vapen, delar till vapen, och ammunition för civilt bruk. Den tillämpas inte på vapen m.m. som är särskilt utformade för militär användning eller på helautomatiska vapen.</w:t>
      </w:r>
      <w:r w:rsidRPr="00207B99">
        <w:t xml:space="preserve"> </w:t>
      </w:r>
      <w:r>
        <w:t>Undantagna från förordningens tillämpningsområden är bilaterala statliga transaktioner av skjutvapen m.m. som är avsedda för de väpnade styrkorna, polisen eller myndigheterna i medlemsstaterna. Replikvapen, skjutvapen som har gjorts obrukbara, antika skjutvapen liksom institutioner och samlare som ägnar sig åt kulturella och historiska aspekter av skjutvapen är också undantagna från förordningens tillämpningsområden.</w:t>
      </w:r>
    </w:p>
    <w:p w14:paraId="598E8DFA" w14:textId="14BF6E05" w:rsidR="00C31C58" w:rsidRDefault="00CE11CB" w:rsidP="00C31C58">
      <w:pPr>
        <w:pStyle w:val="Brdtextmedindrag"/>
      </w:pPr>
      <w:r>
        <w:t xml:space="preserve">De skjutvapen m.m. som omfattas av EU-förordningen omfattas även, med undantag för slätborrade jakt- och sportvapen, av bilagan till </w:t>
      </w:r>
      <w:r w:rsidR="001A6F29">
        <w:t>förordningen om krigsmateriel</w:t>
      </w:r>
      <w:r>
        <w:t>. Enligt Europaparlamentets och rådets förordning nr 258/2012 ska de aspekter som omfattas av den gemensamma ståndpunkten beaktas vid tillståndsprövningen.</w:t>
      </w:r>
    </w:p>
    <w:p w14:paraId="4CE9A3F5" w14:textId="11061AB3" w:rsidR="00C31C58" w:rsidRDefault="00CE11CB" w:rsidP="00C31C58">
      <w:pPr>
        <w:pStyle w:val="Brdtextmedindrag"/>
      </w:pPr>
      <w:r>
        <w:t xml:space="preserve">EU-förordningen tillämpas i Sverige sedan 2013. Kompletterande bestämmelser till EU-förordningen finns i förordningen (2013:707) om kontroll av vissa skjutvapen, delar till skjutvapen och ammunition. ISP är tillståndsmyndighet för ärenden enligt EU-förordningen. Under 2020 inkom 215 ärenden till ISP och lika många beslut om beviljad utförsel utfärdades.  </w:t>
      </w:r>
    </w:p>
    <w:p w14:paraId="3A43DCAC" w14:textId="02A67B59" w:rsidR="00C31C58" w:rsidRDefault="00CE11CB" w:rsidP="00C31C58">
      <w:pPr>
        <w:pStyle w:val="Rubrik3utannumrering"/>
      </w:pPr>
      <w:r>
        <w:t xml:space="preserve">Vapenembargon  </w:t>
      </w:r>
    </w:p>
    <w:p w14:paraId="58759730" w14:textId="0EEC658D" w:rsidR="00C31C58" w:rsidRDefault="00CE11CB" w:rsidP="00C31C58">
      <w:pPr>
        <w:pStyle w:val="Brdtext"/>
      </w:pPr>
      <w:r>
        <w:t>Inom ramen för den gemensamma utrikes- och säkerhetspolitiken (Gusp) genomför EU embargon som har beslutats av FN mot bland annat handel med vapen och produkter med dubbla användningsområden. EU kan med enhällighet också besluta om vissa embargon som går utöver vad FN:s säkerhetsråd har beslutat. Dessa beslut av EU:s råd är ett utslag av medlemsstaternas vilja att agera gemensamt i olika säkerhetspolitiska frågor. Ett vapenembargo som har beslutats av FN eller EU genomförs genom tillämpning av respektive medlemsstats nationella regelverk för exportkontroll. EU:s vapenembargon omfattar normalt även förbud mot att lämna tekniska och finansiella tjänster med anknytning till krigsmateriel. Dessa förbud regleras i rådsförordningar. Embargon mot handel med produkter med dubbla användningsområden regleras såväl i rådsbeslut som i rådsförordningar. Även de åtföljs normalt av förbud mot att lämna tekniska och finansiella tjänster med anknytning till produkterna.</w:t>
      </w:r>
    </w:p>
    <w:p w14:paraId="3235EB13" w14:textId="04EF3DEF" w:rsidR="00C31C58" w:rsidRDefault="00CE11CB" w:rsidP="00C31C58">
      <w:pPr>
        <w:pStyle w:val="Brdtextmedindrag"/>
      </w:pPr>
      <w:r>
        <w:t xml:space="preserve">Ett beslut av FN:s säkerhetsråd, EU eller OSSE om ett vapenembargo utgör ett ovillkorligt hinder mot svensk export enligt de svenska riktlinjerna för krigsmaterielexport. Om ett vapenembargo även gäller import, utfärdas i Sverige särskilda föreskrifter om förbudet. Sådana finns sedan tidigare för Iran, Libyen och Nordkorea. Med anledning av EU:s sanktioner mot Ryssland beslöt regeringen i december 2014 att inleda ett sådant totalt embargo mot Ryssland. </w:t>
      </w:r>
    </w:p>
    <w:p w14:paraId="5987FB30" w14:textId="1E007A63" w:rsidR="00C31C58" w:rsidRDefault="00CE11CB" w:rsidP="00C31C58">
      <w:pPr>
        <w:pStyle w:val="Brdtextmedindrag"/>
      </w:pPr>
      <w:r>
        <w:t xml:space="preserve">Det finns för närvarande formella EU-beslut, antingen självständiga eller grundade på FN-beslut, om att vapenembargon ska gälla Afghanistan, Belarus, Centralafrikanska republiken, Irak, Iran, Jemen, Demokratiska republiken Kongo, Libanon, Libyen, Myanmar, Nordkorea, Ryska federationen, Somalia, Sudan, Sydsudan, Syrien, Venezuela och Zimbabwe. Dessa embargon varierar i inriktning och omfattning. Individuellt riktade vapenembargon finns också mot sådana individer och organisationer som har uppförts på FN:s terroristlista. EU tillämpar även ett vapenembargo mot Kina på grundval av en deklaration från Europeiska rådet, som utfärdades mot bakgrund av händelserna på Himmelska fridens torg 1989. </w:t>
      </w:r>
      <w:r w:rsidRPr="003508A1">
        <w:t xml:space="preserve">Embargot är inte förankrat i någon rättsakt. Tillämpningen varierar mellan medlemsstaterna utifrån nationella lagar, regler och beslutsprocesser. </w:t>
      </w:r>
      <w:r>
        <w:t>Sverige tillåter inte någon krigsmaterielexport till Kina. Enligt beslut av OSSE upprätthålls även ett vapenembargo mot området Nagorno-Karabach, vilket påverkar både Armenien och Azerbajdzjan.</w:t>
      </w:r>
    </w:p>
    <w:p w14:paraId="50BC3E9F" w14:textId="3E0788ED" w:rsidR="00C31C58" w:rsidRDefault="00CE11CB" w:rsidP="00C31C58">
      <w:pPr>
        <w:pStyle w:val="Brdtextmedindrag"/>
      </w:pPr>
      <w:r w:rsidRPr="00FA3538">
        <w:t xml:space="preserve">Utrikesdepartementet har sammanställt information om vilka restriktiva åtgärder (sanktioner) mot andra länder som finns inom EU och som därigenom gäller i Sverige. Informationen finns på webbsidan regeringen.se/sanktioner och uppdateras löpande. Där redovisas också de vapenembargon </w:t>
      </w:r>
      <w:r>
        <w:t>och</w:t>
      </w:r>
      <w:r w:rsidRPr="00FA3538">
        <w:t xml:space="preserve"> embargon mot produkter med dubbla användningsområden som är i kraft gentemot enskilda länder. På webb</w:t>
      </w:r>
      <w:r>
        <w:t>sidan</w:t>
      </w:r>
      <w:r w:rsidRPr="00FA3538">
        <w:t xml:space="preserve"> finns även länkar till </w:t>
      </w:r>
      <w:r>
        <w:t xml:space="preserve">webbsidor med </w:t>
      </w:r>
      <w:r w:rsidRPr="00FA3538">
        <w:t xml:space="preserve">EU:s rättsakter om sanktioner och, i förekommande fall, till de FN-beslut som har föregått EU:s åtgärder. </w:t>
      </w:r>
    </w:p>
    <w:p w14:paraId="60BB3FF6" w14:textId="77777777" w:rsidR="00C31C58" w:rsidRDefault="00CE11CB" w:rsidP="00C31C58">
      <w:pPr>
        <w:pStyle w:val="Rubrik2"/>
      </w:pPr>
      <w:bookmarkStart w:id="16" w:name="_Toc61964775"/>
      <w:bookmarkStart w:id="17" w:name="_Toc68168266"/>
      <w:r>
        <w:t>Övrigt internationellt samarbete om exportkontroll av krigsmateriel</w:t>
      </w:r>
      <w:bookmarkEnd w:id="16"/>
      <w:bookmarkEnd w:id="17"/>
    </w:p>
    <w:p w14:paraId="0A91B748" w14:textId="77777777" w:rsidR="00C31C58" w:rsidRDefault="00CE11CB" w:rsidP="00C31C58">
      <w:pPr>
        <w:pStyle w:val="Rubrik3utannumrering"/>
      </w:pPr>
      <w:r>
        <w:t>Öppenhet i handeln med konventionella vapen</w:t>
      </w:r>
    </w:p>
    <w:p w14:paraId="133102C0" w14:textId="421CD200" w:rsidR="00C31C58" w:rsidRDefault="00CE11CB" w:rsidP="00C31C58">
      <w:pPr>
        <w:pStyle w:val="Brdtext"/>
      </w:pPr>
      <w:r>
        <w:t>FN:s generalförsamling antog 1991 en resolution om öppenhet i vapenhandeln. Resolutionen uppmanar FN:s medlemsländer att årligen frivilligt redovisa såväl import som export av konventionella vapensystem till ett register som administreras av FN:s kontor för nedrustningsfrågor.</w:t>
      </w:r>
    </w:p>
    <w:p w14:paraId="5A433F10" w14:textId="438FE67E" w:rsidR="00C31C58" w:rsidRDefault="00CE11CB" w:rsidP="00C31C58">
      <w:pPr>
        <w:pStyle w:val="Brdtextmedindrag"/>
      </w:pPr>
      <w:r>
        <w:t>Rapporteringen avser handeln med följande sju materielkategorier: stridsvagnar, bepansrade stridsfordon, grovt artilleri, stridsflygplan, attackhelikoptrar, stridsfartyg och robotar eller robotlavetter. Definitionerna av de olika kategorierna har successivt utvidgats så att fler vapensystem ingår och möjlighet ges nu även att frivilligt rapportera exporten av små och lätta vapen. Särskild vikt läggs numera vid bärbara luftförsvarssystem som ingår i kategorin robotar och robotlavetter. I den frivilliga rapporteringen ingår även uppgifter om staters innehav av dessa vapen och upphandlingar från den egna försvarsindustrin. I samråd med Försvarsdepartementet och ISP sammanställer Utrikesdepartementet aktuella uppgifter som i enlighet med resolutionen årligen överlämnas till FN.</w:t>
      </w:r>
    </w:p>
    <w:p w14:paraId="60D7354F" w14:textId="77777777" w:rsidR="00C31C58" w:rsidRDefault="00CE11CB" w:rsidP="00C31C58">
      <w:pPr>
        <w:pStyle w:val="Brdtextmedindrag"/>
      </w:pPr>
      <w:r>
        <w:t>Eftersom registret bygger på rapporter från många större exportörer och importörer återspeglas här en betydande del av världens handel med tunga konventionella vapensystem.</w:t>
      </w:r>
    </w:p>
    <w:p w14:paraId="3B24F223" w14:textId="239DB72F" w:rsidR="00C31C58" w:rsidRDefault="00CE11CB" w:rsidP="00C31C58">
      <w:pPr>
        <w:pStyle w:val="Brdtextmedindrag"/>
      </w:pPr>
      <w:r>
        <w:t xml:space="preserve">Sveriges andel av världshandeln med tunga vapensystem är begränsad. I den rapportering för år 2020 som Sverige kommer att lämna till FN </w:t>
      </w:r>
      <w:r w:rsidRPr="00A84518">
        <w:t>avseende de sju materielkategorierna</w:t>
      </w:r>
      <w:r>
        <w:t xml:space="preserve"> redovisas export av bärbart luftvärnssystem RBS 70 till Irland, Litauen och Tjeckien. Handeln med tunga vapensystem och små och lätta vapen rapporteras på årlig basis till OSSE på samma sätt som till FN.</w:t>
      </w:r>
    </w:p>
    <w:p w14:paraId="136A0BC6" w14:textId="0B6EF187" w:rsidR="00C31C58" w:rsidRDefault="00CE11CB" w:rsidP="00C31C58">
      <w:pPr>
        <w:pStyle w:val="Brdtextmedindrag"/>
      </w:pPr>
      <w:r>
        <w:t xml:space="preserve">Rapporteringsmekanismen i exportkontrollregimen Wassenaar-arrangemanget för export av krigsmateriel följer i stort de sju kategorier som rapporteras till FN-registret. Dock har vissa kategorier förfinats genom införande av undergrupper, och en åttonde kategori har tillkommit för små och lätta vapen. Medlemsstaterna har enats om att två gånger årligen rapportera enligt överenskommen praxis och att ytterligare information då kan lämnas frivilligt. Syftet med detta är att i ett tidigt skede kunna uppmärksamma destabiliserande ansamlingar av vapen. Även export av vissa produkter och teknik med dubbla användningsområden rapporteras två gånger per år. </w:t>
      </w:r>
    </w:p>
    <w:p w14:paraId="66526359" w14:textId="77777777" w:rsidR="00C31C58" w:rsidRDefault="00CE11CB" w:rsidP="00C31C58">
      <w:pPr>
        <w:pStyle w:val="Rubrik3utannumrering"/>
      </w:pPr>
      <w:r>
        <w:t xml:space="preserve">Vapenhandelsfördraget </w:t>
      </w:r>
    </w:p>
    <w:p w14:paraId="0DB8D116" w14:textId="77777777" w:rsidR="00C31C58" w:rsidRDefault="00CE11CB" w:rsidP="00C31C58">
      <w:pPr>
        <w:pStyle w:val="Brdtext"/>
      </w:pPr>
      <w:r w:rsidRPr="00506D3D">
        <w:t>FN:s generalförsamling antog 2013 genom omröstning ett internationellt vapenhandelsfördrag</w:t>
      </w:r>
      <w:r>
        <w:t xml:space="preserve"> (Arms Trade Treaty, ATT)</w:t>
      </w:r>
      <w:r w:rsidRPr="00506D3D">
        <w:t xml:space="preserve">. Genom fördraget skapades ett internationellt bindande instrument med krav på dess statsparter att upprätthålla en effektiv nationell kontroll över den internationella handeln med försvarsmateriel samt normer för vad denna kontroll ska innefatta. De förväntade långsiktiga </w:t>
      </w:r>
      <w:r>
        <w:t xml:space="preserve">effekterna av detta fördrag är </w:t>
      </w:r>
    </w:p>
    <w:p w14:paraId="25BA2495" w14:textId="1A24EFB3" w:rsidR="00C31C58" w:rsidRDefault="00CE11CB" w:rsidP="005F0587">
      <w:pPr>
        <w:pStyle w:val="Numreradlista"/>
      </w:pPr>
      <w:r w:rsidRPr="00506D3D">
        <w:t>ett större ansvarstagande hos länder som regelmässigt producerar</w:t>
      </w:r>
      <w:r>
        <w:t xml:space="preserve"> och exporterar krigsmateriel, </w:t>
      </w:r>
    </w:p>
    <w:p w14:paraId="164DA52F" w14:textId="2B1DC9F4" w:rsidR="00C31C58" w:rsidRDefault="00CE11CB" w:rsidP="005F0587">
      <w:pPr>
        <w:pStyle w:val="Numreradlista"/>
      </w:pPr>
      <w:r w:rsidRPr="00506D3D">
        <w:t xml:space="preserve">en minskning av den oreglerade internationella handeln, allteftersom fler stater ansluter sig och </w:t>
      </w:r>
      <w:r>
        <w:t>inför kontroller</w:t>
      </w:r>
      <w:r w:rsidR="001D32E2">
        <w:t xml:space="preserve"> och</w:t>
      </w:r>
      <w:r>
        <w:t xml:space="preserve"> </w:t>
      </w:r>
    </w:p>
    <w:p w14:paraId="01BA44EC" w14:textId="72529F7E" w:rsidR="00C31C58" w:rsidRPr="00506D3D" w:rsidRDefault="00CE11CB" w:rsidP="005F0587">
      <w:pPr>
        <w:pStyle w:val="Numreradlista"/>
      </w:pPr>
      <w:r w:rsidRPr="00506D3D">
        <w:t>förbättrade möjligheter att motverka den illegala handeln, genom det ökade anta</w:t>
      </w:r>
      <w:r>
        <w:t>let länder som utövar kontroll</w:t>
      </w:r>
      <w:r w:rsidRPr="00506D3D">
        <w:t xml:space="preserve"> och genom förbättrat samarbete dem emellan. </w:t>
      </w:r>
    </w:p>
    <w:p w14:paraId="61F2C150" w14:textId="1158726D" w:rsidR="00C31C58" w:rsidRPr="00506D3D" w:rsidRDefault="00CE11CB" w:rsidP="005F0587">
      <w:pPr>
        <w:pStyle w:val="Brdtextefternumreradlista"/>
      </w:pPr>
      <w:r>
        <w:t>Vapenhandelsfördraget</w:t>
      </w:r>
      <w:r w:rsidRPr="005E59A7">
        <w:t xml:space="preserve"> trädde i kraft 2014. </w:t>
      </w:r>
      <w:r w:rsidRPr="00506D3D">
        <w:t>Samtliga EU-länder har ratificerat fördraget och är därmed fullvärdiga statsparter. I slutet av 20</w:t>
      </w:r>
      <w:r>
        <w:t>20</w:t>
      </w:r>
      <w:r w:rsidRPr="00506D3D">
        <w:t xml:space="preserve"> hade</w:t>
      </w:r>
      <w:r>
        <w:t xml:space="preserve"> 110</w:t>
      </w:r>
      <w:r w:rsidRPr="00506D3D">
        <w:t xml:space="preserve"> </w:t>
      </w:r>
      <w:r>
        <w:t>statsparter ratificerat fördraget och ytterligare 31 hade undertecknat det</w:t>
      </w:r>
      <w:r w:rsidRPr="00506D3D">
        <w:t>.</w:t>
      </w:r>
      <w:r>
        <w:t xml:space="preserve"> </w:t>
      </w:r>
    </w:p>
    <w:p w14:paraId="38EF0104" w14:textId="092A74A7" w:rsidR="00C31C58" w:rsidRPr="00506D3D" w:rsidRDefault="00CE11CB" w:rsidP="00C31C58">
      <w:pPr>
        <w:pStyle w:val="Brdtextmedindrag"/>
      </w:pPr>
      <w:r w:rsidRPr="00506D3D">
        <w:t>Under 20</w:t>
      </w:r>
      <w:r>
        <w:t>20</w:t>
      </w:r>
      <w:r w:rsidRPr="00506D3D">
        <w:t xml:space="preserve"> hölls det </w:t>
      </w:r>
      <w:r>
        <w:t>sjätte</w:t>
      </w:r>
      <w:r w:rsidRPr="00506D3D">
        <w:t xml:space="preserve"> statspartsmötet</w:t>
      </w:r>
      <w:r>
        <w:t>, dock genom skriftligt förfarande med anledning av covid-19-utbrottet</w:t>
      </w:r>
      <w:r w:rsidRPr="00506D3D">
        <w:t xml:space="preserve">. </w:t>
      </w:r>
      <w:r>
        <w:t>T</w:t>
      </w:r>
      <w:r w:rsidRPr="00506D3D">
        <w:t xml:space="preserve">re arbetsgrupper har inrättats för fördragsarbete mellan statspartsmötena. </w:t>
      </w:r>
      <w:r>
        <w:t>De behandlar</w:t>
      </w:r>
      <w:r w:rsidRPr="00506D3D">
        <w:t xml:space="preserve"> </w:t>
      </w:r>
      <w:r>
        <w:t xml:space="preserve">effektivt </w:t>
      </w:r>
      <w:r w:rsidRPr="00506D3D">
        <w:t xml:space="preserve">genomförande av fördraget, </w:t>
      </w:r>
      <w:r>
        <w:t>ökad anslutning till fördraget</w:t>
      </w:r>
      <w:r w:rsidRPr="00506D3D">
        <w:t xml:space="preserve"> samt transparens- och rapporteringsfrågor. </w:t>
      </w:r>
      <w:r>
        <w:t>Vidare</w:t>
      </w:r>
      <w:r w:rsidRPr="00506D3D">
        <w:t xml:space="preserve"> har en frivilligfond instiftats för </w:t>
      </w:r>
      <w:r>
        <w:t xml:space="preserve">ekonomiskt </w:t>
      </w:r>
      <w:r w:rsidRPr="00506D3D">
        <w:t>stöd till</w:t>
      </w:r>
      <w:r>
        <w:t xml:space="preserve"> projekt till förmån för</w:t>
      </w:r>
      <w:r w:rsidRPr="00506D3D">
        <w:t xml:space="preserve"> de statsparter som behöver hjälp med att förbättra sina kontroll</w:t>
      </w:r>
      <w:r>
        <w:t>system.</w:t>
      </w:r>
    </w:p>
    <w:p w14:paraId="55717368" w14:textId="2FD3E73B" w:rsidR="00C31C58" w:rsidRPr="00506D3D" w:rsidRDefault="00CE11CB" w:rsidP="00C31C58">
      <w:pPr>
        <w:pStyle w:val="Brdtextmedindrag"/>
      </w:pPr>
      <w:bookmarkStart w:id="18" w:name="_Hlk63250018"/>
      <w:r w:rsidRPr="002B18F9">
        <w:t xml:space="preserve"> Sverige samordnade 2014–2017 arbetet på rapporteringsområdet och ledde 2018</w:t>
      </w:r>
      <w:r w:rsidRPr="00E72516">
        <w:t>–</w:t>
      </w:r>
      <w:r>
        <w:t>20</w:t>
      </w:r>
      <w:r w:rsidRPr="002B18F9">
        <w:t>19 en underarbetsgrupp om genomförandet av centrala bestämmelser i fördraget. Under 2020 deltog Sverige i arbetsgrupperna och styrgruppen för frivilligfonden. Sverige deltog även i en rådgivande grupp i rapporterings- och transparensfrågor.</w:t>
      </w:r>
      <w:bookmarkEnd w:id="18"/>
      <w:r>
        <w:t xml:space="preserve"> </w:t>
      </w:r>
      <w:r w:rsidRPr="00506D3D">
        <w:t xml:space="preserve">EU:s medlemsstater fortsatte under </w:t>
      </w:r>
      <w:r>
        <w:t>året</w:t>
      </w:r>
      <w:r w:rsidRPr="00506D3D">
        <w:t xml:space="preserve"> att samordna sitt agerande i fråga om </w:t>
      </w:r>
      <w:r>
        <w:t xml:space="preserve">vapenhandelsfördraget </w:t>
      </w:r>
      <w:r w:rsidRPr="00506D3D">
        <w:t xml:space="preserve">i rådsarbetsgruppen Coarm. </w:t>
      </w:r>
    </w:p>
    <w:p w14:paraId="7C654707" w14:textId="4D4A1F66" w:rsidR="00C31C58" w:rsidRDefault="00CE11CB" w:rsidP="00C31C58">
      <w:pPr>
        <w:pStyle w:val="Brdtextmedindrag"/>
      </w:pPr>
      <w:r w:rsidRPr="00506D3D">
        <w:t xml:space="preserve">Sverige </w:t>
      </w:r>
      <w:r>
        <w:t>är en av de större bidragsgivarna till vapenhandelsfördragets frivilligfond och har också bidragit till</w:t>
      </w:r>
      <w:r w:rsidRPr="00506D3D">
        <w:t xml:space="preserve"> den FN-fond som </w:t>
      </w:r>
      <w:r>
        <w:t xml:space="preserve">tidigare </w:t>
      </w:r>
      <w:r w:rsidRPr="00506D3D">
        <w:t xml:space="preserve">inrättats för samarbete om vapenreglering. De två fonderna kompletterar varandra i det att de är inriktade på olika stödkanaler. </w:t>
      </w:r>
    </w:p>
    <w:p w14:paraId="5462C71C" w14:textId="77777777" w:rsidR="00C31C58" w:rsidRPr="00C37F20" w:rsidRDefault="00CE11CB" w:rsidP="00C31C58">
      <w:pPr>
        <w:pStyle w:val="Brdtextmedindrag"/>
      </w:pPr>
      <w:r w:rsidRPr="00506D3D">
        <w:t xml:space="preserve">Regeringen fäster stor vikt vid en bred anslutning till och ett effektivt genomförande av </w:t>
      </w:r>
      <w:r>
        <w:t>ATT</w:t>
      </w:r>
      <w:r w:rsidRPr="00506D3D">
        <w:t>. Ett universellt, juridiskt bindande fördrag som stärker kontrollen av handeln med konventionella vapen är ett effektivt verktyg för att komma till rätta med de gränsöverskridande vapenflöden som föder väpnat våld och väpnade konflikter. Sverige delta</w:t>
      </w:r>
      <w:r>
        <w:t>r</w:t>
      </w:r>
      <w:r w:rsidRPr="00506D3D">
        <w:t xml:space="preserve"> </w:t>
      </w:r>
      <w:r>
        <w:t xml:space="preserve">därför </w:t>
      </w:r>
      <w:r w:rsidRPr="00506D3D">
        <w:t>aktivt i det fortsatta arbetet med att förverkliga fördragets målsättningar.</w:t>
      </w:r>
    </w:p>
    <w:p w14:paraId="6C7D68D7" w14:textId="77777777" w:rsidR="00C31C58" w:rsidRDefault="00CE11CB" w:rsidP="00C31C58">
      <w:pPr>
        <w:pStyle w:val="Rubrik3utannumrering"/>
      </w:pPr>
      <w:r>
        <w:t xml:space="preserve">Små och lätta vapen </w:t>
      </w:r>
    </w:p>
    <w:p w14:paraId="222C00FC" w14:textId="7DB371FC" w:rsidR="00C31C58" w:rsidRDefault="00CE11CB" w:rsidP="00C31C58">
      <w:pPr>
        <w:pStyle w:val="Brdtext"/>
      </w:pPr>
      <w:r>
        <w:t xml:space="preserve">Uttrycket små och lätta vapen omfattar i princip handeldvapen som kan bäras och avfyras av en person, liksom vapen som är avsedda att bäras och användas av två eller flera personer. Exempel på den förra kategorin är pistoler och automatkarbiner. Exempel på den senare är kulsprutor, granatgevär och bärbara robotar. I olika internationella forum, såsom FN, EU och OSSE, pågår arbete för att förebygga och bekämpa destabiliserande ansamlingar och okontrollerad spridning av små och lätta vapen. Inga andra typer av vapen orsakar fler dödsoffer och mer lidande än dessa, som dagligen används i lokala och regionala konflikter, inte minst i utvecklingsländerna och i samband med grov och ofta organiserad brottslighet. </w:t>
      </w:r>
    </w:p>
    <w:p w14:paraId="0D2E8736" w14:textId="7354A52E" w:rsidR="00C31C58" w:rsidRDefault="00CE11CB" w:rsidP="00C31C58">
      <w:pPr>
        <w:pStyle w:val="Brdtextmedindrag"/>
      </w:pPr>
      <w:r>
        <w:t>År 2001 antog FN ett handlingsprogram för att bekämpa illegal handel med små och lätta vapen (</w:t>
      </w:r>
      <w:r w:rsidRPr="00E72516">
        <w:t>FN:s handlingsprogram för att förebygga, bekämpa och utrota alla former av olaglig handel med små och lätta vapen</w:t>
      </w:r>
      <w:r>
        <w:t xml:space="preserve">). FN:s arbete syftar bl.a. till att öka medvetenheten om den destabiliserande verkan som dessa vapen har i konfliktregioner. Icke-spridningsarbete är också angeläget för att förhindra brottslighet, inte minst terroristbrott. Som en följd av att vapenhandelsfördraget har trätt i kraft, och i takt med att antalet anslutna länder ökar, kommer arbetet i FN:s handlingsprogram att kunna utgå från en bättre kontroll av den internationella handeln och koncentreras på åtgärder på nationell nivå för att bekämpa den illegala spridningen av små och lätta vapen. </w:t>
      </w:r>
    </w:p>
    <w:p w14:paraId="4D05D6EB" w14:textId="77777777" w:rsidR="00C31C58" w:rsidRDefault="00CE11CB" w:rsidP="00C31C58">
      <w:pPr>
        <w:pStyle w:val="Brdtextmedindrag"/>
      </w:pPr>
      <w:r>
        <w:t>Inom EU utgår arbetet från en gemensam strategi som antogs 2018 mot olagliga skjutvapen och mot små och lätta vapen och ammunition. Strategin innehåller en rad förslag till åtgärder för arbetet mot små och lätta vapen inom ramen för unionens gränser samt i EU:s närområde och avspeglar svenska prioriteringar väl.</w:t>
      </w:r>
    </w:p>
    <w:p w14:paraId="0F67EA85" w14:textId="1151D77D" w:rsidR="00C31C58" w:rsidRDefault="00CE11CB" w:rsidP="00C31C58">
      <w:pPr>
        <w:pStyle w:val="Brdtextmedindrag"/>
      </w:pPr>
      <w:r w:rsidRPr="00E535F9">
        <w:t xml:space="preserve">Vid OSSE:s ministermöte 2018 antogs en deklaration om organisationens arbete med normbildning och goda tillvägagångssätt för bekämpning av olovlig spridning av små och lätta vapen och säker lagerhållning av ammunition. Efter att deklarationen antogs har bland annat ett arbete med att revidera handböcker om små och lätta vapen pågått. Handböckerna ges ut av sekretariatet efter </w:t>
      </w:r>
      <w:r>
        <w:t>att de antagits</w:t>
      </w:r>
      <w:r w:rsidRPr="00E535F9">
        <w:t xml:space="preserve"> i Forum för säkerhetssamarbete (FSC). Inför OSSE:s ministerrådsmöte i Tirana 2020 förhandlades ett utkast till ett beslut om små och lätta vapen. Konsensus kunde inte nås och därmed kunde inte något beslut fattas.</w:t>
      </w:r>
      <w:r>
        <w:t xml:space="preserve"> Sverige har under året rapporterat export av små och lätta vapen till FN:s vapenhandelsregister liksom till OSSE:s register över handel med konventionella vapen. </w:t>
      </w:r>
    </w:p>
    <w:p w14:paraId="3325015A" w14:textId="7AF737EC" w:rsidR="00C31C58" w:rsidRDefault="00CE11CB" w:rsidP="00C31C58">
      <w:pPr>
        <w:pStyle w:val="Brdtextmedindrag"/>
      </w:pPr>
      <w:r>
        <w:t xml:space="preserve">Under 2020 har Sverige bidragit till ett antal fonder som syftar till att minska spridningen av små och lätta vapen och effektivt </w:t>
      </w:r>
      <w:r w:rsidR="00E40092">
        <w:t xml:space="preserve">genomföra </w:t>
      </w:r>
      <w:r>
        <w:t>de konventioner och fördrag som finns på området. Ett sådant exempel är United Nations Saving Lives Entity. Syftet med fonden är att genom ett jämställdhets</w:t>
      </w:r>
      <w:r w:rsidRPr="00926828">
        <w:t>integrerat och multidimensionellt angreppssät</w:t>
      </w:r>
      <w:r>
        <w:t>t han</w:t>
      </w:r>
      <w:r w:rsidRPr="00926828">
        <w:t xml:space="preserve">tera de allvarliga utmaningarna kopplade till </w:t>
      </w:r>
      <w:r>
        <w:t>små och lätta vapen</w:t>
      </w:r>
      <w:r w:rsidRPr="00926828">
        <w:t xml:space="preserve"> och väpnat våld.</w:t>
      </w:r>
      <w:r>
        <w:t xml:space="preserve"> Sverige är en av de största givarna till fonden, som upprättades som svar på behovet av mer flexibel och förutsägbar finansiering för att motverka spridningen av små och lätta vapen. Sverige verkar för att varje land ska inrätta och genomföra en ansvarsfull exportpolitik med heltäckande lagar och regler. Målet är att alla länder ska ha effektiva system som kontrollerar tillverkare, säljare, köpare, agenter och förmedlare av små och lätta vapen.</w:t>
      </w:r>
    </w:p>
    <w:p w14:paraId="2DB1A932" w14:textId="77777777" w:rsidR="00C31C58" w:rsidRDefault="00CE11CB" w:rsidP="00C31C58">
      <w:pPr>
        <w:pStyle w:val="Rubrik3utannumrering"/>
      </w:pPr>
      <w:r>
        <w:t xml:space="preserve">Sexnationsinitiativet </w:t>
      </w:r>
    </w:p>
    <w:p w14:paraId="16289388" w14:textId="3E61FB00" w:rsidR="00C31C58" w:rsidRDefault="00CE11CB" w:rsidP="00C31C58">
      <w:pPr>
        <w:pStyle w:val="Brdtext"/>
      </w:pPr>
      <w:r>
        <w:t>De sex stora försvarsindustrinationerna i Europa – Frankrike, Italien, Spanien, Storbritannien, Sverige och Tyskland</w:t>
      </w:r>
      <w:r>
        <w:softHyphen/>
      </w:r>
      <w:r>
        <w:softHyphen/>
        <w:t xml:space="preserve"> – ingick 2000 ett försvarsindustriellt samarbetsavtal på regeringsnivå. Avtalet framförhandlades som en följd av den avsiktsförklaring som ländernas försvarsministrar ingick 1998, det s.k. sexnationsinitiativet. Avtalet syftar till att underlätta rationalisering, omstrukturering och driften av den europeiska försvarsindustrin. Verksamheten inom sexnationsinitiativet och dess arbetsgrupper omfattar även frågor om exportkontroll. </w:t>
      </w:r>
    </w:p>
    <w:p w14:paraId="2DB0894C" w14:textId="3BEBE7A4" w:rsidR="00C31C58" w:rsidRDefault="00CE11CB" w:rsidP="00C31C58">
      <w:pPr>
        <w:pStyle w:val="Brdtext"/>
        <w:tabs>
          <w:tab w:val="clear" w:pos="2268"/>
          <w:tab w:val="left" w:pos="284"/>
        </w:tabs>
        <w:sectPr w:rsidR="00C31C58"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tab/>
        <w:t xml:space="preserve">Covid-19-utbrottet begränsade kraftigt arbetet inom ramen för sexnationsinitiativet under 2020 och inga fysiska möten genomfördes under året. Frankrike och Tyskland presenterade dock gruppens arbete med att definiera begreppet ”särskilt utformad för militär användning” för den bredare EU-kretsen. Därutöver har en enkät skickats ut för att undersöka medlemsländernas användning av slutanvändarintyg. </w:t>
      </w:r>
    </w:p>
    <w:p w14:paraId="41D6AE17" w14:textId="7FA659B6" w:rsidR="00920097" w:rsidRDefault="00CE11CB" w:rsidP="00C31C58">
      <w:pPr>
        <w:pStyle w:val="Rubrik1"/>
      </w:pPr>
      <w:bookmarkStart w:id="19" w:name="_Toc61964776"/>
      <w:bookmarkStart w:id="20" w:name="_Toc68168267"/>
      <w:r>
        <w:t>Produkter med dubbla användningsområden</w:t>
      </w:r>
      <w:bookmarkEnd w:id="19"/>
      <w:bookmarkEnd w:id="20"/>
    </w:p>
    <w:p w14:paraId="63E170CF" w14:textId="64225DA9" w:rsidR="00C31C58" w:rsidRDefault="00CE11CB" w:rsidP="00C31C58">
      <w:pPr>
        <w:pStyle w:val="Rubrik2"/>
        <w:spacing w:before="0"/>
      </w:pPr>
      <w:bookmarkStart w:id="21" w:name="_Toc61964777"/>
      <w:bookmarkStart w:id="22" w:name="_Toc68168268"/>
      <w:r>
        <w:t>Bakgrund och definitioner</w:t>
      </w:r>
      <w:bookmarkEnd w:id="21"/>
      <w:bookmarkEnd w:id="22"/>
    </w:p>
    <w:p w14:paraId="2DA4322C" w14:textId="75B391D3" w:rsidR="0068220B" w:rsidRPr="0068220B" w:rsidRDefault="00CE11CB">
      <w:pPr>
        <w:pStyle w:val="Brdtext"/>
      </w:pPr>
      <w:r>
        <w:t xml:space="preserve">Med termen produkter med dubbla användningsområden (PDA) avses föremål tillverkade för civilt bruk, vilka även kan användas för tillverkning av massförstörelsevapen eller krigsmateriel. Som produkter med dubbla användningsområden klassificeras också vissa andra produkter som har särskild strategisk betydelse, t.ex. kryptosystem. </w:t>
      </w:r>
    </w:p>
    <w:p w14:paraId="291C3BCE" w14:textId="04EE4BDC" w:rsidR="00C31C58" w:rsidRDefault="00CE11CB" w:rsidP="00E40092">
      <w:pPr>
        <w:pStyle w:val="Brdtextmedindrag"/>
      </w:pPr>
      <w:r>
        <w:t xml:space="preserve">Inom de internationella exportkontrollregimerna har det utarbetats kontrollistor som fastställer vilka produkter som ska vara underställda tillståndsprövning. Behovet grundar sig på att en del länder till exempel bedriver program för att ta fram massförstörelsevapen, trots att de har undertecknat internationella avtal som förbjuder eller reglerar sådan verksamhet, eller för att de står utanför dessa avtal. Dessa länder har ofta stärkt sin kapacitet genom att importera civila produkter som sedan använts för militära syften. </w:t>
      </w:r>
    </w:p>
    <w:p w14:paraId="59497BA9" w14:textId="465F993D" w:rsidR="00C31C58" w:rsidRDefault="00CE11CB" w:rsidP="00C31C58">
      <w:pPr>
        <w:pStyle w:val="Brdtextmedindrag"/>
      </w:pPr>
      <w:r>
        <w:t>Historien har visat att länder som på detta sätt skaffat sig en militär kapacitet importerat produkterna från företag som inte varit medvetna om att de bidragit till utvecklande av t.ex. massförstörelsevapen. Ofta sänds samma inköpsförfrågan till företag i olika länder. Tidigare kunde ett land neka export samtidigt som ett annat land tillät den. Behovet av ett utökat samarbete och informationsutbyte mellan exporterande länder var därför uppenbart. Detta var grunden för skapandet av exportkontrollregimerna. Behovet av en samordnad kontroll har på senare år ytterligare understrukits för förebyggande av terroristhandlingar.</w:t>
      </w:r>
    </w:p>
    <w:p w14:paraId="6C80B97F" w14:textId="6168F966" w:rsidR="00C31C58" w:rsidRDefault="00CE11CB">
      <w:pPr>
        <w:pStyle w:val="Brdtextmedindrag"/>
      </w:pPr>
      <w:r>
        <w:t>Frågan om icke-spridning av massförstörelsevapen har länge stått högt på den internationella dagordningen. Fokus har framför allt legat på att förhindra att ytterligare stater skaffar massförstörelsevapen. Efter terrordåden den 11 september 2001 har stor uppmärksamhet också riktats mot icke-statliga aktörer. Det internationella samfundet har under de senaste decennierna utvecklat en rad samarbetsformer för att kontrollera spridningen av dessa produkter. Multilaterala åtgärder för att förhindra spridning av massförstörelsevapen har framför allt tagit sig uttryck i ett antal internationella avtal samt samarbete inom ett antal exportkontrollregimer där många av de viktigare producentländerna samarbetar för att effektivisera icke-spridningsarbetet. Det finns inte någon juridisk definition av vad som avses med massförstörelsevapen. Vanligen avses dock kärnvapen samt kemiska och biologiska stridsmedel. I modern terminologi anses ibland även radiologiska vapen vara ett stridsmedel som omfattas av begreppet. I arbetet för att hindra spridningen av massförstörelsevapen inkluderas också vissa vapenbärare som är i stånd att bära sådana vapen, såsom ballistiska missiler med lång räckvidd och kryssningsmissiler.</w:t>
      </w:r>
    </w:p>
    <w:p w14:paraId="744E89E9" w14:textId="570AEC14" w:rsidR="00C31C58" w:rsidRDefault="00CE11CB" w:rsidP="00C31C58">
      <w:pPr>
        <w:pStyle w:val="Brdtextmedindrag"/>
      </w:pPr>
      <w:r>
        <w:t>För EU-länderna finns ett gemensamt regelverk i form av rådets förordning (EG) nr 428/2009 om upprättande av en gemenskapsordning för kontroll av export, överföring, förmedling och transitering av produkter med dubbla användningsområden (PDA-förordningen). Själva exportkontrollen utövas alltid på nationell nivå men genom de internationella exportkontrollregimerna (se avsnitt 3.2 för en genomgång av regimerna) och inom EU sker ett omfattande samordnande arbete.</w:t>
      </w:r>
    </w:p>
    <w:p w14:paraId="3A977DA3" w14:textId="1570097E" w:rsidR="00C31C58" w:rsidRDefault="00CE11CB">
      <w:pPr>
        <w:pStyle w:val="Brdtextmedindrag"/>
      </w:pPr>
      <w:r>
        <w:t>EU:s strategi mot spridning av massförstörelsevapen från 2003 innehåller ett åtagande att stärka effektiviteten i exportkontrollen av PDA-produkter i Europa. Ett grundläggande skäl är att det inom EU tillverkas åtskilliga känsliga produkter som skulle kunna missbrukas och användas inom program för massförstörelsevapen. De exportkontrollåtgärder som krävs inom EU måste samtidigt vara proportionella med hänsyn till spridningsrisken och inte onödigt störa den inre marknaden eller de europeiska företagens konkurrenskraft.</w:t>
      </w:r>
    </w:p>
    <w:p w14:paraId="2F85F70F" w14:textId="39488634" w:rsidR="00C31C58" w:rsidRDefault="00CE11CB" w:rsidP="00C31C58">
      <w:pPr>
        <w:pStyle w:val="Rubrik2"/>
      </w:pPr>
      <w:bookmarkStart w:id="23" w:name="_Toc68168269"/>
      <w:r>
        <w:t>Reglering av produkter med dubbla användningsområden</w:t>
      </w:r>
      <w:bookmarkEnd w:id="23"/>
    </w:p>
    <w:p w14:paraId="376E5317" w14:textId="77777777" w:rsidR="00C31C58" w:rsidRDefault="00CE11CB" w:rsidP="001D32E2">
      <w:pPr>
        <w:pStyle w:val="Brdtext"/>
      </w:pPr>
      <w:r>
        <w:t xml:space="preserve">Att en PDA-produkt hamnar på en kontrollista innebär inte automatiskt att export av denna produkt förbjuds, utan att produkten bedöms vara känslig och att exporten därför är underkastad kontroll. Kontrollistorna i de olika regimerna lyfts för EU:s del in i bilaga I till PDA-förordningen och utgör grunden för beslut om godkännande (exporttillstånd) eller avslag av export. </w:t>
      </w:r>
    </w:p>
    <w:p w14:paraId="1E76688F" w14:textId="77777777" w:rsidR="00C31C58" w:rsidRDefault="00CE11CB" w:rsidP="00C31C58">
      <w:pPr>
        <w:pStyle w:val="Brdtextmedindrag"/>
      </w:pPr>
      <w:r>
        <w:t xml:space="preserve">PDA-förordningen slår fast att medlemsstaterna även kan använda sig av en mekanism som möjliggör att produkter utanför listorna kan beläggas med kontroll om exportören eller tillståndsmyndigheterna har information om att produkten är eller kan vara avsedd att användas i samband med produktion m.m. av massförstörelsevapen eller för andra militära syften. Denna mekanism benämns generalklausul i den svenska terminologin men är mer känd under sin engelska benämning catch-all, och utgör även praxis inom de internationella exportkontrollregimerna. </w:t>
      </w:r>
    </w:p>
    <w:p w14:paraId="3F95E933" w14:textId="77777777" w:rsidR="00C31C58" w:rsidRDefault="00CE11CB" w:rsidP="00C31C58">
      <w:pPr>
        <w:pStyle w:val="Brdtextmedindrag"/>
      </w:pPr>
      <w:r>
        <w:t xml:space="preserve">En stor del av arbetet inom EU och inom regimerna utgörs av en omfattande informationsverksamhet (s.k. outreach), riktad till den egna industrin och till andra länder, om behovet av exportkontroll och utveckling av exportkontrollsystem. </w:t>
      </w:r>
    </w:p>
    <w:p w14:paraId="75202CA8" w14:textId="77777777" w:rsidR="00C31C58" w:rsidRDefault="00CE11CB" w:rsidP="00C31C58">
      <w:pPr>
        <w:pStyle w:val="Brdtextmedindrag"/>
      </w:pPr>
      <w:r>
        <w:t>Nationellt regleras exportkontroll av PDA-produkter och av tekniskt bistånd i samband med dessa produkter i lagen (2000:1064) om kontroll av produkter med dubbla användningsområden och av tekniskt bistånd. Lagen innehåller kompletterande bestämmelser till den EU-rättsliga PDA-förordningen.</w:t>
      </w:r>
    </w:p>
    <w:p w14:paraId="6E5E0EC8" w14:textId="77777777" w:rsidR="00C31C58" w:rsidRDefault="00CE11CB" w:rsidP="00C31C58">
      <w:pPr>
        <w:pStyle w:val="Brdtextmedindrag"/>
      </w:pPr>
      <w:r>
        <w:t xml:space="preserve">En samlad bild av industrin som arbetar med produkter med dubbla användningsområden i Sverige är svår att ge då en betydande del av de sålda produkterna går till EU-marknaden eller exporteras till marknader som omfattas av EU:s generella exporttillstånd. Huvudregeln är att det inte krävs tillstånd vid överföring till en annan EU-medlemsstat. Det generella tillståndet EU001 gäller med några undantag alla produkter i bilaga I till PDA-förordning beträffande export till Australien, Japan, Kanada, Liechtenstein, Nya Zeeland, Norge, Schweiz och USA. </w:t>
      </w:r>
    </w:p>
    <w:p w14:paraId="296A0246" w14:textId="77777777" w:rsidR="00C31C58" w:rsidRDefault="00CE11CB" w:rsidP="00C31C58">
      <w:pPr>
        <w:pStyle w:val="Brdtextmedindrag"/>
      </w:pPr>
      <w:r>
        <w:t>Därutöver finns ytterligare fem generella tillstånd (EU002–EU006) för vissa produkter till vissa destinationer, export efter reparation eller ersättning, tillfällig export till utställningar och mässor, vissa kemikalier och telekommunikation. Antalet länder som innefattas i tillstånd EU002–EU006 varierar från sex länder i EU002 och EU006 till nio i EU005 och 24 länder i EU003 och EU004. Syftet med de generella tillstånden är att underlätta för företagen som enbart behöver rapportera till tillståndsmyndigheten 30 dagar efter att den första exporten har ägt rum.</w:t>
      </w:r>
    </w:p>
    <w:p w14:paraId="62E5F565" w14:textId="77777777" w:rsidR="00C31C58" w:rsidRDefault="00CE11CB" w:rsidP="00C31C58">
      <w:pPr>
        <w:pStyle w:val="Brdtextmedindrag"/>
      </w:pPr>
      <w:r>
        <w:t>Till skillnad från företag som faller under krigsmateriellagstiftningen krävs inga grundläggande verksamhetstillstånd enligt exportkontrollagstiftningen för företag som tillverkar eller på andra sätt handlar med PDA-produkter. Dessa företag är heller inte skyldiga att leveransdeklarera enligt exportkontrollagstiftningen. Ett företag är däremot skyldigt att avgiftsdeklarera om företaget tillverkat eller sålt kontrollerade produkter som omfattas av Inspektionen för strategiska produkters (ISP) tillsyn. Hit räknas försäljning både inom och utom Sverige.</w:t>
      </w:r>
    </w:p>
    <w:p w14:paraId="2B0405D9" w14:textId="03B634B4" w:rsidR="00C31C58" w:rsidRDefault="00CE11CB" w:rsidP="00C31C58">
      <w:pPr>
        <w:pStyle w:val="Brdtextmedindrag"/>
      </w:pPr>
      <w:r>
        <w:t>Om ett företag skulle känna till att en PDA-produkt som företaget i fråga har för avsikt att exportera, och som inte finns förtecknad i bilaga I till EU-förordningen, är avsedd att användas i anslutning till massförstörelsevapen finns en skyldighet för företaget att informera ISP. Efter en sedvanlig tillståndsprövning kan myndigheten besluta om att inte ge tillstånd för exporten enligt catch-all klausulen.</w:t>
      </w:r>
    </w:p>
    <w:p w14:paraId="54612DB9" w14:textId="386E978D" w:rsidR="00C31C58" w:rsidRDefault="00CE11CB" w:rsidP="00C31C58">
      <w:pPr>
        <w:pStyle w:val="Brdtextmedindrag"/>
      </w:pPr>
      <w:r>
        <w:t xml:space="preserve">Av de PDA-produkter som exporteras med tillstånd från ISP är den dominerande delen telekommunikationsutrustning som innehåller kryptering samt värmekameror som båda kontrolleras inom exportkontrollregimen Wassenaar-arrangemanget. Även kolfiber liksom frekvensomvandlare till mejeri- och livsmedelsindustrin utgör en betydande del. En annan volymmässigt stor produkt som är värmeväxlare. Dessa är kontrollerade inom </w:t>
      </w:r>
      <w:r w:rsidR="00D255E3">
        <w:t xml:space="preserve">exportkontrollregimen </w:t>
      </w:r>
      <w:r>
        <w:t>Australiengruppen. Andra produkter, som t.ex. isostatpressar, kemikalier eller obemannade luftfarkoster och utrustning relaterad till sådana farkoster, är volymmässigt mindre omfattande men kan vara resurskrävande vid tillståndsprövningen.</w:t>
      </w:r>
    </w:p>
    <w:p w14:paraId="2F23EE85" w14:textId="77777777" w:rsidR="00C31C58" w:rsidRDefault="00CE11CB" w:rsidP="00C31C58">
      <w:pPr>
        <w:pStyle w:val="Brdtextmedindrag"/>
      </w:pPr>
      <w:r>
        <w:t xml:space="preserve">Embargo på handel med PDA-produkter finns enligt FN-beslut, som genomförts och utvidgats av EU, mot Nordkorea. Detta embargo är genom EU-beslut fullständigt, dvs. det omfattar alla produkter på EU:s kontrollista. Även vissa liknande produkter är belagda med embargo. Detsamma är fallet vad gäller de embargon som EU har infört med anledning av situationen för mänskliga rättigheter i Iran, vilka dock är kopplade till olika typer av tillståndsförfaranden. </w:t>
      </w:r>
    </w:p>
    <w:p w14:paraId="7723DAE2" w14:textId="77777777" w:rsidR="00C31C58" w:rsidRDefault="00CE11CB" w:rsidP="00C31C58">
      <w:pPr>
        <w:pStyle w:val="Brdtextmedindrag"/>
      </w:pPr>
      <w:r>
        <w:t xml:space="preserve">Likaså har EU, mot bakgrund av Rysslands agerande i Ukraina, beslutat om vissa restriktiva åtgärder (sanktioner) mot Ryssland. Exportrestriktionerna omfattar hela EU:s kontrollista för produkter med dubbla användningsområden, när de är avsedda för militär slutanvändning eller militär slutanvändare. </w:t>
      </w:r>
    </w:p>
    <w:p w14:paraId="20AE3FA3" w14:textId="05B8D3F8" w:rsidR="00217F1E" w:rsidRDefault="00CE11CB" w:rsidP="00C31C58">
      <w:pPr>
        <w:pStyle w:val="Brdtextmedindrag"/>
      </w:pPr>
      <w:r>
        <w:t xml:space="preserve">Export av vissa PDA-produkter är enligt EU-beslut också förbjuden respektive belagd med tillståndskrav i förhållande till Syrien. </w:t>
      </w:r>
    </w:p>
    <w:p w14:paraId="5D048E86" w14:textId="403ADA80" w:rsidR="00C31C58" w:rsidRDefault="00CE11CB" w:rsidP="00D255E3">
      <w:pPr>
        <w:pStyle w:val="Brdtextmedindrag"/>
      </w:pPr>
      <w:r>
        <w:t>I januari 2016 lyftes EU:s samtliga kärnteknikrelaterade sanktioner mot Iran i enlighet med den kärntekniska överenskommelsen JCPoA (Joint Comprehensive Plan of Action), då IAEA bekräftat att Iran hade levt upp till sina åtaganden enligt planen. I maj 2018 meddelade USA att man avsåg att lämna JCPoA och ensidigt återinföra de sanktioner som tidigare lyfts med anledning av överenskommelsen. USA:s sanktioner återinfördes därefter i ett första steg i augusti och i ett andra steg i november 2018. EU:s åtaganden mot överenskommelsen står fast. Tillståndsförfaranden gäller numera för de PDA-produkter som tidigare varit föremål för embargon. Detta gäller dock inte de produkter som omfattas av missilteknologikontrollregimen.</w:t>
      </w:r>
    </w:p>
    <w:p w14:paraId="12DC9BC0" w14:textId="1B2A9A72" w:rsidR="00C31C58" w:rsidRDefault="00CE11CB" w:rsidP="00C31C58">
      <w:pPr>
        <w:pStyle w:val="Brdtextmedindrag"/>
      </w:pPr>
      <w:bookmarkStart w:id="24" w:name="_Hlk64291634"/>
      <w:r>
        <w:t>Sverige har både rättsligt bindande åtaganden som har beslutats av FN och EU och politiska åtaganden inom ramen för exportkontrollregimerna som syftar till att begränsa spridningen av känslig information och teknologi, inklusive sådan som kan användas för att tillverka massförstörelsevapen. Ett viktigt element är att verka för vaksamhet gällande spridning av känslig information genom kunskapsöverföringar vid exempelvis högskoleutbildningar och forskningssamarbeten. Under 2020 fortsatte samarbetet mellan berörda myndigheter i dessa frågor. Ett verktyg är den s.k. konsulära vaksamheten, som omfattar antagning vid högskolor och prövning av ansökningar om uppehållstillstånd för studier som rör sådan känslig information och teknik. ISP fortsatte också sitt arbete riktat mot universitet och högskolor för att stärka medvetenheten om riskerna kopplade till spridning av känsliga teknologier. Vikten av säker hantering av skyddsvärd forskningsverksamhet uppmärksammades också i regeringens proposition Forskning, frihet, framtid – kunskap och innovation för Sverige (prop. 2020/21:60).</w:t>
      </w:r>
    </w:p>
    <w:p w14:paraId="744E0467" w14:textId="18916BEE" w:rsidR="00C31C58" w:rsidRDefault="00CE11CB" w:rsidP="00C31C58">
      <w:pPr>
        <w:pStyle w:val="Rubrik2"/>
      </w:pPr>
      <w:bookmarkStart w:id="25" w:name="_Toc61964778"/>
      <w:bookmarkStart w:id="26" w:name="_Toc68168270"/>
      <w:bookmarkEnd w:id="24"/>
      <w:r>
        <w:t>Samarbete inom de internationella exportkontrollregimerna</w:t>
      </w:r>
      <w:bookmarkEnd w:id="25"/>
      <w:bookmarkEnd w:id="26"/>
    </w:p>
    <w:p w14:paraId="700BD90E" w14:textId="4C73D81D" w:rsidR="00C31C58" w:rsidRDefault="00CE11CB" w:rsidP="00C31C58">
      <w:pPr>
        <w:pStyle w:val="Rubrik3utannumrering"/>
      </w:pPr>
      <w:r>
        <w:t>Internationella avtal</w:t>
      </w:r>
    </w:p>
    <w:p w14:paraId="481514F2" w14:textId="0A5E9071" w:rsidR="00C31C58" w:rsidRDefault="00CE11CB" w:rsidP="00C31C58">
      <w:pPr>
        <w:pStyle w:val="Brdtext"/>
      </w:pPr>
      <w:r>
        <w:t>När det gäller de internationella avtalen bör särskilt nämnas</w:t>
      </w:r>
    </w:p>
    <w:p w14:paraId="6BD16CC4" w14:textId="7EA03121" w:rsidR="00C31C58" w:rsidRDefault="00CE11CB" w:rsidP="00C31C58">
      <w:pPr>
        <w:pStyle w:val="Strecklista"/>
      </w:pPr>
      <w:r>
        <w:t>1968 års fördrag om förhindrande av spridning av kärnvapen (icke-spridningsavtalet)</w:t>
      </w:r>
    </w:p>
    <w:p w14:paraId="5C4687C6" w14:textId="77777777" w:rsidR="00C31C58" w:rsidRDefault="00CE11CB" w:rsidP="00C31C58">
      <w:pPr>
        <w:pStyle w:val="Strecklista"/>
      </w:pPr>
      <w:r>
        <w:t>1972 års konvention om förbud mot utveckling, framställning och lagring av bakteriologiska (biologiska) vapen och toxinvapen samt om deras förstöring (BTWC)</w:t>
      </w:r>
    </w:p>
    <w:p w14:paraId="18D4692E" w14:textId="77777777" w:rsidR="00C31C58" w:rsidRDefault="00CE11CB" w:rsidP="00C31C58">
      <w:pPr>
        <w:pStyle w:val="Strecklista"/>
      </w:pPr>
      <w:r>
        <w:t xml:space="preserve">1993 års konvention om förbud mot utveckling, produktion, innehav och användning av kemiska vapen samt om deras förstöring (CWC). </w:t>
      </w:r>
    </w:p>
    <w:p w14:paraId="088ADA0D" w14:textId="68D7EB7B" w:rsidR="00C31C58" w:rsidRDefault="00CE11CB" w:rsidP="00D255E3">
      <w:pPr>
        <w:pStyle w:val="Brdtextefterstrecklista"/>
      </w:pPr>
      <w:r>
        <w:t>Sverige är statspart i alla tre avtal (jfr SÖ 1970:12, SÖ 1976:18 och SÖ 1993:28).</w:t>
      </w:r>
    </w:p>
    <w:p w14:paraId="51DBD966" w14:textId="2981ABEC" w:rsidR="00C31C58" w:rsidRDefault="00CE11CB" w:rsidP="00D255E3">
      <w:pPr>
        <w:pStyle w:val="Brdtextmedindrag"/>
      </w:pPr>
      <w:r>
        <w:t>Genom icke-spridningsavtalet förpliktar sig icke-kärnvapenstaterna att inte ta emot eller tillverka kärnvapen, samtidigt som de fem kärnvapenmakterna Frankrike, Kina, Ryssland, Storbritannien och USA åtar sig att nedrusta. Vidare åtar sig parterna att inte överföra kärnråbränsle eller särskilt klyvbart material eller utrustning eller materiel som särskilt konstruerats för tillverkning av särskilt klyvbart material till någon icke-kärnvapenstat, med mindre än att materialet eller utrustningen står under Internationella atomenergiorganets (IAEA) kontroll.</w:t>
      </w:r>
    </w:p>
    <w:p w14:paraId="7A2FEC20" w14:textId="77777777" w:rsidR="00C31C58" w:rsidRDefault="00CE11CB" w:rsidP="00C31C58">
      <w:pPr>
        <w:pStyle w:val="Brdtextmedindrag"/>
      </w:pPr>
      <w:r>
        <w:t xml:space="preserve">I BTWC åtar sig parterna bl.a. att varken direkt eller indirekt överföra utrustning som kan användas för produktion av biologiska stridsmedel. </w:t>
      </w:r>
    </w:p>
    <w:p w14:paraId="1B82922C" w14:textId="2F41D5B0" w:rsidR="00C31C58" w:rsidRDefault="00CE11CB" w:rsidP="00C31C58">
      <w:pPr>
        <w:pStyle w:val="Brdtextmedindrag"/>
      </w:pPr>
      <w:r>
        <w:t xml:space="preserve">I CWC föreskrivs att dess parter varken direkt eller indirekt får överföra kemiska stridsmedel till någon annan stat. </w:t>
      </w:r>
    </w:p>
    <w:p w14:paraId="7B2E4FEA" w14:textId="725B8D7D" w:rsidR="00C31C58" w:rsidRDefault="00CE11CB" w:rsidP="00C31C58">
      <w:pPr>
        <w:pStyle w:val="Brdtextmedindrag"/>
      </w:pPr>
      <w:r>
        <w:t xml:space="preserve">Även om de internationella avtalens primära syfte är att förhindra spridning av massförstörelsevapen och främja nedrustning så innehåller de också bestämmelser om att parterna ska främja handel för fredliga ändamål. Detta beror på att en betydande del av de aktuella produkterna och teknologierna har dubbla användningsområden, och att handel med produkter för civilt bruk därför bör uppmuntras. </w:t>
      </w:r>
    </w:p>
    <w:p w14:paraId="3ABCAB1C" w14:textId="77777777" w:rsidR="00C31C58" w:rsidRDefault="00CE11CB" w:rsidP="00C31C58">
      <w:pPr>
        <w:pStyle w:val="Rubrik3utannumrering"/>
      </w:pPr>
      <w:r>
        <w:t xml:space="preserve">De internationella exportkontrollregimerna </w:t>
      </w:r>
    </w:p>
    <w:p w14:paraId="72FD289C" w14:textId="77777777" w:rsidR="00C31C58" w:rsidRDefault="00CE11CB" w:rsidP="00C31C58">
      <w:pPr>
        <w:pStyle w:val="Brdtext"/>
      </w:pPr>
      <w:r>
        <w:t>För att förstärka det internationella samarbetet för icke-spridning av massförstörelsevapen har ett fyrtiotal länder på eget initiativ slutit sig samman i fem internationella exportkontrollregimer: Zangger-kommittén, Nuclear Suppliers Group, Australiengruppen, Missilteknologikontroll</w:t>
      </w:r>
      <w:r>
        <w:softHyphen/>
        <w:t>regimen och Wassenaar-arrangemanget.</w:t>
      </w:r>
    </w:p>
    <w:p w14:paraId="750BE7E6" w14:textId="77777777" w:rsidR="00C31C58" w:rsidRDefault="00CE11CB" w:rsidP="00C31C58">
      <w:pPr>
        <w:pStyle w:val="Brdtextmedindrag"/>
      </w:pPr>
      <w:r>
        <w:t>Regimernas syfte är att identifiera varor och teknologier som kan användas i samband med massförstörelsevapen och att skapa större enhetlighet i deltagande länders exportkontroll av dessa. Till stöd för detta arbete har respektive regim en lista med produkter som står under kontroll. Listorna ses över årligen. Arbetet omfattar även utbyte av information om nekade exporter, spridningsrisker samt kontakter med tredjeland för att främja regimernas icke-spridningsmålsättningar.</w:t>
      </w:r>
    </w:p>
    <w:p w14:paraId="64CC4CE0" w14:textId="77777777" w:rsidR="00C31C58" w:rsidRDefault="00CE11CB" w:rsidP="00C31C58">
      <w:pPr>
        <w:pStyle w:val="Brdtextmedindrag"/>
      </w:pPr>
      <w:r>
        <w:t xml:space="preserve">Grunden för samarbetet i exportkontrollregimerna är en gemensam politisk vilja att förhindra spridning av massförstörelsevapen. Detta uppnås genom en nationell lagstiftning som möjliggör exportkontroll av de varor och teknologier som har identifierats som strategiska. Deltagande i regimerna underlättar samtidigt uppfyllandet av de folkrättsliga förpliktelserna i internationella avtal om att inte direkt eller indirekt bistå en annan stat att anskaffa massförstörelsevapen. </w:t>
      </w:r>
    </w:p>
    <w:p w14:paraId="0CAE23FD" w14:textId="77777777" w:rsidR="00C31C58" w:rsidRDefault="00CE11CB" w:rsidP="00C31C58">
      <w:pPr>
        <w:pStyle w:val="Rubrik3utannumrering"/>
      </w:pPr>
      <w:r>
        <w:t xml:space="preserve">Zangger-kommittén </w:t>
      </w:r>
    </w:p>
    <w:p w14:paraId="0FA768FF" w14:textId="4B4A3A7F" w:rsidR="00C31C58" w:rsidRDefault="00CE11CB" w:rsidP="00C31C58">
      <w:pPr>
        <w:pStyle w:val="Brdtext"/>
      </w:pPr>
      <w:r>
        <w:t>Zangger-kommittén</w:t>
      </w:r>
      <w:r w:rsidR="008F2937">
        <w:t xml:space="preserve"> </w:t>
      </w:r>
      <w:r>
        <w:t xml:space="preserve">bildades 1974, och behandlar frågor om exportkontroll relaterade till icke-spridningsavtalet. Kommittén fastställer vad som menas med utrustning och material </w:t>
      </w:r>
      <w:r w:rsidRPr="005D41A8">
        <w:t>som särskilt konstruerats eller iordningsställts</w:t>
      </w:r>
      <w:r w:rsidRPr="005D41A8" w:rsidDel="005D41A8">
        <w:t xml:space="preserve"> </w:t>
      </w:r>
      <w:r>
        <w:t xml:space="preserve">för </w:t>
      </w:r>
      <w:r w:rsidRPr="005D41A8">
        <w:t>bearbetning, användning eller tillverkning</w:t>
      </w:r>
      <w:r w:rsidRPr="005D41A8" w:rsidDel="005D41A8">
        <w:t xml:space="preserve"> </w:t>
      </w:r>
      <w:r>
        <w:t>av särskilt klyvbart material. Ansvaret är därmed delvis överlappande med Nuclear Suppliers Group, som behandlas nedan. Icke-spridningsavtalet föreskriver att export av sådan utrustning och material till en icke-kärnvapenstat, liksom råmaterial och särskilt klyvbart material, endast får ske om råmaterialet eller det särskilt klyvbara materialet underställs IAEA-kontroll. Utrustningen och materialen anges i kommitténs kontrollista, som uppdateras i ljuset av den tekniska utvecklingen. Listan uppdaterades under 2020 och finns återgiven i IAEA:s informationscirkulär nr 209 (INFCIRC/209/Rev.5). Svenska Totalförsvarets forskningsinstitut (FOI) ansvarar för att upprätthålla Zangger-kommitténs webbplats.</w:t>
      </w:r>
    </w:p>
    <w:p w14:paraId="2473A813" w14:textId="77777777" w:rsidR="00C31C58" w:rsidRDefault="00CE11CB" w:rsidP="00C31C58">
      <w:pPr>
        <w:pStyle w:val="Rubrik3utannumrering"/>
      </w:pPr>
      <w:r>
        <w:t xml:space="preserve">Nuclear Suppliers Group </w:t>
      </w:r>
    </w:p>
    <w:p w14:paraId="0403A58A" w14:textId="730BA92E" w:rsidR="00C31C58" w:rsidRDefault="00CE11CB" w:rsidP="00C31C58">
      <w:pPr>
        <w:pStyle w:val="Brdtext"/>
      </w:pPr>
      <w:r>
        <w:t xml:space="preserve">Nuclear Suppliers Groups (NSG) arbete avser exportkontroll av produkter som finns listade i del 1 och del 2 i NSG:s riktlinjer, däribland produkter för nukleärt bruk samt andra PDA-produkter som kan användas i samband med utveckling eller produktion av kärnvapen. Produkterna finns återgivna i IAEA:s informationscirkulär nr 254, som innehåller de två kontrollistorna för respektive varugrupp (INFCIRC/254/Rev.14/Part 1 och INFCIRC/254/ Rev.11/Part 2). Arbetet i NSG fortgick under 2020. </w:t>
      </w:r>
    </w:p>
    <w:p w14:paraId="5F8B62FF" w14:textId="77777777" w:rsidR="00C31C58" w:rsidRDefault="00CE11CB" w:rsidP="00C31C58">
      <w:pPr>
        <w:pStyle w:val="Rubrik3utannumrering"/>
      </w:pPr>
      <w:bookmarkStart w:id="27" w:name="_Hlk35944774"/>
      <w:r>
        <w:t xml:space="preserve">Australiengruppen </w:t>
      </w:r>
    </w:p>
    <w:p w14:paraId="4985FC05" w14:textId="77777777" w:rsidR="00C31C58" w:rsidRDefault="00CE11CB" w:rsidP="00C31C58">
      <w:pPr>
        <w:pStyle w:val="Brdtext"/>
      </w:pPr>
      <w:r>
        <w:t xml:space="preserve">Australiengruppen bildades 1985 på initiativ av Australien. Dess verksamhet syftar till att harmonisera medlemsländernas exportkontroll för att förhindra spridning av kemiska och biologiska vapen. Ursprungligen omfattade gruppens verksamhetsområde endast kemikalier och kemisk tillverkningsutrustning. År 1990 beslutades dock att kontrollistorna skulle utökas till att även omfatta mikroorganismer, toxiner samt viss tillverkningsutrustning för biologiska stridsmedel. </w:t>
      </w:r>
    </w:p>
    <w:p w14:paraId="0161A7EF" w14:textId="427FD86D" w:rsidR="00C31C58" w:rsidRDefault="00CE11CB" w:rsidP="00C31C58">
      <w:pPr>
        <w:pStyle w:val="Brdtext"/>
        <w:tabs>
          <w:tab w:val="clear" w:pos="2268"/>
          <w:tab w:val="left" w:pos="142"/>
        </w:tabs>
      </w:pPr>
      <w:r>
        <w:tab/>
      </w:r>
      <w:r w:rsidRPr="00022DAB">
        <w:t>I början av 2020</w:t>
      </w:r>
      <w:r w:rsidRPr="001E254D">
        <w:t xml:space="preserve"> hölls ett möte i Bratislava</w:t>
      </w:r>
      <w:r>
        <w:t>,</w:t>
      </w:r>
      <w:r w:rsidRPr="001E254D">
        <w:t xml:space="preserve"> vilket ledde fram till beslut</w:t>
      </w:r>
      <w:r>
        <w:t xml:space="preserve"> om att lägga till Novichok-prekursorer</w:t>
      </w:r>
      <w:r w:rsidRPr="009C5635">
        <w:t xml:space="preserve"> </w:t>
      </w:r>
      <w:r>
        <w:t>på Australiengruppens kontrollista</w:t>
      </w:r>
      <w:r w:rsidRPr="009C5635">
        <w:t>.</w:t>
      </w:r>
      <w:r w:rsidRPr="00022DAB" w:rsidDel="00022DAB">
        <w:t xml:space="preserve"> </w:t>
      </w:r>
    </w:p>
    <w:bookmarkEnd w:id="27"/>
    <w:p w14:paraId="1A742064" w14:textId="77777777" w:rsidR="00C31C58" w:rsidRDefault="00CE11CB" w:rsidP="00C31C58">
      <w:pPr>
        <w:pStyle w:val="Rubrik3utannumrering"/>
      </w:pPr>
      <w:r>
        <w:t xml:space="preserve">Missilteknologikontrollregimen </w:t>
      </w:r>
    </w:p>
    <w:p w14:paraId="74B04496" w14:textId="1C857862" w:rsidR="00C31C58" w:rsidRDefault="00CE11CB" w:rsidP="00C31C58">
      <w:pPr>
        <w:pStyle w:val="Brdtext"/>
      </w:pPr>
      <w:r>
        <w:t xml:space="preserve">Missilteknologikontrollregimen (MTCR) grundar sig på ett amerikanskt initiativ från 1982. Dess verksamhet gäller främst exportkontroll av fullständiga missilsystem (inklusive ballistiska missiler och bärraketer för rymduppskjutningar samt sondraketer) och andra obemannade luftfarkoster (inklusive kryssningsmissiler, mål- och spaningsplattformar) med en räckvidd på 300 kilometer eller mer. Därutöver kontrolleras komponenter till sådana system samt andra produkter som kan användas för produktion av missiler och även mindre obemannade luftfarkoster konstruerade för att kunna sprida aerosoler. Arbetet inom MTCR fortgick under 2020. </w:t>
      </w:r>
    </w:p>
    <w:p w14:paraId="294433F1" w14:textId="77777777" w:rsidR="00C31C58" w:rsidRDefault="00CE11CB" w:rsidP="00C31C58">
      <w:pPr>
        <w:pStyle w:val="Rubrik3utannumrering"/>
      </w:pPr>
      <w:r>
        <w:t>Wassenaar-arrangemanget</w:t>
      </w:r>
    </w:p>
    <w:p w14:paraId="38896B5C" w14:textId="0628EC3C" w:rsidR="00C31C58" w:rsidRDefault="00CE11CB" w:rsidP="00C31C58">
      <w:pPr>
        <w:pStyle w:val="Brdtext"/>
      </w:pPr>
      <w:r>
        <w:t>Wassenaar-arrangemanget bildades 1996 som efterföljare till det internationella exportkontrollsamarbete som tidigare hade bedrivits inom kommittén Coordinating Committee on Multilateral Export Controls (CoCom). Arrangemangets arbetsfält omfattar kontrollen av konventionella vapen samt varor och teknologier med dubbla användningsområden som inte kontrolleras i andra regimer. Det utgör därmed ett viktigt komplement till arbetet i övriga regimer som uteslutande fokuserar på massförstörelsevapen samt vissa vapenbärare. Arrangemanget har i dag 42 deltagande stater. Bland dessa återfinns flertalet stora producenter och teknologiinnehavare på de berörda områdena.</w:t>
      </w:r>
    </w:p>
    <w:p w14:paraId="0AE874DA" w14:textId="77777777" w:rsidR="00C31C58" w:rsidRDefault="00CE11CB" w:rsidP="00C31C58">
      <w:pPr>
        <w:pStyle w:val="Brdtextmedindrag"/>
      </w:pPr>
      <w:r>
        <w:t>Syftet med arrangemangets verksamhet är att bidra till regional och internationell säkerhet och stabilitet genom att främja öppenhet och ett ansvarsfullt agerande när det gäller överföringar av konventionella vapen och produkter med dubbla användningsområden och därigenom undvika destabiliserande ansamlingar. Grundsynen i Wassenaar-arrangemanget är att handel med de varor som finns på kontrollistorna ska vara tillåten, men att den måste ske under kontrollerade former.</w:t>
      </w:r>
    </w:p>
    <w:p w14:paraId="12D78D2A" w14:textId="77777777" w:rsidR="00C31C58" w:rsidRDefault="00CE11CB" w:rsidP="00C31C58">
      <w:pPr>
        <w:pStyle w:val="Brdtextmedindrag"/>
      </w:pPr>
      <w:r>
        <w:t xml:space="preserve">En viktig funktion som Wassenaar-arrangemanget upprätthåller är att regelbundet samla den tekniska expertisen från de deltagande staterna för att uppdatera de gemensamma kontrollistorna i ljuset av den tekniska utvecklingen. </w:t>
      </w:r>
    </w:p>
    <w:p w14:paraId="724F400C" w14:textId="77777777" w:rsidR="00C31C58" w:rsidRDefault="00CE11CB" w:rsidP="00C31C58">
      <w:pPr>
        <w:pStyle w:val="Brdtextmedindrag"/>
      </w:pPr>
      <w:r>
        <w:t xml:space="preserve">Arrangemanget upprätthåller två kontrollistor som är fogade till dess grunddokument: Munitions List, som omfattar konventionell krigsmateriel, och List of Dual-Use Goods and Technologies, som omfattar produkter och teknologi med både civila och militära användningsområden som inte finns på övriga regimers kontrollistor. Båda listorna är i praktiken vägledande för innehållet i EU:s motsvarande kontrollistor. </w:t>
      </w:r>
    </w:p>
    <w:p w14:paraId="65590A9D" w14:textId="2B7DBEF0" w:rsidR="00C31C58" w:rsidRPr="00327E34" w:rsidRDefault="00CE11CB" w:rsidP="00C31C58">
      <w:pPr>
        <w:pStyle w:val="Brdtextmedindrag"/>
      </w:pPr>
      <w:r>
        <w:t>Wassenaar-arrangemanget håller årliga plenarmöten i Wien på senhösten. Under dessa möten behandlas frågor av principiell betydelse för samarbetets fortsatta utveckling. På grundval av det löpande tekniska arbetet under året beslutas också om uppdateringar av kontrollistorna. Plenarmöte kunde inte genomföras 2020, men ett antal beslut i organisatoriska och administrativa frågor kunde fattas genom skriftligt förfarande. Uppdateringen av kontrollistorna planeras ske 2021.</w:t>
      </w:r>
    </w:p>
    <w:p w14:paraId="5C24621E" w14:textId="77777777" w:rsidR="00C31C58" w:rsidRPr="00327E34" w:rsidRDefault="00CE11CB" w:rsidP="00C31C58">
      <w:pPr>
        <w:pStyle w:val="Rubrik2"/>
      </w:pPr>
      <w:bookmarkStart w:id="28" w:name="_Toc61964779"/>
      <w:bookmarkStart w:id="29" w:name="_Toc68168271"/>
      <w:r w:rsidRPr="00327E34">
        <w:t>Samarbetet inom EU om produkter med dubbla användningsområden</w:t>
      </w:r>
      <w:bookmarkEnd w:id="28"/>
      <w:bookmarkEnd w:id="29"/>
    </w:p>
    <w:p w14:paraId="7AD50132" w14:textId="69695D95" w:rsidR="00C31C58" w:rsidRPr="00327E34" w:rsidRDefault="00CE11CB" w:rsidP="00C31C58">
      <w:pPr>
        <w:pStyle w:val="Rubrik3utannumrering"/>
      </w:pPr>
      <w:r w:rsidRPr="00327E34">
        <w:t xml:space="preserve">Exportkontrollregimerna och EU </w:t>
      </w:r>
    </w:p>
    <w:p w14:paraId="589BD55F" w14:textId="6AFB7BE2" w:rsidR="00C31C58" w:rsidRDefault="00CE11CB" w:rsidP="00C31C58">
      <w:pPr>
        <w:pStyle w:val="Brdtext"/>
      </w:pPr>
      <w:r w:rsidRPr="00327E34">
        <w:t>Arbetet inom EU på området exportkontrol</w:t>
      </w:r>
      <w:r>
        <w:t>l av produkter med dubbla användningsområden är nära förbundet med det internationella arbete som utförs inom exportkontrollregimerna. Inom EU sker samordningen närmast i rådsarbetsgruppen för ickepsridning (Council Working Group on Non-proliferation, Conop), som hanterar icke-spridningsfrågor generellt, och rådsarbetsgruppen för produkter med dubbla använd</w:t>
      </w:r>
      <w:r w:rsidR="00D255E3">
        <w:t>n</w:t>
      </w:r>
      <w:r>
        <w:t xml:space="preserve">ingsområden (Working Party on Dual-Use Goods, WPDU) som bl.a. arbetar med policyfrågor samt uppdatering av den kontrollista med produkter med dubbla användningsområden som faller under rådets förordning (EG) nr 428/2009 (PDA-förordningen). </w:t>
      </w:r>
    </w:p>
    <w:p w14:paraId="6D55813D" w14:textId="77777777" w:rsidR="00C31C58" w:rsidRDefault="00CE11CB" w:rsidP="00C31C58">
      <w:pPr>
        <w:pStyle w:val="Brdtextmedindrag"/>
      </w:pPr>
      <w:r>
        <w:t>Enligt EU:s strategi mot spridning av massförstörelsevapen ska medlemsstaterna arbeta för att EU ska vara en ledande samarbetspartner när det gäller exportkontrollregimerna. EU:s uppfattning är sedan länge att alla EU:s medlemsstater ska erbjudas medlemskap i alla exportkontrollregimerna. Huvudskälet är EU:s gemensamma inre marknad som omfattar de allra flesta produkter med dubbla användningsområden, liksom en strävan att upprätthålla en för alla EU-länder harmoniserad och effektiv nationell exportkontroll baserad på regimernas kontrollistor, riktlinjer för exportkontroll och informationsutbyte om spridningsrisker. Handeln inom EU räknas i dessa sammanhang inte som export. Därmed är EU:s medlemsstater beroende av respektive lands exportkontrollsystem. Även av detta skäl får medlemskapsfrågan i exportkontrollregimerna en viktig dimension.</w:t>
      </w:r>
    </w:p>
    <w:p w14:paraId="044BF84D" w14:textId="4228DCBD" w:rsidR="00C31C58" w:rsidRDefault="00CE11CB" w:rsidP="00C31C58">
      <w:pPr>
        <w:pStyle w:val="Brdtextmedindrag"/>
      </w:pPr>
      <w:r>
        <w:t>Genom beslut i NSG och Australiengruppen är samtliga EU-länder numera medlemmar i dessa regimer. I Missilteknologikontrollregimen har motsvarande beslut ännu inte fattats beträffande Cypern, Estland, Kroatien, Lettland, Litauen, Malta, Rumänien, Slovakien och Slovenien. För Wassenaar-arrangemanget gäller detsamma för Cypern.</w:t>
      </w:r>
    </w:p>
    <w:p w14:paraId="71814E41" w14:textId="77777777" w:rsidR="00C31C58" w:rsidRDefault="00CE11CB" w:rsidP="00C31C58">
      <w:pPr>
        <w:pStyle w:val="Rubrik3utannumrering"/>
      </w:pPr>
      <w:r>
        <w:t xml:space="preserve">Årets arbete med kontrollistorna </w:t>
      </w:r>
    </w:p>
    <w:p w14:paraId="08A3FADE" w14:textId="34839A1C" w:rsidR="00C31C58" w:rsidRDefault="00CE11CB" w:rsidP="00C31C58">
      <w:pPr>
        <w:pStyle w:val="Brdtext"/>
      </w:pPr>
      <w:r>
        <w:t xml:space="preserve">De förändringar som görs i regimernas kontrollistor under året arbetas in i bilaga I till PDA-förordningen och blir därmed juridiskt bindande för EU:s medlemsstater. I enlighet med sina delegerade befogenheter enligt </w:t>
      </w:r>
      <w:r w:rsidRPr="00122274">
        <w:t>Europaparlamentets och rådets förordning (EU) nr 599/2014 av den 16 april 2014 om ändring av rådets förordning (EG) nr 428/2009 om upprättande av en gemenskapsordning för kontroll av export, överföring, förmedling och transitering av produkter med dubbla användningsområden</w:t>
      </w:r>
      <w:r>
        <w:t xml:space="preserve"> har kommissionen uppdaterat bilaga I i enlighet med de ändringar som beslutats i exportkontrollregimerna samt gjort följdändringar i bilaga IIa–IIg och bilaga IV. Ändringarna fastställs i regimerna mot slutet av ett kalenderår och införs som regel i bilaga I påföljande år.</w:t>
      </w:r>
    </w:p>
    <w:p w14:paraId="15DBD5D1" w14:textId="1F58F818" w:rsidR="00C31C58" w:rsidRDefault="00CE11CB" w:rsidP="00C31C58">
      <w:pPr>
        <w:pStyle w:val="Brdtextmedindrag"/>
      </w:pPr>
      <w:r>
        <w:t>Med anledning av att Storbritanniens utträdesavtal med EU löpte ut den 31 december 2020, gjordes i slutet av året en ändring i bilaga IIa. Ändringen innebar att Storbritannien lades till den grupp särskilt utvalda länder (</w:t>
      </w:r>
      <w:r w:rsidRPr="00F306D6">
        <w:t>Australien, Japan, Kanada, Liechtenstein, Norge, Nya Zealand, Schweiz och USA</w:t>
      </w:r>
      <w:r>
        <w:t xml:space="preserve">) som omfattas av </w:t>
      </w:r>
      <w:r w:rsidRPr="00F306D6">
        <w:t>unionens generella exporttillstånd nr EU001</w:t>
      </w:r>
      <w:r>
        <w:t xml:space="preserve">. Ändringen trädde i kraft </w:t>
      </w:r>
      <w:r w:rsidRPr="00700AE3">
        <w:t>1</w:t>
      </w:r>
      <w:r>
        <w:t> </w:t>
      </w:r>
      <w:r w:rsidRPr="00700AE3">
        <w:t>januari</w:t>
      </w:r>
      <w:r>
        <w:t xml:space="preserve"> 2021</w:t>
      </w:r>
      <w:r w:rsidRPr="00F306D6">
        <w:t xml:space="preserve">.  </w:t>
      </w:r>
    </w:p>
    <w:p w14:paraId="2DA66B20" w14:textId="77777777" w:rsidR="00C31C58" w:rsidRDefault="00CE11CB" w:rsidP="00C31C58">
      <w:pPr>
        <w:pStyle w:val="Rubrik3utannumrering"/>
      </w:pPr>
      <w:bookmarkStart w:id="30" w:name="_Hlk35943615"/>
      <w:r>
        <w:t xml:space="preserve">Rådsarbetsgruppen för produkter med dubbla användningsområden </w:t>
      </w:r>
    </w:p>
    <w:p w14:paraId="22565A09" w14:textId="4CCC6EE2" w:rsidR="00C31C58" w:rsidRDefault="00CE11CB" w:rsidP="00C31C58">
      <w:pPr>
        <w:pStyle w:val="Brdtextmedindrag"/>
        <w:ind w:firstLine="0"/>
      </w:pPr>
      <w:r>
        <w:t xml:space="preserve">Verksamheten inom rådsarbetsgruppen för PDA-frågor (WPDU) under 2020 dominerades av fortsatta förhandlingar om ett förslag till omarbetning av PDA-förordningen, vilket lades fram av kommissionen hösten 2016. Det rör sig om en omfattande revidering av den nuvarande förordningen. Syftet är enligt kommissionen att modernisera regelverket och effektivisera kontrollarbetet för både exportkontrollmyndigheter och industrin. Förslaget behöver godkännas av såväl </w:t>
      </w:r>
      <w:r w:rsidR="00D255E3">
        <w:t>E</w:t>
      </w:r>
      <w:r>
        <w:t xml:space="preserve">uropeiska rådet som Europaparlamentet. </w:t>
      </w:r>
    </w:p>
    <w:p w14:paraId="65E50208" w14:textId="33E233DE" w:rsidR="00C31C58" w:rsidRDefault="00CE11CB" w:rsidP="00C31C58">
      <w:pPr>
        <w:pStyle w:val="Brdtextmedindrag"/>
      </w:pPr>
      <w:r>
        <w:t xml:space="preserve">Med anledning av förslaget lämnade regeringen 2016 en faktapromemoria om förordningen om EU:s exportkontroll för produkter med dubbla användningsområden (2016/17:FPM22) till riksdagen. </w:t>
      </w:r>
    </w:p>
    <w:p w14:paraId="1D8BEB03" w14:textId="677103D4" w:rsidR="00C31C58" w:rsidRDefault="00CE11CB" w:rsidP="00C31C58">
      <w:pPr>
        <w:pStyle w:val="Brdtextmedindrag"/>
      </w:pPr>
      <w:r>
        <w:t>Under 2020 slutfördes trepartsförhandlingar (s.k. trilog) där resultatet av medlemsstaternas förhandlingsarbete förankrades med Europaparlamentet och kommissionen. Vid det sista trilogmötet i november 2020 nåddes en överenskommelse av kompromisstexten. Efter rättslingvistisk granskning väntas slutligt antagande under 2021.</w:t>
      </w:r>
    </w:p>
    <w:p w14:paraId="1BC3A078" w14:textId="77777777" w:rsidR="00C31C58" w:rsidRDefault="00CE11CB" w:rsidP="00C31C58">
      <w:pPr>
        <w:pStyle w:val="Brdtextmedindrag"/>
      </w:pPr>
      <w:r>
        <w:t>F</w:t>
      </w:r>
      <w:r w:rsidRPr="00817EA4">
        <w:t>örhandlingsresultat</w:t>
      </w:r>
      <w:r>
        <w:t>et</w:t>
      </w:r>
      <w:r w:rsidRPr="00817EA4">
        <w:t xml:space="preserve"> i trepartsförhandlingen l</w:t>
      </w:r>
      <w:r>
        <w:t xml:space="preserve">igger enligt regeringens bedömning </w:t>
      </w:r>
      <w:r w:rsidRPr="00817EA4">
        <w:t>inom ramen för Sveriges målsättningar som redovisades i faktapromemoria</w:t>
      </w:r>
      <w:r>
        <w:t>n.</w:t>
      </w:r>
      <w:r w:rsidRPr="00817EA4">
        <w:t xml:space="preserve"> </w:t>
      </w:r>
      <w:r>
        <w:t>Den omarbetade PDA-förordningen innehåller en rad nyheter som bl.a. utvidgar kontrollinstrumenten, ger ökad betoning på mänskliga rättigheter och ökad informationsutlämning. I slutet av 2020 inleddes arbetet med att ge en utredare i uppdrag att biträda Regeringskansliet med analys av behovet av författningsändringar med anledning av den omarbetade PDA-förordningen.</w:t>
      </w:r>
    </w:p>
    <w:p w14:paraId="3AEFCEEC" w14:textId="56C02972" w:rsidR="00C31C58" w:rsidRDefault="00CE11CB" w:rsidP="00C31C58">
      <w:pPr>
        <w:pStyle w:val="Brdtextmedindrag"/>
      </w:pPr>
      <w:r>
        <w:t>Utöver arbetet med den omarbetade PDA-förordningen ägnades verksamheten i WPDU åt bl.a. utbyte mellan medlemsstaterna och kommissionen av exportkontrollrelaterad information och statistik samt frågor om nya teknologier.</w:t>
      </w:r>
    </w:p>
    <w:bookmarkEnd w:id="30"/>
    <w:p w14:paraId="1CE1F779" w14:textId="59C6AF96" w:rsidR="00C31C58" w:rsidRPr="006361EB" w:rsidRDefault="00CE11CB" w:rsidP="00C31C58">
      <w:pPr>
        <w:pStyle w:val="Rubrik3utannumrering"/>
        <w:rPr>
          <w:lang w:val="en-GB"/>
        </w:rPr>
      </w:pPr>
      <w:r w:rsidRPr="006361EB">
        <w:rPr>
          <w:lang w:val="en-GB"/>
        </w:rPr>
        <w:t>Arbetet inom Dual-Use Coordination Group</w:t>
      </w:r>
    </w:p>
    <w:p w14:paraId="23DF983A" w14:textId="364B0561" w:rsidR="00C31C58" w:rsidRDefault="00CE11CB" w:rsidP="00C31C58">
      <w:pPr>
        <w:pStyle w:val="Brdtext"/>
      </w:pPr>
      <w:r>
        <w:t>Verksamheten inom koordinationsgruppen DUCG (Dual-Use Coordination Group) syftar till att samordna tillämpningen av PDA-förordningen. Under året har gruppen bl.a. lämnat stöd i arbetet med att uppdatera den EU-gemensamma kontrollistan, tagit fram statistikunderlag till kommissionens årliga rapport om exportkontroll, utbytt erfarenheter och information om nationellt genomförande av PDA-regelverket samt bistått kommissionen i utvecklingen av det elektroniska informationssystemet DUeS.</w:t>
      </w:r>
    </w:p>
    <w:p w14:paraId="53DFB68C" w14:textId="00926EE6" w:rsidR="00C31C58" w:rsidRPr="00364256" w:rsidRDefault="00CE11CB" w:rsidP="00C31C58">
      <w:pPr>
        <w:pStyle w:val="Brdtextmedindrag"/>
      </w:pPr>
      <w:r w:rsidRPr="00364256">
        <w:t xml:space="preserve">DUCG </w:t>
      </w:r>
      <w:r>
        <w:t>inrättade</w:t>
      </w:r>
      <w:r w:rsidRPr="00364256">
        <w:t xml:space="preserve"> 2019 en teknisk expertgrupp (expertgruppen) med uppdrag att ta fram en vägledning rörande exportkontroll av PDA som är särskilt riktad till lärosäten och andra forskningsinstitut (forskningsorganisationer). ISP representerar Sverige i expertgruppen. Expertgruppen har sammanträtt vid fem tillfällen under 2020. Vid två av dessa tillfällen har representanter från forskningsorganisationer, bl.a. svenska lärosäten, deltagit och getts möjlighet att lämna synpunkter, framhålla sina behov och i övrigt påverka innehållet i vägledningen. Vidare har ett utkast till vägledning varit föremål för e</w:t>
      </w:r>
      <w:r>
        <w:t>tt</w:t>
      </w:r>
      <w:r w:rsidRPr="00364256">
        <w:t xml:space="preserve"> </w:t>
      </w:r>
      <w:r>
        <w:t>offentligt samråd</w:t>
      </w:r>
      <w:r w:rsidRPr="00364256">
        <w:t>. Synpunkterna från konsultationen har tagits i beaktande vid färdigställandet av ett slutligt utkast. Vägledningen kommer, efter godkännande av DUCG, att offentliggöras som en rekommendation från kommissionen i Europeiska unionens officiella tidning.</w:t>
      </w:r>
    </w:p>
    <w:p w14:paraId="486AEBA8" w14:textId="43F7FBDD" w:rsidR="00C31C58" w:rsidRDefault="00CE11CB" w:rsidP="00C31C58">
      <w:pPr>
        <w:pStyle w:val="Rubrik2"/>
      </w:pPr>
      <w:bookmarkStart w:id="31" w:name="_Toc68168272"/>
      <w:bookmarkStart w:id="32" w:name="_Toc61964780"/>
      <w:r>
        <w:t>FN:s säkerhetsråds resolution 1540 och initiativet om säkerhet mot spridning av massförstörelsevapen</w:t>
      </w:r>
      <w:bookmarkEnd w:id="31"/>
      <w:r>
        <w:t xml:space="preserve"> </w:t>
      </w:r>
      <w:bookmarkEnd w:id="32"/>
    </w:p>
    <w:p w14:paraId="48DF5ADB" w14:textId="77777777" w:rsidR="00C31C58" w:rsidRDefault="00CE11CB" w:rsidP="00C31C58">
      <w:pPr>
        <w:pStyle w:val="Brdtext"/>
      </w:pPr>
      <w:r>
        <w:t xml:space="preserve">FN:s säkerhetsråd antog 2004 resolution 1540. Med stöd av kapitel VII i FN-stadgan fastställer resolutionen genom bindande beslut skyldigheter för alla FN:s medlemsstater att förhindra icke-statliga aktörer (terrorister) från att få tillgång till massförstörelsevapen och deras vapenbärare samt produkter med koppling till sådana vapen. Det fastslås bl.a. att alla stater ska inrätta en effektiv nationell kontroll av export, transittrafik, omlastningar och vidareexport. Resolutionen innehåller även bestämmelser om bistånd till andra länder för genomförandet av de åtgärder som den förpliktigar. </w:t>
      </w:r>
    </w:p>
    <w:p w14:paraId="3BAD60B2" w14:textId="77777777" w:rsidR="00C31C58" w:rsidRDefault="00CE11CB" w:rsidP="00C31C58">
      <w:pPr>
        <w:pStyle w:val="Brdtextmedindrag"/>
      </w:pPr>
      <w:r>
        <w:t xml:space="preserve">Genom resolution 1540 fattades också beslut om att inrätta en kommitté med uppgift att rapportera till säkerhetsrådet om genomförandet av resolutionen. FN:s medlemsländer uppmanas att rapportera till kommittén om åtgärder som de vidtagit för att genomföra resolutionen. Mandatet för 1540-kommittén löper till april 2021. </w:t>
      </w:r>
    </w:p>
    <w:p w14:paraId="05635E0A" w14:textId="7F69FC4D" w:rsidR="00C31C58" w:rsidRDefault="00CE11CB" w:rsidP="00C31C58">
      <w:pPr>
        <w:pStyle w:val="Brdtextmedindrag"/>
      </w:pPr>
      <w:r>
        <w:t xml:space="preserve">En internationell verksamhet som har beröringspunkter med och delvis överlappar säkerhetsrådets resolution 1540 är </w:t>
      </w:r>
      <w:r w:rsidRPr="009C3189">
        <w:t xml:space="preserve">initiativet om säkerhet mot spridning av massförstörelsevapen </w:t>
      </w:r>
      <w:r>
        <w:t xml:space="preserve">(Proliferation Security Initiative, PSI) som 105 länder har anslutit sig till. EU och Sverige stöder detta initiativ som syftar till att – inom ramen för folkrätten och nationell rätt – stärka det internationella samarbetet för att bättre kunna förhindra transporter till obehöriga mottagare av massförstörelsevapen och insatsvaror till sådana produkter. </w:t>
      </w:r>
    </w:p>
    <w:p w14:paraId="501B6326" w14:textId="27E29091" w:rsidR="00C31C58" w:rsidRDefault="0021438E" w:rsidP="001D32E2">
      <w:pPr>
        <w:pStyle w:val="Brdtext"/>
        <w:tabs>
          <w:tab w:val="clear" w:pos="2268"/>
          <w:tab w:val="left" w:pos="142"/>
        </w:tabs>
        <w:sectPr w:rsidR="00C31C58"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r>
        <w:tab/>
      </w:r>
      <w:r w:rsidR="00CE11CB">
        <w:t>Det nationella arbetet med att upprätthålla nödvändig beredskap och agera i ett brådskande ärende av denna typ är fördelat mellan berörda myndigheter i enlighet med ordinarie ansvarsprinciper.</w:t>
      </w:r>
    </w:p>
    <w:p w14:paraId="7FC34F0D" w14:textId="7275EFBF" w:rsidR="00C31C58" w:rsidRDefault="00CE11CB" w:rsidP="00C31C58">
      <w:pPr>
        <w:pStyle w:val="Rubrik1"/>
      </w:pPr>
      <w:bookmarkStart w:id="33" w:name="_Toc61964781"/>
      <w:bookmarkStart w:id="34" w:name="_Toc68168273"/>
      <w:r>
        <w:t>Ansvariga myndigheter</w:t>
      </w:r>
      <w:bookmarkEnd w:id="33"/>
      <w:bookmarkEnd w:id="34"/>
    </w:p>
    <w:p w14:paraId="7FC34F0E" w14:textId="77777777" w:rsidR="00C31C58" w:rsidRDefault="00CE11CB" w:rsidP="00C31C58">
      <w:pPr>
        <w:pStyle w:val="Rubrik2"/>
        <w:spacing w:before="0"/>
      </w:pPr>
      <w:bookmarkStart w:id="35" w:name="_Toc61964782"/>
      <w:bookmarkStart w:id="36" w:name="_Toc68168274"/>
      <w:r>
        <w:t>Inspektionen för strategiska produkter</w:t>
      </w:r>
      <w:bookmarkEnd w:id="35"/>
      <w:bookmarkEnd w:id="36"/>
    </w:p>
    <w:p w14:paraId="7FC34F0F" w14:textId="77777777" w:rsidR="00C31C58" w:rsidRDefault="00CE11CB" w:rsidP="00C31C58">
      <w:pPr>
        <w:pStyle w:val="Brdtext"/>
      </w:pPr>
      <w:r>
        <w:t xml:space="preserve">Inspektionen för strategiska produkter (ISP) är förvaltningsmyndighet för ärenden och tillsyn enligt </w:t>
      </w:r>
      <w:bookmarkStart w:id="37" w:name="_Hlk67056763"/>
      <w:r>
        <w:t>lagen (1992:1300) om krigsmateriel</w:t>
      </w:r>
      <w:bookmarkEnd w:id="37"/>
      <w:r>
        <w:t xml:space="preserve"> och lagen (2000:1064) om kontroll av produkter med dubbla användningsområden (PDA) och av tekniskt bistånd, i det senare fallet om inte någon annan myndighet har detta till uppgift. Strålsäkerhetsmyndigheten har sådant ansvar när det gäller särskilt känsliga kärntekniska produkter.</w:t>
      </w:r>
    </w:p>
    <w:p w14:paraId="7FC34F10" w14:textId="77777777" w:rsidR="00C31C58" w:rsidRDefault="00CE11CB" w:rsidP="00C31C58">
      <w:pPr>
        <w:pStyle w:val="Brdtextmedindrag"/>
      </w:pPr>
      <w:r>
        <w:t>Totalförsvarets forskningsinstitut och Försvarets radioanstalt bistår ISP med teknisk kompetens, och bl.a. Militära underrättelse- och säkerhetstjänsten, Säkerhetspolisen och Försvarets radioanstalt bistår ISP med information. ISP har även ett etablerat samarbete med Tullverket. Vissa av ISP:s tillsynsbesök genomförs som gemensamma tillsynsbesök med Tullverket och myndigheterna utbyter även information om utförseltillstånd.</w:t>
      </w:r>
    </w:p>
    <w:p w14:paraId="7FC34F11" w14:textId="77777777" w:rsidR="00C31C58" w:rsidRDefault="00CE11CB" w:rsidP="00C31C58">
      <w:pPr>
        <w:pStyle w:val="Brdtextmedindrag"/>
      </w:pPr>
      <w:r>
        <w:t>Genom regeringsbeslut har ISP utsetts att som s.k. behörig myndighet fullgöra vissa angivna uppgifter enligt rådsförordningar om sanktioner som har beslutats av Europeiska unionen. ISP har också vissa tillsynsuppgifter i förhållande till särskilda förbudsföreskrifter som regeringen meddelat med stöd av lagen (1996:95) om vissa internationella sanktioner.</w:t>
      </w:r>
    </w:p>
    <w:p w14:paraId="7FC34F12" w14:textId="55F7A102" w:rsidR="00C31C58" w:rsidRDefault="00CE11CB" w:rsidP="00C31C58">
      <w:pPr>
        <w:pStyle w:val="Brdtextmedindrag"/>
      </w:pPr>
      <w:r>
        <w:t>ISP är nationell myndighet under 1992 års konvention om förbud mot kemiska vapen (CWC) och utför de uppgifter som följer av l</w:t>
      </w:r>
      <w:r w:rsidRPr="005D3635">
        <w:t>ag</w:t>
      </w:r>
      <w:r>
        <w:t xml:space="preserve">en </w:t>
      </w:r>
      <w:r w:rsidRPr="005D3635">
        <w:t xml:space="preserve">om inspektioner enligt </w:t>
      </w:r>
      <w:r>
        <w:t>F</w:t>
      </w:r>
      <w:r w:rsidRPr="005D3635">
        <w:t>örenta nationernas konvention om förbud mot kemiska vapen</w:t>
      </w:r>
      <w:r>
        <w:t xml:space="preserve"> (1994:118). Den verksamheten hos ISP behandlas inte i denna skrivelse, då de</w:t>
      </w:r>
      <w:r w:rsidR="0021438E">
        <w:t>n</w:t>
      </w:r>
      <w:r>
        <w:t xml:space="preserve"> inte har en direkt koppling till myndighetens arbete med exportkontroll.</w:t>
      </w:r>
    </w:p>
    <w:p w14:paraId="7FC34F13" w14:textId="71040893" w:rsidR="00C31C58" w:rsidRDefault="00CE11CB" w:rsidP="00C31C58">
      <w:pPr>
        <w:pStyle w:val="Brdtextmedindrag"/>
      </w:pPr>
      <w:r>
        <w:t xml:space="preserve">ISP är även tillståndsmyndighet för ärenden enligt </w:t>
      </w:r>
      <w:r w:rsidRPr="00A9572E">
        <w:t>Europaparlamentets och rådets förordning (EU) nr 258/2012 av den 14 mars 2012 om genomförande av artikel 10 i FN:s protokoll om olaglig tillverkning av och handel med eldvapen, delar till eldvapen och ammunition, bifogat till Förenta nationernas konvention mot gränsöverskridande organiserad brottslighet (FN:s protokoll om skjutvapen), och om införande av exporttillstånd, import- och transiteringsåtgärder för skjutvapen, delar till skjutvapen och ammunition</w:t>
      </w:r>
      <w:r>
        <w:t>. Förordningen reglerar tillstånd att exportera civila skjutvapen, delar till skjutvapen och ammunition utanför EU samt vissa import- och transiteringsåtgärder.</w:t>
      </w:r>
    </w:p>
    <w:p w14:paraId="7FC34F14" w14:textId="206E6B16" w:rsidR="00C31C58" w:rsidRDefault="00CE11CB" w:rsidP="00C31C58">
      <w:pPr>
        <w:pStyle w:val="Brdtextmedindrag"/>
      </w:pPr>
      <w:r>
        <w:t>I juni 2020 utsågs ISP till</w:t>
      </w:r>
      <w:r w:rsidRPr="004F3256">
        <w:t xml:space="preserve"> Sveriges kontaktpunkt enligt Europaparlamentets och rådets förordning (EU) 2019/452 av den 19 mars 2019 om upprättande av en ram för granskning av utländska direktinvesteringar i unionen</w:t>
      </w:r>
      <w:r>
        <w:t xml:space="preserve">. Förordningen började tillämpas den 11 oktober 2020. ISP gavs även i uppdrag att tillsammans med andra berörda myndigheter utveckla </w:t>
      </w:r>
      <w:r w:rsidRPr="004F3256">
        <w:t xml:space="preserve">de former för samverkan som krävs för att ISP ska kunna utföra </w:t>
      </w:r>
      <w:r>
        <w:t>arbetsuppgifterna som nationell kontaktpunkt</w:t>
      </w:r>
      <w:r w:rsidRPr="004F3256">
        <w:t>.</w:t>
      </w:r>
      <w:r>
        <w:t xml:space="preserve"> Arbetet som rör granskning av utländska direktinvesteringar behandlas inte i denna skrivelse då det i dagsläget inte har en direkt koppling till myndighetens arbete med exportkontroll. </w:t>
      </w:r>
    </w:p>
    <w:p w14:paraId="7FC34F15" w14:textId="6A29B60B" w:rsidR="00C31C58" w:rsidRDefault="00CE11CB" w:rsidP="00C31C58">
      <w:pPr>
        <w:pStyle w:val="Brdtextmedindrag"/>
      </w:pPr>
      <w:r>
        <w:t>Myndighetens uppgifter framgår av förordningen (2010:1101) med instruktion för Inspektionen för strategiska produkter. Av förordningen framgår bland annat att ISP varje år till regeringen ska lämna dels en redogörelse för den svenska exporten av krigsmateriel och andra strategiska produkter under det föregående kalenderåret, dels en beskrivning av viktiga tendenser inom svensk och internationell exportkontroll.</w:t>
      </w:r>
      <w:r w:rsidRPr="00C8166E">
        <w:t xml:space="preserve"> </w:t>
      </w:r>
      <w:r>
        <w:t xml:space="preserve">Dessa uppgifter ligger till grund för den årliga skrivelsen om strategisk exportkontroll, inklusive årets skrivelse. </w:t>
      </w:r>
    </w:p>
    <w:p w14:paraId="7FC34F16" w14:textId="77777777" w:rsidR="00C31C58" w:rsidRDefault="00CE11CB" w:rsidP="00C31C58">
      <w:pPr>
        <w:pStyle w:val="Rubrik3utannumrering"/>
      </w:pPr>
      <w:r>
        <w:t xml:space="preserve">Kontakter med företagen </w:t>
      </w:r>
    </w:p>
    <w:p w14:paraId="7FC34F17" w14:textId="09D652DB" w:rsidR="00C31C58" w:rsidRDefault="00CE11CB" w:rsidP="00C31C58">
      <w:pPr>
        <w:pStyle w:val="Brdtext"/>
      </w:pPr>
      <w:r>
        <w:t>ISP har löpande kontakter med de företag som berörs av kontrollverksamheten. I lagen om krigsmateriel och förordningen om krigsmateriel föreskrivs flertalet skyldigheter för företagen att lämna underrättelser och uppgifter till ISP. Exempelvis ska företagen på regelbunden basis till ISP redovisa den marknadsföring som de har bedrivit utomlands. Dessa rapporter ligger till grund för ISP:s återkommande genomgångar med företagen om deras exportplaner. ISP kan lämna positiva eller negativa s.k. förhandsbesked till företagen om känsliga eller tidigare oprövade destinationer.</w:t>
      </w:r>
    </w:p>
    <w:p w14:paraId="7FC34F18" w14:textId="77777777" w:rsidR="00C31C58" w:rsidRDefault="00CE11CB" w:rsidP="00C31C58">
      <w:pPr>
        <w:pStyle w:val="Brdtextmedindrag"/>
      </w:pPr>
      <w:r>
        <w:t>Förutom att fatta beslut i utförselärenden granskar ISP de underrättelser som företag och myndigheter är skyldiga att lämna senast fyra veckor innan ett anbud lämnas eller ett avtal ingås om export av krigsmateriel. ISP har i detta skede möjlighet att meddela förbud mot att anbud lämnas eller mot att avtal ingås. De krigsmaterielexporterande företagen ska också rapportera om de leveranser som genomförts med stöd av lämnade tillstånd.</w:t>
      </w:r>
    </w:p>
    <w:p w14:paraId="7FC34F19" w14:textId="17E8AD75" w:rsidR="00C31C58" w:rsidRDefault="00CE11CB" w:rsidP="00C31C58">
      <w:pPr>
        <w:pStyle w:val="Brdtextmedindrag"/>
      </w:pPr>
      <w:r>
        <w:t xml:space="preserve">Till skillnad från vad som gäller för krigsmateriel krävs enligt exportkontrollagstiftningen inget tillstånd för att tillverka PDA-produkter. Vidare krävs som huvudregel inte tillstånd för försäljning av PDA-produkter inom EU (tillstånd krävs endast för s.k. bilaga IV-produkter). Den kontrollista som gäller enligt PDA-förordningen anger vilka produktområden som omfattas av tillståndskrav för export utanför EU. Det är i första hand företagen som ska klassificera huruvida en produkt är att betrakta som PDA-produkt eller inte. När ett företag är osäkert på om dess produkt omfattas av kontroll eller inte kan företaget lämna in en produktförfrågan till ISP. Mot denna bakgrund ser ISP:s kontakter med företag som hanterar PDA-produkter annorlunda ut än de som gäller krigsmateriel. ISP möter i regel företag som hanterar PDA-produkter mindre regelbundet, med undantag för ett fåtal </w:t>
      </w:r>
      <w:r w:rsidR="0021438E">
        <w:t>krigsmateriel</w:t>
      </w:r>
      <w:r>
        <w:t>företag.</w:t>
      </w:r>
    </w:p>
    <w:p w14:paraId="7FC34F1A" w14:textId="217E7A1E" w:rsidR="00C31C58" w:rsidRDefault="00CE11CB" w:rsidP="00C31C58">
      <w:pPr>
        <w:pStyle w:val="Brdtextmedindrag"/>
      </w:pPr>
      <w:r>
        <w:t>I sin tillsynsroll genomför ISP tillsynsbesök hos företag och myndigheter för att följa upp deras interna exportkontrollorganisation. Under 2020 kunde endast ett sådant besök genomföras på grund av pandemin. ISP genomförde därutöver tio digitala tillsynsbesök. Dessa inkluderade myndigheter, lärosäten och företag verksamma inom både PDA- och krigsmaterielområdet.</w:t>
      </w:r>
    </w:p>
    <w:p w14:paraId="7FC34F1B" w14:textId="77777777" w:rsidR="00C31C58" w:rsidRDefault="00CE11CB" w:rsidP="00C31C58">
      <w:pPr>
        <w:pStyle w:val="Rubrik3utannumrering"/>
      </w:pPr>
      <w:r>
        <w:t xml:space="preserve">Finansiering </w:t>
      </w:r>
    </w:p>
    <w:p w14:paraId="7FC34F1C" w14:textId="129319E8" w:rsidR="00C31C58" w:rsidRDefault="00CE11CB" w:rsidP="00C31C58">
      <w:pPr>
        <w:pStyle w:val="Brdtext"/>
      </w:pPr>
      <w:r>
        <w:t xml:space="preserve">Regler om ISP:s finansiering framgår av förordningen (2008:889) om finansiering av verksamheten vid Inspektionen för strategiska produkter. En stor del av myndighetens verksamhet finansieras av aktörer vars verksamhet kontrolleras av ISP. Förordningen föreskriver att kretsen av avgiftsskyldiga fördelas på tre avgiftskollektiv: krigsmateriel, produkter med dubbla användningsområden och produkter enligt lagen </w:t>
      </w:r>
      <w:r w:rsidR="0021438E">
        <w:t xml:space="preserve">(1994:118) </w:t>
      </w:r>
      <w:r>
        <w:t xml:space="preserve">om inspektioner enligt FN:s konvention om förbud mot kemiska vapen. </w:t>
      </w:r>
    </w:p>
    <w:p w14:paraId="7FC34F1D" w14:textId="77777777" w:rsidR="00C31C58" w:rsidRDefault="00CE11CB" w:rsidP="00C31C58">
      <w:pPr>
        <w:pStyle w:val="Brdtextmedindrag"/>
      </w:pPr>
      <w:r>
        <w:t>När ISP, genom förordningen (2013:707) om kontroll av vissa skjutvapen, delar till skjutvapen och ammunition, fick till uppgift att pröva ärenden om exporttillstånd enligt förordning (EU) nr 258/2012, gavs ISP också rätt att ta ut avgifter för prövning av ansökningarna.</w:t>
      </w:r>
    </w:p>
    <w:p w14:paraId="7FC34F1E" w14:textId="77777777" w:rsidR="00C31C58" w:rsidRDefault="00CE11CB" w:rsidP="00C31C58">
      <w:pPr>
        <w:pStyle w:val="Brdtextmedindrag"/>
      </w:pPr>
      <w:r>
        <w:t>Delar av ISP:s internationella verksamhet, stöd till Regeringskansliet och arbete med internationella sanktioner, anslagsfinansieras via Utrikesdepartementet.</w:t>
      </w:r>
    </w:p>
    <w:p w14:paraId="7FC34F1F" w14:textId="0C1F8EB8" w:rsidR="00C31C58" w:rsidRDefault="00CE11CB" w:rsidP="00C31C58">
      <w:pPr>
        <w:pStyle w:val="Brdtextmedindrag"/>
      </w:pPr>
      <w:r>
        <w:t>ISP:s tjänsteexport ska i huvudsak finansieras av någon annan part än ISP. Under 2020 genomfördes ingen tjänsteexport.</w:t>
      </w:r>
    </w:p>
    <w:p w14:paraId="7FC34F20" w14:textId="77777777" w:rsidR="00C31C58" w:rsidRDefault="00CE11CB" w:rsidP="00C31C58">
      <w:pPr>
        <w:pStyle w:val="Rubrik3utannumrering"/>
      </w:pPr>
      <w:r>
        <w:t xml:space="preserve">Exportkontrollrådet </w:t>
      </w:r>
    </w:p>
    <w:p w14:paraId="7FC34F21" w14:textId="30B2CC09" w:rsidR="00C31C58" w:rsidRDefault="00CE11CB" w:rsidP="00C31C58">
      <w:pPr>
        <w:pStyle w:val="Brdtext"/>
      </w:pPr>
      <w:r>
        <w:t>Riksdagen beslutade 1984, på grundval av propositionen om ökad insyn och samråd i frågor som rör krigsmaterielexport, m.m. (prop. 1984/85:82), att en rådgivande nämnd i krigsmaterielfrågor skulle inrättas. Regeringen ombildade nämnden till Exportkontrollrådet (EKR) i samband med inrättandet av ISP 1996. Regler för rådets sammansättning och verksamhet finns i ISP:s instruktion. Samtliga riksdagspartier är representerade i EKR, i något fall med tidigare riksdagsledamot. ISP:s generaldirektör är dess ordförande.</w:t>
      </w:r>
    </w:p>
    <w:p w14:paraId="7FC34F22" w14:textId="16BCA04B" w:rsidR="00C31C58" w:rsidRDefault="00CE11CB" w:rsidP="00C31C58">
      <w:pPr>
        <w:pStyle w:val="Brdtextmedindrag"/>
      </w:pPr>
      <w:r>
        <w:t xml:space="preserve">Den 1 november 2019 tillträdde ett nytt exportkontrollråd, efter regeringens förordnande. I enlighet med förslagen från </w:t>
      </w:r>
      <w:r w:rsidR="0021438E">
        <w:t xml:space="preserve">slutbetänkandet </w:t>
      </w:r>
      <w:r>
        <w:t xml:space="preserve">Skärpt exportkontroll av krigsmateriel </w:t>
      </w:r>
      <w:r w:rsidRPr="00E13367">
        <w:t>(SOU 2015:72)</w:t>
      </w:r>
      <w:r>
        <w:t xml:space="preserve"> utsågs också för första gången suppleanter till de ordinarie ledamöterna. En lista över rådets ledamöter och suppleanter finns i slutet av det här avsnittet.</w:t>
      </w:r>
    </w:p>
    <w:p w14:paraId="7FC34F23" w14:textId="77777777" w:rsidR="00C31C58" w:rsidRDefault="00CE11CB" w:rsidP="00C31C58">
      <w:pPr>
        <w:pStyle w:val="Brdtextmedindrag"/>
      </w:pPr>
      <w:r>
        <w:t>ISP:s generaldirektör ansvarar för urvalet av ärenden som görs till föremål för samråd med Exportkontrollrådet. Samråd kan exempelvis ske innan förhandsbesked lämnas till ett företag. Generaldirektören ska samråda med rådet innan ISP lämnar över ett ärende till regeringen för slutlig prövning enligt lagen om krigsmateriel eller enligt lagen om kontroll av produkter med dubbla användningsområden och av tekniskt bistånd.</w:t>
      </w:r>
    </w:p>
    <w:p w14:paraId="7FC34F24" w14:textId="46EEBBB4" w:rsidR="00C31C58" w:rsidRDefault="00CE11CB" w:rsidP="00C31C58">
      <w:pPr>
        <w:pStyle w:val="Brdtextmedindrag"/>
      </w:pPr>
      <w:r>
        <w:t xml:space="preserve">Vid EKR:s sammanträden redovisar Utrikesdepartementet bedömningar av de mottagarländer som är aktuella. Försvarsdepartementet medverkar med bedömningar av ärendenas försvarspolitiska betydelse. ISP:s generaldirektör kan även kalla andra experter. En uppgift för EKR är att lämna synpunkter om tilltänkt export med utgångspunkt i de svenska riktlinjerna, EU:s gemensamma ståndpunkt om vapenexport samt vapenhandelsfördraget till ytterligare vägledning för ISP. </w:t>
      </w:r>
    </w:p>
    <w:p w14:paraId="7FC34F25" w14:textId="77777777" w:rsidR="00C31C58" w:rsidRDefault="00CE11CB" w:rsidP="00C31C58">
      <w:pPr>
        <w:pStyle w:val="Brdtextmedindrag"/>
      </w:pPr>
      <w:r>
        <w:t>Ledamöterna ges full insyn i handläggningen av utförselärenden. Generaldirektören redovisar fortlöpande samtliga utförselbeslut om export, behandlade anbudsunderrättelser och samarbetsavtal samt meddelade förhandsbesked. Från och med 2005 redovisar ISP även samtliga utförselbeslut om export av produkter med dubbla användningsområden i EKR. Sammantaget säkerställer detta system en god insyn i tillämpningen av exportkontrollregelverket för parlamentariker från samtliga partier i riksdagen.</w:t>
      </w:r>
    </w:p>
    <w:p w14:paraId="7FC34F26" w14:textId="77777777" w:rsidR="00C31C58" w:rsidRDefault="00CE11CB" w:rsidP="00C31C58">
      <w:pPr>
        <w:pStyle w:val="Brdtextmedindrag"/>
      </w:pPr>
      <w:r>
        <w:t>Avsikten med det svenska systemet, som vid en internationell jämförelse är unikt på så sätt att företrädare för riksdagspartierna i förväg får tillfälle att diskutera tänkbara exportaffärer, är att skapa en bred förankring av exportkontrollpolitiken och främja kontinuitet i den förda politiken. Till skillnad från det som gäller i flera andra länder, behandlas ärenden i Exportkontrollrådet på ett tidigt stadium innan en konkret affär genomförs. Eftersom det skulle vara kommersiellt skadligt för exportföretagen om deras avsikter blev kända innan en affär kommit till stånd, är diskussionerna i rådet inte offentliga. De bedömningar som görs om enskilda länder omfattas normalt av utrikessekretess.</w:t>
      </w:r>
    </w:p>
    <w:p w14:paraId="7FC34F27" w14:textId="2A670AC0" w:rsidR="00C31C58" w:rsidRDefault="00CE11CB" w:rsidP="00C31C58">
      <w:pPr>
        <w:pStyle w:val="Brdtextmedindrag"/>
      </w:pPr>
      <w:r>
        <w:t>Exportkontrollrådet ersätter inte Utrikesnämnden i sådana ärenden som regeringen enligt regeringsformen ska överlägga med Utrikesnämnden om. Under 2020 genomfördes fem EKR-sammanträden i olika former. Rådet behandlade fem ärenden för samråd, och samtliga avsåg krigsmateriel.</w:t>
      </w:r>
    </w:p>
    <w:p w14:paraId="7FC34F28" w14:textId="77777777" w:rsidR="00C31C58" w:rsidRDefault="00C31C58" w:rsidP="00C31C58">
      <w:pPr>
        <w:pStyle w:val="Brdtextmedindrag"/>
      </w:pPr>
    </w:p>
    <w:p w14:paraId="7FC34F2A" w14:textId="5D5E1032" w:rsidR="00C31C58" w:rsidRDefault="00CE11CB" w:rsidP="001D32E2">
      <w:pPr>
        <w:pStyle w:val="Brdtext"/>
      </w:pPr>
      <w:r>
        <w:t>Nuvarande ledamöter i Exportkontrollrådet:</w:t>
      </w:r>
    </w:p>
    <w:p w14:paraId="7FC34F2B" w14:textId="77777777" w:rsidR="00C31C58" w:rsidRPr="0047671F" w:rsidRDefault="00CE11CB" w:rsidP="00C31C58">
      <w:pPr>
        <w:pStyle w:val="Strecklista"/>
      </w:pPr>
      <w:r w:rsidRPr="0047671F">
        <w:t>riksdagsledamoten Janine Alm Ericson (MP)</w:t>
      </w:r>
    </w:p>
    <w:p w14:paraId="7FC34F2C" w14:textId="7DC28262" w:rsidR="00C31C58" w:rsidRPr="0047671F" w:rsidRDefault="00CE11CB" w:rsidP="00C31C58">
      <w:pPr>
        <w:pStyle w:val="Strecklista"/>
      </w:pPr>
      <w:r w:rsidRPr="0047671F">
        <w:t>riksdagsledamoten Jan R Andersson (M)</w:t>
      </w:r>
    </w:p>
    <w:p w14:paraId="7FC34F2D" w14:textId="77777777" w:rsidR="00C31C58" w:rsidRPr="0047671F" w:rsidRDefault="00CE11CB" w:rsidP="00C31C58">
      <w:pPr>
        <w:pStyle w:val="Strecklista"/>
      </w:pPr>
      <w:r w:rsidRPr="0047671F">
        <w:t>riksdagsledamoten Annicka Engblom (M)</w:t>
      </w:r>
    </w:p>
    <w:p w14:paraId="7FC34F2E" w14:textId="77777777" w:rsidR="00C31C58" w:rsidRPr="0047671F" w:rsidRDefault="00CE11CB" w:rsidP="00C31C58">
      <w:pPr>
        <w:pStyle w:val="Strecklista"/>
      </w:pPr>
      <w:r w:rsidRPr="0047671F">
        <w:t>riksdagsledamoten Kerstin Lundgren (C)</w:t>
      </w:r>
    </w:p>
    <w:p w14:paraId="7FC34F2F" w14:textId="77777777" w:rsidR="00C31C58" w:rsidRPr="0047671F" w:rsidRDefault="00CE11CB" w:rsidP="00C31C58">
      <w:pPr>
        <w:pStyle w:val="Strecklista"/>
      </w:pPr>
      <w:r w:rsidRPr="0047671F">
        <w:t>riksdagsledamoten Maria Nilsson (L)</w:t>
      </w:r>
    </w:p>
    <w:p w14:paraId="7FC34F30" w14:textId="77777777" w:rsidR="00C31C58" w:rsidRPr="0047671F" w:rsidRDefault="00CE11CB" w:rsidP="00C31C58">
      <w:pPr>
        <w:pStyle w:val="Strecklista"/>
      </w:pPr>
      <w:r w:rsidRPr="0047671F">
        <w:t>riksdagsledamoten Mattias Ottosson (S)</w:t>
      </w:r>
    </w:p>
    <w:p w14:paraId="7FC34F31" w14:textId="77777777" w:rsidR="00C31C58" w:rsidRPr="0047671F" w:rsidRDefault="00CE11CB" w:rsidP="00C31C58">
      <w:pPr>
        <w:pStyle w:val="Strecklista"/>
      </w:pPr>
      <w:r w:rsidRPr="0047671F">
        <w:t>riksdagsledamoten Désirée Pethrus (KD)</w:t>
      </w:r>
    </w:p>
    <w:p w14:paraId="7FC34F32" w14:textId="77777777" w:rsidR="00C31C58" w:rsidRPr="0047671F" w:rsidRDefault="00CE11CB" w:rsidP="00C31C58">
      <w:pPr>
        <w:pStyle w:val="Strecklista"/>
      </w:pPr>
      <w:r w:rsidRPr="0047671F">
        <w:t>riksdagsledamoten Roger Richtoff (SD)</w:t>
      </w:r>
    </w:p>
    <w:p w14:paraId="7FC34F33" w14:textId="455DACE6" w:rsidR="00C31C58" w:rsidRPr="0047671F" w:rsidRDefault="00CE11CB" w:rsidP="00C31C58">
      <w:pPr>
        <w:pStyle w:val="Strecklista"/>
      </w:pPr>
      <w:r w:rsidRPr="0047671F">
        <w:t>tidigare riksdagsledamoten Marie Granlund (S)</w:t>
      </w:r>
    </w:p>
    <w:p w14:paraId="7FC34F34" w14:textId="77777777" w:rsidR="00C31C58" w:rsidRPr="0047671F" w:rsidRDefault="00CE11CB" w:rsidP="00C31C58">
      <w:pPr>
        <w:pStyle w:val="Strecklista"/>
      </w:pPr>
      <w:r w:rsidRPr="0047671F">
        <w:t>tidigare riksdagsledamoten Stig Henriksson (V)</w:t>
      </w:r>
    </w:p>
    <w:p w14:paraId="7FC34F35" w14:textId="77777777" w:rsidR="00C31C58" w:rsidRPr="0047671F" w:rsidRDefault="00CE11CB" w:rsidP="00C31C58">
      <w:pPr>
        <w:pStyle w:val="Strecklista"/>
      </w:pPr>
      <w:r w:rsidRPr="0047671F">
        <w:t>tidigare riksdagsledamoten Lars Johansson (S)</w:t>
      </w:r>
    </w:p>
    <w:p w14:paraId="7FC34F36" w14:textId="1FB316D3" w:rsidR="00C31C58" w:rsidRPr="0047671F" w:rsidRDefault="00CE11CB" w:rsidP="00C31C58">
      <w:pPr>
        <w:pStyle w:val="Strecklista"/>
      </w:pPr>
      <w:r w:rsidRPr="0047671F">
        <w:t>tidigare riksdagsledamoten Per Westerberg (M)</w:t>
      </w:r>
      <w:r>
        <w:t>.</w:t>
      </w:r>
    </w:p>
    <w:p w14:paraId="7FC34F37" w14:textId="77777777" w:rsidR="00C31C58" w:rsidRDefault="00C31C58" w:rsidP="00C31C58">
      <w:pPr>
        <w:pStyle w:val="Brdtextmedindrag"/>
      </w:pPr>
    </w:p>
    <w:p w14:paraId="7FC34F39" w14:textId="7CA03BC8" w:rsidR="00C31C58" w:rsidRDefault="00CE11CB" w:rsidP="001D32E2">
      <w:pPr>
        <w:pStyle w:val="Brdtext"/>
      </w:pPr>
      <w:r>
        <w:t>Suppleanter i Exportkontrollrådet:</w:t>
      </w:r>
    </w:p>
    <w:p w14:paraId="7FC34F3A" w14:textId="77777777" w:rsidR="00C31C58" w:rsidRDefault="00CE11CB" w:rsidP="00C31C58">
      <w:pPr>
        <w:pStyle w:val="Strecklista"/>
      </w:pPr>
      <w:r w:rsidRPr="00ED2EBD">
        <w:t xml:space="preserve">riksdagsledamoten Camilla Brodin (KD) </w:t>
      </w:r>
    </w:p>
    <w:p w14:paraId="7FC34F3C" w14:textId="77777777" w:rsidR="00C31C58" w:rsidRPr="00ED2EBD" w:rsidRDefault="00CE11CB" w:rsidP="00C31C58">
      <w:pPr>
        <w:pStyle w:val="Strecklista"/>
      </w:pPr>
      <w:r>
        <w:t>riksdagsledamoten Magnus Ek (C)</w:t>
      </w:r>
    </w:p>
    <w:p w14:paraId="7FC34F3D" w14:textId="77777777" w:rsidR="00C31C58" w:rsidRPr="00ED2EBD" w:rsidRDefault="00CE11CB" w:rsidP="00C31C58">
      <w:pPr>
        <w:pStyle w:val="Strecklista"/>
      </w:pPr>
      <w:r w:rsidRPr="00ED2EBD">
        <w:t xml:space="preserve">riksdagsledamoten Hanna Gunnarsson (V) </w:t>
      </w:r>
    </w:p>
    <w:p w14:paraId="7FC34F3E" w14:textId="77777777" w:rsidR="00C31C58" w:rsidRDefault="00CE11CB" w:rsidP="00C31C58">
      <w:pPr>
        <w:pStyle w:val="Strecklista"/>
      </w:pPr>
      <w:r>
        <w:t>riksdagsledamoten Ann-Charlotte Hammar Johnsson (M)</w:t>
      </w:r>
    </w:p>
    <w:p w14:paraId="7FC34F3F" w14:textId="7F5B0D0D" w:rsidR="00C31C58" w:rsidRDefault="00CE11CB" w:rsidP="00C31C58">
      <w:pPr>
        <w:pStyle w:val="Strecklista"/>
      </w:pPr>
      <w:r w:rsidRPr="00ED2EBD">
        <w:t xml:space="preserve">riksdagsledamoten Caroline Nordengrip (SD) </w:t>
      </w:r>
    </w:p>
    <w:p w14:paraId="6310A5EE" w14:textId="4191378F" w:rsidR="00C31C58" w:rsidRPr="00ED2EBD" w:rsidRDefault="00CE11CB" w:rsidP="00C31C58">
      <w:pPr>
        <w:pStyle w:val="Strecklista"/>
      </w:pPr>
      <w:r>
        <w:t>tidigare riksdagsledamoten Agneta Börjesson (MP)</w:t>
      </w:r>
    </w:p>
    <w:p w14:paraId="7FC34F40" w14:textId="77777777" w:rsidR="00C31C58" w:rsidRDefault="00CE11CB" w:rsidP="00C31C58">
      <w:pPr>
        <w:pStyle w:val="Strecklista"/>
      </w:pPr>
      <w:r w:rsidRPr="00ED2EBD">
        <w:t>tidigare riksdagsledamoten Eva Sonidsson (S)</w:t>
      </w:r>
    </w:p>
    <w:p w14:paraId="7FC34F41" w14:textId="6B5C04B2" w:rsidR="00C31C58" w:rsidRDefault="00CE11CB" w:rsidP="00C31C58">
      <w:pPr>
        <w:pStyle w:val="Strecklista"/>
      </w:pPr>
      <w:r>
        <w:t>tidigare riksdagsledamoten Lars Tysklind (L).</w:t>
      </w:r>
    </w:p>
    <w:p w14:paraId="7FC34F42" w14:textId="77777777" w:rsidR="00C31C58" w:rsidRDefault="00CE11CB" w:rsidP="00C31C58">
      <w:pPr>
        <w:pStyle w:val="Rubrik3utannumrering"/>
      </w:pPr>
      <w:r>
        <w:t>Samverkansrådet</w:t>
      </w:r>
    </w:p>
    <w:p w14:paraId="7FC34F43" w14:textId="524E2465" w:rsidR="00C31C58" w:rsidRDefault="00CE11CB" w:rsidP="00C31C58">
      <w:pPr>
        <w:pStyle w:val="Brdtext"/>
      </w:pPr>
      <w:r>
        <w:t>Ett samverkansråd är knutet till ISP för samverkan mellan myndigheter i icke-spridningsfrågor. Det består av generaldirektören samt ledamöter från de samverkande myndigheter som ISP utser. Samverkansrådet sammanträdde en gång under 2020.</w:t>
      </w:r>
    </w:p>
    <w:p w14:paraId="7FC34F44" w14:textId="77777777" w:rsidR="00C31C58" w:rsidRDefault="00CE11CB" w:rsidP="00C31C58">
      <w:pPr>
        <w:pStyle w:val="Rubrik3utannumrering"/>
      </w:pPr>
      <w:r>
        <w:t>Teknisk-vetenskapliga rådet</w:t>
      </w:r>
    </w:p>
    <w:p w14:paraId="7FC34F45" w14:textId="43D21A39" w:rsidR="00C31C58" w:rsidRDefault="00CE11CB" w:rsidP="00C31C58">
      <w:pPr>
        <w:pStyle w:val="Brdtext"/>
      </w:pPr>
      <w:r>
        <w:t>Ett teknisk-vetenskapligt råd är knutet till ISP för att bistå ISP:s generaldirektör i beredningen av ärenden som rör klassificering av krigsmateriel och produkter med dubbla användningsområden. Rådet består av företrädare för institutioner med överblick över teknologins tillämpning på civila respektive militära områden. Det teknisk-vetenskapliga rådet genomförde ett sammanträde och hade en kontakt genom skriftligt förfarande under 2020.</w:t>
      </w:r>
    </w:p>
    <w:p w14:paraId="7FC34F46" w14:textId="77777777" w:rsidR="00C31C58" w:rsidRDefault="00CE11CB" w:rsidP="00C31C58">
      <w:pPr>
        <w:pStyle w:val="Rubrik2"/>
      </w:pPr>
      <w:bookmarkStart w:id="38" w:name="_Toc61964783"/>
      <w:bookmarkStart w:id="39" w:name="_Toc68168275"/>
      <w:r>
        <w:t>Strålsäkerhetsmyndigheten</w:t>
      </w:r>
      <w:bookmarkEnd w:id="38"/>
      <w:bookmarkEnd w:id="39"/>
    </w:p>
    <w:p w14:paraId="7FC34F47" w14:textId="2A225DE5" w:rsidR="00C31C58" w:rsidRDefault="00CE11CB" w:rsidP="00C31C58">
      <w:pPr>
        <w:pStyle w:val="Brdtext"/>
      </w:pPr>
      <w:r>
        <w:t xml:space="preserve">Strålsäkerhetsmyndigheten (SSM) är, enligt förordningen (2008:452) med instruktion </w:t>
      </w:r>
      <w:r w:rsidR="0021438E">
        <w:t xml:space="preserve">för </w:t>
      </w:r>
      <w:r>
        <w:t xml:space="preserve">Strålsäkerhetsmyndigheten, förvaltningsmyndighet för frågor om skydd av </w:t>
      </w:r>
      <w:r w:rsidRPr="00F11A57">
        <w:t>människors</w:t>
      </w:r>
      <w:r>
        <w:t xml:space="preserve"> hälsa och miljön mot skadlig verkan av joniserande och icke-joniserande strålning, frågor om säkerhet och fysiskt skydd i kärnteknisk och annan verksamhet med strålning samt frågor om nukleär icke-spridning.</w:t>
      </w:r>
    </w:p>
    <w:p w14:paraId="7FC34F48" w14:textId="706F583D" w:rsidR="00C31C58" w:rsidRDefault="00CE11CB" w:rsidP="00C31C58">
      <w:pPr>
        <w:pStyle w:val="Brdtextmedindrag"/>
      </w:pPr>
      <w:r>
        <w:t>SSM:s uppgifter inom icke-spridning i samband med export av kärnämne och kärntekniska produkter anges i den nämnda förordningen samt i förordningen (2000:1217) om kontroll av produkter med dubbla användningsområden och av tekniskt bistånd. Av denna framgår att SSM beslutar om tillstånd för export till ett land utanför EU och för överföring inom EU av kärnämne och kärntekniska produkter. Detta gäller dock inte i vissa specifika fall, som anges i förordningen, där regeringen är beslutande organ. Produkterna är specificerade i bilaga I, kategori 0, och i bilaga IV till PDA-förordningen. SSM är även nationell tillsynsmyndighet som kontrollerar att dessa bestämmelser följs.</w:t>
      </w:r>
    </w:p>
    <w:p w14:paraId="7FC34F49" w14:textId="4BBB53DE" w:rsidR="00C31C58" w:rsidRDefault="00CE11CB" w:rsidP="00C31C58">
      <w:pPr>
        <w:pStyle w:val="Brdtextmedindrag"/>
      </w:pPr>
      <w:r>
        <w:t>SSM är utsedd genom regeringsbeslut att vara behörig myndighet och fullgöra uppgifter avseende tillståndsprövning som följer av</w:t>
      </w:r>
      <w:r w:rsidRPr="00C514A9">
        <w:t xml:space="preserve"> </w:t>
      </w:r>
      <w:r>
        <w:t>r</w:t>
      </w:r>
      <w:r w:rsidRPr="00C514A9">
        <w:t>ådets förordning (EU) nr 267/2012 av den 23 mars 2012 om restriktiva åtgärder mot Iran och om upphävande av förordning (EU) nr 961/201</w:t>
      </w:r>
      <w:r>
        <w:t>.</w:t>
      </w:r>
    </w:p>
    <w:p w14:paraId="7FC34F4A" w14:textId="39B2A50E" w:rsidR="00C31C58" w:rsidRDefault="00CE11CB" w:rsidP="00C31C58">
      <w:pPr>
        <w:pStyle w:val="Brdtextmedindrag"/>
      </w:pPr>
      <w:r>
        <w:t>Inom området nukleär icke-spridning är SSM också nationell tillsynsmyndighet enligt lagen (1984:3) om kärnteknisk verksamhet för att svensk kärnteknisk verksamhet bedrivs på sådant sätt att den uppfyller de förpliktelser som följer av Sveriges internationella överenskommelser i syfte att förhindra spridning av kärnvapen. SSM är även nationell kontaktpunkt för Internationella atomenergiorganets (IAEA) databas för olovlig handel och annan otillåten hantering av kärnämnen och radioaktiva ämnen.</w:t>
      </w:r>
    </w:p>
    <w:p w14:paraId="7FC34F4B" w14:textId="77777777" w:rsidR="00C31C58" w:rsidRDefault="00CE11CB" w:rsidP="00C31C58">
      <w:pPr>
        <w:pStyle w:val="Brdtextmedindrag"/>
      </w:pPr>
      <w:r>
        <w:t>SSM samarbetar med andra myndigheter i exportkontrollfrågor, framför allt ISP. SSM får också stöd med teknisk kompetens från Totalförsvarets forskningsinstitut, men har själv en hög kompetens inom det kärntekniska området.</w:t>
      </w:r>
    </w:p>
    <w:p w14:paraId="7FC34F4C" w14:textId="77777777" w:rsidR="00C31C58" w:rsidRDefault="00CE11CB" w:rsidP="00C31C58">
      <w:pPr>
        <w:pStyle w:val="Rubrik3utannumrering"/>
      </w:pPr>
      <w:r>
        <w:t xml:space="preserve">Kontroll av kärnteknisk export </w:t>
      </w:r>
    </w:p>
    <w:p w14:paraId="7FC34F4D" w14:textId="21B5C43B" w:rsidR="00C31C58" w:rsidRDefault="00CE11CB" w:rsidP="00C31C58">
      <w:pPr>
        <w:pStyle w:val="Brdtext"/>
      </w:pPr>
      <w:r>
        <w:t>Kärnämnen (uran, plutonium och torium) och kärntekniska produkter klassas som PDA-produkter och är därför reglerade i PDA-förordningen. Export ut ur EU kräver tillstånd, men EU:s generella exporttillstånd gäller inte för dessa produkter. För flera produkter krävs även tillstånd för överföringar inom EU.</w:t>
      </w:r>
    </w:p>
    <w:p w14:paraId="7FC34F4E" w14:textId="029CDBFC" w:rsidR="00C31C58" w:rsidRDefault="00CE11CB" w:rsidP="00C31C58">
      <w:pPr>
        <w:pStyle w:val="Brdtextmedindrag"/>
      </w:pPr>
      <w:r>
        <w:t>Vid en ansökan om tillstånd till export av kärnämne prövar SSM parallellt frågan om eventuell överlåtelse av kärnämnet enligt lagen (1984:3) om kärnteknisk verksamhet och förordningen (1984:14) om kärnteknisk verksamhet. För använt kärnbränsle granskar SSM även frågan om hur materialet slutligt ska tas om hand. I fråga om använt kärnbränsle som härrör från en kärnteknisk verksamhet i Sverige ska ansökan bl.a. innehålla en försäkran om att den som för ut materialet kommer att återta materialet, om det inte kan tas om hand på avsett sätt. SSM beslutar därutöver om transporten av kärnämne i syfte att förhindra radiologiska olyckor och för att se till att adekvat fysiskt skydd finns.</w:t>
      </w:r>
    </w:p>
    <w:p w14:paraId="7FC34F4F" w14:textId="0378E5F3" w:rsidR="00C31C58" w:rsidRDefault="00CE11CB" w:rsidP="00C31C58">
      <w:pPr>
        <w:pStyle w:val="Brdtextmedindrag"/>
      </w:pPr>
      <w:r>
        <w:t>De villkor som ställs vid beslut om exporttillstånd utgår från de riktlinjer som överenskommits inom NSG</w:t>
      </w:r>
      <w:r w:rsidR="008F2937">
        <w:t xml:space="preserve"> </w:t>
      </w:r>
      <w:r>
        <w:t xml:space="preserve">(se avsnitt 3.3). I riktlinjerna ingår att inhämta vissa angivna försäkringar från mottagarlandets regering innan ett tillstånd för export kan beviljas. Försäkran ska avse att produkterna inte är avsedda för användning till kärnvapen eller kärnladdningar, att </w:t>
      </w:r>
      <w:r w:rsidR="0021438E">
        <w:t>I</w:t>
      </w:r>
      <w:r>
        <w:t>nternationella atomenergiorganet (IAEA) har full kontrollrätt i landet samt att kärnämne i landet har adekvat fysiskt skydd. Därutöver ska det garanteras att vidareexport inte kommer att ske utan motsvarande försäkringar. SSM har i uppdrag att å regeringens vägnar inhämta denna försäkran från det mottagande landets regering vid kärnteknisk export, samt att utforma och avlämna Sveriges regeringsförsäkran till det exporterande landets regering vid kärnteknisk import. Vid en första affär inhämtar dock Utrikesdepartementet försäkran vid export eller avger försäkran vid import.</w:t>
      </w:r>
    </w:p>
    <w:p w14:paraId="7FC34F50" w14:textId="276DAB0C" w:rsidR="00C31C58" w:rsidRDefault="00CE11CB" w:rsidP="00C31C58">
      <w:pPr>
        <w:pStyle w:val="Brdtextmedindrag"/>
      </w:pPr>
      <w:r>
        <w:t>EU:s samtliga medlemsländer deltar i Europeiska atomenergigemenskapen genom Euratomfördraget, vars syfte bl.a. är att upprätta en gemensam marknad för speciella material och utrustning inom kärnenergiområdet och att garantera att kärnämne inte används för andra ändamål än det är avsett för. Samtliga EU:s medlemsländer har också anslutit sig till icke-spridningsavtalet om kärnvapen (NPT) och har slutit kontrollavtal med IAEA med tillhörande tilläggsprotokoll. Regeringen anser att det tillståndsförfarande som finns för handel inom EU enligt PDA-förordningen</w:t>
      </w:r>
      <w:r w:rsidRPr="00BF0B1C">
        <w:t xml:space="preserve"> </w:t>
      </w:r>
      <w:r>
        <w:t>och medlemsstaternas åtaganden inom ramen för Euratom i normalfallet ger tillräcklig säkerhet vid överföringar av kärnämne och kärntekniska produkter mellan EU-stater och är i överensstämmelse med NSG:s riktlinjer.</w:t>
      </w:r>
    </w:p>
    <w:p w14:paraId="7FC34F51" w14:textId="7B2E73E9" w:rsidR="00C31C58" w:rsidRDefault="00CE11CB" w:rsidP="00C31C58">
      <w:pPr>
        <w:pStyle w:val="Brdtextmedindrag"/>
      </w:pPr>
      <w:r>
        <w:t xml:space="preserve">EU har inom ramen för Euratomfördraget rätt att ingå avtal med tredjeland. Bilaterala avtal om kärnenergins fredliga användning har ingåtts med Australien, Japan, Kanada, Ukraina, USA och Uzbekistan. Ett motsvarande avtal finns mellan EU och Sydafrika, men det hade under 2020 ännu inte trätt i kraft. I slutet av 2020 togs även ett Euroatomavtal fram med Storbritannien eftersom landet efter den 31 december 2020 blev ett tredjeland i förhållande till EU och dess rättsordning. Avtalet utgör ett heltäckande samarbetsavtal mellan Euratom och Storbritannien och beaktar respektive parts internationella förpliktelser inklusive exportkontroll. </w:t>
      </w:r>
    </w:p>
    <w:p w14:paraId="7FC34F52" w14:textId="666BD244" w:rsidR="00C31C58" w:rsidRDefault="00CE11CB" w:rsidP="00C31C58">
      <w:pPr>
        <w:pStyle w:val="Brdtextmedindrag"/>
      </w:pPr>
      <w:r>
        <w:t>Samtliga medlemsländer i EU har förbundit sig att till IAEA rapportera utförsel av kärnämne och kärnteknisk utrustning, enligt tilläggsprotokollet till kontrollavtalet med IAEA, för Sveriges del INFCIRC/193/Add.8. För Sverige innebär det att Europeiska kommissionen, via sin säkerhetskontroll under Euratomfördraget, rapporterar utförsel av kärnämne till IAEA och att SSM rapporterar utförsel av kärnteknisk utrustning till IAEA. För denna rapportering krävs (till skillnad från vad som gäller för övriga PDA-produkter) anmälan till SSM om utförd export eller överföring inom EU, av kärntekniska produkter förtecknade i bilaga I, kategori 0, till PDA-förordningen.</w:t>
      </w:r>
    </w:p>
    <w:p w14:paraId="7FC34F53" w14:textId="239E5F92" w:rsidR="00C31C58" w:rsidRDefault="00CE11CB" w:rsidP="00C31C58">
      <w:pPr>
        <w:pStyle w:val="Brdtextmedindrag"/>
      </w:pPr>
      <w:bookmarkStart w:id="40" w:name="_Hlk35506522"/>
      <w:r>
        <w:t xml:space="preserve">Under 2020 hanterade SSM 91 inkomna ansökningar om export eller överföring inom EU. Uppgifter om SSM:s beviljade exporttillstånd under 2020 finns i </w:t>
      </w:r>
      <w:r w:rsidRPr="00BF0BA7">
        <w:rPr>
          <w:i/>
          <w:iCs/>
        </w:rPr>
        <w:t>bilaga 2</w:t>
      </w:r>
      <w:r w:rsidRPr="00AF23AF">
        <w:t>, tabell 1</w:t>
      </w:r>
      <w:r>
        <w:t>4</w:t>
      </w:r>
      <w:r w:rsidRPr="00AF23AF">
        <w:t>.</w:t>
      </w:r>
    </w:p>
    <w:bookmarkEnd w:id="40"/>
    <w:p w14:paraId="7FC34F54" w14:textId="0453E735" w:rsidR="00C31C58" w:rsidRDefault="00CE11CB" w:rsidP="00C31C58">
      <w:pPr>
        <w:pStyle w:val="Brdtextmedindrag"/>
        <w:sectPr w:rsidR="00C31C58"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r>
        <w:t>SSM har vid behov kontakter med de företag som berörs av kontrollverksamheten. I sin tillsynsroll genomför SSM tillsyn hos företag för att se till att dessa är medvetna om och uppfyller de krav som ställs på företagen vid överföring inom EU eller export ut ur EU av produkter med dubbla användningsområden. Under 2020 genomfördes fyra tillsyner.</w:t>
      </w:r>
    </w:p>
    <w:p w14:paraId="16AEE059" w14:textId="51B04318" w:rsidR="00920097" w:rsidRDefault="00CE11CB" w:rsidP="00C31C58">
      <w:pPr>
        <w:pStyle w:val="Rubrik1"/>
      </w:pPr>
      <w:bookmarkStart w:id="41" w:name="_Toc61964784"/>
      <w:bookmarkStart w:id="42" w:name="_Toc68168276"/>
      <w:r>
        <w:t>Statistikredovisning</w:t>
      </w:r>
      <w:bookmarkEnd w:id="41"/>
      <w:bookmarkEnd w:id="42"/>
    </w:p>
    <w:p w14:paraId="16AEE05B" w14:textId="37584DDF" w:rsidR="00C31C58" w:rsidRPr="006133A2" w:rsidRDefault="00CE11CB" w:rsidP="0021438E">
      <w:pPr>
        <w:pStyle w:val="Brdtext"/>
        <w:rPr>
          <w:lang w:eastAsia="sv-SE"/>
        </w:rPr>
      </w:pPr>
      <w:r w:rsidRPr="00806EAB">
        <w:rPr>
          <w:lang w:eastAsia="sv-SE"/>
        </w:rPr>
        <w:t xml:space="preserve">Inspektionen för strategiska produkter </w:t>
      </w:r>
      <w:r>
        <w:rPr>
          <w:lang w:eastAsia="sv-SE"/>
        </w:rPr>
        <w:t xml:space="preserve">(ISP) </w:t>
      </w:r>
      <w:r w:rsidRPr="00806EAB">
        <w:rPr>
          <w:lang w:eastAsia="sv-SE"/>
        </w:rPr>
        <w:t>förser regeringen med det statistiska underlag som ligger till grund för redovisningen av den svenska exporten av krigsmateriel och produkter med dubbla användningsområden. Uppgifterna i skrivelsen baseras dels på ISP:s egna uppgifter, dels på den lagstadgade rapportering som tillståndsinnehavare årligen lämnar till ISP. Strålsäkerhetsmyndigheten följer den kärntekniska utvecklingen i Sverige och bidrar med det statistiska underlaget till regeringens redovisning av export av kärntekniska produkter med dubbla användningsområden.</w:t>
      </w:r>
    </w:p>
    <w:p w14:paraId="16AEE05C" w14:textId="77777777" w:rsidR="00C31C58" w:rsidRPr="00806EAB" w:rsidRDefault="00CE11CB" w:rsidP="00C31C58">
      <w:pPr>
        <w:pStyle w:val="Rubrik2utannumrering"/>
        <w:rPr>
          <w:lang w:eastAsia="sv-SE"/>
        </w:rPr>
      </w:pPr>
      <w:r w:rsidRPr="00806EAB">
        <w:rPr>
          <w:lang w:eastAsia="sv-SE"/>
        </w:rPr>
        <w:t xml:space="preserve">Förändringar i redovisningen </w:t>
      </w:r>
    </w:p>
    <w:p w14:paraId="16AEE05D" w14:textId="21E29E14" w:rsidR="00C31C58" w:rsidRPr="00806EAB" w:rsidRDefault="0021438E" w:rsidP="00C31C58">
      <w:pPr>
        <w:pStyle w:val="Brdtext"/>
        <w:rPr>
          <w:lang w:eastAsia="sv-SE"/>
        </w:rPr>
      </w:pPr>
      <w:r>
        <w:rPr>
          <w:lang w:eastAsia="sv-SE"/>
        </w:rPr>
        <w:t>I</w:t>
      </w:r>
      <w:r w:rsidR="00CE11CB" w:rsidRPr="00806EAB">
        <w:rPr>
          <w:lang w:eastAsia="sv-SE"/>
        </w:rPr>
        <w:t xml:space="preserve"> slutbetänkande</w:t>
      </w:r>
      <w:r>
        <w:rPr>
          <w:lang w:eastAsia="sv-SE"/>
        </w:rPr>
        <w:t>t</w:t>
      </w:r>
      <w:r w:rsidR="00CE11CB" w:rsidRPr="00806EAB">
        <w:rPr>
          <w:lang w:eastAsia="sv-SE"/>
        </w:rPr>
        <w:t xml:space="preserve"> </w:t>
      </w:r>
      <w:r w:rsidR="00CE11CB">
        <w:rPr>
          <w:lang w:eastAsia="sv-SE"/>
        </w:rPr>
        <w:t xml:space="preserve">Skärpt exportkontroll av krigsmateriel </w:t>
      </w:r>
      <w:r w:rsidR="00CE11CB" w:rsidRPr="00806EAB">
        <w:rPr>
          <w:lang w:eastAsia="sv-SE"/>
        </w:rPr>
        <w:t>(SOU 2015:72) fram</w:t>
      </w:r>
      <w:r w:rsidR="00BB3EDE">
        <w:rPr>
          <w:lang w:eastAsia="sv-SE"/>
        </w:rPr>
        <w:t>fördes</w:t>
      </w:r>
      <w:r w:rsidR="00CE11CB" w:rsidRPr="00806EAB">
        <w:rPr>
          <w:lang w:eastAsia="sv-SE"/>
        </w:rPr>
        <w:t xml:space="preserve"> vissa förslag om ökad öppenhet och transparens i frågor som rör krigsmaterielexporten. Regeringens bedömning i proposition</w:t>
      </w:r>
      <w:r w:rsidR="00CE11CB">
        <w:rPr>
          <w:lang w:eastAsia="sv-SE"/>
        </w:rPr>
        <w:t>en</w:t>
      </w:r>
      <w:r w:rsidR="00CE11CB" w:rsidRPr="00806EAB">
        <w:rPr>
          <w:lang w:eastAsia="sv-SE"/>
        </w:rPr>
        <w:t xml:space="preserve"> Skärpt exportkontroll av krigsmateriel (prop. 2017/18:23) överensstämmer huvudsakligen med kommitténs förslag. </w:t>
      </w:r>
      <w:r w:rsidR="00CE11CB">
        <w:rPr>
          <w:lang w:eastAsia="sv-SE"/>
        </w:rPr>
        <w:t>R</w:t>
      </w:r>
      <w:r w:rsidR="00CE11CB" w:rsidRPr="00806EAB">
        <w:rPr>
          <w:lang w:eastAsia="sv-SE"/>
        </w:rPr>
        <w:t xml:space="preserve">egeringen konstaterar </w:t>
      </w:r>
      <w:r w:rsidR="00BB3EDE">
        <w:rPr>
          <w:lang w:eastAsia="sv-SE"/>
        </w:rPr>
        <w:t xml:space="preserve">i propositionen </w:t>
      </w:r>
      <w:r w:rsidR="00CE11CB" w:rsidRPr="00806EAB">
        <w:rPr>
          <w:lang w:eastAsia="sv-SE"/>
        </w:rPr>
        <w:t>att den årliga skrivelse</w:t>
      </w:r>
      <w:r w:rsidR="00CE11CB">
        <w:rPr>
          <w:lang w:eastAsia="sv-SE"/>
        </w:rPr>
        <w:t>n om strategisk exportkontroll och produkter med dubbla användningsområden</w:t>
      </w:r>
      <w:r w:rsidR="00CE11CB" w:rsidRPr="00806EAB">
        <w:rPr>
          <w:lang w:eastAsia="sv-SE"/>
        </w:rPr>
        <w:t xml:space="preserve"> som regeringen lämnar till riksdagen utgör en viktig beståndsdel för att skapa öppenhet och transparens inom exportkontrollområdet. </w:t>
      </w:r>
      <w:r w:rsidR="00BB3EDE">
        <w:rPr>
          <w:lang w:eastAsia="sv-SE"/>
        </w:rPr>
        <w:t>Vidare uttalar r</w:t>
      </w:r>
      <w:r w:rsidR="00CE11CB" w:rsidRPr="00806EAB">
        <w:rPr>
          <w:lang w:eastAsia="sv-SE"/>
        </w:rPr>
        <w:t xml:space="preserve">egeringen </w:t>
      </w:r>
      <w:r w:rsidR="00CE11CB">
        <w:rPr>
          <w:lang w:eastAsia="sv-SE"/>
        </w:rPr>
        <w:t>i propositionen att man har för avsikt att</w:t>
      </w:r>
      <w:r w:rsidR="00CE11CB" w:rsidRPr="00806EAB">
        <w:rPr>
          <w:lang w:eastAsia="sv-SE"/>
        </w:rPr>
        <w:t xml:space="preserve">, i nära samarbete med ISP, </w:t>
      </w:r>
      <w:r w:rsidR="00CE11CB">
        <w:rPr>
          <w:lang w:eastAsia="sv-SE"/>
        </w:rPr>
        <w:t>se över skrivelsen med målet att presentera mer information</w:t>
      </w:r>
      <w:r w:rsidR="00CE11CB" w:rsidRPr="00806EAB">
        <w:rPr>
          <w:lang w:eastAsia="sv-SE"/>
        </w:rPr>
        <w:t>.</w:t>
      </w:r>
    </w:p>
    <w:p w14:paraId="16AEE05E" w14:textId="4414719D" w:rsidR="00C31C58" w:rsidRPr="00806EAB" w:rsidRDefault="00CE11CB" w:rsidP="00C31C58">
      <w:pPr>
        <w:pStyle w:val="Brdtextmedindrag"/>
        <w:rPr>
          <w:lang w:eastAsia="sv-SE"/>
        </w:rPr>
      </w:pPr>
      <w:r w:rsidRPr="00806EAB">
        <w:rPr>
          <w:lang w:eastAsia="sv-SE"/>
        </w:rPr>
        <w:t>Fjolårets statistikredovisning, gällande uppgifter för 201</w:t>
      </w:r>
      <w:r>
        <w:rPr>
          <w:lang w:eastAsia="sv-SE"/>
        </w:rPr>
        <w:t>9</w:t>
      </w:r>
      <w:r w:rsidRPr="00806EAB">
        <w:rPr>
          <w:lang w:eastAsia="sv-SE"/>
        </w:rPr>
        <w:t>, innehöll en rad uppdateringar och förbättringar. Årets redovisning bygger vidare på den nya strukturen som i högre utsträckning följer tillståndsgivningens process enligt kronologisk ordning för bättre överskådlighet.</w:t>
      </w:r>
    </w:p>
    <w:p w14:paraId="16AEE05F" w14:textId="0F170C4D" w:rsidR="00C31C58" w:rsidRPr="00806EAB" w:rsidRDefault="00CE11CB" w:rsidP="00C31C58">
      <w:pPr>
        <w:pStyle w:val="Brdtextmedindrag"/>
        <w:rPr>
          <w:lang w:eastAsia="sv-SE"/>
        </w:rPr>
      </w:pPr>
      <w:r w:rsidRPr="00806EAB">
        <w:rPr>
          <w:lang w:eastAsia="sv-SE"/>
        </w:rPr>
        <w:t xml:space="preserve">Som ett led i arbetet </w:t>
      </w:r>
      <w:r>
        <w:rPr>
          <w:lang w:eastAsia="sv-SE"/>
        </w:rPr>
        <w:t>för</w:t>
      </w:r>
      <w:r w:rsidRPr="00806EAB">
        <w:rPr>
          <w:lang w:eastAsia="sv-SE"/>
        </w:rPr>
        <w:t xml:space="preserve"> ökad öppenhet och transparens inom exportkontrollområdet har ytterligare faktauppgifter tillförts statistikredovisningen i årets skrivelse. Det gäller bland annat </w:t>
      </w:r>
      <w:r>
        <w:t xml:space="preserve">mer detaljerad information om de avslagsbeslut som har fattats under året och över tid. Ytterligare information har också tillfogats för en bättre historisk jämförelse av krigsmaterielexporten. Därutöver redovisas mer detaljerad information om beviljade och giltiga avtal om samarbete och licenstillverkning </w:t>
      </w:r>
    </w:p>
    <w:p w14:paraId="16AEE060" w14:textId="023F9927" w:rsidR="00C31C58" w:rsidRDefault="00CE11CB" w:rsidP="00C31C58">
      <w:pPr>
        <w:pStyle w:val="Brdtextmedindrag"/>
        <w:sectPr w:rsidR="00C31C58" w:rsidSect="00155500">
          <w:headerReference w:type="even" r:id="rId40"/>
          <w:headerReference w:type="default" r:id="rId41"/>
          <w:footerReference w:type="even" r:id="rId42"/>
          <w:footerReference w:type="default" r:id="rId43"/>
          <w:headerReference w:type="first" r:id="rId44"/>
          <w:footerReference w:type="first" r:id="rId45"/>
          <w:type w:val="continuous"/>
          <w:pgSz w:w="9356" w:h="13721" w:code="9"/>
          <w:pgMar w:top="794" w:right="2438" w:bottom="1191" w:left="1021" w:header="0" w:footer="709" w:gutter="0"/>
          <w:cols w:space="708"/>
          <w:docGrid w:linePitch="360"/>
        </w:sectPr>
      </w:pPr>
      <w:r w:rsidRPr="00806EAB">
        <w:rPr>
          <w:lang w:eastAsia="sv-SE"/>
        </w:rPr>
        <w:t>Den svenska krigsmaterielexporten under 20</w:t>
      </w:r>
      <w:r>
        <w:rPr>
          <w:lang w:eastAsia="sv-SE"/>
        </w:rPr>
        <w:t>20</w:t>
      </w:r>
      <w:r w:rsidRPr="00806EAB">
        <w:rPr>
          <w:lang w:eastAsia="sv-SE"/>
        </w:rPr>
        <w:t xml:space="preserve"> redovisas i </w:t>
      </w:r>
      <w:r w:rsidRPr="00842AC4">
        <w:rPr>
          <w:i/>
          <w:iCs/>
          <w:lang w:eastAsia="sv-SE"/>
        </w:rPr>
        <w:t>bilaga 1</w:t>
      </w:r>
      <w:r w:rsidRPr="00806EAB">
        <w:rPr>
          <w:lang w:eastAsia="sv-SE"/>
        </w:rPr>
        <w:t xml:space="preserve"> och exporten av produkter med dubbla användningsområden i </w:t>
      </w:r>
      <w:r w:rsidRPr="00842AC4">
        <w:rPr>
          <w:i/>
          <w:iCs/>
          <w:lang w:eastAsia="sv-SE"/>
        </w:rPr>
        <w:t>bilaga 2</w:t>
      </w:r>
      <w:r w:rsidRPr="00806EAB">
        <w:rPr>
          <w:lang w:eastAsia="sv-SE"/>
        </w:rPr>
        <w:t>.</w:t>
      </w:r>
    </w:p>
    <w:p w14:paraId="4BFAECC4" w14:textId="3EB899A5" w:rsidR="00C31C58" w:rsidRDefault="00CE11CB" w:rsidP="00C31C58">
      <w:pPr>
        <w:pStyle w:val="Bilagarubrik"/>
      </w:pPr>
      <w:bookmarkStart w:id="43" w:name="_Toc37260922"/>
      <w:bookmarkStart w:id="44" w:name="_Toc68168277"/>
      <w:r w:rsidRPr="007F3115">
        <w:t>Export av krigsmaterie</w:t>
      </w:r>
      <w:r>
        <w:t>l</w:t>
      </w:r>
      <w:bookmarkEnd w:id="43"/>
      <w:bookmarkEnd w:id="44"/>
    </w:p>
    <w:p w14:paraId="4AEB324C" w14:textId="566E47F9" w:rsidR="00C31C58" w:rsidRDefault="00CE11CB" w:rsidP="00C31C58">
      <w:pPr>
        <w:pStyle w:val="Rubrik2utannumrering"/>
      </w:pPr>
      <w:r w:rsidRPr="00364352">
        <w:t>Krigsmateriel</w:t>
      </w:r>
    </w:p>
    <w:p w14:paraId="6E341544" w14:textId="637134E6" w:rsidR="00C31C58" w:rsidRPr="00364352" w:rsidRDefault="00CE11CB" w:rsidP="00C31C58">
      <w:pPr>
        <w:pStyle w:val="Brdtext"/>
      </w:pPr>
      <w:r w:rsidRPr="00364352">
        <w:t xml:space="preserve">Vad som utgör krigsmateriel framgår av bilagan till förordningen (1992:1303) om krigsmateriel, den så kallade krigsmaterielförteckningen. Förteckningen överensstämmer med EU:s gemensamma militära lista och delas upp i 20 st. materielkategorier, ML1–ML20 samt programvara (ML21) och tekniskt bistånd (ML22). Utöver de 22 kategorierna innehåller förteckningen också tre nationella tillägg (kärnladdningar, fortifikatoriska anläggningar och vissa kemiska stridsmedel). I tabell 1 redovisas översiktligt vilken krigsmateriel som ingår i respektive ML-kategori. </w:t>
      </w:r>
    </w:p>
    <w:p w14:paraId="050B321B" w14:textId="5AFAF070" w:rsidR="00C31C58" w:rsidRPr="00364352" w:rsidRDefault="00CE11CB" w:rsidP="00C31C58">
      <w:pPr>
        <w:pStyle w:val="Brdtextmedindrag"/>
      </w:pPr>
      <w:r w:rsidRPr="00364352">
        <w:t xml:space="preserve">Den svenska krigsmaterielförteckningen är kompletterad med en uppdelning mellan krigsmateriel för strid (KS) och övrig krigsmateriel (ÖK). Med krigsmateriel för strid avses materiel med en förstörelsebringande verkan, inklusive sikten för sådan materiel och materiel för eldledning. Som övrig krigsmateriel räknas vissa delar och komponenter till krigsmateriel för strid samt materiel som inte har direkt förstörelsebringande verkan. </w:t>
      </w:r>
    </w:p>
    <w:p w14:paraId="5FCBFB97" w14:textId="49276A6F" w:rsidR="00C31C58" w:rsidRDefault="00CE11CB" w:rsidP="00C31C58">
      <w:pPr>
        <w:pStyle w:val="Brdtextmedindrag"/>
      </w:pPr>
      <w:r w:rsidRPr="00364352">
        <w:t>I skrivelsen redovisas huvudsakligen materielen enligt krigsmaterielförteckningens ML-kategorier samt uppdelad enligt KS/ÖK. När det i en tabell anges att utförseltillstånd beviljats eller export skett inom en viss ML-kategori innebär detta att en eller flera av kategorins produkter avses. Det betyder inte att utförseltillstånd har beviljats eller export skett av samtliga produkter inom den materielkategorin.</w:t>
      </w:r>
    </w:p>
    <w:p w14:paraId="70E7EBEC" w14:textId="2DC80DD7"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w:t>
      </w:r>
      <w:r w:rsidR="00D25804">
        <w:rPr>
          <w:noProof/>
        </w:rPr>
        <w:fldChar w:fldCharType="end"/>
      </w:r>
      <w:r>
        <w:tab/>
      </w:r>
      <w:r w:rsidRPr="00EE7F2E">
        <w:t>Kategorier av krigsmateriel</w:t>
      </w:r>
    </w:p>
    <w:p w14:paraId="0C529E5F" w14:textId="062DB142" w:rsidR="00C31C58" w:rsidRDefault="00C31C58" w:rsidP="00C31C58">
      <w:pPr>
        <w:pStyle w:val="TabellUnderrubrik"/>
      </w:pPr>
    </w:p>
    <w:tbl>
      <w:tblPr>
        <w:tblW w:w="0" w:type="auto"/>
        <w:tblCellMar>
          <w:left w:w="0" w:type="dxa"/>
        </w:tblCellMar>
        <w:tblLook w:val="06A0" w:firstRow="1" w:lastRow="0" w:firstColumn="1" w:lastColumn="0" w:noHBand="1" w:noVBand="1"/>
      </w:tblPr>
      <w:tblGrid>
        <w:gridCol w:w="690"/>
        <w:gridCol w:w="5207"/>
      </w:tblGrid>
      <w:tr w:rsidR="00C31C58" w14:paraId="1220A3FA" w14:textId="77777777" w:rsidTr="00C31C58">
        <w:trPr>
          <w:tblHeader/>
        </w:trPr>
        <w:tc>
          <w:tcPr>
            <w:tcW w:w="0" w:type="auto"/>
            <w:tcBorders>
              <w:top w:val="single" w:sz="8" w:space="0" w:color="auto"/>
              <w:bottom w:val="single" w:sz="6" w:space="0" w:color="auto"/>
            </w:tcBorders>
            <w:shd w:val="clear" w:color="auto" w:fill="auto"/>
          </w:tcPr>
          <w:p w14:paraId="589249B3" w14:textId="7AE2D898" w:rsidR="00C31C58" w:rsidRDefault="00CE11CB" w:rsidP="00C31C58">
            <w:pPr>
              <w:pStyle w:val="TabellHuvud"/>
              <w:jc w:val="left"/>
            </w:pPr>
            <w:r w:rsidRPr="002F6CDE">
              <w:t>Kategori</w:t>
            </w:r>
          </w:p>
        </w:tc>
        <w:tc>
          <w:tcPr>
            <w:tcW w:w="0" w:type="auto"/>
            <w:tcBorders>
              <w:top w:val="single" w:sz="8" w:space="0" w:color="auto"/>
              <w:bottom w:val="single" w:sz="6" w:space="0" w:color="auto"/>
            </w:tcBorders>
            <w:shd w:val="clear" w:color="auto" w:fill="auto"/>
          </w:tcPr>
          <w:p w14:paraId="7F2231CA" w14:textId="4FADA167" w:rsidR="00C31C58" w:rsidRDefault="00CE11CB" w:rsidP="00C31C58">
            <w:pPr>
              <w:pStyle w:val="TabellHuvud"/>
              <w:jc w:val="left"/>
            </w:pPr>
            <w:r w:rsidRPr="002F6CDE">
              <w:t>Materiel</w:t>
            </w:r>
          </w:p>
        </w:tc>
      </w:tr>
      <w:tr w:rsidR="00C31C58" w14:paraId="001FFDF2" w14:textId="77777777" w:rsidTr="00C31C58">
        <w:tc>
          <w:tcPr>
            <w:tcW w:w="0" w:type="auto"/>
            <w:tcBorders>
              <w:top w:val="single" w:sz="6" w:space="0" w:color="auto"/>
            </w:tcBorders>
            <w:shd w:val="clear" w:color="auto" w:fill="auto"/>
          </w:tcPr>
          <w:p w14:paraId="093F6DF4" w14:textId="05EB20C6" w:rsidR="00C31C58" w:rsidRDefault="00CE11CB" w:rsidP="00C31C58">
            <w:pPr>
              <w:pStyle w:val="TabellRader"/>
              <w:jc w:val="left"/>
            </w:pPr>
            <w:r w:rsidRPr="006426FF">
              <w:t>ML1</w:t>
            </w:r>
          </w:p>
        </w:tc>
        <w:tc>
          <w:tcPr>
            <w:tcW w:w="0" w:type="auto"/>
            <w:tcBorders>
              <w:top w:val="single" w:sz="6" w:space="0" w:color="auto"/>
            </w:tcBorders>
            <w:shd w:val="clear" w:color="auto" w:fill="auto"/>
          </w:tcPr>
          <w:p w14:paraId="6169E073" w14:textId="4A0D93C7" w:rsidR="00C31C58" w:rsidRDefault="00CE11CB" w:rsidP="00C31C58">
            <w:pPr>
              <w:pStyle w:val="TabellRader"/>
              <w:jc w:val="left"/>
            </w:pPr>
            <w:r w:rsidRPr="00414784">
              <w:t>Slätborrade vapen med en kaliber som understiger 20 mm, andra vapen och automatvapen med en kaliber på högst 12,7 mm (0,50 tum) samt tillbehör och särskilt utformade komponenter för dessa vapen.</w:t>
            </w:r>
          </w:p>
        </w:tc>
      </w:tr>
      <w:tr w:rsidR="00C31C58" w14:paraId="3E736050" w14:textId="77777777" w:rsidTr="00C31C58">
        <w:tc>
          <w:tcPr>
            <w:tcW w:w="0" w:type="auto"/>
            <w:shd w:val="clear" w:color="auto" w:fill="auto"/>
          </w:tcPr>
          <w:p w14:paraId="665DE1E3" w14:textId="50D30257" w:rsidR="00C31C58" w:rsidRDefault="00CE11CB" w:rsidP="00C31C58">
            <w:pPr>
              <w:pStyle w:val="TabellRader"/>
              <w:jc w:val="left"/>
            </w:pPr>
            <w:r w:rsidRPr="006426FF">
              <w:t>ML2</w:t>
            </w:r>
          </w:p>
        </w:tc>
        <w:tc>
          <w:tcPr>
            <w:tcW w:w="0" w:type="auto"/>
            <w:shd w:val="clear" w:color="auto" w:fill="auto"/>
          </w:tcPr>
          <w:p w14:paraId="3AAFAB6A" w14:textId="60D46FD4" w:rsidR="00C31C58" w:rsidRDefault="00CE11CB" w:rsidP="00C31C58">
            <w:pPr>
              <w:pStyle w:val="TabellRader"/>
              <w:jc w:val="left"/>
            </w:pPr>
            <w:r w:rsidRPr="00414784">
              <w:t>Slätborrade vapen med en kaliber på minst 20 mm, andra vapen eller utrustning med en kaliber som överstiger 12,7 mm (0,50 tum), kastare samt tillbehör liksom särskilt utformade komponenter för dessa vapen.</w:t>
            </w:r>
          </w:p>
        </w:tc>
      </w:tr>
      <w:tr w:rsidR="00C31C58" w14:paraId="1611BB97" w14:textId="77777777" w:rsidTr="00C31C58">
        <w:tc>
          <w:tcPr>
            <w:tcW w:w="0" w:type="auto"/>
            <w:shd w:val="clear" w:color="auto" w:fill="auto"/>
          </w:tcPr>
          <w:p w14:paraId="6B42A1C5" w14:textId="7C97A651" w:rsidR="00C31C58" w:rsidRDefault="00CE11CB" w:rsidP="00C31C58">
            <w:pPr>
              <w:pStyle w:val="TabellRader"/>
              <w:jc w:val="left"/>
            </w:pPr>
            <w:r w:rsidRPr="006426FF">
              <w:t>ML3</w:t>
            </w:r>
          </w:p>
        </w:tc>
        <w:tc>
          <w:tcPr>
            <w:tcW w:w="0" w:type="auto"/>
            <w:shd w:val="clear" w:color="auto" w:fill="auto"/>
          </w:tcPr>
          <w:p w14:paraId="7644F20F" w14:textId="7263E00F" w:rsidR="00C31C58" w:rsidRDefault="00CE11CB" w:rsidP="00C31C58">
            <w:pPr>
              <w:pStyle w:val="TabellRader"/>
              <w:jc w:val="left"/>
            </w:pPr>
            <w:r w:rsidRPr="00414784">
              <w:t>Ammunition och temperingsdon samt särskilt utformade komponenter för sådana.</w:t>
            </w:r>
          </w:p>
        </w:tc>
      </w:tr>
      <w:tr w:rsidR="00C31C58" w14:paraId="2D414647" w14:textId="77777777" w:rsidTr="00C31C58">
        <w:tc>
          <w:tcPr>
            <w:tcW w:w="0" w:type="auto"/>
            <w:shd w:val="clear" w:color="auto" w:fill="auto"/>
          </w:tcPr>
          <w:p w14:paraId="41564A60" w14:textId="5C318262" w:rsidR="00C31C58" w:rsidRDefault="00CE11CB" w:rsidP="00C31C58">
            <w:pPr>
              <w:pStyle w:val="TabellRader"/>
              <w:jc w:val="left"/>
            </w:pPr>
            <w:r w:rsidRPr="006426FF">
              <w:t>ML4</w:t>
            </w:r>
          </w:p>
        </w:tc>
        <w:tc>
          <w:tcPr>
            <w:tcW w:w="0" w:type="auto"/>
            <w:shd w:val="clear" w:color="auto" w:fill="auto"/>
          </w:tcPr>
          <w:p w14:paraId="26701965" w14:textId="22316662" w:rsidR="00C31C58" w:rsidRDefault="00CE11CB" w:rsidP="00C31C58">
            <w:pPr>
              <w:pStyle w:val="TabellRader"/>
              <w:jc w:val="left"/>
            </w:pPr>
            <w:r w:rsidRPr="00414784">
              <w:t>Bomber, torpeder, raketer, missiler, andra anordningar och laddningar med sprängverkan samt tillhörande utrustning och tillbehör och särskilt utformade komponenter för sådana.</w:t>
            </w:r>
          </w:p>
        </w:tc>
      </w:tr>
      <w:tr w:rsidR="00C31C58" w14:paraId="78A1A429" w14:textId="77777777" w:rsidTr="00C31C58">
        <w:tc>
          <w:tcPr>
            <w:tcW w:w="0" w:type="auto"/>
            <w:shd w:val="clear" w:color="auto" w:fill="auto"/>
          </w:tcPr>
          <w:p w14:paraId="3C31E976" w14:textId="5A4B9F76" w:rsidR="00C31C58" w:rsidRDefault="00CE11CB" w:rsidP="00C31C58">
            <w:pPr>
              <w:pStyle w:val="TabellRader"/>
              <w:jc w:val="left"/>
            </w:pPr>
            <w:r w:rsidRPr="006426FF">
              <w:t>ML5</w:t>
            </w:r>
          </w:p>
        </w:tc>
        <w:tc>
          <w:tcPr>
            <w:tcW w:w="0" w:type="auto"/>
            <w:shd w:val="clear" w:color="auto" w:fill="auto"/>
          </w:tcPr>
          <w:p w14:paraId="61D61B46" w14:textId="549B0640" w:rsidR="00C31C58" w:rsidRDefault="00CE11CB" w:rsidP="00C31C58">
            <w:pPr>
              <w:pStyle w:val="TabellRader"/>
              <w:jc w:val="left"/>
            </w:pPr>
            <w:r w:rsidRPr="00414784">
              <w:t>Eldlednings-, övervaknings- och varningsutrustning samt relaterade system, utrustning för försök och skottställning samt motmedelsutrustning som utformats särskilt för militär användning samt komponenter och tillbehör som utformats särskilt för dessa.</w:t>
            </w:r>
          </w:p>
        </w:tc>
      </w:tr>
      <w:tr w:rsidR="00C31C58" w14:paraId="3F4BA0BA" w14:textId="77777777" w:rsidTr="00C31C58">
        <w:tc>
          <w:tcPr>
            <w:tcW w:w="0" w:type="auto"/>
            <w:shd w:val="clear" w:color="auto" w:fill="auto"/>
          </w:tcPr>
          <w:p w14:paraId="6C23BEA4" w14:textId="0D5D6FE9" w:rsidR="00C31C58" w:rsidRDefault="00CE11CB" w:rsidP="00C31C58">
            <w:pPr>
              <w:pStyle w:val="TabellRader"/>
              <w:jc w:val="left"/>
            </w:pPr>
            <w:r w:rsidRPr="006426FF">
              <w:t>ML6</w:t>
            </w:r>
          </w:p>
        </w:tc>
        <w:tc>
          <w:tcPr>
            <w:tcW w:w="0" w:type="auto"/>
            <w:shd w:val="clear" w:color="auto" w:fill="auto"/>
          </w:tcPr>
          <w:p w14:paraId="32557C43" w14:textId="15AC4846" w:rsidR="00C31C58" w:rsidRDefault="00CE11CB" w:rsidP="00C31C58">
            <w:pPr>
              <w:pStyle w:val="TabellRader"/>
              <w:jc w:val="left"/>
            </w:pPr>
            <w:r w:rsidRPr="00414784">
              <w:t>Markfordon och komponenter.</w:t>
            </w:r>
          </w:p>
        </w:tc>
      </w:tr>
      <w:tr w:rsidR="00C31C58" w14:paraId="14BC6E52" w14:textId="77777777" w:rsidTr="00C31C58">
        <w:tc>
          <w:tcPr>
            <w:tcW w:w="0" w:type="auto"/>
            <w:shd w:val="clear" w:color="auto" w:fill="auto"/>
          </w:tcPr>
          <w:p w14:paraId="5361C614" w14:textId="59BF299D" w:rsidR="00C31C58" w:rsidRDefault="00CE11CB" w:rsidP="00C31C58">
            <w:pPr>
              <w:pStyle w:val="TabellRader"/>
              <w:jc w:val="left"/>
            </w:pPr>
            <w:r w:rsidRPr="006426FF">
              <w:t>ML7</w:t>
            </w:r>
          </w:p>
        </w:tc>
        <w:tc>
          <w:tcPr>
            <w:tcW w:w="0" w:type="auto"/>
            <w:shd w:val="clear" w:color="auto" w:fill="auto"/>
          </w:tcPr>
          <w:p w14:paraId="68F8C42E" w14:textId="797A092E" w:rsidR="00C31C58" w:rsidRDefault="00CE11CB" w:rsidP="00C31C58">
            <w:pPr>
              <w:pStyle w:val="TabellRader"/>
              <w:jc w:val="left"/>
            </w:pPr>
            <w:r w:rsidRPr="00414784">
              <w:t>Kemiska eller biologiska toxiska agens, "agens för kravallhantering", radioaktiva material, tillhörande utrustning, komponenter och material.</w:t>
            </w:r>
          </w:p>
        </w:tc>
      </w:tr>
      <w:tr w:rsidR="00C31C58" w14:paraId="0823AA52" w14:textId="77777777" w:rsidTr="00C31C58">
        <w:tc>
          <w:tcPr>
            <w:tcW w:w="0" w:type="auto"/>
            <w:shd w:val="clear" w:color="auto" w:fill="auto"/>
          </w:tcPr>
          <w:p w14:paraId="1BE106AC" w14:textId="30E9193D" w:rsidR="00C31C58" w:rsidRDefault="00CE11CB" w:rsidP="00C31C58">
            <w:pPr>
              <w:pStyle w:val="TabellRader"/>
              <w:jc w:val="left"/>
            </w:pPr>
            <w:r w:rsidRPr="006426FF">
              <w:t>ML8</w:t>
            </w:r>
          </w:p>
        </w:tc>
        <w:tc>
          <w:tcPr>
            <w:tcW w:w="0" w:type="auto"/>
            <w:shd w:val="clear" w:color="auto" w:fill="auto"/>
          </w:tcPr>
          <w:p w14:paraId="22C9C7E2" w14:textId="538F0614" w:rsidR="00C31C58" w:rsidRDefault="00CE11CB" w:rsidP="00C31C58">
            <w:pPr>
              <w:pStyle w:val="TabellRader"/>
              <w:jc w:val="left"/>
            </w:pPr>
            <w:r w:rsidRPr="00414784">
              <w:t>"Energetiska material", och besläktade substanser.</w:t>
            </w:r>
          </w:p>
        </w:tc>
      </w:tr>
      <w:tr w:rsidR="00C31C58" w14:paraId="01CAF417" w14:textId="77777777" w:rsidTr="00C31C58">
        <w:tc>
          <w:tcPr>
            <w:tcW w:w="0" w:type="auto"/>
            <w:shd w:val="clear" w:color="auto" w:fill="auto"/>
          </w:tcPr>
          <w:p w14:paraId="5B49CD5A" w14:textId="76C993BB" w:rsidR="00C31C58" w:rsidRPr="00CE0AFE" w:rsidRDefault="00CE11CB" w:rsidP="00C31C58">
            <w:pPr>
              <w:pStyle w:val="TabellSlutsumma"/>
              <w:jc w:val="left"/>
              <w:rPr>
                <w:b w:val="0"/>
                <w:bCs/>
              </w:rPr>
            </w:pPr>
            <w:r w:rsidRPr="00CE0AFE">
              <w:rPr>
                <w:b w:val="0"/>
                <w:bCs/>
              </w:rPr>
              <w:t>ML9</w:t>
            </w:r>
          </w:p>
        </w:tc>
        <w:tc>
          <w:tcPr>
            <w:tcW w:w="0" w:type="auto"/>
            <w:shd w:val="clear" w:color="auto" w:fill="auto"/>
          </w:tcPr>
          <w:p w14:paraId="3957CD10" w14:textId="092F4DD5" w:rsidR="00C31C58" w:rsidRPr="00CE0AFE" w:rsidRDefault="00CE11CB" w:rsidP="00C31C58">
            <w:pPr>
              <w:pStyle w:val="TabellSlutsumma"/>
              <w:jc w:val="left"/>
              <w:rPr>
                <w:b w:val="0"/>
                <w:bCs/>
              </w:rPr>
            </w:pPr>
            <w:r w:rsidRPr="00CE0AFE">
              <w:rPr>
                <w:b w:val="0"/>
                <w:bCs/>
              </w:rPr>
              <w:t>Krigsfartyg (ytfartyg eller undervattensfarkoster), särskild marin krigsmateriel, tillbehör, komponenter och andra ytfartyg.</w:t>
            </w:r>
          </w:p>
        </w:tc>
      </w:tr>
      <w:tr w:rsidR="00C31C58" w14:paraId="1B9EB602" w14:textId="77777777" w:rsidTr="00C31C58">
        <w:tc>
          <w:tcPr>
            <w:tcW w:w="0" w:type="auto"/>
            <w:shd w:val="clear" w:color="auto" w:fill="auto"/>
          </w:tcPr>
          <w:p w14:paraId="68151936" w14:textId="08503C8B" w:rsidR="00C31C58" w:rsidRPr="00CE0AFE" w:rsidRDefault="00CE11CB" w:rsidP="00C31C58">
            <w:pPr>
              <w:pStyle w:val="TabellSlutsumma"/>
              <w:jc w:val="left"/>
              <w:rPr>
                <w:b w:val="0"/>
                <w:bCs/>
              </w:rPr>
            </w:pPr>
            <w:r w:rsidRPr="00CE0AFE">
              <w:rPr>
                <w:b w:val="0"/>
                <w:bCs/>
              </w:rPr>
              <w:t>ML10</w:t>
            </w:r>
          </w:p>
        </w:tc>
        <w:tc>
          <w:tcPr>
            <w:tcW w:w="0" w:type="auto"/>
            <w:shd w:val="clear" w:color="auto" w:fill="auto"/>
          </w:tcPr>
          <w:p w14:paraId="0C7525DB" w14:textId="3B716584" w:rsidR="00C31C58" w:rsidRPr="00CE0AFE" w:rsidRDefault="00CE11CB" w:rsidP="00C31C58">
            <w:pPr>
              <w:pStyle w:val="TabellSlutsumma"/>
              <w:jc w:val="left"/>
              <w:rPr>
                <w:b w:val="0"/>
                <w:bCs/>
              </w:rPr>
            </w:pPr>
            <w:r w:rsidRPr="00CE0AFE">
              <w:rPr>
                <w:b w:val="0"/>
                <w:bCs/>
              </w:rPr>
              <w:t>"Luftfartyg", "lättare än luftfarkoster", ”obemannade luftfartyg” (”UAV”), flygmotorer och utrustning för ”luftfartyg”, tillhörande utrustning samt komponenter som särskilt utformats för militär användning.</w:t>
            </w:r>
          </w:p>
        </w:tc>
      </w:tr>
      <w:tr w:rsidR="00C31C58" w14:paraId="517562F9" w14:textId="77777777" w:rsidTr="00C31C58">
        <w:tc>
          <w:tcPr>
            <w:tcW w:w="0" w:type="auto"/>
            <w:shd w:val="clear" w:color="auto" w:fill="auto"/>
          </w:tcPr>
          <w:p w14:paraId="33F6EB11" w14:textId="4FFD173D" w:rsidR="00C31C58" w:rsidRPr="00CE0AFE" w:rsidRDefault="00CE11CB" w:rsidP="00C31C58">
            <w:pPr>
              <w:pStyle w:val="TabellSlutsumma"/>
              <w:jc w:val="left"/>
              <w:rPr>
                <w:b w:val="0"/>
                <w:bCs/>
              </w:rPr>
            </w:pPr>
            <w:r w:rsidRPr="00CE0AFE">
              <w:rPr>
                <w:b w:val="0"/>
                <w:bCs/>
              </w:rPr>
              <w:t>ML11</w:t>
            </w:r>
          </w:p>
        </w:tc>
        <w:tc>
          <w:tcPr>
            <w:tcW w:w="0" w:type="auto"/>
            <w:shd w:val="clear" w:color="auto" w:fill="auto"/>
          </w:tcPr>
          <w:p w14:paraId="22A4A88B" w14:textId="00C99245" w:rsidR="00C31C58" w:rsidRPr="00CE0AFE" w:rsidRDefault="00CE11CB" w:rsidP="00C31C58">
            <w:pPr>
              <w:pStyle w:val="TabellSlutsumma"/>
              <w:jc w:val="left"/>
              <w:rPr>
                <w:b w:val="0"/>
                <w:bCs/>
              </w:rPr>
            </w:pPr>
            <w:r w:rsidRPr="00CE0AFE">
              <w:rPr>
                <w:b w:val="0"/>
                <w:bCs/>
              </w:rPr>
              <w:t xml:space="preserve">Elektronisk utrustning, ”rymdfarkoster” och komponenter som inte anges på något annat ställe i EU:s gemensamma militära förteckning. </w:t>
            </w:r>
          </w:p>
        </w:tc>
      </w:tr>
      <w:tr w:rsidR="00C31C58" w14:paraId="5B91A078" w14:textId="77777777" w:rsidTr="00C31C58">
        <w:tc>
          <w:tcPr>
            <w:tcW w:w="0" w:type="auto"/>
            <w:shd w:val="clear" w:color="auto" w:fill="auto"/>
          </w:tcPr>
          <w:p w14:paraId="245D9150" w14:textId="226110AD" w:rsidR="00C31C58" w:rsidRPr="00CE0AFE" w:rsidRDefault="00CE11CB" w:rsidP="00C31C58">
            <w:pPr>
              <w:pStyle w:val="TabellSlutsumma"/>
              <w:jc w:val="left"/>
              <w:rPr>
                <w:b w:val="0"/>
                <w:bCs/>
              </w:rPr>
            </w:pPr>
            <w:r w:rsidRPr="00CE0AFE">
              <w:rPr>
                <w:b w:val="0"/>
                <w:bCs/>
              </w:rPr>
              <w:t>ML12</w:t>
            </w:r>
          </w:p>
        </w:tc>
        <w:tc>
          <w:tcPr>
            <w:tcW w:w="0" w:type="auto"/>
            <w:shd w:val="clear" w:color="auto" w:fill="auto"/>
          </w:tcPr>
          <w:p w14:paraId="349C645C" w14:textId="2936477B" w:rsidR="00C31C58" w:rsidRPr="00CE0AFE" w:rsidRDefault="00CE11CB" w:rsidP="00C31C58">
            <w:pPr>
              <w:pStyle w:val="TabellSlutsumma"/>
              <w:jc w:val="left"/>
              <w:rPr>
                <w:b w:val="0"/>
                <w:bCs/>
              </w:rPr>
            </w:pPr>
            <w:r w:rsidRPr="00CE0AFE">
              <w:rPr>
                <w:b w:val="0"/>
                <w:bCs/>
              </w:rPr>
              <w:t>Höghastighetsvapen med kinetisk energi och tillhörande utrustning samt komponenter som utformats särskilt för dessa vapen.</w:t>
            </w:r>
          </w:p>
        </w:tc>
      </w:tr>
      <w:tr w:rsidR="00C31C58" w14:paraId="3E99FC06" w14:textId="77777777" w:rsidTr="00C31C58">
        <w:tc>
          <w:tcPr>
            <w:tcW w:w="0" w:type="auto"/>
            <w:shd w:val="clear" w:color="auto" w:fill="auto"/>
          </w:tcPr>
          <w:p w14:paraId="21014F8B" w14:textId="1B12543C" w:rsidR="00C31C58" w:rsidRPr="00CE0AFE" w:rsidRDefault="00CE11CB" w:rsidP="00C31C58">
            <w:pPr>
              <w:pStyle w:val="TabellSlutsumma"/>
              <w:jc w:val="left"/>
              <w:rPr>
                <w:b w:val="0"/>
                <w:bCs/>
              </w:rPr>
            </w:pPr>
            <w:r w:rsidRPr="00CE0AFE">
              <w:rPr>
                <w:b w:val="0"/>
                <w:bCs/>
              </w:rPr>
              <w:t>ML13</w:t>
            </w:r>
          </w:p>
        </w:tc>
        <w:tc>
          <w:tcPr>
            <w:tcW w:w="0" w:type="auto"/>
            <w:shd w:val="clear" w:color="auto" w:fill="auto"/>
          </w:tcPr>
          <w:p w14:paraId="4A55556C" w14:textId="1775BE4D" w:rsidR="00C31C58" w:rsidRPr="00CE0AFE" w:rsidRDefault="00CE11CB" w:rsidP="00C31C58">
            <w:pPr>
              <w:pStyle w:val="TabellSlutsumma"/>
              <w:jc w:val="left"/>
              <w:rPr>
                <w:b w:val="0"/>
                <w:bCs/>
              </w:rPr>
            </w:pPr>
            <w:r w:rsidRPr="00CE0AFE">
              <w:rPr>
                <w:b w:val="0"/>
                <w:bCs/>
              </w:rPr>
              <w:t>Pansar- eller skyddsutrustning, konstruktioner och komponenter.</w:t>
            </w:r>
          </w:p>
        </w:tc>
      </w:tr>
      <w:tr w:rsidR="00C31C58" w14:paraId="6D0281FF" w14:textId="77777777" w:rsidTr="00C31C58">
        <w:tc>
          <w:tcPr>
            <w:tcW w:w="0" w:type="auto"/>
            <w:shd w:val="clear" w:color="auto" w:fill="auto"/>
          </w:tcPr>
          <w:p w14:paraId="47A85CE2" w14:textId="71D51AE5" w:rsidR="00C31C58" w:rsidRPr="00CE0AFE" w:rsidRDefault="00CE11CB" w:rsidP="00C31C58">
            <w:pPr>
              <w:pStyle w:val="TabellSlutsumma"/>
              <w:jc w:val="left"/>
              <w:rPr>
                <w:b w:val="0"/>
                <w:bCs/>
              </w:rPr>
            </w:pPr>
            <w:r w:rsidRPr="00CE0AFE">
              <w:rPr>
                <w:b w:val="0"/>
                <w:bCs/>
              </w:rPr>
              <w:t>ML14</w:t>
            </w:r>
          </w:p>
        </w:tc>
        <w:tc>
          <w:tcPr>
            <w:tcW w:w="0" w:type="auto"/>
            <w:shd w:val="clear" w:color="auto" w:fill="auto"/>
          </w:tcPr>
          <w:p w14:paraId="2100213F" w14:textId="1AB6CCA2" w:rsidR="00C31C58" w:rsidRPr="00CE0AFE" w:rsidRDefault="00CE11CB" w:rsidP="00C31C58">
            <w:pPr>
              <w:pStyle w:val="TabellSlutsumma"/>
              <w:jc w:val="left"/>
              <w:rPr>
                <w:b w:val="0"/>
                <w:bCs/>
              </w:rPr>
            </w:pPr>
            <w:r w:rsidRPr="00CE0AFE">
              <w:rPr>
                <w:b w:val="0"/>
                <w:bCs/>
              </w:rPr>
              <w:t>"Specialiserad utrustning för militär utbildning" eller för simulering av militära scenarion, simulatorer som särskilt utformats för att träna användningen av skjutvapen eller vapen enligt ML1 eller ML2 och särskilt utformade komponenter och tillbehör för dessa.</w:t>
            </w:r>
          </w:p>
        </w:tc>
      </w:tr>
      <w:tr w:rsidR="00C31C58" w14:paraId="3EC6D967" w14:textId="77777777" w:rsidTr="00C31C58">
        <w:tc>
          <w:tcPr>
            <w:tcW w:w="0" w:type="auto"/>
            <w:shd w:val="clear" w:color="auto" w:fill="auto"/>
          </w:tcPr>
          <w:p w14:paraId="30D5E8A0" w14:textId="1FA1BC05" w:rsidR="00C31C58" w:rsidRPr="00CE0AFE" w:rsidRDefault="00CE11CB" w:rsidP="00C31C58">
            <w:pPr>
              <w:pStyle w:val="TabellSlutsumma"/>
              <w:jc w:val="left"/>
              <w:rPr>
                <w:b w:val="0"/>
                <w:bCs/>
              </w:rPr>
            </w:pPr>
            <w:r w:rsidRPr="00CE0AFE">
              <w:rPr>
                <w:b w:val="0"/>
                <w:bCs/>
              </w:rPr>
              <w:t>ML15</w:t>
            </w:r>
          </w:p>
        </w:tc>
        <w:tc>
          <w:tcPr>
            <w:tcW w:w="0" w:type="auto"/>
            <w:shd w:val="clear" w:color="auto" w:fill="auto"/>
          </w:tcPr>
          <w:p w14:paraId="194A0783" w14:textId="364F69FC" w:rsidR="00C31C58" w:rsidRPr="00CE0AFE" w:rsidRDefault="00CE11CB" w:rsidP="00C31C58">
            <w:pPr>
              <w:pStyle w:val="TabellSlutsumma"/>
              <w:jc w:val="left"/>
              <w:rPr>
                <w:b w:val="0"/>
                <w:bCs/>
              </w:rPr>
            </w:pPr>
            <w:r w:rsidRPr="00CE0AFE">
              <w:rPr>
                <w:b w:val="0"/>
                <w:bCs/>
              </w:rPr>
              <w:t>Bild- eller motmedelsutrustning som utformats särskilt för militär användning, och särskilt utformade komponenter och tillbehör för denna.</w:t>
            </w:r>
          </w:p>
        </w:tc>
      </w:tr>
      <w:tr w:rsidR="00C31C58" w14:paraId="2374A993" w14:textId="77777777" w:rsidTr="00C31C58">
        <w:tc>
          <w:tcPr>
            <w:tcW w:w="0" w:type="auto"/>
            <w:shd w:val="clear" w:color="auto" w:fill="auto"/>
          </w:tcPr>
          <w:p w14:paraId="63838DA7" w14:textId="08977AD1" w:rsidR="00C31C58" w:rsidRPr="00CE0AFE" w:rsidRDefault="00CE11CB" w:rsidP="00C31C58">
            <w:pPr>
              <w:pStyle w:val="TabellSlutsumma"/>
              <w:jc w:val="left"/>
              <w:rPr>
                <w:b w:val="0"/>
                <w:bCs/>
              </w:rPr>
            </w:pPr>
            <w:r w:rsidRPr="00CE0AFE">
              <w:rPr>
                <w:b w:val="0"/>
                <w:bCs/>
              </w:rPr>
              <w:t>ML16</w:t>
            </w:r>
          </w:p>
        </w:tc>
        <w:tc>
          <w:tcPr>
            <w:tcW w:w="0" w:type="auto"/>
            <w:shd w:val="clear" w:color="auto" w:fill="auto"/>
          </w:tcPr>
          <w:p w14:paraId="48DE2280" w14:textId="41F90090" w:rsidR="00C31C58" w:rsidRPr="00CE0AFE" w:rsidRDefault="00CE11CB" w:rsidP="00C31C58">
            <w:pPr>
              <w:pStyle w:val="TabellSlutsumma"/>
              <w:jc w:val="left"/>
              <w:rPr>
                <w:b w:val="0"/>
                <w:bCs/>
              </w:rPr>
            </w:pPr>
            <w:r w:rsidRPr="00CE0AFE">
              <w:rPr>
                <w:b w:val="0"/>
                <w:bCs/>
              </w:rPr>
              <w:t>Smidesstycken, gjutstycken och andra obearbetade produkter vars användning i en produkt som omfattas av förteckningen går att identifiera genom materialets beståndsdelar, form eller funktion, och som utformats särskilt för någon produkt som omfattas av ML1–4, ML6, ML9, ML10, ML12 eller ML19.</w:t>
            </w:r>
          </w:p>
        </w:tc>
      </w:tr>
      <w:tr w:rsidR="00C31C58" w14:paraId="23DA5384" w14:textId="77777777" w:rsidTr="00C31C58">
        <w:tc>
          <w:tcPr>
            <w:tcW w:w="0" w:type="auto"/>
            <w:shd w:val="clear" w:color="auto" w:fill="auto"/>
          </w:tcPr>
          <w:p w14:paraId="798F5D32" w14:textId="50936791" w:rsidR="00C31C58" w:rsidRPr="00CE0AFE" w:rsidRDefault="00CE11CB" w:rsidP="00C31C58">
            <w:pPr>
              <w:pStyle w:val="TabellSlutsumma"/>
              <w:jc w:val="left"/>
              <w:rPr>
                <w:b w:val="0"/>
                <w:bCs/>
              </w:rPr>
            </w:pPr>
            <w:r w:rsidRPr="00CE0AFE">
              <w:rPr>
                <w:b w:val="0"/>
                <w:bCs/>
              </w:rPr>
              <w:t>ML17</w:t>
            </w:r>
          </w:p>
        </w:tc>
        <w:tc>
          <w:tcPr>
            <w:tcW w:w="0" w:type="auto"/>
            <w:shd w:val="clear" w:color="auto" w:fill="auto"/>
          </w:tcPr>
          <w:p w14:paraId="0BF74AE4" w14:textId="25BFF7D5" w:rsidR="00C31C58" w:rsidRPr="00CE0AFE" w:rsidRDefault="00CE11CB" w:rsidP="00C31C58">
            <w:pPr>
              <w:pStyle w:val="TabellSlutsumma"/>
              <w:jc w:val="left"/>
              <w:rPr>
                <w:b w:val="0"/>
                <w:bCs/>
              </w:rPr>
            </w:pPr>
            <w:r w:rsidRPr="00CE0AFE">
              <w:rPr>
                <w:b w:val="0"/>
                <w:bCs/>
              </w:rPr>
              <w:t>Övrig utrustning, material och "bibliotek samt komponenter som utformats särskilt för dessa.</w:t>
            </w:r>
          </w:p>
        </w:tc>
      </w:tr>
      <w:tr w:rsidR="00C31C58" w14:paraId="09DD709D" w14:textId="77777777" w:rsidTr="00C31C58">
        <w:tc>
          <w:tcPr>
            <w:tcW w:w="0" w:type="auto"/>
            <w:shd w:val="clear" w:color="auto" w:fill="auto"/>
          </w:tcPr>
          <w:p w14:paraId="0058EBBC" w14:textId="5C82ECB6" w:rsidR="00C31C58" w:rsidRPr="00CE0AFE" w:rsidRDefault="00CE11CB" w:rsidP="00C31C58">
            <w:pPr>
              <w:pStyle w:val="TabellSlutsumma"/>
              <w:jc w:val="left"/>
              <w:rPr>
                <w:b w:val="0"/>
                <w:bCs/>
              </w:rPr>
            </w:pPr>
            <w:r w:rsidRPr="00CE0AFE">
              <w:rPr>
                <w:b w:val="0"/>
                <w:bCs/>
              </w:rPr>
              <w:t>ML18</w:t>
            </w:r>
          </w:p>
        </w:tc>
        <w:tc>
          <w:tcPr>
            <w:tcW w:w="0" w:type="auto"/>
            <w:shd w:val="clear" w:color="auto" w:fill="auto"/>
          </w:tcPr>
          <w:p w14:paraId="6E584ECE" w14:textId="3646FDCA" w:rsidR="00C31C58" w:rsidRPr="00CE0AFE" w:rsidRDefault="00CE11CB" w:rsidP="00C31C58">
            <w:pPr>
              <w:pStyle w:val="TabellSlutsumma"/>
              <w:jc w:val="left"/>
              <w:rPr>
                <w:b w:val="0"/>
                <w:bCs/>
              </w:rPr>
            </w:pPr>
            <w:r w:rsidRPr="00CE0AFE">
              <w:rPr>
                <w:b w:val="0"/>
                <w:bCs/>
              </w:rPr>
              <w:t>Utrustning och komponenter för framställning av produkter.</w:t>
            </w:r>
          </w:p>
        </w:tc>
      </w:tr>
      <w:tr w:rsidR="00C31C58" w14:paraId="1A191E5E" w14:textId="77777777" w:rsidTr="00C31C58">
        <w:tc>
          <w:tcPr>
            <w:tcW w:w="0" w:type="auto"/>
            <w:shd w:val="clear" w:color="auto" w:fill="auto"/>
          </w:tcPr>
          <w:p w14:paraId="440FDD0A" w14:textId="05AF6F21" w:rsidR="00C31C58" w:rsidRPr="00CE0AFE" w:rsidRDefault="00CE11CB" w:rsidP="00C31C58">
            <w:pPr>
              <w:pStyle w:val="TabellSlutsumma"/>
              <w:jc w:val="left"/>
              <w:rPr>
                <w:b w:val="0"/>
                <w:bCs/>
              </w:rPr>
            </w:pPr>
            <w:r w:rsidRPr="00CE0AFE">
              <w:rPr>
                <w:b w:val="0"/>
                <w:bCs/>
              </w:rPr>
              <w:t>ML19</w:t>
            </w:r>
          </w:p>
        </w:tc>
        <w:tc>
          <w:tcPr>
            <w:tcW w:w="0" w:type="auto"/>
            <w:shd w:val="clear" w:color="auto" w:fill="auto"/>
          </w:tcPr>
          <w:p w14:paraId="2F9F95F6" w14:textId="021F4BE6" w:rsidR="00C31C58" w:rsidRPr="00CE0AFE" w:rsidRDefault="00CE11CB" w:rsidP="00C31C58">
            <w:pPr>
              <w:pStyle w:val="TabellSlutsumma"/>
              <w:jc w:val="left"/>
              <w:rPr>
                <w:b w:val="0"/>
                <w:bCs/>
              </w:rPr>
            </w:pPr>
            <w:r w:rsidRPr="00CE0AFE">
              <w:rPr>
                <w:b w:val="0"/>
                <w:bCs/>
              </w:rPr>
              <w:t>Vapensystem baserade på riktad energi (DEW), därtill hörande utrustning eller motmedels-utrustning och testmodeller och särskilt utformade komponenter för dessa.</w:t>
            </w:r>
          </w:p>
        </w:tc>
      </w:tr>
      <w:tr w:rsidR="00C31C58" w14:paraId="760028EC" w14:textId="77777777" w:rsidTr="00C31C58">
        <w:tc>
          <w:tcPr>
            <w:tcW w:w="0" w:type="auto"/>
            <w:shd w:val="clear" w:color="auto" w:fill="auto"/>
          </w:tcPr>
          <w:p w14:paraId="64BA7790" w14:textId="296AD2A2" w:rsidR="00C31C58" w:rsidRPr="00CE0AFE" w:rsidRDefault="00CE11CB" w:rsidP="00C31C58">
            <w:pPr>
              <w:pStyle w:val="TabellSlutsumma"/>
              <w:jc w:val="left"/>
              <w:rPr>
                <w:b w:val="0"/>
                <w:bCs/>
              </w:rPr>
            </w:pPr>
            <w:r w:rsidRPr="00CE0AFE">
              <w:rPr>
                <w:b w:val="0"/>
                <w:bCs/>
              </w:rPr>
              <w:t>ML20</w:t>
            </w:r>
          </w:p>
        </w:tc>
        <w:tc>
          <w:tcPr>
            <w:tcW w:w="0" w:type="auto"/>
            <w:shd w:val="clear" w:color="auto" w:fill="auto"/>
          </w:tcPr>
          <w:p w14:paraId="6089C360" w14:textId="5FA71F5B" w:rsidR="00C31C58" w:rsidRPr="00CE0AFE" w:rsidRDefault="00CE11CB" w:rsidP="00C31C58">
            <w:pPr>
              <w:pStyle w:val="TabellSlutsumma"/>
              <w:jc w:val="left"/>
              <w:rPr>
                <w:b w:val="0"/>
                <w:bCs/>
              </w:rPr>
            </w:pPr>
            <w:r w:rsidRPr="00CE0AFE">
              <w:rPr>
                <w:b w:val="0"/>
                <w:bCs/>
              </w:rPr>
              <w:t>Kryogen och "supraledande" utrustning och särskilt utformade komponenter och tillbehör för sådan.</w:t>
            </w:r>
          </w:p>
        </w:tc>
      </w:tr>
      <w:tr w:rsidR="00C31C58" w14:paraId="269877A8" w14:textId="77777777" w:rsidTr="00C31C58">
        <w:tc>
          <w:tcPr>
            <w:tcW w:w="0" w:type="auto"/>
            <w:shd w:val="clear" w:color="auto" w:fill="auto"/>
          </w:tcPr>
          <w:p w14:paraId="0337EAF4" w14:textId="0A7C5A76" w:rsidR="00C31C58" w:rsidRPr="00CE0AFE" w:rsidRDefault="00CE11CB" w:rsidP="00C31C58">
            <w:pPr>
              <w:pStyle w:val="TabellSlutsumma"/>
              <w:jc w:val="left"/>
              <w:rPr>
                <w:b w:val="0"/>
                <w:bCs/>
              </w:rPr>
            </w:pPr>
            <w:r w:rsidRPr="00CE0AFE">
              <w:rPr>
                <w:b w:val="0"/>
                <w:bCs/>
              </w:rPr>
              <w:t>ML21</w:t>
            </w:r>
          </w:p>
        </w:tc>
        <w:tc>
          <w:tcPr>
            <w:tcW w:w="0" w:type="auto"/>
            <w:shd w:val="clear" w:color="auto" w:fill="auto"/>
          </w:tcPr>
          <w:p w14:paraId="133D42F9" w14:textId="568D6C30" w:rsidR="00C31C58" w:rsidRPr="00CE0AFE" w:rsidRDefault="00CE11CB" w:rsidP="00C31C58">
            <w:pPr>
              <w:pStyle w:val="TabellSlutsumma"/>
              <w:jc w:val="left"/>
              <w:rPr>
                <w:b w:val="0"/>
                <w:bCs/>
              </w:rPr>
            </w:pPr>
            <w:r w:rsidRPr="00CE0AFE">
              <w:rPr>
                <w:b w:val="0"/>
                <w:bCs/>
              </w:rPr>
              <w:t>"Programvara".</w:t>
            </w:r>
          </w:p>
        </w:tc>
      </w:tr>
      <w:tr w:rsidR="00C31C58" w14:paraId="56EF8A6D" w14:textId="77777777" w:rsidTr="00C31C58">
        <w:tc>
          <w:tcPr>
            <w:tcW w:w="0" w:type="auto"/>
            <w:tcBorders>
              <w:bottom w:val="single" w:sz="8" w:space="0" w:color="auto"/>
            </w:tcBorders>
            <w:shd w:val="clear" w:color="auto" w:fill="auto"/>
          </w:tcPr>
          <w:p w14:paraId="7239FB90" w14:textId="0E6868E9" w:rsidR="00C31C58" w:rsidRPr="00CE0AFE" w:rsidRDefault="00CE11CB" w:rsidP="00C31C58">
            <w:pPr>
              <w:pStyle w:val="TabellSlutsumma"/>
              <w:jc w:val="left"/>
              <w:rPr>
                <w:b w:val="0"/>
                <w:bCs/>
              </w:rPr>
            </w:pPr>
            <w:r w:rsidRPr="00CE0AFE">
              <w:rPr>
                <w:b w:val="0"/>
                <w:bCs/>
              </w:rPr>
              <w:t>ML22</w:t>
            </w:r>
          </w:p>
        </w:tc>
        <w:tc>
          <w:tcPr>
            <w:tcW w:w="0" w:type="auto"/>
            <w:tcBorders>
              <w:bottom w:val="single" w:sz="8" w:space="0" w:color="auto"/>
            </w:tcBorders>
            <w:shd w:val="clear" w:color="auto" w:fill="auto"/>
          </w:tcPr>
          <w:p w14:paraId="3574AD0A" w14:textId="4B3369A3" w:rsidR="00C31C58" w:rsidRPr="00CE0AFE" w:rsidRDefault="00CE11CB" w:rsidP="00C31C58">
            <w:pPr>
              <w:pStyle w:val="TabellSlutsumma"/>
              <w:jc w:val="left"/>
              <w:rPr>
                <w:b w:val="0"/>
                <w:bCs/>
              </w:rPr>
            </w:pPr>
            <w:r w:rsidRPr="00CE0AFE">
              <w:rPr>
                <w:b w:val="0"/>
                <w:bCs/>
              </w:rPr>
              <w:t>"Teknologi".</w:t>
            </w:r>
          </w:p>
        </w:tc>
      </w:tr>
    </w:tbl>
    <w:p w14:paraId="14584B9D" w14:textId="1E597D56" w:rsidR="00C31C58" w:rsidRDefault="00CE11CB" w:rsidP="00C31C58">
      <w:pPr>
        <w:pStyle w:val="Rubrik2utannumrering"/>
      </w:pPr>
      <w:r w:rsidRPr="00D41933">
        <w:t>Tillverkning och tillhandahållande</w:t>
      </w:r>
    </w:p>
    <w:p w14:paraId="33DF560A" w14:textId="1D06E4B3" w:rsidR="00C31C58" w:rsidRPr="00D41933" w:rsidRDefault="00CE11CB" w:rsidP="00C31C58">
      <w:pPr>
        <w:pStyle w:val="Brdtext"/>
      </w:pPr>
      <w:r w:rsidRPr="00D41933">
        <w:t xml:space="preserve">För tillverkning av krigsmateriel i Sverige krävs ett grundläggande tillverkningstillstånd. Med tillverkning avses framställning av krigsmateriel eller delar därav som utgör krigsmateriel. Tillståndskravet gäller även om den som tillverkar krigsmaterielen uteslutande är underleverantör till någon som innehar tillstånd att tillverka krigsmateriel.  </w:t>
      </w:r>
    </w:p>
    <w:p w14:paraId="539DFA15" w14:textId="2C807960" w:rsidR="00C31C58" w:rsidRPr="00D41933" w:rsidRDefault="00CE11CB" w:rsidP="00C31C58">
      <w:pPr>
        <w:pStyle w:val="Brdtextmedindrag"/>
      </w:pPr>
      <w:r w:rsidRPr="00D41933">
        <w:t xml:space="preserve">För tillhandahållande av krigsmateriel, uppfinningar rörande krigsmateriel och metoder för framställning av krigsmateriel inom och utom Sverige krävs tillstånd. Detsamma gäller verksamhet som avser tillhandahållande av tekniskt bistånd till någon i utlandet. Med tillhandahållande avses försäljning, upplåtelse, utbjudande mot vederlag, lån, gåva och förmedling. Tillståndskravet gäller svenska företag, den som är bosatt eller stadigvarande vistas i Sverige och svenska myndigheter. Handel med handeldvapen eller delar till sådana vapen är undantaget krav på tillhandahållandetillstånd. Tillstånd för sådan handel regleras genom bestämmelser i vapenlagen. </w:t>
      </w:r>
    </w:p>
    <w:p w14:paraId="1EDC74D6" w14:textId="57BD2340" w:rsidR="00C31C58" w:rsidRPr="00D41933" w:rsidRDefault="00CE11CB" w:rsidP="00C31C58">
      <w:pPr>
        <w:pStyle w:val="Brdtextmedindrag"/>
      </w:pPr>
      <w:r w:rsidRPr="00D41933">
        <w:t xml:space="preserve">De företag, myndigheter och privatpersoner som innehar tillstånd att tillverka eller tillhandahålla krigsmateriel står under ISP:s tillsyn och ska på begäran lämna de upplysningar och handlingar som behövs för tillsynskontrollen samt lämna ISP tillträde till lokaler där verksamheten bedrivs. Tillståndsinnehavare är även skyldiga att lämna redovisningar i olika hänseenden till ISP. </w:t>
      </w:r>
    </w:p>
    <w:p w14:paraId="2B0F3B76" w14:textId="0FD29FE4" w:rsidR="00C31C58" w:rsidRPr="00D41933" w:rsidRDefault="00CE11CB" w:rsidP="00C31C58">
      <w:pPr>
        <w:pStyle w:val="Rubrik3utannumrering"/>
        <w:rPr>
          <w:rFonts w:eastAsia="Times New Roman" w:cs="Times New Roman"/>
          <w:szCs w:val="20"/>
        </w:rPr>
      </w:pPr>
      <w:r w:rsidRPr="00D41933">
        <w:t xml:space="preserve">Svensk försvarsindustri </w:t>
      </w:r>
    </w:p>
    <w:p w14:paraId="0EABFB2C" w14:textId="0DFE441E" w:rsidR="00C31C58" w:rsidRPr="00D41933" w:rsidRDefault="00CE11CB" w:rsidP="00C31C58">
      <w:pPr>
        <w:pStyle w:val="Brdtext"/>
      </w:pPr>
      <w:r w:rsidRPr="00D41933">
        <w:t xml:space="preserve">Under 2020 innehade 293 st. svenska företag, myndigheter och privatpersoner tillverknings- eller tillhandahållandetillstånd. Detta innebar en fortsatt ökning jämfört med tidigare år. Sedan den nya lagstiftningen trädde ikraft 2018 har antalet tillståndsinnehavare ökat med knappt 60 procent. Ökningen avser främst underleverantörer till systemtillverkare av krigsmateriel. </w:t>
      </w:r>
    </w:p>
    <w:p w14:paraId="6A2A16DE" w14:textId="403D1757" w:rsidR="00C31C58" w:rsidRDefault="00CE11CB" w:rsidP="00C31C58">
      <w:pPr>
        <w:pStyle w:val="Brdtextmedindrag"/>
      </w:pPr>
      <w:r w:rsidRPr="00D41933">
        <w:t>Bland tillståndsinnehavarna exporterade 71 st. krigsmateriel eller tekniskt bistånd medan 123 st. enbart levererade krigsmateriel inom landet. 99</w:t>
      </w:r>
      <w:r>
        <w:t xml:space="preserve"> </w:t>
      </w:r>
      <w:r w:rsidRPr="00D41933">
        <w:t>st. tillståndsinnehavare redovisade ingen försäljning av krigsmateriel.</w:t>
      </w:r>
      <w:r>
        <w:t xml:space="preserve"> </w:t>
      </w:r>
      <w:r w:rsidRPr="00D41933">
        <w:t>I tabell 2 redovisas det totala värdet av krigsmaterielförsäljningen inom och utom landet under de senaste fem åren. Av tabellen framgår att försäljningen har ökat varje år sedan 2016 men att försäljningen 2020 i stort sett var oförändrad jämfört med året innan.</w:t>
      </w:r>
    </w:p>
    <w:p w14:paraId="5568DB8F" w14:textId="5763AA62" w:rsidR="00C31C58" w:rsidRDefault="00CE11CB" w:rsidP="00C31C58">
      <w:pPr>
        <w:pStyle w:val="TabellRubrik"/>
      </w:pPr>
      <w:r>
        <w:t xml:space="preserve">Tabell </w:t>
      </w:r>
      <w:r w:rsidR="00D25804">
        <w:fldChar w:fldCharType="begin"/>
      </w:r>
      <w:r w:rsidR="00D25804">
        <w:instrText xml:space="preserve"> SEQ Tabell \* Arabic</w:instrText>
      </w:r>
      <w:r w:rsidR="00D25804">
        <w:instrText xml:space="preserve"> \s 1  \* MERGEFORMAT </w:instrText>
      </w:r>
      <w:r w:rsidR="00D25804">
        <w:fldChar w:fldCharType="separate"/>
      </w:r>
      <w:r>
        <w:rPr>
          <w:noProof/>
        </w:rPr>
        <w:t>2</w:t>
      </w:r>
      <w:r w:rsidR="00D25804">
        <w:rPr>
          <w:noProof/>
        </w:rPr>
        <w:fldChar w:fldCharType="end"/>
      </w:r>
      <w:r>
        <w:tab/>
      </w:r>
      <w:r w:rsidRPr="003730A5">
        <w:t>Totalt värde av fakturerad krigsmateriel inom och utom landet 2016–2020 (mnkr)</w:t>
      </w:r>
    </w:p>
    <w:p w14:paraId="32BBDAFC" w14:textId="4443D200" w:rsidR="00C31C58" w:rsidRDefault="00C31C58" w:rsidP="00C31C58">
      <w:pPr>
        <w:pStyle w:val="TabellUnderrubrik"/>
      </w:pPr>
    </w:p>
    <w:tbl>
      <w:tblPr>
        <w:tblW w:w="5000" w:type="pct"/>
        <w:tblCellMar>
          <w:left w:w="0" w:type="dxa"/>
        </w:tblCellMar>
        <w:tblLook w:val="06A0" w:firstRow="1" w:lastRow="0" w:firstColumn="1" w:lastColumn="0" w:noHBand="1" w:noVBand="1"/>
      </w:tblPr>
      <w:tblGrid>
        <w:gridCol w:w="1421"/>
        <w:gridCol w:w="896"/>
        <w:gridCol w:w="896"/>
        <w:gridCol w:w="895"/>
        <w:gridCol w:w="895"/>
        <w:gridCol w:w="894"/>
      </w:tblGrid>
      <w:tr w:rsidR="00C31C58" w14:paraId="456DEC1C" w14:textId="77777777" w:rsidTr="00C31C58">
        <w:trPr>
          <w:tblHeader/>
        </w:trPr>
        <w:tc>
          <w:tcPr>
            <w:tcW w:w="1204" w:type="pct"/>
            <w:tcBorders>
              <w:top w:val="single" w:sz="8" w:space="0" w:color="auto"/>
              <w:bottom w:val="single" w:sz="6" w:space="0" w:color="auto"/>
            </w:tcBorders>
            <w:shd w:val="clear" w:color="auto" w:fill="auto"/>
          </w:tcPr>
          <w:p w14:paraId="6BCCCDCF" w14:textId="10217D75" w:rsidR="00C31C58" w:rsidRDefault="00CE11CB" w:rsidP="00C31C58">
            <w:pPr>
              <w:pStyle w:val="TabellHuvud"/>
              <w:jc w:val="left"/>
            </w:pPr>
            <w:r w:rsidRPr="00214084">
              <w:t>Ärendetyp</w:t>
            </w:r>
          </w:p>
        </w:tc>
        <w:tc>
          <w:tcPr>
            <w:tcW w:w="760" w:type="pct"/>
            <w:tcBorders>
              <w:top w:val="single" w:sz="8" w:space="0" w:color="auto"/>
              <w:bottom w:val="single" w:sz="6" w:space="0" w:color="auto"/>
            </w:tcBorders>
            <w:shd w:val="clear" w:color="auto" w:fill="auto"/>
          </w:tcPr>
          <w:p w14:paraId="2B007D5B" w14:textId="6FD6B696" w:rsidR="00C31C58" w:rsidRDefault="00CE11CB" w:rsidP="00C31C58">
            <w:pPr>
              <w:pStyle w:val="TabellHuvud"/>
            </w:pPr>
            <w:r w:rsidRPr="00214084">
              <w:t>2016</w:t>
            </w:r>
          </w:p>
        </w:tc>
        <w:tc>
          <w:tcPr>
            <w:tcW w:w="760" w:type="pct"/>
            <w:tcBorders>
              <w:top w:val="single" w:sz="8" w:space="0" w:color="auto"/>
              <w:bottom w:val="single" w:sz="6" w:space="0" w:color="auto"/>
            </w:tcBorders>
            <w:shd w:val="clear" w:color="auto" w:fill="auto"/>
          </w:tcPr>
          <w:p w14:paraId="4CD5C8FA" w14:textId="1B278477" w:rsidR="00C31C58" w:rsidRDefault="00CE11CB" w:rsidP="00C31C58">
            <w:pPr>
              <w:pStyle w:val="TabellHuvud"/>
            </w:pPr>
            <w:r w:rsidRPr="00214084">
              <w:t>2017</w:t>
            </w:r>
          </w:p>
        </w:tc>
        <w:tc>
          <w:tcPr>
            <w:tcW w:w="759" w:type="pct"/>
            <w:tcBorders>
              <w:top w:val="single" w:sz="8" w:space="0" w:color="auto"/>
              <w:bottom w:val="single" w:sz="6" w:space="0" w:color="auto"/>
            </w:tcBorders>
            <w:shd w:val="clear" w:color="auto" w:fill="auto"/>
          </w:tcPr>
          <w:p w14:paraId="408BEC26" w14:textId="56119954" w:rsidR="00C31C58" w:rsidRDefault="00CE11CB" w:rsidP="00C31C58">
            <w:pPr>
              <w:pStyle w:val="TabellHuvud"/>
            </w:pPr>
            <w:r w:rsidRPr="00214084">
              <w:t>2018</w:t>
            </w:r>
          </w:p>
        </w:tc>
        <w:tc>
          <w:tcPr>
            <w:tcW w:w="759" w:type="pct"/>
            <w:tcBorders>
              <w:top w:val="single" w:sz="8" w:space="0" w:color="auto"/>
              <w:bottom w:val="single" w:sz="6" w:space="0" w:color="auto"/>
            </w:tcBorders>
            <w:shd w:val="clear" w:color="auto" w:fill="auto"/>
          </w:tcPr>
          <w:p w14:paraId="52EF32AA" w14:textId="7C340C05" w:rsidR="00C31C58" w:rsidRDefault="00CE11CB" w:rsidP="00C31C58">
            <w:pPr>
              <w:pStyle w:val="TabellHuvud"/>
            </w:pPr>
            <w:r w:rsidRPr="00214084">
              <w:t>2019</w:t>
            </w:r>
          </w:p>
        </w:tc>
        <w:tc>
          <w:tcPr>
            <w:tcW w:w="759" w:type="pct"/>
            <w:tcBorders>
              <w:top w:val="single" w:sz="8" w:space="0" w:color="auto"/>
              <w:bottom w:val="single" w:sz="6" w:space="0" w:color="auto"/>
            </w:tcBorders>
            <w:shd w:val="clear" w:color="auto" w:fill="auto"/>
          </w:tcPr>
          <w:p w14:paraId="3D777AD3" w14:textId="73BE1A38" w:rsidR="00C31C58" w:rsidRDefault="00CE11CB" w:rsidP="00C31C58">
            <w:pPr>
              <w:pStyle w:val="TabellHuvud"/>
            </w:pPr>
            <w:r w:rsidRPr="00214084">
              <w:t>2020</w:t>
            </w:r>
          </w:p>
        </w:tc>
      </w:tr>
      <w:tr w:rsidR="00C31C58" w14:paraId="642D4740" w14:textId="77777777" w:rsidTr="00C31C58">
        <w:tc>
          <w:tcPr>
            <w:tcW w:w="1204" w:type="pct"/>
            <w:tcBorders>
              <w:top w:val="single" w:sz="6" w:space="0" w:color="auto"/>
            </w:tcBorders>
            <w:shd w:val="clear" w:color="auto" w:fill="auto"/>
          </w:tcPr>
          <w:p w14:paraId="2507D679" w14:textId="5377944D" w:rsidR="00C31C58" w:rsidRDefault="00CE11CB" w:rsidP="00C31C58">
            <w:pPr>
              <w:pStyle w:val="TabellRader"/>
              <w:jc w:val="left"/>
            </w:pPr>
            <w:r w:rsidRPr="00850AF8">
              <w:t>Totalt värde</w:t>
            </w:r>
          </w:p>
        </w:tc>
        <w:tc>
          <w:tcPr>
            <w:tcW w:w="760" w:type="pct"/>
            <w:tcBorders>
              <w:top w:val="single" w:sz="6" w:space="0" w:color="auto"/>
            </w:tcBorders>
            <w:shd w:val="clear" w:color="auto" w:fill="auto"/>
          </w:tcPr>
          <w:p w14:paraId="38BBB3CD" w14:textId="2D811D79" w:rsidR="00C31C58" w:rsidRDefault="00CE11CB" w:rsidP="00C31C58">
            <w:pPr>
              <w:pStyle w:val="TabellRader"/>
            </w:pPr>
            <w:r w:rsidRPr="00850AF8">
              <w:t xml:space="preserve">20 703 </w:t>
            </w:r>
          </w:p>
        </w:tc>
        <w:tc>
          <w:tcPr>
            <w:tcW w:w="760" w:type="pct"/>
            <w:tcBorders>
              <w:top w:val="single" w:sz="6" w:space="0" w:color="auto"/>
            </w:tcBorders>
            <w:shd w:val="clear" w:color="auto" w:fill="auto"/>
          </w:tcPr>
          <w:p w14:paraId="13EDA321" w14:textId="4D547A15" w:rsidR="00C31C58" w:rsidRDefault="00CE11CB" w:rsidP="00C31C58">
            <w:pPr>
              <w:pStyle w:val="TabellRader"/>
            </w:pPr>
            <w:r w:rsidRPr="00850AF8">
              <w:t>21 304</w:t>
            </w:r>
          </w:p>
        </w:tc>
        <w:tc>
          <w:tcPr>
            <w:tcW w:w="759" w:type="pct"/>
            <w:tcBorders>
              <w:top w:val="single" w:sz="6" w:space="0" w:color="auto"/>
            </w:tcBorders>
            <w:shd w:val="clear" w:color="auto" w:fill="auto"/>
          </w:tcPr>
          <w:p w14:paraId="1E97F2CC" w14:textId="3CDC4A46" w:rsidR="00C31C58" w:rsidRDefault="00CE11CB" w:rsidP="00C31C58">
            <w:pPr>
              <w:pStyle w:val="TabellRader"/>
            </w:pPr>
            <w:r w:rsidRPr="00850AF8">
              <w:t>23 315</w:t>
            </w:r>
          </w:p>
        </w:tc>
        <w:tc>
          <w:tcPr>
            <w:tcW w:w="759" w:type="pct"/>
            <w:tcBorders>
              <w:top w:val="single" w:sz="6" w:space="0" w:color="auto"/>
            </w:tcBorders>
            <w:shd w:val="clear" w:color="auto" w:fill="auto"/>
          </w:tcPr>
          <w:p w14:paraId="464A2C5D" w14:textId="6A1A46AE" w:rsidR="00C31C58" w:rsidRDefault="00CE11CB" w:rsidP="00C31C58">
            <w:pPr>
              <w:pStyle w:val="TabellRader"/>
            </w:pPr>
            <w:r w:rsidRPr="00850AF8">
              <w:t>30 408</w:t>
            </w:r>
          </w:p>
        </w:tc>
        <w:tc>
          <w:tcPr>
            <w:tcW w:w="759" w:type="pct"/>
            <w:tcBorders>
              <w:top w:val="single" w:sz="6" w:space="0" w:color="auto"/>
            </w:tcBorders>
            <w:shd w:val="clear" w:color="auto" w:fill="auto"/>
          </w:tcPr>
          <w:p w14:paraId="2694C4BA" w14:textId="0D166698" w:rsidR="00C31C58" w:rsidRDefault="00CE11CB" w:rsidP="00C31C58">
            <w:pPr>
              <w:pStyle w:val="TabellRader"/>
            </w:pPr>
            <w:r w:rsidRPr="00850AF8">
              <w:t>30 531</w:t>
            </w:r>
          </w:p>
        </w:tc>
      </w:tr>
    </w:tbl>
    <w:p w14:paraId="22A7D715" w14:textId="77777777" w:rsidR="00C31C58" w:rsidRDefault="00C31C58" w:rsidP="003F4295">
      <w:pPr>
        <w:pStyle w:val="Brdtext"/>
      </w:pPr>
    </w:p>
    <w:p w14:paraId="6B29F018" w14:textId="53A0118E" w:rsidR="00C31C58" w:rsidRDefault="00CE11CB" w:rsidP="00C31C58">
      <w:pPr>
        <w:pStyle w:val="Brdtext"/>
      </w:pPr>
      <w:r w:rsidRPr="003730A5">
        <w:t>Trots det stora antalet tillverkande och tillhandahållande företag står en handfull av dessa för merparten av försäljningen. I tabell 3 redovisas de femton största aktörerna sett till försäljning av krigsmateriel inom och utom landet.</w:t>
      </w:r>
    </w:p>
    <w:p w14:paraId="20BBE511" w14:textId="03834592" w:rsidR="00C31C58" w:rsidRDefault="00CE11CB" w:rsidP="00C31C58">
      <w:pPr>
        <w:pStyle w:val="TabellRubrik"/>
      </w:pPr>
      <w:r>
        <w:t xml:space="preserve">Tabell </w:t>
      </w:r>
      <w:r>
        <w:fldChar w:fldCharType="begin"/>
      </w:r>
      <w:r>
        <w:instrText xml:space="preserve"> STYLEREF 1 \s </w:instrText>
      </w:r>
      <w:r>
        <w:fldChar w:fldCharType="end"/>
      </w:r>
      <w:r w:rsidR="00D25804">
        <w:fldChar w:fldCharType="begin"/>
      </w:r>
      <w:r w:rsidR="00D25804">
        <w:instrText xml:space="preserve"> SEQ Tabell \* Arabic \s 1  \* MERGE</w:instrText>
      </w:r>
      <w:r w:rsidR="00D25804">
        <w:instrText xml:space="preserve">FORMAT </w:instrText>
      </w:r>
      <w:r w:rsidR="00D25804">
        <w:fldChar w:fldCharType="separate"/>
      </w:r>
      <w:r>
        <w:rPr>
          <w:noProof/>
        </w:rPr>
        <w:t>3</w:t>
      </w:r>
      <w:r w:rsidR="00D25804">
        <w:rPr>
          <w:noProof/>
        </w:rPr>
        <w:fldChar w:fldCharType="end"/>
      </w:r>
      <w:r>
        <w:tab/>
      </w:r>
      <w:r w:rsidRPr="003730A5">
        <w:t>De största försvarsföretagen och myndigheterna sett till fakturerad krigsmateriel inom och utom landet 2020 (kr)</w:t>
      </w:r>
    </w:p>
    <w:p w14:paraId="634F8A20" w14:textId="210BFF82" w:rsidR="00C31C58" w:rsidRDefault="00C31C58" w:rsidP="00C31C58">
      <w:pPr>
        <w:pStyle w:val="TabellUnderrubrik"/>
      </w:pPr>
    </w:p>
    <w:tbl>
      <w:tblPr>
        <w:tblW w:w="0" w:type="auto"/>
        <w:tblCellMar>
          <w:left w:w="0" w:type="dxa"/>
        </w:tblCellMar>
        <w:tblLook w:val="06A0" w:firstRow="1" w:lastRow="0" w:firstColumn="1" w:lastColumn="0" w:noHBand="1" w:noVBand="1"/>
      </w:tblPr>
      <w:tblGrid>
        <w:gridCol w:w="2678"/>
        <w:gridCol w:w="1150"/>
        <w:gridCol w:w="2069"/>
      </w:tblGrid>
      <w:tr w:rsidR="00C31C58" w14:paraId="18544670" w14:textId="77777777" w:rsidTr="00C31C58">
        <w:trPr>
          <w:tblHeader/>
        </w:trPr>
        <w:tc>
          <w:tcPr>
            <w:tcW w:w="0" w:type="auto"/>
            <w:tcBorders>
              <w:top w:val="single" w:sz="8" w:space="0" w:color="auto"/>
              <w:bottom w:val="single" w:sz="6" w:space="0" w:color="auto"/>
            </w:tcBorders>
            <w:shd w:val="clear" w:color="auto" w:fill="auto"/>
          </w:tcPr>
          <w:p w14:paraId="7D72DC5E" w14:textId="0E6E613D" w:rsidR="00C31C58" w:rsidRDefault="00CE11CB" w:rsidP="00C31C58">
            <w:pPr>
              <w:pStyle w:val="TabellHuvud"/>
              <w:jc w:val="left"/>
            </w:pPr>
            <w:r w:rsidRPr="000A67FD">
              <w:t>Företag</w:t>
            </w:r>
          </w:p>
        </w:tc>
        <w:tc>
          <w:tcPr>
            <w:tcW w:w="1150" w:type="dxa"/>
            <w:tcBorders>
              <w:top w:val="single" w:sz="8" w:space="0" w:color="auto"/>
              <w:bottom w:val="single" w:sz="6" w:space="0" w:color="auto"/>
            </w:tcBorders>
            <w:shd w:val="clear" w:color="auto" w:fill="auto"/>
          </w:tcPr>
          <w:p w14:paraId="3A7CEDD2" w14:textId="3B95177C" w:rsidR="00C31C58" w:rsidRDefault="00CE11CB" w:rsidP="00C31C58">
            <w:pPr>
              <w:pStyle w:val="TabellHuvud"/>
              <w:jc w:val="center"/>
            </w:pPr>
            <w:r w:rsidRPr="000A67FD">
              <w:t>Värde</w:t>
            </w:r>
          </w:p>
        </w:tc>
        <w:tc>
          <w:tcPr>
            <w:tcW w:w="2069" w:type="dxa"/>
            <w:tcBorders>
              <w:top w:val="single" w:sz="8" w:space="0" w:color="auto"/>
              <w:bottom w:val="single" w:sz="6" w:space="0" w:color="auto"/>
            </w:tcBorders>
            <w:shd w:val="clear" w:color="auto" w:fill="auto"/>
          </w:tcPr>
          <w:p w14:paraId="65BC6BE0" w14:textId="61B2BDF8" w:rsidR="00C31C58" w:rsidRDefault="00CE11CB" w:rsidP="00C31C58">
            <w:pPr>
              <w:pStyle w:val="TabellHuvud"/>
              <w:jc w:val="left"/>
            </w:pPr>
            <w:r w:rsidRPr="000A67FD">
              <w:t>Huvudsakligt materielområde</w:t>
            </w:r>
          </w:p>
        </w:tc>
      </w:tr>
      <w:tr w:rsidR="00C31C58" w14:paraId="78F20D30" w14:textId="77777777" w:rsidTr="00C31C58">
        <w:tc>
          <w:tcPr>
            <w:tcW w:w="0" w:type="auto"/>
            <w:tcBorders>
              <w:top w:val="single" w:sz="6" w:space="0" w:color="auto"/>
            </w:tcBorders>
            <w:shd w:val="clear" w:color="auto" w:fill="auto"/>
          </w:tcPr>
          <w:p w14:paraId="741EEFC8" w14:textId="41830B3B" w:rsidR="00C31C58" w:rsidRDefault="00CE11CB" w:rsidP="00C31C58">
            <w:pPr>
              <w:pStyle w:val="TabellRader"/>
              <w:jc w:val="left"/>
            </w:pPr>
            <w:r w:rsidRPr="00C07619">
              <w:t>Saab AB, Aeronautics</w:t>
            </w:r>
          </w:p>
        </w:tc>
        <w:tc>
          <w:tcPr>
            <w:tcW w:w="1150" w:type="dxa"/>
            <w:tcBorders>
              <w:top w:val="single" w:sz="6" w:space="0" w:color="auto"/>
            </w:tcBorders>
            <w:shd w:val="clear" w:color="auto" w:fill="auto"/>
          </w:tcPr>
          <w:p w14:paraId="61E1B53A" w14:textId="2F2D7656" w:rsidR="00C31C58" w:rsidRDefault="00CE11CB" w:rsidP="00C31C58">
            <w:pPr>
              <w:pStyle w:val="TabellRader"/>
              <w:jc w:val="center"/>
            </w:pPr>
            <w:r w:rsidRPr="00C07619">
              <w:t>6 716 460 038</w:t>
            </w:r>
          </w:p>
        </w:tc>
        <w:tc>
          <w:tcPr>
            <w:tcW w:w="2069" w:type="dxa"/>
            <w:tcBorders>
              <w:top w:val="single" w:sz="6" w:space="0" w:color="auto"/>
            </w:tcBorders>
            <w:shd w:val="clear" w:color="auto" w:fill="auto"/>
          </w:tcPr>
          <w:p w14:paraId="2AF26FBA" w14:textId="0D72486B" w:rsidR="00C31C58" w:rsidRDefault="00CE11CB" w:rsidP="00C31C58">
            <w:pPr>
              <w:pStyle w:val="TabellRader"/>
              <w:jc w:val="left"/>
            </w:pPr>
            <w:r w:rsidRPr="00C07619">
              <w:t>Stridsflygplan</w:t>
            </w:r>
          </w:p>
        </w:tc>
      </w:tr>
      <w:tr w:rsidR="00C31C58" w14:paraId="1F8CEF47" w14:textId="77777777" w:rsidTr="00C31C58">
        <w:tc>
          <w:tcPr>
            <w:tcW w:w="0" w:type="auto"/>
            <w:shd w:val="clear" w:color="auto" w:fill="auto"/>
          </w:tcPr>
          <w:p w14:paraId="78F0F294" w14:textId="7450D9B4" w:rsidR="00C31C58" w:rsidRDefault="00CE11CB" w:rsidP="00C31C58">
            <w:pPr>
              <w:pStyle w:val="TabellRader"/>
              <w:jc w:val="left"/>
            </w:pPr>
            <w:r w:rsidRPr="00C07619">
              <w:t>Saab AB, Surveillance</w:t>
            </w:r>
          </w:p>
        </w:tc>
        <w:tc>
          <w:tcPr>
            <w:tcW w:w="1150" w:type="dxa"/>
            <w:shd w:val="clear" w:color="auto" w:fill="auto"/>
          </w:tcPr>
          <w:p w14:paraId="4E97199E" w14:textId="7E2194C9" w:rsidR="00C31C58" w:rsidRDefault="00CE11CB" w:rsidP="00C31C58">
            <w:pPr>
              <w:pStyle w:val="TabellRader"/>
              <w:jc w:val="center"/>
            </w:pPr>
            <w:r w:rsidRPr="00C07619">
              <w:t>5 611 284 478</w:t>
            </w:r>
          </w:p>
        </w:tc>
        <w:tc>
          <w:tcPr>
            <w:tcW w:w="2069" w:type="dxa"/>
            <w:shd w:val="clear" w:color="auto" w:fill="auto"/>
          </w:tcPr>
          <w:p w14:paraId="15BE9400" w14:textId="5245CF47" w:rsidR="00C31C58" w:rsidRDefault="00CE11CB" w:rsidP="00C31C58">
            <w:pPr>
              <w:pStyle w:val="TabellRader"/>
              <w:jc w:val="left"/>
            </w:pPr>
            <w:r w:rsidRPr="00C07619">
              <w:t>Sensor- och ledningssystem</w:t>
            </w:r>
          </w:p>
        </w:tc>
      </w:tr>
      <w:tr w:rsidR="00C31C58" w14:paraId="7FEB11D3" w14:textId="77777777" w:rsidTr="00C31C58">
        <w:tc>
          <w:tcPr>
            <w:tcW w:w="0" w:type="auto"/>
            <w:shd w:val="clear" w:color="auto" w:fill="auto"/>
          </w:tcPr>
          <w:p w14:paraId="7CC44072" w14:textId="5B2DBC8B" w:rsidR="00C31C58" w:rsidRDefault="00CE11CB" w:rsidP="00C31C58">
            <w:pPr>
              <w:pStyle w:val="TabellRader"/>
              <w:jc w:val="left"/>
            </w:pPr>
            <w:r w:rsidRPr="00C07619">
              <w:t>Saab Dynamics AB</w:t>
            </w:r>
          </w:p>
        </w:tc>
        <w:tc>
          <w:tcPr>
            <w:tcW w:w="1150" w:type="dxa"/>
            <w:shd w:val="clear" w:color="auto" w:fill="auto"/>
          </w:tcPr>
          <w:p w14:paraId="0FE94476" w14:textId="6955D129" w:rsidR="00C31C58" w:rsidRDefault="00CE11CB" w:rsidP="00C31C58">
            <w:pPr>
              <w:pStyle w:val="TabellRader"/>
              <w:jc w:val="center"/>
            </w:pPr>
            <w:r w:rsidRPr="00C07619">
              <w:t>3 722 564 528</w:t>
            </w:r>
          </w:p>
        </w:tc>
        <w:tc>
          <w:tcPr>
            <w:tcW w:w="2069" w:type="dxa"/>
            <w:shd w:val="clear" w:color="auto" w:fill="auto"/>
          </w:tcPr>
          <w:p w14:paraId="02F41DD7" w14:textId="18B59AB0" w:rsidR="00C31C58" w:rsidRDefault="00CE11CB" w:rsidP="00C31C58">
            <w:pPr>
              <w:pStyle w:val="TabellRader"/>
              <w:jc w:val="left"/>
            </w:pPr>
            <w:r w:rsidRPr="00C07619">
              <w:t>Missil- och markstridssystem</w:t>
            </w:r>
          </w:p>
        </w:tc>
      </w:tr>
      <w:tr w:rsidR="00C31C58" w14:paraId="5E8FA702" w14:textId="77777777" w:rsidTr="00C31C58">
        <w:tc>
          <w:tcPr>
            <w:tcW w:w="0" w:type="auto"/>
            <w:shd w:val="clear" w:color="auto" w:fill="auto"/>
          </w:tcPr>
          <w:p w14:paraId="7817CCC0" w14:textId="09FC0F02" w:rsidR="00C31C58" w:rsidRDefault="00CE11CB" w:rsidP="00C31C58">
            <w:pPr>
              <w:pStyle w:val="TabellRader"/>
              <w:jc w:val="left"/>
            </w:pPr>
            <w:r w:rsidRPr="00C07619">
              <w:t>Saab Kockums AB, Malmö</w:t>
            </w:r>
          </w:p>
        </w:tc>
        <w:tc>
          <w:tcPr>
            <w:tcW w:w="1150" w:type="dxa"/>
            <w:shd w:val="clear" w:color="auto" w:fill="auto"/>
          </w:tcPr>
          <w:p w14:paraId="4416E0C1" w14:textId="1C4612B3" w:rsidR="00C31C58" w:rsidRDefault="00CE11CB" w:rsidP="00C31C58">
            <w:pPr>
              <w:pStyle w:val="TabellRader"/>
              <w:jc w:val="center"/>
            </w:pPr>
            <w:r w:rsidRPr="00C07619">
              <w:t>2 215 940 000</w:t>
            </w:r>
          </w:p>
        </w:tc>
        <w:tc>
          <w:tcPr>
            <w:tcW w:w="2069" w:type="dxa"/>
            <w:shd w:val="clear" w:color="auto" w:fill="auto"/>
          </w:tcPr>
          <w:p w14:paraId="3CB92175" w14:textId="7BFF011A" w:rsidR="00C31C58" w:rsidRDefault="00CE11CB" w:rsidP="00C31C58">
            <w:pPr>
              <w:pStyle w:val="TabellRader"/>
              <w:jc w:val="left"/>
            </w:pPr>
            <w:r w:rsidRPr="00C07619">
              <w:t>Yt- och undervattensfartyg</w:t>
            </w:r>
          </w:p>
        </w:tc>
      </w:tr>
      <w:tr w:rsidR="00C31C58" w14:paraId="023E5237" w14:textId="77777777" w:rsidTr="00C31C58">
        <w:tc>
          <w:tcPr>
            <w:tcW w:w="0" w:type="auto"/>
            <w:shd w:val="clear" w:color="auto" w:fill="auto"/>
          </w:tcPr>
          <w:p w14:paraId="4806D05E" w14:textId="00DA40A1" w:rsidR="00C31C58" w:rsidRDefault="00CE11CB" w:rsidP="00C31C58">
            <w:pPr>
              <w:pStyle w:val="TabellRader"/>
              <w:jc w:val="left"/>
            </w:pPr>
            <w:r w:rsidRPr="00C07619">
              <w:t>BAE Systems Hägglunds AB</w:t>
            </w:r>
          </w:p>
        </w:tc>
        <w:tc>
          <w:tcPr>
            <w:tcW w:w="1150" w:type="dxa"/>
            <w:shd w:val="clear" w:color="auto" w:fill="auto"/>
          </w:tcPr>
          <w:p w14:paraId="48747B6B" w14:textId="474819B8" w:rsidR="00C31C58" w:rsidRDefault="00CE11CB" w:rsidP="00C31C58">
            <w:pPr>
              <w:pStyle w:val="TabellRader"/>
              <w:jc w:val="center"/>
            </w:pPr>
            <w:r w:rsidRPr="00C07619">
              <w:t>1 844 598 216</w:t>
            </w:r>
          </w:p>
        </w:tc>
        <w:tc>
          <w:tcPr>
            <w:tcW w:w="2069" w:type="dxa"/>
            <w:shd w:val="clear" w:color="auto" w:fill="auto"/>
          </w:tcPr>
          <w:p w14:paraId="37AF8679" w14:textId="7AD44429" w:rsidR="00C31C58" w:rsidRDefault="00CE11CB" w:rsidP="00C31C58">
            <w:pPr>
              <w:pStyle w:val="TabellRader"/>
              <w:jc w:val="left"/>
            </w:pPr>
            <w:r w:rsidRPr="00C07619">
              <w:t>Bepansrade fordon</w:t>
            </w:r>
          </w:p>
        </w:tc>
      </w:tr>
      <w:tr w:rsidR="00C31C58" w14:paraId="7989A658" w14:textId="77777777" w:rsidTr="00C31C58">
        <w:tc>
          <w:tcPr>
            <w:tcW w:w="0" w:type="auto"/>
            <w:shd w:val="clear" w:color="auto" w:fill="auto"/>
          </w:tcPr>
          <w:p w14:paraId="2BE4BB3C" w14:textId="3C47CED5" w:rsidR="00C31C58" w:rsidRDefault="00CE11CB" w:rsidP="00C31C58">
            <w:pPr>
              <w:pStyle w:val="TabellRader"/>
              <w:jc w:val="left"/>
            </w:pPr>
            <w:r w:rsidRPr="00C07619">
              <w:t>FMV, Försvarets materielverk, Stockholm</w:t>
            </w:r>
          </w:p>
        </w:tc>
        <w:tc>
          <w:tcPr>
            <w:tcW w:w="1150" w:type="dxa"/>
            <w:shd w:val="clear" w:color="auto" w:fill="auto"/>
          </w:tcPr>
          <w:p w14:paraId="00EFA992" w14:textId="340F86A1" w:rsidR="00C31C58" w:rsidRDefault="00CE11CB" w:rsidP="00C31C58">
            <w:pPr>
              <w:pStyle w:val="TabellRader"/>
              <w:jc w:val="center"/>
            </w:pPr>
            <w:r w:rsidRPr="00C07619">
              <w:t>1 536 810 278</w:t>
            </w:r>
          </w:p>
        </w:tc>
        <w:tc>
          <w:tcPr>
            <w:tcW w:w="2069" w:type="dxa"/>
            <w:shd w:val="clear" w:color="auto" w:fill="auto"/>
          </w:tcPr>
          <w:p w14:paraId="0548F612" w14:textId="28838B3A" w:rsidR="00C31C58" w:rsidRDefault="00CE11CB" w:rsidP="00C31C58">
            <w:pPr>
              <w:pStyle w:val="TabellRader"/>
              <w:jc w:val="left"/>
            </w:pPr>
            <w:r w:rsidRPr="00C07619">
              <w:t>Leasing av stridsflygplan</w:t>
            </w:r>
          </w:p>
        </w:tc>
      </w:tr>
      <w:tr w:rsidR="00C31C58" w14:paraId="1202484C" w14:textId="77777777" w:rsidTr="00C31C58">
        <w:tc>
          <w:tcPr>
            <w:tcW w:w="0" w:type="auto"/>
            <w:shd w:val="clear" w:color="auto" w:fill="auto"/>
          </w:tcPr>
          <w:p w14:paraId="30BF88AA" w14:textId="5980E917" w:rsidR="00C31C58" w:rsidRDefault="00CE11CB" w:rsidP="00C31C58">
            <w:pPr>
              <w:pStyle w:val="TabellRader"/>
              <w:jc w:val="left"/>
            </w:pPr>
            <w:r w:rsidRPr="00C07619">
              <w:t>BAE Systems Bofors AB</w:t>
            </w:r>
          </w:p>
        </w:tc>
        <w:tc>
          <w:tcPr>
            <w:tcW w:w="1150" w:type="dxa"/>
            <w:shd w:val="clear" w:color="auto" w:fill="auto"/>
          </w:tcPr>
          <w:p w14:paraId="3EEA9DA0" w14:textId="52AC9FB6" w:rsidR="00C31C58" w:rsidRDefault="00CE11CB" w:rsidP="00C31C58">
            <w:pPr>
              <w:pStyle w:val="TabellRader"/>
              <w:jc w:val="center"/>
            </w:pPr>
            <w:r w:rsidRPr="00C07619">
              <w:t>1 391 148 184</w:t>
            </w:r>
          </w:p>
        </w:tc>
        <w:tc>
          <w:tcPr>
            <w:tcW w:w="2069" w:type="dxa"/>
            <w:shd w:val="clear" w:color="auto" w:fill="auto"/>
          </w:tcPr>
          <w:p w14:paraId="49ADE1FC" w14:textId="25D42DB5" w:rsidR="00C31C58" w:rsidRDefault="00CE11CB" w:rsidP="00C31C58">
            <w:pPr>
              <w:pStyle w:val="TabellRader"/>
              <w:jc w:val="left"/>
            </w:pPr>
            <w:r w:rsidRPr="00C07619">
              <w:t>Artillerisystem</w:t>
            </w:r>
          </w:p>
        </w:tc>
      </w:tr>
      <w:tr w:rsidR="00C31C58" w14:paraId="28E06A25" w14:textId="77777777" w:rsidTr="00C31C58">
        <w:tc>
          <w:tcPr>
            <w:tcW w:w="0" w:type="auto"/>
            <w:shd w:val="clear" w:color="auto" w:fill="auto"/>
          </w:tcPr>
          <w:p w14:paraId="7C9C4500" w14:textId="57EA3C57" w:rsidR="00C31C58" w:rsidRPr="003730A5" w:rsidRDefault="00CE11CB" w:rsidP="00C31C58">
            <w:pPr>
              <w:pStyle w:val="TabellRader"/>
              <w:jc w:val="left"/>
              <w:rPr>
                <w:lang w:val="en-GB"/>
              </w:rPr>
            </w:pPr>
            <w:r w:rsidRPr="003730A5">
              <w:rPr>
                <w:lang w:val="en-GB"/>
              </w:rPr>
              <w:t>Saab AB, Support and Services</w:t>
            </w:r>
          </w:p>
        </w:tc>
        <w:tc>
          <w:tcPr>
            <w:tcW w:w="1150" w:type="dxa"/>
            <w:shd w:val="clear" w:color="auto" w:fill="auto"/>
          </w:tcPr>
          <w:p w14:paraId="12101673" w14:textId="4377DF0F" w:rsidR="00C31C58" w:rsidRDefault="00CE11CB" w:rsidP="00C31C58">
            <w:pPr>
              <w:pStyle w:val="TabellRader"/>
              <w:jc w:val="center"/>
            </w:pPr>
            <w:r w:rsidRPr="00C07619">
              <w:t>843 074 474</w:t>
            </w:r>
          </w:p>
        </w:tc>
        <w:tc>
          <w:tcPr>
            <w:tcW w:w="2069" w:type="dxa"/>
            <w:shd w:val="clear" w:color="auto" w:fill="auto"/>
          </w:tcPr>
          <w:p w14:paraId="0E3A0097" w14:textId="0380C4B2" w:rsidR="00C31C58" w:rsidRDefault="00CE11CB" w:rsidP="00C31C58">
            <w:pPr>
              <w:pStyle w:val="TabellRader"/>
              <w:jc w:val="left"/>
            </w:pPr>
            <w:r w:rsidRPr="00C07619">
              <w:t>Underhållsverksamhet</w:t>
            </w:r>
          </w:p>
        </w:tc>
      </w:tr>
      <w:tr w:rsidR="00C31C58" w14:paraId="3007EB1F" w14:textId="77777777" w:rsidTr="00C31C58">
        <w:tc>
          <w:tcPr>
            <w:tcW w:w="0" w:type="auto"/>
            <w:shd w:val="clear" w:color="auto" w:fill="auto"/>
          </w:tcPr>
          <w:p w14:paraId="4454D812" w14:textId="7E068C58" w:rsidR="00C31C58" w:rsidRPr="003730A5" w:rsidRDefault="00CE11CB" w:rsidP="00C31C58">
            <w:pPr>
              <w:pStyle w:val="TabellSlutsumma"/>
              <w:jc w:val="left"/>
              <w:rPr>
                <w:b w:val="0"/>
                <w:bCs/>
              </w:rPr>
            </w:pPr>
            <w:r w:rsidRPr="003730A5">
              <w:rPr>
                <w:b w:val="0"/>
                <w:bCs/>
              </w:rPr>
              <w:t>GKN Aerospace Sweden AB</w:t>
            </w:r>
          </w:p>
        </w:tc>
        <w:tc>
          <w:tcPr>
            <w:tcW w:w="1150" w:type="dxa"/>
            <w:shd w:val="clear" w:color="auto" w:fill="auto"/>
          </w:tcPr>
          <w:p w14:paraId="05F20116" w14:textId="68B52966" w:rsidR="00C31C58" w:rsidRPr="003730A5" w:rsidRDefault="00CE11CB" w:rsidP="00C31C58">
            <w:pPr>
              <w:pStyle w:val="TabellSlutsumma"/>
              <w:jc w:val="center"/>
              <w:rPr>
                <w:b w:val="0"/>
                <w:bCs/>
              </w:rPr>
            </w:pPr>
            <w:r w:rsidRPr="003730A5">
              <w:rPr>
                <w:b w:val="0"/>
                <w:bCs/>
              </w:rPr>
              <w:t>839 204 567</w:t>
            </w:r>
          </w:p>
        </w:tc>
        <w:tc>
          <w:tcPr>
            <w:tcW w:w="2069" w:type="dxa"/>
            <w:shd w:val="clear" w:color="auto" w:fill="auto"/>
          </w:tcPr>
          <w:p w14:paraId="3020549A" w14:textId="129E6CAA" w:rsidR="00C31C58" w:rsidRPr="003730A5" w:rsidRDefault="00CE11CB" w:rsidP="00C31C58">
            <w:pPr>
              <w:pStyle w:val="TabellSlutsumma"/>
              <w:jc w:val="left"/>
              <w:rPr>
                <w:b w:val="0"/>
                <w:bCs/>
              </w:rPr>
            </w:pPr>
            <w:r w:rsidRPr="003730A5">
              <w:rPr>
                <w:b w:val="0"/>
                <w:bCs/>
              </w:rPr>
              <w:t>Flygmotorer</w:t>
            </w:r>
          </w:p>
        </w:tc>
      </w:tr>
      <w:tr w:rsidR="00C31C58" w14:paraId="5B3D98E7" w14:textId="77777777" w:rsidTr="00C31C58">
        <w:tc>
          <w:tcPr>
            <w:tcW w:w="0" w:type="auto"/>
            <w:shd w:val="clear" w:color="auto" w:fill="auto"/>
          </w:tcPr>
          <w:p w14:paraId="52282486" w14:textId="62BB6AF5" w:rsidR="00C31C58" w:rsidRPr="003730A5" w:rsidRDefault="00CE11CB" w:rsidP="00C31C58">
            <w:pPr>
              <w:pStyle w:val="TabellSlutsumma"/>
              <w:jc w:val="left"/>
              <w:rPr>
                <w:b w:val="0"/>
                <w:bCs/>
              </w:rPr>
            </w:pPr>
            <w:r w:rsidRPr="003730A5">
              <w:rPr>
                <w:b w:val="0"/>
                <w:bCs/>
              </w:rPr>
              <w:t>H-B Utveckling, H-B Development AB</w:t>
            </w:r>
          </w:p>
        </w:tc>
        <w:tc>
          <w:tcPr>
            <w:tcW w:w="1150" w:type="dxa"/>
            <w:shd w:val="clear" w:color="auto" w:fill="auto"/>
          </w:tcPr>
          <w:p w14:paraId="690DFB40" w14:textId="09021DED" w:rsidR="00C31C58" w:rsidRPr="003730A5" w:rsidRDefault="00CE11CB" w:rsidP="00C31C58">
            <w:pPr>
              <w:pStyle w:val="TabellSlutsumma"/>
              <w:jc w:val="center"/>
              <w:rPr>
                <w:b w:val="0"/>
                <w:bCs/>
              </w:rPr>
            </w:pPr>
            <w:r w:rsidRPr="003730A5">
              <w:rPr>
                <w:b w:val="0"/>
                <w:bCs/>
              </w:rPr>
              <w:t>690 075 335</w:t>
            </w:r>
          </w:p>
        </w:tc>
        <w:tc>
          <w:tcPr>
            <w:tcW w:w="2069" w:type="dxa"/>
            <w:shd w:val="clear" w:color="auto" w:fill="auto"/>
          </w:tcPr>
          <w:p w14:paraId="586CA688" w14:textId="4FC2FC78" w:rsidR="00C31C58" w:rsidRPr="003730A5" w:rsidRDefault="00CE11CB" w:rsidP="00C31C58">
            <w:pPr>
              <w:pStyle w:val="TabellSlutsumma"/>
              <w:jc w:val="left"/>
              <w:rPr>
                <w:b w:val="0"/>
                <w:bCs/>
              </w:rPr>
            </w:pPr>
            <w:r w:rsidRPr="003730A5">
              <w:rPr>
                <w:b w:val="0"/>
                <w:bCs/>
              </w:rPr>
              <w:t>Delar till bepansrade fordon</w:t>
            </w:r>
          </w:p>
        </w:tc>
      </w:tr>
      <w:tr w:rsidR="00C31C58" w14:paraId="51A5ED5F" w14:textId="77777777" w:rsidTr="00C31C58">
        <w:tc>
          <w:tcPr>
            <w:tcW w:w="0" w:type="auto"/>
            <w:shd w:val="clear" w:color="auto" w:fill="auto"/>
          </w:tcPr>
          <w:p w14:paraId="78798840" w14:textId="065C5E71" w:rsidR="00C31C58" w:rsidRPr="003730A5" w:rsidRDefault="00CE11CB" w:rsidP="00C31C58">
            <w:pPr>
              <w:pStyle w:val="TabellSlutsumma"/>
              <w:jc w:val="left"/>
              <w:rPr>
                <w:b w:val="0"/>
                <w:bCs/>
              </w:rPr>
            </w:pPr>
            <w:r w:rsidRPr="003730A5">
              <w:rPr>
                <w:b w:val="0"/>
                <w:bCs/>
              </w:rPr>
              <w:t>Nammo Sweden AB</w:t>
            </w:r>
          </w:p>
        </w:tc>
        <w:tc>
          <w:tcPr>
            <w:tcW w:w="1150" w:type="dxa"/>
            <w:shd w:val="clear" w:color="auto" w:fill="auto"/>
          </w:tcPr>
          <w:p w14:paraId="696CE7C6" w14:textId="3142C7D8" w:rsidR="00C31C58" w:rsidRPr="003730A5" w:rsidRDefault="00CE11CB" w:rsidP="00C31C58">
            <w:pPr>
              <w:pStyle w:val="TabellSlutsumma"/>
              <w:jc w:val="center"/>
              <w:rPr>
                <w:b w:val="0"/>
                <w:bCs/>
              </w:rPr>
            </w:pPr>
            <w:r w:rsidRPr="003730A5">
              <w:rPr>
                <w:b w:val="0"/>
                <w:bCs/>
              </w:rPr>
              <w:t>571 438 729</w:t>
            </w:r>
          </w:p>
        </w:tc>
        <w:tc>
          <w:tcPr>
            <w:tcW w:w="2069" w:type="dxa"/>
            <w:shd w:val="clear" w:color="auto" w:fill="auto"/>
          </w:tcPr>
          <w:p w14:paraId="12047FC2" w14:textId="2A1C7467" w:rsidR="00C31C58" w:rsidRPr="003730A5" w:rsidRDefault="00CE11CB" w:rsidP="00C31C58">
            <w:pPr>
              <w:pStyle w:val="TabellSlutsumma"/>
              <w:jc w:val="left"/>
              <w:rPr>
                <w:b w:val="0"/>
                <w:bCs/>
              </w:rPr>
            </w:pPr>
            <w:r w:rsidRPr="003730A5">
              <w:rPr>
                <w:b w:val="0"/>
                <w:bCs/>
              </w:rPr>
              <w:t>Finkalibrig ammunition</w:t>
            </w:r>
          </w:p>
        </w:tc>
      </w:tr>
      <w:tr w:rsidR="00C31C58" w14:paraId="1A0C6FE3" w14:textId="77777777" w:rsidTr="00C31C58">
        <w:tc>
          <w:tcPr>
            <w:tcW w:w="0" w:type="auto"/>
            <w:shd w:val="clear" w:color="auto" w:fill="auto"/>
          </w:tcPr>
          <w:p w14:paraId="09134CAD" w14:textId="20AA52A9" w:rsidR="00C31C58" w:rsidRPr="003730A5" w:rsidRDefault="00CE11CB" w:rsidP="00C31C58">
            <w:pPr>
              <w:pStyle w:val="TabellSlutsumma"/>
              <w:jc w:val="left"/>
              <w:rPr>
                <w:b w:val="0"/>
                <w:bCs/>
              </w:rPr>
            </w:pPr>
            <w:r w:rsidRPr="003730A5">
              <w:rPr>
                <w:b w:val="0"/>
                <w:bCs/>
              </w:rPr>
              <w:t>FFV Ordnance AB</w:t>
            </w:r>
          </w:p>
        </w:tc>
        <w:tc>
          <w:tcPr>
            <w:tcW w:w="1150" w:type="dxa"/>
            <w:shd w:val="clear" w:color="auto" w:fill="auto"/>
          </w:tcPr>
          <w:p w14:paraId="44713A60" w14:textId="69F96C87" w:rsidR="00C31C58" w:rsidRPr="003730A5" w:rsidRDefault="00CE11CB" w:rsidP="00C31C58">
            <w:pPr>
              <w:pStyle w:val="TabellSlutsumma"/>
              <w:jc w:val="center"/>
              <w:rPr>
                <w:b w:val="0"/>
                <w:bCs/>
              </w:rPr>
            </w:pPr>
            <w:r w:rsidRPr="003730A5">
              <w:rPr>
                <w:b w:val="0"/>
                <w:bCs/>
              </w:rPr>
              <w:t>545 295 846</w:t>
            </w:r>
          </w:p>
        </w:tc>
        <w:tc>
          <w:tcPr>
            <w:tcW w:w="2069" w:type="dxa"/>
            <w:shd w:val="clear" w:color="auto" w:fill="auto"/>
          </w:tcPr>
          <w:p w14:paraId="46D95130" w14:textId="30E73883" w:rsidR="00C31C58" w:rsidRPr="003730A5" w:rsidRDefault="00CE11CB" w:rsidP="00C31C58">
            <w:pPr>
              <w:pStyle w:val="TabellSlutsumma"/>
              <w:jc w:val="left"/>
              <w:rPr>
                <w:b w:val="0"/>
                <w:bCs/>
              </w:rPr>
            </w:pPr>
            <w:r w:rsidRPr="003730A5">
              <w:rPr>
                <w:b w:val="0"/>
                <w:bCs/>
              </w:rPr>
              <w:t>Markstridssystem</w:t>
            </w:r>
          </w:p>
        </w:tc>
      </w:tr>
      <w:tr w:rsidR="00C31C58" w14:paraId="01B84CD9" w14:textId="77777777" w:rsidTr="00C31C58">
        <w:tc>
          <w:tcPr>
            <w:tcW w:w="0" w:type="auto"/>
            <w:shd w:val="clear" w:color="auto" w:fill="auto"/>
          </w:tcPr>
          <w:p w14:paraId="56E8D856" w14:textId="316FB5E9" w:rsidR="00C31C58" w:rsidRPr="003730A5" w:rsidRDefault="00CE11CB" w:rsidP="00C31C58">
            <w:pPr>
              <w:pStyle w:val="TabellSlutsumma"/>
              <w:jc w:val="left"/>
              <w:rPr>
                <w:b w:val="0"/>
                <w:bCs/>
              </w:rPr>
            </w:pPr>
            <w:r w:rsidRPr="003730A5">
              <w:rPr>
                <w:b w:val="0"/>
                <w:bCs/>
              </w:rPr>
              <w:t>EURENCO Bofors AB</w:t>
            </w:r>
          </w:p>
        </w:tc>
        <w:tc>
          <w:tcPr>
            <w:tcW w:w="1150" w:type="dxa"/>
            <w:shd w:val="clear" w:color="auto" w:fill="auto"/>
          </w:tcPr>
          <w:p w14:paraId="3DC02D37" w14:textId="20C566B0" w:rsidR="00C31C58" w:rsidRPr="003730A5" w:rsidRDefault="00CE11CB" w:rsidP="00C31C58">
            <w:pPr>
              <w:pStyle w:val="TabellSlutsumma"/>
              <w:jc w:val="center"/>
              <w:rPr>
                <w:b w:val="0"/>
                <w:bCs/>
              </w:rPr>
            </w:pPr>
            <w:r w:rsidRPr="003730A5">
              <w:rPr>
                <w:b w:val="0"/>
                <w:bCs/>
              </w:rPr>
              <w:t>535 684 049</w:t>
            </w:r>
          </w:p>
        </w:tc>
        <w:tc>
          <w:tcPr>
            <w:tcW w:w="2069" w:type="dxa"/>
            <w:shd w:val="clear" w:color="auto" w:fill="auto"/>
          </w:tcPr>
          <w:p w14:paraId="109365E2" w14:textId="626CCB51" w:rsidR="00C31C58" w:rsidRPr="003730A5" w:rsidRDefault="00CE11CB" w:rsidP="00C31C58">
            <w:pPr>
              <w:pStyle w:val="TabellSlutsumma"/>
              <w:jc w:val="left"/>
              <w:rPr>
                <w:b w:val="0"/>
                <w:bCs/>
              </w:rPr>
            </w:pPr>
            <w:r w:rsidRPr="003730A5">
              <w:rPr>
                <w:b w:val="0"/>
                <w:bCs/>
              </w:rPr>
              <w:t>Krut och sprängämnen</w:t>
            </w:r>
          </w:p>
        </w:tc>
      </w:tr>
      <w:tr w:rsidR="00C31C58" w14:paraId="76DF204A" w14:textId="77777777" w:rsidTr="00C31C58">
        <w:tc>
          <w:tcPr>
            <w:tcW w:w="0" w:type="auto"/>
            <w:shd w:val="clear" w:color="auto" w:fill="auto"/>
          </w:tcPr>
          <w:p w14:paraId="3691EF60" w14:textId="02C0DCDD" w:rsidR="00C31C58" w:rsidRPr="003730A5" w:rsidRDefault="00CE11CB" w:rsidP="00C31C58">
            <w:pPr>
              <w:pStyle w:val="TabellSlutsumma"/>
              <w:jc w:val="left"/>
              <w:rPr>
                <w:b w:val="0"/>
                <w:bCs/>
              </w:rPr>
            </w:pPr>
            <w:r w:rsidRPr="003730A5">
              <w:rPr>
                <w:b w:val="0"/>
                <w:bCs/>
              </w:rPr>
              <w:t>Norma Precision AB</w:t>
            </w:r>
          </w:p>
        </w:tc>
        <w:tc>
          <w:tcPr>
            <w:tcW w:w="1150" w:type="dxa"/>
            <w:shd w:val="clear" w:color="auto" w:fill="auto"/>
          </w:tcPr>
          <w:p w14:paraId="179912A4" w14:textId="50013A24" w:rsidR="00C31C58" w:rsidRPr="003730A5" w:rsidRDefault="00CE11CB" w:rsidP="00C31C58">
            <w:pPr>
              <w:pStyle w:val="TabellSlutsumma"/>
              <w:jc w:val="center"/>
              <w:rPr>
                <w:b w:val="0"/>
                <w:bCs/>
              </w:rPr>
            </w:pPr>
            <w:r w:rsidRPr="003730A5">
              <w:rPr>
                <w:b w:val="0"/>
                <w:bCs/>
              </w:rPr>
              <w:t>335 785 549</w:t>
            </w:r>
          </w:p>
        </w:tc>
        <w:tc>
          <w:tcPr>
            <w:tcW w:w="2069" w:type="dxa"/>
            <w:shd w:val="clear" w:color="auto" w:fill="auto"/>
          </w:tcPr>
          <w:p w14:paraId="666CCC1B" w14:textId="768880B4" w:rsidR="00C31C58" w:rsidRPr="003730A5" w:rsidRDefault="00CE11CB" w:rsidP="00C31C58">
            <w:pPr>
              <w:pStyle w:val="TabellSlutsumma"/>
              <w:jc w:val="left"/>
              <w:rPr>
                <w:b w:val="0"/>
                <w:bCs/>
              </w:rPr>
            </w:pPr>
            <w:r w:rsidRPr="003730A5">
              <w:rPr>
                <w:b w:val="0"/>
                <w:bCs/>
              </w:rPr>
              <w:t>Jakt- och sportskytteammunition</w:t>
            </w:r>
          </w:p>
        </w:tc>
      </w:tr>
      <w:tr w:rsidR="00C31C58" w14:paraId="0FC7C9E4" w14:textId="77777777" w:rsidTr="00C31C58">
        <w:tc>
          <w:tcPr>
            <w:tcW w:w="0" w:type="auto"/>
            <w:tcBorders>
              <w:bottom w:val="single" w:sz="8" w:space="0" w:color="auto"/>
            </w:tcBorders>
            <w:shd w:val="clear" w:color="auto" w:fill="auto"/>
          </w:tcPr>
          <w:p w14:paraId="030CF12F" w14:textId="6DBE6822" w:rsidR="00C31C58" w:rsidRPr="003730A5" w:rsidRDefault="00CE11CB" w:rsidP="00C31C58">
            <w:pPr>
              <w:pStyle w:val="TabellSlutsumma"/>
              <w:jc w:val="left"/>
              <w:rPr>
                <w:b w:val="0"/>
                <w:bCs/>
                <w:lang w:val="en-GB"/>
              </w:rPr>
            </w:pPr>
            <w:r w:rsidRPr="003730A5">
              <w:rPr>
                <w:b w:val="0"/>
                <w:bCs/>
                <w:lang w:val="en-GB"/>
              </w:rPr>
              <w:t>Saab AB, Industrial Products and Services</w:t>
            </w:r>
          </w:p>
        </w:tc>
        <w:tc>
          <w:tcPr>
            <w:tcW w:w="1150" w:type="dxa"/>
            <w:tcBorders>
              <w:bottom w:val="single" w:sz="8" w:space="0" w:color="auto"/>
            </w:tcBorders>
            <w:shd w:val="clear" w:color="auto" w:fill="auto"/>
          </w:tcPr>
          <w:p w14:paraId="228D585D" w14:textId="5A204680" w:rsidR="00C31C58" w:rsidRPr="003730A5" w:rsidRDefault="00CE11CB" w:rsidP="00C31C58">
            <w:pPr>
              <w:pStyle w:val="TabellSlutsumma"/>
              <w:jc w:val="center"/>
              <w:rPr>
                <w:b w:val="0"/>
                <w:bCs/>
              </w:rPr>
            </w:pPr>
            <w:r w:rsidRPr="003730A5">
              <w:rPr>
                <w:b w:val="0"/>
                <w:bCs/>
              </w:rPr>
              <w:t>266 401 179</w:t>
            </w:r>
          </w:p>
        </w:tc>
        <w:tc>
          <w:tcPr>
            <w:tcW w:w="2069" w:type="dxa"/>
            <w:tcBorders>
              <w:bottom w:val="single" w:sz="8" w:space="0" w:color="auto"/>
            </w:tcBorders>
            <w:shd w:val="clear" w:color="auto" w:fill="auto"/>
          </w:tcPr>
          <w:p w14:paraId="2383BBC9" w14:textId="727E9C82" w:rsidR="00C31C58" w:rsidRPr="003730A5" w:rsidRDefault="00CE11CB" w:rsidP="00C31C58">
            <w:pPr>
              <w:pStyle w:val="TabellSlutsumma"/>
              <w:jc w:val="left"/>
              <w:rPr>
                <w:b w:val="0"/>
                <w:bCs/>
              </w:rPr>
            </w:pPr>
            <w:r w:rsidRPr="003730A5">
              <w:rPr>
                <w:b w:val="0"/>
                <w:bCs/>
              </w:rPr>
              <w:t>Komponenter till flygplan</w:t>
            </w:r>
          </w:p>
        </w:tc>
      </w:tr>
    </w:tbl>
    <w:p w14:paraId="3ECE63A1" w14:textId="04ADE82A" w:rsidR="00C31C58" w:rsidRDefault="00CE11CB" w:rsidP="00C31C58">
      <w:pPr>
        <w:pStyle w:val="Rubrik2utannumrering"/>
      </w:pPr>
      <w:r w:rsidRPr="002A75F1">
        <w:t>Utlandsrelaterad verksamhet</w:t>
      </w:r>
    </w:p>
    <w:p w14:paraId="1EB03B92" w14:textId="2061F91E" w:rsidR="00C31C58" w:rsidRDefault="00CE11CB" w:rsidP="00C31C58">
      <w:pPr>
        <w:pStyle w:val="Brdtext"/>
      </w:pPr>
      <w:r w:rsidRPr="002A75F1">
        <w:t>Tillståndsprocessen avseende utförsel av krigsmateriel innehåller flera delar. I skrivelsen redovisas marknadsföring och förhandsbesked, anbudsunderrättelser, utförseltillstånd och faktisk export. Därutöver redovisas viss annan utlandsrelaterad verksamhet såsom samarbetsavtal och vidareöverlåtelse av krigsmateriel.</w:t>
      </w:r>
    </w:p>
    <w:p w14:paraId="699EA520" w14:textId="0840061E" w:rsidR="00C31C58" w:rsidRDefault="00CE11CB" w:rsidP="00C31C58">
      <w:pPr>
        <w:pStyle w:val="Rubrik3utannumrering"/>
      </w:pPr>
      <w:r w:rsidRPr="002A75F1">
        <w:t>Uppgifter i redovisningen</w:t>
      </w:r>
    </w:p>
    <w:p w14:paraId="17010085" w14:textId="2B200468" w:rsidR="00C31C58" w:rsidRPr="002A75F1" w:rsidRDefault="00CE11CB" w:rsidP="00C31C58">
      <w:pPr>
        <w:pStyle w:val="Brdtext"/>
      </w:pPr>
      <w:r w:rsidRPr="002A75F1">
        <w:t xml:space="preserve">De länder som anges i statistiken är i de allra flesta fall de slutliga mottagarländerna av den angivna krigsmaterielen. ISP strävar efter att i största möjliga mån följa den svenska krigsmaterielen till slutanvändarlandet. Vissa komponenter och delsystem anskaffas av utländska systemtillverkare för att användas vid produktion av krigsmateriel som är avsedd för flera olika slutmottagare. Det är i dessa fall inte möjligt att på förhand veta vem som utgör slutanvändare varför kontrollbedömningen inriktas mot systemtillverkaren och det land i vilket denne agerar. Exempel på sådana produkter är sprängämnen och pansarplåt. </w:t>
      </w:r>
    </w:p>
    <w:p w14:paraId="027CE50B" w14:textId="06B28BE8" w:rsidR="00C31C58" w:rsidRDefault="00CE11CB" w:rsidP="00C31C58">
      <w:pPr>
        <w:pStyle w:val="Brdtextmedindrag"/>
      </w:pPr>
      <w:r w:rsidRPr="002A75F1">
        <w:t>Viss försiktighet är påkallad när det gäller att utläsa trender ur siffermaterialet. Som jämförelse redovisas därför vissa statistikuppgifter från föregående år. En mer rättvisande bild ges om exporten visas över tid eftersom enstaka försäljningar och leveranser kan orsaka kraftiga svängningar i statistiken. Likaså ger det ekonomiska värdet som anges inte någon fullständig bild av hur praxis ser ut mot ett visst land eller en region. En enskild affär kan få stort genomslag i den summerade exportstatistiken.</w:t>
      </w:r>
    </w:p>
    <w:p w14:paraId="0AADEBF9" w14:textId="12AD0EC7" w:rsidR="00C31C58" w:rsidRDefault="00CE11CB" w:rsidP="00C31C58">
      <w:pPr>
        <w:pStyle w:val="Rubrik3utannumrering"/>
      </w:pPr>
      <w:r w:rsidRPr="002A75F1">
        <w:t>Marknadsföring och förhandsbesked</w:t>
      </w:r>
    </w:p>
    <w:p w14:paraId="23BA3422" w14:textId="08834EE7" w:rsidR="00C31C58" w:rsidRDefault="00CE11CB" w:rsidP="00C31C58">
      <w:pPr>
        <w:pStyle w:val="Brdtext"/>
      </w:pPr>
      <w:r>
        <w:t xml:space="preserve">Marknadsföring av krigsmateriel i utlandet eller i Sverige kräver ett grundläggande tillstånd att tillverka eller tillhandahålla krigsmateriel. Den som innehar ett sådant tillstånd är skyldig att lämna en redovisning av den marknadsföring av krigsmateriel eller tekniskt bistånd som bedrivits i utlandet. Denna redovisning ligger till grund för de regelbundna möten som ISP håller med försvarsföretagen om deras exportplaner. Marknadsföringsmötena möjliggör för ISP att på ett tidigt stadium i exportprocessen inrikta exportörer bort från marknader för vilka tillstånd i ett senare skede inte kan påräknas. Detta upplägg innebär att huvuddelen av ISP:s negativa besked lämnas underhand i samband med marknadsföringsmöten och att antalet faktiska ansökningar rörande icke önskvärda mottagarländer reduceras. </w:t>
      </w:r>
    </w:p>
    <w:p w14:paraId="396EB406" w14:textId="77777777" w:rsidR="00C31C58" w:rsidRDefault="00CE11CB" w:rsidP="00C31C58">
      <w:pPr>
        <w:pStyle w:val="Brdtextmedindrag"/>
      </w:pPr>
      <w:r>
        <w:t>För det fall en exportör på ett tidigt stadium önskar att pröva om en utförsel av krigsmateriel eller lämnande av tekniskt bistånd är möjligt kan denne begära ett skriftligt förhandsbesked från ISP. Det kan exempelvis röra ett tidigare oprövat mottagarland eller ske inför en större marknadsföringssatsning. Det finns inget lagstadgat krav på att ett förhandsbesked måste begäras. Beskeden är icke-bindande och lämnas utifrån de förutsättningar som råder för tillfället. En förnyad prövning görs alltid i samband med en eventuell anbudsunderrättelse och vid en ansökan om utförseltillstånd även om ett positivt förhandsbesked finns sedan tidigare.</w:t>
      </w:r>
    </w:p>
    <w:p w14:paraId="141CA177" w14:textId="4FDEDE19" w:rsidR="00C31C58" w:rsidRDefault="00CE11CB" w:rsidP="00C31C58">
      <w:pPr>
        <w:pStyle w:val="Brdtextmedindrag"/>
      </w:pPr>
      <w:r>
        <w:t>I tabell 4 redovisas antal skriftliga förhandsbesked rörande krigsmateriel som ISP lämnat under de senaste fem åren.</w:t>
      </w:r>
    </w:p>
    <w:p w14:paraId="7FF226E8" w14:textId="54272BE5"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4</w:t>
      </w:r>
      <w:r w:rsidR="00D25804">
        <w:rPr>
          <w:noProof/>
        </w:rPr>
        <w:fldChar w:fldCharType="end"/>
      </w:r>
      <w:r>
        <w:tab/>
      </w:r>
      <w:r w:rsidRPr="000C66FA">
        <w:t>Antal lämnade förhandsbesked rörande krigsmateriel 2016–2020</w:t>
      </w:r>
    </w:p>
    <w:p w14:paraId="07CB8A65" w14:textId="04C63CED" w:rsidR="00C31C58" w:rsidRDefault="00C31C58" w:rsidP="00C31C58">
      <w:pPr>
        <w:pStyle w:val="TabellUnderrubrik"/>
      </w:pPr>
    </w:p>
    <w:tbl>
      <w:tblPr>
        <w:tblW w:w="5000" w:type="pct"/>
        <w:tblCellMar>
          <w:left w:w="0" w:type="dxa"/>
        </w:tblCellMar>
        <w:tblLook w:val="06A0" w:firstRow="1" w:lastRow="0" w:firstColumn="1" w:lastColumn="0" w:noHBand="1" w:noVBand="1"/>
      </w:tblPr>
      <w:tblGrid>
        <w:gridCol w:w="1976"/>
        <w:gridCol w:w="783"/>
        <w:gridCol w:w="785"/>
        <w:gridCol w:w="785"/>
        <w:gridCol w:w="785"/>
        <w:gridCol w:w="783"/>
      </w:tblGrid>
      <w:tr w:rsidR="00C31C58" w14:paraId="09A02AF1" w14:textId="77777777" w:rsidTr="00C31C58">
        <w:trPr>
          <w:tblHeader/>
        </w:trPr>
        <w:tc>
          <w:tcPr>
            <w:tcW w:w="1675" w:type="pct"/>
            <w:tcBorders>
              <w:top w:val="single" w:sz="8" w:space="0" w:color="auto"/>
              <w:bottom w:val="single" w:sz="6" w:space="0" w:color="auto"/>
            </w:tcBorders>
            <w:shd w:val="clear" w:color="auto" w:fill="auto"/>
          </w:tcPr>
          <w:p w14:paraId="2688FEC3" w14:textId="2A22A264" w:rsidR="00C31C58" w:rsidRDefault="00CE11CB" w:rsidP="00C31C58">
            <w:pPr>
              <w:pStyle w:val="TabellHuvud"/>
              <w:jc w:val="left"/>
            </w:pPr>
            <w:r w:rsidRPr="00FD228A">
              <w:t>Ärendetyp</w:t>
            </w:r>
          </w:p>
        </w:tc>
        <w:tc>
          <w:tcPr>
            <w:tcW w:w="663" w:type="pct"/>
            <w:tcBorders>
              <w:top w:val="single" w:sz="8" w:space="0" w:color="auto"/>
              <w:bottom w:val="single" w:sz="6" w:space="0" w:color="auto"/>
            </w:tcBorders>
            <w:shd w:val="clear" w:color="auto" w:fill="auto"/>
          </w:tcPr>
          <w:p w14:paraId="70A24FE9" w14:textId="0DBCA9A7" w:rsidR="00C31C58" w:rsidRDefault="00CE11CB" w:rsidP="00C31C58">
            <w:pPr>
              <w:pStyle w:val="TabellHuvud"/>
            </w:pPr>
            <w:r w:rsidRPr="00FD228A">
              <w:t>2016</w:t>
            </w:r>
          </w:p>
        </w:tc>
        <w:tc>
          <w:tcPr>
            <w:tcW w:w="666" w:type="pct"/>
            <w:tcBorders>
              <w:top w:val="single" w:sz="8" w:space="0" w:color="auto"/>
              <w:bottom w:val="single" w:sz="6" w:space="0" w:color="auto"/>
            </w:tcBorders>
            <w:shd w:val="clear" w:color="auto" w:fill="auto"/>
          </w:tcPr>
          <w:p w14:paraId="1DE08C04" w14:textId="19C51E8C" w:rsidR="00C31C58" w:rsidRDefault="00CE11CB" w:rsidP="00C31C58">
            <w:pPr>
              <w:pStyle w:val="TabellHuvud"/>
            </w:pPr>
            <w:r w:rsidRPr="00FD228A">
              <w:t>2017</w:t>
            </w:r>
          </w:p>
        </w:tc>
        <w:tc>
          <w:tcPr>
            <w:tcW w:w="666" w:type="pct"/>
            <w:tcBorders>
              <w:top w:val="single" w:sz="8" w:space="0" w:color="auto"/>
              <w:bottom w:val="single" w:sz="6" w:space="0" w:color="auto"/>
            </w:tcBorders>
            <w:shd w:val="clear" w:color="auto" w:fill="auto"/>
          </w:tcPr>
          <w:p w14:paraId="4A683E5C" w14:textId="3A31A126" w:rsidR="00C31C58" w:rsidRDefault="00CE11CB" w:rsidP="00C31C58">
            <w:pPr>
              <w:pStyle w:val="TabellHuvud"/>
            </w:pPr>
            <w:r w:rsidRPr="00FD228A">
              <w:t>2018</w:t>
            </w:r>
          </w:p>
        </w:tc>
        <w:tc>
          <w:tcPr>
            <w:tcW w:w="666" w:type="pct"/>
            <w:tcBorders>
              <w:top w:val="single" w:sz="8" w:space="0" w:color="auto"/>
              <w:bottom w:val="single" w:sz="6" w:space="0" w:color="auto"/>
            </w:tcBorders>
            <w:shd w:val="clear" w:color="auto" w:fill="auto"/>
          </w:tcPr>
          <w:p w14:paraId="1C2D1F26" w14:textId="1D0002CD" w:rsidR="00C31C58" w:rsidRDefault="00CE11CB" w:rsidP="00C31C58">
            <w:pPr>
              <w:pStyle w:val="TabellHuvud"/>
            </w:pPr>
            <w:r w:rsidRPr="00FD228A">
              <w:t>2019</w:t>
            </w:r>
          </w:p>
        </w:tc>
        <w:tc>
          <w:tcPr>
            <w:tcW w:w="664" w:type="pct"/>
            <w:tcBorders>
              <w:top w:val="single" w:sz="8" w:space="0" w:color="auto"/>
              <w:bottom w:val="single" w:sz="6" w:space="0" w:color="auto"/>
            </w:tcBorders>
            <w:shd w:val="clear" w:color="auto" w:fill="auto"/>
          </w:tcPr>
          <w:p w14:paraId="0A10B279" w14:textId="24783DB4" w:rsidR="00C31C58" w:rsidRDefault="00CE11CB" w:rsidP="00C31C58">
            <w:pPr>
              <w:pStyle w:val="TabellHuvud"/>
            </w:pPr>
            <w:r w:rsidRPr="00FD228A">
              <w:t>2020</w:t>
            </w:r>
          </w:p>
        </w:tc>
      </w:tr>
      <w:tr w:rsidR="00C31C58" w14:paraId="76382550" w14:textId="77777777" w:rsidTr="00C31C58">
        <w:tc>
          <w:tcPr>
            <w:tcW w:w="1675" w:type="pct"/>
            <w:tcBorders>
              <w:top w:val="single" w:sz="6" w:space="0" w:color="auto"/>
            </w:tcBorders>
            <w:shd w:val="clear" w:color="auto" w:fill="auto"/>
          </w:tcPr>
          <w:p w14:paraId="609C0C6E" w14:textId="3241F066" w:rsidR="00C31C58" w:rsidRDefault="00CE11CB" w:rsidP="00C31C58">
            <w:pPr>
              <w:pStyle w:val="TabellRader"/>
              <w:jc w:val="left"/>
            </w:pPr>
            <w:r w:rsidRPr="003C379C">
              <w:t>Förhandsbesked</w:t>
            </w:r>
          </w:p>
        </w:tc>
        <w:tc>
          <w:tcPr>
            <w:tcW w:w="663" w:type="pct"/>
            <w:tcBorders>
              <w:top w:val="single" w:sz="6" w:space="0" w:color="auto"/>
            </w:tcBorders>
            <w:shd w:val="clear" w:color="auto" w:fill="auto"/>
          </w:tcPr>
          <w:p w14:paraId="5D95D098" w14:textId="26B041A9" w:rsidR="00C31C58" w:rsidRDefault="00CE11CB" w:rsidP="00C31C58">
            <w:pPr>
              <w:pStyle w:val="TabellRader"/>
            </w:pPr>
            <w:r w:rsidRPr="003C379C">
              <w:t>47</w:t>
            </w:r>
          </w:p>
        </w:tc>
        <w:tc>
          <w:tcPr>
            <w:tcW w:w="666" w:type="pct"/>
            <w:tcBorders>
              <w:top w:val="single" w:sz="6" w:space="0" w:color="auto"/>
            </w:tcBorders>
            <w:shd w:val="clear" w:color="auto" w:fill="auto"/>
          </w:tcPr>
          <w:p w14:paraId="577041FE" w14:textId="52D3CA9B" w:rsidR="00C31C58" w:rsidRDefault="00CE11CB" w:rsidP="00C31C58">
            <w:pPr>
              <w:pStyle w:val="TabellRader"/>
            </w:pPr>
            <w:r w:rsidRPr="003C379C">
              <w:t>30</w:t>
            </w:r>
          </w:p>
        </w:tc>
        <w:tc>
          <w:tcPr>
            <w:tcW w:w="666" w:type="pct"/>
            <w:tcBorders>
              <w:top w:val="single" w:sz="6" w:space="0" w:color="auto"/>
            </w:tcBorders>
            <w:shd w:val="clear" w:color="auto" w:fill="auto"/>
          </w:tcPr>
          <w:p w14:paraId="08A080E6" w14:textId="221090D3" w:rsidR="00C31C58" w:rsidRDefault="00CE11CB" w:rsidP="00C31C58">
            <w:pPr>
              <w:pStyle w:val="TabellRader"/>
            </w:pPr>
            <w:r w:rsidRPr="003C379C">
              <w:t>30</w:t>
            </w:r>
          </w:p>
        </w:tc>
        <w:tc>
          <w:tcPr>
            <w:tcW w:w="666" w:type="pct"/>
            <w:tcBorders>
              <w:top w:val="single" w:sz="6" w:space="0" w:color="auto"/>
            </w:tcBorders>
            <w:shd w:val="clear" w:color="auto" w:fill="auto"/>
          </w:tcPr>
          <w:p w14:paraId="107D9FF2" w14:textId="7090B36F" w:rsidR="00C31C58" w:rsidRDefault="00CE11CB" w:rsidP="00C31C58">
            <w:pPr>
              <w:pStyle w:val="TabellRader"/>
            </w:pPr>
            <w:r w:rsidRPr="003C379C">
              <w:t>36</w:t>
            </w:r>
          </w:p>
        </w:tc>
        <w:tc>
          <w:tcPr>
            <w:tcW w:w="664" w:type="pct"/>
            <w:tcBorders>
              <w:top w:val="single" w:sz="6" w:space="0" w:color="auto"/>
            </w:tcBorders>
            <w:shd w:val="clear" w:color="auto" w:fill="auto"/>
          </w:tcPr>
          <w:p w14:paraId="3E6DB6B8" w14:textId="7A409FC8" w:rsidR="00C31C58" w:rsidRDefault="00CE11CB" w:rsidP="00C31C58">
            <w:pPr>
              <w:pStyle w:val="TabellRader"/>
            </w:pPr>
            <w:r w:rsidRPr="003C379C">
              <w:t>25</w:t>
            </w:r>
          </w:p>
        </w:tc>
      </w:tr>
    </w:tbl>
    <w:p w14:paraId="33FB4DD5" w14:textId="77777777" w:rsidR="00C31C58" w:rsidRPr="000C66FA" w:rsidRDefault="00C31C58" w:rsidP="00C31C58">
      <w:pPr>
        <w:pStyle w:val="Brdtext"/>
      </w:pPr>
    </w:p>
    <w:p w14:paraId="2263F714" w14:textId="7F12D1CF" w:rsidR="00C31C58" w:rsidRDefault="00CE11CB" w:rsidP="00C31C58">
      <w:pPr>
        <w:pStyle w:val="Brdtext"/>
      </w:pPr>
      <w:r w:rsidRPr="000C66FA">
        <w:t>Under 2020 lämnades totalt 25 förhandsbesked. Antalet positiva förhandsbesked som lämnades var 12. Antalet negativa förhandsbesked som lämnades var 13.</w:t>
      </w:r>
    </w:p>
    <w:p w14:paraId="1007FFE4" w14:textId="7BEEB5B0" w:rsidR="00C31C58" w:rsidRDefault="00CE11CB" w:rsidP="00C31C58">
      <w:pPr>
        <w:pStyle w:val="Rubrik3utannumrering"/>
      </w:pPr>
      <w:r w:rsidRPr="000C66FA">
        <w:t>Anbudsunderrättelser</w:t>
      </w:r>
    </w:p>
    <w:p w14:paraId="78EEB61A" w14:textId="5D98D397" w:rsidR="00C31C58" w:rsidRPr="000C66FA" w:rsidRDefault="00CE11CB" w:rsidP="00C31C58">
      <w:pPr>
        <w:pStyle w:val="Brdtext"/>
      </w:pPr>
      <w:r w:rsidRPr="000C66FA">
        <w:t xml:space="preserve">Senast fyra veckor innan ett bindande anbud om försäljning av krigsmateriel lämnas eller ett köpeavtal ingås, ska ISP underrättas om detta. I det enskilda fallet får ISP förbjuda att anbud lämnas eller att avtal ingås. Kravet på anbudsunderrättelse innebär ytterligare ett kontrollsteg i exportprocessen och minskar risken för att svensk försvarsindustri ingår kontrakt som exempelvis skulle stå i strid med svensk utrikespolitik. </w:t>
      </w:r>
    </w:p>
    <w:p w14:paraId="30374CB6" w14:textId="77777777" w:rsidR="00C31C58" w:rsidRDefault="00CE11CB" w:rsidP="00C31C58">
      <w:pPr>
        <w:pStyle w:val="Brdtextmedindrag"/>
      </w:pPr>
      <w:r w:rsidRPr="000C66FA">
        <w:t xml:space="preserve">En anbudsunderrättelse behöver inte lämnas om anbudet eller avtalet uteslutande avser reservdelar, komponenter eller tekniskt bistånd till tidigare utförd materiel. Det går att ansöka om ett generellt undantag från underrättelseskyldighet avseende viss materiel till särskilt angivna länder. De flesta större exporterande företag erhåller generella undantag för anbud understigande 500 mnkr till länder inom Europeiska unionen samt vissa andra etablerade samarbetsländer. En stor del av de anbudsunderrättelser som inkommer till ISP rör därför länder utanför kretsen av etablerade samarbetsländer.  </w:t>
      </w:r>
    </w:p>
    <w:p w14:paraId="0FBD1E72" w14:textId="596C70FC" w:rsidR="00C31C58" w:rsidRDefault="00CE11CB" w:rsidP="001D32E2">
      <w:pPr>
        <w:pStyle w:val="Brdtextmedindrag"/>
      </w:pPr>
      <w:r w:rsidRPr="000C66FA">
        <w:t>I tabell 5 redovisas antalet godkända anbudsunderrättelser och generella undantag under den senaste femårsperioden.</w:t>
      </w:r>
    </w:p>
    <w:p w14:paraId="22BED0B3" w14:textId="65A5DEC0"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5</w:t>
      </w:r>
      <w:r w:rsidR="00D25804">
        <w:rPr>
          <w:noProof/>
        </w:rPr>
        <w:fldChar w:fldCharType="end"/>
      </w:r>
      <w:r>
        <w:tab/>
      </w:r>
      <w:r w:rsidRPr="00573DBF">
        <w:t>Antal godkända anbudsunderrättelser och generella undantag rörande krigsmateriel 2016–2020</w:t>
      </w:r>
    </w:p>
    <w:p w14:paraId="0D59365A" w14:textId="20074A8C" w:rsidR="00C31C58" w:rsidRDefault="00C31C58" w:rsidP="00C31C58">
      <w:pPr>
        <w:pStyle w:val="TabellUnderrubrik"/>
      </w:pPr>
    </w:p>
    <w:tbl>
      <w:tblPr>
        <w:tblW w:w="5000" w:type="pct"/>
        <w:tblCellMar>
          <w:left w:w="0" w:type="dxa"/>
        </w:tblCellMar>
        <w:tblLook w:val="06A0" w:firstRow="1" w:lastRow="0" w:firstColumn="1" w:lastColumn="0" w:noHBand="1" w:noVBand="1"/>
      </w:tblPr>
      <w:tblGrid>
        <w:gridCol w:w="2373"/>
        <w:gridCol w:w="705"/>
        <w:gridCol w:w="705"/>
        <w:gridCol w:w="705"/>
        <w:gridCol w:w="705"/>
        <w:gridCol w:w="704"/>
      </w:tblGrid>
      <w:tr w:rsidR="00C31C58" w14:paraId="697CEDA5" w14:textId="77777777" w:rsidTr="00C31C58">
        <w:trPr>
          <w:tblHeader/>
        </w:trPr>
        <w:tc>
          <w:tcPr>
            <w:tcW w:w="2011" w:type="pct"/>
            <w:tcBorders>
              <w:top w:val="single" w:sz="8" w:space="0" w:color="auto"/>
              <w:bottom w:val="single" w:sz="6" w:space="0" w:color="auto"/>
            </w:tcBorders>
            <w:shd w:val="clear" w:color="auto" w:fill="auto"/>
          </w:tcPr>
          <w:p w14:paraId="3286CD93" w14:textId="26247CE3" w:rsidR="00C31C58" w:rsidRDefault="00CE11CB" w:rsidP="00C31C58">
            <w:pPr>
              <w:pStyle w:val="TabellHuvud"/>
              <w:jc w:val="left"/>
            </w:pPr>
            <w:r w:rsidRPr="00DA0D25">
              <w:t>Ärendetyp</w:t>
            </w:r>
          </w:p>
        </w:tc>
        <w:tc>
          <w:tcPr>
            <w:tcW w:w="598" w:type="pct"/>
            <w:tcBorders>
              <w:top w:val="single" w:sz="8" w:space="0" w:color="auto"/>
              <w:bottom w:val="single" w:sz="6" w:space="0" w:color="auto"/>
            </w:tcBorders>
            <w:shd w:val="clear" w:color="auto" w:fill="auto"/>
          </w:tcPr>
          <w:p w14:paraId="788940B0" w14:textId="60D7D71F" w:rsidR="00C31C58" w:rsidRDefault="00CE11CB" w:rsidP="00C31C58">
            <w:pPr>
              <w:pStyle w:val="TabellHuvud"/>
            </w:pPr>
            <w:r w:rsidRPr="00DA0D25">
              <w:t>2016</w:t>
            </w:r>
          </w:p>
        </w:tc>
        <w:tc>
          <w:tcPr>
            <w:tcW w:w="598" w:type="pct"/>
            <w:tcBorders>
              <w:top w:val="single" w:sz="8" w:space="0" w:color="auto"/>
              <w:bottom w:val="single" w:sz="6" w:space="0" w:color="auto"/>
            </w:tcBorders>
            <w:shd w:val="clear" w:color="auto" w:fill="auto"/>
          </w:tcPr>
          <w:p w14:paraId="44839A4C" w14:textId="5364A51D" w:rsidR="00C31C58" w:rsidRDefault="00CE11CB" w:rsidP="00C31C58">
            <w:pPr>
              <w:pStyle w:val="TabellHuvud"/>
            </w:pPr>
            <w:r w:rsidRPr="00DA0D25">
              <w:t>2017</w:t>
            </w:r>
          </w:p>
        </w:tc>
        <w:tc>
          <w:tcPr>
            <w:tcW w:w="598" w:type="pct"/>
            <w:tcBorders>
              <w:top w:val="single" w:sz="8" w:space="0" w:color="auto"/>
              <w:bottom w:val="single" w:sz="6" w:space="0" w:color="auto"/>
            </w:tcBorders>
            <w:shd w:val="clear" w:color="auto" w:fill="auto"/>
          </w:tcPr>
          <w:p w14:paraId="07C320EB" w14:textId="571F361B" w:rsidR="00C31C58" w:rsidRDefault="00CE11CB" w:rsidP="00C31C58">
            <w:pPr>
              <w:pStyle w:val="TabellHuvud"/>
            </w:pPr>
            <w:r w:rsidRPr="00DA0D25">
              <w:t>2018</w:t>
            </w:r>
          </w:p>
        </w:tc>
        <w:tc>
          <w:tcPr>
            <w:tcW w:w="598" w:type="pct"/>
            <w:tcBorders>
              <w:top w:val="single" w:sz="8" w:space="0" w:color="auto"/>
              <w:bottom w:val="single" w:sz="6" w:space="0" w:color="auto"/>
            </w:tcBorders>
            <w:shd w:val="clear" w:color="auto" w:fill="auto"/>
          </w:tcPr>
          <w:p w14:paraId="63D27989" w14:textId="636B8B37" w:rsidR="00C31C58" w:rsidRDefault="00CE11CB" w:rsidP="00C31C58">
            <w:pPr>
              <w:pStyle w:val="TabellHuvud"/>
            </w:pPr>
            <w:r w:rsidRPr="00DA0D25">
              <w:t>2019</w:t>
            </w:r>
          </w:p>
        </w:tc>
        <w:tc>
          <w:tcPr>
            <w:tcW w:w="598" w:type="pct"/>
            <w:tcBorders>
              <w:top w:val="single" w:sz="8" w:space="0" w:color="auto"/>
              <w:bottom w:val="single" w:sz="6" w:space="0" w:color="auto"/>
            </w:tcBorders>
            <w:shd w:val="clear" w:color="auto" w:fill="auto"/>
          </w:tcPr>
          <w:p w14:paraId="1C8D7661" w14:textId="2FC89BEA" w:rsidR="00C31C58" w:rsidRDefault="00CE11CB" w:rsidP="00C31C58">
            <w:pPr>
              <w:pStyle w:val="TabellHuvud"/>
            </w:pPr>
            <w:r w:rsidRPr="00DA0D25">
              <w:t>2020</w:t>
            </w:r>
          </w:p>
        </w:tc>
      </w:tr>
      <w:tr w:rsidR="00C31C58" w14:paraId="52084676" w14:textId="77777777" w:rsidTr="00C31C58">
        <w:tc>
          <w:tcPr>
            <w:tcW w:w="2011" w:type="pct"/>
            <w:tcBorders>
              <w:top w:val="single" w:sz="6" w:space="0" w:color="auto"/>
            </w:tcBorders>
            <w:shd w:val="clear" w:color="auto" w:fill="auto"/>
          </w:tcPr>
          <w:p w14:paraId="78B5CF2B" w14:textId="3E123F2B" w:rsidR="00C31C58" w:rsidRDefault="00CE11CB" w:rsidP="00C31C58">
            <w:pPr>
              <w:pStyle w:val="TabellRader"/>
              <w:jc w:val="left"/>
            </w:pPr>
            <w:r w:rsidRPr="00DA0D25">
              <w:t>Anbudsunderrättelse</w:t>
            </w:r>
          </w:p>
        </w:tc>
        <w:tc>
          <w:tcPr>
            <w:tcW w:w="598" w:type="pct"/>
            <w:tcBorders>
              <w:top w:val="single" w:sz="6" w:space="0" w:color="auto"/>
            </w:tcBorders>
            <w:shd w:val="clear" w:color="auto" w:fill="auto"/>
          </w:tcPr>
          <w:p w14:paraId="71D9AAF7" w14:textId="5D0E2252" w:rsidR="00C31C58" w:rsidRDefault="00CE11CB" w:rsidP="00C31C58">
            <w:pPr>
              <w:pStyle w:val="TabellRader"/>
            </w:pPr>
            <w:r w:rsidRPr="00DA0D25">
              <w:t>252</w:t>
            </w:r>
          </w:p>
        </w:tc>
        <w:tc>
          <w:tcPr>
            <w:tcW w:w="598" w:type="pct"/>
            <w:tcBorders>
              <w:top w:val="single" w:sz="6" w:space="0" w:color="auto"/>
            </w:tcBorders>
            <w:shd w:val="clear" w:color="auto" w:fill="auto"/>
          </w:tcPr>
          <w:p w14:paraId="4680B9CB" w14:textId="02478B7E" w:rsidR="00C31C58" w:rsidRDefault="00CE11CB" w:rsidP="00C31C58">
            <w:pPr>
              <w:pStyle w:val="TabellRader"/>
            </w:pPr>
            <w:r w:rsidRPr="00DA0D25">
              <w:t>261</w:t>
            </w:r>
          </w:p>
        </w:tc>
        <w:tc>
          <w:tcPr>
            <w:tcW w:w="598" w:type="pct"/>
            <w:tcBorders>
              <w:top w:val="single" w:sz="6" w:space="0" w:color="auto"/>
            </w:tcBorders>
            <w:shd w:val="clear" w:color="auto" w:fill="auto"/>
          </w:tcPr>
          <w:p w14:paraId="53648885" w14:textId="0DBF233D" w:rsidR="00C31C58" w:rsidRDefault="00CE11CB" w:rsidP="00C31C58">
            <w:pPr>
              <w:pStyle w:val="TabellRader"/>
            </w:pPr>
            <w:r w:rsidRPr="00DA0D25">
              <w:t>298</w:t>
            </w:r>
          </w:p>
        </w:tc>
        <w:tc>
          <w:tcPr>
            <w:tcW w:w="598" w:type="pct"/>
            <w:tcBorders>
              <w:top w:val="single" w:sz="6" w:space="0" w:color="auto"/>
            </w:tcBorders>
            <w:shd w:val="clear" w:color="auto" w:fill="auto"/>
          </w:tcPr>
          <w:p w14:paraId="52D6461C" w14:textId="78B7930E" w:rsidR="00C31C58" w:rsidRDefault="00CE11CB" w:rsidP="00C31C58">
            <w:pPr>
              <w:pStyle w:val="TabellRader"/>
            </w:pPr>
            <w:r w:rsidRPr="00DA0D25">
              <w:t>309</w:t>
            </w:r>
          </w:p>
        </w:tc>
        <w:tc>
          <w:tcPr>
            <w:tcW w:w="598" w:type="pct"/>
            <w:tcBorders>
              <w:top w:val="single" w:sz="6" w:space="0" w:color="auto"/>
            </w:tcBorders>
            <w:shd w:val="clear" w:color="auto" w:fill="auto"/>
          </w:tcPr>
          <w:p w14:paraId="014C7A51" w14:textId="35918443" w:rsidR="00C31C58" w:rsidRDefault="00CE11CB" w:rsidP="00C31C58">
            <w:pPr>
              <w:pStyle w:val="TabellRader"/>
            </w:pPr>
            <w:r w:rsidRPr="00DA0D25">
              <w:t>250</w:t>
            </w:r>
          </w:p>
        </w:tc>
      </w:tr>
      <w:tr w:rsidR="00C31C58" w14:paraId="3A612AD0" w14:textId="77777777" w:rsidTr="00C31C58">
        <w:tc>
          <w:tcPr>
            <w:tcW w:w="2011" w:type="pct"/>
            <w:shd w:val="clear" w:color="auto" w:fill="auto"/>
          </w:tcPr>
          <w:p w14:paraId="2283F296" w14:textId="2A8BC1B4" w:rsidR="00C31C58" w:rsidRDefault="00CE11CB" w:rsidP="00C31C58">
            <w:pPr>
              <w:pStyle w:val="TabellRader"/>
              <w:jc w:val="left"/>
            </w:pPr>
            <w:r w:rsidRPr="00DA0D25">
              <w:t>Generellt undantag</w:t>
            </w:r>
          </w:p>
        </w:tc>
        <w:tc>
          <w:tcPr>
            <w:tcW w:w="598" w:type="pct"/>
            <w:shd w:val="clear" w:color="auto" w:fill="auto"/>
          </w:tcPr>
          <w:p w14:paraId="3AFE368A" w14:textId="4E92D52E" w:rsidR="00C31C58" w:rsidRDefault="00CE11CB" w:rsidP="00C31C58">
            <w:pPr>
              <w:pStyle w:val="TabellRader"/>
            </w:pPr>
            <w:r w:rsidRPr="00DA0D25">
              <w:t>23</w:t>
            </w:r>
          </w:p>
        </w:tc>
        <w:tc>
          <w:tcPr>
            <w:tcW w:w="598" w:type="pct"/>
            <w:shd w:val="clear" w:color="auto" w:fill="auto"/>
          </w:tcPr>
          <w:p w14:paraId="457F2200" w14:textId="720927CA" w:rsidR="00C31C58" w:rsidRDefault="00CE11CB" w:rsidP="00C31C58">
            <w:pPr>
              <w:pStyle w:val="TabellRader"/>
            </w:pPr>
            <w:r w:rsidRPr="00DA0D25">
              <w:t>20</w:t>
            </w:r>
          </w:p>
        </w:tc>
        <w:tc>
          <w:tcPr>
            <w:tcW w:w="598" w:type="pct"/>
            <w:shd w:val="clear" w:color="auto" w:fill="auto"/>
          </w:tcPr>
          <w:p w14:paraId="394839FC" w14:textId="644867AB" w:rsidR="00C31C58" w:rsidRDefault="00CE11CB" w:rsidP="00C31C58">
            <w:pPr>
              <w:pStyle w:val="TabellRader"/>
            </w:pPr>
            <w:r w:rsidRPr="00DA0D25">
              <w:t>29</w:t>
            </w:r>
          </w:p>
        </w:tc>
        <w:tc>
          <w:tcPr>
            <w:tcW w:w="598" w:type="pct"/>
            <w:shd w:val="clear" w:color="auto" w:fill="auto"/>
          </w:tcPr>
          <w:p w14:paraId="22E5462D" w14:textId="48BDEB8E" w:rsidR="00C31C58" w:rsidRDefault="00CE11CB" w:rsidP="00C31C58">
            <w:pPr>
              <w:pStyle w:val="TabellRader"/>
            </w:pPr>
            <w:r w:rsidRPr="00DA0D25">
              <w:t>23</w:t>
            </w:r>
          </w:p>
        </w:tc>
        <w:tc>
          <w:tcPr>
            <w:tcW w:w="598" w:type="pct"/>
            <w:shd w:val="clear" w:color="auto" w:fill="auto"/>
          </w:tcPr>
          <w:p w14:paraId="50C1E6B7" w14:textId="390277A9" w:rsidR="00C31C58" w:rsidRDefault="00CE11CB" w:rsidP="00C31C58">
            <w:pPr>
              <w:pStyle w:val="TabellRader"/>
            </w:pPr>
            <w:r w:rsidRPr="00DA0D25">
              <w:t>22</w:t>
            </w:r>
          </w:p>
        </w:tc>
      </w:tr>
      <w:tr w:rsidR="00C31C58" w14:paraId="394007FE" w14:textId="77777777" w:rsidTr="00C31C58">
        <w:tc>
          <w:tcPr>
            <w:tcW w:w="2011" w:type="pct"/>
            <w:shd w:val="clear" w:color="auto" w:fill="auto"/>
          </w:tcPr>
          <w:p w14:paraId="3CB441EF" w14:textId="2EB55667" w:rsidR="00C31C58" w:rsidRDefault="00CE11CB" w:rsidP="00C31C58">
            <w:pPr>
              <w:pStyle w:val="TabellSlutsumma"/>
              <w:jc w:val="left"/>
            </w:pPr>
            <w:r w:rsidRPr="00DA0D25">
              <w:t>Totalt</w:t>
            </w:r>
          </w:p>
        </w:tc>
        <w:tc>
          <w:tcPr>
            <w:tcW w:w="598" w:type="pct"/>
            <w:shd w:val="clear" w:color="auto" w:fill="auto"/>
          </w:tcPr>
          <w:p w14:paraId="6A523587" w14:textId="7DC0763F" w:rsidR="00C31C58" w:rsidRDefault="00CE11CB" w:rsidP="00C31C58">
            <w:pPr>
              <w:pStyle w:val="TabellSlutsumma"/>
            </w:pPr>
            <w:r w:rsidRPr="00DA0D25">
              <w:t>275</w:t>
            </w:r>
          </w:p>
        </w:tc>
        <w:tc>
          <w:tcPr>
            <w:tcW w:w="598" w:type="pct"/>
            <w:shd w:val="clear" w:color="auto" w:fill="auto"/>
          </w:tcPr>
          <w:p w14:paraId="6EDC75B9" w14:textId="5B853E01" w:rsidR="00C31C58" w:rsidRDefault="00CE11CB" w:rsidP="00C31C58">
            <w:pPr>
              <w:pStyle w:val="TabellSlutsumma"/>
            </w:pPr>
            <w:r w:rsidRPr="00DA0D25">
              <w:t>281</w:t>
            </w:r>
          </w:p>
        </w:tc>
        <w:tc>
          <w:tcPr>
            <w:tcW w:w="598" w:type="pct"/>
            <w:shd w:val="clear" w:color="auto" w:fill="auto"/>
          </w:tcPr>
          <w:p w14:paraId="1A9D39D0" w14:textId="21A89497" w:rsidR="00C31C58" w:rsidRDefault="00CE11CB" w:rsidP="00C31C58">
            <w:pPr>
              <w:pStyle w:val="TabellSlutsumma"/>
            </w:pPr>
            <w:r w:rsidRPr="00DA0D25">
              <w:t>327</w:t>
            </w:r>
          </w:p>
        </w:tc>
        <w:tc>
          <w:tcPr>
            <w:tcW w:w="598" w:type="pct"/>
            <w:shd w:val="clear" w:color="auto" w:fill="auto"/>
          </w:tcPr>
          <w:p w14:paraId="1CBFA0EE" w14:textId="5B5931BB" w:rsidR="00C31C58" w:rsidRDefault="00CE11CB" w:rsidP="00C31C58">
            <w:pPr>
              <w:pStyle w:val="TabellSlutsumma"/>
            </w:pPr>
            <w:r w:rsidRPr="00DA0D25">
              <w:t>332</w:t>
            </w:r>
          </w:p>
        </w:tc>
        <w:tc>
          <w:tcPr>
            <w:tcW w:w="598" w:type="pct"/>
            <w:shd w:val="clear" w:color="auto" w:fill="auto"/>
          </w:tcPr>
          <w:p w14:paraId="7E8D7F0F" w14:textId="07D5BAB7" w:rsidR="00C31C58" w:rsidRDefault="00CE11CB" w:rsidP="00C31C58">
            <w:pPr>
              <w:pStyle w:val="TabellSlutsumma"/>
            </w:pPr>
            <w:r w:rsidRPr="00DA0D25">
              <w:t>272</w:t>
            </w:r>
          </w:p>
        </w:tc>
      </w:tr>
    </w:tbl>
    <w:p w14:paraId="400FA1B2" w14:textId="77777777" w:rsidR="00C31C58" w:rsidRDefault="00C31C58" w:rsidP="003F4295">
      <w:pPr>
        <w:pStyle w:val="Brdtext"/>
      </w:pPr>
    </w:p>
    <w:p w14:paraId="6429F7A7" w14:textId="5F771BB0" w:rsidR="00C31C58" w:rsidRDefault="00CE11CB" w:rsidP="00C31C58">
      <w:pPr>
        <w:pStyle w:val="Brdtext"/>
      </w:pPr>
      <w:r w:rsidRPr="006057EF">
        <w:t>Under 2020 underrättades ISP om totalt 250 anbud till någon i utlandet. Av dessa godkändes 236 anbudsunderrättelser vilka totalt avsåg 47 länder. Beslut om förbud att lämna anbud fattades i 14 fall och avsåg totalt tolv länder.</w:t>
      </w:r>
    </w:p>
    <w:p w14:paraId="776E0A1F" w14:textId="5792D795" w:rsidR="00C31C58" w:rsidRDefault="00CE11CB" w:rsidP="00C31C58">
      <w:pPr>
        <w:pStyle w:val="Rubrik3utannumrering"/>
      </w:pPr>
      <w:r w:rsidRPr="006057EF">
        <w:t>Utförseltillstånd</w:t>
      </w:r>
    </w:p>
    <w:p w14:paraId="0C3C2781" w14:textId="57F6BACB" w:rsidR="00C31C58" w:rsidRPr="006057EF" w:rsidRDefault="00CE11CB" w:rsidP="00C31C58">
      <w:pPr>
        <w:pStyle w:val="Brdtext"/>
      </w:pPr>
      <w:r w:rsidRPr="006057EF">
        <w:t xml:space="preserve">Utförsel av krigsmateriel och lämnande av tekniskt bistånd till någon utanför landet kräver tillstånd från ISP. Ansökan om utförseltillstånd kan föregås av ett förhandsbesked, och ska vid utförsel för försäljning föregås av en anbuds- eller avtalsunderrättelse. Det finns tre typer av utförseltillstånd. Individuella tillstånd utfärdas för en specifikt angiven mottagare i ett specifikt land medan globala tillstånd möjliggör utförsel till flera mottagare i flera länder av en obegränsad mängd krigsmateriel. Generella tillstånd är inte begränsade till kvantitet eller värde och möjliggör utförsel till samtliga EES-länder. Med vissa undantag krävs även utförseltillstånd vid transitering av krigsmateriel genom Sverige. </w:t>
      </w:r>
    </w:p>
    <w:p w14:paraId="75F5DFE3" w14:textId="4AA144B5" w:rsidR="00C31C58" w:rsidRPr="006057EF" w:rsidRDefault="00CE11CB" w:rsidP="00C31C58">
      <w:pPr>
        <w:pStyle w:val="Brdtextmedindrag"/>
      </w:pPr>
      <w:r w:rsidRPr="006057EF">
        <w:t xml:space="preserve">I skrivelsen redovisas individuella och globala tillstånd som utfärdats avseende försäljning av krigsmateriel. Värdet och omfattningen av de tillstånd som utfärdats av ISP ger endast en indikation på hur den faktiska exporten kan komma att se ut under efterföljande år. Detta beror bland annat på att inte alla tillstånd nyttjas och att de faktiska leveranserna kan ske flera år efter att utförseltillståndet utfärdats. Det aggregerade värdet på beviljade utförseltillstånd har blivit en allt sämre indikator på nästkommande års leveranser i takt med att fler globala tillstånd utfärdas och generella tillstånd används. </w:t>
      </w:r>
    </w:p>
    <w:p w14:paraId="376565E4" w14:textId="515D2403" w:rsidR="00C31C58" w:rsidRDefault="00CE11CB" w:rsidP="00C31C58">
      <w:pPr>
        <w:pStyle w:val="Brdtextmedindrag"/>
      </w:pPr>
      <w:r w:rsidRPr="006057EF">
        <w:t>I tabell 6 redovisas antalet ansökningar om utförseltillstånd som behandlats av ISP under de senaste fem åren. Notera att uppgifter om fördelningen mellan individuella och globala tillstånd endast finns tillgänglig från 2018.</w:t>
      </w:r>
    </w:p>
    <w:p w14:paraId="2BA17679" w14:textId="58E51B5B"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6</w:t>
      </w:r>
      <w:r w:rsidR="00D25804">
        <w:rPr>
          <w:noProof/>
        </w:rPr>
        <w:fldChar w:fldCharType="end"/>
      </w:r>
      <w:r>
        <w:tab/>
      </w:r>
      <w:r w:rsidRPr="007116E3">
        <w:t>Antal behandlade ansökningar om utförsel av krigsmateriel 2016–2020</w:t>
      </w:r>
    </w:p>
    <w:p w14:paraId="6C4AC411" w14:textId="4A890BC0" w:rsidR="00C31C58" w:rsidRDefault="00C31C58" w:rsidP="00C31C58">
      <w:pPr>
        <w:pStyle w:val="TabellUnderrubrik"/>
      </w:pPr>
    </w:p>
    <w:tbl>
      <w:tblPr>
        <w:tblW w:w="5000" w:type="pct"/>
        <w:tblCellMar>
          <w:left w:w="0" w:type="dxa"/>
        </w:tblCellMar>
        <w:tblLook w:val="06A0" w:firstRow="1" w:lastRow="0" w:firstColumn="1" w:lastColumn="0" w:noHBand="1" w:noVBand="1"/>
      </w:tblPr>
      <w:tblGrid>
        <w:gridCol w:w="1633"/>
        <w:gridCol w:w="850"/>
        <w:gridCol w:w="852"/>
        <w:gridCol w:w="854"/>
        <w:gridCol w:w="854"/>
        <w:gridCol w:w="854"/>
      </w:tblGrid>
      <w:tr w:rsidR="00C31C58" w14:paraId="0BB313D5" w14:textId="77777777" w:rsidTr="00C31C58">
        <w:trPr>
          <w:tblHeader/>
        </w:trPr>
        <w:tc>
          <w:tcPr>
            <w:tcW w:w="1385" w:type="pct"/>
            <w:tcBorders>
              <w:top w:val="single" w:sz="8" w:space="0" w:color="auto"/>
              <w:bottom w:val="single" w:sz="6" w:space="0" w:color="auto"/>
            </w:tcBorders>
            <w:shd w:val="clear" w:color="auto" w:fill="auto"/>
          </w:tcPr>
          <w:p w14:paraId="0B509E4A" w14:textId="43CB4FB2" w:rsidR="00C31C58" w:rsidRDefault="00CE11CB" w:rsidP="00C31C58">
            <w:pPr>
              <w:pStyle w:val="TabellHuvud"/>
              <w:jc w:val="left"/>
            </w:pPr>
            <w:r w:rsidRPr="007626E7">
              <w:t>Tillståndstyp</w:t>
            </w:r>
          </w:p>
        </w:tc>
        <w:tc>
          <w:tcPr>
            <w:tcW w:w="721" w:type="pct"/>
            <w:tcBorders>
              <w:top w:val="single" w:sz="8" w:space="0" w:color="auto"/>
              <w:bottom w:val="single" w:sz="6" w:space="0" w:color="auto"/>
            </w:tcBorders>
            <w:shd w:val="clear" w:color="auto" w:fill="auto"/>
          </w:tcPr>
          <w:p w14:paraId="2ED535C1" w14:textId="69BD384D" w:rsidR="00C31C58" w:rsidRDefault="00CE11CB" w:rsidP="00C31C58">
            <w:pPr>
              <w:pStyle w:val="TabellHuvud"/>
            </w:pPr>
            <w:r w:rsidRPr="007626E7">
              <w:t>2016</w:t>
            </w:r>
          </w:p>
        </w:tc>
        <w:tc>
          <w:tcPr>
            <w:tcW w:w="722" w:type="pct"/>
            <w:tcBorders>
              <w:top w:val="single" w:sz="8" w:space="0" w:color="auto"/>
              <w:bottom w:val="single" w:sz="6" w:space="0" w:color="auto"/>
            </w:tcBorders>
            <w:shd w:val="clear" w:color="auto" w:fill="auto"/>
          </w:tcPr>
          <w:p w14:paraId="447C01C8" w14:textId="1B25DD9B" w:rsidR="00C31C58" w:rsidRDefault="00CE11CB" w:rsidP="00C31C58">
            <w:pPr>
              <w:pStyle w:val="TabellHuvud"/>
            </w:pPr>
            <w:r w:rsidRPr="007626E7">
              <w:t>2017</w:t>
            </w:r>
          </w:p>
        </w:tc>
        <w:tc>
          <w:tcPr>
            <w:tcW w:w="724" w:type="pct"/>
            <w:tcBorders>
              <w:top w:val="single" w:sz="8" w:space="0" w:color="auto"/>
              <w:bottom w:val="single" w:sz="6" w:space="0" w:color="auto"/>
            </w:tcBorders>
            <w:shd w:val="clear" w:color="auto" w:fill="auto"/>
          </w:tcPr>
          <w:p w14:paraId="645D393C" w14:textId="16B351E9" w:rsidR="00C31C58" w:rsidRDefault="00CE11CB" w:rsidP="00C31C58">
            <w:pPr>
              <w:pStyle w:val="TabellHuvud"/>
            </w:pPr>
            <w:r w:rsidRPr="007626E7">
              <w:t>2018</w:t>
            </w:r>
          </w:p>
        </w:tc>
        <w:tc>
          <w:tcPr>
            <w:tcW w:w="724" w:type="pct"/>
            <w:tcBorders>
              <w:top w:val="single" w:sz="8" w:space="0" w:color="auto"/>
              <w:bottom w:val="single" w:sz="6" w:space="0" w:color="auto"/>
            </w:tcBorders>
            <w:shd w:val="clear" w:color="auto" w:fill="auto"/>
          </w:tcPr>
          <w:p w14:paraId="67699BFE" w14:textId="785A1FDF" w:rsidR="00C31C58" w:rsidRDefault="00CE11CB" w:rsidP="00C31C58">
            <w:pPr>
              <w:pStyle w:val="TabellHuvud"/>
            </w:pPr>
            <w:r w:rsidRPr="007626E7">
              <w:t>2019</w:t>
            </w:r>
          </w:p>
        </w:tc>
        <w:tc>
          <w:tcPr>
            <w:tcW w:w="724" w:type="pct"/>
            <w:tcBorders>
              <w:top w:val="single" w:sz="8" w:space="0" w:color="auto"/>
              <w:bottom w:val="single" w:sz="6" w:space="0" w:color="auto"/>
            </w:tcBorders>
            <w:shd w:val="clear" w:color="auto" w:fill="auto"/>
          </w:tcPr>
          <w:p w14:paraId="59926060" w14:textId="3485B21C" w:rsidR="00C31C58" w:rsidRDefault="00CE11CB" w:rsidP="00C31C58">
            <w:pPr>
              <w:pStyle w:val="TabellHuvud"/>
            </w:pPr>
            <w:r w:rsidRPr="007626E7">
              <w:t>2020</w:t>
            </w:r>
          </w:p>
        </w:tc>
      </w:tr>
      <w:tr w:rsidR="00C31C58" w14:paraId="4522AE9F" w14:textId="77777777" w:rsidTr="00C31C58">
        <w:tc>
          <w:tcPr>
            <w:tcW w:w="1385" w:type="pct"/>
            <w:tcBorders>
              <w:top w:val="single" w:sz="6" w:space="0" w:color="auto"/>
            </w:tcBorders>
            <w:shd w:val="clear" w:color="auto" w:fill="auto"/>
          </w:tcPr>
          <w:p w14:paraId="700C9403" w14:textId="080EBF02" w:rsidR="00C31C58" w:rsidRDefault="00CE11CB" w:rsidP="00C31C58">
            <w:pPr>
              <w:pStyle w:val="TabellRader"/>
              <w:jc w:val="left"/>
            </w:pPr>
            <w:r w:rsidRPr="007626E7">
              <w:t>Individuella</w:t>
            </w:r>
          </w:p>
        </w:tc>
        <w:tc>
          <w:tcPr>
            <w:tcW w:w="721" w:type="pct"/>
            <w:tcBorders>
              <w:top w:val="single" w:sz="6" w:space="0" w:color="auto"/>
            </w:tcBorders>
            <w:shd w:val="clear" w:color="auto" w:fill="auto"/>
          </w:tcPr>
          <w:p w14:paraId="2D973BCA" w14:textId="38C2533E" w:rsidR="00C31C58" w:rsidRDefault="00CE11CB" w:rsidP="00C31C58">
            <w:pPr>
              <w:pStyle w:val="TabellRader"/>
            </w:pPr>
            <w:r w:rsidRPr="007626E7">
              <w:t>969</w:t>
            </w:r>
          </w:p>
        </w:tc>
        <w:tc>
          <w:tcPr>
            <w:tcW w:w="722" w:type="pct"/>
            <w:tcBorders>
              <w:top w:val="single" w:sz="6" w:space="0" w:color="auto"/>
            </w:tcBorders>
            <w:shd w:val="clear" w:color="auto" w:fill="auto"/>
          </w:tcPr>
          <w:p w14:paraId="1DDD823C" w14:textId="12004F1D" w:rsidR="00C31C58" w:rsidRDefault="00CE11CB" w:rsidP="00C31C58">
            <w:pPr>
              <w:pStyle w:val="TabellRader"/>
            </w:pPr>
            <w:r w:rsidRPr="007626E7">
              <w:t>1012</w:t>
            </w:r>
          </w:p>
        </w:tc>
        <w:tc>
          <w:tcPr>
            <w:tcW w:w="724" w:type="pct"/>
            <w:tcBorders>
              <w:top w:val="single" w:sz="6" w:space="0" w:color="auto"/>
            </w:tcBorders>
            <w:shd w:val="clear" w:color="auto" w:fill="auto"/>
          </w:tcPr>
          <w:p w14:paraId="55DA0712" w14:textId="30E7B9FE" w:rsidR="00C31C58" w:rsidRDefault="00CE11CB" w:rsidP="00C31C58">
            <w:pPr>
              <w:pStyle w:val="TabellRader"/>
            </w:pPr>
            <w:r w:rsidRPr="007626E7">
              <w:t>581</w:t>
            </w:r>
          </w:p>
        </w:tc>
        <w:tc>
          <w:tcPr>
            <w:tcW w:w="724" w:type="pct"/>
            <w:tcBorders>
              <w:top w:val="single" w:sz="6" w:space="0" w:color="auto"/>
            </w:tcBorders>
            <w:shd w:val="clear" w:color="auto" w:fill="auto"/>
          </w:tcPr>
          <w:p w14:paraId="284E1E20" w14:textId="44D7106D" w:rsidR="00C31C58" w:rsidRDefault="00CE11CB" w:rsidP="00C31C58">
            <w:pPr>
              <w:pStyle w:val="TabellRader"/>
            </w:pPr>
            <w:r w:rsidRPr="007626E7">
              <w:t>672</w:t>
            </w:r>
          </w:p>
        </w:tc>
        <w:tc>
          <w:tcPr>
            <w:tcW w:w="724" w:type="pct"/>
            <w:tcBorders>
              <w:top w:val="single" w:sz="6" w:space="0" w:color="auto"/>
            </w:tcBorders>
            <w:shd w:val="clear" w:color="auto" w:fill="auto"/>
          </w:tcPr>
          <w:p w14:paraId="57E66A45" w14:textId="099E068F" w:rsidR="00C31C58" w:rsidRDefault="00CE11CB" w:rsidP="00C31C58">
            <w:pPr>
              <w:pStyle w:val="TabellRader"/>
            </w:pPr>
            <w:r w:rsidRPr="007626E7">
              <w:t>570</w:t>
            </w:r>
          </w:p>
        </w:tc>
      </w:tr>
      <w:tr w:rsidR="00C31C58" w14:paraId="71398D99" w14:textId="77777777" w:rsidTr="00C31C58">
        <w:tc>
          <w:tcPr>
            <w:tcW w:w="1385" w:type="pct"/>
            <w:shd w:val="clear" w:color="auto" w:fill="auto"/>
          </w:tcPr>
          <w:p w14:paraId="5E91D284" w14:textId="0E6E5114" w:rsidR="00C31C58" w:rsidRDefault="00CE11CB" w:rsidP="00C31C58">
            <w:pPr>
              <w:pStyle w:val="TabellRader"/>
              <w:jc w:val="left"/>
            </w:pPr>
            <w:r w:rsidRPr="007626E7">
              <w:t>Globala</w:t>
            </w:r>
          </w:p>
        </w:tc>
        <w:tc>
          <w:tcPr>
            <w:tcW w:w="721" w:type="pct"/>
            <w:shd w:val="clear" w:color="auto" w:fill="auto"/>
          </w:tcPr>
          <w:p w14:paraId="1B45FA1B" w14:textId="3929176D" w:rsidR="00C31C58" w:rsidRDefault="00CE11CB" w:rsidP="00C31C58">
            <w:pPr>
              <w:pStyle w:val="TabellRader"/>
            </w:pPr>
            <w:r w:rsidRPr="007626E7">
              <w:t>-</w:t>
            </w:r>
          </w:p>
        </w:tc>
        <w:tc>
          <w:tcPr>
            <w:tcW w:w="722" w:type="pct"/>
            <w:shd w:val="clear" w:color="auto" w:fill="auto"/>
          </w:tcPr>
          <w:p w14:paraId="6698A3B7" w14:textId="78747C0C" w:rsidR="00C31C58" w:rsidRDefault="00CE11CB" w:rsidP="00C31C58">
            <w:pPr>
              <w:pStyle w:val="TabellRader"/>
            </w:pPr>
            <w:r w:rsidRPr="007626E7">
              <w:t>-</w:t>
            </w:r>
          </w:p>
        </w:tc>
        <w:tc>
          <w:tcPr>
            <w:tcW w:w="724" w:type="pct"/>
            <w:shd w:val="clear" w:color="auto" w:fill="auto"/>
          </w:tcPr>
          <w:p w14:paraId="08CD8F62" w14:textId="27C7D531" w:rsidR="00C31C58" w:rsidRDefault="00CE11CB" w:rsidP="00C31C58">
            <w:pPr>
              <w:pStyle w:val="TabellRader"/>
            </w:pPr>
            <w:r w:rsidRPr="007626E7">
              <w:t>300</w:t>
            </w:r>
          </w:p>
        </w:tc>
        <w:tc>
          <w:tcPr>
            <w:tcW w:w="724" w:type="pct"/>
            <w:shd w:val="clear" w:color="auto" w:fill="auto"/>
          </w:tcPr>
          <w:p w14:paraId="5102454B" w14:textId="384A83F4" w:rsidR="00C31C58" w:rsidRDefault="00CE11CB" w:rsidP="00C31C58">
            <w:pPr>
              <w:pStyle w:val="TabellRader"/>
            </w:pPr>
            <w:r w:rsidRPr="007626E7">
              <w:t>381</w:t>
            </w:r>
          </w:p>
        </w:tc>
        <w:tc>
          <w:tcPr>
            <w:tcW w:w="724" w:type="pct"/>
            <w:shd w:val="clear" w:color="auto" w:fill="auto"/>
          </w:tcPr>
          <w:p w14:paraId="5F292BE8" w14:textId="1DB5089A" w:rsidR="00C31C58" w:rsidRDefault="00CE11CB" w:rsidP="00C31C58">
            <w:pPr>
              <w:pStyle w:val="TabellRader"/>
            </w:pPr>
            <w:r w:rsidRPr="007626E7">
              <w:t>458</w:t>
            </w:r>
          </w:p>
        </w:tc>
      </w:tr>
      <w:tr w:rsidR="00C31C58" w14:paraId="73FBAE67" w14:textId="77777777" w:rsidTr="00C31C58">
        <w:tc>
          <w:tcPr>
            <w:tcW w:w="1385" w:type="pct"/>
            <w:shd w:val="clear" w:color="auto" w:fill="auto"/>
          </w:tcPr>
          <w:p w14:paraId="47FA1A45" w14:textId="4517B112" w:rsidR="00C31C58" w:rsidRDefault="00CE11CB" w:rsidP="00C31C58">
            <w:pPr>
              <w:pStyle w:val="TabellRader"/>
              <w:jc w:val="left"/>
            </w:pPr>
            <w:r w:rsidRPr="007626E7">
              <w:t>Transitering</w:t>
            </w:r>
          </w:p>
        </w:tc>
        <w:tc>
          <w:tcPr>
            <w:tcW w:w="721" w:type="pct"/>
            <w:shd w:val="clear" w:color="auto" w:fill="auto"/>
          </w:tcPr>
          <w:p w14:paraId="60CEB44A" w14:textId="38F0D110" w:rsidR="00C31C58" w:rsidRDefault="00CE11CB" w:rsidP="00C31C58">
            <w:pPr>
              <w:pStyle w:val="TabellRader"/>
            </w:pPr>
            <w:r w:rsidRPr="007626E7">
              <w:t>90</w:t>
            </w:r>
          </w:p>
        </w:tc>
        <w:tc>
          <w:tcPr>
            <w:tcW w:w="722" w:type="pct"/>
            <w:shd w:val="clear" w:color="auto" w:fill="auto"/>
          </w:tcPr>
          <w:p w14:paraId="74E751F2" w14:textId="09911E45" w:rsidR="00C31C58" w:rsidRDefault="00CE11CB" w:rsidP="00C31C58">
            <w:pPr>
              <w:pStyle w:val="TabellRader"/>
            </w:pPr>
            <w:r w:rsidRPr="007626E7">
              <w:t>92</w:t>
            </w:r>
          </w:p>
        </w:tc>
        <w:tc>
          <w:tcPr>
            <w:tcW w:w="724" w:type="pct"/>
            <w:shd w:val="clear" w:color="auto" w:fill="auto"/>
          </w:tcPr>
          <w:p w14:paraId="693FB3A9" w14:textId="1F42ED2C" w:rsidR="00C31C58" w:rsidRDefault="00CE11CB" w:rsidP="00C31C58">
            <w:pPr>
              <w:pStyle w:val="TabellRader"/>
            </w:pPr>
            <w:r w:rsidRPr="007626E7">
              <w:t>82</w:t>
            </w:r>
          </w:p>
        </w:tc>
        <w:tc>
          <w:tcPr>
            <w:tcW w:w="724" w:type="pct"/>
            <w:shd w:val="clear" w:color="auto" w:fill="auto"/>
          </w:tcPr>
          <w:p w14:paraId="4BDC593F" w14:textId="65917BFC" w:rsidR="00C31C58" w:rsidRDefault="00CE11CB" w:rsidP="00C31C58">
            <w:pPr>
              <w:pStyle w:val="TabellRader"/>
            </w:pPr>
            <w:r w:rsidRPr="007626E7">
              <w:t>49</w:t>
            </w:r>
          </w:p>
        </w:tc>
        <w:tc>
          <w:tcPr>
            <w:tcW w:w="724" w:type="pct"/>
            <w:shd w:val="clear" w:color="auto" w:fill="auto"/>
          </w:tcPr>
          <w:p w14:paraId="5F58B395" w14:textId="194E6BEF" w:rsidR="00C31C58" w:rsidRDefault="00CE11CB" w:rsidP="00C31C58">
            <w:pPr>
              <w:pStyle w:val="TabellRader"/>
            </w:pPr>
            <w:r w:rsidRPr="007626E7">
              <w:t>58</w:t>
            </w:r>
          </w:p>
        </w:tc>
      </w:tr>
      <w:tr w:rsidR="00C31C58" w14:paraId="0382668C" w14:textId="77777777" w:rsidTr="00C31C58">
        <w:tc>
          <w:tcPr>
            <w:tcW w:w="1385" w:type="pct"/>
            <w:shd w:val="clear" w:color="auto" w:fill="auto"/>
          </w:tcPr>
          <w:p w14:paraId="195EAA58" w14:textId="708F6D30" w:rsidR="00C31C58" w:rsidRDefault="00CE11CB" w:rsidP="00C31C58">
            <w:pPr>
              <w:pStyle w:val="TabellSlutsumma"/>
              <w:jc w:val="left"/>
            </w:pPr>
            <w:r w:rsidRPr="007626E7">
              <w:t>Totalt</w:t>
            </w:r>
          </w:p>
        </w:tc>
        <w:tc>
          <w:tcPr>
            <w:tcW w:w="721" w:type="pct"/>
            <w:shd w:val="clear" w:color="auto" w:fill="auto"/>
          </w:tcPr>
          <w:p w14:paraId="5FB9AE6F" w14:textId="495CC193" w:rsidR="00C31C58" w:rsidRDefault="00CE11CB" w:rsidP="00C31C58">
            <w:pPr>
              <w:pStyle w:val="TabellSlutsumma"/>
            </w:pPr>
            <w:r w:rsidRPr="007626E7">
              <w:t>1 059</w:t>
            </w:r>
          </w:p>
        </w:tc>
        <w:tc>
          <w:tcPr>
            <w:tcW w:w="722" w:type="pct"/>
            <w:shd w:val="clear" w:color="auto" w:fill="auto"/>
          </w:tcPr>
          <w:p w14:paraId="7165C890" w14:textId="067AF70D" w:rsidR="00C31C58" w:rsidRDefault="00CE11CB" w:rsidP="00C31C58">
            <w:pPr>
              <w:pStyle w:val="TabellSlutsumma"/>
            </w:pPr>
            <w:r w:rsidRPr="007626E7">
              <w:t>1 104</w:t>
            </w:r>
          </w:p>
        </w:tc>
        <w:tc>
          <w:tcPr>
            <w:tcW w:w="724" w:type="pct"/>
            <w:shd w:val="clear" w:color="auto" w:fill="auto"/>
          </w:tcPr>
          <w:p w14:paraId="68CC4042" w14:textId="36646E9D" w:rsidR="00C31C58" w:rsidRDefault="00CE11CB" w:rsidP="00C31C58">
            <w:pPr>
              <w:pStyle w:val="TabellSlutsumma"/>
            </w:pPr>
            <w:r w:rsidRPr="007626E7">
              <w:t>963</w:t>
            </w:r>
          </w:p>
        </w:tc>
        <w:tc>
          <w:tcPr>
            <w:tcW w:w="724" w:type="pct"/>
            <w:shd w:val="clear" w:color="auto" w:fill="auto"/>
          </w:tcPr>
          <w:p w14:paraId="7ECA1F3B" w14:textId="45F43C0D" w:rsidR="00C31C58" w:rsidRDefault="00CE11CB" w:rsidP="00C31C58">
            <w:pPr>
              <w:pStyle w:val="TabellSlutsumma"/>
            </w:pPr>
            <w:r w:rsidRPr="007626E7">
              <w:t>1102</w:t>
            </w:r>
          </w:p>
        </w:tc>
        <w:tc>
          <w:tcPr>
            <w:tcW w:w="724" w:type="pct"/>
            <w:shd w:val="clear" w:color="auto" w:fill="auto"/>
          </w:tcPr>
          <w:p w14:paraId="2B1D12EB" w14:textId="45B08F58" w:rsidR="00C31C58" w:rsidRDefault="00CE11CB" w:rsidP="00C31C58">
            <w:pPr>
              <w:pStyle w:val="TabellSlutsumma"/>
            </w:pPr>
            <w:r w:rsidRPr="007626E7">
              <w:t>1086</w:t>
            </w:r>
          </w:p>
        </w:tc>
      </w:tr>
    </w:tbl>
    <w:p w14:paraId="51D32099" w14:textId="3B350181" w:rsidR="00C31C58" w:rsidRDefault="00C31C58" w:rsidP="00195571">
      <w:pPr>
        <w:pStyle w:val="TabellFotnot"/>
      </w:pPr>
    </w:p>
    <w:p w14:paraId="2B967177" w14:textId="77777777" w:rsidR="00C31C58" w:rsidRDefault="00C31C58" w:rsidP="003F4295">
      <w:pPr>
        <w:pStyle w:val="Brdtext"/>
      </w:pPr>
    </w:p>
    <w:p w14:paraId="7D3B6426" w14:textId="6AAECC30" w:rsidR="00C31C58" w:rsidRDefault="00CE11CB" w:rsidP="00C31C58">
      <w:pPr>
        <w:pStyle w:val="Brdtext"/>
      </w:pPr>
      <w:r w:rsidRPr="00773EA5">
        <w:t>I tabell 7 redovisas värdet och procentuell förändring avseende beviljade utförseltillstånd rörande krigsmateriel under de senaste fem åren uppdelat på KS/ÖK.</w:t>
      </w:r>
    </w:p>
    <w:p w14:paraId="26D15AC8" w14:textId="7CB24D6D"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7</w:t>
      </w:r>
      <w:r w:rsidR="00D25804">
        <w:rPr>
          <w:noProof/>
        </w:rPr>
        <w:fldChar w:fldCharType="end"/>
      </w:r>
      <w:r>
        <w:tab/>
      </w:r>
      <w:r w:rsidRPr="00773EA5">
        <w:t>Värdet av beviljade utförseltillstånd i löpande priser samt årlig procentuell förändring 2016–2020 (mnkr)</w:t>
      </w:r>
    </w:p>
    <w:p w14:paraId="48946314" w14:textId="7EF453CD" w:rsidR="00C31C58" w:rsidRDefault="00C31C58" w:rsidP="00C31C58">
      <w:pPr>
        <w:pStyle w:val="TabellUnderrubrik"/>
      </w:pPr>
    </w:p>
    <w:tbl>
      <w:tblPr>
        <w:tblW w:w="0" w:type="auto"/>
        <w:tblCellMar>
          <w:left w:w="0" w:type="dxa"/>
        </w:tblCellMar>
        <w:tblLook w:val="06A0" w:firstRow="1" w:lastRow="0" w:firstColumn="1" w:lastColumn="0" w:noHBand="1" w:noVBand="1"/>
      </w:tblPr>
      <w:tblGrid>
        <w:gridCol w:w="1985"/>
        <w:gridCol w:w="850"/>
        <w:gridCol w:w="851"/>
        <w:gridCol w:w="709"/>
        <w:gridCol w:w="708"/>
        <w:gridCol w:w="794"/>
      </w:tblGrid>
      <w:tr w:rsidR="00C31C58" w14:paraId="1FB404C9" w14:textId="77777777" w:rsidTr="00C31C58">
        <w:trPr>
          <w:tblHeader/>
        </w:trPr>
        <w:tc>
          <w:tcPr>
            <w:tcW w:w="1985" w:type="dxa"/>
            <w:tcBorders>
              <w:top w:val="single" w:sz="8" w:space="0" w:color="auto"/>
              <w:bottom w:val="single" w:sz="6" w:space="0" w:color="auto"/>
            </w:tcBorders>
            <w:shd w:val="clear" w:color="auto" w:fill="auto"/>
          </w:tcPr>
          <w:p w14:paraId="7FA9C77C" w14:textId="53CF02E9" w:rsidR="00C31C58" w:rsidRDefault="00CE11CB" w:rsidP="00C31C58">
            <w:pPr>
              <w:pStyle w:val="TabellHuvud"/>
              <w:jc w:val="left"/>
            </w:pPr>
            <w:r w:rsidRPr="00441EAB">
              <w:t>Materielkategori</w:t>
            </w:r>
          </w:p>
        </w:tc>
        <w:tc>
          <w:tcPr>
            <w:tcW w:w="850" w:type="dxa"/>
            <w:tcBorders>
              <w:top w:val="single" w:sz="8" w:space="0" w:color="auto"/>
              <w:bottom w:val="single" w:sz="6" w:space="0" w:color="auto"/>
            </w:tcBorders>
            <w:shd w:val="clear" w:color="auto" w:fill="auto"/>
          </w:tcPr>
          <w:p w14:paraId="2F56DC5B" w14:textId="47AF75DE" w:rsidR="00C31C58" w:rsidRDefault="00CE11CB" w:rsidP="00C31C58">
            <w:pPr>
              <w:pStyle w:val="TabellHuvud"/>
            </w:pPr>
            <w:r w:rsidRPr="00441EAB">
              <w:t>2016</w:t>
            </w:r>
          </w:p>
        </w:tc>
        <w:tc>
          <w:tcPr>
            <w:tcW w:w="851" w:type="dxa"/>
            <w:tcBorders>
              <w:top w:val="single" w:sz="8" w:space="0" w:color="auto"/>
              <w:bottom w:val="single" w:sz="6" w:space="0" w:color="auto"/>
            </w:tcBorders>
            <w:shd w:val="clear" w:color="auto" w:fill="auto"/>
          </w:tcPr>
          <w:p w14:paraId="32504FB9" w14:textId="31499B98" w:rsidR="00C31C58" w:rsidRDefault="00CE11CB" w:rsidP="00C31C58">
            <w:pPr>
              <w:pStyle w:val="TabellHuvud"/>
            </w:pPr>
            <w:r w:rsidRPr="00441EAB">
              <w:t>2017</w:t>
            </w:r>
          </w:p>
        </w:tc>
        <w:tc>
          <w:tcPr>
            <w:tcW w:w="709" w:type="dxa"/>
            <w:tcBorders>
              <w:top w:val="single" w:sz="8" w:space="0" w:color="auto"/>
              <w:bottom w:val="single" w:sz="6" w:space="0" w:color="auto"/>
            </w:tcBorders>
            <w:shd w:val="clear" w:color="auto" w:fill="auto"/>
          </w:tcPr>
          <w:p w14:paraId="4E0F3CAE" w14:textId="6FE2D6CE" w:rsidR="00C31C58" w:rsidRDefault="00CE11CB" w:rsidP="00C31C58">
            <w:pPr>
              <w:pStyle w:val="TabellHuvud"/>
            </w:pPr>
            <w:r w:rsidRPr="00441EAB">
              <w:t>2018</w:t>
            </w:r>
          </w:p>
        </w:tc>
        <w:tc>
          <w:tcPr>
            <w:tcW w:w="708" w:type="dxa"/>
            <w:tcBorders>
              <w:top w:val="single" w:sz="8" w:space="0" w:color="auto"/>
              <w:bottom w:val="single" w:sz="6" w:space="0" w:color="auto"/>
            </w:tcBorders>
            <w:shd w:val="clear" w:color="auto" w:fill="auto"/>
          </w:tcPr>
          <w:p w14:paraId="3997BC33" w14:textId="6C578CB4" w:rsidR="00C31C58" w:rsidRDefault="00CE11CB" w:rsidP="00C31C58">
            <w:pPr>
              <w:pStyle w:val="TabellHuvud"/>
            </w:pPr>
            <w:r w:rsidRPr="00441EAB">
              <w:t>2019</w:t>
            </w:r>
          </w:p>
        </w:tc>
        <w:tc>
          <w:tcPr>
            <w:tcW w:w="794" w:type="dxa"/>
            <w:tcBorders>
              <w:top w:val="single" w:sz="8" w:space="0" w:color="auto"/>
              <w:bottom w:val="single" w:sz="6" w:space="0" w:color="auto"/>
            </w:tcBorders>
            <w:shd w:val="clear" w:color="auto" w:fill="auto"/>
          </w:tcPr>
          <w:p w14:paraId="0D1BB3F7" w14:textId="75BDB692" w:rsidR="00C31C58" w:rsidRDefault="00CE11CB" w:rsidP="00C31C58">
            <w:pPr>
              <w:pStyle w:val="TabellHuvud"/>
            </w:pPr>
            <w:r w:rsidRPr="00441EAB">
              <w:t>2020</w:t>
            </w:r>
          </w:p>
        </w:tc>
      </w:tr>
      <w:tr w:rsidR="00C31C58" w14:paraId="3089F0FB" w14:textId="77777777" w:rsidTr="00C31C58">
        <w:tc>
          <w:tcPr>
            <w:tcW w:w="1985" w:type="dxa"/>
            <w:tcBorders>
              <w:top w:val="single" w:sz="6" w:space="0" w:color="auto"/>
            </w:tcBorders>
            <w:shd w:val="clear" w:color="auto" w:fill="auto"/>
          </w:tcPr>
          <w:p w14:paraId="58285DA6" w14:textId="0A11EF83" w:rsidR="00C31C58" w:rsidRDefault="00CE11CB" w:rsidP="00C31C58">
            <w:pPr>
              <w:pStyle w:val="TabellRader"/>
              <w:jc w:val="left"/>
            </w:pPr>
            <w:r w:rsidRPr="00441EAB">
              <w:t>Krigsmateriel för strid</w:t>
            </w:r>
          </w:p>
        </w:tc>
        <w:tc>
          <w:tcPr>
            <w:tcW w:w="850" w:type="dxa"/>
            <w:tcBorders>
              <w:top w:val="single" w:sz="6" w:space="0" w:color="auto"/>
            </w:tcBorders>
            <w:shd w:val="clear" w:color="auto" w:fill="auto"/>
          </w:tcPr>
          <w:p w14:paraId="1F9D7FD9" w14:textId="6D1E1A6D" w:rsidR="00C31C58" w:rsidRDefault="00CE11CB" w:rsidP="00C31C58">
            <w:pPr>
              <w:pStyle w:val="TabellRader"/>
            </w:pPr>
            <w:r w:rsidRPr="00441EAB">
              <w:t>47 790 (+1 613)</w:t>
            </w:r>
          </w:p>
        </w:tc>
        <w:tc>
          <w:tcPr>
            <w:tcW w:w="851" w:type="dxa"/>
            <w:tcBorders>
              <w:top w:val="single" w:sz="6" w:space="0" w:color="auto"/>
            </w:tcBorders>
            <w:shd w:val="clear" w:color="auto" w:fill="auto"/>
          </w:tcPr>
          <w:p w14:paraId="783E79CD" w14:textId="36E8BD63" w:rsidR="00C31C58" w:rsidRDefault="00CE11CB" w:rsidP="00C31C58">
            <w:pPr>
              <w:pStyle w:val="TabellRader"/>
            </w:pPr>
            <w:r w:rsidRPr="00441EAB">
              <w:t>4 122 (-91)</w:t>
            </w:r>
          </w:p>
        </w:tc>
        <w:tc>
          <w:tcPr>
            <w:tcW w:w="709" w:type="dxa"/>
            <w:tcBorders>
              <w:top w:val="single" w:sz="6" w:space="0" w:color="auto"/>
            </w:tcBorders>
            <w:shd w:val="clear" w:color="auto" w:fill="auto"/>
          </w:tcPr>
          <w:p w14:paraId="0FD3A2BD" w14:textId="19B64720" w:rsidR="00C31C58" w:rsidRDefault="00CE11CB" w:rsidP="00C31C58">
            <w:pPr>
              <w:pStyle w:val="TabellRader"/>
            </w:pPr>
            <w:r w:rsidRPr="00441EAB">
              <w:t>4 405 (+7)</w:t>
            </w:r>
          </w:p>
        </w:tc>
        <w:tc>
          <w:tcPr>
            <w:tcW w:w="708" w:type="dxa"/>
            <w:tcBorders>
              <w:top w:val="single" w:sz="6" w:space="0" w:color="auto"/>
            </w:tcBorders>
            <w:shd w:val="clear" w:color="auto" w:fill="auto"/>
          </w:tcPr>
          <w:p w14:paraId="4516EA7A" w14:textId="00D34708" w:rsidR="00C31C58" w:rsidRDefault="00CE11CB" w:rsidP="00C31C58">
            <w:pPr>
              <w:pStyle w:val="TabellRader"/>
            </w:pPr>
            <w:r w:rsidRPr="00441EAB">
              <w:t>7 047 (+60)</w:t>
            </w:r>
          </w:p>
        </w:tc>
        <w:tc>
          <w:tcPr>
            <w:tcW w:w="794" w:type="dxa"/>
            <w:tcBorders>
              <w:top w:val="single" w:sz="6" w:space="0" w:color="auto"/>
            </w:tcBorders>
            <w:shd w:val="clear" w:color="auto" w:fill="auto"/>
          </w:tcPr>
          <w:p w14:paraId="1B2E1E8B" w14:textId="4458BE6B" w:rsidR="00C31C58" w:rsidRDefault="00CE11CB" w:rsidP="00C31C58">
            <w:pPr>
              <w:pStyle w:val="TabellRader"/>
            </w:pPr>
            <w:r w:rsidRPr="00441EAB">
              <w:t>7 165 (+1,7)</w:t>
            </w:r>
          </w:p>
        </w:tc>
      </w:tr>
      <w:tr w:rsidR="00C31C58" w14:paraId="5E7C4FCB" w14:textId="77777777" w:rsidTr="00C31C58">
        <w:tc>
          <w:tcPr>
            <w:tcW w:w="1985" w:type="dxa"/>
            <w:shd w:val="clear" w:color="auto" w:fill="auto"/>
          </w:tcPr>
          <w:p w14:paraId="36EE94AB" w14:textId="1B8DF7C6" w:rsidR="00C31C58" w:rsidRDefault="00CE11CB" w:rsidP="00C31C58">
            <w:pPr>
              <w:pStyle w:val="TabellRader"/>
              <w:jc w:val="left"/>
            </w:pPr>
            <w:r w:rsidRPr="00441EAB">
              <w:t>Övrig krigsmateriel</w:t>
            </w:r>
          </w:p>
        </w:tc>
        <w:tc>
          <w:tcPr>
            <w:tcW w:w="850" w:type="dxa"/>
            <w:shd w:val="clear" w:color="auto" w:fill="auto"/>
          </w:tcPr>
          <w:p w14:paraId="79CA2288" w14:textId="30673143" w:rsidR="00C31C58" w:rsidRDefault="00CE11CB" w:rsidP="00C31C58">
            <w:pPr>
              <w:pStyle w:val="TabellRader"/>
            </w:pPr>
            <w:r w:rsidRPr="00441EAB">
              <w:t>14 089 (+553)</w:t>
            </w:r>
          </w:p>
        </w:tc>
        <w:tc>
          <w:tcPr>
            <w:tcW w:w="851" w:type="dxa"/>
            <w:shd w:val="clear" w:color="auto" w:fill="auto"/>
          </w:tcPr>
          <w:p w14:paraId="5A9BC75F" w14:textId="01D99203" w:rsidR="00C31C58" w:rsidRDefault="00CE11CB" w:rsidP="00C31C58">
            <w:pPr>
              <w:pStyle w:val="TabellRader"/>
            </w:pPr>
            <w:r w:rsidRPr="00441EAB">
              <w:t>4 016 (-71)</w:t>
            </w:r>
          </w:p>
        </w:tc>
        <w:tc>
          <w:tcPr>
            <w:tcW w:w="709" w:type="dxa"/>
            <w:shd w:val="clear" w:color="auto" w:fill="auto"/>
          </w:tcPr>
          <w:p w14:paraId="253C6D0B" w14:textId="12C3392F" w:rsidR="00C31C58" w:rsidRDefault="00CE11CB" w:rsidP="00C31C58">
            <w:pPr>
              <w:pStyle w:val="TabellRader"/>
            </w:pPr>
            <w:r w:rsidRPr="00441EAB">
              <w:t>4 060 (+1)</w:t>
            </w:r>
          </w:p>
        </w:tc>
        <w:tc>
          <w:tcPr>
            <w:tcW w:w="708" w:type="dxa"/>
            <w:shd w:val="clear" w:color="auto" w:fill="auto"/>
          </w:tcPr>
          <w:p w14:paraId="1A2FF732" w14:textId="66758D7A" w:rsidR="00C31C58" w:rsidRDefault="00CE11CB" w:rsidP="00C31C58">
            <w:pPr>
              <w:pStyle w:val="TabellRader"/>
            </w:pPr>
            <w:r w:rsidRPr="00441EAB">
              <w:t>6 459 (+59)</w:t>
            </w:r>
          </w:p>
        </w:tc>
        <w:tc>
          <w:tcPr>
            <w:tcW w:w="794" w:type="dxa"/>
            <w:shd w:val="clear" w:color="auto" w:fill="auto"/>
          </w:tcPr>
          <w:p w14:paraId="3D2AF57B" w14:textId="46C16427" w:rsidR="00C31C58" w:rsidRDefault="00CE11CB" w:rsidP="00C31C58">
            <w:pPr>
              <w:pStyle w:val="TabellRader"/>
            </w:pPr>
            <w:r w:rsidRPr="00441EAB">
              <w:t>7 781 (+20)</w:t>
            </w:r>
          </w:p>
        </w:tc>
      </w:tr>
      <w:tr w:rsidR="00C31C58" w14:paraId="63E5C85E" w14:textId="77777777" w:rsidTr="00C31C58">
        <w:tc>
          <w:tcPr>
            <w:tcW w:w="1985" w:type="dxa"/>
            <w:shd w:val="clear" w:color="auto" w:fill="auto"/>
          </w:tcPr>
          <w:p w14:paraId="620DF67C" w14:textId="042BF60D" w:rsidR="00C31C58" w:rsidRDefault="00CE11CB" w:rsidP="00C31C58">
            <w:pPr>
              <w:pStyle w:val="TabellSlutsumma"/>
              <w:jc w:val="left"/>
            </w:pPr>
            <w:r w:rsidRPr="00441EAB">
              <w:t>Totalt</w:t>
            </w:r>
          </w:p>
        </w:tc>
        <w:tc>
          <w:tcPr>
            <w:tcW w:w="850" w:type="dxa"/>
            <w:shd w:val="clear" w:color="auto" w:fill="auto"/>
          </w:tcPr>
          <w:p w14:paraId="4CB5E7C9" w14:textId="258B07F2" w:rsidR="00C31C58" w:rsidRDefault="00CE11CB" w:rsidP="00C31C58">
            <w:pPr>
              <w:pStyle w:val="TabellSlutsumma"/>
            </w:pPr>
            <w:r w:rsidRPr="00441EAB">
              <w:t>61 879 (+1 150)</w:t>
            </w:r>
          </w:p>
        </w:tc>
        <w:tc>
          <w:tcPr>
            <w:tcW w:w="851" w:type="dxa"/>
            <w:shd w:val="clear" w:color="auto" w:fill="auto"/>
          </w:tcPr>
          <w:p w14:paraId="7989E3B5" w14:textId="61BCA3BB" w:rsidR="00C31C58" w:rsidRDefault="00CE11CB" w:rsidP="00C31C58">
            <w:pPr>
              <w:pStyle w:val="TabellSlutsumma"/>
            </w:pPr>
            <w:r w:rsidRPr="00441EAB">
              <w:t>8 138 (-87)</w:t>
            </w:r>
          </w:p>
        </w:tc>
        <w:tc>
          <w:tcPr>
            <w:tcW w:w="709" w:type="dxa"/>
            <w:shd w:val="clear" w:color="auto" w:fill="auto"/>
          </w:tcPr>
          <w:p w14:paraId="39F180DA" w14:textId="1CE22E74" w:rsidR="00C31C58" w:rsidRDefault="00CE11CB" w:rsidP="00C31C58">
            <w:pPr>
              <w:pStyle w:val="TabellSlutsumma"/>
            </w:pPr>
            <w:r w:rsidRPr="00441EAB">
              <w:t>8 465 (+4)</w:t>
            </w:r>
          </w:p>
        </w:tc>
        <w:tc>
          <w:tcPr>
            <w:tcW w:w="708" w:type="dxa"/>
            <w:shd w:val="clear" w:color="auto" w:fill="auto"/>
          </w:tcPr>
          <w:p w14:paraId="00E90CD5" w14:textId="2C1CD2BC" w:rsidR="00C31C58" w:rsidRDefault="00CE11CB" w:rsidP="00C31C58">
            <w:pPr>
              <w:pStyle w:val="TabellSlutsumma"/>
            </w:pPr>
            <w:r w:rsidRPr="00441EAB">
              <w:t>13 505 (+60)</w:t>
            </w:r>
          </w:p>
        </w:tc>
        <w:tc>
          <w:tcPr>
            <w:tcW w:w="794" w:type="dxa"/>
            <w:shd w:val="clear" w:color="auto" w:fill="auto"/>
          </w:tcPr>
          <w:p w14:paraId="079DEE7F" w14:textId="68CD51C8" w:rsidR="00C31C58" w:rsidRDefault="00CE11CB" w:rsidP="00C31C58">
            <w:pPr>
              <w:pStyle w:val="TabellSlutsumma"/>
            </w:pPr>
            <w:r w:rsidRPr="00441EAB">
              <w:t>14 946 (+11)</w:t>
            </w:r>
          </w:p>
        </w:tc>
      </w:tr>
    </w:tbl>
    <w:p w14:paraId="0889E1A4" w14:textId="77777777" w:rsidR="00C31C58" w:rsidRDefault="00C31C58" w:rsidP="003F4295">
      <w:pPr>
        <w:pStyle w:val="Brdtext"/>
      </w:pPr>
    </w:p>
    <w:p w14:paraId="4EDC2D6C" w14:textId="0FBC7185" w:rsidR="00C31C58" w:rsidRDefault="00CE11CB" w:rsidP="00C31C58">
      <w:pPr>
        <w:pStyle w:val="Brdtext"/>
      </w:pPr>
      <w:r w:rsidRPr="009A76F6">
        <w:t>I tabell 8 redovisas de individuella och globala utförseltillstånd som utfärdats under 2020 rörande försäljning av krigsmateriel. Tabellen innehåller information om antalet tillstånd som utfärdats per land, liksom värdet och, på en aggregerad nivå, vilka materielkategorier som tillstånden avsett. Notera att vissa utförseltillstånd innefattar flera mottagarländer varför totalvärdet inte alltid överensstämmer med summan av enskilda tillstånd.</w:t>
      </w:r>
    </w:p>
    <w:p w14:paraId="2DC5186C" w14:textId="19A37CAA"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8</w:t>
      </w:r>
      <w:r w:rsidR="00D25804">
        <w:rPr>
          <w:noProof/>
        </w:rPr>
        <w:fldChar w:fldCharType="end"/>
      </w:r>
      <w:r>
        <w:tab/>
      </w:r>
      <w:r w:rsidRPr="009A76F6">
        <w:t>Beviljade utförseltillstånd för försäljning av krigsmateriel per land 2020</w:t>
      </w:r>
    </w:p>
    <w:p w14:paraId="1C0B715A" w14:textId="12C11731" w:rsidR="00C31C58" w:rsidRDefault="00C31C58" w:rsidP="00C31C58">
      <w:pPr>
        <w:pStyle w:val="Brdtext"/>
      </w:pPr>
    </w:p>
    <w:tbl>
      <w:tblPr>
        <w:tblW w:w="5954" w:type="dxa"/>
        <w:tblLayout w:type="fixed"/>
        <w:tblCellMar>
          <w:left w:w="0" w:type="dxa"/>
        </w:tblCellMar>
        <w:tblLook w:val="0040" w:firstRow="0" w:lastRow="1" w:firstColumn="0" w:lastColumn="0" w:noHBand="0" w:noVBand="0"/>
      </w:tblPr>
      <w:tblGrid>
        <w:gridCol w:w="1701"/>
        <w:gridCol w:w="709"/>
        <w:gridCol w:w="1616"/>
        <w:gridCol w:w="737"/>
        <w:gridCol w:w="1191"/>
      </w:tblGrid>
      <w:tr w:rsidR="00C31C58" w14:paraId="737DEE1A" w14:textId="77777777" w:rsidTr="00C31C58">
        <w:trPr>
          <w:tblHeader/>
        </w:trPr>
        <w:tc>
          <w:tcPr>
            <w:tcW w:w="1701" w:type="dxa"/>
            <w:tcBorders>
              <w:top w:val="single" w:sz="8" w:space="0" w:color="auto"/>
              <w:left w:val="nil"/>
              <w:bottom w:val="single" w:sz="8" w:space="0" w:color="auto"/>
              <w:right w:val="nil"/>
            </w:tcBorders>
            <w:hideMark/>
          </w:tcPr>
          <w:p w14:paraId="7E08403D" w14:textId="77777777" w:rsidR="00C31C58" w:rsidRDefault="00CE11CB" w:rsidP="00C31C58">
            <w:pPr>
              <w:pStyle w:val="TabellHuvud"/>
              <w:jc w:val="left"/>
            </w:pPr>
            <w:r>
              <w:t>Land</w:t>
            </w:r>
          </w:p>
        </w:tc>
        <w:tc>
          <w:tcPr>
            <w:tcW w:w="709" w:type="dxa"/>
            <w:tcBorders>
              <w:top w:val="single" w:sz="8" w:space="0" w:color="auto"/>
              <w:left w:val="nil"/>
              <w:bottom w:val="single" w:sz="8" w:space="0" w:color="auto"/>
              <w:right w:val="nil"/>
            </w:tcBorders>
            <w:vAlign w:val="bottom"/>
            <w:hideMark/>
          </w:tcPr>
          <w:p w14:paraId="1D956D5B" w14:textId="77777777" w:rsidR="00C31C58" w:rsidRDefault="00CE11CB" w:rsidP="00C31C58">
            <w:pPr>
              <w:pStyle w:val="TabellHuvud"/>
            </w:pPr>
            <w:r>
              <w:t>Antal tillstånd</w:t>
            </w:r>
          </w:p>
        </w:tc>
        <w:tc>
          <w:tcPr>
            <w:tcW w:w="1616" w:type="dxa"/>
            <w:tcBorders>
              <w:top w:val="single" w:sz="8" w:space="0" w:color="auto"/>
              <w:left w:val="nil"/>
              <w:bottom w:val="single" w:sz="8" w:space="0" w:color="auto"/>
              <w:right w:val="nil"/>
            </w:tcBorders>
            <w:vAlign w:val="bottom"/>
            <w:hideMark/>
          </w:tcPr>
          <w:p w14:paraId="08910604" w14:textId="77777777" w:rsidR="00C31C58" w:rsidRDefault="00CE11CB" w:rsidP="00C31C58">
            <w:pPr>
              <w:pStyle w:val="TabellHuvud"/>
            </w:pPr>
            <w:r>
              <w:t>Kategorier av krigsmateriel</w:t>
            </w:r>
          </w:p>
        </w:tc>
        <w:tc>
          <w:tcPr>
            <w:tcW w:w="737" w:type="dxa"/>
            <w:tcBorders>
              <w:top w:val="single" w:sz="8" w:space="0" w:color="auto"/>
              <w:left w:val="nil"/>
              <w:bottom w:val="single" w:sz="8" w:space="0" w:color="auto"/>
              <w:right w:val="nil"/>
            </w:tcBorders>
            <w:vAlign w:val="bottom"/>
            <w:hideMark/>
          </w:tcPr>
          <w:p w14:paraId="3EA085A5" w14:textId="77777777" w:rsidR="00C31C58" w:rsidRDefault="00CE11CB" w:rsidP="00C31C58">
            <w:pPr>
              <w:pStyle w:val="TabellHuvud"/>
            </w:pPr>
            <w:r>
              <w:t>KS/ÖK</w:t>
            </w:r>
          </w:p>
        </w:tc>
        <w:tc>
          <w:tcPr>
            <w:tcW w:w="1191" w:type="dxa"/>
            <w:tcBorders>
              <w:top w:val="single" w:sz="8" w:space="0" w:color="auto"/>
              <w:left w:val="nil"/>
              <w:bottom w:val="single" w:sz="8" w:space="0" w:color="auto"/>
              <w:right w:val="nil"/>
            </w:tcBorders>
            <w:vAlign w:val="bottom"/>
            <w:hideMark/>
          </w:tcPr>
          <w:p w14:paraId="2F33DBA4" w14:textId="6B024047" w:rsidR="00C31C58" w:rsidRDefault="00CE11CB" w:rsidP="00C31C58">
            <w:pPr>
              <w:pStyle w:val="TabellHuvud"/>
            </w:pPr>
            <w:r>
              <w:t>Värdet av tillstånden</w:t>
            </w:r>
          </w:p>
        </w:tc>
      </w:tr>
      <w:tr w:rsidR="00C31C58" w14:paraId="69F4188F" w14:textId="77777777" w:rsidTr="00C31C58">
        <w:trPr>
          <w:trHeight w:val="356"/>
        </w:trPr>
        <w:tc>
          <w:tcPr>
            <w:tcW w:w="1701" w:type="dxa"/>
            <w:tcBorders>
              <w:top w:val="single" w:sz="8" w:space="0" w:color="auto"/>
              <w:left w:val="nil"/>
              <w:bottom w:val="single" w:sz="6" w:space="0" w:color="auto"/>
              <w:right w:val="nil"/>
            </w:tcBorders>
            <w:hideMark/>
          </w:tcPr>
          <w:p w14:paraId="41245F3F" w14:textId="77777777" w:rsidR="00C31C58" w:rsidRDefault="00CE11CB" w:rsidP="00C31C58">
            <w:pPr>
              <w:pStyle w:val="TabellRubrik"/>
            </w:pPr>
            <w:r>
              <w:t>EU</w:t>
            </w:r>
          </w:p>
        </w:tc>
        <w:tc>
          <w:tcPr>
            <w:tcW w:w="709" w:type="dxa"/>
            <w:tcBorders>
              <w:top w:val="single" w:sz="8" w:space="0" w:color="auto"/>
              <w:left w:val="nil"/>
              <w:bottom w:val="single" w:sz="6" w:space="0" w:color="auto"/>
              <w:right w:val="nil"/>
            </w:tcBorders>
            <w:vAlign w:val="bottom"/>
          </w:tcPr>
          <w:p w14:paraId="2B66BAD8" w14:textId="77777777" w:rsidR="00C31C58" w:rsidRDefault="00C31C58" w:rsidP="00C31C58">
            <w:pPr>
              <w:pStyle w:val="TabellUnderrubrik"/>
            </w:pPr>
          </w:p>
        </w:tc>
        <w:tc>
          <w:tcPr>
            <w:tcW w:w="1616" w:type="dxa"/>
            <w:tcBorders>
              <w:top w:val="single" w:sz="8" w:space="0" w:color="auto"/>
              <w:left w:val="nil"/>
              <w:bottom w:val="single" w:sz="6" w:space="0" w:color="auto"/>
              <w:right w:val="nil"/>
            </w:tcBorders>
            <w:vAlign w:val="bottom"/>
          </w:tcPr>
          <w:p w14:paraId="1F1ACAD6" w14:textId="77777777" w:rsidR="00C31C58" w:rsidRDefault="00C31C58" w:rsidP="00C31C58">
            <w:pPr>
              <w:pStyle w:val="TabellUnderrubrik"/>
            </w:pPr>
          </w:p>
        </w:tc>
        <w:tc>
          <w:tcPr>
            <w:tcW w:w="737" w:type="dxa"/>
            <w:tcBorders>
              <w:top w:val="single" w:sz="8" w:space="0" w:color="auto"/>
              <w:left w:val="nil"/>
              <w:bottom w:val="single" w:sz="6" w:space="0" w:color="auto"/>
              <w:right w:val="nil"/>
            </w:tcBorders>
            <w:vAlign w:val="bottom"/>
          </w:tcPr>
          <w:p w14:paraId="61E42977" w14:textId="77777777" w:rsidR="00C31C58" w:rsidRDefault="00C31C58" w:rsidP="00C31C58">
            <w:pPr>
              <w:pStyle w:val="TabellUnderrubrik"/>
            </w:pPr>
          </w:p>
        </w:tc>
        <w:tc>
          <w:tcPr>
            <w:tcW w:w="1191" w:type="dxa"/>
            <w:tcBorders>
              <w:top w:val="single" w:sz="8" w:space="0" w:color="auto"/>
              <w:left w:val="nil"/>
              <w:bottom w:val="single" w:sz="6" w:space="0" w:color="auto"/>
              <w:right w:val="nil"/>
            </w:tcBorders>
            <w:vAlign w:val="bottom"/>
          </w:tcPr>
          <w:p w14:paraId="09179D24" w14:textId="77777777" w:rsidR="00C31C58" w:rsidRDefault="00C31C58" w:rsidP="00C31C58">
            <w:pPr>
              <w:pStyle w:val="TabellUnderrubrik"/>
            </w:pPr>
          </w:p>
        </w:tc>
      </w:tr>
      <w:tr w:rsidR="00C31C58" w14:paraId="44F99C94" w14:textId="77777777" w:rsidTr="00C31C58">
        <w:tc>
          <w:tcPr>
            <w:tcW w:w="1701" w:type="dxa"/>
            <w:tcBorders>
              <w:top w:val="single" w:sz="6" w:space="0" w:color="auto"/>
              <w:left w:val="nil"/>
              <w:bottom w:val="single" w:sz="6" w:space="0" w:color="auto"/>
              <w:right w:val="nil"/>
            </w:tcBorders>
            <w:hideMark/>
          </w:tcPr>
          <w:p w14:paraId="545F25C7" w14:textId="77777777" w:rsidR="00C31C58" w:rsidRDefault="00CE11CB" w:rsidP="00C31C58">
            <w:pPr>
              <w:pStyle w:val="TabellRader"/>
              <w:jc w:val="left"/>
            </w:pPr>
            <w:r>
              <w:t>Belgien</w:t>
            </w:r>
          </w:p>
        </w:tc>
        <w:tc>
          <w:tcPr>
            <w:tcW w:w="709" w:type="dxa"/>
            <w:tcBorders>
              <w:top w:val="single" w:sz="6" w:space="0" w:color="auto"/>
              <w:left w:val="nil"/>
              <w:bottom w:val="single" w:sz="6" w:space="0" w:color="auto"/>
              <w:right w:val="nil"/>
            </w:tcBorders>
            <w:vAlign w:val="bottom"/>
            <w:hideMark/>
          </w:tcPr>
          <w:p w14:paraId="6139187C" w14:textId="77777777" w:rsidR="00C31C58" w:rsidRDefault="00CE11CB" w:rsidP="00C31C58">
            <w:pPr>
              <w:pStyle w:val="TabellRader"/>
            </w:pPr>
            <w:r>
              <w:t>13</w:t>
            </w:r>
          </w:p>
        </w:tc>
        <w:tc>
          <w:tcPr>
            <w:tcW w:w="1616" w:type="dxa"/>
            <w:tcBorders>
              <w:top w:val="single" w:sz="6" w:space="0" w:color="auto"/>
              <w:left w:val="nil"/>
              <w:bottom w:val="single" w:sz="6" w:space="0" w:color="auto"/>
              <w:right w:val="nil"/>
            </w:tcBorders>
            <w:vAlign w:val="bottom"/>
            <w:hideMark/>
          </w:tcPr>
          <w:p w14:paraId="666D3B0A" w14:textId="77777777" w:rsidR="00C31C58" w:rsidRDefault="00CE11CB" w:rsidP="00C31C58">
            <w:pPr>
              <w:pStyle w:val="TabellRader"/>
            </w:pPr>
            <w:r>
              <w:t>1,2,3,8,11,13,21,22</w:t>
            </w:r>
          </w:p>
        </w:tc>
        <w:tc>
          <w:tcPr>
            <w:tcW w:w="737" w:type="dxa"/>
            <w:tcBorders>
              <w:top w:val="single" w:sz="6" w:space="0" w:color="auto"/>
              <w:left w:val="nil"/>
              <w:bottom w:val="single" w:sz="6" w:space="0" w:color="auto"/>
              <w:right w:val="nil"/>
            </w:tcBorders>
            <w:vAlign w:val="bottom"/>
            <w:hideMark/>
          </w:tcPr>
          <w:p w14:paraId="077EE15A"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2997F0B2" w14:textId="77777777" w:rsidR="00C31C58" w:rsidRDefault="00CE11CB" w:rsidP="00C31C58">
            <w:pPr>
              <w:pStyle w:val="TabellRader"/>
            </w:pPr>
            <w:r>
              <w:t>14 957 479</w:t>
            </w:r>
          </w:p>
        </w:tc>
      </w:tr>
      <w:tr w:rsidR="00C31C58" w14:paraId="6C04C92E" w14:textId="77777777" w:rsidTr="00C31C58">
        <w:tc>
          <w:tcPr>
            <w:tcW w:w="1701" w:type="dxa"/>
            <w:tcBorders>
              <w:top w:val="single" w:sz="6" w:space="0" w:color="auto"/>
              <w:left w:val="nil"/>
              <w:bottom w:val="single" w:sz="6" w:space="0" w:color="auto"/>
              <w:right w:val="nil"/>
            </w:tcBorders>
            <w:hideMark/>
          </w:tcPr>
          <w:p w14:paraId="36F8B148" w14:textId="77777777" w:rsidR="00C31C58" w:rsidRDefault="00CE11CB" w:rsidP="00C31C58">
            <w:pPr>
              <w:pStyle w:val="TabellRader"/>
              <w:jc w:val="left"/>
            </w:pPr>
            <w:r>
              <w:t>Bulgarien</w:t>
            </w:r>
          </w:p>
        </w:tc>
        <w:tc>
          <w:tcPr>
            <w:tcW w:w="709" w:type="dxa"/>
            <w:tcBorders>
              <w:top w:val="single" w:sz="6" w:space="0" w:color="auto"/>
              <w:left w:val="nil"/>
              <w:bottom w:val="single" w:sz="6" w:space="0" w:color="auto"/>
              <w:right w:val="nil"/>
            </w:tcBorders>
            <w:vAlign w:val="bottom"/>
            <w:hideMark/>
          </w:tcPr>
          <w:p w14:paraId="7DB5F6FC" w14:textId="77777777" w:rsidR="00C31C58" w:rsidRDefault="00CE11CB" w:rsidP="00C31C58">
            <w:pPr>
              <w:pStyle w:val="TabellRader"/>
            </w:pPr>
            <w:r>
              <w:t>1</w:t>
            </w:r>
          </w:p>
        </w:tc>
        <w:tc>
          <w:tcPr>
            <w:tcW w:w="1616" w:type="dxa"/>
            <w:tcBorders>
              <w:top w:val="single" w:sz="6" w:space="0" w:color="auto"/>
              <w:left w:val="nil"/>
              <w:bottom w:val="single" w:sz="6" w:space="0" w:color="auto"/>
              <w:right w:val="nil"/>
            </w:tcBorders>
            <w:vAlign w:val="bottom"/>
            <w:hideMark/>
          </w:tcPr>
          <w:p w14:paraId="48D12DF6" w14:textId="77777777" w:rsidR="00C31C58" w:rsidRDefault="00CE11CB" w:rsidP="00C31C58">
            <w:pPr>
              <w:pStyle w:val="TabellRader"/>
            </w:pPr>
            <w:r>
              <w:t>3</w:t>
            </w:r>
          </w:p>
        </w:tc>
        <w:tc>
          <w:tcPr>
            <w:tcW w:w="737" w:type="dxa"/>
            <w:tcBorders>
              <w:top w:val="single" w:sz="6" w:space="0" w:color="auto"/>
              <w:left w:val="nil"/>
              <w:bottom w:val="single" w:sz="6" w:space="0" w:color="auto"/>
              <w:right w:val="nil"/>
            </w:tcBorders>
            <w:vAlign w:val="bottom"/>
            <w:hideMark/>
          </w:tcPr>
          <w:p w14:paraId="1BDD1F7E"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0D0DF88C" w14:textId="77777777" w:rsidR="00C31C58" w:rsidRDefault="00CE11CB" w:rsidP="00C31C58">
            <w:pPr>
              <w:pStyle w:val="TabellRader"/>
            </w:pPr>
            <w:r>
              <w:t>0</w:t>
            </w:r>
          </w:p>
        </w:tc>
      </w:tr>
      <w:tr w:rsidR="00C31C58" w14:paraId="7132CC83" w14:textId="77777777" w:rsidTr="00C31C58">
        <w:tc>
          <w:tcPr>
            <w:tcW w:w="1701" w:type="dxa"/>
            <w:tcBorders>
              <w:top w:val="single" w:sz="6" w:space="0" w:color="auto"/>
              <w:left w:val="nil"/>
              <w:bottom w:val="single" w:sz="6" w:space="0" w:color="auto"/>
              <w:right w:val="nil"/>
            </w:tcBorders>
            <w:hideMark/>
          </w:tcPr>
          <w:p w14:paraId="0EA6DE01" w14:textId="77777777" w:rsidR="00C31C58" w:rsidRDefault="00CE11CB" w:rsidP="00C31C58">
            <w:pPr>
              <w:pStyle w:val="TabellRader"/>
              <w:jc w:val="left"/>
            </w:pPr>
            <w:r>
              <w:t>Danmark</w:t>
            </w:r>
          </w:p>
        </w:tc>
        <w:tc>
          <w:tcPr>
            <w:tcW w:w="709" w:type="dxa"/>
            <w:tcBorders>
              <w:top w:val="single" w:sz="6" w:space="0" w:color="auto"/>
              <w:left w:val="nil"/>
              <w:bottom w:val="single" w:sz="6" w:space="0" w:color="auto"/>
              <w:right w:val="nil"/>
            </w:tcBorders>
            <w:vAlign w:val="bottom"/>
            <w:hideMark/>
          </w:tcPr>
          <w:p w14:paraId="329F7C3E" w14:textId="77777777" w:rsidR="00C31C58" w:rsidRDefault="00CE11CB" w:rsidP="00C31C58">
            <w:pPr>
              <w:pStyle w:val="TabellRader"/>
            </w:pPr>
            <w:r>
              <w:t>25</w:t>
            </w:r>
          </w:p>
        </w:tc>
        <w:tc>
          <w:tcPr>
            <w:tcW w:w="1616" w:type="dxa"/>
            <w:tcBorders>
              <w:top w:val="single" w:sz="6" w:space="0" w:color="auto"/>
              <w:left w:val="nil"/>
              <w:bottom w:val="single" w:sz="6" w:space="0" w:color="auto"/>
              <w:right w:val="nil"/>
            </w:tcBorders>
            <w:vAlign w:val="bottom"/>
            <w:hideMark/>
          </w:tcPr>
          <w:p w14:paraId="2B6E32FD" w14:textId="77777777" w:rsidR="00C31C58" w:rsidRDefault="00CE11CB" w:rsidP="00C31C58">
            <w:pPr>
              <w:pStyle w:val="TabellRader"/>
            </w:pPr>
            <w:r>
              <w:t>1,2,3,5,6,7,8,10,11,13,14,15,17,21,22</w:t>
            </w:r>
          </w:p>
        </w:tc>
        <w:tc>
          <w:tcPr>
            <w:tcW w:w="737" w:type="dxa"/>
            <w:tcBorders>
              <w:top w:val="single" w:sz="6" w:space="0" w:color="auto"/>
              <w:left w:val="nil"/>
              <w:bottom w:val="single" w:sz="6" w:space="0" w:color="auto"/>
              <w:right w:val="nil"/>
            </w:tcBorders>
            <w:vAlign w:val="bottom"/>
            <w:hideMark/>
          </w:tcPr>
          <w:p w14:paraId="3DA6CCEE"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4310A911" w14:textId="77777777" w:rsidR="00C31C58" w:rsidRDefault="00CE11CB" w:rsidP="00C31C58">
            <w:pPr>
              <w:pStyle w:val="TabellRader"/>
            </w:pPr>
            <w:r>
              <w:t>12 037 750</w:t>
            </w:r>
          </w:p>
        </w:tc>
      </w:tr>
      <w:tr w:rsidR="00C31C58" w14:paraId="52B0D8F7" w14:textId="77777777" w:rsidTr="00C31C58">
        <w:tc>
          <w:tcPr>
            <w:tcW w:w="1701" w:type="dxa"/>
            <w:tcBorders>
              <w:top w:val="single" w:sz="6" w:space="0" w:color="auto"/>
              <w:left w:val="nil"/>
              <w:bottom w:val="single" w:sz="6" w:space="0" w:color="auto"/>
              <w:right w:val="nil"/>
            </w:tcBorders>
            <w:hideMark/>
          </w:tcPr>
          <w:p w14:paraId="44DCA78A" w14:textId="77777777" w:rsidR="00C31C58" w:rsidRDefault="00CE11CB" w:rsidP="00C31C58">
            <w:pPr>
              <w:pStyle w:val="TabellRader"/>
              <w:jc w:val="left"/>
            </w:pPr>
            <w:r>
              <w:t>Estland</w:t>
            </w:r>
          </w:p>
        </w:tc>
        <w:tc>
          <w:tcPr>
            <w:tcW w:w="709" w:type="dxa"/>
            <w:tcBorders>
              <w:top w:val="single" w:sz="6" w:space="0" w:color="auto"/>
              <w:left w:val="nil"/>
              <w:bottom w:val="single" w:sz="6" w:space="0" w:color="auto"/>
              <w:right w:val="nil"/>
            </w:tcBorders>
            <w:vAlign w:val="bottom"/>
            <w:hideMark/>
          </w:tcPr>
          <w:p w14:paraId="60142CFA" w14:textId="77777777" w:rsidR="00C31C58" w:rsidRDefault="00CE11CB" w:rsidP="00C31C58">
            <w:pPr>
              <w:pStyle w:val="TabellRader"/>
            </w:pPr>
            <w:r>
              <w:t>8</w:t>
            </w:r>
          </w:p>
        </w:tc>
        <w:tc>
          <w:tcPr>
            <w:tcW w:w="1616" w:type="dxa"/>
            <w:tcBorders>
              <w:top w:val="single" w:sz="6" w:space="0" w:color="auto"/>
              <w:left w:val="nil"/>
              <w:bottom w:val="single" w:sz="6" w:space="0" w:color="auto"/>
              <w:right w:val="nil"/>
            </w:tcBorders>
            <w:vAlign w:val="bottom"/>
            <w:hideMark/>
          </w:tcPr>
          <w:p w14:paraId="010E567B" w14:textId="77777777" w:rsidR="00C31C58" w:rsidRDefault="00CE11CB" w:rsidP="00C31C58">
            <w:pPr>
              <w:pStyle w:val="TabellRader"/>
            </w:pPr>
            <w:r>
              <w:t>1,2,3,6,17,18,21,22</w:t>
            </w:r>
          </w:p>
        </w:tc>
        <w:tc>
          <w:tcPr>
            <w:tcW w:w="737" w:type="dxa"/>
            <w:tcBorders>
              <w:top w:val="single" w:sz="6" w:space="0" w:color="auto"/>
              <w:left w:val="nil"/>
              <w:bottom w:val="single" w:sz="6" w:space="0" w:color="auto"/>
              <w:right w:val="nil"/>
            </w:tcBorders>
            <w:vAlign w:val="bottom"/>
            <w:hideMark/>
          </w:tcPr>
          <w:p w14:paraId="1E185021"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25C6B23F" w14:textId="77777777" w:rsidR="00C31C58" w:rsidRDefault="00CE11CB" w:rsidP="00C31C58">
            <w:pPr>
              <w:pStyle w:val="TabellRader"/>
            </w:pPr>
            <w:r>
              <w:t>270 600 983</w:t>
            </w:r>
          </w:p>
        </w:tc>
      </w:tr>
      <w:tr w:rsidR="00C31C58" w14:paraId="3DBB8980" w14:textId="77777777" w:rsidTr="00C31C58">
        <w:tc>
          <w:tcPr>
            <w:tcW w:w="1701" w:type="dxa"/>
            <w:tcBorders>
              <w:top w:val="single" w:sz="6" w:space="0" w:color="auto"/>
              <w:left w:val="nil"/>
              <w:bottom w:val="single" w:sz="6" w:space="0" w:color="auto"/>
              <w:right w:val="nil"/>
            </w:tcBorders>
            <w:hideMark/>
          </w:tcPr>
          <w:p w14:paraId="65805528" w14:textId="77777777" w:rsidR="00C31C58" w:rsidRDefault="00CE11CB" w:rsidP="00C31C58">
            <w:pPr>
              <w:pStyle w:val="TabellRader"/>
              <w:jc w:val="left"/>
            </w:pPr>
            <w:r>
              <w:t>Finland</w:t>
            </w:r>
          </w:p>
        </w:tc>
        <w:tc>
          <w:tcPr>
            <w:tcW w:w="709" w:type="dxa"/>
            <w:tcBorders>
              <w:top w:val="single" w:sz="6" w:space="0" w:color="auto"/>
              <w:left w:val="nil"/>
              <w:bottom w:val="single" w:sz="6" w:space="0" w:color="auto"/>
              <w:right w:val="nil"/>
            </w:tcBorders>
            <w:vAlign w:val="bottom"/>
            <w:hideMark/>
          </w:tcPr>
          <w:p w14:paraId="074FC463" w14:textId="77777777" w:rsidR="00C31C58" w:rsidRDefault="00CE11CB" w:rsidP="00C31C58">
            <w:pPr>
              <w:pStyle w:val="TabellRader"/>
            </w:pPr>
            <w:r>
              <w:t>47</w:t>
            </w:r>
          </w:p>
        </w:tc>
        <w:tc>
          <w:tcPr>
            <w:tcW w:w="1616" w:type="dxa"/>
            <w:tcBorders>
              <w:top w:val="single" w:sz="6" w:space="0" w:color="auto"/>
              <w:left w:val="nil"/>
              <w:bottom w:val="single" w:sz="6" w:space="0" w:color="auto"/>
              <w:right w:val="nil"/>
            </w:tcBorders>
            <w:vAlign w:val="bottom"/>
            <w:hideMark/>
          </w:tcPr>
          <w:p w14:paraId="1A2DD02D" w14:textId="77777777" w:rsidR="00C31C58" w:rsidRDefault="00CE11CB" w:rsidP="00C31C58">
            <w:pPr>
              <w:pStyle w:val="TabellRader"/>
            </w:pPr>
            <w:r>
              <w:t>1,2,3,4,5,6,8,13,14,17,18,21,22</w:t>
            </w:r>
          </w:p>
        </w:tc>
        <w:tc>
          <w:tcPr>
            <w:tcW w:w="737" w:type="dxa"/>
            <w:tcBorders>
              <w:top w:val="single" w:sz="6" w:space="0" w:color="auto"/>
              <w:left w:val="nil"/>
              <w:bottom w:val="single" w:sz="6" w:space="0" w:color="auto"/>
              <w:right w:val="nil"/>
            </w:tcBorders>
            <w:vAlign w:val="bottom"/>
            <w:hideMark/>
          </w:tcPr>
          <w:p w14:paraId="6A980964"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65AD2043" w14:textId="77777777" w:rsidR="00C31C58" w:rsidRDefault="00CE11CB" w:rsidP="00C31C58">
            <w:pPr>
              <w:pStyle w:val="TabellRader"/>
            </w:pPr>
            <w:r>
              <w:t>295 963 241</w:t>
            </w:r>
          </w:p>
        </w:tc>
      </w:tr>
      <w:tr w:rsidR="00C31C58" w14:paraId="052F9BB5" w14:textId="77777777" w:rsidTr="00C31C58">
        <w:tc>
          <w:tcPr>
            <w:tcW w:w="1701" w:type="dxa"/>
            <w:tcBorders>
              <w:top w:val="single" w:sz="6" w:space="0" w:color="auto"/>
              <w:left w:val="nil"/>
              <w:bottom w:val="single" w:sz="6" w:space="0" w:color="auto"/>
              <w:right w:val="nil"/>
            </w:tcBorders>
            <w:hideMark/>
          </w:tcPr>
          <w:p w14:paraId="5E96C133" w14:textId="77777777" w:rsidR="00C31C58" w:rsidRDefault="00CE11CB" w:rsidP="00C31C58">
            <w:pPr>
              <w:pStyle w:val="TabellRader"/>
              <w:jc w:val="left"/>
            </w:pPr>
            <w:r>
              <w:t>Frankrike</w:t>
            </w:r>
          </w:p>
        </w:tc>
        <w:tc>
          <w:tcPr>
            <w:tcW w:w="709" w:type="dxa"/>
            <w:tcBorders>
              <w:top w:val="single" w:sz="6" w:space="0" w:color="auto"/>
              <w:left w:val="nil"/>
              <w:bottom w:val="single" w:sz="6" w:space="0" w:color="auto"/>
              <w:right w:val="nil"/>
            </w:tcBorders>
            <w:vAlign w:val="bottom"/>
            <w:hideMark/>
          </w:tcPr>
          <w:p w14:paraId="587EA93A" w14:textId="77777777" w:rsidR="00C31C58" w:rsidRDefault="00CE11CB" w:rsidP="00C31C58">
            <w:pPr>
              <w:pStyle w:val="TabellRader"/>
            </w:pPr>
            <w:r>
              <w:t>44</w:t>
            </w:r>
          </w:p>
        </w:tc>
        <w:tc>
          <w:tcPr>
            <w:tcW w:w="1616" w:type="dxa"/>
            <w:tcBorders>
              <w:top w:val="single" w:sz="6" w:space="0" w:color="auto"/>
              <w:left w:val="nil"/>
              <w:bottom w:val="single" w:sz="6" w:space="0" w:color="auto"/>
              <w:right w:val="nil"/>
            </w:tcBorders>
            <w:vAlign w:val="bottom"/>
            <w:hideMark/>
          </w:tcPr>
          <w:p w14:paraId="0E2EFEE6" w14:textId="77777777" w:rsidR="00C31C58" w:rsidRDefault="00CE11CB" w:rsidP="00C31C58">
            <w:pPr>
              <w:pStyle w:val="TabellRader"/>
            </w:pPr>
            <w:r>
              <w:t>1,2,3,5,6,8,10,11,14,15,17,21,22</w:t>
            </w:r>
          </w:p>
        </w:tc>
        <w:tc>
          <w:tcPr>
            <w:tcW w:w="737" w:type="dxa"/>
            <w:tcBorders>
              <w:top w:val="single" w:sz="6" w:space="0" w:color="auto"/>
              <w:left w:val="nil"/>
              <w:bottom w:val="single" w:sz="6" w:space="0" w:color="auto"/>
              <w:right w:val="nil"/>
            </w:tcBorders>
            <w:vAlign w:val="bottom"/>
            <w:hideMark/>
          </w:tcPr>
          <w:p w14:paraId="3BF57574"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52A7A9F2" w14:textId="77777777" w:rsidR="00C31C58" w:rsidRDefault="00CE11CB" w:rsidP="00C31C58">
            <w:pPr>
              <w:pStyle w:val="TabellRader"/>
            </w:pPr>
            <w:r>
              <w:t>234 002 537</w:t>
            </w:r>
          </w:p>
        </w:tc>
      </w:tr>
      <w:tr w:rsidR="00C31C58" w14:paraId="1BF69088" w14:textId="77777777" w:rsidTr="00C31C58">
        <w:tc>
          <w:tcPr>
            <w:tcW w:w="1701" w:type="dxa"/>
            <w:tcBorders>
              <w:top w:val="single" w:sz="6" w:space="0" w:color="auto"/>
              <w:left w:val="nil"/>
              <w:bottom w:val="single" w:sz="6" w:space="0" w:color="auto"/>
              <w:right w:val="nil"/>
            </w:tcBorders>
            <w:hideMark/>
          </w:tcPr>
          <w:p w14:paraId="0E752CB9" w14:textId="77777777" w:rsidR="00C31C58" w:rsidRDefault="00CE11CB" w:rsidP="00C31C58">
            <w:pPr>
              <w:pStyle w:val="TabellRader"/>
              <w:jc w:val="left"/>
            </w:pPr>
            <w:r>
              <w:t>Irland</w:t>
            </w:r>
          </w:p>
        </w:tc>
        <w:tc>
          <w:tcPr>
            <w:tcW w:w="709" w:type="dxa"/>
            <w:tcBorders>
              <w:top w:val="single" w:sz="6" w:space="0" w:color="auto"/>
              <w:left w:val="nil"/>
              <w:bottom w:val="single" w:sz="6" w:space="0" w:color="auto"/>
              <w:right w:val="nil"/>
            </w:tcBorders>
            <w:vAlign w:val="bottom"/>
            <w:hideMark/>
          </w:tcPr>
          <w:p w14:paraId="40417100" w14:textId="77777777" w:rsidR="00C31C58" w:rsidRDefault="00CE11CB" w:rsidP="00C31C58">
            <w:pPr>
              <w:pStyle w:val="TabellRader"/>
            </w:pPr>
            <w:r>
              <w:t>4</w:t>
            </w:r>
          </w:p>
        </w:tc>
        <w:tc>
          <w:tcPr>
            <w:tcW w:w="1616" w:type="dxa"/>
            <w:tcBorders>
              <w:top w:val="single" w:sz="6" w:space="0" w:color="auto"/>
              <w:left w:val="nil"/>
              <w:bottom w:val="single" w:sz="6" w:space="0" w:color="auto"/>
              <w:right w:val="nil"/>
            </w:tcBorders>
            <w:vAlign w:val="bottom"/>
            <w:hideMark/>
          </w:tcPr>
          <w:p w14:paraId="2998E4E5" w14:textId="77777777" w:rsidR="00C31C58" w:rsidRDefault="00CE11CB" w:rsidP="00C31C58">
            <w:pPr>
              <w:pStyle w:val="TabellRader"/>
            </w:pPr>
            <w:r>
              <w:t>6,11,21</w:t>
            </w:r>
          </w:p>
        </w:tc>
        <w:tc>
          <w:tcPr>
            <w:tcW w:w="737" w:type="dxa"/>
            <w:tcBorders>
              <w:top w:val="single" w:sz="6" w:space="0" w:color="auto"/>
              <w:left w:val="nil"/>
              <w:bottom w:val="single" w:sz="6" w:space="0" w:color="auto"/>
              <w:right w:val="nil"/>
            </w:tcBorders>
            <w:vAlign w:val="bottom"/>
            <w:hideMark/>
          </w:tcPr>
          <w:p w14:paraId="6991DB23"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1B90C587" w14:textId="77777777" w:rsidR="00C31C58" w:rsidRDefault="00CE11CB" w:rsidP="00C31C58">
            <w:pPr>
              <w:pStyle w:val="TabellRader"/>
            </w:pPr>
            <w:r>
              <w:t>36 087 260</w:t>
            </w:r>
          </w:p>
        </w:tc>
      </w:tr>
      <w:tr w:rsidR="00C31C58" w14:paraId="0E00EF4D" w14:textId="77777777" w:rsidTr="00C31C58">
        <w:tc>
          <w:tcPr>
            <w:tcW w:w="1701" w:type="dxa"/>
            <w:tcBorders>
              <w:top w:val="single" w:sz="6" w:space="0" w:color="auto"/>
              <w:left w:val="nil"/>
              <w:bottom w:val="single" w:sz="6" w:space="0" w:color="auto"/>
              <w:right w:val="nil"/>
            </w:tcBorders>
            <w:hideMark/>
          </w:tcPr>
          <w:p w14:paraId="5D1365A1" w14:textId="77777777" w:rsidR="00C31C58" w:rsidRDefault="00CE11CB" w:rsidP="00C31C58">
            <w:pPr>
              <w:pStyle w:val="TabellRader"/>
              <w:jc w:val="left"/>
            </w:pPr>
            <w:r>
              <w:t>Italien</w:t>
            </w:r>
          </w:p>
        </w:tc>
        <w:tc>
          <w:tcPr>
            <w:tcW w:w="709" w:type="dxa"/>
            <w:tcBorders>
              <w:top w:val="single" w:sz="6" w:space="0" w:color="auto"/>
              <w:left w:val="nil"/>
              <w:bottom w:val="single" w:sz="6" w:space="0" w:color="auto"/>
              <w:right w:val="nil"/>
            </w:tcBorders>
            <w:vAlign w:val="bottom"/>
            <w:hideMark/>
          </w:tcPr>
          <w:p w14:paraId="4C2EC27B" w14:textId="77777777" w:rsidR="00C31C58" w:rsidRDefault="00CE11CB" w:rsidP="00C31C58">
            <w:pPr>
              <w:pStyle w:val="TabellRader"/>
            </w:pPr>
            <w:r>
              <w:t>16</w:t>
            </w:r>
          </w:p>
        </w:tc>
        <w:tc>
          <w:tcPr>
            <w:tcW w:w="1616" w:type="dxa"/>
            <w:tcBorders>
              <w:top w:val="single" w:sz="6" w:space="0" w:color="auto"/>
              <w:left w:val="nil"/>
              <w:bottom w:val="single" w:sz="6" w:space="0" w:color="auto"/>
              <w:right w:val="nil"/>
            </w:tcBorders>
            <w:vAlign w:val="bottom"/>
            <w:hideMark/>
          </w:tcPr>
          <w:p w14:paraId="38E7BF3A" w14:textId="77777777" w:rsidR="00C31C58" w:rsidRDefault="00CE11CB" w:rsidP="00C31C58">
            <w:pPr>
              <w:pStyle w:val="TabellRader"/>
            </w:pPr>
            <w:r>
              <w:t>3,4,6,8,13,17,22</w:t>
            </w:r>
          </w:p>
        </w:tc>
        <w:tc>
          <w:tcPr>
            <w:tcW w:w="737" w:type="dxa"/>
            <w:tcBorders>
              <w:top w:val="single" w:sz="6" w:space="0" w:color="auto"/>
              <w:left w:val="nil"/>
              <w:bottom w:val="single" w:sz="6" w:space="0" w:color="auto"/>
              <w:right w:val="nil"/>
            </w:tcBorders>
            <w:vAlign w:val="bottom"/>
            <w:hideMark/>
          </w:tcPr>
          <w:p w14:paraId="2D9FE60B"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6A4902E5" w14:textId="77777777" w:rsidR="00C31C58" w:rsidRDefault="00CE11CB" w:rsidP="00C31C58">
            <w:pPr>
              <w:pStyle w:val="TabellRader"/>
            </w:pPr>
            <w:r>
              <w:t>48 309 536</w:t>
            </w:r>
          </w:p>
        </w:tc>
      </w:tr>
      <w:tr w:rsidR="00C31C58" w14:paraId="7F42BB2F" w14:textId="77777777" w:rsidTr="00C31C58">
        <w:tc>
          <w:tcPr>
            <w:tcW w:w="1701" w:type="dxa"/>
            <w:tcBorders>
              <w:top w:val="single" w:sz="6" w:space="0" w:color="auto"/>
              <w:left w:val="nil"/>
              <w:bottom w:val="single" w:sz="6" w:space="0" w:color="auto"/>
              <w:right w:val="nil"/>
            </w:tcBorders>
            <w:hideMark/>
          </w:tcPr>
          <w:p w14:paraId="54E903DC" w14:textId="77777777" w:rsidR="00C31C58" w:rsidRDefault="00CE11CB" w:rsidP="00C31C58">
            <w:pPr>
              <w:pStyle w:val="TabellRader"/>
              <w:jc w:val="left"/>
            </w:pPr>
            <w:r>
              <w:t>Kroatien</w:t>
            </w:r>
          </w:p>
        </w:tc>
        <w:tc>
          <w:tcPr>
            <w:tcW w:w="709" w:type="dxa"/>
            <w:tcBorders>
              <w:top w:val="single" w:sz="6" w:space="0" w:color="auto"/>
              <w:left w:val="nil"/>
              <w:bottom w:val="single" w:sz="6" w:space="0" w:color="auto"/>
              <w:right w:val="nil"/>
            </w:tcBorders>
            <w:vAlign w:val="bottom"/>
            <w:hideMark/>
          </w:tcPr>
          <w:p w14:paraId="0A45F32E" w14:textId="77777777" w:rsidR="00C31C58" w:rsidRDefault="00CE11CB" w:rsidP="00C31C58">
            <w:pPr>
              <w:pStyle w:val="TabellRader"/>
            </w:pPr>
            <w:r>
              <w:t>4</w:t>
            </w:r>
          </w:p>
        </w:tc>
        <w:tc>
          <w:tcPr>
            <w:tcW w:w="1616" w:type="dxa"/>
            <w:tcBorders>
              <w:top w:val="single" w:sz="6" w:space="0" w:color="auto"/>
              <w:left w:val="nil"/>
              <w:bottom w:val="single" w:sz="6" w:space="0" w:color="auto"/>
              <w:right w:val="nil"/>
            </w:tcBorders>
            <w:vAlign w:val="bottom"/>
            <w:hideMark/>
          </w:tcPr>
          <w:p w14:paraId="388EE089" w14:textId="77777777" w:rsidR="00C31C58" w:rsidRDefault="00CE11CB" w:rsidP="00C31C58">
            <w:pPr>
              <w:pStyle w:val="TabellRader"/>
            </w:pPr>
            <w:r>
              <w:t>3</w:t>
            </w:r>
          </w:p>
        </w:tc>
        <w:tc>
          <w:tcPr>
            <w:tcW w:w="737" w:type="dxa"/>
            <w:tcBorders>
              <w:top w:val="single" w:sz="6" w:space="0" w:color="auto"/>
              <w:left w:val="nil"/>
              <w:bottom w:val="single" w:sz="6" w:space="0" w:color="auto"/>
              <w:right w:val="nil"/>
            </w:tcBorders>
            <w:vAlign w:val="bottom"/>
            <w:hideMark/>
          </w:tcPr>
          <w:p w14:paraId="5C48C3C8"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6E8BAB97" w14:textId="77777777" w:rsidR="00C31C58" w:rsidRDefault="00CE11CB" w:rsidP="00C31C58">
            <w:pPr>
              <w:pStyle w:val="TabellRader"/>
            </w:pPr>
            <w:r>
              <w:t>875 000</w:t>
            </w:r>
          </w:p>
        </w:tc>
      </w:tr>
      <w:tr w:rsidR="00C31C58" w14:paraId="685A6CB9" w14:textId="77777777" w:rsidTr="00C31C58">
        <w:tc>
          <w:tcPr>
            <w:tcW w:w="1701" w:type="dxa"/>
            <w:tcBorders>
              <w:top w:val="single" w:sz="6" w:space="0" w:color="auto"/>
              <w:left w:val="nil"/>
              <w:bottom w:val="single" w:sz="6" w:space="0" w:color="auto"/>
              <w:right w:val="nil"/>
            </w:tcBorders>
            <w:hideMark/>
          </w:tcPr>
          <w:p w14:paraId="3E13F9AD" w14:textId="77777777" w:rsidR="00C31C58" w:rsidRDefault="00CE11CB" w:rsidP="00C31C58">
            <w:pPr>
              <w:pStyle w:val="TabellRader"/>
              <w:jc w:val="left"/>
            </w:pPr>
            <w:r>
              <w:t>Lettland</w:t>
            </w:r>
          </w:p>
        </w:tc>
        <w:tc>
          <w:tcPr>
            <w:tcW w:w="709" w:type="dxa"/>
            <w:tcBorders>
              <w:top w:val="single" w:sz="6" w:space="0" w:color="auto"/>
              <w:left w:val="nil"/>
              <w:bottom w:val="single" w:sz="6" w:space="0" w:color="auto"/>
              <w:right w:val="nil"/>
            </w:tcBorders>
            <w:vAlign w:val="bottom"/>
            <w:hideMark/>
          </w:tcPr>
          <w:p w14:paraId="1F5E4894" w14:textId="77777777" w:rsidR="00C31C58" w:rsidRDefault="00CE11CB" w:rsidP="00C31C58">
            <w:pPr>
              <w:pStyle w:val="TabellRader"/>
            </w:pPr>
            <w:r>
              <w:t>7</w:t>
            </w:r>
          </w:p>
        </w:tc>
        <w:tc>
          <w:tcPr>
            <w:tcW w:w="1616" w:type="dxa"/>
            <w:tcBorders>
              <w:top w:val="single" w:sz="6" w:space="0" w:color="auto"/>
              <w:left w:val="nil"/>
              <w:bottom w:val="single" w:sz="6" w:space="0" w:color="auto"/>
              <w:right w:val="nil"/>
            </w:tcBorders>
            <w:vAlign w:val="bottom"/>
            <w:hideMark/>
          </w:tcPr>
          <w:p w14:paraId="7F130A5D" w14:textId="77777777" w:rsidR="00C31C58" w:rsidRDefault="00CE11CB" w:rsidP="00C31C58">
            <w:pPr>
              <w:pStyle w:val="TabellRader"/>
            </w:pPr>
            <w:r>
              <w:t>1,3,4,17,22</w:t>
            </w:r>
          </w:p>
        </w:tc>
        <w:tc>
          <w:tcPr>
            <w:tcW w:w="737" w:type="dxa"/>
            <w:tcBorders>
              <w:top w:val="single" w:sz="6" w:space="0" w:color="auto"/>
              <w:left w:val="nil"/>
              <w:bottom w:val="single" w:sz="6" w:space="0" w:color="auto"/>
              <w:right w:val="nil"/>
            </w:tcBorders>
            <w:vAlign w:val="bottom"/>
            <w:hideMark/>
          </w:tcPr>
          <w:p w14:paraId="18817F42"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3AFBC8FD" w14:textId="77777777" w:rsidR="00C31C58" w:rsidRDefault="00CE11CB" w:rsidP="00C31C58">
            <w:pPr>
              <w:pStyle w:val="TabellRader"/>
            </w:pPr>
            <w:r>
              <w:t>107 839 800</w:t>
            </w:r>
          </w:p>
        </w:tc>
      </w:tr>
      <w:tr w:rsidR="00C31C58" w14:paraId="159FB027" w14:textId="77777777" w:rsidTr="00C31C58">
        <w:tc>
          <w:tcPr>
            <w:tcW w:w="1701" w:type="dxa"/>
            <w:tcBorders>
              <w:top w:val="single" w:sz="6" w:space="0" w:color="auto"/>
              <w:left w:val="nil"/>
              <w:bottom w:val="single" w:sz="6" w:space="0" w:color="auto"/>
              <w:right w:val="nil"/>
            </w:tcBorders>
            <w:hideMark/>
          </w:tcPr>
          <w:p w14:paraId="7009D4BD" w14:textId="77777777" w:rsidR="00C31C58" w:rsidRDefault="00CE11CB" w:rsidP="00C31C58">
            <w:pPr>
              <w:pStyle w:val="TabellRader"/>
              <w:jc w:val="left"/>
            </w:pPr>
            <w:r>
              <w:t>Litauen</w:t>
            </w:r>
          </w:p>
        </w:tc>
        <w:tc>
          <w:tcPr>
            <w:tcW w:w="709" w:type="dxa"/>
            <w:tcBorders>
              <w:top w:val="single" w:sz="6" w:space="0" w:color="auto"/>
              <w:left w:val="nil"/>
              <w:bottom w:val="single" w:sz="6" w:space="0" w:color="auto"/>
              <w:right w:val="nil"/>
            </w:tcBorders>
            <w:vAlign w:val="bottom"/>
            <w:hideMark/>
          </w:tcPr>
          <w:p w14:paraId="44334734" w14:textId="77777777" w:rsidR="00C31C58" w:rsidRDefault="00CE11CB" w:rsidP="00C31C58">
            <w:pPr>
              <w:pStyle w:val="TabellRader"/>
            </w:pPr>
            <w:r>
              <w:t>7</w:t>
            </w:r>
          </w:p>
        </w:tc>
        <w:tc>
          <w:tcPr>
            <w:tcW w:w="1616" w:type="dxa"/>
            <w:tcBorders>
              <w:top w:val="single" w:sz="6" w:space="0" w:color="auto"/>
              <w:left w:val="nil"/>
              <w:bottom w:val="single" w:sz="6" w:space="0" w:color="auto"/>
              <w:right w:val="nil"/>
            </w:tcBorders>
            <w:vAlign w:val="bottom"/>
            <w:hideMark/>
          </w:tcPr>
          <w:p w14:paraId="7E3F6922" w14:textId="77777777" w:rsidR="00C31C58" w:rsidRDefault="00CE11CB" w:rsidP="00C31C58">
            <w:pPr>
              <w:pStyle w:val="TabellRader"/>
            </w:pPr>
            <w:r>
              <w:t>2,3,4,8,14,21,22</w:t>
            </w:r>
          </w:p>
        </w:tc>
        <w:tc>
          <w:tcPr>
            <w:tcW w:w="737" w:type="dxa"/>
            <w:tcBorders>
              <w:top w:val="single" w:sz="6" w:space="0" w:color="auto"/>
              <w:left w:val="nil"/>
              <w:bottom w:val="single" w:sz="6" w:space="0" w:color="auto"/>
              <w:right w:val="nil"/>
            </w:tcBorders>
            <w:vAlign w:val="bottom"/>
            <w:hideMark/>
          </w:tcPr>
          <w:p w14:paraId="61B135FC"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6670EF78" w14:textId="77777777" w:rsidR="00C31C58" w:rsidRDefault="00CE11CB" w:rsidP="00C31C58">
            <w:pPr>
              <w:pStyle w:val="TabellRader"/>
            </w:pPr>
            <w:r>
              <w:t>69 613 250</w:t>
            </w:r>
          </w:p>
        </w:tc>
      </w:tr>
      <w:tr w:rsidR="00C31C58" w14:paraId="7C48FAFE" w14:textId="77777777" w:rsidTr="00C31C58">
        <w:tc>
          <w:tcPr>
            <w:tcW w:w="1701" w:type="dxa"/>
            <w:tcBorders>
              <w:top w:val="single" w:sz="6" w:space="0" w:color="auto"/>
              <w:left w:val="nil"/>
              <w:bottom w:val="single" w:sz="6" w:space="0" w:color="auto"/>
              <w:right w:val="nil"/>
            </w:tcBorders>
            <w:hideMark/>
          </w:tcPr>
          <w:p w14:paraId="2A358EAD" w14:textId="77777777" w:rsidR="00C31C58" w:rsidRDefault="00CE11CB" w:rsidP="00C31C58">
            <w:pPr>
              <w:pStyle w:val="TabellRader"/>
              <w:jc w:val="left"/>
            </w:pPr>
            <w:r>
              <w:t>Luxemburg</w:t>
            </w:r>
          </w:p>
        </w:tc>
        <w:tc>
          <w:tcPr>
            <w:tcW w:w="709" w:type="dxa"/>
            <w:tcBorders>
              <w:top w:val="single" w:sz="6" w:space="0" w:color="auto"/>
              <w:left w:val="nil"/>
              <w:bottom w:val="single" w:sz="6" w:space="0" w:color="auto"/>
              <w:right w:val="nil"/>
            </w:tcBorders>
            <w:vAlign w:val="bottom"/>
            <w:hideMark/>
          </w:tcPr>
          <w:p w14:paraId="63AF59C3" w14:textId="77777777" w:rsidR="00C31C58" w:rsidRDefault="00CE11CB" w:rsidP="00C31C58">
            <w:pPr>
              <w:pStyle w:val="TabellRader"/>
            </w:pPr>
            <w:r>
              <w:t>3</w:t>
            </w:r>
          </w:p>
        </w:tc>
        <w:tc>
          <w:tcPr>
            <w:tcW w:w="1616" w:type="dxa"/>
            <w:tcBorders>
              <w:top w:val="single" w:sz="6" w:space="0" w:color="auto"/>
              <w:left w:val="nil"/>
              <w:bottom w:val="single" w:sz="6" w:space="0" w:color="auto"/>
              <w:right w:val="nil"/>
            </w:tcBorders>
            <w:vAlign w:val="bottom"/>
            <w:hideMark/>
          </w:tcPr>
          <w:p w14:paraId="591382A7" w14:textId="77777777" w:rsidR="00C31C58" w:rsidRDefault="00CE11CB" w:rsidP="00C31C58">
            <w:pPr>
              <w:pStyle w:val="TabellRader"/>
            </w:pPr>
            <w:r>
              <w:t>3,11,21,22</w:t>
            </w:r>
          </w:p>
        </w:tc>
        <w:tc>
          <w:tcPr>
            <w:tcW w:w="737" w:type="dxa"/>
            <w:tcBorders>
              <w:top w:val="single" w:sz="6" w:space="0" w:color="auto"/>
              <w:left w:val="nil"/>
              <w:bottom w:val="single" w:sz="6" w:space="0" w:color="auto"/>
              <w:right w:val="nil"/>
            </w:tcBorders>
            <w:vAlign w:val="bottom"/>
            <w:hideMark/>
          </w:tcPr>
          <w:p w14:paraId="5C882153"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6D735321" w14:textId="77777777" w:rsidR="00C31C58" w:rsidRDefault="00CE11CB" w:rsidP="00C31C58">
            <w:pPr>
              <w:pStyle w:val="TabellRader"/>
            </w:pPr>
            <w:r>
              <w:t>12 000 000</w:t>
            </w:r>
          </w:p>
        </w:tc>
      </w:tr>
      <w:tr w:rsidR="00C31C58" w14:paraId="1AD9A728" w14:textId="77777777" w:rsidTr="00C31C58">
        <w:tc>
          <w:tcPr>
            <w:tcW w:w="1701" w:type="dxa"/>
            <w:tcBorders>
              <w:top w:val="single" w:sz="6" w:space="0" w:color="auto"/>
              <w:left w:val="nil"/>
              <w:bottom w:val="single" w:sz="6" w:space="0" w:color="auto"/>
              <w:right w:val="nil"/>
            </w:tcBorders>
            <w:hideMark/>
          </w:tcPr>
          <w:p w14:paraId="16D1D298" w14:textId="77777777" w:rsidR="00C31C58" w:rsidRDefault="00CE11CB" w:rsidP="00C31C58">
            <w:pPr>
              <w:pStyle w:val="TabellRader"/>
              <w:jc w:val="left"/>
            </w:pPr>
            <w:r>
              <w:t>Malta</w:t>
            </w:r>
          </w:p>
        </w:tc>
        <w:tc>
          <w:tcPr>
            <w:tcW w:w="709" w:type="dxa"/>
            <w:tcBorders>
              <w:top w:val="single" w:sz="6" w:space="0" w:color="auto"/>
              <w:left w:val="nil"/>
              <w:bottom w:val="single" w:sz="6" w:space="0" w:color="auto"/>
              <w:right w:val="nil"/>
            </w:tcBorders>
            <w:vAlign w:val="bottom"/>
            <w:hideMark/>
          </w:tcPr>
          <w:p w14:paraId="0A88CF7D" w14:textId="77777777" w:rsidR="00C31C58" w:rsidRDefault="00CE11CB" w:rsidP="00C31C58">
            <w:pPr>
              <w:pStyle w:val="TabellRader"/>
            </w:pPr>
            <w:r>
              <w:t>2</w:t>
            </w:r>
          </w:p>
        </w:tc>
        <w:tc>
          <w:tcPr>
            <w:tcW w:w="1616" w:type="dxa"/>
            <w:tcBorders>
              <w:top w:val="single" w:sz="6" w:space="0" w:color="auto"/>
              <w:left w:val="nil"/>
              <w:bottom w:val="single" w:sz="6" w:space="0" w:color="auto"/>
              <w:right w:val="nil"/>
            </w:tcBorders>
            <w:vAlign w:val="bottom"/>
            <w:hideMark/>
          </w:tcPr>
          <w:p w14:paraId="3D8C9FB7" w14:textId="77777777" w:rsidR="00C31C58" w:rsidRDefault="00CE11CB" w:rsidP="00C31C58">
            <w:pPr>
              <w:pStyle w:val="TabellRader"/>
            </w:pPr>
            <w:r>
              <w:t>2,8</w:t>
            </w:r>
          </w:p>
        </w:tc>
        <w:tc>
          <w:tcPr>
            <w:tcW w:w="737" w:type="dxa"/>
            <w:tcBorders>
              <w:top w:val="single" w:sz="6" w:space="0" w:color="auto"/>
              <w:left w:val="nil"/>
              <w:bottom w:val="single" w:sz="6" w:space="0" w:color="auto"/>
              <w:right w:val="nil"/>
            </w:tcBorders>
            <w:vAlign w:val="bottom"/>
            <w:hideMark/>
          </w:tcPr>
          <w:p w14:paraId="56D7F6E3"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36274047" w14:textId="77777777" w:rsidR="00C31C58" w:rsidRDefault="00CE11CB" w:rsidP="00C31C58">
            <w:pPr>
              <w:pStyle w:val="TabellRader"/>
            </w:pPr>
            <w:r>
              <w:t>92 429</w:t>
            </w:r>
          </w:p>
        </w:tc>
      </w:tr>
      <w:tr w:rsidR="00C31C58" w14:paraId="1605DE9A" w14:textId="77777777" w:rsidTr="00C31C58">
        <w:tc>
          <w:tcPr>
            <w:tcW w:w="1701" w:type="dxa"/>
            <w:tcBorders>
              <w:top w:val="single" w:sz="6" w:space="0" w:color="auto"/>
              <w:left w:val="nil"/>
              <w:bottom w:val="single" w:sz="6" w:space="0" w:color="auto"/>
              <w:right w:val="nil"/>
            </w:tcBorders>
            <w:hideMark/>
          </w:tcPr>
          <w:p w14:paraId="2AEE6853" w14:textId="77777777" w:rsidR="00C31C58" w:rsidRDefault="00CE11CB" w:rsidP="00C31C58">
            <w:pPr>
              <w:pStyle w:val="TabellRader"/>
              <w:jc w:val="left"/>
            </w:pPr>
            <w:r>
              <w:t>Nederländerna</w:t>
            </w:r>
          </w:p>
        </w:tc>
        <w:tc>
          <w:tcPr>
            <w:tcW w:w="709" w:type="dxa"/>
            <w:tcBorders>
              <w:top w:val="single" w:sz="6" w:space="0" w:color="auto"/>
              <w:left w:val="nil"/>
              <w:bottom w:val="single" w:sz="6" w:space="0" w:color="auto"/>
              <w:right w:val="nil"/>
            </w:tcBorders>
            <w:vAlign w:val="bottom"/>
            <w:hideMark/>
          </w:tcPr>
          <w:p w14:paraId="1724F3DF" w14:textId="77777777" w:rsidR="00C31C58" w:rsidRDefault="00CE11CB" w:rsidP="00C31C58">
            <w:pPr>
              <w:pStyle w:val="TabellRader"/>
            </w:pPr>
            <w:r>
              <w:t>16</w:t>
            </w:r>
          </w:p>
        </w:tc>
        <w:tc>
          <w:tcPr>
            <w:tcW w:w="1616" w:type="dxa"/>
            <w:tcBorders>
              <w:top w:val="single" w:sz="6" w:space="0" w:color="auto"/>
              <w:left w:val="nil"/>
              <w:bottom w:val="single" w:sz="6" w:space="0" w:color="auto"/>
              <w:right w:val="nil"/>
            </w:tcBorders>
            <w:vAlign w:val="bottom"/>
            <w:hideMark/>
          </w:tcPr>
          <w:p w14:paraId="7FAC82EE" w14:textId="77777777" w:rsidR="00C31C58" w:rsidRDefault="00CE11CB" w:rsidP="00C31C58">
            <w:pPr>
              <w:pStyle w:val="TabellRader"/>
            </w:pPr>
            <w:r>
              <w:t>1,2,3,6,8,17,22</w:t>
            </w:r>
          </w:p>
        </w:tc>
        <w:tc>
          <w:tcPr>
            <w:tcW w:w="737" w:type="dxa"/>
            <w:tcBorders>
              <w:top w:val="single" w:sz="6" w:space="0" w:color="auto"/>
              <w:left w:val="nil"/>
              <w:bottom w:val="single" w:sz="6" w:space="0" w:color="auto"/>
              <w:right w:val="nil"/>
            </w:tcBorders>
            <w:vAlign w:val="bottom"/>
            <w:hideMark/>
          </w:tcPr>
          <w:p w14:paraId="1827EB42"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4E791420" w14:textId="77777777" w:rsidR="00C31C58" w:rsidRDefault="00CE11CB" w:rsidP="00C31C58">
            <w:pPr>
              <w:pStyle w:val="TabellRader"/>
            </w:pPr>
            <w:r>
              <w:t>3 062 432 072</w:t>
            </w:r>
          </w:p>
        </w:tc>
      </w:tr>
      <w:tr w:rsidR="00C31C58" w14:paraId="0829AE79" w14:textId="77777777" w:rsidTr="00C31C58">
        <w:tc>
          <w:tcPr>
            <w:tcW w:w="1701" w:type="dxa"/>
            <w:tcBorders>
              <w:top w:val="single" w:sz="6" w:space="0" w:color="auto"/>
              <w:left w:val="nil"/>
              <w:bottom w:val="single" w:sz="6" w:space="0" w:color="auto"/>
              <w:right w:val="nil"/>
            </w:tcBorders>
            <w:hideMark/>
          </w:tcPr>
          <w:p w14:paraId="7A397EA7" w14:textId="77777777" w:rsidR="00C31C58" w:rsidRDefault="00CE11CB" w:rsidP="00C31C58">
            <w:pPr>
              <w:pStyle w:val="TabellRader"/>
              <w:jc w:val="left"/>
            </w:pPr>
            <w:r>
              <w:t>Polen</w:t>
            </w:r>
          </w:p>
        </w:tc>
        <w:tc>
          <w:tcPr>
            <w:tcW w:w="709" w:type="dxa"/>
            <w:tcBorders>
              <w:top w:val="single" w:sz="6" w:space="0" w:color="auto"/>
              <w:left w:val="nil"/>
              <w:bottom w:val="single" w:sz="6" w:space="0" w:color="auto"/>
              <w:right w:val="nil"/>
            </w:tcBorders>
            <w:vAlign w:val="bottom"/>
            <w:hideMark/>
          </w:tcPr>
          <w:p w14:paraId="0ABCBC2A" w14:textId="77777777" w:rsidR="00C31C58" w:rsidRDefault="00CE11CB" w:rsidP="00C31C58">
            <w:pPr>
              <w:pStyle w:val="TabellRader"/>
            </w:pPr>
            <w:r>
              <w:t>21</w:t>
            </w:r>
          </w:p>
        </w:tc>
        <w:tc>
          <w:tcPr>
            <w:tcW w:w="1616" w:type="dxa"/>
            <w:tcBorders>
              <w:top w:val="single" w:sz="6" w:space="0" w:color="auto"/>
              <w:left w:val="nil"/>
              <w:bottom w:val="single" w:sz="6" w:space="0" w:color="auto"/>
              <w:right w:val="nil"/>
            </w:tcBorders>
            <w:vAlign w:val="bottom"/>
            <w:hideMark/>
          </w:tcPr>
          <w:p w14:paraId="058B5587" w14:textId="77777777" w:rsidR="00C31C58" w:rsidRDefault="00CE11CB" w:rsidP="00C31C58">
            <w:pPr>
              <w:pStyle w:val="TabellRader"/>
            </w:pPr>
            <w:r>
              <w:t>1,2,3,5,8,22</w:t>
            </w:r>
          </w:p>
        </w:tc>
        <w:tc>
          <w:tcPr>
            <w:tcW w:w="737" w:type="dxa"/>
            <w:tcBorders>
              <w:top w:val="single" w:sz="6" w:space="0" w:color="auto"/>
              <w:left w:val="nil"/>
              <w:bottom w:val="single" w:sz="6" w:space="0" w:color="auto"/>
              <w:right w:val="nil"/>
            </w:tcBorders>
            <w:vAlign w:val="bottom"/>
            <w:hideMark/>
          </w:tcPr>
          <w:p w14:paraId="4D5CCD58"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7C3E96BC" w14:textId="77777777" w:rsidR="00C31C58" w:rsidRDefault="00CE11CB" w:rsidP="00C31C58">
            <w:pPr>
              <w:pStyle w:val="TabellRader"/>
            </w:pPr>
            <w:r>
              <w:t>26 573 000</w:t>
            </w:r>
          </w:p>
        </w:tc>
      </w:tr>
      <w:tr w:rsidR="00C31C58" w14:paraId="62387701" w14:textId="77777777" w:rsidTr="00C31C58">
        <w:tc>
          <w:tcPr>
            <w:tcW w:w="1701" w:type="dxa"/>
            <w:tcBorders>
              <w:top w:val="single" w:sz="6" w:space="0" w:color="auto"/>
              <w:left w:val="nil"/>
              <w:bottom w:val="single" w:sz="6" w:space="0" w:color="auto"/>
              <w:right w:val="nil"/>
            </w:tcBorders>
            <w:hideMark/>
          </w:tcPr>
          <w:p w14:paraId="42171B51" w14:textId="77777777" w:rsidR="00C31C58" w:rsidRDefault="00CE11CB" w:rsidP="00C31C58">
            <w:pPr>
              <w:pStyle w:val="TabellRader"/>
              <w:jc w:val="left"/>
            </w:pPr>
            <w:r>
              <w:t>Portugal</w:t>
            </w:r>
          </w:p>
        </w:tc>
        <w:tc>
          <w:tcPr>
            <w:tcW w:w="709" w:type="dxa"/>
            <w:tcBorders>
              <w:top w:val="single" w:sz="6" w:space="0" w:color="auto"/>
              <w:left w:val="nil"/>
              <w:bottom w:val="single" w:sz="6" w:space="0" w:color="auto"/>
              <w:right w:val="nil"/>
            </w:tcBorders>
            <w:vAlign w:val="bottom"/>
            <w:hideMark/>
          </w:tcPr>
          <w:p w14:paraId="0B7FD795" w14:textId="77777777" w:rsidR="00C31C58" w:rsidRDefault="00CE11CB" w:rsidP="00C31C58">
            <w:pPr>
              <w:pStyle w:val="TabellRader"/>
            </w:pPr>
            <w:r>
              <w:t>2</w:t>
            </w:r>
          </w:p>
        </w:tc>
        <w:tc>
          <w:tcPr>
            <w:tcW w:w="1616" w:type="dxa"/>
            <w:tcBorders>
              <w:top w:val="single" w:sz="6" w:space="0" w:color="auto"/>
              <w:left w:val="nil"/>
              <w:bottom w:val="single" w:sz="6" w:space="0" w:color="auto"/>
              <w:right w:val="nil"/>
            </w:tcBorders>
            <w:vAlign w:val="bottom"/>
            <w:hideMark/>
          </w:tcPr>
          <w:p w14:paraId="427E2AD9" w14:textId="77777777" w:rsidR="00C31C58" w:rsidRDefault="00CE11CB" w:rsidP="00C31C58">
            <w:pPr>
              <w:pStyle w:val="TabellRader"/>
            </w:pPr>
            <w:r>
              <w:t>3,11</w:t>
            </w:r>
          </w:p>
        </w:tc>
        <w:tc>
          <w:tcPr>
            <w:tcW w:w="737" w:type="dxa"/>
            <w:tcBorders>
              <w:top w:val="single" w:sz="6" w:space="0" w:color="auto"/>
              <w:left w:val="nil"/>
              <w:bottom w:val="single" w:sz="6" w:space="0" w:color="auto"/>
              <w:right w:val="nil"/>
            </w:tcBorders>
            <w:vAlign w:val="bottom"/>
            <w:hideMark/>
          </w:tcPr>
          <w:p w14:paraId="7D3E97C0"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6550A78B" w14:textId="77777777" w:rsidR="00C31C58" w:rsidRDefault="00CE11CB" w:rsidP="00C31C58">
            <w:pPr>
              <w:pStyle w:val="TabellRader"/>
            </w:pPr>
            <w:r>
              <w:t>51 650</w:t>
            </w:r>
          </w:p>
        </w:tc>
      </w:tr>
      <w:tr w:rsidR="00C31C58" w14:paraId="61B0DECF" w14:textId="77777777" w:rsidTr="00C31C58">
        <w:tc>
          <w:tcPr>
            <w:tcW w:w="1701" w:type="dxa"/>
            <w:tcBorders>
              <w:top w:val="single" w:sz="6" w:space="0" w:color="auto"/>
              <w:left w:val="nil"/>
              <w:bottom w:val="single" w:sz="6" w:space="0" w:color="auto"/>
              <w:right w:val="nil"/>
            </w:tcBorders>
            <w:hideMark/>
          </w:tcPr>
          <w:p w14:paraId="2B3A56B4" w14:textId="77777777" w:rsidR="00C31C58" w:rsidRDefault="00CE11CB" w:rsidP="00C31C58">
            <w:pPr>
              <w:pStyle w:val="TabellRader"/>
              <w:jc w:val="left"/>
            </w:pPr>
            <w:r>
              <w:t>Rumänien</w:t>
            </w:r>
          </w:p>
        </w:tc>
        <w:tc>
          <w:tcPr>
            <w:tcW w:w="709" w:type="dxa"/>
            <w:tcBorders>
              <w:top w:val="single" w:sz="6" w:space="0" w:color="auto"/>
              <w:left w:val="nil"/>
              <w:bottom w:val="single" w:sz="6" w:space="0" w:color="auto"/>
              <w:right w:val="nil"/>
            </w:tcBorders>
            <w:vAlign w:val="bottom"/>
            <w:hideMark/>
          </w:tcPr>
          <w:p w14:paraId="781CFC19" w14:textId="77777777" w:rsidR="00C31C58" w:rsidRDefault="00CE11CB" w:rsidP="00C31C58">
            <w:pPr>
              <w:pStyle w:val="TabellRader"/>
            </w:pPr>
            <w:r>
              <w:t>2</w:t>
            </w:r>
          </w:p>
        </w:tc>
        <w:tc>
          <w:tcPr>
            <w:tcW w:w="1616" w:type="dxa"/>
            <w:tcBorders>
              <w:top w:val="single" w:sz="6" w:space="0" w:color="auto"/>
              <w:left w:val="nil"/>
              <w:bottom w:val="single" w:sz="6" w:space="0" w:color="auto"/>
              <w:right w:val="nil"/>
            </w:tcBorders>
            <w:vAlign w:val="bottom"/>
            <w:hideMark/>
          </w:tcPr>
          <w:p w14:paraId="0B003A94" w14:textId="77777777" w:rsidR="00C31C58" w:rsidRDefault="00CE11CB" w:rsidP="00C31C58">
            <w:pPr>
              <w:pStyle w:val="TabellRader"/>
            </w:pPr>
            <w:r>
              <w:t>3,11,21</w:t>
            </w:r>
          </w:p>
        </w:tc>
        <w:tc>
          <w:tcPr>
            <w:tcW w:w="737" w:type="dxa"/>
            <w:tcBorders>
              <w:top w:val="single" w:sz="6" w:space="0" w:color="auto"/>
              <w:left w:val="nil"/>
              <w:bottom w:val="single" w:sz="6" w:space="0" w:color="auto"/>
              <w:right w:val="nil"/>
            </w:tcBorders>
            <w:vAlign w:val="bottom"/>
            <w:hideMark/>
          </w:tcPr>
          <w:p w14:paraId="22D3FE08"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39C55093" w14:textId="77777777" w:rsidR="00C31C58" w:rsidRDefault="00CE11CB" w:rsidP="00C31C58">
            <w:pPr>
              <w:pStyle w:val="TabellRader"/>
            </w:pPr>
            <w:r>
              <w:t>617 965</w:t>
            </w:r>
          </w:p>
        </w:tc>
      </w:tr>
      <w:tr w:rsidR="00C31C58" w14:paraId="7162514D" w14:textId="77777777" w:rsidTr="00C31C58">
        <w:tc>
          <w:tcPr>
            <w:tcW w:w="1701" w:type="dxa"/>
            <w:tcBorders>
              <w:top w:val="single" w:sz="6" w:space="0" w:color="auto"/>
              <w:left w:val="nil"/>
              <w:bottom w:val="single" w:sz="6" w:space="0" w:color="auto"/>
              <w:right w:val="nil"/>
            </w:tcBorders>
            <w:hideMark/>
          </w:tcPr>
          <w:p w14:paraId="59608902" w14:textId="77777777" w:rsidR="00C31C58" w:rsidRDefault="00CE11CB" w:rsidP="00C31C58">
            <w:pPr>
              <w:pStyle w:val="TabellRader"/>
              <w:jc w:val="left"/>
            </w:pPr>
            <w:r>
              <w:t>Slovakien</w:t>
            </w:r>
          </w:p>
        </w:tc>
        <w:tc>
          <w:tcPr>
            <w:tcW w:w="709" w:type="dxa"/>
            <w:tcBorders>
              <w:top w:val="single" w:sz="6" w:space="0" w:color="auto"/>
              <w:left w:val="nil"/>
              <w:bottom w:val="single" w:sz="6" w:space="0" w:color="auto"/>
              <w:right w:val="nil"/>
            </w:tcBorders>
            <w:vAlign w:val="bottom"/>
            <w:hideMark/>
          </w:tcPr>
          <w:p w14:paraId="6774FB73" w14:textId="77777777" w:rsidR="00C31C58" w:rsidRDefault="00CE11CB" w:rsidP="00C31C58">
            <w:pPr>
              <w:pStyle w:val="TabellRader"/>
            </w:pPr>
            <w:r>
              <w:t>6</w:t>
            </w:r>
          </w:p>
        </w:tc>
        <w:tc>
          <w:tcPr>
            <w:tcW w:w="1616" w:type="dxa"/>
            <w:tcBorders>
              <w:top w:val="single" w:sz="6" w:space="0" w:color="auto"/>
              <w:left w:val="nil"/>
              <w:bottom w:val="single" w:sz="6" w:space="0" w:color="auto"/>
              <w:right w:val="nil"/>
            </w:tcBorders>
            <w:vAlign w:val="bottom"/>
            <w:hideMark/>
          </w:tcPr>
          <w:p w14:paraId="0DDF4FEF" w14:textId="77777777" w:rsidR="00C31C58" w:rsidRDefault="00CE11CB" w:rsidP="00C31C58">
            <w:pPr>
              <w:pStyle w:val="TabellRader"/>
            </w:pPr>
            <w:r>
              <w:t>3,5,8,17</w:t>
            </w:r>
          </w:p>
        </w:tc>
        <w:tc>
          <w:tcPr>
            <w:tcW w:w="737" w:type="dxa"/>
            <w:tcBorders>
              <w:top w:val="single" w:sz="6" w:space="0" w:color="auto"/>
              <w:left w:val="nil"/>
              <w:bottom w:val="single" w:sz="6" w:space="0" w:color="auto"/>
              <w:right w:val="nil"/>
            </w:tcBorders>
            <w:vAlign w:val="bottom"/>
            <w:hideMark/>
          </w:tcPr>
          <w:p w14:paraId="4B0A3F8B"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6334886B" w14:textId="77777777" w:rsidR="00C31C58" w:rsidRDefault="00CE11CB" w:rsidP="00C31C58">
            <w:pPr>
              <w:pStyle w:val="TabellRader"/>
            </w:pPr>
            <w:r>
              <w:t>5 410 511</w:t>
            </w:r>
          </w:p>
        </w:tc>
      </w:tr>
      <w:tr w:rsidR="00C31C58" w14:paraId="5011F059" w14:textId="77777777" w:rsidTr="00C31C58">
        <w:tc>
          <w:tcPr>
            <w:tcW w:w="1701" w:type="dxa"/>
            <w:tcBorders>
              <w:top w:val="single" w:sz="6" w:space="0" w:color="auto"/>
              <w:left w:val="nil"/>
              <w:bottom w:val="single" w:sz="6" w:space="0" w:color="auto"/>
              <w:right w:val="nil"/>
            </w:tcBorders>
            <w:hideMark/>
          </w:tcPr>
          <w:p w14:paraId="63D5EE68" w14:textId="77777777" w:rsidR="00C31C58" w:rsidRDefault="00CE11CB" w:rsidP="00C31C58">
            <w:pPr>
              <w:pStyle w:val="TabellRader"/>
              <w:jc w:val="left"/>
            </w:pPr>
            <w:r>
              <w:t>Slovenien</w:t>
            </w:r>
          </w:p>
        </w:tc>
        <w:tc>
          <w:tcPr>
            <w:tcW w:w="709" w:type="dxa"/>
            <w:tcBorders>
              <w:top w:val="single" w:sz="6" w:space="0" w:color="auto"/>
              <w:left w:val="nil"/>
              <w:bottom w:val="single" w:sz="6" w:space="0" w:color="auto"/>
              <w:right w:val="nil"/>
            </w:tcBorders>
            <w:vAlign w:val="bottom"/>
            <w:hideMark/>
          </w:tcPr>
          <w:p w14:paraId="2127FA4D" w14:textId="77777777" w:rsidR="00C31C58" w:rsidRDefault="00CE11CB" w:rsidP="00C31C58">
            <w:pPr>
              <w:pStyle w:val="TabellRader"/>
            </w:pPr>
            <w:r>
              <w:t>1</w:t>
            </w:r>
          </w:p>
        </w:tc>
        <w:tc>
          <w:tcPr>
            <w:tcW w:w="1616" w:type="dxa"/>
            <w:tcBorders>
              <w:top w:val="single" w:sz="6" w:space="0" w:color="auto"/>
              <w:left w:val="nil"/>
              <w:bottom w:val="single" w:sz="6" w:space="0" w:color="auto"/>
              <w:right w:val="nil"/>
            </w:tcBorders>
            <w:vAlign w:val="bottom"/>
            <w:hideMark/>
          </w:tcPr>
          <w:p w14:paraId="15BA32BE" w14:textId="77777777" w:rsidR="00C31C58" w:rsidRDefault="00CE11CB" w:rsidP="00C31C58">
            <w:pPr>
              <w:pStyle w:val="TabellRader"/>
            </w:pPr>
            <w:r>
              <w:t>3</w:t>
            </w:r>
          </w:p>
        </w:tc>
        <w:tc>
          <w:tcPr>
            <w:tcW w:w="737" w:type="dxa"/>
            <w:tcBorders>
              <w:top w:val="single" w:sz="6" w:space="0" w:color="auto"/>
              <w:left w:val="nil"/>
              <w:bottom w:val="single" w:sz="6" w:space="0" w:color="auto"/>
              <w:right w:val="nil"/>
            </w:tcBorders>
            <w:vAlign w:val="bottom"/>
            <w:hideMark/>
          </w:tcPr>
          <w:p w14:paraId="2339638A"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6BAC67AB" w14:textId="77777777" w:rsidR="00C31C58" w:rsidRDefault="00CE11CB" w:rsidP="00C31C58">
            <w:pPr>
              <w:pStyle w:val="TabellRader"/>
            </w:pPr>
            <w:r>
              <w:t>0</w:t>
            </w:r>
          </w:p>
        </w:tc>
      </w:tr>
      <w:tr w:rsidR="00C31C58" w14:paraId="60209EA7" w14:textId="77777777" w:rsidTr="00C31C58">
        <w:tc>
          <w:tcPr>
            <w:tcW w:w="1701" w:type="dxa"/>
            <w:tcBorders>
              <w:top w:val="single" w:sz="6" w:space="0" w:color="auto"/>
              <w:left w:val="nil"/>
              <w:bottom w:val="single" w:sz="6" w:space="0" w:color="auto"/>
              <w:right w:val="nil"/>
            </w:tcBorders>
            <w:hideMark/>
          </w:tcPr>
          <w:p w14:paraId="5B3E6F75" w14:textId="77777777" w:rsidR="00C31C58" w:rsidRDefault="00CE11CB" w:rsidP="00C31C58">
            <w:pPr>
              <w:pStyle w:val="TabellRader"/>
              <w:jc w:val="left"/>
            </w:pPr>
            <w:r>
              <w:t>Spanien</w:t>
            </w:r>
          </w:p>
        </w:tc>
        <w:tc>
          <w:tcPr>
            <w:tcW w:w="709" w:type="dxa"/>
            <w:tcBorders>
              <w:top w:val="single" w:sz="6" w:space="0" w:color="auto"/>
              <w:left w:val="nil"/>
              <w:bottom w:val="single" w:sz="6" w:space="0" w:color="auto"/>
              <w:right w:val="nil"/>
            </w:tcBorders>
            <w:vAlign w:val="bottom"/>
            <w:hideMark/>
          </w:tcPr>
          <w:p w14:paraId="0546AF47" w14:textId="77777777" w:rsidR="00C31C58" w:rsidRDefault="00CE11CB" w:rsidP="00C31C58">
            <w:pPr>
              <w:pStyle w:val="TabellRader"/>
            </w:pPr>
            <w:r>
              <w:t>22</w:t>
            </w:r>
          </w:p>
        </w:tc>
        <w:tc>
          <w:tcPr>
            <w:tcW w:w="1616" w:type="dxa"/>
            <w:tcBorders>
              <w:top w:val="single" w:sz="6" w:space="0" w:color="auto"/>
              <w:left w:val="nil"/>
              <w:bottom w:val="single" w:sz="6" w:space="0" w:color="auto"/>
              <w:right w:val="nil"/>
            </w:tcBorders>
            <w:vAlign w:val="bottom"/>
            <w:hideMark/>
          </w:tcPr>
          <w:p w14:paraId="03BEED1F" w14:textId="77777777" w:rsidR="00C31C58" w:rsidRDefault="00CE11CB" w:rsidP="00C31C58">
            <w:pPr>
              <w:pStyle w:val="TabellRader"/>
            </w:pPr>
            <w:r>
              <w:t>3,5,6,8,11,13,21,22</w:t>
            </w:r>
          </w:p>
        </w:tc>
        <w:tc>
          <w:tcPr>
            <w:tcW w:w="737" w:type="dxa"/>
            <w:tcBorders>
              <w:top w:val="single" w:sz="6" w:space="0" w:color="auto"/>
              <w:left w:val="nil"/>
              <w:bottom w:val="single" w:sz="6" w:space="0" w:color="auto"/>
              <w:right w:val="nil"/>
            </w:tcBorders>
            <w:vAlign w:val="bottom"/>
            <w:hideMark/>
          </w:tcPr>
          <w:p w14:paraId="4E9B65D3"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3A9E25E5" w14:textId="77777777" w:rsidR="00C31C58" w:rsidRDefault="00CE11CB" w:rsidP="00C31C58">
            <w:pPr>
              <w:pStyle w:val="TabellRader"/>
            </w:pPr>
            <w:r>
              <w:t>21 345 593</w:t>
            </w:r>
          </w:p>
        </w:tc>
      </w:tr>
      <w:tr w:rsidR="00C31C58" w14:paraId="51C70A6F" w14:textId="77777777" w:rsidTr="00C31C58">
        <w:tc>
          <w:tcPr>
            <w:tcW w:w="1701" w:type="dxa"/>
            <w:tcBorders>
              <w:top w:val="single" w:sz="6" w:space="0" w:color="auto"/>
              <w:left w:val="nil"/>
              <w:bottom w:val="single" w:sz="6" w:space="0" w:color="auto"/>
              <w:right w:val="nil"/>
            </w:tcBorders>
            <w:hideMark/>
          </w:tcPr>
          <w:p w14:paraId="5E734C0D" w14:textId="77777777" w:rsidR="00C31C58" w:rsidRDefault="00CE11CB" w:rsidP="00C31C58">
            <w:pPr>
              <w:pStyle w:val="TabellRader"/>
              <w:jc w:val="left"/>
            </w:pPr>
            <w:r>
              <w:t>Sverige</w:t>
            </w:r>
          </w:p>
        </w:tc>
        <w:tc>
          <w:tcPr>
            <w:tcW w:w="709" w:type="dxa"/>
            <w:tcBorders>
              <w:top w:val="single" w:sz="6" w:space="0" w:color="auto"/>
              <w:left w:val="nil"/>
              <w:bottom w:val="single" w:sz="6" w:space="0" w:color="auto"/>
              <w:right w:val="nil"/>
            </w:tcBorders>
            <w:vAlign w:val="bottom"/>
            <w:hideMark/>
          </w:tcPr>
          <w:p w14:paraId="08397155" w14:textId="77777777" w:rsidR="00C31C58" w:rsidRDefault="00CE11CB" w:rsidP="00C31C58">
            <w:pPr>
              <w:pStyle w:val="TabellRader"/>
            </w:pPr>
            <w:r>
              <w:t>7</w:t>
            </w:r>
          </w:p>
        </w:tc>
        <w:tc>
          <w:tcPr>
            <w:tcW w:w="1616" w:type="dxa"/>
            <w:tcBorders>
              <w:top w:val="single" w:sz="6" w:space="0" w:color="auto"/>
              <w:left w:val="nil"/>
              <w:bottom w:val="single" w:sz="6" w:space="0" w:color="auto"/>
              <w:right w:val="nil"/>
            </w:tcBorders>
            <w:vAlign w:val="bottom"/>
            <w:hideMark/>
          </w:tcPr>
          <w:p w14:paraId="1EBD7EDB" w14:textId="77777777" w:rsidR="00C31C58" w:rsidRDefault="00CE11CB" w:rsidP="00C31C58">
            <w:pPr>
              <w:pStyle w:val="TabellRader"/>
            </w:pPr>
            <w:r>
              <w:t>3,4,5,17,21,22</w:t>
            </w:r>
          </w:p>
        </w:tc>
        <w:tc>
          <w:tcPr>
            <w:tcW w:w="737" w:type="dxa"/>
            <w:tcBorders>
              <w:top w:val="single" w:sz="6" w:space="0" w:color="auto"/>
              <w:left w:val="nil"/>
              <w:bottom w:val="single" w:sz="6" w:space="0" w:color="auto"/>
              <w:right w:val="nil"/>
            </w:tcBorders>
            <w:vAlign w:val="bottom"/>
            <w:hideMark/>
          </w:tcPr>
          <w:p w14:paraId="66B85B24"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498D6E23" w14:textId="77777777" w:rsidR="00C31C58" w:rsidRDefault="00CE11CB" w:rsidP="00C31C58">
            <w:pPr>
              <w:pStyle w:val="TabellRader"/>
            </w:pPr>
            <w:r>
              <w:t>14 111 000</w:t>
            </w:r>
          </w:p>
        </w:tc>
      </w:tr>
      <w:tr w:rsidR="00C31C58" w14:paraId="18ADF583" w14:textId="77777777" w:rsidTr="00C31C58">
        <w:tc>
          <w:tcPr>
            <w:tcW w:w="1701" w:type="dxa"/>
            <w:tcBorders>
              <w:top w:val="single" w:sz="6" w:space="0" w:color="auto"/>
              <w:left w:val="nil"/>
              <w:bottom w:val="single" w:sz="6" w:space="0" w:color="auto"/>
              <w:right w:val="nil"/>
            </w:tcBorders>
            <w:hideMark/>
          </w:tcPr>
          <w:p w14:paraId="5BE8165F" w14:textId="77777777" w:rsidR="00C31C58" w:rsidRDefault="00CE11CB" w:rsidP="00C31C58">
            <w:pPr>
              <w:pStyle w:val="TabellRader"/>
              <w:jc w:val="left"/>
            </w:pPr>
            <w:r>
              <w:t>Tjeckien</w:t>
            </w:r>
          </w:p>
        </w:tc>
        <w:tc>
          <w:tcPr>
            <w:tcW w:w="709" w:type="dxa"/>
            <w:tcBorders>
              <w:top w:val="single" w:sz="6" w:space="0" w:color="auto"/>
              <w:left w:val="nil"/>
              <w:bottom w:val="single" w:sz="6" w:space="0" w:color="auto"/>
              <w:right w:val="nil"/>
            </w:tcBorders>
            <w:vAlign w:val="bottom"/>
            <w:hideMark/>
          </w:tcPr>
          <w:p w14:paraId="71AF1060" w14:textId="77777777" w:rsidR="00C31C58" w:rsidRDefault="00CE11CB" w:rsidP="00C31C58">
            <w:pPr>
              <w:pStyle w:val="TabellRader"/>
            </w:pPr>
            <w:r>
              <w:t>13</w:t>
            </w:r>
          </w:p>
        </w:tc>
        <w:tc>
          <w:tcPr>
            <w:tcW w:w="1616" w:type="dxa"/>
            <w:tcBorders>
              <w:top w:val="single" w:sz="6" w:space="0" w:color="auto"/>
              <w:left w:val="nil"/>
              <w:bottom w:val="single" w:sz="6" w:space="0" w:color="auto"/>
              <w:right w:val="nil"/>
            </w:tcBorders>
            <w:vAlign w:val="bottom"/>
            <w:hideMark/>
          </w:tcPr>
          <w:p w14:paraId="64143938" w14:textId="77777777" w:rsidR="00C31C58" w:rsidRDefault="00CE11CB" w:rsidP="00C31C58">
            <w:pPr>
              <w:pStyle w:val="TabellRader"/>
            </w:pPr>
            <w:r>
              <w:t>3,4,5,8,17,21,22</w:t>
            </w:r>
          </w:p>
        </w:tc>
        <w:tc>
          <w:tcPr>
            <w:tcW w:w="737" w:type="dxa"/>
            <w:tcBorders>
              <w:top w:val="single" w:sz="6" w:space="0" w:color="auto"/>
              <w:left w:val="nil"/>
              <w:bottom w:val="single" w:sz="6" w:space="0" w:color="auto"/>
              <w:right w:val="nil"/>
            </w:tcBorders>
            <w:vAlign w:val="bottom"/>
            <w:hideMark/>
          </w:tcPr>
          <w:p w14:paraId="76E40D68"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25E3367C" w14:textId="77777777" w:rsidR="00C31C58" w:rsidRDefault="00CE11CB" w:rsidP="00C31C58">
            <w:pPr>
              <w:pStyle w:val="TabellRader"/>
            </w:pPr>
            <w:r>
              <w:t>275 065 523</w:t>
            </w:r>
          </w:p>
        </w:tc>
      </w:tr>
      <w:tr w:rsidR="00C31C58" w14:paraId="13EF8A3A" w14:textId="77777777" w:rsidTr="00C31C58">
        <w:tc>
          <w:tcPr>
            <w:tcW w:w="1701" w:type="dxa"/>
            <w:tcBorders>
              <w:top w:val="single" w:sz="6" w:space="0" w:color="auto"/>
              <w:left w:val="nil"/>
              <w:bottom w:val="single" w:sz="6" w:space="0" w:color="auto"/>
              <w:right w:val="nil"/>
            </w:tcBorders>
            <w:hideMark/>
          </w:tcPr>
          <w:p w14:paraId="64B05A7C" w14:textId="77777777" w:rsidR="00C31C58" w:rsidRDefault="00CE11CB" w:rsidP="00C31C58">
            <w:pPr>
              <w:pStyle w:val="TabellRader"/>
              <w:jc w:val="left"/>
            </w:pPr>
            <w:r>
              <w:t>Tyskland</w:t>
            </w:r>
          </w:p>
        </w:tc>
        <w:tc>
          <w:tcPr>
            <w:tcW w:w="709" w:type="dxa"/>
            <w:tcBorders>
              <w:top w:val="single" w:sz="6" w:space="0" w:color="auto"/>
              <w:left w:val="nil"/>
              <w:bottom w:val="single" w:sz="6" w:space="0" w:color="auto"/>
              <w:right w:val="nil"/>
            </w:tcBorders>
            <w:vAlign w:val="bottom"/>
            <w:hideMark/>
          </w:tcPr>
          <w:p w14:paraId="5C8C3437" w14:textId="77777777" w:rsidR="00C31C58" w:rsidRDefault="00CE11CB" w:rsidP="00C31C58">
            <w:pPr>
              <w:pStyle w:val="TabellRader"/>
            </w:pPr>
            <w:r>
              <w:t>92</w:t>
            </w:r>
          </w:p>
        </w:tc>
        <w:tc>
          <w:tcPr>
            <w:tcW w:w="1616" w:type="dxa"/>
            <w:tcBorders>
              <w:top w:val="single" w:sz="6" w:space="0" w:color="auto"/>
              <w:left w:val="nil"/>
              <w:bottom w:val="single" w:sz="6" w:space="0" w:color="auto"/>
              <w:right w:val="nil"/>
            </w:tcBorders>
            <w:vAlign w:val="bottom"/>
            <w:hideMark/>
          </w:tcPr>
          <w:p w14:paraId="09BC14C6" w14:textId="77777777" w:rsidR="00C31C58" w:rsidRDefault="00CE11CB" w:rsidP="00C31C58">
            <w:pPr>
              <w:pStyle w:val="TabellRader"/>
            </w:pPr>
            <w:r>
              <w:t>1,2,3,5,6,8,9,10,11,17,18,21,22</w:t>
            </w:r>
          </w:p>
        </w:tc>
        <w:tc>
          <w:tcPr>
            <w:tcW w:w="737" w:type="dxa"/>
            <w:tcBorders>
              <w:top w:val="single" w:sz="6" w:space="0" w:color="auto"/>
              <w:left w:val="nil"/>
              <w:bottom w:val="single" w:sz="6" w:space="0" w:color="auto"/>
              <w:right w:val="nil"/>
            </w:tcBorders>
            <w:vAlign w:val="bottom"/>
            <w:hideMark/>
          </w:tcPr>
          <w:p w14:paraId="0F75ADE6"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309D0C59" w14:textId="77777777" w:rsidR="00C31C58" w:rsidRDefault="00CE11CB" w:rsidP="00C31C58">
            <w:pPr>
              <w:pStyle w:val="TabellRader"/>
            </w:pPr>
            <w:r>
              <w:t>339 242 939</w:t>
            </w:r>
          </w:p>
        </w:tc>
      </w:tr>
      <w:tr w:rsidR="00C31C58" w14:paraId="22DBF487" w14:textId="77777777" w:rsidTr="00C31C58">
        <w:tc>
          <w:tcPr>
            <w:tcW w:w="1701" w:type="dxa"/>
            <w:tcBorders>
              <w:top w:val="single" w:sz="6" w:space="0" w:color="auto"/>
              <w:left w:val="nil"/>
              <w:bottom w:val="single" w:sz="6" w:space="0" w:color="auto"/>
              <w:right w:val="nil"/>
            </w:tcBorders>
            <w:hideMark/>
          </w:tcPr>
          <w:p w14:paraId="67968904" w14:textId="77777777" w:rsidR="00C31C58" w:rsidRDefault="00CE11CB" w:rsidP="00C31C58">
            <w:pPr>
              <w:pStyle w:val="TabellRader"/>
              <w:jc w:val="left"/>
            </w:pPr>
            <w:r>
              <w:t>Ungern</w:t>
            </w:r>
          </w:p>
        </w:tc>
        <w:tc>
          <w:tcPr>
            <w:tcW w:w="709" w:type="dxa"/>
            <w:tcBorders>
              <w:top w:val="single" w:sz="6" w:space="0" w:color="auto"/>
              <w:left w:val="nil"/>
              <w:bottom w:val="single" w:sz="6" w:space="0" w:color="auto"/>
              <w:right w:val="nil"/>
            </w:tcBorders>
            <w:vAlign w:val="bottom"/>
            <w:hideMark/>
          </w:tcPr>
          <w:p w14:paraId="15135644" w14:textId="77777777" w:rsidR="00C31C58" w:rsidRDefault="00CE11CB" w:rsidP="00C31C58">
            <w:pPr>
              <w:pStyle w:val="TabellRader"/>
            </w:pPr>
            <w:r>
              <w:t>6</w:t>
            </w:r>
          </w:p>
        </w:tc>
        <w:tc>
          <w:tcPr>
            <w:tcW w:w="1616" w:type="dxa"/>
            <w:tcBorders>
              <w:top w:val="single" w:sz="6" w:space="0" w:color="auto"/>
              <w:left w:val="nil"/>
              <w:bottom w:val="single" w:sz="6" w:space="0" w:color="auto"/>
              <w:right w:val="nil"/>
            </w:tcBorders>
            <w:vAlign w:val="bottom"/>
            <w:hideMark/>
          </w:tcPr>
          <w:p w14:paraId="21E13331" w14:textId="77777777" w:rsidR="00C31C58" w:rsidRDefault="00CE11CB" w:rsidP="00C31C58">
            <w:pPr>
              <w:pStyle w:val="TabellRader"/>
            </w:pPr>
            <w:r>
              <w:t>3,4,17,22</w:t>
            </w:r>
          </w:p>
        </w:tc>
        <w:tc>
          <w:tcPr>
            <w:tcW w:w="737" w:type="dxa"/>
            <w:tcBorders>
              <w:top w:val="single" w:sz="6" w:space="0" w:color="auto"/>
              <w:left w:val="nil"/>
              <w:bottom w:val="single" w:sz="6" w:space="0" w:color="auto"/>
              <w:right w:val="nil"/>
            </w:tcBorders>
            <w:vAlign w:val="bottom"/>
            <w:hideMark/>
          </w:tcPr>
          <w:p w14:paraId="57759306"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54963E2C" w14:textId="77777777" w:rsidR="00C31C58" w:rsidRDefault="00CE11CB" w:rsidP="00C31C58">
            <w:pPr>
              <w:pStyle w:val="TabellRader"/>
            </w:pPr>
            <w:r>
              <w:t>7 316 000</w:t>
            </w:r>
          </w:p>
        </w:tc>
      </w:tr>
      <w:tr w:rsidR="00C31C58" w14:paraId="0D03F543" w14:textId="77777777" w:rsidTr="00C31C58">
        <w:tc>
          <w:tcPr>
            <w:tcW w:w="1701" w:type="dxa"/>
            <w:tcBorders>
              <w:top w:val="single" w:sz="6" w:space="0" w:color="auto"/>
              <w:left w:val="nil"/>
              <w:bottom w:val="single" w:sz="6" w:space="0" w:color="auto"/>
              <w:right w:val="nil"/>
            </w:tcBorders>
            <w:hideMark/>
          </w:tcPr>
          <w:p w14:paraId="6B40B103" w14:textId="77777777" w:rsidR="00C31C58" w:rsidRDefault="00CE11CB" w:rsidP="00C31C58">
            <w:pPr>
              <w:pStyle w:val="TabellRader"/>
              <w:jc w:val="left"/>
            </w:pPr>
            <w:r>
              <w:t>Österrike</w:t>
            </w:r>
          </w:p>
        </w:tc>
        <w:tc>
          <w:tcPr>
            <w:tcW w:w="709" w:type="dxa"/>
            <w:tcBorders>
              <w:top w:val="single" w:sz="6" w:space="0" w:color="auto"/>
              <w:left w:val="nil"/>
              <w:bottom w:val="single" w:sz="6" w:space="0" w:color="auto"/>
              <w:right w:val="nil"/>
            </w:tcBorders>
            <w:vAlign w:val="bottom"/>
            <w:hideMark/>
          </w:tcPr>
          <w:p w14:paraId="2BD3B55B" w14:textId="77777777" w:rsidR="00C31C58" w:rsidRDefault="00CE11CB" w:rsidP="00C31C58">
            <w:pPr>
              <w:pStyle w:val="TabellRader"/>
            </w:pPr>
            <w:r>
              <w:t>19</w:t>
            </w:r>
          </w:p>
        </w:tc>
        <w:tc>
          <w:tcPr>
            <w:tcW w:w="1616" w:type="dxa"/>
            <w:tcBorders>
              <w:top w:val="single" w:sz="6" w:space="0" w:color="auto"/>
              <w:left w:val="nil"/>
              <w:bottom w:val="single" w:sz="6" w:space="0" w:color="auto"/>
              <w:right w:val="nil"/>
            </w:tcBorders>
            <w:vAlign w:val="bottom"/>
            <w:hideMark/>
          </w:tcPr>
          <w:p w14:paraId="73E121DF" w14:textId="77777777" w:rsidR="00C31C58" w:rsidRDefault="00CE11CB" w:rsidP="00C31C58">
            <w:pPr>
              <w:pStyle w:val="TabellRader"/>
            </w:pPr>
            <w:r>
              <w:t>1,2,3,4,5,6,8,10,17,22</w:t>
            </w:r>
          </w:p>
        </w:tc>
        <w:tc>
          <w:tcPr>
            <w:tcW w:w="737" w:type="dxa"/>
            <w:tcBorders>
              <w:top w:val="single" w:sz="6" w:space="0" w:color="auto"/>
              <w:left w:val="nil"/>
              <w:bottom w:val="single" w:sz="6" w:space="0" w:color="auto"/>
              <w:right w:val="nil"/>
            </w:tcBorders>
            <w:vAlign w:val="bottom"/>
            <w:hideMark/>
          </w:tcPr>
          <w:p w14:paraId="1EDD6299"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2E1C415A" w14:textId="77777777" w:rsidR="00C31C58" w:rsidRDefault="00CE11CB" w:rsidP="00C31C58">
            <w:pPr>
              <w:pStyle w:val="TabellRader"/>
            </w:pPr>
            <w:r>
              <w:t>38 539 480</w:t>
            </w:r>
          </w:p>
        </w:tc>
      </w:tr>
      <w:tr w:rsidR="00C31C58" w14:paraId="681F6440" w14:textId="77777777" w:rsidTr="00C31C58">
        <w:tc>
          <w:tcPr>
            <w:tcW w:w="1701" w:type="dxa"/>
            <w:tcBorders>
              <w:top w:val="single" w:sz="6" w:space="0" w:color="auto"/>
              <w:left w:val="nil"/>
              <w:bottom w:val="single" w:sz="6" w:space="0" w:color="auto"/>
              <w:right w:val="nil"/>
            </w:tcBorders>
            <w:hideMark/>
          </w:tcPr>
          <w:p w14:paraId="6BE4BD77" w14:textId="77777777" w:rsidR="00C31C58" w:rsidRDefault="00CE11CB" w:rsidP="00C31C58">
            <w:pPr>
              <w:pStyle w:val="TabellSlutsumma"/>
              <w:jc w:val="left"/>
            </w:pPr>
            <w:r>
              <w:t>Totalt</w:t>
            </w:r>
          </w:p>
        </w:tc>
        <w:tc>
          <w:tcPr>
            <w:tcW w:w="709" w:type="dxa"/>
            <w:tcBorders>
              <w:top w:val="single" w:sz="6" w:space="0" w:color="auto"/>
              <w:left w:val="nil"/>
              <w:bottom w:val="single" w:sz="6" w:space="0" w:color="auto"/>
              <w:right w:val="nil"/>
            </w:tcBorders>
            <w:vAlign w:val="bottom"/>
            <w:hideMark/>
          </w:tcPr>
          <w:p w14:paraId="41456BED" w14:textId="77777777" w:rsidR="00C31C58" w:rsidRDefault="00CE11CB" w:rsidP="00C31C58">
            <w:pPr>
              <w:pStyle w:val="TabellSlutsumma"/>
            </w:pPr>
            <w:r>
              <w:t>350</w:t>
            </w:r>
          </w:p>
        </w:tc>
        <w:tc>
          <w:tcPr>
            <w:tcW w:w="1616" w:type="dxa"/>
            <w:tcBorders>
              <w:top w:val="single" w:sz="6" w:space="0" w:color="auto"/>
              <w:left w:val="nil"/>
              <w:bottom w:val="single" w:sz="6" w:space="0" w:color="auto"/>
              <w:right w:val="nil"/>
            </w:tcBorders>
            <w:vAlign w:val="bottom"/>
          </w:tcPr>
          <w:p w14:paraId="1F4A39F1" w14:textId="77777777" w:rsidR="00C31C58" w:rsidRDefault="00C31C58" w:rsidP="00C31C58">
            <w:pPr>
              <w:pStyle w:val="TabellSlutsumma"/>
            </w:pPr>
          </w:p>
        </w:tc>
        <w:tc>
          <w:tcPr>
            <w:tcW w:w="737" w:type="dxa"/>
            <w:tcBorders>
              <w:top w:val="single" w:sz="6" w:space="0" w:color="auto"/>
              <w:left w:val="nil"/>
              <w:bottom w:val="single" w:sz="6" w:space="0" w:color="auto"/>
              <w:right w:val="nil"/>
            </w:tcBorders>
            <w:vAlign w:val="bottom"/>
          </w:tcPr>
          <w:p w14:paraId="7D9D9A07" w14:textId="77777777" w:rsidR="00C31C58" w:rsidRDefault="00C31C58" w:rsidP="00C31C58">
            <w:pPr>
              <w:pStyle w:val="TabellSlutsumma"/>
              <w:rPr>
                <w:rFonts w:cs="Arial"/>
                <w:color w:val="000000"/>
              </w:rPr>
            </w:pPr>
          </w:p>
        </w:tc>
        <w:tc>
          <w:tcPr>
            <w:tcW w:w="1191" w:type="dxa"/>
            <w:tcBorders>
              <w:top w:val="single" w:sz="6" w:space="0" w:color="auto"/>
              <w:left w:val="nil"/>
              <w:bottom w:val="single" w:sz="6" w:space="0" w:color="auto"/>
              <w:right w:val="nil"/>
            </w:tcBorders>
            <w:vAlign w:val="bottom"/>
            <w:hideMark/>
          </w:tcPr>
          <w:p w14:paraId="222B09B0" w14:textId="77777777" w:rsidR="00C31C58" w:rsidRDefault="00CE11CB" w:rsidP="00C31C58">
            <w:pPr>
              <w:pStyle w:val="TabellSlutsumma"/>
              <w:rPr>
                <w:rFonts w:cs="Arial"/>
                <w:color w:val="000000"/>
              </w:rPr>
            </w:pPr>
            <w:r>
              <w:rPr>
                <w:rFonts w:cs="Arial"/>
                <w:color w:val="000000"/>
              </w:rPr>
              <w:t>4</w:t>
            </w:r>
            <w:r>
              <w:rPr>
                <w:rFonts w:ascii="Cambria" w:hAnsi="Cambria" w:cs="Cambria"/>
                <w:color w:val="000000"/>
              </w:rPr>
              <w:t> </w:t>
            </w:r>
            <w:r>
              <w:rPr>
                <w:rFonts w:cs="Arial"/>
                <w:color w:val="000000"/>
              </w:rPr>
              <w:t>893</w:t>
            </w:r>
            <w:r>
              <w:rPr>
                <w:rFonts w:ascii="Cambria" w:hAnsi="Cambria" w:cs="Cambria"/>
                <w:color w:val="000000"/>
              </w:rPr>
              <w:t> </w:t>
            </w:r>
            <w:r>
              <w:rPr>
                <w:rFonts w:cs="Arial"/>
                <w:color w:val="000000"/>
              </w:rPr>
              <w:t>084 998</w:t>
            </w:r>
          </w:p>
        </w:tc>
      </w:tr>
      <w:tr w:rsidR="00C31C58" w14:paraId="1E5C9979" w14:textId="77777777" w:rsidTr="00C31C58">
        <w:tc>
          <w:tcPr>
            <w:tcW w:w="1701" w:type="dxa"/>
            <w:tcBorders>
              <w:top w:val="single" w:sz="6" w:space="0" w:color="auto"/>
              <w:left w:val="nil"/>
              <w:bottom w:val="single" w:sz="6" w:space="0" w:color="auto"/>
              <w:right w:val="nil"/>
            </w:tcBorders>
            <w:hideMark/>
          </w:tcPr>
          <w:p w14:paraId="1377DE08" w14:textId="77777777" w:rsidR="00C31C58" w:rsidRPr="004545F6" w:rsidRDefault="00CE11CB" w:rsidP="00C31C58">
            <w:pPr>
              <w:pStyle w:val="TabellRubrik"/>
            </w:pPr>
            <w:r w:rsidRPr="004545F6">
              <w:t>ÖVRIGA EUROPA</w:t>
            </w:r>
          </w:p>
        </w:tc>
        <w:tc>
          <w:tcPr>
            <w:tcW w:w="709" w:type="dxa"/>
            <w:tcBorders>
              <w:top w:val="single" w:sz="6" w:space="0" w:color="auto"/>
              <w:left w:val="nil"/>
              <w:bottom w:val="single" w:sz="6" w:space="0" w:color="auto"/>
              <w:right w:val="nil"/>
            </w:tcBorders>
            <w:vAlign w:val="bottom"/>
          </w:tcPr>
          <w:p w14:paraId="788D8303" w14:textId="77777777" w:rsidR="00C31C58" w:rsidRPr="004545F6" w:rsidRDefault="00C31C58" w:rsidP="00C31C58">
            <w:pPr>
              <w:pStyle w:val="TabellHuvud"/>
            </w:pPr>
          </w:p>
        </w:tc>
        <w:tc>
          <w:tcPr>
            <w:tcW w:w="1616" w:type="dxa"/>
            <w:tcBorders>
              <w:top w:val="single" w:sz="6" w:space="0" w:color="auto"/>
              <w:left w:val="nil"/>
              <w:bottom w:val="single" w:sz="6" w:space="0" w:color="auto"/>
              <w:right w:val="nil"/>
            </w:tcBorders>
            <w:vAlign w:val="bottom"/>
          </w:tcPr>
          <w:p w14:paraId="67E80D70" w14:textId="77777777" w:rsidR="00C31C58" w:rsidRPr="004545F6" w:rsidRDefault="00C31C58" w:rsidP="00C31C58">
            <w:pPr>
              <w:pStyle w:val="TabellHuvud"/>
            </w:pPr>
          </w:p>
        </w:tc>
        <w:tc>
          <w:tcPr>
            <w:tcW w:w="737" w:type="dxa"/>
            <w:tcBorders>
              <w:top w:val="single" w:sz="6" w:space="0" w:color="auto"/>
              <w:left w:val="nil"/>
              <w:bottom w:val="single" w:sz="6" w:space="0" w:color="auto"/>
              <w:right w:val="nil"/>
            </w:tcBorders>
            <w:vAlign w:val="bottom"/>
          </w:tcPr>
          <w:p w14:paraId="4C586B90" w14:textId="77777777" w:rsidR="00C31C58" w:rsidRPr="004545F6" w:rsidRDefault="00C31C58" w:rsidP="00C31C58">
            <w:pPr>
              <w:pStyle w:val="TabellHuvud"/>
            </w:pPr>
          </w:p>
        </w:tc>
        <w:tc>
          <w:tcPr>
            <w:tcW w:w="1191" w:type="dxa"/>
            <w:tcBorders>
              <w:top w:val="single" w:sz="6" w:space="0" w:color="auto"/>
              <w:left w:val="nil"/>
              <w:bottom w:val="single" w:sz="6" w:space="0" w:color="auto"/>
              <w:right w:val="nil"/>
            </w:tcBorders>
            <w:vAlign w:val="bottom"/>
          </w:tcPr>
          <w:p w14:paraId="77234009" w14:textId="77777777" w:rsidR="00C31C58" w:rsidRPr="004545F6" w:rsidRDefault="00C31C58" w:rsidP="00C31C58">
            <w:pPr>
              <w:pStyle w:val="TabellHuvud"/>
            </w:pPr>
          </w:p>
        </w:tc>
      </w:tr>
      <w:tr w:rsidR="00C31C58" w14:paraId="4FD3980B" w14:textId="77777777" w:rsidTr="00C31C58">
        <w:tc>
          <w:tcPr>
            <w:tcW w:w="1701" w:type="dxa"/>
            <w:tcBorders>
              <w:top w:val="single" w:sz="6" w:space="0" w:color="auto"/>
              <w:left w:val="nil"/>
              <w:bottom w:val="single" w:sz="6" w:space="0" w:color="auto"/>
              <w:right w:val="nil"/>
            </w:tcBorders>
            <w:hideMark/>
          </w:tcPr>
          <w:p w14:paraId="617888B4" w14:textId="77777777" w:rsidR="00C31C58" w:rsidRDefault="00CE11CB" w:rsidP="00C31C58">
            <w:pPr>
              <w:pStyle w:val="TabellRader"/>
              <w:jc w:val="left"/>
            </w:pPr>
            <w:r>
              <w:t>Island</w:t>
            </w:r>
          </w:p>
        </w:tc>
        <w:tc>
          <w:tcPr>
            <w:tcW w:w="709" w:type="dxa"/>
            <w:tcBorders>
              <w:top w:val="single" w:sz="6" w:space="0" w:color="auto"/>
              <w:left w:val="nil"/>
              <w:bottom w:val="single" w:sz="6" w:space="0" w:color="auto"/>
              <w:right w:val="nil"/>
            </w:tcBorders>
            <w:vAlign w:val="bottom"/>
            <w:hideMark/>
          </w:tcPr>
          <w:p w14:paraId="682141BF" w14:textId="77777777" w:rsidR="00C31C58" w:rsidRDefault="00CE11CB" w:rsidP="00C31C58">
            <w:pPr>
              <w:pStyle w:val="TabellRader"/>
            </w:pPr>
            <w:r>
              <w:t>3</w:t>
            </w:r>
          </w:p>
        </w:tc>
        <w:tc>
          <w:tcPr>
            <w:tcW w:w="1616" w:type="dxa"/>
            <w:tcBorders>
              <w:top w:val="single" w:sz="6" w:space="0" w:color="auto"/>
              <w:left w:val="nil"/>
              <w:bottom w:val="single" w:sz="6" w:space="0" w:color="auto"/>
              <w:right w:val="nil"/>
            </w:tcBorders>
            <w:vAlign w:val="bottom"/>
            <w:hideMark/>
          </w:tcPr>
          <w:p w14:paraId="5EE42CDA" w14:textId="77777777" w:rsidR="00C31C58" w:rsidRDefault="00CE11CB" w:rsidP="00C31C58">
            <w:pPr>
              <w:pStyle w:val="TabellRader"/>
            </w:pPr>
            <w:r>
              <w:t>3,8,17</w:t>
            </w:r>
          </w:p>
        </w:tc>
        <w:tc>
          <w:tcPr>
            <w:tcW w:w="737" w:type="dxa"/>
            <w:tcBorders>
              <w:top w:val="single" w:sz="6" w:space="0" w:color="auto"/>
              <w:left w:val="nil"/>
              <w:bottom w:val="single" w:sz="6" w:space="0" w:color="auto"/>
              <w:right w:val="nil"/>
            </w:tcBorders>
            <w:vAlign w:val="bottom"/>
            <w:hideMark/>
          </w:tcPr>
          <w:p w14:paraId="729999AF"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09A9BD66" w14:textId="77777777" w:rsidR="00C31C58" w:rsidRDefault="00CE11CB" w:rsidP="00C31C58">
            <w:pPr>
              <w:pStyle w:val="TabellRader"/>
            </w:pPr>
            <w:r>
              <w:t>550 000</w:t>
            </w:r>
          </w:p>
        </w:tc>
      </w:tr>
      <w:tr w:rsidR="00C31C58" w14:paraId="430D96E0" w14:textId="77777777" w:rsidTr="00C31C58">
        <w:tc>
          <w:tcPr>
            <w:tcW w:w="1701" w:type="dxa"/>
            <w:tcBorders>
              <w:top w:val="single" w:sz="6" w:space="0" w:color="auto"/>
              <w:left w:val="nil"/>
              <w:bottom w:val="single" w:sz="6" w:space="0" w:color="auto"/>
              <w:right w:val="nil"/>
            </w:tcBorders>
            <w:hideMark/>
          </w:tcPr>
          <w:p w14:paraId="037CBB5C" w14:textId="77777777" w:rsidR="00C31C58" w:rsidRDefault="00CE11CB" w:rsidP="00C31C58">
            <w:pPr>
              <w:pStyle w:val="TabellRader"/>
              <w:jc w:val="left"/>
            </w:pPr>
            <w:r>
              <w:t>Monaco</w:t>
            </w:r>
          </w:p>
        </w:tc>
        <w:tc>
          <w:tcPr>
            <w:tcW w:w="709" w:type="dxa"/>
            <w:tcBorders>
              <w:top w:val="single" w:sz="6" w:space="0" w:color="auto"/>
              <w:left w:val="nil"/>
              <w:bottom w:val="single" w:sz="6" w:space="0" w:color="auto"/>
              <w:right w:val="nil"/>
            </w:tcBorders>
            <w:vAlign w:val="bottom"/>
            <w:hideMark/>
          </w:tcPr>
          <w:p w14:paraId="632C7855" w14:textId="77777777" w:rsidR="00C31C58" w:rsidRDefault="00CE11CB" w:rsidP="00C31C58">
            <w:pPr>
              <w:pStyle w:val="TabellRader"/>
            </w:pPr>
            <w:r>
              <w:t>1</w:t>
            </w:r>
          </w:p>
        </w:tc>
        <w:tc>
          <w:tcPr>
            <w:tcW w:w="1616" w:type="dxa"/>
            <w:tcBorders>
              <w:top w:val="single" w:sz="6" w:space="0" w:color="auto"/>
              <w:left w:val="nil"/>
              <w:bottom w:val="single" w:sz="6" w:space="0" w:color="auto"/>
              <w:right w:val="nil"/>
            </w:tcBorders>
            <w:vAlign w:val="bottom"/>
            <w:hideMark/>
          </w:tcPr>
          <w:p w14:paraId="3C1152C2" w14:textId="77777777" w:rsidR="00C31C58" w:rsidRDefault="00CE11CB" w:rsidP="00C31C58">
            <w:pPr>
              <w:pStyle w:val="TabellRader"/>
            </w:pPr>
            <w:r>
              <w:t>2</w:t>
            </w:r>
          </w:p>
        </w:tc>
        <w:tc>
          <w:tcPr>
            <w:tcW w:w="737" w:type="dxa"/>
            <w:tcBorders>
              <w:top w:val="single" w:sz="6" w:space="0" w:color="auto"/>
              <w:left w:val="nil"/>
              <w:bottom w:val="single" w:sz="6" w:space="0" w:color="auto"/>
              <w:right w:val="nil"/>
            </w:tcBorders>
            <w:vAlign w:val="bottom"/>
            <w:hideMark/>
          </w:tcPr>
          <w:p w14:paraId="7FA0BC4E"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546508C0" w14:textId="77777777" w:rsidR="00C31C58" w:rsidRDefault="00CE11CB" w:rsidP="00C31C58">
            <w:pPr>
              <w:pStyle w:val="TabellRader"/>
            </w:pPr>
            <w:r>
              <w:t>19 455</w:t>
            </w:r>
          </w:p>
        </w:tc>
      </w:tr>
      <w:tr w:rsidR="00C31C58" w14:paraId="01DECF99" w14:textId="77777777" w:rsidTr="00C31C58">
        <w:tc>
          <w:tcPr>
            <w:tcW w:w="1701" w:type="dxa"/>
            <w:tcBorders>
              <w:top w:val="single" w:sz="6" w:space="0" w:color="auto"/>
              <w:left w:val="nil"/>
              <w:bottom w:val="single" w:sz="6" w:space="0" w:color="auto"/>
              <w:right w:val="nil"/>
            </w:tcBorders>
            <w:hideMark/>
          </w:tcPr>
          <w:p w14:paraId="7B61E324" w14:textId="77777777" w:rsidR="00C31C58" w:rsidRDefault="00CE11CB" w:rsidP="00C31C58">
            <w:pPr>
              <w:pStyle w:val="TabellRader"/>
              <w:jc w:val="left"/>
            </w:pPr>
            <w:r>
              <w:t>Montenegro</w:t>
            </w:r>
          </w:p>
        </w:tc>
        <w:tc>
          <w:tcPr>
            <w:tcW w:w="709" w:type="dxa"/>
            <w:tcBorders>
              <w:top w:val="single" w:sz="6" w:space="0" w:color="auto"/>
              <w:left w:val="nil"/>
              <w:bottom w:val="single" w:sz="6" w:space="0" w:color="auto"/>
              <w:right w:val="nil"/>
            </w:tcBorders>
            <w:vAlign w:val="bottom"/>
            <w:hideMark/>
          </w:tcPr>
          <w:p w14:paraId="7553DF20" w14:textId="77777777" w:rsidR="00C31C58" w:rsidRDefault="00CE11CB" w:rsidP="00C31C58">
            <w:pPr>
              <w:pStyle w:val="TabellRader"/>
            </w:pPr>
            <w:r>
              <w:t>1</w:t>
            </w:r>
          </w:p>
        </w:tc>
        <w:tc>
          <w:tcPr>
            <w:tcW w:w="1616" w:type="dxa"/>
            <w:tcBorders>
              <w:top w:val="single" w:sz="6" w:space="0" w:color="auto"/>
              <w:left w:val="nil"/>
              <w:bottom w:val="single" w:sz="6" w:space="0" w:color="auto"/>
              <w:right w:val="nil"/>
            </w:tcBorders>
            <w:vAlign w:val="bottom"/>
            <w:hideMark/>
          </w:tcPr>
          <w:p w14:paraId="2DA3C2FD" w14:textId="77777777" w:rsidR="00C31C58" w:rsidRDefault="00CE11CB" w:rsidP="00C31C58">
            <w:pPr>
              <w:pStyle w:val="TabellRader"/>
            </w:pPr>
            <w:r>
              <w:t>7</w:t>
            </w:r>
          </w:p>
        </w:tc>
        <w:tc>
          <w:tcPr>
            <w:tcW w:w="737" w:type="dxa"/>
            <w:tcBorders>
              <w:top w:val="single" w:sz="6" w:space="0" w:color="auto"/>
              <w:left w:val="nil"/>
              <w:bottom w:val="single" w:sz="6" w:space="0" w:color="auto"/>
              <w:right w:val="nil"/>
            </w:tcBorders>
            <w:vAlign w:val="bottom"/>
            <w:hideMark/>
          </w:tcPr>
          <w:p w14:paraId="7E7C4131"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7FDDFA78" w14:textId="77777777" w:rsidR="00C31C58" w:rsidRDefault="00CE11CB" w:rsidP="00C31C58">
            <w:pPr>
              <w:pStyle w:val="TabellRader"/>
            </w:pPr>
            <w:r>
              <w:t>25 000</w:t>
            </w:r>
          </w:p>
        </w:tc>
      </w:tr>
      <w:tr w:rsidR="00C31C58" w14:paraId="23A35608" w14:textId="77777777" w:rsidTr="00C31C58">
        <w:tc>
          <w:tcPr>
            <w:tcW w:w="1701" w:type="dxa"/>
            <w:tcBorders>
              <w:top w:val="single" w:sz="6" w:space="0" w:color="auto"/>
              <w:left w:val="nil"/>
              <w:bottom w:val="single" w:sz="6" w:space="0" w:color="auto"/>
              <w:right w:val="nil"/>
            </w:tcBorders>
            <w:hideMark/>
          </w:tcPr>
          <w:p w14:paraId="5BCED9C0" w14:textId="77777777" w:rsidR="00C31C58" w:rsidRDefault="00CE11CB" w:rsidP="00C31C58">
            <w:pPr>
              <w:pStyle w:val="TabellRader"/>
              <w:jc w:val="left"/>
            </w:pPr>
            <w:r>
              <w:t>Norge</w:t>
            </w:r>
          </w:p>
        </w:tc>
        <w:tc>
          <w:tcPr>
            <w:tcW w:w="709" w:type="dxa"/>
            <w:tcBorders>
              <w:top w:val="single" w:sz="6" w:space="0" w:color="auto"/>
              <w:left w:val="nil"/>
              <w:bottom w:val="single" w:sz="6" w:space="0" w:color="auto"/>
              <w:right w:val="nil"/>
            </w:tcBorders>
            <w:vAlign w:val="bottom"/>
            <w:hideMark/>
          </w:tcPr>
          <w:p w14:paraId="29848B4C" w14:textId="77777777" w:rsidR="00C31C58" w:rsidRDefault="00CE11CB" w:rsidP="00C31C58">
            <w:pPr>
              <w:pStyle w:val="TabellRader"/>
            </w:pPr>
            <w:r>
              <w:t>46</w:t>
            </w:r>
          </w:p>
        </w:tc>
        <w:tc>
          <w:tcPr>
            <w:tcW w:w="1616" w:type="dxa"/>
            <w:tcBorders>
              <w:top w:val="single" w:sz="6" w:space="0" w:color="auto"/>
              <w:left w:val="nil"/>
              <w:bottom w:val="single" w:sz="6" w:space="0" w:color="auto"/>
              <w:right w:val="nil"/>
            </w:tcBorders>
            <w:vAlign w:val="bottom"/>
            <w:hideMark/>
          </w:tcPr>
          <w:p w14:paraId="5CE0A658" w14:textId="77777777" w:rsidR="00C31C58" w:rsidRDefault="00CE11CB" w:rsidP="00C31C58">
            <w:pPr>
              <w:pStyle w:val="TabellRader"/>
            </w:pPr>
            <w:r>
              <w:t>1,2,3,4,5,6,8,13,14,15,17,21,22</w:t>
            </w:r>
          </w:p>
        </w:tc>
        <w:tc>
          <w:tcPr>
            <w:tcW w:w="737" w:type="dxa"/>
            <w:tcBorders>
              <w:top w:val="single" w:sz="6" w:space="0" w:color="auto"/>
              <w:left w:val="nil"/>
              <w:bottom w:val="single" w:sz="6" w:space="0" w:color="auto"/>
              <w:right w:val="nil"/>
            </w:tcBorders>
            <w:vAlign w:val="bottom"/>
            <w:hideMark/>
          </w:tcPr>
          <w:p w14:paraId="315A5F9A"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7312646B" w14:textId="77777777" w:rsidR="00C31C58" w:rsidRDefault="00CE11CB" w:rsidP="00C31C58">
            <w:pPr>
              <w:pStyle w:val="TabellRader"/>
            </w:pPr>
            <w:r>
              <w:t>654 446 823</w:t>
            </w:r>
          </w:p>
        </w:tc>
      </w:tr>
      <w:tr w:rsidR="00C31C58" w14:paraId="7813034D" w14:textId="77777777" w:rsidTr="00C31C58">
        <w:tc>
          <w:tcPr>
            <w:tcW w:w="1701" w:type="dxa"/>
            <w:tcBorders>
              <w:top w:val="single" w:sz="6" w:space="0" w:color="auto"/>
              <w:left w:val="nil"/>
              <w:bottom w:val="single" w:sz="6" w:space="0" w:color="auto"/>
              <w:right w:val="nil"/>
            </w:tcBorders>
            <w:hideMark/>
          </w:tcPr>
          <w:p w14:paraId="4C283FCE" w14:textId="77777777" w:rsidR="00C31C58" w:rsidRDefault="00CE11CB" w:rsidP="00C31C58">
            <w:pPr>
              <w:pStyle w:val="TabellRader"/>
              <w:jc w:val="left"/>
            </w:pPr>
            <w:r>
              <w:t>Schweiz</w:t>
            </w:r>
          </w:p>
        </w:tc>
        <w:tc>
          <w:tcPr>
            <w:tcW w:w="709" w:type="dxa"/>
            <w:tcBorders>
              <w:top w:val="single" w:sz="6" w:space="0" w:color="auto"/>
              <w:left w:val="nil"/>
              <w:bottom w:val="single" w:sz="6" w:space="0" w:color="auto"/>
              <w:right w:val="nil"/>
            </w:tcBorders>
            <w:vAlign w:val="bottom"/>
            <w:hideMark/>
          </w:tcPr>
          <w:p w14:paraId="3F24A5F1" w14:textId="77777777" w:rsidR="00C31C58" w:rsidRDefault="00CE11CB" w:rsidP="00C31C58">
            <w:pPr>
              <w:pStyle w:val="TabellRader"/>
            </w:pPr>
            <w:r>
              <w:t>19</w:t>
            </w:r>
          </w:p>
        </w:tc>
        <w:tc>
          <w:tcPr>
            <w:tcW w:w="1616" w:type="dxa"/>
            <w:tcBorders>
              <w:top w:val="single" w:sz="6" w:space="0" w:color="auto"/>
              <w:left w:val="nil"/>
              <w:bottom w:val="single" w:sz="6" w:space="0" w:color="auto"/>
              <w:right w:val="nil"/>
            </w:tcBorders>
            <w:vAlign w:val="bottom"/>
            <w:hideMark/>
          </w:tcPr>
          <w:p w14:paraId="7BFEDBCC" w14:textId="77777777" w:rsidR="00C31C58" w:rsidRDefault="00CE11CB" w:rsidP="00C31C58">
            <w:pPr>
              <w:pStyle w:val="TabellRader"/>
            </w:pPr>
            <w:r>
              <w:t>1,2,3,4,5,6,7,8,10,11,13,14,15,17,21,22</w:t>
            </w:r>
          </w:p>
        </w:tc>
        <w:tc>
          <w:tcPr>
            <w:tcW w:w="737" w:type="dxa"/>
            <w:tcBorders>
              <w:top w:val="single" w:sz="6" w:space="0" w:color="auto"/>
              <w:left w:val="nil"/>
              <w:bottom w:val="single" w:sz="6" w:space="0" w:color="auto"/>
              <w:right w:val="nil"/>
            </w:tcBorders>
            <w:vAlign w:val="bottom"/>
            <w:hideMark/>
          </w:tcPr>
          <w:p w14:paraId="7B432BB9"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5AF159E8" w14:textId="77777777" w:rsidR="00C31C58" w:rsidRDefault="00CE11CB" w:rsidP="00C31C58">
            <w:pPr>
              <w:pStyle w:val="TabellRader"/>
            </w:pPr>
            <w:r>
              <w:t>125 550 926</w:t>
            </w:r>
          </w:p>
        </w:tc>
      </w:tr>
      <w:tr w:rsidR="00C31C58" w14:paraId="3514C660" w14:textId="77777777" w:rsidTr="00C31C58">
        <w:tc>
          <w:tcPr>
            <w:tcW w:w="1701" w:type="dxa"/>
            <w:tcBorders>
              <w:top w:val="single" w:sz="6" w:space="0" w:color="auto"/>
              <w:left w:val="nil"/>
              <w:bottom w:val="single" w:sz="6" w:space="0" w:color="auto"/>
              <w:right w:val="nil"/>
            </w:tcBorders>
            <w:hideMark/>
          </w:tcPr>
          <w:p w14:paraId="0C72A201" w14:textId="77777777" w:rsidR="00C31C58" w:rsidRDefault="00CE11CB" w:rsidP="00C31C58">
            <w:pPr>
              <w:pStyle w:val="TabellRader"/>
              <w:jc w:val="left"/>
            </w:pPr>
            <w:r>
              <w:t>Storbritannien</w:t>
            </w:r>
          </w:p>
        </w:tc>
        <w:tc>
          <w:tcPr>
            <w:tcW w:w="709" w:type="dxa"/>
            <w:tcBorders>
              <w:top w:val="single" w:sz="6" w:space="0" w:color="auto"/>
              <w:left w:val="nil"/>
              <w:bottom w:val="single" w:sz="6" w:space="0" w:color="auto"/>
              <w:right w:val="nil"/>
            </w:tcBorders>
            <w:vAlign w:val="bottom"/>
            <w:hideMark/>
          </w:tcPr>
          <w:p w14:paraId="24BDABC0" w14:textId="77777777" w:rsidR="00C31C58" w:rsidRDefault="00CE11CB" w:rsidP="00C31C58">
            <w:pPr>
              <w:pStyle w:val="TabellRader"/>
            </w:pPr>
            <w:r>
              <w:t>52</w:t>
            </w:r>
          </w:p>
        </w:tc>
        <w:tc>
          <w:tcPr>
            <w:tcW w:w="1616" w:type="dxa"/>
            <w:tcBorders>
              <w:top w:val="single" w:sz="6" w:space="0" w:color="auto"/>
              <w:left w:val="nil"/>
              <w:bottom w:val="single" w:sz="6" w:space="0" w:color="auto"/>
              <w:right w:val="nil"/>
            </w:tcBorders>
            <w:vAlign w:val="bottom"/>
            <w:hideMark/>
          </w:tcPr>
          <w:p w14:paraId="1B729EBF" w14:textId="77777777" w:rsidR="00C31C58" w:rsidRDefault="00CE11CB" w:rsidP="00C31C58">
            <w:pPr>
              <w:pStyle w:val="TabellRader"/>
            </w:pPr>
            <w:r>
              <w:t>1,2,3,4,5,6,8,10,11,13,14,17,18,21,22</w:t>
            </w:r>
          </w:p>
        </w:tc>
        <w:tc>
          <w:tcPr>
            <w:tcW w:w="737" w:type="dxa"/>
            <w:tcBorders>
              <w:top w:val="single" w:sz="6" w:space="0" w:color="auto"/>
              <w:left w:val="nil"/>
              <w:bottom w:val="single" w:sz="6" w:space="0" w:color="auto"/>
              <w:right w:val="nil"/>
            </w:tcBorders>
            <w:vAlign w:val="bottom"/>
            <w:hideMark/>
          </w:tcPr>
          <w:p w14:paraId="1740CF7E"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2C64E0E7" w14:textId="77777777" w:rsidR="00C31C58" w:rsidRDefault="00CE11CB" w:rsidP="00C31C58">
            <w:pPr>
              <w:pStyle w:val="TabellRader"/>
            </w:pPr>
            <w:r>
              <w:t>710 599 844</w:t>
            </w:r>
          </w:p>
        </w:tc>
      </w:tr>
      <w:tr w:rsidR="00C31C58" w14:paraId="7271E68F" w14:textId="77777777" w:rsidTr="00C31C58">
        <w:tc>
          <w:tcPr>
            <w:tcW w:w="1701" w:type="dxa"/>
            <w:tcBorders>
              <w:top w:val="single" w:sz="6" w:space="0" w:color="auto"/>
              <w:left w:val="nil"/>
              <w:bottom w:val="single" w:sz="6" w:space="0" w:color="auto"/>
              <w:right w:val="nil"/>
            </w:tcBorders>
            <w:hideMark/>
          </w:tcPr>
          <w:p w14:paraId="790B1D26" w14:textId="77777777" w:rsidR="00C31C58" w:rsidRDefault="00CE11CB" w:rsidP="00C31C58">
            <w:pPr>
              <w:pStyle w:val="TabellSlutsumma"/>
              <w:jc w:val="left"/>
            </w:pPr>
            <w:r>
              <w:t>Totalt</w:t>
            </w:r>
          </w:p>
        </w:tc>
        <w:tc>
          <w:tcPr>
            <w:tcW w:w="709" w:type="dxa"/>
            <w:tcBorders>
              <w:top w:val="single" w:sz="6" w:space="0" w:color="auto"/>
              <w:left w:val="nil"/>
              <w:bottom w:val="single" w:sz="6" w:space="0" w:color="auto"/>
              <w:right w:val="nil"/>
            </w:tcBorders>
            <w:vAlign w:val="bottom"/>
            <w:hideMark/>
          </w:tcPr>
          <w:p w14:paraId="3A6A3790" w14:textId="77777777" w:rsidR="00C31C58" w:rsidRDefault="00CE11CB" w:rsidP="00C31C58">
            <w:pPr>
              <w:pStyle w:val="TabellSlutsumma"/>
            </w:pPr>
            <w:r>
              <w:t>119</w:t>
            </w:r>
          </w:p>
        </w:tc>
        <w:tc>
          <w:tcPr>
            <w:tcW w:w="1616" w:type="dxa"/>
            <w:tcBorders>
              <w:top w:val="single" w:sz="6" w:space="0" w:color="auto"/>
              <w:left w:val="nil"/>
              <w:bottom w:val="single" w:sz="6" w:space="0" w:color="auto"/>
              <w:right w:val="nil"/>
            </w:tcBorders>
            <w:vAlign w:val="bottom"/>
          </w:tcPr>
          <w:p w14:paraId="17E2536D" w14:textId="77777777" w:rsidR="00C31C58" w:rsidRDefault="00C31C58" w:rsidP="00C31C58">
            <w:pPr>
              <w:pStyle w:val="TabellSlutsumma"/>
            </w:pPr>
          </w:p>
        </w:tc>
        <w:tc>
          <w:tcPr>
            <w:tcW w:w="737" w:type="dxa"/>
            <w:tcBorders>
              <w:top w:val="single" w:sz="6" w:space="0" w:color="auto"/>
              <w:left w:val="nil"/>
              <w:bottom w:val="single" w:sz="6" w:space="0" w:color="auto"/>
              <w:right w:val="nil"/>
            </w:tcBorders>
            <w:vAlign w:val="bottom"/>
          </w:tcPr>
          <w:p w14:paraId="60A73458" w14:textId="77777777" w:rsidR="00C31C58" w:rsidRDefault="00C31C58" w:rsidP="00C31C58">
            <w:pPr>
              <w:pStyle w:val="TabellSlutsumma"/>
            </w:pPr>
          </w:p>
        </w:tc>
        <w:tc>
          <w:tcPr>
            <w:tcW w:w="1191" w:type="dxa"/>
            <w:tcBorders>
              <w:top w:val="single" w:sz="6" w:space="0" w:color="auto"/>
              <w:left w:val="nil"/>
              <w:bottom w:val="single" w:sz="6" w:space="0" w:color="auto"/>
              <w:right w:val="nil"/>
            </w:tcBorders>
            <w:vAlign w:val="bottom"/>
            <w:hideMark/>
          </w:tcPr>
          <w:p w14:paraId="098FF335" w14:textId="77777777" w:rsidR="00C31C58" w:rsidRDefault="00CE11CB" w:rsidP="00C31C58">
            <w:pPr>
              <w:pStyle w:val="TabellSlutsumma"/>
              <w:rPr>
                <w:rFonts w:cs="Arial"/>
                <w:color w:val="000000"/>
              </w:rPr>
            </w:pPr>
            <w:r>
              <w:rPr>
                <w:rFonts w:cs="Arial"/>
                <w:color w:val="000000"/>
              </w:rPr>
              <w:t>1</w:t>
            </w:r>
            <w:r>
              <w:rPr>
                <w:rFonts w:ascii="Cambria" w:hAnsi="Cambria" w:cs="Cambria"/>
                <w:color w:val="000000"/>
              </w:rPr>
              <w:t> </w:t>
            </w:r>
            <w:r>
              <w:rPr>
                <w:rFonts w:cs="Arial"/>
                <w:color w:val="000000"/>
              </w:rPr>
              <w:t>491</w:t>
            </w:r>
            <w:r>
              <w:rPr>
                <w:rFonts w:ascii="Cambria" w:hAnsi="Cambria" w:cs="Cambria"/>
                <w:color w:val="000000"/>
              </w:rPr>
              <w:t> </w:t>
            </w:r>
            <w:r>
              <w:rPr>
                <w:rFonts w:cs="Arial"/>
                <w:color w:val="000000"/>
              </w:rPr>
              <w:t>192 048</w:t>
            </w:r>
          </w:p>
        </w:tc>
      </w:tr>
      <w:tr w:rsidR="00C31C58" w14:paraId="3EAB0A38" w14:textId="77777777" w:rsidTr="00C31C58">
        <w:tc>
          <w:tcPr>
            <w:tcW w:w="1701" w:type="dxa"/>
            <w:tcBorders>
              <w:top w:val="single" w:sz="6" w:space="0" w:color="auto"/>
              <w:left w:val="nil"/>
              <w:bottom w:val="single" w:sz="6" w:space="0" w:color="auto"/>
              <w:right w:val="nil"/>
            </w:tcBorders>
            <w:hideMark/>
          </w:tcPr>
          <w:p w14:paraId="16A6DF88" w14:textId="77777777" w:rsidR="00C31C58" w:rsidRDefault="00CE11CB" w:rsidP="00C31C58">
            <w:pPr>
              <w:pStyle w:val="TabellRubrik"/>
            </w:pPr>
            <w:r>
              <w:t>NORDAMERIKA</w:t>
            </w:r>
          </w:p>
        </w:tc>
        <w:tc>
          <w:tcPr>
            <w:tcW w:w="709" w:type="dxa"/>
            <w:tcBorders>
              <w:top w:val="single" w:sz="6" w:space="0" w:color="auto"/>
              <w:left w:val="nil"/>
              <w:bottom w:val="single" w:sz="6" w:space="0" w:color="auto"/>
              <w:right w:val="nil"/>
            </w:tcBorders>
            <w:vAlign w:val="bottom"/>
          </w:tcPr>
          <w:p w14:paraId="1ADA2752" w14:textId="77777777" w:rsidR="00C31C58" w:rsidRDefault="00C31C58" w:rsidP="00C31C58">
            <w:pPr>
              <w:pStyle w:val="TabellRader"/>
            </w:pPr>
          </w:p>
        </w:tc>
        <w:tc>
          <w:tcPr>
            <w:tcW w:w="1616" w:type="dxa"/>
            <w:tcBorders>
              <w:top w:val="single" w:sz="6" w:space="0" w:color="auto"/>
              <w:left w:val="nil"/>
              <w:bottom w:val="single" w:sz="6" w:space="0" w:color="auto"/>
              <w:right w:val="nil"/>
            </w:tcBorders>
            <w:vAlign w:val="bottom"/>
          </w:tcPr>
          <w:p w14:paraId="3E233022" w14:textId="77777777" w:rsidR="00C31C58" w:rsidRDefault="00C31C58" w:rsidP="00C31C58">
            <w:pPr>
              <w:pStyle w:val="TabellRader"/>
            </w:pPr>
          </w:p>
        </w:tc>
        <w:tc>
          <w:tcPr>
            <w:tcW w:w="737" w:type="dxa"/>
            <w:tcBorders>
              <w:top w:val="single" w:sz="6" w:space="0" w:color="auto"/>
              <w:left w:val="nil"/>
              <w:bottom w:val="single" w:sz="6" w:space="0" w:color="auto"/>
              <w:right w:val="nil"/>
            </w:tcBorders>
            <w:vAlign w:val="bottom"/>
          </w:tcPr>
          <w:p w14:paraId="66FA5CCB" w14:textId="77777777" w:rsidR="00C31C58" w:rsidRDefault="00C31C58" w:rsidP="00C31C58">
            <w:pPr>
              <w:pStyle w:val="TabellRader"/>
            </w:pPr>
          </w:p>
        </w:tc>
        <w:tc>
          <w:tcPr>
            <w:tcW w:w="1191" w:type="dxa"/>
            <w:tcBorders>
              <w:top w:val="single" w:sz="6" w:space="0" w:color="auto"/>
              <w:left w:val="nil"/>
              <w:bottom w:val="single" w:sz="6" w:space="0" w:color="auto"/>
              <w:right w:val="nil"/>
            </w:tcBorders>
            <w:vAlign w:val="bottom"/>
          </w:tcPr>
          <w:p w14:paraId="2DC6CCC9" w14:textId="77777777" w:rsidR="00C31C58" w:rsidRDefault="00C31C58" w:rsidP="00C31C58">
            <w:pPr>
              <w:pStyle w:val="TabellRader"/>
            </w:pPr>
          </w:p>
        </w:tc>
      </w:tr>
      <w:tr w:rsidR="00C31C58" w14:paraId="2C443BCC" w14:textId="77777777" w:rsidTr="00C31C58">
        <w:tc>
          <w:tcPr>
            <w:tcW w:w="1701" w:type="dxa"/>
            <w:tcBorders>
              <w:top w:val="single" w:sz="6" w:space="0" w:color="auto"/>
              <w:left w:val="nil"/>
              <w:bottom w:val="single" w:sz="6" w:space="0" w:color="auto"/>
              <w:right w:val="nil"/>
            </w:tcBorders>
            <w:hideMark/>
          </w:tcPr>
          <w:p w14:paraId="42B3DFF5" w14:textId="77777777" w:rsidR="00C31C58" w:rsidRDefault="00CE11CB" w:rsidP="00C31C58">
            <w:pPr>
              <w:pStyle w:val="TabellRader"/>
              <w:jc w:val="left"/>
            </w:pPr>
            <w:r>
              <w:t>Kanada</w:t>
            </w:r>
          </w:p>
        </w:tc>
        <w:tc>
          <w:tcPr>
            <w:tcW w:w="709" w:type="dxa"/>
            <w:tcBorders>
              <w:top w:val="single" w:sz="6" w:space="0" w:color="auto"/>
              <w:left w:val="nil"/>
              <w:bottom w:val="single" w:sz="6" w:space="0" w:color="auto"/>
              <w:right w:val="nil"/>
            </w:tcBorders>
            <w:vAlign w:val="bottom"/>
            <w:hideMark/>
          </w:tcPr>
          <w:p w14:paraId="09A39D23" w14:textId="77777777" w:rsidR="00C31C58" w:rsidRDefault="00CE11CB" w:rsidP="00C31C58">
            <w:pPr>
              <w:pStyle w:val="TabellRader"/>
            </w:pPr>
            <w:r>
              <w:t>10</w:t>
            </w:r>
          </w:p>
        </w:tc>
        <w:tc>
          <w:tcPr>
            <w:tcW w:w="1616" w:type="dxa"/>
            <w:tcBorders>
              <w:top w:val="single" w:sz="6" w:space="0" w:color="auto"/>
              <w:left w:val="nil"/>
              <w:bottom w:val="single" w:sz="6" w:space="0" w:color="auto"/>
              <w:right w:val="nil"/>
            </w:tcBorders>
            <w:vAlign w:val="bottom"/>
            <w:hideMark/>
          </w:tcPr>
          <w:p w14:paraId="64D0071A" w14:textId="77777777" w:rsidR="00C31C58" w:rsidRDefault="00CE11CB" w:rsidP="00C31C58">
            <w:pPr>
              <w:pStyle w:val="TabellRader"/>
            </w:pPr>
            <w:r>
              <w:t>2,3,5,10,15,17,18,21,22</w:t>
            </w:r>
          </w:p>
        </w:tc>
        <w:tc>
          <w:tcPr>
            <w:tcW w:w="737" w:type="dxa"/>
            <w:tcBorders>
              <w:top w:val="single" w:sz="6" w:space="0" w:color="auto"/>
              <w:left w:val="nil"/>
              <w:bottom w:val="single" w:sz="6" w:space="0" w:color="auto"/>
              <w:right w:val="nil"/>
            </w:tcBorders>
            <w:vAlign w:val="bottom"/>
            <w:hideMark/>
          </w:tcPr>
          <w:p w14:paraId="1BAD63EA"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65DEB7F6" w14:textId="77777777" w:rsidR="00C31C58" w:rsidRDefault="00CE11CB" w:rsidP="00C31C58">
            <w:pPr>
              <w:pStyle w:val="TabellRader"/>
            </w:pPr>
            <w:r>
              <w:t>100 117 700</w:t>
            </w:r>
          </w:p>
        </w:tc>
      </w:tr>
      <w:tr w:rsidR="00C31C58" w14:paraId="4332F310" w14:textId="77777777" w:rsidTr="00C31C58">
        <w:tc>
          <w:tcPr>
            <w:tcW w:w="1701" w:type="dxa"/>
            <w:tcBorders>
              <w:top w:val="single" w:sz="6" w:space="0" w:color="auto"/>
              <w:left w:val="nil"/>
              <w:bottom w:val="single" w:sz="6" w:space="0" w:color="auto"/>
              <w:right w:val="nil"/>
            </w:tcBorders>
            <w:hideMark/>
          </w:tcPr>
          <w:p w14:paraId="50B6DC5F" w14:textId="77777777" w:rsidR="00C31C58" w:rsidRDefault="00CE11CB" w:rsidP="00C31C58">
            <w:pPr>
              <w:pStyle w:val="TabellRader"/>
              <w:jc w:val="left"/>
            </w:pPr>
            <w:r>
              <w:t>USA</w:t>
            </w:r>
          </w:p>
        </w:tc>
        <w:tc>
          <w:tcPr>
            <w:tcW w:w="709" w:type="dxa"/>
            <w:tcBorders>
              <w:top w:val="single" w:sz="6" w:space="0" w:color="auto"/>
              <w:left w:val="nil"/>
              <w:bottom w:val="single" w:sz="6" w:space="0" w:color="auto"/>
              <w:right w:val="nil"/>
            </w:tcBorders>
            <w:vAlign w:val="bottom"/>
            <w:hideMark/>
          </w:tcPr>
          <w:p w14:paraId="12310B7F" w14:textId="77777777" w:rsidR="00C31C58" w:rsidRDefault="00CE11CB" w:rsidP="00C31C58">
            <w:pPr>
              <w:pStyle w:val="TabellRader"/>
            </w:pPr>
            <w:r>
              <w:t>94</w:t>
            </w:r>
          </w:p>
        </w:tc>
        <w:tc>
          <w:tcPr>
            <w:tcW w:w="1616" w:type="dxa"/>
            <w:tcBorders>
              <w:top w:val="single" w:sz="6" w:space="0" w:color="auto"/>
              <w:left w:val="nil"/>
              <w:bottom w:val="single" w:sz="6" w:space="0" w:color="auto"/>
              <w:right w:val="nil"/>
            </w:tcBorders>
            <w:vAlign w:val="bottom"/>
            <w:hideMark/>
          </w:tcPr>
          <w:p w14:paraId="7E92B896" w14:textId="77777777" w:rsidR="00C31C58" w:rsidRDefault="00CE11CB" w:rsidP="00C31C58">
            <w:pPr>
              <w:pStyle w:val="TabellRader"/>
            </w:pPr>
            <w:r>
              <w:t>2,3,4,5,6,8,10,11,14,17,18,21,22</w:t>
            </w:r>
          </w:p>
        </w:tc>
        <w:tc>
          <w:tcPr>
            <w:tcW w:w="737" w:type="dxa"/>
            <w:tcBorders>
              <w:top w:val="single" w:sz="6" w:space="0" w:color="auto"/>
              <w:left w:val="nil"/>
              <w:bottom w:val="single" w:sz="6" w:space="0" w:color="auto"/>
              <w:right w:val="nil"/>
            </w:tcBorders>
            <w:vAlign w:val="bottom"/>
            <w:hideMark/>
          </w:tcPr>
          <w:p w14:paraId="5DC04E33"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3584D02C" w14:textId="77777777" w:rsidR="00C31C58" w:rsidRDefault="00CE11CB" w:rsidP="00C31C58">
            <w:pPr>
              <w:pStyle w:val="TabellRader"/>
            </w:pPr>
            <w:r>
              <w:t>5 294 745 192</w:t>
            </w:r>
          </w:p>
        </w:tc>
      </w:tr>
      <w:tr w:rsidR="00C31C58" w14:paraId="0CF0C76D" w14:textId="77777777" w:rsidTr="00C31C58">
        <w:tc>
          <w:tcPr>
            <w:tcW w:w="1701" w:type="dxa"/>
            <w:tcBorders>
              <w:top w:val="single" w:sz="6" w:space="0" w:color="auto"/>
              <w:left w:val="nil"/>
              <w:bottom w:val="single" w:sz="6" w:space="0" w:color="auto"/>
              <w:right w:val="nil"/>
            </w:tcBorders>
            <w:hideMark/>
          </w:tcPr>
          <w:p w14:paraId="14A386CE" w14:textId="77777777" w:rsidR="00C31C58" w:rsidRDefault="00CE11CB" w:rsidP="00C31C58">
            <w:pPr>
              <w:pStyle w:val="TabellSlutsumma"/>
              <w:jc w:val="left"/>
            </w:pPr>
            <w:r>
              <w:t>Totalt</w:t>
            </w:r>
          </w:p>
        </w:tc>
        <w:tc>
          <w:tcPr>
            <w:tcW w:w="709" w:type="dxa"/>
            <w:tcBorders>
              <w:top w:val="single" w:sz="6" w:space="0" w:color="auto"/>
              <w:left w:val="nil"/>
              <w:bottom w:val="single" w:sz="6" w:space="0" w:color="auto"/>
              <w:right w:val="nil"/>
            </w:tcBorders>
            <w:vAlign w:val="bottom"/>
            <w:hideMark/>
          </w:tcPr>
          <w:p w14:paraId="60774614" w14:textId="77777777" w:rsidR="00C31C58" w:rsidRDefault="00CE11CB" w:rsidP="00C31C58">
            <w:pPr>
              <w:pStyle w:val="TabellSlutsumma"/>
            </w:pPr>
            <w:r>
              <w:t>103</w:t>
            </w:r>
          </w:p>
        </w:tc>
        <w:tc>
          <w:tcPr>
            <w:tcW w:w="1616" w:type="dxa"/>
            <w:tcBorders>
              <w:top w:val="single" w:sz="6" w:space="0" w:color="auto"/>
              <w:left w:val="nil"/>
              <w:bottom w:val="single" w:sz="6" w:space="0" w:color="auto"/>
              <w:right w:val="nil"/>
            </w:tcBorders>
            <w:vAlign w:val="bottom"/>
          </w:tcPr>
          <w:p w14:paraId="5AC864C6" w14:textId="77777777" w:rsidR="00C31C58" w:rsidRDefault="00C31C58" w:rsidP="00C31C58">
            <w:pPr>
              <w:pStyle w:val="TabellSlutsumma"/>
            </w:pPr>
          </w:p>
        </w:tc>
        <w:tc>
          <w:tcPr>
            <w:tcW w:w="737" w:type="dxa"/>
            <w:tcBorders>
              <w:top w:val="single" w:sz="6" w:space="0" w:color="auto"/>
              <w:left w:val="nil"/>
              <w:bottom w:val="single" w:sz="6" w:space="0" w:color="auto"/>
              <w:right w:val="nil"/>
            </w:tcBorders>
            <w:vAlign w:val="bottom"/>
            <w:hideMark/>
          </w:tcPr>
          <w:p w14:paraId="54CEF544" w14:textId="77777777" w:rsidR="00C31C58" w:rsidRDefault="00CE11CB" w:rsidP="00C31C58">
            <w:pPr>
              <w:pStyle w:val="TabellSlutsumma"/>
            </w:pPr>
            <w:r>
              <w:rPr>
                <w:rFonts w:ascii="Cambria" w:hAnsi="Cambria" w:cs="Cambria"/>
              </w:rPr>
              <w:t> </w:t>
            </w:r>
          </w:p>
        </w:tc>
        <w:tc>
          <w:tcPr>
            <w:tcW w:w="1191" w:type="dxa"/>
            <w:tcBorders>
              <w:top w:val="single" w:sz="6" w:space="0" w:color="auto"/>
              <w:left w:val="nil"/>
              <w:bottom w:val="single" w:sz="6" w:space="0" w:color="auto"/>
              <w:right w:val="nil"/>
            </w:tcBorders>
            <w:vAlign w:val="bottom"/>
            <w:hideMark/>
          </w:tcPr>
          <w:p w14:paraId="22A41CC7" w14:textId="77777777" w:rsidR="00C31C58" w:rsidRDefault="00CE11CB" w:rsidP="00C31C58">
            <w:pPr>
              <w:pStyle w:val="TabellSlutsumma"/>
            </w:pPr>
            <w:r>
              <w:t>5 394 862 892</w:t>
            </w:r>
          </w:p>
        </w:tc>
      </w:tr>
      <w:tr w:rsidR="00C31C58" w14:paraId="498A611F" w14:textId="77777777" w:rsidTr="00C31C58">
        <w:tc>
          <w:tcPr>
            <w:tcW w:w="1701" w:type="dxa"/>
            <w:tcBorders>
              <w:top w:val="single" w:sz="6" w:space="0" w:color="auto"/>
              <w:left w:val="nil"/>
              <w:bottom w:val="single" w:sz="6" w:space="0" w:color="auto"/>
              <w:right w:val="nil"/>
            </w:tcBorders>
          </w:tcPr>
          <w:p w14:paraId="0C1F5EDE" w14:textId="77777777" w:rsidR="00C31C58" w:rsidRDefault="00C31C58" w:rsidP="00C31C58">
            <w:pPr>
              <w:pStyle w:val="TabellRader"/>
              <w:jc w:val="left"/>
            </w:pPr>
          </w:p>
        </w:tc>
        <w:tc>
          <w:tcPr>
            <w:tcW w:w="709" w:type="dxa"/>
            <w:tcBorders>
              <w:top w:val="single" w:sz="6" w:space="0" w:color="auto"/>
              <w:left w:val="nil"/>
              <w:bottom w:val="single" w:sz="6" w:space="0" w:color="auto"/>
              <w:right w:val="nil"/>
            </w:tcBorders>
            <w:vAlign w:val="bottom"/>
          </w:tcPr>
          <w:p w14:paraId="2A871BF4" w14:textId="77777777" w:rsidR="00C31C58" w:rsidRDefault="00C31C58" w:rsidP="00C31C58">
            <w:pPr>
              <w:pStyle w:val="TabellRader"/>
            </w:pPr>
          </w:p>
        </w:tc>
        <w:tc>
          <w:tcPr>
            <w:tcW w:w="1616" w:type="dxa"/>
            <w:tcBorders>
              <w:top w:val="single" w:sz="6" w:space="0" w:color="auto"/>
              <w:left w:val="nil"/>
              <w:bottom w:val="single" w:sz="6" w:space="0" w:color="auto"/>
              <w:right w:val="nil"/>
            </w:tcBorders>
            <w:vAlign w:val="bottom"/>
          </w:tcPr>
          <w:p w14:paraId="1C48270D" w14:textId="77777777" w:rsidR="00C31C58" w:rsidRDefault="00C31C58" w:rsidP="00C31C58">
            <w:pPr>
              <w:pStyle w:val="TabellRader"/>
            </w:pPr>
          </w:p>
        </w:tc>
        <w:tc>
          <w:tcPr>
            <w:tcW w:w="737" w:type="dxa"/>
            <w:tcBorders>
              <w:top w:val="single" w:sz="6" w:space="0" w:color="auto"/>
              <w:left w:val="nil"/>
              <w:bottom w:val="single" w:sz="6" w:space="0" w:color="auto"/>
              <w:right w:val="nil"/>
            </w:tcBorders>
            <w:vAlign w:val="bottom"/>
          </w:tcPr>
          <w:p w14:paraId="170ED52C" w14:textId="77777777" w:rsidR="00C31C58" w:rsidRDefault="00C31C58" w:rsidP="00C31C58">
            <w:pPr>
              <w:pStyle w:val="TabellRader"/>
            </w:pPr>
          </w:p>
        </w:tc>
        <w:tc>
          <w:tcPr>
            <w:tcW w:w="1191" w:type="dxa"/>
            <w:tcBorders>
              <w:top w:val="single" w:sz="6" w:space="0" w:color="auto"/>
              <w:left w:val="nil"/>
              <w:bottom w:val="single" w:sz="6" w:space="0" w:color="auto"/>
              <w:right w:val="nil"/>
            </w:tcBorders>
            <w:vAlign w:val="bottom"/>
          </w:tcPr>
          <w:p w14:paraId="2F14BC59" w14:textId="77777777" w:rsidR="00C31C58" w:rsidRDefault="00C31C58" w:rsidP="00C31C58">
            <w:pPr>
              <w:pStyle w:val="TabellRader"/>
            </w:pPr>
          </w:p>
        </w:tc>
      </w:tr>
      <w:tr w:rsidR="00C31C58" w14:paraId="61D5F0C8" w14:textId="77777777" w:rsidTr="00C31C58">
        <w:tc>
          <w:tcPr>
            <w:tcW w:w="1701" w:type="dxa"/>
            <w:tcBorders>
              <w:top w:val="single" w:sz="6" w:space="0" w:color="auto"/>
              <w:left w:val="nil"/>
              <w:bottom w:val="single" w:sz="6" w:space="0" w:color="auto"/>
              <w:right w:val="nil"/>
            </w:tcBorders>
            <w:hideMark/>
          </w:tcPr>
          <w:p w14:paraId="5CBCC457" w14:textId="77777777" w:rsidR="00C31C58" w:rsidRDefault="00CE11CB" w:rsidP="00C31C58">
            <w:pPr>
              <w:pStyle w:val="TabellRubrik"/>
            </w:pPr>
            <w:r>
              <w:t>CENTRALAMERIKA</w:t>
            </w:r>
          </w:p>
        </w:tc>
        <w:tc>
          <w:tcPr>
            <w:tcW w:w="709" w:type="dxa"/>
            <w:tcBorders>
              <w:top w:val="single" w:sz="6" w:space="0" w:color="auto"/>
              <w:left w:val="nil"/>
              <w:bottom w:val="single" w:sz="6" w:space="0" w:color="auto"/>
              <w:right w:val="nil"/>
            </w:tcBorders>
            <w:vAlign w:val="bottom"/>
          </w:tcPr>
          <w:p w14:paraId="50C534E4" w14:textId="77777777" w:rsidR="00C31C58" w:rsidRDefault="00C31C58" w:rsidP="00C31C58">
            <w:pPr>
              <w:pStyle w:val="TabellRader"/>
            </w:pPr>
          </w:p>
        </w:tc>
        <w:tc>
          <w:tcPr>
            <w:tcW w:w="1616" w:type="dxa"/>
            <w:tcBorders>
              <w:top w:val="single" w:sz="6" w:space="0" w:color="auto"/>
              <w:left w:val="nil"/>
              <w:bottom w:val="single" w:sz="6" w:space="0" w:color="auto"/>
              <w:right w:val="nil"/>
            </w:tcBorders>
            <w:vAlign w:val="bottom"/>
          </w:tcPr>
          <w:p w14:paraId="388AEF43" w14:textId="77777777" w:rsidR="00C31C58" w:rsidRDefault="00C31C58" w:rsidP="00C31C58">
            <w:pPr>
              <w:pStyle w:val="TabellRader"/>
            </w:pPr>
          </w:p>
        </w:tc>
        <w:tc>
          <w:tcPr>
            <w:tcW w:w="737" w:type="dxa"/>
            <w:tcBorders>
              <w:top w:val="single" w:sz="6" w:space="0" w:color="auto"/>
              <w:left w:val="nil"/>
              <w:bottom w:val="single" w:sz="6" w:space="0" w:color="auto"/>
              <w:right w:val="nil"/>
            </w:tcBorders>
            <w:vAlign w:val="bottom"/>
          </w:tcPr>
          <w:p w14:paraId="4509AE6A" w14:textId="77777777" w:rsidR="00C31C58" w:rsidRDefault="00C31C58" w:rsidP="00C31C58">
            <w:pPr>
              <w:pStyle w:val="TabellRader"/>
            </w:pPr>
          </w:p>
        </w:tc>
        <w:tc>
          <w:tcPr>
            <w:tcW w:w="1191" w:type="dxa"/>
            <w:tcBorders>
              <w:top w:val="single" w:sz="6" w:space="0" w:color="auto"/>
              <w:left w:val="nil"/>
              <w:bottom w:val="single" w:sz="6" w:space="0" w:color="auto"/>
              <w:right w:val="nil"/>
            </w:tcBorders>
            <w:vAlign w:val="bottom"/>
          </w:tcPr>
          <w:p w14:paraId="1F74E084" w14:textId="77777777" w:rsidR="00C31C58" w:rsidRDefault="00C31C58" w:rsidP="00C31C58">
            <w:pPr>
              <w:pStyle w:val="TabellRader"/>
            </w:pPr>
          </w:p>
        </w:tc>
      </w:tr>
      <w:tr w:rsidR="00C31C58" w14:paraId="2A3ED903" w14:textId="77777777" w:rsidTr="00C31C58">
        <w:tc>
          <w:tcPr>
            <w:tcW w:w="1701" w:type="dxa"/>
            <w:tcBorders>
              <w:top w:val="single" w:sz="6" w:space="0" w:color="auto"/>
              <w:left w:val="nil"/>
              <w:bottom w:val="single" w:sz="6" w:space="0" w:color="auto"/>
              <w:right w:val="nil"/>
            </w:tcBorders>
            <w:hideMark/>
          </w:tcPr>
          <w:p w14:paraId="678317C6" w14:textId="77777777" w:rsidR="00C31C58" w:rsidRDefault="00CE11CB" w:rsidP="00C31C58">
            <w:pPr>
              <w:pStyle w:val="TabellRader"/>
              <w:jc w:val="left"/>
            </w:pPr>
            <w:r>
              <w:t>Mexiko</w:t>
            </w:r>
          </w:p>
        </w:tc>
        <w:tc>
          <w:tcPr>
            <w:tcW w:w="709" w:type="dxa"/>
            <w:tcBorders>
              <w:top w:val="single" w:sz="6" w:space="0" w:color="auto"/>
              <w:left w:val="nil"/>
              <w:bottom w:val="single" w:sz="6" w:space="0" w:color="auto"/>
              <w:right w:val="nil"/>
            </w:tcBorders>
            <w:vAlign w:val="bottom"/>
            <w:hideMark/>
          </w:tcPr>
          <w:p w14:paraId="2B33EF15" w14:textId="77777777" w:rsidR="00C31C58" w:rsidRDefault="00CE11CB" w:rsidP="00C31C58">
            <w:pPr>
              <w:pStyle w:val="TabellRader"/>
            </w:pPr>
            <w:r>
              <w:t>2</w:t>
            </w:r>
          </w:p>
        </w:tc>
        <w:tc>
          <w:tcPr>
            <w:tcW w:w="1616" w:type="dxa"/>
            <w:tcBorders>
              <w:top w:val="single" w:sz="6" w:space="0" w:color="auto"/>
              <w:left w:val="nil"/>
              <w:bottom w:val="single" w:sz="6" w:space="0" w:color="auto"/>
              <w:right w:val="nil"/>
            </w:tcBorders>
            <w:vAlign w:val="bottom"/>
            <w:hideMark/>
          </w:tcPr>
          <w:p w14:paraId="0267BE8B" w14:textId="77777777" w:rsidR="00C31C58" w:rsidRDefault="00CE11CB" w:rsidP="00C31C58">
            <w:pPr>
              <w:pStyle w:val="TabellRader"/>
            </w:pPr>
            <w:r>
              <w:t>2,13,21,22</w:t>
            </w:r>
          </w:p>
        </w:tc>
        <w:tc>
          <w:tcPr>
            <w:tcW w:w="737" w:type="dxa"/>
            <w:tcBorders>
              <w:top w:val="single" w:sz="6" w:space="0" w:color="auto"/>
              <w:left w:val="nil"/>
              <w:bottom w:val="single" w:sz="6" w:space="0" w:color="auto"/>
              <w:right w:val="nil"/>
            </w:tcBorders>
            <w:vAlign w:val="bottom"/>
            <w:hideMark/>
          </w:tcPr>
          <w:p w14:paraId="610579AA"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2A195E2E" w14:textId="77777777" w:rsidR="00C31C58" w:rsidRDefault="00CE11CB" w:rsidP="00C31C58">
            <w:pPr>
              <w:pStyle w:val="TabellRader"/>
            </w:pPr>
            <w:r>
              <w:t>670 000</w:t>
            </w:r>
          </w:p>
        </w:tc>
      </w:tr>
      <w:tr w:rsidR="00C31C58" w14:paraId="746F523A" w14:textId="77777777" w:rsidTr="00C31C58">
        <w:tc>
          <w:tcPr>
            <w:tcW w:w="1701" w:type="dxa"/>
            <w:tcBorders>
              <w:top w:val="single" w:sz="6" w:space="0" w:color="auto"/>
              <w:left w:val="nil"/>
              <w:bottom w:val="single" w:sz="6" w:space="0" w:color="auto"/>
              <w:right w:val="nil"/>
            </w:tcBorders>
            <w:hideMark/>
          </w:tcPr>
          <w:p w14:paraId="48181ACF" w14:textId="77777777" w:rsidR="00C31C58" w:rsidRDefault="00CE11CB" w:rsidP="00C31C58">
            <w:pPr>
              <w:pStyle w:val="TabellSlutsumma"/>
              <w:jc w:val="left"/>
            </w:pPr>
            <w:r>
              <w:t>Totalt</w:t>
            </w:r>
          </w:p>
        </w:tc>
        <w:tc>
          <w:tcPr>
            <w:tcW w:w="709" w:type="dxa"/>
            <w:tcBorders>
              <w:top w:val="single" w:sz="6" w:space="0" w:color="auto"/>
              <w:left w:val="nil"/>
              <w:bottom w:val="single" w:sz="6" w:space="0" w:color="auto"/>
              <w:right w:val="nil"/>
            </w:tcBorders>
            <w:vAlign w:val="bottom"/>
            <w:hideMark/>
          </w:tcPr>
          <w:p w14:paraId="5FC9656B" w14:textId="77777777" w:rsidR="00C31C58" w:rsidRDefault="00CE11CB" w:rsidP="00C31C58">
            <w:pPr>
              <w:pStyle w:val="TabellSlutsumma"/>
            </w:pPr>
            <w:r>
              <w:t>2</w:t>
            </w:r>
          </w:p>
        </w:tc>
        <w:tc>
          <w:tcPr>
            <w:tcW w:w="1616" w:type="dxa"/>
            <w:tcBorders>
              <w:top w:val="single" w:sz="6" w:space="0" w:color="auto"/>
              <w:left w:val="nil"/>
              <w:bottom w:val="single" w:sz="6" w:space="0" w:color="auto"/>
              <w:right w:val="nil"/>
            </w:tcBorders>
            <w:vAlign w:val="bottom"/>
          </w:tcPr>
          <w:p w14:paraId="4C449B21" w14:textId="77777777" w:rsidR="00C31C58" w:rsidRDefault="00C31C58" w:rsidP="00C31C58">
            <w:pPr>
              <w:pStyle w:val="TabellSlutsumma"/>
            </w:pPr>
          </w:p>
        </w:tc>
        <w:tc>
          <w:tcPr>
            <w:tcW w:w="737" w:type="dxa"/>
            <w:tcBorders>
              <w:top w:val="single" w:sz="6" w:space="0" w:color="auto"/>
              <w:left w:val="nil"/>
              <w:bottom w:val="single" w:sz="6" w:space="0" w:color="auto"/>
              <w:right w:val="nil"/>
            </w:tcBorders>
            <w:vAlign w:val="bottom"/>
            <w:hideMark/>
          </w:tcPr>
          <w:p w14:paraId="7F0011FB" w14:textId="77777777" w:rsidR="00C31C58" w:rsidRDefault="00CE11CB" w:rsidP="00C31C58">
            <w:pPr>
              <w:pStyle w:val="TabellSlutsumma"/>
            </w:pPr>
            <w:r>
              <w:rPr>
                <w:rFonts w:ascii="Cambria" w:hAnsi="Cambria" w:cs="Cambria"/>
              </w:rPr>
              <w:t> </w:t>
            </w:r>
          </w:p>
        </w:tc>
        <w:tc>
          <w:tcPr>
            <w:tcW w:w="1191" w:type="dxa"/>
            <w:tcBorders>
              <w:top w:val="single" w:sz="6" w:space="0" w:color="auto"/>
              <w:left w:val="nil"/>
              <w:bottom w:val="single" w:sz="6" w:space="0" w:color="auto"/>
              <w:right w:val="nil"/>
            </w:tcBorders>
            <w:vAlign w:val="bottom"/>
            <w:hideMark/>
          </w:tcPr>
          <w:p w14:paraId="40BED7F3" w14:textId="77777777" w:rsidR="00C31C58" w:rsidRDefault="00CE11CB" w:rsidP="00C31C58">
            <w:pPr>
              <w:pStyle w:val="TabellSlutsumma"/>
            </w:pPr>
            <w:r>
              <w:t>670 000</w:t>
            </w:r>
          </w:p>
        </w:tc>
      </w:tr>
      <w:tr w:rsidR="00C31C58" w14:paraId="115A97D5" w14:textId="77777777" w:rsidTr="00C31C58">
        <w:tc>
          <w:tcPr>
            <w:tcW w:w="1701" w:type="dxa"/>
            <w:tcBorders>
              <w:top w:val="single" w:sz="6" w:space="0" w:color="auto"/>
              <w:left w:val="nil"/>
              <w:bottom w:val="single" w:sz="6" w:space="0" w:color="auto"/>
              <w:right w:val="nil"/>
            </w:tcBorders>
            <w:hideMark/>
          </w:tcPr>
          <w:p w14:paraId="4E9EBB7A" w14:textId="77777777" w:rsidR="00C31C58" w:rsidRDefault="00CE11CB" w:rsidP="00C31C58">
            <w:pPr>
              <w:pStyle w:val="TabellRubrik"/>
            </w:pPr>
            <w:r>
              <w:t>SYDAMERIKA</w:t>
            </w:r>
          </w:p>
        </w:tc>
        <w:tc>
          <w:tcPr>
            <w:tcW w:w="709" w:type="dxa"/>
            <w:tcBorders>
              <w:top w:val="single" w:sz="6" w:space="0" w:color="auto"/>
              <w:left w:val="nil"/>
              <w:bottom w:val="single" w:sz="6" w:space="0" w:color="auto"/>
              <w:right w:val="nil"/>
            </w:tcBorders>
            <w:vAlign w:val="bottom"/>
          </w:tcPr>
          <w:p w14:paraId="3A8B1BA6" w14:textId="77777777" w:rsidR="00C31C58" w:rsidRDefault="00C31C58" w:rsidP="00C31C58">
            <w:pPr>
              <w:pStyle w:val="TabellRubrik"/>
            </w:pPr>
          </w:p>
        </w:tc>
        <w:tc>
          <w:tcPr>
            <w:tcW w:w="1616" w:type="dxa"/>
            <w:tcBorders>
              <w:top w:val="single" w:sz="6" w:space="0" w:color="auto"/>
              <w:left w:val="nil"/>
              <w:bottom w:val="single" w:sz="6" w:space="0" w:color="auto"/>
              <w:right w:val="nil"/>
            </w:tcBorders>
            <w:vAlign w:val="bottom"/>
          </w:tcPr>
          <w:p w14:paraId="05B09177" w14:textId="77777777" w:rsidR="00C31C58" w:rsidRDefault="00C31C58" w:rsidP="00C31C58">
            <w:pPr>
              <w:pStyle w:val="TabellRubrik"/>
            </w:pPr>
          </w:p>
        </w:tc>
        <w:tc>
          <w:tcPr>
            <w:tcW w:w="737" w:type="dxa"/>
            <w:tcBorders>
              <w:top w:val="single" w:sz="6" w:space="0" w:color="auto"/>
              <w:left w:val="nil"/>
              <w:bottom w:val="single" w:sz="6" w:space="0" w:color="auto"/>
              <w:right w:val="nil"/>
            </w:tcBorders>
            <w:vAlign w:val="bottom"/>
          </w:tcPr>
          <w:p w14:paraId="61C933C2" w14:textId="77777777" w:rsidR="00C31C58" w:rsidRDefault="00C31C58" w:rsidP="00C31C58">
            <w:pPr>
              <w:pStyle w:val="TabellRubrik"/>
            </w:pPr>
          </w:p>
        </w:tc>
        <w:tc>
          <w:tcPr>
            <w:tcW w:w="1191" w:type="dxa"/>
            <w:tcBorders>
              <w:top w:val="single" w:sz="6" w:space="0" w:color="auto"/>
              <w:left w:val="nil"/>
              <w:bottom w:val="single" w:sz="6" w:space="0" w:color="auto"/>
              <w:right w:val="nil"/>
            </w:tcBorders>
            <w:vAlign w:val="bottom"/>
          </w:tcPr>
          <w:p w14:paraId="7ED375C9" w14:textId="77777777" w:rsidR="00C31C58" w:rsidRDefault="00C31C58" w:rsidP="00C31C58">
            <w:pPr>
              <w:pStyle w:val="TabellRubrik"/>
            </w:pPr>
          </w:p>
        </w:tc>
      </w:tr>
      <w:tr w:rsidR="00C31C58" w14:paraId="18CA2F6C" w14:textId="77777777" w:rsidTr="00C31C58">
        <w:tc>
          <w:tcPr>
            <w:tcW w:w="1701" w:type="dxa"/>
            <w:tcBorders>
              <w:top w:val="single" w:sz="6" w:space="0" w:color="auto"/>
              <w:left w:val="nil"/>
              <w:bottom w:val="single" w:sz="6" w:space="0" w:color="auto"/>
              <w:right w:val="nil"/>
            </w:tcBorders>
            <w:hideMark/>
          </w:tcPr>
          <w:p w14:paraId="5B7F8AF0" w14:textId="77777777" w:rsidR="00C31C58" w:rsidRDefault="00CE11CB" w:rsidP="00C31C58">
            <w:pPr>
              <w:pStyle w:val="TabellRader"/>
              <w:jc w:val="left"/>
            </w:pPr>
            <w:r>
              <w:t>Argentina</w:t>
            </w:r>
          </w:p>
        </w:tc>
        <w:tc>
          <w:tcPr>
            <w:tcW w:w="709" w:type="dxa"/>
            <w:tcBorders>
              <w:top w:val="single" w:sz="6" w:space="0" w:color="auto"/>
              <w:left w:val="nil"/>
              <w:bottom w:val="single" w:sz="6" w:space="0" w:color="auto"/>
              <w:right w:val="nil"/>
            </w:tcBorders>
            <w:vAlign w:val="bottom"/>
            <w:hideMark/>
          </w:tcPr>
          <w:p w14:paraId="4701FABE" w14:textId="77777777" w:rsidR="00C31C58" w:rsidRDefault="00CE11CB" w:rsidP="00C31C58">
            <w:pPr>
              <w:pStyle w:val="TabellRader"/>
            </w:pPr>
            <w:r>
              <w:t>1</w:t>
            </w:r>
          </w:p>
        </w:tc>
        <w:tc>
          <w:tcPr>
            <w:tcW w:w="1616" w:type="dxa"/>
            <w:tcBorders>
              <w:top w:val="single" w:sz="6" w:space="0" w:color="auto"/>
              <w:left w:val="nil"/>
              <w:bottom w:val="single" w:sz="6" w:space="0" w:color="auto"/>
              <w:right w:val="nil"/>
            </w:tcBorders>
            <w:vAlign w:val="bottom"/>
            <w:hideMark/>
          </w:tcPr>
          <w:p w14:paraId="31FD37E5" w14:textId="77777777" w:rsidR="00C31C58" w:rsidRDefault="00CE11CB" w:rsidP="00C31C58">
            <w:pPr>
              <w:pStyle w:val="TabellRader"/>
            </w:pPr>
            <w:r>
              <w:t>11</w:t>
            </w:r>
          </w:p>
        </w:tc>
        <w:tc>
          <w:tcPr>
            <w:tcW w:w="737" w:type="dxa"/>
            <w:tcBorders>
              <w:top w:val="single" w:sz="6" w:space="0" w:color="auto"/>
              <w:left w:val="nil"/>
              <w:bottom w:val="single" w:sz="6" w:space="0" w:color="auto"/>
              <w:right w:val="nil"/>
            </w:tcBorders>
            <w:vAlign w:val="bottom"/>
            <w:hideMark/>
          </w:tcPr>
          <w:p w14:paraId="5A56231B"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358DB79F" w14:textId="77777777" w:rsidR="00C31C58" w:rsidRDefault="00CE11CB" w:rsidP="00C31C58">
            <w:pPr>
              <w:pStyle w:val="TabellRader"/>
            </w:pPr>
            <w:r>
              <w:t>50 856</w:t>
            </w:r>
          </w:p>
        </w:tc>
      </w:tr>
      <w:tr w:rsidR="00C31C58" w14:paraId="68F06D57" w14:textId="77777777" w:rsidTr="00C31C58">
        <w:tc>
          <w:tcPr>
            <w:tcW w:w="1701" w:type="dxa"/>
            <w:tcBorders>
              <w:top w:val="single" w:sz="6" w:space="0" w:color="auto"/>
              <w:left w:val="nil"/>
              <w:bottom w:val="single" w:sz="6" w:space="0" w:color="auto"/>
              <w:right w:val="nil"/>
            </w:tcBorders>
            <w:hideMark/>
          </w:tcPr>
          <w:p w14:paraId="1F8A01DA" w14:textId="77777777" w:rsidR="00C31C58" w:rsidRDefault="00CE11CB" w:rsidP="00C31C58">
            <w:pPr>
              <w:pStyle w:val="TabellRader"/>
              <w:jc w:val="left"/>
            </w:pPr>
            <w:r>
              <w:t>Brasilien</w:t>
            </w:r>
          </w:p>
        </w:tc>
        <w:tc>
          <w:tcPr>
            <w:tcW w:w="709" w:type="dxa"/>
            <w:tcBorders>
              <w:top w:val="single" w:sz="6" w:space="0" w:color="auto"/>
              <w:left w:val="nil"/>
              <w:bottom w:val="single" w:sz="6" w:space="0" w:color="auto"/>
              <w:right w:val="nil"/>
            </w:tcBorders>
            <w:vAlign w:val="bottom"/>
            <w:hideMark/>
          </w:tcPr>
          <w:p w14:paraId="0C75C3D7" w14:textId="77777777" w:rsidR="00C31C58" w:rsidRDefault="00CE11CB" w:rsidP="00C31C58">
            <w:pPr>
              <w:pStyle w:val="TabellRader"/>
            </w:pPr>
            <w:r>
              <w:t>7</w:t>
            </w:r>
          </w:p>
        </w:tc>
        <w:tc>
          <w:tcPr>
            <w:tcW w:w="1616" w:type="dxa"/>
            <w:tcBorders>
              <w:top w:val="single" w:sz="6" w:space="0" w:color="auto"/>
              <w:left w:val="nil"/>
              <w:bottom w:val="single" w:sz="6" w:space="0" w:color="auto"/>
              <w:right w:val="nil"/>
            </w:tcBorders>
            <w:vAlign w:val="bottom"/>
            <w:hideMark/>
          </w:tcPr>
          <w:p w14:paraId="1CE6D910" w14:textId="77777777" w:rsidR="00C31C58" w:rsidRDefault="00CE11CB" w:rsidP="00C31C58">
            <w:pPr>
              <w:pStyle w:val="TabellRader"/>
            </w:pPr>
            <w:r>
              <w:t>2,4,5,8,14,21,22</w:t>
            </w:r>
          </w:p>
        </w:tc>
        <w:tc>
          <w:tcPr>
            <w:tcW w:w="737" w:type="dxa"/>
            <w:tcBorders>
              <w:top w:val="single" w:sz="6" w:space="0" w:color="auto"/>
              <w:left w:val="nil"/>
              <w:bottom w:val="single" w:sz="6" w:space="0" w:color="auto"/>
              <w:right w:val="nil"/>
            </w:tcBorders>
            <w:vAlign w:val="bottom"/>
            <w:hideMark/>
          </w:tcPr>
          <w:p w14:paraId="5F21F900"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355A6C10" w14:textId="77777777" w:rsidR="00C31C58" w:rsidRDefault="00CE11CB" w:rsidP="00C31C58">
            <w:pPr>
              <w:pStyle w:val="TabellRader"/>
            </w:pPr>
            <w:r>
              <w:t>5 500 000</w:t>
            </w:r>
          </w:p>
        </w:tc>
      </w:tr>
      <w:tr w:rsidR="00C31C58" w14:paraId="4D0E6E0D" w14:textId="77777777" w:rsidTr="00C31C58">
        <w:tc>
          <w:tcPr>
            <w:tcW w:w="1701" w:type="dxa"/>
            <w:tcBorders>
              <w:top w:val="single" w:sz="6" w:space="0" w:color="auto"/>
              <w:left w:val="nil"/>
              <w:bottom w:val="single" w:sz="6" w:space="0" w:color="auto"/>
              <w:right w:val="nil"/>
            </w:tcBorders>
            <w:hideMark/>
          </w:tcPr>
          <w:p w14:paraId="6A9F800A" w14:textId="77777777" w:rsidR="00C31C58" w:rsidRDefault="00CE11CB" w:rsidP="00C31C58">
            <w:pPr>
              <w:pStyle w:val="TabellRader"/>
              <w:jc w:val="left"/>
            </w:pPr>
            <w:r>
              <w:t>Peru</w:t>
            </w:r>
          </w:p>
        </w:tc>
        <w:tc>
          <w:tcPr>
            <w:tcW w:w="709" w:type="dxa"/>
            <w:tcBorders>
              <w:top w:val="single" w:sz="6" w:space="0" w:color="auto"/>
              <w:left w:val="nil"/>
              <w:bottom w:val="single" w:sz="6" w:space="0" w:color="auto"/>
              <w:right w:val="nil"/>
            </w:tcBorders>
            <w:vAlign w:val="bottom"/>
            <w:hideMark/>
          </w:tcPr>
          <w:p w14:paraId="03FFECE2" w14:textId="77777777" w:rsidR="00C31C58" w:rsidRDefault="00CE11CB" w:rsidP="00C31C58">
            <w:pPr>
              <w:pStyle w:val="TabellRader"/>
            </w:pPr>
            <w:r>
              <w:t>2</w:t>
            </w:r>
          </w:p>
        </w:tc>
        <w:tc>
          <w:tcPr>
            <w:tcW w:w="1616" w:type="dxa"/>
            <w:tcBorders>
              <w:top w:val="single" w:sz="6" w:space="0" w:color="auto"/>
              <w:left w:val="nil"/>
              <w:bottom w:val="single" w:sz="6" w:space="0" w:color="auto"/>
              <w:right w:val="nil"/>
            </w:tcBorders>
            <w:vAlign w:val="bottom"/>
            <w:hideMark/>
          </w:tcPr>
          <w:p w14:paraId="0C2F4723" w14:textId="77777777" w:rsidR="00C31C58" w:rsidRDefault="00CE11CB" w:rsidP="00C31C58">
            <w:pPr>
              <w:pStyle w:val="TabellRader"/>
            </w:pPr>
            <w:r>
              <w:t>9,22</w:t>
            </w:r>
          </w:p>
        </w:tc>
        <w:tc>
          <w:tcPr>
            <w:tcW w:w="737" w:type="dxa"/>
            <w:tcBorders>
              <w:top w:val="single" w:sz="6" w:space="0" w:color="auto"/>
              <w:left w:val="nil"/>
              <w:bottom w:val="single" w:sz="6" w:space="0" w:color="auto"/>
              <w:right w:val="nil"/>
            </w:tcBorders>
            <w:vAlign w:val="bottom"/>
            <w:hideMark/>
          </w:tcPr>
          <w:p w14:paraId="0CC8C390"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0D03277C" w14:textId="77777777" w:rsidR="00C31C58" w:rsidRDefault="00CE11CB" w:rsidP="00C31C58">
            <w:pPr>
              <w:pStyle w:val="TabellRader"/>
            </w:pPr>
            <w:r>
              <w:t>30 000 000</w:t>
            </w:r>
          </w:p>
        </w:tc>
      </w:tr>
      <w:tr w:rsidR="00C31C58" w14:paraId="23CC650F" w14:textId="77777777" w:rsidTr="00C31C58">
        <w:tc>
          <w:tcPr>
            <w:tcW w:w="1701" w:type="dxa"/>
            <w:tcBorders>
              <w:top w:val="single" w:sz="6" w:space="0" w:color="auto"/>
              <w:left w:val="nil"/>
              <w:bottom w:val="single" w:sz="6" w:space="0" w:color="auto"/>
              <w:right w:val="nil"/>
            </w:tcBorders>
            <w:hideMark/>
          </w:tcPr>
          <w:p w14:paraId="3DA0D6CB" w14:textId="77777777" w:rsidR="00C31C58" w:rsidRDefault="00CE11CB" w:rsidP="00C31C58">
            <w:pPr>
              <w:pStyle w:val="TabellSlutsumma"/>
              <w:jc w:val="left"/>
            </w:pPr>
            <w:r>
              <w:t>Totalt</w:t>
            </w:r>
          </w:p>
        </w:tc>
        <w:tc>
          <w:tcPr>
            <w:tcW w:w="709" w:type="dxa"/>
            <w:tcBorders>
              <w:top w:val="single" w:sz="6" w:space="0" w:color="auto"/>
              <w:left w:val="nil"/>
              <w:bottom w:val="single" w:sz="6" w:space="0" w:color="auto"/>
              <w:right w:val="nil"/>
            </w:tcBorders>
            <w:vAlign w:val="bottom"/>
            <w:hideMark/>
          </w:tcPr>
          <w:p w14:paraId="5E5CFD11" w14:textId="77777777" w:rsidR="00C31C58" w:rsidRDefault="00CE11CB" w:rsidP="00C31C58">
            <w:pPr>
              <w:pStyle w:val="TabellSlutsumma"/>
            </w:pPr>
            <w:r>
              <w:t>10</w:t>
            </w:r>
          </w:p>
        </w:tc>
        <w:tc>
          <w:tcPr>
            <w:tcW w:w="1616" w:type="dxa"/>
            <w:tcBorders>
              <w:top w:val="single" w:sz="6" w:space="0" w:color="auto"/>
              <w:left w:val="nil"/>
              <w:bottom w:val="single" w:sz="6" w:space="0" w:color="auto"/>
              <w:right w:val="nil"/>
            </w:tcBorders>
            <w:vAlign w:val="bottom"/>
          </w:tcPr>
          <w:p w14:paraId="30654E6B" w14:textId="77777777" w:rsidR="00C31C58" w:rsidRDefault="00C31C58" w:rsidP="00C31C58">
            <w:pPr>
              <w:pStyle w:val="TabellSlutsumma"/>
            </w:pPr>
          </w:p>
        </w:tc>
        <w:tc>
          <w:tcPr>
            <w:tcW w:w="737" w:type="dxa"/>
            <w:tcBorders>
              <w:top w:val="single" w:sz="6" w:space="0" w:color="auto"/>
              <w:left w:val="nil"/>
              <w:bottom w:val="single" w:sz="6" w:space="0" w:color="auto"/>
              <w:right w:val="nil"/>
            </w:tcBorders>
            <w:vAlign w:val="bottom"/>
          </w:tcPr>
          <w:p w14:paraId="397E1F29" w14:textId="77777777" w:rsidR="00C31C58" w:rsidRDefault="00C31C58" w:rsidP="00C31C58">
            <w:pPr>
              <w:pStyle w:val="TabellSlutsumma"/>
            </w:pPr>
          </w:p>
        </w:tc>
        <w:tc>
          <w:tcPr>
            <w:tcW w:w="1191" w:type="dxa"/>
            <w:tcBorders>
              <w:top w:val="single" w:sz="6" w:space="0" w:color="auto"/>
              <w:left w:val="nil"/>
              <w:bottom w:val="single" w:sz="6" w:space="0" w:color="auto"/>
              <w:right w:val="nil"/>
            </w:tcBorders>
            <w:vAlign w:val="bottom"/>
            <w:hideMark/>
          </w:tcPr>
          <w:p w14:paraId="367E3BE4" w14:textId="77777777" w:rsidR="00C31C58" w:rsidRDefault="00CE11CB" w:rsidP="00C31C58">
            <w:pPr>
              <w:pStyle w:val="TabellSlutsumma"/>
            </w:pPr>
            <w:r>
              <w:t>35 550 856</w:t>
            </w:r>
          </w:p>
        </w:tc>
      </w:tr>
      <w:tr w:rsidR="00C31C58" w14:paraId="7C75FC58" w14:textId="77777777" w:rsidTr="00C31C58">
        <w:tc>
          <w:tcPr>
            <w:tcW w:w="1701" w:type="dxa"/>
            <w:tcBorders>
              <w:top w:val="single" w:sz="6" w:space="0" w:color="auto"/>
              <w:left w:val="nil"/>
              <w:bottom w:val="single" w:sz="6" w:space="0" w:color="auto"/>
              <w:right w:val="nil"/>
            </w:tcBorders>
            <w:hideMark/>
          </w:tcPr>
          <w:p w14:paraId="7A38662A" w14:textId="77777777" w:rsidR="00C31C58" w:rsidRDefault="00CE11CB" w:rsidP="00C31C58">
            <w:pPr>
              <w:pStyle w:val="TabellRubrik"/>
            </w:pPr>
            <w:r>
              <w:t>NORDOSTASIEN</w:t>
            </w:r>
          </w:p>
        </w:tc>
        <w:tc>
          <w:tcPr>
            <w:tcW w:w="709" w:type="dxa"/>
            <w:tcBorders>
              <w:top w:val="single" w:sz="6" w:space="0" w:color="auto"/>
              <w:left w:val="nil"/>
              <w:bottom w:val="single" w:sz="6" w:space="0" w:color="auto"/>
              <w:right w:val="nil"/>
            </w:tcBorders>
            <w:vAlign w:val="bottom"/>
          </w:tcPr>
          <w:p w14:paraId="60B44634" w14:textId="77777777" w:rsidR="00C31C58" w:rsidRDefault="00C31C58" w:rsidP="00C31C58">
            <w:pPr>
              <w:pStyle w:val="TabellRader"/>
            </w:pPr>
          </w:p>
        </w:tc>
        <w:tc>
          <w:tcPr>
            <w:tcW w:w="1616" w:type="dxa"/>
            <w:tcBorders>
              <w:top w:val="single" w:sz="6" w:space="0" w:color="auto"/>
              <w:left w:val="nil"/>
              <w:bottom w:val="single" w:sz="6" w:space="0" w:color="auto"/>
              <w:right w:val="nil"/>
            </w:tcBorders>
            <w:vAlign w:val="bottom"/>
          </w:tcPr>
          <w:p w14:paraId="7EF616EC" w14:textId="77777777" w:rsidR="00C31C58" w:rsidRDefault="00C31C58" w:rsidP="00C31C58">
            <w:pPr>
              <w:pStyle w:val="TabellRader"/>
            </w:pPr>
          </w:p>
        </w:tc>
        <w:tc>
          <w:tcPr>
            <w:tcW w:w="737" w:type="dxa"/>
            <w:tcBorders>
              <w:top w:val="single" w:sz="6" w:space="0" w:color="auto"/>
              <w:left w:val="nil"/>
              <w:bottom w:val="single" w:sz="6" w:space="0" w:color="auto"/>
              <w:right w:val="nil"/>
            </w:tcBorders>
            <w:vAlign w:val="bottom"/>
          </w:tcPr>
          <w:p w14:paraId="41DA5A5D" w14:textId="77777777" w:rsidR="00C31C58" w:rsidRDefault="00C31C58" w:rsidP="00C31C58">
            <w:pPr>
              <w:pStyle w:val="TabellRader"/>
            </w:pPr>
          </w:p>
        </w:tc>
        <w:tc>
          <w:tcPr>
            <w:tcW w:w="1191" w:type="dxa"/>
            <w:tcBorders>
              <w:top w:val="single" w:sz="6" w:space="0" w:color="auto"/>
              <w:left w:val="nil"/>
              <w:bottom w:val="single" w:sz="6" w:space="0" w:color="auto"/>
              <w:right w:val="nil"/>
            </w:tcBorders>
            <w:vAlign w:val="bottom"/>
          </w:tcPr>
          <w:p w14:paraId="70C97AB9" w14:textId="77777777" w:rsidR="00C31C58" w:rsidRDefault="00C31C58" w:rsidP="00C31C58">
            <w:pPr>
              <w:pStyle w:val="TabellRader"/>
            </w:pPr>
          </w:p>
        </w:tc>
      </w:tr>
      <w:tr w:rsidR="00C31C58" w14:paraId="4A4EF3A3" w14:textId="77777777" w:rsidTr="00C31C58">
        <w:tc>
          <w:tcPr>
            <w:tcW w:w="1701" w:type="dxa"/>
            <w:tcBorders>
              <w:top w:val="single" w:sz="6" w:space="0" w:color="auto"/>
              <w:left w:val="nil"/>
              <w:bottom w:val="single" w:sz="6" w:space="0" w:color="auto"/>
              <w:right w:val="nil"/>
            </w:tcBorders>
            <w:hideMark/>
          </w:tcPr>
          <w:p w14:paraId="555EC6F6" w14:textId="77777777" w:rsidR="00C31C58" w:rsidRDefault="00CE11CB" w:rsidP="00C31C58">
            <w:pPr>
              <w:pStyle w:val="TabellRader"/>
              <w:jc w:val="left"/>
            </w:pPr>
            <w:r>
              <w:t>Japan</w:t>
            </w:r>
          </w:p>
        </w:tc>
        <w:tc>
          <w:tcPr>
            <w:tcW w:w="709" w:type="dxa"/>
            <w:tcBorders>
              <w:top w:val="single" w:sz="6" w:space="0" w:color="auto"/>
              <w:left w:val="nil"/>
              <w:bottom w:val="single" w:sz="6" w:space="0" w:color="auto"/>
              <w:right w:val="nil"/>
            </w:tcBorders>
            <w:vAlign w:val="bottom"/>
            <w:hideMark/>
          </w:tcPr>
          <w:p w14:paraId="3003A31C" w14:textId="77777777" w:rsidR="00C31C58" w:rsidRDefault="00CE11CB" w:rsidP="00C31C58">
            <w:pPr>
              <w:pStyle w:val="TabellRader"/>
            </w:pPr>
            <w:r>
              <w:t>18</w:t>
            </w:r>
          </w:p>
        </w:tc>
        <w:tc>
          <w:tcPr>
            <w:tcW w:w="1616" w:type="dxa"/>
            <w:tcBorders>
              <w:top w:val="single" w:sz="6" w:space="0" w:color="auto"/>
              <w:left w:val="nil"/>
              <w:bottom w:val="single" w:sz="6" w:space="0" w:color="auto"/>
              <w:right w:val="nil"/>
            </w:tcBorders>
            <w:vAlign w:val="bottom"/>
            <w:hideMark/>
          </w:tcPr>
          <w:p w14:paraId="1695378D" w14:textId="77777777" w:rsidR="00C31C58" w:rsidRDefault="00CE11CB" w:rsidP="00C31C58">
            <w:pPr>
              <w:pStyle w:val="TabellRader"/>
            </w:pPr>
            <w:r>
              <w:t>2,3,4,8,14,17,21,22</w:t>
            </w:r>
          </w:p>
        </w:tc>
        <w:tc>
          <w:tcPr>
            <w:tcW w:w="737" w:type="dxa"/>
            <w:tcBorders>
              <w:top w:val="single" w:sz="6" w:space="0" w:color="auto"/>
              <w:left w:val="nil"/>
              <w:bottom w:val="single" w:sz="6" w:space="0" w:color="auto"/>
              <w:right w:val="nil"/>
            </w:tcBorders>
            <w:vAlign w:val="bottom"/>
            <w:hideMark/>
          </w:tcPr>
          <w:p w14:paraId="7580CF8C"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69A717F5" w14:textId="77777777" w:rsidR="00C31C58" w:rsidRDefault="00CE11CB" w:rsidP="00C31C58">
            <w:pPr>
              <w:pStyle w:val="TabellRader"/>
            </w:pPr>
            <w:r>
              <w:t>244 841 404</w:t>
            </w:r>
          </w:p>
        </w:tc>
      </w:tr>
      <w:tr w:rsidR="00C31C58" w14:paraId="34CDA067" w14:textId="77777777" w:rsidTr="00C31C58">
        <w:tc>
          <w:tcPr>
            <w:tcW w:w="1701" w:type="dxa"/>
            <w:tcBorders>
              <w:top w:val="single" w:sz="6" w:space="0" w:color="auto"/>
              <w:left w:val="nil"/>
              <w:bottom w:val="single" w:sz="6" w:space="0" w:color="auto"/>
              <w:right w:val="nil"/>
            </w:tcBorders>
            <w:hideMark/>
          </w:tcPr>
          <w:p w14:paraId="51E581B1" w14:textId="77777777" w:rsidR="00C31C58" w:rsidRDefault="00CE11CB" w:rsidP="00C31C58">
            <w:pPr>
              <w:pStyle w:val="TabellRader"/>
              <w:jc w:val="left"/>
            </w:pPr>
            <w:r>
              <w:t>Sydkorea</w:t>
            </w:r>
          </w:p>
        </w:tc>
        <w:tc>
          <w:tcPr>
            <w:tcW w:w="709" w:type="dxa"/>
            <w:tcBorders>
              <w:top w:val="single" w:sz="6" w:space="0" w:color="auto"/>
              <w:left w:val="nil"/>
              <w:bottom w:val="single" w:sz="6" w:space="0" w:color="auto"/>
              <w:right w:val="nil"/>
            </w:tcBorders>
            <w:vAlign w:val="bottom"/>
            <w:hideMark/>
          </w:tcPr>
          <w:p w14:paraId="6CAD3618" w14:textId="77777777" w:rsidR="00C31C58" w:rsidRDefault="00CE11CB" w:rsidP="00C31C58">
            <w:pPr>
              <w:pStyle w:val="TabellRader"/>
            </w:pPr>
            <w:r>
              <w:t>9</w:t>
            </w:r>
          </w:p>
        </w:tc>
        <w:tc>
          <w:tcPr>
            <w:tcW w:w="1616" w:type="dxa"/>
            <w:tcBorders>
              <w:top w:val="single" w:sz="6" w:space="0" w:color="auto"/>
              <w:left w:val="nil"/>
              <w:bottom w:val="single" w:sz="6" w:space="0" w:color="auto"/>
              <w:right w:val="nil"/>
            </w:tcBorders>
            <w:vAlign w:val="bottom"/>
            <w:hideMark/>
          </w:tcPr>
          <w:p w14:paraId="4C012BE8" w14:textId="77777777" w:rsidR="00C31C58" w:rsidRDefault="00CE11CB" w:rsidP="00C31C58">
            <w:pPr>
              <w:pStyle w:val="TabellRader"/>
            </w:pPr>
            <w:r>
              <w:t>5,8,9,14,22</w:t>
            </w:r>
          </w:p>
        </w:tc>
        <w:tc>
          <w:tcPr>
            <w:tcW w:w="737" w:type="dxa"/>
            <w:tcBorders>
              <w:top w:val="single" w:sz="6" w:space="0" w:color="auto"/>
              <w:left w:val="nil"/>
              <w:bottom w:val="single" w:sz="6" w:space="0" w:color="auto"/>
              <w:right w:val="nil"/>
            </w:tcBorders>
            <w:vAlign w:val="bottom"/>
            <w:hideMark/>
          </w:tcPr>
          <w:p w14:paraId="63FE406A"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2BFA1A3F" w14:textId="77777777" w:rsidR="00C31C58" w:rsidRDefault="00CE11CB" w:rsidP="00C31C58">
            <w:pPr>
              <w:pStyle w:val="TabellRader"/>
            </w:pPr>
            <w:r>
              <w:t>120 231 510</w:t>
            </w:r>
          </w:p>
        </w:tc>
      </w:tr>
      <w:tr w:rsidR="00C31C58" w14:paraId="053FEA6A" w14:textId="77777777" w:rsidTr="00C31C58">
        <w:tc>
          <w:tcPr>
            <w:tcW w:w="1701" w:type="dxa"/>
            <w:tcBorders>
              <w:top w:val="single" w:sz="6" w:space="0" w:color="auto"/>
              <w:left w:val="nil"/>
              <w:bottom w:val="single" w:sz="6" w:space="0" w:color="auto"/>
              <w:right w:val="nil"/>
            </w:tcBorders>
            <w:hideMark/>
          </w:tcPr>
          <w:p w14:paraId="4F8F6E20" w14:textId="77777777" w:rsidR="00C31C58" w:rsidRDefault="00CE11CB" w:rsidP="00C31C58">
            <w:pPr>
              <w:pStyle w:val="TabellSlutsumma"/>
              <w:jc w:val="left"/>
            </w:pPr>
            <w:r>
              <w:t>Totalt</w:t>
            </w:r>
          </w:p>
        </w:tc>
        <w:tc>
          <w:tcPr>
            <w:tcW w:w="709" w:type="dxa"/>
            <w:tcBorders>
              <w:top w:val="single" w:sz="6" w:space="0" w:color="auto"/>
              <w:left w:val="nil"/>
              <w:bottom w:val="single" w:sz="6" w:space="0" w:color="auto"/>
              <w:right w:val="nil"/>
            </w:tcBorders>
            <w:vAlign w:val="bottom"/>
            <w:hideMark/>
          </w:tcPr>
          <w:p w14:paraId="4C80B23E" w14:textId="77777777" w:rsidR="00C31C58" w:rsidRDefault="00CE11CB" w:rsidP="00C31C58">
            <w:pPr>
              <w:pStyle w:val="TabellSlutsumma"/>
            </w:pPr>
            <w:r>
              <w:t>27</w:t>
            </w:r>
          </w:p>
        </w:tc>
        <w:tc>
          <w:tcPr>
            <w:tcW w:w="1616" w:type="dxa"/>
            <w:tcBorders>
              <w:top w:val="single" w:sz="6" w:space="0" w:color="auto"/>
              <w:left w:val="nil"/>
              <w:bottom w:val="single" w:sz="6" w:space="0" w:color="auto"/>
              <w:right w:val="nil"/>
            </w:tcBorders>
            <w:vAlign w:val="bottom"/>
          </w:tcPr>
          <w:p w14:paraId="0042CE97" w14:textId="77777777" w:rsidR="00C31C58" w:rsidRDefault="00C31C58" w:rsidP="00C31C58">
            <w:pPr>
              <w:pStyle w:val="TabellSlutsumma"/>
            </w:pPr>
          </w:p>
        </w:tc>
        <w:tc>
          <w:tcPr>
            <w:tcW w:w="737" w:type="dxa"/>
            <w:tcBorders>
              <w:top w:val="single" w:sz="6" w:space="0" w:color="auto"/>
              <w:left w:val="nil"/>
              <w:bottom w:val="single" w:sz="6" w:space="0" w:color="auto"/>
              <w:right w:val="nil"/>
            </w:tcBorders>
            <w:vAlign w:val="bottom"/>
          </w:tcPr>
          <w:p w14:paraId="1DFC3712" w14:textId="77777777" w:rsidR="00C31C58" w:rsidRDefault="00C31C58" w:rsidP="00C31C58">
            <w:pPr>
              <w:pStyle w:val="TabellSlutsumma"/>
            </w:pPr>
          </w:p>
        </w:tc>
        <w:tc>
          <w:tcPr>
            <w:tcW w:w="1191" w:type="dxa"/>
            <w:tcBorders>
              <w:top w:val="single" w:sz="6" w:space="0" w:color="auto"/>
              <w:left w:val="nil"/>
              <w:bottom w:val="single" w:sz="6" w:space="0" w:color="auto"/>
              <w:right w:val="nil"/>
            </w:tcBorders>
            <w:vAlign w:val="bottom"/>
            <w:hideMark/>
          </w:tcPr>
          <w:p w14:paraId="6FD97A90" w14:textId="77777777" w:rsidR="00C31C58" w:rsidRDefault="00CE11CB" w:rsidP="00C31C58">
            <w:pPr>
              <w:pStyle w:val="TabellSlutsumma"/>
            </w:pPr>
            <w:r>
              <w:t>365 072 914</w:t>
            </w:r>
          </w:p>
        </w:tc>
      </w:tr>
      <w:tr w:rsidR="00C31C58" w14:paraId="7967DA78" w14:textId="77777777" w:rsidTr="00C31C58">
        <w:tc>
          <w:tcPr>
            <w:tcW w:w="1701" w:type="dxa"/>
            <w:tcBorders>
              <w:top w:val="single" w:sz="6" w:space="0" w:color="auto"/>
              <w:left w:val="nil"/>
              <w:bottom w:val="single" w:sz="6" w:space="0" w:color="auto"/>
              <w:right w:val="nil"/>
            </w:tcBorders>
            <w:hideMark/>
          </w:tcPr>
          <w:p w14:paraId="7E1730DE" w14:textId="77777777" w:rsidR="00C31C58" w:rsidRDefault="00CE11CB" w:rsidP="00C31C58">
            <w:pPr>
              <w:pStyle w:val="TabellRubrik"/>
            </w:pPr>
            <w:r>
              <w:t>SYDOSTASIEN</w:t>
            </w:r>
          </w:p>
        </w:tc>
        <w:tc>
          <w:tcPr>
            <w:tcW w:w="709" w:type="dxa"/>
            <w:tcBorders>
              <w:top w:val="single" w:sz="6" w:space="0" w:color="auto"/>
              <w:left w:val="nil"/>
              <w:bottom w:val="single" w:sz="6" w:space="0" w:color="auto"/>
              <w:right w:val="nil"/>
            </w:tcBorders>
            <w:vAlign w:val="bottom"/>
          </w:tcPr>
          <w:p w14:paraId="5ABAB6CC" w14:textId="77777777" w:rsidR="00C31C58" w:rsidRDefault="00C31C58" w:rsidP="00C31C58">
            <w:pPr>
              <w:pStyle w:val="TabellRader"/>
            </w:pPr>
          </w:p>
        </w:tc>
        <w:tc>
          <w:tcPr>
            <w:tcW w:w="1616" w:type="dxa"/>
            <w:tcBorders>
              <w:top w:val="single" w:sz="6" w:space="0" w:color="auto"/>
              <w:left w:val="nil"/>
              <w:bottom w:val="single" w:sz="6" w:space="0" w:color="auto"/>
              <w:right w:val="nil"/>
            </w:tcBorders>
            <w:vAlign w:val="bottom"/>
          </w:tcPr>
          <w:p w14:paraId="48039D94" w14:textId="77777777" w:rsidR="00C31C58" w:rsidRDefault="00C31C58" w:rsidP="00C31C58">
            <w:pPr>
              <w:pStyle w:val="TabellRader"/>
            </w:pPr>
          </w:p>
        </w:tc>
        <w:tc>
          <w:tcPr>
            <w:tcW w:w="737" w:type="dxa"/>
            <w:tcBorders>
              <w:top w:val="single" w:sz="6" w:space="0" w:color="auto"/>
              <w:left w:val="nil"/>
              <w:bottom w:val="single" w:sz="6" w:space="0" w:color="auto"/>
              <w:right w:val="nil"/>
            </w:tcBorders>
            <w:vAlign w:val="bottom"/>
          </w:tcPr>
          <w:p w14:paraId="4DC11F11" w14:textId="77777777" w:rsidR="00C31C58" w:rsidRDefault="00C31C58" w:rsidP="00C31C58">
            <w:pPr>
              <w:pStyle w:val="TabellRader"/>
            </w:pPr>
          </w:p>
        </w:tc>
        <w:tc>
          <w:tcPr>
            <w:tcW w:w="1191" w:type="dxa"/>
            <w:tcBorders>
              <w:top w:val="single" w:sz="6" w:space="0" w:color="auto"/>
              <w:left w:val="nil"/>
              <w:bottom w:val="single" w:sz="6" w:space="0" w:color="auto"/>
              <w:right w:val="nil"/>
            </w:tcBorders>
            <w:vAlign w:val="bottom"/>
          </w:tcPr>
          <w:p w14:paraId="04D1A306" w14:textId="77777777" w:rsidR="00C31C58" w:rsidRDefault="00C31C58" w:rsidP="00C31C58">
            <w:pPr>
              <w:pStyle w:val="TabellRader"/>
            </w:pPr>
          </w:p>
        </w:tc>
      </w:tr>
      <w:tr w:rsidR="00C31C58" w14:paraId="2A061468" w14:textId="77777777" w:rsidTr="00C31C58">
        <w:tc>
          <w:tcPr>
            <w:tcW w:w="1701" w:type="dxa"/>
            <w:tcBorders>
              <w:top w:val="single" w:sz="6" w:space="0" w:color="auto"/>
              <w:left w:val="nil"/>
              <w:bottom w:val="single" w:sz="6" w:space="0" w:color="auto"/>
              <w:right w:val="nil"/>
            </w:tcBorders>
            <w:hideMark/>
          </w:tcPr>
          <w:p w14:paraId="20351DC4" w14:textId="77777777" w:rsidR="00C31C58" w:rsidRDefault="00CE11CB" w:rsidP="00C31C58">
            <w:pPr>
              <w:pStyle w:val="TabellRader"/>
              <w:jc w:val="left"/>
            </w:pPr>
            <w:r>
              <w:t>Malaysia</w:t>
            </w:r>
          </w:p>
        </w:tc>
        <w:tc>
          <w:tcPr>
            <w:tcW w:w="709" w:type="dxa"/>
            <w:tcBorders>
              <w:top w:val="single" w:sz="6" w:space="0" w:color="auto"/>
              <w:left w:val="nil"/>
              <w:bottom w:val="single" w:sz="6" w:space="0" w:color="auto"/>
              <w:right w:val="nil"/>
            </w:tcBorders>
            <w:vAlign w:val="bottom"/>
            <w:hideMark/>
          </w:tcPr>
          <w:p w14:paraId="30C39888" w14:textId="77777777" w:rsidR="00C31C58" w:rsidRDefault="00CE11CB" w:rsidP="00C31C58">
            <w:pPr>
              <w:pStyle w:val="TabellRader"/>
            </w:pPr>
            <w:r>
              <w:t>4</w:t>
            </w:r>
          </w:p>
        </w:tc>
        <w:tc>
          <w:tcPr>
            <w:tcW w:w="1616" w:type="dxa"/>
            <w:tcBorders>
              <w:top w:val="single" w:sz="6" w:space="0" w:color="auto"/>
              <w:left w:val="nil"/>
              <w:bottom w:val="single" w:sz="6" w:space="0" w:color="auto"/>
              <w:right w:val="nil"/>
            </w:tcBorders>
            <w:vAlign w:val="bottom"/>
            <w:hideMark/>
          </w:tcPr>
          <w:p w14:paraId="5ABF7950" w14:textId="77777777" w:rsidR="00C31C58" w:rsidRDefault="00CE11CB" w:rsidP="00C31C58">
            <w:pPr>
              <w:pStyle w:val="TabellRader"/>
            </w:pPr>
            <w:r>
              <w:t>5,11,21,22</w:t>
            </w:r>
          </w:p>
        </w:tc>
        <w:tc>
          <w:tcPr>
            <w:tcW w:w="737" w:type="dxa"/>
            <w:tcBorders>
              <w:top w:val="single" w:sz="6" w:space="0" w:color="auto"/>
              <w:left w:val="nil"/>
              <w:bottom w:val="single" w:sz="6" w:space="0" w:color="auto"/>
              <w:right w:val="nil"/>
            </w:tcBorders>
            <w:vAlign w:val="bottom"/>
            <w:hideMark/>
          </w:tcPr>
          <w:p w14:paraId="7E9DDF14"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09840D7C" w14:textId="77777777" w:rsidR="00C31C58" w:rsidRDefault="00CE11CB" w:rsidP="00C31C58">
            <w:pPr>
              <w:pStyle w:val="TabellRader"/>
            </w:pPr>
            <w:r>
              <w:t>19 500 000</w:t>
            </w:r>
          </w:p>
        </w:tc>
      </w:tr>
      <w:tr w:rsidR="00C31C58" w14:paraId="62B13541" w14:textId="77777777" w:rsidTr="00C31C58">
        <w:tc>
          <w:tcPr>
            <w:tcW w:w="1701" w:type="dxa"/>
            <w:tcBorders>
              <w:top w:val="single" w:sz="6" w:space="0" w:color="auto"/>
              <w:left w:val="nil"/>
              <w:bottom w:val="single" w:sz="6" w:space="0" w:color="auto"/>
              <w:right w:val="nil"/>
            </w:tcBorders>
            <w:hideMark/>
          </w:tcPr>
          <w:p w14:paraId="4649A2C3" w14:textId="77777777" w:rsidR="00C31C58" w:rsidRDefault="00CE11CB" w:rsidP="00C31C58">
            <w:pPr>
              <w:pStyle w:val="TabellRader"/>
              <w:jc w:val="left"/>
            </w:pPr>
            <w:r>
              <w:t>Singapore</w:t>
            </w:r>
          </w:p>
        </w:tc>
        <w:tc>
          <w:tcPr>
            <w:tcW w:w="709" w:type="dxa"/>
            <w:tcBorders>
              <w:top w:val="single" w:sz="6" w:space="0" w:color="auto"/>
              <w:left w:val="nil"/>
              <w:bottom w:val="single" w:sz="6" w:space="0" w:color="auto"/>
              <w:right w:val="nil"/>
            </w:tcBorders>
            <w:vAlign w:val="bottom"/>
            <w:hideMark/>
          </w:tcPr>
          <w:p w14:paraId="11F5E989" w14:textId="77777777" w:rsidR="00C31C58" w:rsidRDefault="00CE11CB" w:rsidP="00C31C58">
            <w:pPr>
              <w:pStyle w:val="TabellRader"/>
            </w:pPr>
            <w:r>
              <w:t>7</w:t>
            </w:r>
          </w:p>
        </w:tc>
        <w:tc>
          <w:tcPr>
            <w:tcW w:w="1616" w:type="dxa"/>
            <w:tcBorders>
              <w:top w:val="single" w:sz="6" w:space="0" w:color="auto"/>
              <w:left w:val="nil"/>
              <w:bottom w:val="single" w:sz="6" w:space="0" w:color="auto"/>
              <w:right w:val="nil"/>
            </w:tcBorders>
            <w:vAlign w:val="bottom"/>
            <w:hideMark/>
          </w:tcPr>
          <w:p w14:paraId="220CE651" w14:textId="77777777" w:rsidR="00C31C58" w:rsidRDefault="00CE11CB" w:rsidP="00C31C58">
            <w:pPr>
              <w:pStyle w:val="TabellRader"/>
            </w:pPr>
            <w:r>
              <w:t>4,5,9,11,17,21,22</w:t>
            </w:r>
          </w:p>
        </w:tc>
        <w:tc>
          <w:tcPr>
            <w:tcW w:w="737" w:type="dxa"/>
            <w:tcBorders>
              <w:top w:val="single" w:sz="6" w:space="0" w:color="auto"/>
              <w:left w:val="nil"/>
              <w:bottom w:val="single" w:sz="6" w:space="0" w:color="auto"/>
              <w:right w:val="nil"/>
            </w:tcBorders>
            <w:vAlign w:val="bottom"/>
            <w:hideMark/>
          </w:tcPr>
          <w:p w14:paraId="63EC7815"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01C7A27D" w14:textId="77777777" w:rsidR="00C31C58" w:rsidRDefault="00CE11CB" w:rsidP="00C31C58">
            <w:pPr>
              <w:pStyle w:val="TabellRader"/>
            </w:pPr>
            <w:r>
              <w:t>25 000 000</w:t>
            </w:r>
          </w:p>
        </w:tc>
      </w:tr>
      <w:tr w:rsidR="00C31C58" w14:paraId="17F0343B" w14:textId="77777777" w:rsidTr="00C31C58">
        <w:tc>
          <w:tcPr>
            <w:tcW w:w="1701" w:type="dxa"/>
            <w:tcBorders>
              <w:top w:val="single" w:sz="6" w:space="0" w:color="auto"/>
              <w:left w:val="nil"/>
              <w:bottom w:val="single" w:sz="6" w:space="0" w:color="auto"/>
              <w:right w:val="nil"/>
            </w:tcBorders>
            <w:hideMark/>
          </w:tcPr>
          <w:p w14:paraId="4354E006" w14:textId="77777777" w:rsidR="00C31C58" w:rsidRDefault="00CE11CB" w:rsidP="00C31C58">
            <w:pPr>
              <w:pStyle w:val="TabellRader"/>
              <w:jc w:val="left"/>
            </w:pPr>
            <w:r>
              <w:t>Thailand</w:t>
            </w:r>
          </w:p>
        </w:tc>
        <w:tc>
          <w:tcPr>
            <w:tcW w:w="709" w:type="dxa"/>
            <w:tcBorders>
              <w:top w:val="single" w:sz="6" w:space="0" w:color="auto"/>
              <w:left w:val="nil"/>
              <w:bottom w:val="single" w:sz="6" w:space="0" w:color="auto"/>
              <w:right w:val="nil"/>
            </w:tcBorders>
            <w:vAlign w:val="bottom"/>
            <w:hideMark/>
          </w:tcPr>
          <w:p w14:paraId="2A2315C1" w14:textId="77777777" w:rsidR="00C31C58" w:rsidRDefault="00CE11CB" w:rsidP="00C31C58">
            <w:pPr>
              <w:pStyle w:val="TabellRader"/>
            </w:pPr>
            <w:r>
              <w:t>4</w:t>
            </w:r>
          </w:p>
        </w:tc>
        <w:tc>
          <w:tcPr>
            <w:tcW w:w="1616" w:type="dxa"/>
            <w:tcBorders>
              <w:top w:val="single" w:sz="6" w:space="0" w:color="auto"/>
              <w:left w:val="nil"/>
              <w:bottom w:val="single" w:sz="6" w:space="0" w:color="auto"/>
              <w:right w:val="nil"/>
            </w:tcBorders>
            <w:vAlign w:val="bottom"/>
            <w:hideMark/>
          </w:tcPr>
          <w:p w14:paraId="1F066335" w14:textId="77777777" w:rsidR="00C31C58" w:rsidRDefault="00CE11CB" w:rsidP="00C31C58">
            <w:pPr>
              <w:pStyle w:val="TabellRader"/>
            </w:pPr>
            <w:r>
              <w:t>3,4,5,14,22</w:t>
            </w:r>
          </w:p>
        </w:tc>
        <w:tc>
          <w:tcPr>
            <w:tcW w:w="737" w:type="dxa"/>
            <w:tcBorders>
              <w:top w:val="single" w:sz="6" w:space="0" w:color="auto"/>
              <w:left w:val="nil"/>
              <w:bottom w:val="single" w:sz="6" w:space="0" w:color="auto"/>
              <w:right w:val="nil"/>
            </w:tcBorders>
            <w:vAlign w:val="bottom"/>
            <w:hideMark/>
          </w:tcPr>
          <w:p w14:paraId="5318B6C7"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7628D7EA" w14:textId="77777777" w:rsidR="00C31C58" w:rsidRDefault="00CE11CB" w:rsidP="00C31C58">
            <w:pPr>
              <w:pStyle w:val="TabellRader"/>
            </w:pPr>
            <w:r>
              <w:t>16 480 675</w:t>
            </w:r>
          </w:p>
        </w:tc>
      </w:tr>
      <w:tr w:rsidR="00C31C58" w14:paraId="2F52B044" w14:textId="77777777" w:rsidTr="00C31C58">
        <w:tc>
          <w:tcPr>
            <w:tcW w:w="1701" w:type="dxa"/>
            <w:tcBorders>
              <w:top w:val="single" w:sz="6" w:space="0" w:color="auto"/>
              <w:left w:val="nil"/>
              <w:bottom w:val="single" w:sz="6" w:space="0" w:color="auto"/>
              <w:right w:val="nil"/>
            </w:tcBorders>
            <w:hideMark/>
          </w:tcPr>
          <w:p w14:paraId="75107799" w14:textId="77777777" w:rsidR="00C31C58" w:rsidRDefault="00CE11CB" w:rsidP="00C31C58">
            <w:pPr>
              <w:pStyle w:val="TabellSlutsumma"/>
              <w:jc w:val="left"/>
            </w:pPr>
            <w:r>
              <w:t>Totalt</w:t>
            </w:r>
          </w:p>
        </w:tc>
        <w:tc>
          <w:tcPr>
            <w:tcW w:w="709" w:type="dxa"/>
            <w:tcBorders>
              <w:top w:val="single" w:sz="6" w:space="0" w:color="auto"/>
              <w:left w:val="nil"/>
              <w:bottom w:val="single" w:sz="6" w:space="0" w:color="auto"/>
              <w:right w:val="nil"/>
            </w:tcBorders>
            <w:vAlign w:val="bottom"/>
            <w:hideMark/>
          </w:tcPr>
          <w:p w14:paraId="13C92351" w14:textId="77777777" w:rsidR="00C31C58" w:rsidRDefault="00CE11CB" w:rsidP="00C31C58">
            <w:pPr>
              <w:pStyle w:val="TabellSlutsumma"/>
            </w:pPr>
            <w:r>
              <w:t>15</w:t>
            </w:r>
          </w:p>
        </w:tc>
        <w:tc>
          <w:tcPr>
            <w:tcW w:w="1616" w:type="dxa"/>
            <w:tcBorders>
              <w:top w:val="single" w:sz="6" w:space="0" w:color="auto"/>
              <w:left w:val="nil"/>
              <w:bottom w:val="single" w:sz="6" w:space="0" w:color="auto"/>
              <w:right w:val="nil"/>
            </w:tcBorders>
            <w:vAlign w:val="bottom"/>
          </w:tcPr>
          <w:p w14:paraId="265CA249" w14:textId="77777777" w:rsidR="00C31C58" w:rsidRDefault="00C31C58" w:rsidP="00C31C58">
            <w:pPr>
              <w:pStyle w:val="TabellSlutsumma"/>
            </w:pPr>
          </w:p>
        </w:tc>
        <w:tc>
          <w:tcPr>
            <w:tcW w:w="737" w:type="dxa"/>
            <w:tcBorders>
              <w:top w:val="single" w:sz="6" w:space="0" w:color="auto"/>
              <w:left w:val="nil"/>
              <w:bottom w:val="single" w:sz="6" w:space="0" w:color="auto"/>
              <w:right w:val="nil"/>
            </w:tcBorders>
            <w:vAlign w:val="bottom"/>
          </w:tcPr>
          <w:p w14:paraId="4ACA856A" w14:textId="77777777" w:rsidR="00C31C58" w:rsidRDefault="00C31C58" w:rsidP="00C31C58">
            <w:pPr>
              <w:pStyle w:val="TabellSlutsumma"/>
            </w:pPr>
          </w:p>
        </w:tc>
        <w:tc>
          <w:tcPr>
            <w:tcW w:w="1191" w:type="dxa"/>
            <w:tcBorders>
              <w:top w:val="single" w:sz="6" w:space="0" w:color="auto"/>
              <w:left w:val="nil"/>
              <w:bottom w:val="single" w:sz="6" w:space="0" w:color="auto"/>
              <w:right w:val="nil"/>
            </w:tcBorders>
            <w:vAlign w:val="bottom"/>
            <w:hideMark/>
          </w:tcPr>
          <w:p w14:paraId="566D0481" w14:textId="77777777" w:rsidR="00C31C58" w:rsidRDefault="00CE11CB" w:rsidP="00C31C58">
            <w:pPr>
              <w:pStyle w:val="TabellSlutsumma"/>
            </w:pPr>
            <w:r>
              <w:t>60 980 675</w:t>
            </w:r>
          </w:p>
        </w:tc>
      </w:tr>
      <w:tr w:rsidR="00C31C58" w14:paraId="233BFBA8" w14:textId="77777777" w:rsidTr="00C31C58">
        <w:tc>
          <w:tcPr>
            <w:tcW w:w="1701" w:type="dxa"/>
            <w:tcBorders>
              <w:top w:val="single" w:sz="6" w:space="0" w:color="auto"/>
              <w:left w:val="nil"/>
              <w:bottom w:val="single" w:sz="6" w:space="0" w:color="auto"/>
              <w:right w:val="nil"/>
            </w:tcBorders>
            <w:hideMark/>
          </w:tcPr>
          <w:p w14:paraId="7C025540" w14:textId="77777777" w:rsidR="00C31C58" w:rsidRDefault="00CE11CB" w:rsidP="00C31C58">
            <w:pPr>
              <w:pStyle w:val="TabellRubrik"/>
            </w:pPr>
            <w:r>
              <w:t>SYDASIEN</w:t>
            </w:r>
          </w:p>
        </w:tc>
        <w:tc>
          <w:tcPr>
            <w:tcW w:w="709" w:type="dxa"/>
            <w:tcBorders>
              <w:top w:val="single" w:sz="6" w:space="0" w:color="auto"/>
              <w:left w:val="nil"/>
              <w:bottom w:val="single" w:sz="6" w:space="0" w:color="auto"/>
              <w:right w:val="nil"/>
            </w:tcBorders>
            <w:vAlign w:val="bottom"/>
          </w:tcPr>
          <w:p w14:paraId="008D711D" w14:textId="77777777" w:rsidR="00C31C58" w:rsidRDefault="00C31C58" w:rsidP="00C31C58">
            <w:pPr>
              <w:pStyle w:val="TabellRubrik"/>
            </w:pPr>
          </w:p>
        </w:tc>
        <w:tc>
          <w:tcPr>
            <w:tcW w:w="1616" w:type="dxa"/>
            <w:tcBorders>
              <w:top w:val="single" w:sz="6" w:space="0" w:color="auto"/>
              <w:left w:val="nil"/>
              <w:bottom w:val="single" w:sz="6" w:space="0" w:color="auto"/>
              <w:right w:val="nil"/>
            </w:tcBorders>
            <w:vAlign w:val="bottom"/>
          </w:tcPr>
          <w:p w14:paraId="4D391890" w14:textId="77777777" w:rsidR="00C31C58" w:rsidRDefault="00C31C58" w:rsidP="00C31C58">
            <w:pPr>
              <w:pStyle w:val="TabellRubrik"/>
            </w:pPr>
          </w:p>
        </w:tc>
        <w:tc>
          <w:tcPr>
            <w:tcW w:w="737" w:type="dxa"/>
            <w:tcBorders>
              <w:top w:val="single" w:sz="6" w:space="0" w:color="auto"/>
              <w:left w:val="nil"/>
              <w:bottom w:val="single" w:sz="6" w:space="0" w:color="auto"/>
              <w:right w:val="nil"/>
            </w:tcBorders>
            <w:vAlign w:val="bottom"/>
          </w:tcPr>
          <w:p w14:paraId="22701A8A" w14:textId="77777777" w:rsidR="00C31C58" w:rsidRDefault="00C31C58" w:rsidP="00C31C58">
            <w:pPr>
              <w:pStyle w:val="TabellRubrik"/>
            </w:pPr>
          </w:p>
        </w:tc>
        <w:tc>
          <w:tcPr>
            <w:tcW w:w="1191" w:type="dxa"/>
            <w:tcBorders>
              <w:top w:val="single" w:sz="6" w:space="0" w:color="auto"/>
              <w:left w:val="nil"/>
              <w:bottom w:val="single" w:sz="6" w:space="0" w:color="auto"/>
              <w:right w:val="nil"/>
            </w:tcBorders>
            <w:vAlign w:val="bottom"/>
          </w:tcPr>
          <w:p w14:paraId="41B6F759" w14:textId="77777777" w:rsidR="00C31C58" w:rsidRDefault="00C31C58" w:rsidP="00C31C58">
            <w:pPr>
              <w:pStyle w:val="TabellRubrik"/>
            </w:pPr>
          </w:p>
        </w:tc>
      </w:tr>
      <w:tr w:rsidR="00C31C58" w14:paraId="4F71E186" w14:textId="77777777" w:rsidTr="00C31C58">
        <w:tc>
          <w:tcPr>
            <w:tcW w:w="1701" w:type="dxa"/>
            <w:tcBorders>
              <w:top w:val="single" w:sz="6" w:space="0" w:color="auto"/>
              <w:left w:val="nil"/>
              <w:bottom w:val="single" w:sz="6" w:space="0" w:color="auto"/>
              <w:right w:val="nil"/>
            </w:tcBorders>
            <w:hideMark/>
          </w:tcPr>
          <w:p w14:paraId="4F322C34" w14:textId="77777777" w:rsidR="00C31C58" w:rsidRDefault="00CE11CB" w:rsidP="00C31C58">
            <w:pPr>
              <w:pStyle w:val="TabellRader"/>
              <w:jc w:val="left"/>
            </w:pPr>
            <w:r>
              <w:t>Indien</w:t>
            </w:r>
          </w:p>
        </w:tc>
        <w:tc>
          <w:tcPr>
            <w:tcW w:w="709" w:type="dxa"/>
            <w:tcBorders>
              <w:top w:val="single" w:sz="6" w:space="0" w:color="auto"/>
              <w:left w:val="nil"/>
              <w:bottom w:val="single" w:sz="6" w:space="0" w:color="auto"/>
              <w:right w:val="nil"/>
            </w:tcBorders>
            <w:vAlign w:val="bottom"/>
            <w:hideMark/>
          </w:tcPr>
          <w:p w14:paraId="52D6AE5E" w14:textId="77777777" w:rsidR="00C31C58" w:rsidRDefault="00CE11CB" w:rsidP="00C31C58">
            <w:pPr>
              <w:pStyle w:val="TabellRader"/>
            </w:pPr>
            <w:r>
              <w:t>23</w:t>
            </w:r>
          </w:p>
        </w:tc>
        <w:tc>
          <w:tcPr>
            <w:tcW w:w="1616" w:type="dxa"/>
            <w:tcBorders>
              <w:top w:val="single" w:sz="6" w:space="0" w:color="auto"/>
              <w:left w:val="nil"/>
              <w:bottom w:val="single" w:sz="6" w:space="0" w:color="auto"/>
              <w:right w:val="nil"/>
            </w:tcBorders>
            <w:vAlign w:val="bottom"/>
            <w:hideMark/>
          </w:tcPr>
          <w:p w14:paraId="10EC2012" w14:textId="77777777" w:rsidR="00C31C58" w:rsidRDefault="00CE11CB" w:rsidP="00C31C58">
            <w:pPr>
              <w:pStyle w:val="TabellRader"/>
            </w:pPr>
            <w:r>
              <w:t>2,3,4,5,9,14,17,18,22</w:t>
            </w:r>
          </w:p>
        </w:tc>
        <w:tc>
          <w:tcPr>
            <w:tcW w:w="737" w:type="dxa"/>
            <w:tcBorders>
              <w:top w:val="single" w:sz="6" w:space="0" w:color="auto"/>
              <w:left w:val="nil"/>
              <w:bottom w:val="single" w:sz="6" w:space="0" w:color="auto"/>
              <w:right w:val="nil"/>
            </w:tcBorders>
            <w:vAlign w:val="bottom"/>
            <w:hideMark/>
          </w:tcPr>
          <w:p w14:paraId="4D9716CC"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38527C28" w14:textId="77777777" w:rsidR="00C31C58" w:rsidRDefault="00CE11CB" w:rsidP="00C31C58">
            <w:pPr>
              <w:pStyle w:val="TabellRader"/>
            </w:pPr>
            <w:r>
              <w:t>10 802 013</w:t>
            </w:r>
          </w:p>
        </w:tc>
      </w:tr>
      <w:tr w:rsidR="00C31C58" w14:paraId="0BC5FFA8" w14:textId="77777777" w:rsidTr="00C31C58">
        <w:tc>
          <w:tcPr>
            <w:tcW w:w="1701" w:type="dxa"/>
            <w:tcBorders>
              <w:top w:val="single" w:sz="6" w:space="0" w:color="auto"/>
              <w:left w:val="nil"/>
              <w:bottom w:val="single" w:sz="6" w:space="0" w:color="auto"/>
              <w:right w:val="nil"/>
            </w:tcBorders>
            <w:hideMark/>
          </w:tcPr>
          <w:p w14:paraId="5EE5A719" w14:textId="77777777" w:rsidR="00C31C58" w:rsidRDefault="00CE11CB" w:rsidP="00C31C58">
            <w:pPr>
              <w:pStyle w:val="TabellRader"/>
              <w:jc w:val="left"/>
            </w:pPr>
            <w:r>
              <w:t>Pakistan</w:t>
            </w:r>
          </w:p>
        </w:tc>
        <w:tc>
          <w:tcPr>
            <w:tcW w:w="709" w:type="dxa"/>
            <w:tcBorders>
              <w:top w:val="single" w:sz="6" w:space="0" w:color="auto"/>
              <w:left w:val="nil"/>
              <w:bottom w:val="single" w:sz="6" w:space="0" w:color="auto"/>
              <w:right w:val="nil"/>
            </w:tcBorders>
            <w:vAlign w:val="bottom"/>
            <w:hideMark/>
          </w:tcPr>
          <w:p w14:paraId="2B48469F" w14:textId="77777777" w:rsidR="00C31C58" w:rsidRDefault="00CE11CB" w:rsidP="00C31C58">
            <w:pPr>
              <w:pStyle w:val="TabellRader"/>
            </w:pPr>
            <w:r>
              <w:t>3</w:t>
            </w:r>
          </w:p>
        </w:tc>
        <w:tc>
          <w:tcPr>
            <w:tcW w:w="1616" w:type="dxa"/>
            <w:tcBorders>
              <w:top w:val="single" w:sz="6" w:space="0" w:color="auto"/>
              <w:left w:val="nil"/>
              <w:bottom w:val="single" w:sz="6" w:space="0" w:color="auto"/>
              <w:right w:val="nil"/>
            </w:tcBorders>
            <w:vAlign w:val="bottom"/>
            <w:hideMark/>
          </w:tcPr>
          <w:p w14:paraId="0ECA01C1" w14:textId="77777777" w:rsidR="00C31C58" w:rsidRDefault="00CE11CB" w:rsidP="00C31C58">
            <w:pPr>
              <w:pStyle w:val="TabellRader"/>
            </w:pPr>
            <w:r>
              <w:t>4,5,10,11,15,16,17,21,22</w:t>
            </w:r>
          </w:p>
        </w:tc>
        <w:tc>
          <w:tcPr>
            <w:tcW w:w="737" w:type="dxa"/>
            <w:tcBorders>
              <w:top w:val="single" w:sz="6" w:space="0" w:color="auto"/>
              <w:left w:val="nil"/>
              <w:bottom w:val="single" w:sz="6" w:space="0" w:color="auto"/>
              <w:right w:val="nil"/>
            </w:tcBorders>
            <w:vAlign w:val="bottom"/>
            <w:hideMark/>
          </w:tcPr>
          <w:p w14:paraId="76B2013B"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25E63683" w14:textId="77777777" w:rsidR="00C31C58" w:rsidRDefault="00CE11CB" w:rsidP="00C31C58">
            <w:pPr>
              <w:pStyle w:val="TabellRader"/>
            </w:pPr>
            <w:r>
              <w:t>1 553 000 000</w:t>
            </w:r>
          </w:p>
        </w:tc>
      </w:tr>
      <w:tr w:rsidR="00C31C58" w14:paraId="4118AEDB" w14:textId="77777777" w:rsidTr="00C31C58">
        <w:tc>
          <w:tcPr>
            <w:tcW w:w="1701" w:type="dxa"/>
            <w:tcBorders>
              <w:top w:val="single" w:sz="6" w:space="0" w:color="auto"/>
              <w:left w:val="nil"/>
              <w:bottom w:val="single" w:sz="6" w:space="0" w:color="auto"/>
              <w:right w:val="nil"/>
            </w:tcBorders>
            <w:hideMark/>
          </w:tcPr>
          <w:p w14:paraId="45ED8F1F" w14:textId="77777777" w:rsidR="00C31C58" w:rsidRDefault="00CE11CB" w:rsidP="00C31C58">
            <w:pPr>
              <w:pStyle w:val="TabellSlutsumma"/>
              <w:jc w:val="left"/>
            </w:pPr>
            <w:r>
              <w:t>Totalt</w:t>
            </w:r>
          </w:p>
        </w:tc>
        <w:tc>
          <w:tcPr>
            <w:tcW w:w="709" w:type="dxa"/>
            <w:tcBorders>
              <w:top w:val="single" w:sz="6" w:space="0" w:color="auto"/>
              <w:left w:val="nil"/>
              <w:bottom w:val="single" w:sz="6" w:space="0" w:color="auto"/>
              <w:right w:val="nil"/>
            </w:tcBorders>
            <w:vAlign w:val="bottom"/>
            <w:hideMark/>
          </w:tcPr>
          <w:p w14:paraId="45986FDA" w14:textId="77777777" w:rsidR="00C31C58" w:rsidRDefault="00CE11CB" w:rsidP="00C31C58">
            <w:pPr>
              <w:pStyle w:val="TabellSlutsumma"/>
            </w:pPr>
            <w:r>
              <w:t>26</w:t>
            </w:r>
          </w:p>
        </w:tc>
        <w:tc>
          <w:tcPr>
            <w:tcW w:w="1616" w:type="dxa"/>
            <w:tcBorders>
              <w:top w:val="single" w:sz="6" w:space="0" w:color="auto"/>
              <w:left w:val="nil"/>
              <w:bottom w:val="single" w:sz="6" w:space="0" w:color="auto"/>
              <w:right w:val="nil"/>
            </w:tcBorders>
            <w:vAlign w:val="bottom"/>
          </w:tcPr>
          <w:p w14:paraId="0407E500" w14:textId="77777777" w:rsidR="00C31C58" w:rsidRDefault="00C31C58" w:rsidP="00C31C58">
            <w:pPr>
              <w:pStyle w:val="TabellSlutsumma"/>
            </w:pPr>
          </w:p>
        </w:tc>
        <w:tc>
          <w:tcPr>
            <w:tcW w:w="737" w:type="dxa"/>
            <w:tcBorders>
              <w:top w:val="single" w:sz="6" w:space="0" w:color="auto"/>
              <w:left w:val="nil"/>
              <w:bottom w:val="single" w:sz="6" w:space="0" w:color="auto"/>
              <w:right w:val="nil"/>
            </w:tcBorders>
            <w:vAlign w:val="bottom"/>
          </w:tcPr>
          <w:p w14:paraId="3DE8EC92" w14:textId="77777777" w:rsidR="00C31C58" w:rsidRDefault="00C31C58" w:rsidP="00C31C58">
            <w:pPr>
              <w:pStyle w:val="TabellSlutsumma"/>
            </w:pPr>
          </w:p>
        </w:tc>
        <w:tc>
          <w:tcPr>
            <w:tcW w:w="1191" w:type="dxa"/>
            <w:tcBorders>
              <w:top w:val="single" w:sz="6" w:space="0" w:color="auto"/>
              <w:left w:val="nil"/>
              <w:bottom w:val="single" w:sz="6" w:space="0" w:color="auto"/>
              <w:right w:val="nil"/>
            </w:tcBorders>
            <w:vAlign w:val="bottom"/>
            <w:hideMark/>
          </w:tcPr>
          <w:p w14:paraId="2BC86007" w14:textId="77777777" w:rsidR="00C31C58" w:rsidRDefault="00CE11CB" w:rsidP="00C31C58">
            <w:pPr>
              <w:pStyle w:val="TabellSlutsumma"/>
            </w:pPr>
            <w:r>
              <w:t>1 563 802 013</w:t>
            </w:r>
          </w:p>
        </w:tc>
      </w:tr>
      <w:tr w:rsidR="00C31C58" w14:paraId="5266C692" w14:textId="77777777" w:rsidTr="00C31C58">
        <w:tc>
          <w:tcPr>
            <w:tcW w:w="1701" w:type="dxa"/>
            <w:tcBorders>
              <w:top w:val="single" w:sz="6" w:space="0" w:color="auto"/>
              <w:left w:val="nil"/>
              <w:bottom w:val="single" w:sz="6" w:space="0" w:color="auto"/>
              <w:right w:val="nil"/>
            </w:tcBorders>
            <w:hideMark/>
          </w:tcPr>
          <w:p w14:paraId="2E976EF6" w14:textId="77777777" w:rsidR="00C31C58" w:rsidRDefault="00CE11CB" w:rsidP="00C31C58">
            <w:pPr>
              <w:pStyle w:val="TabellRubrik"/>
            </w:pPr>
            <w:r>
              <w:t>MELLANÖSTERN</w:t>
            </w:r>
          </w:p>
        </w:tc>
        <w:tc>
          <w:tcPr>
            <w:tcW w:w="709" w:type="dxa"/>
            <w:tcBorders>
              <w:top w:val="single" w:sz="6" w:space="0" w:color="auto"/>
              <w:left w:val="nil"/>
              <w:bottom w:val="single" w:sz="6" w:space="0" w:color="auto"/>
              <w:right w:val="nil"/>
            </w:tcBorders>
            <w:vAlign w:val="bottom"/>
          </w:tcPr>
          <w:p w14:paraId="02889E73" w14:textId="77777777" w:rsidR="00C31C58" w:rsidRDefault="00C31C58" w:rsidP="00C31C58">
            <w:pPr>
              <w:pStyle w:val="TabellRader"/>
            </w:pPr>
          </w:p>
        </w:tc>
        <w:tc>
          <w:tcPr>
            <w:tcW w:w="1616" w:type="dxa"/>
            <w:tcBorders>
              <w:top w:val="single" w:sz="6" w:space="0" w:color="auto"/>
              <w:left w:val="nil"/>
              <w:bottom w:val="single" w:sz="6" w:space="0" w:color="auto"/>
              <w:right w:val="nil"/>
            </w:tcBorders>
            <w:vAlign w:val="bottom"/>
          </w:tcPr>
          <w:p w14:paraId="4E335567" w14:textId="77777777" w:rsidR="00C31C58" w:rsidRDefault="00C31C58" w:rsidP="00C31C58">
            <w:pPr>
              <w:pStyle w:val="TabellRader"/>
            </w:pPr>
          </w:p>
        </w:tc>
        <w:tc>
          <w:tcPr>
            <w:tcW w:w="737" w:type="dxa"/>
            <w:tcBorders>
              <w:top w:val="single" w:sz="6" w:space="0" w:color="auto"/>
              <w:left w:val="nil"/>
              <w:bottom w:val="single" w:sz="6" w:space="0" w:color="auto"/>
              <w:right w:val="nil"/>
            </w:tcBorders>
            <w:vAlign w:val="bottom"/>
          </w:tcPr>
          <w:p w14:paraId="22603008" w14:textId="77777777" w:rsidR="00C31C58" w:rsidRDefault="00C31C58" w:rsidP="00C31C58">
            <w:pPr>
              <w:pStyle w:val="TabellRader"/>
            </w:pPr>
          </w:p>
        </w:tc>
        <w:tc>
          <w:tcPr>
            <w:tcW w:w="1191" w:type="dxa"/>
            <w:tcBorders>
              <w:top w:val="single" w:sz="6" w:space="0" w:color="auto"/>
              <w:left w:val="nil"/>
              <w:bottom w:val="single" w:sz="6" w:space="0" w:color="auto"/>
              <w:right w:val="nil"/>
            </w:tcBorders>
            <w:vAlign w:val="bottom"/>
          </w:tcPr>
          <w:p w14:paraId="5F1F64B1" w14:textId="77777777" w:rsidR="00C31C58" w:rsidRDefault="00C31C58" w:rsidP="00C31C58">
            <w:pPr>
              <w:pStyle w:val="TabellRader"/>
            </w:pPr>
          </w:p>
        </w:tc>
      </w:tr>
      <w:tr w:rsidR="00C31C58" w14:paraId="1369598B" w14:textId="77777777" w:rsidTr="00C31C58">
        <w:tc>
          <w:tcPr>
            <w:tcW w:w="1701" w:type="dxa"/>
            <w:tcBorders>
              <w:top w:val="single" w:sz="6" w:space="0" w:color="auto"/>
              <w:left w:val="nil"/>
              <w:bottom w:val="single" w:sz="6" w:space="0" w:color="auto"/>
              <w:right w:val="nil"/>
            </w:tcBorders>
            <w:hideMark/>
          </w:tcPr>
          <w:p w14:paraId="4BDCBAEF" w14:textId="77777777" w:rsidR="00C31C58" w:rsidRDefault="00CE11CB" w:rsidP="00C31C58">
            <w:pPr>
              <w:pStyle w:val="TabellRader"/>
              <w:jc w:val="left"/>
            </w:pPr>
            <w:r>
              <w:t>Förenade Arabemiraten, FAE</w:t>
            </w:r>
          </w:p>
        </w:tc>
        <w:tc>
          <w:tcPr>
            <w:tcW w:w="709" w:type="dxa"/>
            <w:tcBorders>
              <w:top w:val="single" w:sz="6" w:space="0" w:color="auto"/>
              <w:left w:val="nil"/>
              <w:bottom w:val="single" w:sz="6" w:space="0" w:color="auto"/>
              <w:right w:val="nil"/>
            </w:tcBorders>
            <w:vAlign w:val="bottom"/>
            <w:hideMark/>
          </w:tcPr>
          <w:p w14:paraId="6DFC523D" w14:textId="77777777" w:rsidR="00C31C58" w:rsidRDefault="00CE11CB" w:rsidP="00C31C58">
            <w:pPr>
              <w:pStyle w:val="TabellRader"/>
            </w:pPr>
            <w:r>
              <w:t>6</w:t>
            </w:r>
          </w:p>
        </w:tc>
        <w:tc>
          <w:tcPr>
            <w:tcW w:w="1616" w:type="dxa"/>
            <w:tcBorders>
              <w:top w:val="single" w:sz="6" w:space="0" w:color="auto"/>
              <w:left w:val="nil"/>
              <w:bottom w:val="single" w:sz="6" w:space="0" w:color="auto"/>
              <w:right w:val="nil"/>
            </w:tcBorders>
            <w:vAlign w:val="bottom"/>
            <w:hideMark/>
          </w:tcPr>
          <w:p w14:paraId="03EBF230" w14:textId="77777777" w:rsidR="00C31C58" w:rsidRDefault="00CE11CB" w:rsidP="00C31C58">
            <w:pPr>
              <w:pStyle w:val="TabellRader"/>
            </w:pPr>
            <w:r>
              <w:t>4,5,10,11,15,16,17,18,21,22</w:t>
            </w:r>
          </w:p>
        </w:tc>
        <w:tc>
          <w:tcPr>
            <w:tcW w:w="737" w:type="dxa"/>
            <w:tcBorders>
              <w:top w:val="single" w:sz="6" w:space="0" w:color="auto"/>
              <w:left w:val="nil"/>
              <w:bottom w:val="single" w:sz="6" w:space="0" w:color="auto"/>
              <w:right w:val="nil"/>
            </w:tcBorders>
            <w:vAlign w:val="bottom"/>
            <w:hideMark/>
          </w:tcPr>
          <w:p w14:paraId="0DB6D104"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397D350F" w14:textId="77777777" w:rsidR="00C31C58" w:rsidRDefault="00CE11CB" w:rsidP="00C31C58">
            <w:pPr>
              <w:pStyle w:val="TabellRader"/>
            </w:pPr>
            <w:r>
              <w:t>1 897 000</w:t>
            </w:r>
          </w:p>
        </w:tc>
      </w:tr>
      <w:tr w:rsidR="00C31C58" w14:paraId="3C1B77EE" w14:textId="77777777" w:rsidTr="00C31C58">
        <w:tc>
          <w:tcPr>
            <w:tcW w:w="1701" w:type="dxa"/>
            <w:tcBorders>
              <w:top w:val="single" w:sz="6" w:space="0" w:color="auto"/>
              <w:left w:val="nil"/>
              <w:bottom w:val="single" w:sz="6" w:space="0" w:color="auto"/>
              <w:right w:val="nil"/>
            </w:tcBorders>
            <w:hideMark/>
          </w:tcPr>
          <w:p w14:paraId="4B9CDBD9" w14:textId="77777777" w:rsidR="00C31C58" w:rsidRDefault="00CE11CB" w:rsidP="00C31C58">
            <w:pPr>
              <w:pStyle w:val="TabellRader"/>
              <w:jc w:val="left"/>
            </w:pPr>
            <w:r>
              <w:t>Kuwait</w:t>
            </w:r>
          </w:p>
        </w:tc>
        <w:tc>
          <w:tcPr>
            <w:tcW w:w="709" w:type="dxa"/>
            <w:tcBorders>
              <w:top w:val="single" w:sz="6" w:space="0" w:color="auto"/>
              <w:left w:val="nil"/>
              <w:bottom w:val="single" w:sz="6" w:space="0" w:color="auto"/>
              <w:right w:val="nil"/>
            </w:tcBorders>
            <w:vAlign w:val="bottom"/>
            <w:hideMark/>
          </w:tcPr>
          <w:p w14:paraId="5BAAF011" w14:textId="77777777" w:rsidR="00C31C58" w:rsidRDefault="00CE11CB" w:rsidP="00C31C58">
            <w:pPr>
              <w:pStyle w:val="TabellRader"/>
            </w:pPr>
            <w:r>
              <w:t>4</w:t>
            </w:r>
          </w:p>
        </w:tc>
        <w:tc>
          <w:tcPr>
            <w:tcW w:w="1616" w:type="dxa"/>
            <w:tcBorders>
              <w:top w:val="single" w:sz="6" w:space="0" w:color="auto"/>
              <w:left w:val="nil"/>
              <w:bottom w:val="single" w:sz="6" w:space="0" w:color="auto"/>
              <w:right w:val="nil"/>
            </w:tcBorders>
            <w:vAlign w:val="bottom"/>
            <w:hideMark/>
          </w:tcPr>
          <w:p w14:paraId="47C8AD05" w14:textId="77777777" w:rsidR="00C31C58" w:rsidRDefault="00CE11CB" w:rsidP="00C31C58">
            <w:pPr>
              <w:pStyle w:val="TabellRader"/>
            </w:pPr>
            <w:r>
              <w:t>4,22</w:t>
            </w:r>
          </w:p>
        </w:tc>
        <w:tc>
          <w:tcPr>
            <w:tcW w:w="737" w:type="dxa"/>
            <w:tcBorders>
              <w:top w:val="single" w:sz="6" w:space="0" w:color="auto"/>
              <w:left w:val="nil"/>
              <w:bottom w:val="single" w:sz="6" w:space="0" w:color="auto"/>
              <w:right w:val="nil"/>
            </w:tcBorders>
            <w:vAlign w:val="bottom"/>
            <w:hideMark/>
          </w:tcPr>
          <w:p w14:paraId="78A2616B"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08804674" w14:textId="77777777" w:rsidR="00C31C58" w:rsidRDefault="00CE11CB" w:rsidP="00C31C58">
            <w:pPr>
              <w:pStyle w:val="TabellRader"/>
            </w:pPr>
            <w:r>
              <w:t>7 200 000</w:t>
            </w:r>
          </w:p>
        </w:tc>
      </w:tr>
      <w:tr w:rsidR="00C31C58" w14:paraId="2DE42A95" w14:textId="77777777" w:rsidTr="00C31C58">
        <w:tc>
          <w:tcPr>
            <w:tcW w:w="1701" w:type="dxa"/>
            <w:tcBorders>
              <w:top w:val="single" w:sz="6" w:space="0" w:color="auto"/>
              <w:left w:val="nil"/>
              <w:bottom w:val="single" w:sz="6" w:space="0" w:color="auto"/>
              <w:right w:val="nil"/>
            </w:tcBorders>
            <w:hideMark/>
          </w:tcPr>
          <w:p w14:paraId="04D4AA40" w14:textId="77777777" w:rsidR="00C31C58" w:rsidRDefault="00CE11CB" w:rsidP="00C31C58">
            <w:pPr>
              <w:pStyle w:val="TabellRader"/>
              <w:jc w:val="left"/>
            </w:pPr>
            <w:r>
              <w:t>Oman</w:t>
            </w:r>
          </w:p>
        </w:tc>
        <w:tc>
          <w:tcPr>
            <w:tcW w:w="709" w:type="dxa"/>
            <w:tcBorders>
              <w:top w:val="single" w:sz="6" w:space="0" w:color="auto"/>
              <w:left w:val="nil"/>
              <w:bottom w:val="single" w:sz="6" w:space="0" w:color="auto"/>
              <w:right w:val="nil"/>
            </w:tcBorders>
            <w:vAlign w:val="bottom"/>
            <w:hideMark/>
          </w:tcPr>
          <w:p w14:paraId="6D9402FC" w14:textId="77777777" w:rsidR="00C31C58" w:rsidRDefault="00CE11CB" w:rsidP="00C31C58">
            <w:pPr>
              <w:pStyle w:val="TabellRader"/>
            </w:pPr>
            <w:r>
              <w:t>4</w:t>
            </w:r>
          </w:p>
        </w:tc>
        <w:tc>
          <w:tcPr>
            <w:tcW w:w="1616" w:type="dxa"/>
            <w:tcBorders>
              <w:top w:val="single" w:sz="6" w:space="0" w:color="auto"/>
              <w:left w:val="nil"/>
              <w:bottom w:val="single" w:sz="6" w:space="0" w:color="auto"/>
              <w:right w:val="nil"/>
            </w:tcBorders>
            <w:vAlign w:val="bottom"/>
            <w:hideMark/>
          </w:tcPr>
          <w:p w14:paraId="62435E0E" w14:textId="77777777" w:rsidR="00C31C58" w:rsidRDefault="00CE11CB" w:rsidP="00C31C58">
            <w:pPr>
              <w:pStyle w:val="TabellRader"/>
            </w:pPr>
            <w:r>
              <w:t>4,5,11,14,21,22</w:t>
            </w:r>
          </w:p>
        </w:tc>
        <w:tc>
          <w:tcPr>
            <w:tcW w:w="737" w:type="dxa"/>
            <w:tcBorders>
              <w:top w:val="single" w:sz="6" w:space="0" w:color="auto"/>
              <w:left w:val="nil"/>
              <w:bottom w:val="single" w:sz="6" w:space="0" w:color="auto"/>
              <w:right w:val="nil"/>
            </w:tcBorders>
            <w:vAlign w:val="bottom"/>
            <w:hideMark/>
          </w:tcPr>
          <w:p w14:paraId="4D7C1720"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2C9010E0" w14:textId="77777777" w:rsidR="00C31C58" w:rsidRDefault="00CE11CB" w:rsidP="00C31C58">
            <w:pPr>
              <w:pStyle w:val="TabellRader"/>
            </w:pPr>
            <w:r>
              <w:t>5 160 539</w:t>
            </w:r>
          </w:p>
        </w:tc>
      </w:tr>
      <w:tr w:rsidR="00C31C58" w14:paraId="4F5AB21C" w14:textId="77777777" w:rsidTr="00C31C58">
        <w:tc>
          <w:tcPr>
            <w:tcW w:w="1701" w:type="dxa"/>
            <w:tcBorders>
              <w:top w:val="single" w:sz="6" w:space="0" w:color="auto"/>
              <w:left w:val="nil"/>
              <w:bottom w:val="single" w:sz="6" w:space="0" w:color="auto"/>
              <w:right w:val="nil"/>
            </w:tcBorders>
            <w:hideMark/>
          </w:tcPr>
          <w:p w14:paraId="25425B5D" w14:textId="77777777" w:rsidR="00C31C58" w:rsidRDefault="00CE11CB" w:rsidP="00C31C58">
            <w:pPr>
              <w:pStyle w:val="TabellRader"/>
              <w:jc w:val="left"/>
            </w:pPr>
            <w:r>
              <w:t>Qatar</w:t>
            </w:r>
          </w:p>
        </w:tc>
        <w:tc>
          <w:tcPr>
            <w:tcW w:w="709" w:type="dxa"/>
            <w:tcBorders>
              <w:top w:val="single" w:sz="6" w:space="0" w:color="auto"/>
              <w:left w:val="nil"/>
              <w:bottom w:val="single" w:sz="6" w:space="0" w:color="auto"/>
              <w:right w:val="nil"/>
            </w:tcBorders>
            <w:vAlign w:val="bottom"/>
            <w:hideMark/>
          </w:tcPr>
          <w:p w14:paraId="7DB7D254" w14:textId="77777777" w:rsidR="00C31C58" w:rsidRDefault="00CE11CB" w:rsidP="00C31C58">
            <w:pPr>
              <w:pStyle w:val="TabellRader"/>
            </w:pPr>
            <w:r>
              <w:t>5</w:t>
            </w:r>
          </w:p>
        </w:tc>
        <w:tc>
          <w:tcPr>
            <w:tcW w:w="1616" w:type="dxa"/>
            <w:tcBorders>
              <w:top w:val="single" w:sz="6" w:space="0" w:color="auto"/>
              <w:left w:val="nil"/>
              <w:bottom w:val="single" w:sz="6" w:space="0" w:color="auto"/>
              <w:right w:val="nil"/>
            </w:tcBorders>
            <w:vAlign w:val="bottom"/>
            <w:hideMark/>
          </w:tcPr>
          <w:p w14:paraId="100CCEAA" w14:textId="77777777" w:rsidR="00C31C58" w:rsidRDefault="00CE11CB" w:rsidP="00C31C58">
            <w:pPr>
              <w:pStyle w:val="TabellRader"/>
            </w:pPr>
            <w:r>
              <w:t>4,11,17,22</w:t>
            </w:r>
          </w:p>
        </w:tc>
        <w:tc>
          <w:tcPr>
            <w:tcW w:w="737" w:type="dxa"/>
            <w:tcBorders>
              <w:top w:val="single" w:sz="6" w:space="0" w:color="auto"/>
              <w:left w:val="nil"/>
              <w:bottom w:val="single" w:sz="6" w:space="0" w:color="auto"/>
              <w:right w:val="nil"/>
            </w:tcBorders>
            <w:vAlign w:val="bottom"/>
            <w:hideMark/>
          </w:tcPr>
          <w:p w14:paraId="566103D5"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62DCE56F" w14:textId="77777777" w:rsidR="00C31C58" w:rsidRDefault="00CE11CB" w:rsidP="00C31C58">
            <w:pPr>
              <w:pStyle w:val="TabellRader"/>
            </w:pPr>
            <w:r>
              <w:t>37 993 500</w:t>
            </w:r>
          </w:p>
        </w:tc>
      </w:tr>
      <w:tr w:rsidR="00C31C58" w14:paraId="428B9B8B" w14:textId="77777777" w:rsidTr="00C31C58">
        <w:tc>
          <w:tcPr>
            <w:tcW w:w="1701" w:type="dxa"/>
            <w:tcBorders>
              <w:top w:val="single" w:sz="6" w:space="0" w:color="auto"/>
              <w:left w:val="nil"/>
              <w:bottom w:val="single" w:sz="6" w:space="0" w:color="auto"/>
              <w:right w:val="nil"/>
            </w:tcBorders>
            <w:hideMark/>
          </w:tcPr>
          <w:p w14:paraId="656FAD64" w14:textId="77777777" w:rsidR="00C31C58" w:rsidRDefault="00CE11CB" w:rsidP="00C31C58">
            <w:pPr>
              <w:pStyle w:val="TabellRader"/>
              <w:jc w:val="left"/>
            </w:pPr>
            <w:r>
              <w:t xml:space="preserve">Saudiarabien </w:t>
            </w:r>
          </w:p>
        </w:tc>
        <w:tc>
          <w:tcPr>
            <w:tcW w:w="709" w:type="dxa"/>
            <w:tcBorders>
              <w:top w:val="single" w:sz="6" w:space="0" w:color="auto"/>
              <w:left w:val="nil"/>
              <w:bottom w:val="single" w:sz="6" w:space="0" w:color="auto"/>
              <w:right w:val="nil"/>
            </w:tcBorders>
            <w:vAlign w:val="bottom"/>
            <w:hideMark/>
          </w:tcPr>
          <w:p w14:paraId="085BD1A3" w14:textId="77777777" w:rsidR="00C31C58" w:rsidRDefault="00CE11CB" w:rsidP="00C31C58">
            <w:pPr>
              <w:pStyle w:val="TabellRader"/>
            </w:pPr>
            <w:r>
              <w:t>2</w:t>
            </w:r>
          </w:p>
        </w:tc>
        <w:tc>
          <w:tcPr>
            <w:tcW w:w="1616" w:type="dxa"/>
            <w:tcBorders>
              <w:top w:val="single" w:sz="6" w:space="0" w:color="auto"/>
              <w:left w:val="nil"/>
              <w:bottom w:val="single" w:sz="6" w:space="0" w:color="auto"/>
              <w:right w:val="nil"/>
            </w:tcBorders>
            <w:vAlign w:val="bottom"/>
            <w:hideMark/>
          </w:tcPr>
          <w:p w14:paraId="45861ACE" w14:textId="77777777" w:rsidR="00C31C58" w:rsidRDefault="00CE11CB" w:rsidP="00C31C58">
            <w:pPr>
              <w:pStyle w:val="TabellRader"/>
            </w:pPr>
            <w:r>
              <w:t>2,5,22</w:t>
            </w:r>
          </w:p>
        </w:tc>
        <w:tc>
          <w:tcPr>
            <w:tcW w:w="737" w:type="dxa"/>
            <w:tcBorders>
              <w:top w:val="single" w:sz="6" w:space="0" w:color="auto"/>
              <w:left w:val="nil"/>
              <w:bottom w:val="single" w:sz="6" w:space="0" w:color="auto"/>
              <w:right w:val="nil"/>
            </w:tcBorders>
            <w:vAlign w:val="bottom"/>
            <w:hideMark/>
          </w:tcPr>
          <w:p w14:paraId="44BF1A57"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72625CB6" w14:textId="77777777" w:rsidR="00C31C58" w:rsidRDefault="00CE11CB" w:rsidP="00C31C58">
            <w:pPr>
              <w:pStyle w:val="TabellRader"/>
            </w:pPr>
            <w:r>
              <w:t>667 000 000</w:t>
            </w:r>
          </w:p>
        </w:tc>
      </w:tr>
      <w:tr w:rsidR="00C31C58" w14:paraId="30CB6F7A" w14:textId="77777777" w:rsidTr="00C31C58">
        <w:tc>
          <w:tcPr>
            <w:tcW w:w="1701" w:type="dxa"/>
            <w:tcBorders>
              <w:top w:val="single" w:sz="6" w:space="0" w:color="auto"/>
              <w:left w:val="nil"/>
              <w:bottom w:val="single" w:sz="6" w:space="0" w:color="auto"/>
              <w:right w:val="nil"/>
            </w:tcBorders>
            <w:hideMark/>
          </w:tcPr>
          <w:p w14:paraId="00DAECDB" w14:textId="77777777" w:rsidR="00C31C58" w:rsidRDefault="00CE11CB" w:rsidP="00C31C58">
            <w:pPr>
              <w:pStyle w:val="TabellSlutsumma"/>
              <w:jc w:val="left"/>
            </w:pPr>
            <w:r>
              <w:t>Totalt</w:t>
            </w:r>
          </w:p>
        </w:tc>
        <w:tc>
          <w:tcPr>
            <w:tcW w:w="709" w:type="dxa"/>
            <w:tcBorders>
              <w:top w:val="single" w:sz="6" w:space="0" w:color="auto"/>
              <w:left w:val="nil"/>
              <w:bottom w:val="single" w:sz="6" w:space="0" w:color="auto"/>
              <w:right w:val="nil"/>
            </w:tcBorders>
            <w:vAlign w:val="bottom"/>
            <w:hideMark/>
          </w:tcPr>
          <w:p w14:paraId="69BD3A5D" w14:textId="77777777" w:rsidR="00C31C58" w:rsidRDefault="00CE11CB" w:rsidP="00C31C58">
            <w:pPr>
              <w:pStyle w:val="TabellSlutsumma"/>
            </w:pPr>
            <w:r>
              <w:t>21</w:t>
            </w:r>
          </w:p>
        </w:tc>
        <w:tc>
          <w:tcPr>
            <w:tcW w:w="1616" w:type="dxa"/>
            <w:tcBorders>
              <w:top w:val="single" w:sz="6" w:space="0" w:color="auto"/>
              <w:left w:val="nil"/>
              <w:bottom w:val="single" w:sz="6" w:space="0" w:color="auto"/>
              <w:right w:val="nil"/>
            </w:tcBorders>
            <w:vAlign w:val="bottom"/>
          </w:tcPr>
          <w:p w14:paraId="1B74F375" w14:textId="77777777" w:rsidR="00C31C58" w:rsidRDefault="00C31C58" w:rsidP="00C31C58">
            <w:pPr>
              <w:pStyle w:val="TabellSlutsumma"/>
            </w:pPr>
          </w:p>
        </w:tc>
        <w:tc>
          <w:tcPr>
            <w:tcW w:w="737" w:type="dxa"/>
            <w:tcBorders>
              <w:top w:val="single" w:sz="6" w:space="0" w:color="auto"/>
              <w:left w:val="nil"/>
              <w:bottom w:val="single" w:sz="6" w:space="0" w:color="auto"/>
              <w:right w:val="nil"/>
            </w:tcBorders>
            <w:vAlign w:val="bottom"/>
          </w:tcPr>
          <w:p w14:paraId="70AC7D22" w14:textId="77777777" w:rsidR="00C31C58" w:rsidRDefault="00C31C58" w:rsidP="00C31C58">
            <w:pPr>
              <w:pStyle w:val="TabellSlutsumma"/>
            </w:pPr>
          </w:p>
        </w:tc>
        <w:tc>
          <w:tcPr>
            <w:tcW w:w="1191" w:type="dxa"/>
            <w:tcBorders>
              <w:top w:val="single" w:sz="6" w:space="0" w:color="auto"/>
              <w:left w:val="nil"/>
              <w:bottom w:val="single" w:sz="6" w:space="0" w:color="auto"/>
              <w:right w:val="nil"/>
            </w:tcBorders>
            <w:vAlign w:val="bottom"/>
            <w:hideMark/>
          </w:tcPr>
          <w:p w14:paraId="244972F2" w14:textId="77777777" w:rsidR="00C31C58" w:rsidRDefault="00CE11CB" w:rsidP="00C31C58">
            <w:pPr>
              <w:pStyle w:val="TabellSlutsumma"/>
            </w:pPr>
            <w:r>
              <w:t>719 251 039</w:t>
            </w:r>
          </w:p>
        </w:tc>
      </w:tr>
      <w:tr w:rsidR="00C31C58" w14:paraId="59AA33F1" w14:textId="77777777" w:rsidTr="00C31C58">
        <w:tc>
          <w:tcPr>
            <w:tcW w:w="1701" w:type="dxa"/>
            <w:tcBorders>
              <w:top w:val="nil"/>
              <w:left w:val="nil"/>
              <w:bottom w:val="single" w:sz="6" w:space="0" w:color="auto"/>
              <w:right w:val="nil"/>
            </w:tcBorders>
            <w:hideMark/>
          </w:tcPr>
          <w:p w14:paraId="587238E5" w14:textId="77777777" w:rsidR="00C31C58" w:rsidRDefault="00CE11CB" w:rsidP="00C31C58">
            <w:pPr>
              <w:pStyle w:val="TabellRubrik"/>
            </w:pPr>
            <w:r>
              <w:t>ÖVRIGA AFRIKA</w:t>
            </w:r>
          </w:p>
        </w:tc>
        <w:tc>
          <w:tcPr>
            <w:tcW w:w="709" w:type="dxa"/>
            <w:tcBorders>
              <w:top w:val="nil"/>
              <w:left w:val="nil"/>
              <w:bottom w:val="single" w:sz="6" w:space="0" w:color="auto"/>
              <w:right w:val="nil"/>
            </w:tcBorders>
            <w:vAlign w:val="bottom"/>
          </w:tcPr>
          <w:p w14:paraId="30FD94A4" w14:textId="77777777" w:rsidR="00C31C58" w:rsidRDefault="00C31C58" w:rsidP="00C31C58">
            <w:pPr>
              <w:pStyle w:val="TabellRader"/>
            </w:pPr>
          </w:p>
        </w:tc>
        <w:tc>
          <w:tcPr>
            <w:tcW w:w="1616" w:type="dxa"/>
            <w:tcBorders>
              <w:top w:val="nil"/>
              <w:left w:val="nil"/>
              <w:bottom w:val="single" w:sz="6" w:space="0" w:color="auto"/>
              <w:right w:val="nil"/>
            </w:tcBorders>
            <w:vAlign w:val="bottom"/>
          </w:tcPr>
          <w:p w14:paraId="0B3C1D31" w14:textId="77777777" w:rsidR="00C31C58" w:rsidRDefault="00C31C58" w:rsidP="00C31C58">
            <w:pPr>
              <w:pStyle w:val="TabellRader"/>
            </w:pPr>
          </w:p>
        </w:tc>
        <w:tc>
          <w:tcPr>
            <w:tcW w:w="737" w:type="dxa"/>
            <w:tcBorders>
              <w:top w:val="nil"/>
              <w:left w:val="nil"/>
              <w:bottom w:val="single" w:sz="6" w:space="0" w:color="auto"/>
              <w:right w:val="nil"/>
            </w:tcBorders>
            <w:vAlign w:val="bottom"/>
          </w:tcPr>
          <w:p w14:paraId="1C388A77" w14:textId="77777777" w:rsidR="00C31C58" w:rsidRDefault="00C31C58" w:rsidP="00C31C58">
            <w:pPr>
              <w:pStyle w:val="TabellRader"/>
            </w:pPr>
          </w:p>
        </w:tc>
        <w:tc>
          <w:tcPr>
            <w:tcW w:w="1191" w:type="dxa"/>
            <w:tcBorders>
              <w:top w:val="nil"/>
              <w:left w:val="nil"/>
              <w:bottom w:val="single" w:sz="6" w:space="0" w:color="auto"/>
              <w:right w:val="nil"/>
            </w:tcBorders>
            <w:vAlign w:val="bottom"/>
          </w:tcPr>
          <w:p w14:paraId="4024AA68" w14:textId="77777777" w:rsidR="00C31C58" w:rsidRDefault="00C31C58" w:rsidP="00C31C58">
            <w:pPr>
              <w:pStyle w:val="TabellRader"/>
            </w:pPr>
          </w:p>
        </w:tc>
      </w:tr>
      <w:tr w:rsidR="00C31C58" w14:paraId="18E15590" w14:textId="77777777" w:rsidTr="00C31C58">
        <w:tc>
          <w:tcPr>
            <w:tcW w:w="1701" w:type="dxa"/>
            <w:tcBorders>
              <w:top w:val="single" w:sz="6" w:space="0" w:color="auto"/>
              <w:left w:val="nil"/>
              <w:bottom w:val="single" w:sz="6" w:space="0" w:color="auto"/>
              <w:right w:val="nil"/>
            </w:tcBorders>
            <w:hideMark/>
          </w:tcPr>
          <w:p w14:paraId="71978E6C" w14:textId="77777777" w:rsidR="00C31C58" w:rsidRDefault="00CE11CB" w:rsidP="00C31C58">
            <w:pPr>
              <w:pStyle w:val="TabellRader"/>
              <w:jc w:val="left"/>
            </w:pPr>
            <w:r>
              <w:t>Nigeria</w:t>
            </w:r>
          </w:p>
        </w:tc>
        <w:tc>
          <w:tcPr>
            <w:tcW w:w="709" w:type="dxa"/>
            <w:tcBorders>
              <w:top w:val="single" w:sz="6" w:space="0" w:color="auto"/>
              <w:left w:val="nil"/>
              <w:bottom w:val="single" w:sz="6" w:space="0" w:color="auto"/>
              <w:right w:val="nil"/>
            </w:tcBorders>
            <w:vAlign w:val="bottom"/>
            <w:hideMark/>
          </w:tcPr>
          <w:p w14:paraId="5E3FB853" w14:textId="77777777" w:rsidR="00C31C58" w:rsidRDefault="00CE11CB" w:rsidP="00C31C58">
            <w:pPr>
              <w:pStyle w:val="TabellRader"/>
            </w:pPr>
            <w:r>
              <w:t>1</w:t>
            </w:r>
          </w:p>
        </w:tc>
        <w:tc>
          <w:tcPr>
            <w:tcW w:w="1616" w:type="dxa"/>
            <w:tcBorders>
              <w:top w:val="single" w:sz="6" w:space="0" w:color="auto"/>
              <w:left w:val="nil"/>
              <w:bottom w:val="single" w:sz="6" w:space="0" w:color="auto"/>
              <w:right w:val="nil"/>
            </w:tcBorders>
            <w:vAlign w:val="bottom"/>
            <w:hideMark/>
          </w:tcPr>
          <w:p w14:paraId="4D8F21FE" w14:textId="77777777" w:rsidR="00C31C58" w:rsidRDefault="00CE11CB" w:rsidP="00C31C58">
            <w:pPr>
              <w:pStyle w:val="TabellRader"/>
            </w:pPr>
            <w:r>
              <w:t>11</w:t>
            </w:r>
          </w:p>
        </w:tc>
        <w:tc>
          <w:tcPr>
            <w:tcW w:w="737" w:type="dxa"/>
            <w:tcBorders>
              <w:top w:val="single" w:sz="6" w:space="0" w:color="auto"/>
              <w:left w:val="nil"/>
              <w:bottom w:val="single" w:sz="6" w:space="0" w:color="auto"/>
              <w:right w:val="nil"/>
            </w:tcBorders>
            <w:vAlign w:val="bottom"/>
            <w:hideMark/>
          </w:tcPr>
          <w:p w14:paraId="0717DEF3" w14:textId="77777777" w:rsidR="00C31C58" w:rsidRDefault="00CE11CB" w:rsidP="00C31C58">
            <w:pPr>
              <w:pStyle w:val="TabellRader"/>
            </w:pPr>
            <w:r>
              <w:t>ÖK</w:t>
            </w:r>
          </w:p>
        </w:tc>
        <w:tc>
          <w:tcPr>
            <w:tcW w:w="1191" w:type="dxa"/>
            <w:tcBorders>
              <w:top w:val="single" w:sz="6" w:space="0" w:color="auto"/>
              <w:left w:val="nil"/>
              <w:bottom w:val="single" w:sz="6" w:space="0" w:color="auto"/>
              <w:right w:val="nil"/>
            </w:tcBorders>
            <w:vAlign w:val="bottom"/>
            <w:hideMark/>
          </w:tcPr>
          <w:p w14:paraId="39D0C34E" w14:textId="77777777" w:rsidR="00C31C58" w:rsidRDefault="00CE11CB" w:rsidP="00C31C58">
            <w:pPr>
              <w:pStyle w:val="TabellRader"/>
            </w:pPr>
            <w:r>
              <w:t>204 273</w:t>
            </w:r>
          </w:p>
        </w:tc>
      </w:tr>
      <w:tr w:rsidR="00C31C58" w14:paraId="0B9ABDB4" w14:textId="77777777" w:rsidTr="00C31C58">
        <w:tc>
          <w:tcPr>
            <w:tcW w:w="1701" w:type="dxa"/>
            <w:tcBorders>
              <w:top w:val="single" w:sz="6" w:space="0" w:color="auto"/>
              <w:left w:val="nil"/>
              <w:bottom w:val="single" w:sz="6" w:space="0" w:color="auto"/>
              <w:right w:val="nil"/>
            </w:tcBorders>
            <w:hideMark/>
          </w:tcPr>
          <w:p w14:paraId="179C4111" w14:textId="77777777" w:rsidR="00C31C58" w:rsidRDefault="00CE11CB" w:rsidP="00C31C58">
            <w:pPr>
              <w:pStyle w:val="TabellRader"/>
              <w:jc w:val="left"/>
            </w:pPr>
            <w:r>
              <w:t>Sydafrika</w:t>
            </w:r>
          </w:p>
        </w:tc>
        <w:tc>
          <w:tcPr>
            <w:tcW w:w="709" w:type="dxa"/>
            <w:tcBorders>
              <w:top w:val="single" w:sz="6" w:space="0" w:color="auto"/>
              <w:left w:val="nil"/>
              <w:bottom w:val="single" w:sz="6" w:space="0" w:color="auto"/>
              <w:right w:val="nil"/>
            </w:tcBorders>
            <w:vAlign w:val="bottom"/>
            <w:hideMark/>
          </w:tcPr>
          <w:p w14:paraId="6078F527" w14:textId="77777777" w:rsidR="00C31C58" w:rsidRDefault="00CE11CB" w:rsidP="00C31C58">
            <w:pPr>
              <w:pStyle w:val="TabellRader"/>
            </w:pPr>
            <w:r>
              <w:t>8</w:t>
            </w:r>
          </w:p>
        </w:tc>
        <w:tc>
          <w:tcPr>
            <w:tcW w:w="1616" w:type="dxa"/>
            <w:tcBorders>
              <w:top w:val="single" w:sz="6" w:space="0" w:color="auto"/>
              <w:left w:val="nil"/>
              <w:bottom w:val="single" w:sz="6" w:space="0" w:color="auto"/>
              <w:right w:val="nil"/>
            </w:tcBorders>
            <w:vAlign w:val="bottom"/>
            <w:hideMark/>
          </w:tcPr>
          <w:p w14:paraId="1B61BA0E" w14:textId="77777777" w:rsidR="00C31C58" w:rsidRDefault="00CE11CB" w:rsidP="00C31C58">
            <w:pPr>
              <w:pStyle w:val="TabellRader"/>
            </w:pPr>
            <w:r>
              <w:t>2,3,4,5,8,10,11,14,15,21,22</w:t>
            </w:r>
          </w:p>
        </w:tc>
        <w:tc>
          <w:tcPr>
            <w:tcW w:w="737" w:type="dxa"/>
            <w:tcBorders>
              <w:top w:val="single" w:sz="6" w:space="0" w:color="auto"/>
              <w:left w:val="nil"/>
              <w:bottom w:val="single" w:sz="6" w:space="0" w:color="auto"/>
              <w:right w:val="nil"/>
            </w:tcBorders>
            <w:vAlign w:val="bottom"/>
            <w:hideMark/>
          </w:tcPr>
          <w:p w14:paraId="0F2B593F"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0D0B752B" w14:textId="77777777" w:rsidR="00C31C58" w:rsidRDefault="00CE11CB" w:rsidP="00C31C58">
            <w:pPr>
              <w:pStyle w:val="TabellRader"/>
            </w:pPr>
            <w:r>
              <w:t>20 766 170</w:t>
            </w:r>
          </w:p>
        </w:tc>
      </w:tr>
      <w:tr w:rsidR="00C31C58" w14:paraId="1E670158" w14:textId="77777777" w:rsidTr="00C31C58">
        <w:tc>
          <w:tcPr>
            <w:tcW w:w="1701" w:type="dxa"/>
            <w:tcBorders>
              <w:top w:val="single" w:sz="6" w:space="0" w:color="auto"/>
              <w:left w:val="nil"/>
              <w:bottom w:val="single" w:sz="6" w:space="0" w:color="auto"/>
              <w:right w:val="nil"/>
            </w:tcBorders>
            <w:hideMark/>
          </w:tcPr>
          <w:p w14:paraId="4A6C5604" w14:textId="77777777" w:rsidR="00C31C58" w:rsidRDefault="00CE11CB" w:rsidP="00C31C58">
            <w:pPr>
              <w:pStyle w:val="TabellSlutsumma"/>
              <w:jc w:val="left"/>
            </w:pPr>
            <w:r>
              <w:t>Totalt</w:t>
            </w:r>
          </w:p>
        </w:tc>
        <w:tc>
          <w:tcPr>
            <w:tcW w:w="709" w:type="dxa"/>
            <w:tcBorders>
              <w:top w:val="single" w:sz="6" w:space="0" w:color="auto"/>
              <w:left w:val="nil"/>
              <w:bottom w:val="single" w:sz="6" w:space="0" w:color="auto"/>
              <w:right w:val="nil"/>
            </w:tcBorders>
            <w:vAlign w:val="bottom"/>
            <w:hideMark/>
          </w:tcPr>
          <w:p w14:paraId="392CB710" w14:textId="77777777" w:rsidR="00C31C58" w:rsidRDefault="00CE11CB" w:rsidP="00C31C58">
            <w:pPr>
              <w:pStyle w:val="TabellSlutsumma"/>
            </w:pPr>
            <w:r>
              <w:t>9</w:t>
            </w:r>
          </w:p>
        </w:tc>
        <w:tc>
          <w:tcPr>
            <w:tcW w:w="1616" w:type="dxa"/>
            <w:tcBorders>
              <w:top w:val="single" w:sz="6" w:space="0" w:color="auto"/>
              <w:left w:val="nil"/>
              <w:bottom w:val="single" w:sz="6" w:space="0" w:color="auto"/>
              <w:right w:val="nil"/>
            </w:tcBorders>
            <w:vAlign w:val="bottom"/>
          </w:tcPr>
          <w:p w14:paraId="0377B1F7" w14:textId="77777777" w:rsidR="00C31C58" w:rsidRDefault="00C31C58" w:rsidP="00C31C58">
            <w:pPr>
              <w:pStyle w:val="TabellSlutsumma"/>
            </w:pPr>
          </w:p>
        </w:tc>
        <w:tc>
          <w:tcPr>
            <w:tcW w:w="737" w:type="dxa"/>
            <w:tcBorders>
              <w:top w:val="single" w:sz="6" w:space="0" w:color="auto"/>
              <w:left w:val="nil"/>
              <w:bottom w:val="single" w:sz="6" w:space="0" w:color="auto"/>
              <w:right w:val="nil"/>
            </w:tcBorders>
            <w:vAlign w:val="bottom"/>
          </w:tcPr>
          <w:p w14:paraId="21F2F958" w14:textId="77777777" w:rsidR="00C31C58" w:rsidRDefault="00C31C58" w:rsidP="00C31C58">
            <w:pPr>
              <w:pStyle w:val="TabellSlutsumma"/>
            </w:pPr>
          </w:p>
        </w:tc>
        <w:tc>
          <w:tcPr>
            <w:tcW w:w="1191" w:type="dxa"/>
            <w:tcBorders>
              <w:top w:val="single" w:sz="6" w:space="0" w:color="auto"/>
              <w:left w:val="nil"/>
              <w:bottom w:val="single" w:sz="6" w:space="0" w:color="auto"/>
              <w:right w:val="nil"/>
            </w:tcBorders>
            <w:vAlign w:val="bottom"/>
            <w:hideMark/>
          </w:tcPr>
          <w:p w14:paraId="015469AF" w14:textId="77777777" w:rsidR="00C31C58" w:rsidRDefault="00CE11CB" w:rsidP="00C31C58">
            <w:pPr>
              <w:pStyle w:val="TabellSlutsumma"/>
            </w:pPr>
            <w:r>
              <w:t>20 970 443</w:t>
            </w:r>
          </w:p>
        </w:tc>
      </w:tr>
      <w:tr w:rsidR="00C31C58" w14:paraId="2D79C1DD" w14:textId="77777777" w:rsidTr="00C31C58">
        <w:tc>
          <w:tcPr>
            <w:tcW w:w="1701" w:type="dxa"/>
            <w:tcBorders>
              <w:top w:val="single" w:sz="6" w:space="0" w:color="auto"/>
              <w:left w:val="nil"/>
              <w:bottom w:val="single" w:sz="6" w:space="0" w:color="auto"/>
              <w:right w:val="nil"/>
            </w:tcBorders>
            <w:hideMark/>
          </w:tcPr>
          <w:p w14:paraId="4FBCE3A5" w14:textId="77777777" w:rsidR="00C31C58" w:rsidRDefault="00CE11CB" w:rsidP="00C31C58">
            <w:pPr>
              <w:pStyle w:val="TabellRubrik"/>
            </w:pPr>
            <w:r>
              <w:t>OCEANIEN</w:t>
            </w:r>
          </w:p>
        </w:tc>
        <w:tc>
          <w:tcPr>
            <w:tcW w:w="709" w:type="dxa"/>
            <w:tcBorders>
              <w:top w:val="single" w:sz="6" w:space="0" w:color="auto"/>
              <w:left w:val="nil"/>
              <w:bottom w:val="single" w:sz="6" w:space="0" w:color="auto"/>
              <w:right w:val="nil"/>
            </w:tcBorders>
            <w:vAlign w:val="bottom"/>
          </w:tcPr>
          <w:p w14:paraId="1C761A38" w14:textId="77777777" w:rsidR="00C31C58" w:rsidRDefault="00C31C58" w:rsidP="00C31C58">
            <w:pPr>
              <w:pStyle w:val="TabellRader"/>
            </w:pPr>
          </w:p>
        </w:tc>
        <w:tc>
          <w:tcPr>
            <w:tcW w:w="1616" w:type="dxa"/>
            <w:tcBorders>
              <w:top w:val="single" w:sz="6" w:space="0" w:color="auto"/>
              <w:left w:val="nil"/>
              <w:bottom w:val="single" w:sz="6" w:space="0" w:color="auto"/>
              <w:right w:val="nil"/>
            </w:tcBorders>
            <w:vAlign w:val="bottom"/>
          </w:tcPr>
          <w:p w14:paraId="79D891AF" w14:textId="77777777" w:rsidR="00C31C58" w:rsidRDefault="00C31C58" w:rsidP="00C31C58">
            <w:pPr>
              <w:pStyle w:val="TabellRader"/>
            </w:pPr>
          </w:p>
        </w:tc>
        <w:tc>
          <w:tcPr>
            <w:tcW w:w="737" w:type="dxa"/>
            <w:tcBorders>
              <w:top w:val="single" w:sz="6" w:space="0" w:color="auto"/>
              <w:left w:val="nil"/>
              <w:bottom w:val="single" w:sz="6" w:space="0" w:color="auto"/>
              <w:right w:val="nil"/>
            </w:tcBorders>
            <w:vAlign w:val="bottom"/>
          </w:tcPr>
          <w:p w14:paraId="0459E163" w14:textId="77777777" w:rsidR="00C31C58" w:rsidRDefault="00C31C58" w:rsidP="00C31C58">
            <w:pPr>
              <w:pStyle w:val="TabellRader"/>
            </w:pPr>
          </w:p>
        </w:tc>
        <w:tc>
          <w:tcPr>
            <w:tcW w:w="1191" w:type="dxa"/>
            <w:tcBorders>
              <w:top w:val="single" w:sz="6" w:space="0" w:color="auto"/>
              <w:left w:val="nil"/>
              <w:bottom w:val="single" w:sz="6" w:space="0" w:color="auto"/>
              <w:right w:val="nil"/>
            </w:tcBorders>
            <w:vAlign w:val="bottom"/>
          </w:tcPr>
          <w:p w14:paraId="07283B5B" w14:textId="77777777" w:rsidR="00C31C58" w:rsidRDefault="00C31C58" w:rsidP="00C31C58">
            <w:pPr>
              <w:pStyle w:val="TabellRader"/>
            </w:pPr>
          </w:p>
        </w:tc>
      </w:tr>
      <w:tr w:rsidR="00C31C58" w14:paraId="4A709ACC" w14:textId="77777777" w:rsidTr="00C31C58">
        <w:tc>
          <w:tcPr>
            <w:tcW w:w="1701" w:type="dxa"/>
            <w:tcBorders>
              <w:top w:val="single" w:sz="6" w:space="0" w:color="auto"/>
              <w:left w:val="nil"/>
              <w:bottom w:val="single" w:sz="6" w:space="0" w:color="auto"/>
              <w:right w:val="nil"/>
            </w:tcBorders>
            <w:hideMark/>
          </w:tcPr>
          <w:p w14:paraId="330F10C8" w14:textId="77777777" w:rsidR="00C31C58" w:rsidRDefault="00CE11CB" w:rsidP="00C31C58">
            <w:pPr>
              <w:pStyle w:val="TabellRader"/>
              <w:jc w:val="left"/>
            </w:pPr>
            <w:r>
              <w:t>Australien</w:t>
            </w:r>
          </w:p>
        </w:tc>
        <w:tc>
          <w:tcPr>
            <w:tcW w:w="709" w:type="dxa"/>
            <w:tcBorders>
              <w:top w:val="single" w:sz="6" w:space="0" w:color="auto"/>
              <w:left w:val="nil"/>
              <w:bottom w:val="single" w:sz="6" w:space="0" w:color="auto"/>
              <w:right w:val="nil"/>
            </w:tcBorders>
            <w:vAlign w:val="bottom"/>
            <w:hideMark/>
          </w:tcPr>
          <w:p w14:paraId="640385CC" w14:textId="77777777" w:rsidR="00C31C58" w:rsidRDefault="00CE11CB" w:rsidP="00C31C58">
            <w:pPr>
              <w:pStyle w:val="TabellRader"/>
            </w:pPr>
            <w:r>
              <w:t>21</w:t>
            </w:r>
          </w:p>
        </w:tc>
        <w:tc>
          <w:tcPr>
            <w:tcW w:w="1616" w:type="dxa"/>
            <w:tcBorders>
              <w:top w:val="single" w:sz="6" w:space="0" w:color="auto"/>
              <w:left w:val="nil"/>
              <w:bottom w:val="single" w:sz="6" w:space="0" w:color="auto"/>
              <w:right w:val="nil"/>
            </w:tcBorders>
            <w:vAlign w:val="bottom"/>
            <w:hideMark/>
          </w:tcPr>
          <w:p w14:paraId="7630C556" w14:textId="77777777" w:rsidR="00C31C58" w:rsidRDefault="00CE11CB" w:rsidP="00C31C58">
            <w:pPr>
              <w:pStyle w:val="TabellRader"/>
            </w:pPr>
            <w:r>
              <w:t>2,3,4,5,8,11,14,15,17,21,22</w:t>
            </w:r>
          </w:p>
        </w:tc>
        <w:tc>
          <w:tcPr>
            <w:tcW w:w="737" w:type="dxa"/>
            <w:tcBorders>
              <w:top w:val="single" w:sz="6" w:space="0" w:color="auto"/>
              <w:left w:val="nil"/>
              <w:bottom w:val="single" w:sz="6" w:space="0" w:color="auto"/>
              <w:right w:val="nil"/>
            </w:tcBorders>
            <w:vAlign w:val="bottom"/>
            <w:hideMark/>
          </w:tcPr>
          <w:p w14:paraId="480F7977"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14B3A293" w14:textId="77777777" w:rsidR="00C31C58" w:rsidRDefault="00CE11CB" w:rsidP="00C31C58">
            <w:pPr>
              <w:pStyle w:val="TabellRader"/>
            </w:pPr>
            <w:r>
              <w:t>398 861 900</w:t>
            </w:r>
          </w:p>
        </w:tc>
      </w:tr>
      <w:tr w:rsidR="00C31C58" w14:paraId="0A14AE6D" w14:textId="77777777" w:rsidTr="00C31C58">
        <w:tc>
          <w:tcPr>
            <w:tcW w:w="1701" w:type="dxa"/>
            <w:tcBorders>
              <w:top w:val="single" w:sz="6" w:space="0" w:color="auto"/>
              <w:left w:val="nil"/>
              <w:bottom w:val="single" w:sz="6" w:space="0" w:color="auto"/>
              <w:right w:val="nil"/>
            </w:tcBorders>
            <w:hideMark/>
          </w:tcPr>
          <w:p w14:paraId="5CEF6331" w14:textId="77777777" w:rsidR="00C31C58" w:rsidRDefault="00CE11CB" w:rsidP="00C31C58">
            <w:pPr>
              <w:pStyle w:val="TabellRader"/>
              <w:jc w:val="left"/>
            </w:pPr>
            <w:r>
              <w:t>Nya Zeeland</w:t>
            </w:r>
          </w:p>
        </w:tc>
        <w:tc>
          <w:tcPr>
            <w:tcW w:w="709" w:type="dxa"/>
            <w:tcBorders>
              <w:top w:val="single" w:sz="6" w:space="0" w:color="auto"/>
              <w:left w:val="nil"/>
              <w:bottom w:val="single" w:sz="6" w:space="0" w:color="auto"/>
              <w:right w:val="nil"/>
            </w:tcBorders>
            <w:vAlign w:val="bottom"/>
            <w:hideMark/>
          </w:tcPr>
          <w:p w14:paraId="66BD3BE5" w14:textId="77777777" w:rsidR="00C31C58" w:rsidRDefault="00CE11CB" w:rsidP="00C31C58">
            <w:pPr>
              <w:pStyle w:val="TabellRader"/>
            </w:pPr>
            <w:r>
              <w:t>3</w:t>
            </w:r>
          </w:p>
        </w:tc>
        <w:tc>
          <w:tcPr>
            <w:tcW w:w="1616" w:type="dxa"/>
            <w:tcBorders>
              <w:top w:val="single" w:sz="6" w:space="0" w:color="auto"/>
              <w:left w:val="nil"/>
              <w:bottom w:val="single" w:sz="6" w:space="0" w:color="auto"/>
              <w:right w:val="nil"/>
            </w:tcBorders>
            <w:vAlign w:val="bottom"/>
            <w:hideMark/>
          </w:tcPr>
          <w:p w14:paraId="04AFAC04" w14:textId="77777777" w:rsidR="00C31C58" w:rsidRDefault="00CE11CB" w:rsidP="00C31C58">
            <w:pPr>
              <w:pStyle w:val="TabellRader"/>
            </w:pPr>
            <w:r>
              <w:t>3,17,22</w:t>
            </w:r>
          </w:p>
        </w:tc>
        <w:tc>
          <w:tcPr>
            <w:tcW w:w="737" w:type="dxa"/>
            <w:tcBorders>
              <w:top w:val="single" w:sz="6" w:space="0" w:color="auto"/>
              <w:left w:val="nil"/>
              <w:bottom w:val="single" w:sz="6" w:space="0" w:color="auto"/>
              <w:right w:val="nil"/>
            </w:tcBorders>
            <w:vAlign w:val="bottom"/>
            <w:hideMark/>
          </w:tcPr>
          <w:p w14:paraId="6266D78A" w14:textId="77777777" w:rsidR="00C31C58" w:rsidRDefault="00CE11CB" w:rsidP="00C31C58">
            <w:pPr>
              <w:pStyle w:val="TabellRader"/>
            </w:pPr>
            <w:r>
              <w:t>KS, ÖK</w:t>
            </w:r>
          </w:p>
        </w:tc>
        <w:tc>
          <w:tcPr>
            <w:tcW w:w="1191" w:type="dxa"/>
            <w:tcBorders>
              <w:top w:val="single" w:sz="6" w:space="0" w:color="auto"/>
              <w:left w:val="nil"/>
              <w:bottom w:val="single" w:sz="6" w:space="0" w:color="auto"/>
              <w:right w:val="nil"/>
            </w:tcBorders>
            <w:vAlign w:val="bottom"/>
            <w:hideMark/>
          </w:tcPr>
          <w:p w14:paraId="1E67AAEB" w14:textId="77777777" w:rsidR="00C31C58" w:rsidRDefault="00CE11CB" w:rsidP="00C31C58">
            <w:pPr>
              <w:pStyle w:val="TabellRader"/>
            </w:pPr>
            <w:r>
              <w:t>1 581 960</w:t>
            </w:r>
          </w:p>
        </w:tc>
      </w:tr>
      <w:tr w:rsidR="00C31C58" w14:paraId="45B8FCAE" w14:textId="77777777" w:rsidTr="00C31C58">
        <w:tc>
          <w:tcPr>
            <w:tcW w:w="1701" w:type="dxa"/>
            <w:tcBorders>
              <w:top w:val="single" w:sz="6" w:space="0" w:color="auto"/>
              <w:left w:val="nil"/>
              <w:bottom w:val="single" w:sz="6" w:space="0" w:color="auto"/>
              <w:right w:val="nil"/>
            </w:tcBorders>
            <w:hideMark/>
          </w:tcPr>
          <w:p w14:paraId="56742FC9" w14:textId="77777777" w:rsidR="00C31C58" w:rsidRDefault="00CE11CB" w:rsidP="00C31C58">
            <w:pPr>
              <w:pStyle w:val="TabellSlutsumma"/>
              <w:jc w:val="left"/>
            </w:pPr>
            <w:r>
              <w:t>Totalt</w:t>
            </w:r>
          </w:p>
        </w:tc>
        <w:tc>
          <w:tcPr>
            <w:tcW w:w="709" w:type="dxa"/>
            <w:tcBorders>
              <w:top w:val="single" w:sz="6" w:space="0" w:color="auto"/>
              <w:left w:val="nil"/>
              <w:bottom w:val="single" w:sz="6" w:space="0" w:color="auto"/>
              <w:right w:val="nil"/>
            </w:tcBorders>
            <w:vAlign w:val="bottom"/>
            <w:hideMark/>
          </w:tcPr>
          <w:p w14:paraId="425A27F5" w14:textId="77777777" w:rsidR="00C31C58" w:rsidRDefault="00CE11CB" w:rsidP="00C31C58">
            <w:pPr>
              <w:pStyle w:val="TabellSlutsumma"/>
            </w:pPr>
            <w:r>
              <w:t>24</w:t>
            </w:r>
          </w:p>
        </w:tc>
        <w:tc>
          <w:tcPr>
            <w:tcW w:w="1616" w:type="dxa"/>
            <w:tcBorders>
              <w:top w:val="single" w:sz="6" w:space="0" w:color="auto"/>
              <w:left w:val="nil"/>
              <w:bottom w:val="single" w:sz="6" w:space="0" w:color="auto"/>
              <w:right w:val="nil"/>
            </w:tcBorders>
            <w:vAlign w:val="bottom"/>
          </w:tcPr>
          <w:p w14:paraId="17BBB819" w14:textId="77777777" w:rsidR="00C31C58" w:rsidRDefault="00C31C58" w:rsidP="00C31C58">
            <w:pPr>
              <w:pStyle w:val="TabellSlutsumma"/>
            </w:pPr>
          </w:p>
        </w:tc>
        <w:tc>
          <w:tcPr>
            <w:tcW w:w="737" w:type="dxa"/>
            <w:tcBorders>
              <w:top w:val="single" w:sz="6" w:space="0" w:color="auto"/>
              <w:left w:val="nil"/>
              <w:bottom w:val="single" w:sz="6" w:space="0" w:color="auto"/>
              <w:right w:val="nil"/>
            </w:tcBorders>
            <w:vAlign w:val="bottom"/>
          </w:tcPr>
          <w:p w14:paraId="1792659C" w14:textId="77777777" w:rsidR="00C31C58" w:rsidRDefault="00C31C58" w:rsidP="00C31C58">
            <w:pPr>
              <w:pStyle w:val="TabellSlutsumma"/>
            </w:pPr>
          </w:p>
        </w:tc>
        <w:tc>
          <w:tcPr>
            <w:tcW w:w="1191" w:type="dxa"/>
            <w:tcBorders>
              <w:top w:val="single" w:sz="6" w:space="0" w:color="auto"/>
              <w:left w:val="nil"/>
              <w:bottom w:val="single" w:sz="6" w:space="0" w:color="auto"/>
              <w:right w:val="nil"/>
            </w:tcBorders>
            <w:vAlign w:val="bottom"/>
            <w:hideMark/>
          </w:tcPr>
          <w:p w14:paraId="6650D2EF" w14:textId="77777777" w:rsidR="00C31C58" w:rsidRDefault="00CE11CB" w:rsidP="00C31C58">
            <w:pPr>
              <w:pStyle w:val="TabellSlutsumma"/>
            </w:pPr>
            <w:r>
              <w:t>400 443 860</w:t>
            </w:r>
          </w:p>
        </w:tc>
      </w:tr>
      <w:tr w:rsidR="00C31C58" w14:paraId="47AB5D60" w14:textId="77777777" w:rsidTr="00C31C58">
        <w:tc>
          <w:tcPr>
            <w:tcW w:w="1701" w:type="dxa"/>
            <w:tcBorders>
              <w:top w:val="single" w:sz="8" w:space="0" w:color="auto"/>
              <w:left w:val="nil"/>
              <w:bottom w:val="single" w:sz="8" w:space="0" w:color="auto"/>
              <w:right w:val="nil"/>
            </w:tcBorders>
            <w:hideMark/>
          </w:tcPr>
          <w:p w14:paraId="64C28197" w14:textId="77777777" w:rsidR="00C31C58" w:rsidRDefault="00CE11CB" w:rsidP="00C31C58">
            <w:pPr>
              <w:pStyle w:val="TabellSlutsumma"/>
              <w:jc w:val="left"/>
            </w:pPr>
            <w:r>
              <w:t>TOTALT</w:t>
            </w:r>
          </w:p>
        </w:tc>
        <w:tc>
          <w:tcPr>
            <w:tcW w:w="709" w:type="dxa"/>
            <w:tcBorders>
              <w:top w:val="single" w:sz="8" w:space="0" w:color="auto"/>
              <w:left w:val="nil"/>
              <w:bottom w:val="single" w:sz="8" w:space="0" w:color="auto"/>
              <w:right w:val="nil"/>
            </w:tcBorders>
            <w:vAlign w:val="bottom"/>
            <w:hideMark/>
          </w:tcPr>
          <w:p w14:paraId="14F26AA8" w14:textId="77777777" w:rsidR="00C31C58" w:rsidRDefault="00CE11CB" w:rsidP="00C31C58">
            <w:pPr>
              <w:pStyle w:val="TabellSlutsumma"/>
            </w:pPr>
            <w:r>
              <w:t>710</w:t>
            </w:r>
          </w:p>
        </w:tc>
        <w:tc>
          <w:tcPr>
            <w:tcW w:w="1616" w:type="dxa"/>
            <w:tcBorders>
              <w:top w:val="single" w:sz="8" w:space="0" w:color="auto"/>
              <w:left w:val="nil"/>
              <w:bottom w:val="single" w:sz="8" w:space="0" w:color="auto"/>
              <w:right w:val="nil"/>
            </w:tcBorders>
            <w:vAlign w:val="bottom"/>
            <w:hideMark/>
          </w:tcPr>
          <w:p w14:paraId="32F2589E" w14:textId="77777777" w:rsidR="00C31C58" w:rsidRDefault="00CE11CB" w:rsidP="00C31C58">
            <w:pPr>
              <w:pStyle w:val="TabellSlutsumma"/>
            </w:pPr>
            <w:r>
              <w:t xml:space="preserve"> </w:t>
            </w:r>
          </w:p>
        </w:tc>
        <w:tc>
          <w:tcPr>
            <w:tcW w:w="737" w:type="dxa"/>
            <w:tcBorders>
              <w:top w:val="single" w:sz="8" w:space="0" w:color="auto"/>
              <w:left w:val="nil"/>
              <w:bottom w:val="single" w:sz="8" w:space="0" w:color="auto"/>
              <w:right w:val="nil"/>
            </w:tcBorders>
            <w:vAlign w:val="bottom"/>
          </w:tcPr>
          <w:p w14:paraId="163E77F9" w14:textId="77777777" w:rsidR="00C31C58" w:rsidRDefault="00C31C58" w:rsidP="00C31C58">
            <w:pPr>
              <w:pStyle w:val="TabellSlutsumma"/>
            </w:pPr>
          </w:p>
        </w:tc>
        <w:tc>
          <w:tcPr>
            <w:tcW w:w="1191" w:type="dxa"/>
            <w:tcBorders>
              <w:top w:val="single" w:sz="8" w:space="0" w:color="auto"/>
              <w:left w:val="nil"/>
              <w:bottom w:val="single" w:sz="8" w:space="0" w:color="auto"/>
              <w:right w:val="nil"/>
            </w:tcBorders>
            <w:vAlign w:val="bottom"/>
            <w:hideMark/>
          </w:tcPr>
          <w:p w14:paraId="758D4560" w14:textId="77777777" w:rsidR="00C31C58" w:rsidRDefault="00CE11CB" w:rsidP="00C31C58">
            <w:pPr>
              <w:pStyle w:val="TabellSlutsumma"/>
              <w:rPr>
                <w:rFonts w:cs="Arial"/>
              </w:rPr>
            </w:pPr>
            <w:r>
              <w:rPr>
                <w:rFonts w:cs="Arial"/>
              </w:rPr>
              <w:t>14</w:t>
            </w:r>
            <w:r>
              <w:rPr>
                <w:rFonts w:ascii="Cambria" w:hAnsi="Cambria" w:cs="Cambria"/>
              </w:rPr>
              <w:t> </w:t>
            </w:r>
            <w:r>
              <w:rPr>
                <w:rFonts w:cs="Arial"/>
              </w:rPr>
              <w:t>945</w:t>
            </w:r>
            <w:r>
              <w:rPr>
                <w:rFonts w:ascii="Cambria" w:hAnsi="Cambria" w:cs="Cambria"/>
              </w:rPr>
              <w:t> </w:t>
            </w:r>
            <w:r>
              <w:rPr>
                <w:rFonts w:cs="Arial"/>
              </w:rPr>
              <w:t xml:space="preserve">881 738 </w:t>
            </w:r>
          </w:p>
        </w:tc>
      </w:tr>
    </w:tbl>
    <w:p w14:paraId="413E41B1" w14:textId="77777777" w:rsidR="00C31C58" w:rsidRDefault="00CE11CB" w:rsidP="00C31C58">
      <w:pPr>
        <w:pStyle w:val="Rubrik3utannumrering"/>
      </w:pPr>
      <w:r>
        <w:t>Följdleveranser och internationella materielsamarbeten</w:t>
      </w:r>
    </w:p>
    <w:p w14:paraId="0977F4D2" w14:textId="21F1A5EC" w:rsidR="00C31C58" w:rsidRDefault="00CE11CB" w:rsidP="00C31C58">
      <w:pPr>
        <w:pStyle w:val="Brdtext"/>
      </w:pPr>
      <w:r>
        <w:t xml:space="preserve">Följdleveranser till tidigare levererad krigsmateriel har en särställning i de svenska riktlinjerna för utförsel. Enligt riktlinjerna bör tillstånd beviljas för utförsel av reservdelar till krigsmateriel som tidigare har exporterats eller överförts med tillstånd, om det inte finns ett ovillkorligt hinder. Detsamma bör gälla beträffande speciell ammunition till tidigare levererad krigsmateriel och andra leveranser som har direkt samband med tidigare levererad krigsmateriel. Följdleveranser bör bedömas från fall till fall enligt dessa förutsättningar. De tidigare riktlinjerna gäller för följdleveranser till export som godkändes före den 15 april 2018.  </w:t>
      </w:r>
    </w:p>
    <w:p w14:paraId="14BC0EED" w14:textId="4E77152B" w:rsidR="00C31C58" w:rsidRDefault="00CE11CB" w:rsidP="00C31C58">
      <w:pPr>
        <w:pStyle w:val="Brdtextmedindrag"/>
      </w:pPr>
      <w:r>
        <w:t xml:space="preserve">Såväl riksdagen som regeringen har vid upprepade tillfällen fastslagit att internationella samarbeten rörande utveckling och produktion av krigsmateriel är en förutsättning för svensk försvarsindustri. I propositionen Skärpt exportkontroll av krigsmateriel (prop. 2017/18:23) anger regeringen att samarbete med de nordiska länderna, sexnationerskretsen, länder inom EU samt Australien, Brasilien, Japan, Kanada, Liechtenstein, Nya Zeeland, Sydafrika, Sydkorea och USA är av störst intresse. I propositionen anges vidare att det vid internationella samarbeten ska göras en avvägning inom ramen för helhetsbedömningen av hur behovet av det internationella samarbetet ska förenas med intresset av en effektiv exportkontroll. Det konstateras att det inte är självklart att Sverige alltid kan räkna med att få gehör för alla aspekter som är unika för vårt synsätt när det gäller utförsel till tredjeland. </w:t>
      </w:r>
    </w:p>
    <w:p w14:paraId="2CC0FAF5" w14:textId="4973E292" w:rsidR="00C31C58" w:rsidRDefault="00CE11CB" w:rsidP="00C31C58">
      <w:pPr>
        <w:pStyle w:val="Brdtextmedindrag"/>
      </w:pPr>
      <w:r>
        <w:t>Historiskt har det fästs intresse vid de tillstånd som utfärdats för export till länder utanför den traditionella samarbetskretsen. I tabell 9 redovisas mer detaljerad information om beviljade tillstånd till slutanvändarländer utanför kretsen av länderna ovan. Dels anges huruvida tillstånden har avsett följdleveranser eller affärer utan koppling till tidigare export, dels om dessa tillstånd beviljats inom ramen för internationell samverkan med ett land inom den traditionella samarbetskretsen, eller om exporten skett direkt från Sverige till slutmottagaren. I kolumnen längst till höger anges vilka materielkategorier som beviljats för eventuella nya affärer. Notera att ett utförseltillstånd både kan avse en följdleverans och ett internationellt samarbete.</w:t>
      </w:r>
    </w:p>
    <w:p w14:paraId="62DCC348" w14:textId="717FC260"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9</w:t>
      </w:r>
      <w:r w:rsidR="00D25804">
        <w:rPr>
          <w:noProof/>
        </w:rPr>
        <w:fldChar w:fldCharType="end"/>
      </w:r>
      <w:r>
        <w:tab/>
      </w:r>
      <w:r w:rsidRPr="001C626A">
        <w:t>Detaljerad beskrivning av beviljade utförseltillstånd för försäljning av krigsmateriel till vissa länder</w:t>
      </w:r>
    </w:p>
    <w:p w14:paraId="4A3C8A94" w14:textId="723C8D63" w:rsidR="00C31C58" w:rsidRDefault="00C31C58" w:rsidP="00C31C58">
      <w:pPr>
        <w:pStyle w:val="TabellUnderrubrik"/>
      </w:pPr>
    </w:p>
    <w:tbl>
      <w:tblPr>
        <w:tblW w:w="5000" w:type="pct"/>
        <w:tblCellMar>
          <w:left w:w="0" w:type="dxa"/>
        </w:tblCellMar>
        <w:tblLook w:val="04A0" w:firstRow="1" w:lastRow="0" w:firstColumn="1" w:lastColumn="0" w:noHBand="0" w:noVBand="1"/>
      </w:tblPr>
      <w:tblGrid>
        <w:gridCol w:w="1016"/>
        <w:gridCol w:w="1033"/>
        <w:gridCol w:w="1182"/>
        <w:gridCol w:w="1229"/>
        <w:gridCol w:w="1437"/>
      </w:tblGrid>
      <w:tr w:rsidR="00C31C58" w14:paraId="0F84C5AC" w14:textId="77777777" w:rsidTr="00C31C58">
        <w:trPr>
          <w:trHeight w:val="277"/>
          <w:tblHeader/>
        </w:trPr>
        <w:tc>
          <w:tcPr>
            <w:tcW w:w="861" w:type="pct"/>
            <w:tcBorders>
              <w:top w:val="single" w:sz="8" w:space="0" w:color="auto"/>
              <w:left w:val="nil"/>
              <w:bottom w:val="single" w:sz="8" w:space="0" w:color="auto"/>
              <w:right w:val="nil"/>
            </w:tcBorders>
            <w:vAlign w:val="bottom"/>
            <w:hideMark/>
          </w:tcPr>
          <w:p w14:paraId="26DE00FC" w14:textId="77777777" w:rsidR="00C31C58" w:rsidRPr="001C626A" w:rsidRDefault="00CE11CB" w:rsidP="00C31C58">
            <w:pPr>
              <w:pStyle w:val="TabellHuvud"/>
              <w:jc w:val="left"/>
            </w:pPr>
            <w:r w:rsidRPr="001C626A">
              <w:t>Land</w:t>
            </w:r>
          </w:p>
        </w:tc>
        <w:tc>
          <w:tcPr>
            <w:tcW w:w="876" w:type="pct"/>
            <w:tcBorders>
              <w:top w:val="single" w:sz="8" w:space="0" w:color="auto"/>
              <w:left w:val="nil"/>
              <w:bottom w:val="single" w:sz="8" w:space="0" w:color="auto"/>
              <w:right w:val="nil"/>
            </w:tcBorders>
            <w:vAlign w:val="center"/>
            <w:hideMark/>
          </w:tcPr>
          <w:p w14:paraId="2DD8954C" w14:textId="77777777" w:rsidR="00C31C58" w:rsidRPr="001C626A" w:rsidRDefault="00CE11CB" w:rsidP="00C31C58">
            <w:pPr>
              <w:pStyle w:val="TabellHuvud"/>
            </w:pPr>
            <w:r w:rsidRPr="001C626A">
              <w:t>Totalt antal beviljade tillstånd</w:t>
            </w:r>
          </w:p>
        </w:tc>
        <w:tc>
          <w:tcPr>
            <w:tcW w:w="1002" w:type="pct"/>
            <w:tcBorders>
              <w:top w:val="single" w:sz="8" w:space="0" w:color="auto"/>
              <w:left w:val="nil"/>
              <w:bottom w:val="single" w:sz="8" w:space="0" w:color="auto"/>
              <w:right w:val="nil"/>
            </w:tcBorders>
            <w:vAlign w:val="center"/>
            <w:hideMark/>
          </w:tcPr>
          <w:p w14:paraId="68E43E9A" w14:textId="77777777" w:rsidR="00C31C58" w:rsidRPr="001C626A" w:rsidRDefault="00CE11CB" w:rsidP="00C31C58">
            <w:pPr>
              <w:pStyle w:val="TabellHuvud"/>
            </w:pPr>
            <w:r w:rsidRPr="001C626A">
              <w:t>Varav följdleveranser</w:t>
            </w:r>
          </w:p>
        </w:tc>
        <w:tc>
          <w:tcPr>
            <w:tcW w:w="1042" w:type="pct"/>
            <w:tcBorders>
              <w:top w:val="single" w:sz="8" w:space="0" w:color="auto"/>
              <w:left w:val="nil"/>
              <w:bottom w:val="single" w:sz="8" w:space="0" w:color="auto"/>
              <w:right w:val="nil"/>
            </w:tcBorders>
            <w:vAlign w:val="center"/>
            <w:hideMark/>
          </w:tcPr>
          <w:p w14:paraId="17428A6A" w14:textId="77777777" w:rsidR="00C31C58" w:rsidRPr="001C626A" w:rsidRDefault="00CE11CB" w:rsidP="00C31C58">
            <w:pPr>
              <w:pStyle w:val="TabellHuvud"/>
            </w:pPr>
            <w:r w:rsidRPr="001C626A">
              <w:t>Varav internationella samarbeten</w:t>
            </w:r>
          </w:p>
        </w:tc>
        <w:tc>
          <w:tcPr>
            <w:tcW w:w="1218" w:type="pct"/>
            <w:tcBorders>
              <w:top w:val="single" w:sz="8" w:space="0" w:color="auto"/>
              <w:left w:val="nil"/>
              <w:bottom w:val="single" w:sz="8" w:space="0" w:color="auto"/>
              <w:right w:val="nil"/>
            </w:tcBorders>
            <w:vAlign w:val="center"/>
            <w:hideMark/>
          </w:tcPr>
          <w:p w14:paraId="6EC4D0A2" w14:textId="77777777" w:rsidR="00C31C58" w:rsidRPr="001C626A" w:rsidRDefault="00CE11CB" w:rsidP="00C31C58">
            <w:pPr>
              <w:pStyle w:val="TabellHuvud"/>
            </w:pPr>
            <w:r w:rsidRPr="001C626A">
              <w:t>Materielkategorier – nya affärer</w:t>
            </w:r>
          </w:p>
        </w:tc>
      </w:tr>
      <w:tr w:rsidR="00C31C58" w14:paraId="44FE282A" w14:textId="77777777" w:rsidTr="00C31C58">
        <w:trPr>
          <w:trHeight w:val="269"/>
        </w:trPr>
        <w:tc>
          <w:tcPr>
            <w:tcW w:w="861" w:type="pct"/>
            <w:tcBorders>
              <w:top w:val="single" w:sz="8" w:space="0" w:color="auto"/>
              <w:left w:val="nil"/>
              <w:bottom w:val="single" w:sz="6" w:space="0" w:color="auto"/>
              <w:right w:val="nil"/>
            </w:tcBorders>
            <w:vAlign w:val="bottom"/>
            <w:hideMark/>
          </w:tcPr>
          <w:p w14:paraId="73A023D5" w14:textId="77777777" w:rsidR="00C31C58" w:rsidRDefault="00CE11CB" w:rsidP="00C31C58">
            <w:pPr>
              <w:pStyle w:val="TabellRader"/>
              <w:jc w:val="left"/>
            </w:pPr>
            <w:r>
              <w:t>Argentina</w:t>
            </w:r>
          </w:p>
        </w:tc>
        <w:tc>
          <w:tcPr>
            <w:tcW w:w="876" w:type="pct"/>
            <w:tcBorders>
              <w:top w:val="single" w:sz="8" w:space="0" w:color="auto"/>
              <w:left w:val="nil"/>
              <w:bottom w:val="single" w:sz="6" w:space="0" w:color="auto"/>
              <w:right w:val="nil"/>
            </w:tcBorders>
            <w:vAlign w:val="center"/>
            <w:hideMark/>
          </w:tcPr>
          <w:p w14:paraId="618BA61A" w14:textId="77777777" w:rsidR="00C31C58" w:rsidRDefault="00CE11CB" w:rsidP="00C31C58">
            <w:pPr>
              <w:pStyle w:val="TabellRader"/>
            </w:pPr>
            <w:r>
              <w:t>1</w:t>
            </w:r>
          </w:p>
        </w:tc>
        <w:tc>
          <w:tcPr>
            <w:tcW w:w="1002" w:type="pct"/>
            <w:tcBorders>
              <w:top w:val="single" w:sz="8" w:space="0" w:color="auto"/>
              <w:left w:val="nil"/>
              <w:bottom w:val="single" w:sz="6" w:space="0" w:color="auto"/>
              <w:right w:val="nil"/>
            </w:tcBorders>
            <w:vAlign w:val="center"/>
            <w:hideMark/>
          </w:tcPr>
          <w:p w14:paraId="457019DF" w14:textId="77777777" w:rsidR="00C31C58" w:rsidRDefault="00CE11CB" w:rsidP="00C31C58">
            <w:pPr>
              <w:pStyle w:val="TabellRader"/>
              <w:rPr>
                <w:color w:val="000000"/>
              </w:rPr>
            </w:pPr>
            <w:r>
              <w:rPr>
                <w:color w:val="000000"/>
              </w:rPr>
              <w:t>0</w:t>
            </w:r>
          </w:p>
        </w:tc>
        <w:tc>
          <w:tcPr>
            <w:tcW w:w="1042" w:type="pct"/>
            <w:tcBorders>
              <w:top w:val="single" w:sz="8" w:space="0" w:color="auto"/>
              <w:left w:val="nil"/>
              <w:bottom w:val="single" w:sz="6" w:space="0" w:color="auto"/>
              <w:right w:val="nil"/>
            </w:tcBorders>
            <w:vAlign w:val="center"/>
            <w:hideMark/>
          </w:tcPr>
          <w:p w14:paraId="789D6576" w14:textId="77777777" w:rsidR="00C31C58" w:rsidRDefault="00CE11CB" w:rsidP="00C31C58">
            <w:pPr>
              <w:pStyle w:val="TabellRader"/>
              <w:rPr>
                <w:color w:val="000000"/>
              </w:rPr>
            </w:pPr>
            <w:r>
              <w:rPr>
                <w:color w:val="000000"/>
              </w:rPr>
              <w:t>1</w:t>
            </w:r>
          </w:p>
        </w:tc>
        <w:tc>
          <w:tcPr>
            <w:tcW w:w="1218" w:type="pct"/>
            <w:tcBorders>
              <w:top w:val="single" w:sz="8" w:space="0" w:color="auto"/>
              <w:left w:val="nil"/>
              <w:bottom w:val="single" w:sz="6" w:space="0" w:color="auto"/>
              <w:right w:val="nil"/>
            </w:tcBorders>
            <w:vAlign w:val="center"/>
            <w:hideMark/>
          </w:tcPr>
          <w:p w14:paraId="494A5DD2" w14:textId="77777777" w:rsidR="00C31C58" w:rsidRDefault="00CE11CB" w:rsidP="00C31C58">
            <w:pPr>
              <w:pStyle w:val="TabellRader"/>
              <w:rPr>
                <w:color w:val="000000"/>
              </w:rPr>
            </w:pPr>
            <w:r>
              <w:rPr>
                <w:color w:val="000000"/>
              </w:rPr>
              <w:t>ML11/ÖK</w:t>
            </w:r>
          </w:p>
        </w:tc>
      </w:tr>
      <w:tr w:rsidR="00C31C58" w14:paraId="477AED20" w14:textId="77777777" w:rsidTr="00C31C58">
        <w:trPr>
          <w:trHeight w:val="269"/>
        </w:trPr>
        <w:tc>
          <w:tcPr>
            <w:tcW w:w="861" w:type="pct"/>
            <w:tcBorders>
              <w:top w:val="single" w:sz="6" w:space="0" w:color="auto"/>
              <w:left w:val="nil"/>
              <w:bottom w:val="single" w:sz="6" w:space="0" w:color="auto"/>
              <w:right w:val="nil"/>
            </w:tcBorders>
            <w:vAlign w:val="center"/>
            <w:hideMark/>
          </w:tcPr>
          <w:p w14:paraId="6557BC28" w14:textId="77777777" w:rsidR="00C31C58" w:rsidRDefault="00CE11CB" w:rsidP="00C31C58">
            <w:pPr>
              <w:pStyle w:val="TabellRader"/>
              <w:jc w:val="left"/>
            </w:pPr>
            <w:r>
              <w:t>FAE</w:t>
            </w:r>
          </w:p>
        </w:tc>
        <w:tc>
          <w:tcPr>
            <w:tcW w:w="876" w:type="pct"/>
            <w:tcBorders>
              <w:top w:val="single" w:sz="6" w:space="0" w:color="auto"/>
              <w:left w:val="nil"/>
              <w:bottom w:val="single" w:sz="6" w:space="0" w:color="auto"/>
              <w:right w:val="nil"/>
            </w:tcBorders>
            <w:vAlign w:val="center"/>
            <w:hideMark/>
          </w:tcPr>
          <w:p w14:paraId="71DA2FC2" w14:textId="77777777" w:rsidR="00C31C58" w:rsidRDefault="00CE11CB" w:rsidP="00C31C58">
            <w:pPr>
              <w:pStyle w:val="TabellRader"/>
            </w:pPr>
            <w:r>
              <w:t>6</w:t>
            </w:r>
          </w:p>
        </w:tc>
        <w:tc>
          <w:tcPr>
            <w:tcW w:w="1002" w:type="pct"/>
            <w:tcBorders>
              <w:top w:val="single" w:sz="6" w:space="0" w:color="auto"/>
              <w:left w:val="nil"/>
              <w:bottom w:val="single" w:sz="6" w:space="0" w:color="auto"/>
              <w:right w:val="nil"/>
            </w:tcBorders>
            <w:vAlign w:val="center"/>
            <w:hideMark/>
          </w:tcPr>
          <w:p w14:paraId="5A670E86" w14:textId="77777777" w:rsidR="00C31C58" w:rsidRDefault="00CE11CB" w:rsidP="00C31C58">
            <w:pPr>
              <w:pStyle w:val="TabellRader"/>
              <w:rPr>
                <w:color w:val="000000"/>
              </w:rPr>
            </w:pPr>
            <w:r>
              <w:rPr>
                <w:color w:val="000000"/>
              </w:rPr>
              <w:t>6</w:t>
            </w:r>
          </w:p>
        </w:tc>
        <w:tc>
          <w:tcPr>
            <w:tcW w:w="1042" w:type="pct"/>
            <w:tcBorders>
              <w:top w:val="single" w:sz="6" w:space="0" w:color="auto"/>
              <w:left w:val="nil"/>
              <w:bottom w:val="single" w:sz="6" w:space="0" w:color="auto"/>
              <w:right w:val="nil"/>
            </w:tcBorders>
            <w:vAlign w:val="center"/>
            <w:hideMark/>
          </w:tcPr>
          <w:p w14:paraId="3EA51DFF" w14:textId="77777777" w:rsidR="00C31C58" w:rsidRDefault="00CE11CB" w:rsidP="00C31C58">
            <w:pPr>
              <w:pStyle w:val="TabellRader"/>
              <w:rPr>
                <w:color w:val="000000"/>
              </w:rPr>
            </w:pPr>
            <w:r>
              <w:rPr>
                <w:color w:val="000000"/>
              </w:rPr>
              <w:t>2</w:t>
            </w:r>
          </w:p>
        </w:tc>
        <w:tc>
          <w:tcPr>
            <w:tcW w:w="1218" w:type="pct"/>
            <w:tcBorders>
              <w:top w:val="single" w:sz="6" w:space="0" w:color="auto"/>
              <w:left w:val="nil"/>
              <w:bottom w:val="single" w:sz="6" w:space="0" w:color="auto"/>
              <w:right w:val="nil"/>
            </w:tcBorders>
            <w:vAlign w:val="center"/>
            <w:hideMark/>
          </w:tcPr>
          <w:p w14:paraId="5F7C8804" w14:textId="77777777" w:rsidR="00C31C58" w:rsidRDefault="00CE11CB" w:rsidP="00C31C58">
            <w:pPr>
              <w:pStyle w:val="TabellRader"/>
              <w:rPr>
                <w:color w:val="000000"/>
              </w:rPr>
            </w:pPr>
            <w:r>
              <w:rPr>
                <w:color w:val="000000"/>
              </w:rPr>
              <w:t>-</w:t>
            </w:r>
          </w:p>
        </w:tc>
      </w:tr>
      <w:tr w:rsidR="00C31C58" w14:paraId="18410755" w14:textId="77777777" w:rsidTr="00C31C58">
        <w:trPr>
          <w:trHeight w:val="269"/>
        </w:trPr>
        <w:tc>
          <w:tcPr>
            <w:tcW w:w="861" w:type="pct"/>
            <w:tcBorders>
              <w:top w:val="single" w:sz="6" w:space="0" w:color="auto"/>
              <w:left w:val="nil"/>
              <w:bottom w:val="single" w:sz="6" w:space="0" w:color="auto"/>
              <w:right w:val="nil"/>
            </w:tcBorders>
            <w:vAlign w:val="bottom"/>
            <w:hideMark/>
          </w:tcPr>
          <w:p w14:paraId="51E7BF23" w14:textId="77777777" w:rsidR="00C31C58" w:rsidRDefault="00CE11CB" w:rsidP="00C31C58">
            <w:pPr>
              <w:pStyle w:val="TabellRader"/>
              <w:jc w:val="left"/>
            </w:pPr>
            <w:r>
              <w:t>Indien</w:t>
            </w:r>
          </w:p>
        </w:tc>
        <w:tc>
          <w:tcPr>
            <w:tcW w:w="876" w:type="pct"/>
            <w:tcBorders>
              <w:top w:val="single" w:sz="6" w:space="0" w:color="auto"/>
              <w:left w:val="nil"/>
              <w:bottom w:val="single" w:sz="6" w:space="0" w:color="auto"/>
              <w:right w:val="nil"/>
            </w:tcBorders>
            <w:vAlign w:val="center"/>
            <w:hideMark/>
          </w:tcPr>
          <w:p w14:paraId="429C8BBD" w14:textId="77777777" w:rsidR="00C31C58" w:rsidRDefault="00CE11CB" w:rsidP="00C31C58">
            <w:pPr>
              <w:pStyle w:val="TabellRader"/>
            </w:pPr>
            <w:r>
              <w:t>23</w:t>
            </w:r>
          </w:p>
        </w:tc>
        <w:tc>
          <w:tcPr>
            <w:tcW w:w="1002" w:type="pct"/>
            <w:tcBorders>
              <w:top w:val="single" w:sz="6" w:space="0" w:color="auto"/>
              <w:left w:val="nil"/>
              <w:bottom w:val="single" w:sz="6" w:space="0" w:color="auto"/>
              <w:right w:val="nil"/>
            </w:tcBorders>
            <w:vAlign w:val="center"/>
            <w:hideMark/>
          </w:tcPr>
          <w:p w14:paraId="0AA9AC54" w14:textId="77777777" w:rsidR="00C31C58" w:rsidRDefault="00CE11CB" w:rsidP="00C31C58">
            <w:pPr>
              <w:pStyle w:val="TabellRader"/>
              <w:rPr>
                <w:color w:val="000000"/>
              </w:rPr>
            </w:pPr>
            <w:r>
              <w:rPr>
                <w:color w:val="000000"/>
              </w:rPr>
              <w:t>20</w:t>
            </w:r>
          </w:p>
        </w:tc>
        <w:tc>
          <w:tcPr>
            <w:tcW w:w="1042" w:type="pct"/>
            <w:tcBorders>
              <w:top w:val="single" w:sz="6" w:space="0" w:color="auto"/>
              <w:left w:val="nil"/>
              <w:bottom w:val="single" w:sz="6" w:space="0" w:color="auto"/>
              <w:right w:val="nil"/>
            </w:tcBorders>
            <w:vAlign w:val="center"/>
            <w:hideMark/>
          </w:tcPr>
          <w:p w14:paraId="2A44BDC0" w14:textId="77777777" w:rsidR="00C31C58" w:rsidRDefault="00CE11CB" w:rsidP="00C31C58">
            <w:pPr>
              <w:pStyle w:val="TabellRader"/>
              <w:rPr>
                <w:color w:val="000000"/>
              </w:rPr>
            </w:pPr>
            <w:r>
              <w:rPr>
                <w:color w:val="000000"/>
              </w:rPr>
              <w:t>4</w:t>
            </w:r>
          </w:p>
        </w:tc>
        <w:tc>
          <w:tcPr>
            <w:tcW w:w="1218" w:type="pct"/>
            <w:tcBorders>
              <w:top w:val="single" w:sz="6" w:space="0" w:color="auto"/>
              <w:left w:val="nil"/>
              <w:bottom w:val="single" w:sz="6" w:space="0" w:color="auto"/>
              <w:right w:val="nil"/>
            </w:tcBorders>
            <w:vAlign w:val="center"/>
            <w:hideMark/>
          </w:tcPr>
          <w:p w14:paraId="2A30412C" w14:textId="77777777" w:rsidR="00C31C58" w:rsidRDefault="00CE11CB" w:rsidP="00C31C58">
            <w:pPr>
              <w:pStyle w:val="TabellRader"/>
              <w:rPr>
                <w:color w:val="000000"/>
              </w:rPr>
            </w:pPr>
            <w:r>
              <w:rPr>
                <w:color w:val="000000"/>
              </w:rPr>
              <w:t>ML2/ÖK</w:t>
            </w:r>
          </w:p>
        </w:tc>
      </w:tr>
      <w:tr w:rsidR="00C31C58" w14:paraId="29BFBB47" w14:textId="77777777" w:rsidTr="00C31C58">
        <w:trPr>
          <w:trHeight w:val="269"/>
        </w:trPr>
        <w:tc>
          <w:tcPr>
            <w:tcW w:w="861" w:type="pct"/>
            <w:tcBorders>
              <w:top w:val="single" w:sz="6" w:space="0" w:color="auto"/>
              <w:left w:val="nil"/>
              <w:bottom w:val="single" w:sz="6" w:space="0" w:color="auto"/>
              <w:right w:val="nil"/>
            </w:tcBorders>
            <w:vAlign w:val="bottom"/>
            <w:hideMark/>
          </w:tcPr>
          <w:p w14:paraId="11C31343" w14:textId="77777777" w:rsidR="00C31C58" w:rsidRDefault="00CE11CB" w:rsidP="00C31C58">
            <w:pPr>
              <w:pStyle w:val="TabellRader"/>
              <w:jc w:val="left"/>
            </w:pPr>
            <w:r>
              <w:t>Indonesien</w:t>
            </w:r>
          </w:p>
        </w:tc>
        <w:tc>
          <w:tcPr>
            <w:tcW w:w="876" w:type="pct"/>
            <w:tcBorders>
              <w:top w:val="single" w:sz="6" w:space="0" w:color="auto"/>
              <w:left w:val="nil"/>
              <w:bottom w:val="single" w:sz="6" w:space="0" w:color="auto"/>
              <w:right w:val="nil"/>
            </w:tcBorders>
            <w:vAlign w:val="center"/>
            <w:hideMark/>
          </w:tcPr>
          <w:p w14:paraId="03C69A7B" w14:textId="77777777" w:rsidR="00C31C58" w:rsidRDefault="00CE11CB" w:rsidP="00C31C58">
            <w:pPr>
              <w:pStyle w:val="TabellRader"/>
            </w:pPr>
            <w:r>
              <w:t>3</w:t>
            </w:r>
          </w:p>
        </w:tc>
        <w:tc>
          <w:tcPr>
            <w:tcW w:w="1002" w:type="pct"/>
            <w:tcBorders>
              <w:top w:val="single" w:sz="6" w:space="0" w:color="auto"/>
              <w:left w:val="nil"/>
              <w:bottom w:val="single" w:sz="6" w:space="0" w:color="auto"/>
              <w:right w:val="nil"/>
            </w:tcBorders>
            <w:vAlign w:val="center"/>
            <w:hideMark/>
          </w:tcPr>
          <w:p w14:paraId="75210971" w14:textId="77777777" w:rsidR="00C31C58" w:rsidRDefault="00CE11CB" w:rsidP="00C31C58">
            <w:pPr>
              <w:pStyle w:val="TabellRader"/>
              <w:rPr>
                <w:color w:val="000000"/>
              </w:rPr>
            </w:pPr>
            <w:r>
              <w:rPr>
                <w:color w:val="000000"/>
              </w:rPr>
              <w:t>0</w:t>
            </w:r>
          </w:p>
        </w:tc>
        <w:tc>
          <w:tcPr>
            <w:tcW w:w="1042" w:type="pct"/>
            <w:tcBorders>
              <w:top w:val="single" w:sz="6" w:space="0" w:color="auto"/>
              <w:left w:val="nil"/>
              <w:bottom w:val="single" w:sz="6" w:space="0" w:color="auto"/>
              <w:right w:val="nil"/>
            </w:tcBorders>
            <w:vAlign w:val="center"/>
            <w:hideMark/>
          </w:tcPr>
          <w:p w14:paraId="0F742D10" w14:textId="77777777" w:rsidR="00C31C58" w:rsidRDefault="00CE11CB" w:rsidP="00C31C58">
            <w:pPr>
              <w:pStyle w:val="TabellRader"/>
              <w:rPr>
                <w:color w:val="000000"/>
              </w:rPr>
            </w:pPr>
            <w:r>
              <w:rPr>
                <w:color w:val="000000"/>
              </w:rPr>
              <w:t>0</w:t>
            </w:r>
          </w:p>
        </w:tc>
        <w:tc>
          <w:tcPr>
            <w:tcW w:w="1218" w:type="pct"/>
            <w:tcBorders>
              <w:top w:val="single" w:sz="6" w:space="0" w:color="auto"/>
              <w:left w:val="nil"/>
              <w:bottom w:val="single" w:sz="6" w:space="0" w:color="auto"/>
              <w:right w:val="nil"/>
            </w:tcBorders>
            <w:vAlign w:val="center"/>
            <w:hideMark/>
          </w:tcPr>
          <w:p w14:paraId="76F17FC6" w14:textId="77777777" w:rsidR="00C31C58" w:rsidRDefault="00CE11CB" w:rsidP="00C31C58">
            <w:pPr>
              <w:pStyle w:val="TabellRader"/>
              <w:rPr>
                <w:color w:val="000000"/>
              </w:rPr>
            </w:pPr>
            <w:r>
              <w:rPr>
                <w:color w:val="000000"/>
              </w:rPr>
              <w:t>-</w:t>
            </w:r>
          </w:p>
        </w:tc>
      </w:tr>
      <w:tr w:rsidR="00C31C58" w14:paraId="74D57F72" w14:textId="77777777" w:rsidTr="00C31C58">
        <w:trPr>
          <w:trHeight w:val="269"/>
        </w:trPr>
        <w:tc>
          <w:tcPr>
            <w:tcW w:w="861" w:type="pct"/>
            <w:tcBorders>
              <w:top w:val="single" w:sz="6" w:space="0" w:color="auto"/>
              <w:left w:val="nil"/>
              <w:bottom w:val="single" w:sz="6" w:space="0" w:color="auto"/>
              <w:right w:val="nil"/>
            </w:tcBorders>
            <w:vAlign w:val="bottom"/>
            <w:hideMark/>
          </w:tcPr>
          <w:p w14:paraId="3B805F72" w14:textId="77777777" w:rsidR="00C31C58" w:rsidRDefault="00CE11CB" w:rsidP="00C31C58">
            <w:pPr>
              <w:pStyle w:val="TabellRader"/>
              <w:jc w:val="left"/>
            </w:pPr>
            <w:r>
              <w:t>Kuwait</w:t>
            </w:r>
          </w:p>
        </w:tc>
        <w:tc>
          <w:tcPr>
            <w:tcW w:w="876" w:type="pct"/>
            <w:tcBorders>
              <w:top w:val="single" w:sz="6" w:space="0" w:color="auto"/>
              <w:left w:val="nil"/>
              <w:bottom w:val="single" w:sz="6" w:space="0" w:color="auto"/>
              <w:right w:val="nil"/>
            </w:tcBorders>
            <w:vAlign w:val="center"/>
            <w:hideMark/>
          </w:tcPr>
          <w:p w14:paraId="46DA6B49" w14:textId="77777777" w:rsidR="00C31C58" w:rsidRDefault="00CE11CB" w:rsidP="00C31C58">
            <w:pPr>
              <w:pStyle w:val="TabellRader"/>
            </w:pPr>
            <w:r>
              <w:t>4</w:t>
            </w:r>
          </w:p>
        </w:tc>
        <w:tc>
          <w:tcPr>
            <w:tcW w:w="1002" w:type="pct"/>
            <w:tcBorders>
              <w:top w:val="single" w:sz="6" w:space="0" w:color="auto"/>
              <w:left w:val="nil"/>
              <w:bottom w:val="single" w:sz="6" w:space="0" w:color="auto"/>
              <w:right w:val="nil"/>
            </w:tcBorders>
            <w:vAlign w:val="center"/>
            <w:hideMark/>
          </w:tcPr>
          <w:p w14:paraId="4452A550" w14:textId="77777777" w:rsidR="00C31C58" w:rsidRDefault="00CE11CB" w:rsidP="00C31C58">
            <w:pPr>
              <w:pStyle w:val="TabellRader"/>
              <w:rPr>
                <w:color w:val="000000"/>
              </w:rPr>
            </w:pPr>
            <w:r>
              <w:rPr>
                <w:color w:val="000000"/>
              </w:rPr>
              <w:t>4</w:t>
            </w:r>
          </w:p>
        </w:tc>
        <w:tc>
          <w:tcPr>
            <w:tcW w:w="1042" w:type="pct"/>
            <w:tcBorders>
              <w:top w:val="single" w:sz="6" w:space="0" w:color="auto"/>
              <w:left w:val="nil"/>
              <w:bottom w:val="single" w:sz="6" w:space="0" w:color="auto"/>
              <w:right w:val="nil"/>
            </w:tcBorders>
            <w:vAlign w:val="center"/>
            <w:hideMark/>
          </w:tcPr>
          <w:p w14:paraId="319CC714" w14:textId="77777777" w:rsidR="00C31C58" w:rsidRDefault="00CE11CB" w:rsidP="00C31C58">
            <w:pPr>
              <w:pStyle w:val="TabellRader"/>
              <w:rPr>
                <w:color w:val="000000"/>
              </w:rPr>
            </w:pPr>
            <w:r>
              <w:rPr>
                <w:color w:val="000000"/>
              </w:rPr>
              <w:t>4</w:t>
            </w:r>
          </w:p>
        </w:tc>
        <w:tc>
          <w:tcPr>
            <w:tcW w:w="1218" w:type="pct"/>
            <w:tcBorders>
              <w:top w:val="single" w:sz="6" w:space="0" w:color="auto"/>
              <w:left w:val="nil"/>
              <w:bottom w:val="single" w:sz="6" w:space="0" w:color="auto"/>
              <w:right w:val="nil"/>
            </w:tcBorders>
            <w:vAlign w:val="center"/>
            <w:hideMark/>
          </w:tcPr>
          <w:p w14:paraId="668E1C03" w14:textId="77777777" w:rsidR="00C31C58" w:rsidRDefault="00CE11CB" w:rsidP="00C31C58">
            <w:pPr>
              <w:pStyle w:val="TabellRader"/>
              <w:rPr>
                <w:color w:val="000000"/>
              </w:rPr>
            </w:pPr>
            <w:r>
              <w:rPr>
                <w:color w:val="000000"/>
              </w:rPr>
              <w:t>-</w:t>
            </w:r>
          </w:p>
        </w:tc>
      </w:tr>
      <w:tr w:rsidR="00C31C58" w14:paraId="5D415C71" w14:textId="77777777" w:rsidTr="00C31C58">
        <w:trPr>
          <w:trHeight w:val="269"/>
        </w:trPr>
        <w:tc>
          <w:tcPr>
            <w:tcW w:w="861" w:type="pct"/>
            <w:tcBorders>
              <w:top w:val="single" w:sz="6" w:space="0" w:color="auto"/>
              <w:left w:val="nil"/>
              <w:bottom w:val="single" w:sz="6" w:space="0" w:color="auto"/>
              <w:right w:val="nil"/>
            </w:tcBorders>
            <w:vAlign w:val="bottom"/>
            <w:hideMark/>
          </w:tcPr>
          <w:p w14:paraId="3D8728E2" w14:textId="77777777" w:rsidR="00C31C58" w:rsidRDefault="00CE11CB" w:rsidP="00C31C58">
            <w:pPr>
              <w:pStyle w:val="TabellRader"/>
              <w:jc w:val="left"/>
            </w:pPr>
            <w:r>
              <w:t>Malaysia</w:t>
            </w:r>
          </w:p>
        </w:tc>
        <w:tc>
          <w:tcPr>
            <w:tcW w:w="876" w:type="pct"/>
            <w:tcBorders>
              <w:top w:val="single" w:sz="6" w:space="0" w:color="auto"/>
              <w:left w:val="nil"/>
              <w:bottom w:val="single" w:sz="6" w:space="0" w:color="auto"/>
              <w:right w:val="nil"/>
            </w:tcBorders>
            <w:vAlign w:val="center"/>
            <w:hideMark/>
          </w:tcPr>
          <w:p w14:paraId="0538324F" w14:textId="77777777" w:rsidR="00C31C58" w:rsidRDefault="00CE11CB" w:rsidP="00C31C58">
            <w:pPr>
              <w:pStyle w:val="TabellRader"/>
            </w:pPr>
            <w:r>
              <w:t>4</w:t>
            </w:r>
          </w:p>
        </w:tc>
        <w:tc>
          <w:tcPr>
            <w:tcW w:w="1002" w:type="pct"/>
            <w:tcBorders>
              <w:top w:val="single" w:sz="6" w:space="0" w:color="auto"/>
              <w:left w:val="nil"/>
              <w:bottom w:val="single" w:sz="6" w:space="0" w:color="auto"/>
              <w:right w:val="nil"/>
            </w:tcBorders>
            <w:vAlign w:val="center"/>
            <w:hideMark/>
          </w:tcPr>
          <w:p w14:paraId="57EEA9C2" w14:textId="77777777" w:rsidR="00C31C58" w:rsidRDefault="00CE11CB" w:rsidP="00C31C58">
            <w:pPr>
              <w:pStyle w:val="TabellRader"/>
              <w:rPr>
                <w:color w:val="000000"/>
              </w:rPr>
            </w:pPr>
            <w:r>
              <w:rPr>
                <w:color w:val="000000"/>
              </w:rPr>
              <w:t>4</w:t>
            </w:r>
          </w:p>
        </w:tc>
        <w:tc>
          <w:tcPr>
            <w:tcW w:w="1042" w:type="pct"/>
            <w:tcBorders>
              <w:top w:val="single" w:sz="6" w:space="0" w:color="auto"/>
              <w:left w:val="nil"/>
              <w:bottom w:val="single" w:sz="6" w:space="0" w:color="auto"/>
              <w:right w:val="nil"/>
            </w:tcBorders>
            <w:vAlign w:val="center"/>
            <w:hideMark/>
          </w:tcPr>
          <w:p w14:paraId="79F365FE" w14:textId="77777777" w:rsidR="00C31C58" w:rsidRDefault="00CE11CB" w:rsidP="00C31C58">
            <w:pPr>
              <w:pStyle w:val="TabellRader"/>
              <w:rPr>
                <w:color w:val="000000"/>
              </w:rPr>
            </w:pPr>
            <w:r>
              <w:rPr>
                <w:color w:val="000000"/>
              </w:rPr>
              <w:t>2</w:t>
            </w:r>
          </w:p>
        </w:tc>
        <w:tc>
          <w:tcPr>
            <w:tcW w:w="1218" w:type="pct"/>
            <w:tcBorders>
              <w:top w:val="single" w:sz="6" w:space="0" w:color="auto"/>
              <w:left w:val="nil"/>
              <w:bottom w:val="single" w:sz="6" w:space="0" w:color="auto"/>
              <w:right w:val="nil"/>
            </w:tcBorders>
            <w:vAlign w:val="center"/>
            <w:hideMark/>
          </w:tcPr>
          <w:p w14:paraId="099CBE68" w14:textId="77777777" w:rsidR="00C31C58" w:rsidRDefault="00CE11CB" w:rsidP="00C31C58">
            <w:pPr>
              <w:pStyle w:val="TabellRader"/>
              <w:rPr>
                <w:color w:val="000000"/>
              </w:rPr>
            </w:pPr>
            <w:r>
              <w:rPr>
                <w:color w:val="000000"/>
              </w:rPr>
              <w:t>-</w:t>
            </w:r>
          </w:p>
        </w:tc>
      </w:tr>
      <w:tr w:rsidR="00C31C58" w14:paraId="3E99F92C" w14:textId="77777777" w:rsidTr="00C31C58">
        <w:trPr>
          <w:trHeight w:val="269"/>
        </w:trPr>
        <w:tc>
          <w:tcPr>
            <w:tcW w:w="861" w:type="pct"/>
            <w:tcBorders>
              <w:top w:val="single" w:sz="6" w:space="0" w:color="auto"/>
              <w:left w:val="nil"/>
              <w:bottom w:val="single" w:sz="6" w:space="0" w:color="auto"/>
              <w:right w:val="nil"/>
            </w:tcBorders>
            <w:vAlign w:val="bottom"/>
            <w:hideMark/>
          </w:tcPr>
          <w:p w14:paraId="2F8451E3" w14:textId="77777777" w:rsidR="00C31C58" w:rsidRDefault="00CE11CB" w:rsidP="00C31C58">
            <w:pPr>
              <w:pStyle w:val="TabellRader"/>
              <w:jc w:val="left"/>
            </w:pPr>
            <w:r>
              <w:t>Montenegro</w:t>
            </w:r>
          </w:p>
        </w:tc>
        <w:tc>
          <w:tcPr>
            <w:tcW w:w="876" w:type="pct"/>
            <w:tcBorders>
              <w:top w:val="single" w:sz="6" w:space="0" w:color="auto"/>
              <w:left w:val="nil"/>
              <w:bottom w:val="single" w:sz="6" w:space="0" w:color="auto"/>
              <w:right w:val="nil"/>
            </w:tcBorders>
            <w:vAlign w:val="center"/>
            <w:hideMark/>
          </w:tcPr>
          <w:p w14:paraId="02464E74" w14:textId="77777777" w:rsidR="00C31C58" w:rsidRDefault="00CE11CB" w:rsidP="00C31C58">
            <w:pPr>
              <w:pStyle w:val="TabellRader"/>
            </w:pPr>
            <w:r>
              <w:t>1</w:t>
            </w:r>
          </w:p>
        </w:tc>
        <w:tc>
          <w:tcPr>
            <w:tcW w:w="1002" w:type="pct"/>
            <w:tcBorders>
              <w:top w:val="single" w:sz="6" w:space="0" w:color="auto"/>
              <w:left w:val="nil"/>
              <w:bottom w:val="single" w:sz="6" w:space="0" w:color="auto"/>
              <w:right w:val="nil"/>
            </w:tcBorders>
            <w:vAlign w:val="center"/>
            <w:hideMark/>
          </w:tcPr>
          <w:p w14:paraId="5E3C7B93" w14:textId="77777777" w:rsidR="00C31C58" w:rsidRDefault="00CE11CB" w:rsidP="00C31C58">
            <w:pPr>
              <w:pStyle w:val="TabellRader"/>
              <w:rPr>
                <w:color w:val="000000"/>
              </w:rPr>
            </w:pPr>
            <w:r>
              <w:rPr>
                <w:color w:val="000000"/>
              </w:rPr>
              <w:t>0</w:t>
            </w:r>
          </w:p>
        </w:tc>
        <w:tc>
          <w:tcPr>
            <w:tcW w:w="1042" w:type="pct"/>
            <w:tcBorders>
              <w:top w:val="single" w:sz="6" w:space="0" w:color="auto"/>
              <w:left w:val="nil"/>
              <w:bottom w:val="single" w:sz="6" w:space="0" w:color="auto"/>
              <w:right w:val="nil"/>
            </w:tcBorders>
            <w:vAlign w:val="center"/>
            <w:hideMark/>
          </w:tcPr>
          <w:p w14:paraId="515DA287" w14:textId="77777777" w:rsidR="00C31C58" w:rsidRDefault="00CE11CB" w:rsidP="00C31C58">
            <w:pPr>
              <w:pStyle w:val="TabellRader"/>
              <w:rPr>
                <w:color w:val="000000"/>
              </w:rPr>
            </w:pPr>
            <w:r>
              <w:rPr>
                <w:color w:val="000000"/>
              </w:rPr>
              <w:t>1</w:t>
            </w:r>
          </w:p>
        </w:tc>
        <w:tc>
          <w:tcPr>
            <w:tcW w:w="1218" w:type="pct"/>
            <w:tcBorders>
              <w:top w:val="single" w:sz="6" w:space="0" w:color="auto"/>
              <w:left w:val="nil"/>
              <w:bottom w:val="single" w:sz="6" w:space="0" w:color="auto"/>
              <w:right w:val="nil"/>
            </w:tcBorders>
            <w:vAlign w:val="center"/>
            <w:hideMark/>
          </w:tcPr>
          <w:p w14:paraId="1030E3A5" w14:textId="77777777" w:rsidR="00C31C58" w:rsidRDefault="00CE11CB" w:rsidP="00C31C58">
            <w:pPr>
              <w:pStyle w:val="TabellRader"/>
              <w:rPr>
                <w:color w:val="000000"/>
              </w:rPr>
            </w:pPr>
            <w:r>
              <w:rPr>
                <w:color w:val="000000"/>
              </w:rPr>
              <w:t>ML7/ÖK</w:t>
            </w:r>
          </w:p>
        </w:tc>
      </w:tr>
      <w:tr w:rsidR="00C31C58" w14:paraId="5DC29B5E" w14:textId="77777777" w:rsidTr="00C31C58">
        <w:trPr>
          <w:trHeight w:val="269"/>
        </w:trPr>
        <w:tc>
          <w:tcPr>
            <w:tcW w:w="861" w:type="pct"/>
            <w:tcBorders>
              <w:top w:val="single" w:sz="6" w:space="0" w:color="auto"/>
              <w:left w:val="nil"/>
              <w:bottom w:val="single" w:sz="6" w:space="0" w:color="auto"/>
              <w:right w:val="nil"/>
            </w:tcBorders>
            <w:vAlign w:val="bottom"/>
            <w:hideMark/>
          </w:tcPr>
          <w:p w14:paraId="33F8EAB9" w14:textId="77777777" w:rsidR="00C31C58" w:rsidRDefault="00CE11CB" w:rsidP="00C31C58">
            <w:pPr>
              <w:pStyle w:val="TabellRader"/>
              <w:jc w:val="left"/>
            </w:pPr>
            <w:r>
              <w:t>Mexiko</w:t>
            </w:r>
          </w:p>
        </w:tc>
        <w:tc>
          <w:tcPr>
            <w:tcW w:w="876" w:type="pct"/>
            <w:tcBorders>
              <w:top w:val="single" w:sz="6" w:space="0" w:color="auto"/>
              <w:left w:val="nil"/>
              <w:bottom w:val="single" w:sz="6" w:space="0" w:color="auto"/>
              <w:right w:val="nil"/>
            </w:tcBorders>
            <w:vAlign w:val="center"/>
            <w:hideMark/>
          </w:tcPr>
          <w:p w14:paraId="6F517799" w14:textId="77777777" w:rsidR="00C31C58" w:rsidRDefault="00CE11CB" w:rsidP="00C31C58">
            <w:pPr>
              <w:pStyle w:val="TabellRader"/>
            </w:pPr>
            <w:r>
              <w:t>2</w:t>
            </w:r>
          </w:p>
        </w:tc>
        <w:tc>
          <w:tcPr>
            <w:tcW w:w="1002" w:type="pct"/>
            <w:tcBorders>
              <w:top w:val="single" w:sz="6" w:space="0" w:color="auto"/>
              <w:left w:val="nil"/>
              <w:bottom w:val="single" w:sz="6" w:space="0" w:color="auto"/>
              <w:right w:val="nil"/>
            </w:tcBorders>
            <w:vAlign w:val="center"/>
            <w:hideMark/>
          </w:tcPr>
          <w:p w14:paraId="236611DC" w14:textId="77777777" w:rsidR="00C31C58" w:rsidRDefault="00CE11CB" w:rsidP="00C31C58">
            <w:pPr>
              <w:pStyle w:val="TabellRader"/>
              <w:rPr>
                <w:color w:val="000000"/>
              </w:rPr>
            </w:pPr>
            <w:r>
              <w:rPr>
                <w:color w:val="000000"/>
              </w:rPr>
              <w:t>2</w:t>
            </w:r>
          </w:p>
        </w:tc>
        <w:tc>
          <w:tcPr>
            <w:tcW w:w="1042" w:type="pct"/>
            <w:tcBorders>
              <w:top w:val="single" w:sz="6" w:space="0" w:color="auto"/>
              <w:left w:val="nil"/>
              <w:bottom w:val="single" w:sz="6" w:space="0" w:color="auto"/>
              <w:right w:val="nil"/>
            </w:tcBorders>
            <w:vAlign w:val="center"/>
            <w:hideMark/>
          </w:tcPr>
          <w:p w14:paraId="1DC7E058" w14:textId="77777777" w:rsidR="00C31C58" w:rsidRDefault="00CE11CB" w:rsidP="00C31C58">
            <w:pPr>
              <w:pStyle w:val="TabellRader"/>
              <w:rPr>
                <w:color w:val="000000"/>
              </w:rPr>
            </w:pPr>
            <w:r>
              <w:rPr>
                <w:color w:val="000000"/>
              </w:rPr>
              <w:t>0</w:t>
            </w:r>
          </w:p>
        </w:tc>
        <w:tc>
          <w:tcPr>
            <w:tcW w:w="1218" w:type="pct"/>
            <w:tcBorders>
              <w:top w:val="single" w:sz="6" w:space="0" w:color="auto"/>
              <w:left w:val="nil"/>
              <w:bottom w:val="single" w:sz="6" w:space="0" w:color="auto"/>
              <w:right w:val="nil"/>
            </w:tcBorders>
            <w:vAlign w:val="center"/>
            <w:hideMark/>
          </w:tcPr>
          <w:p w14:paraId="17F64505" w14:textId="77777777" w:rsidR="00C31C58" w:rsidRDefault="00CE11CB" w:rsidP="00C31C58">
            <w:pPr>
              <w:pStyle w:val="TabellRader"/>
              <w:rPr>
                <w:color w:val="000000"/>
              </w:rPr>
            </w:pPr>
            <w:r>
              <w:rPr>
                <w:color w:val="000000"/>
              </w:rPr>
              <w:t>-</w:t>
            </w:r>
          </w:p>
        </w:tc>
      </w:tr>
      <w:tr w:rsidR="00C31C58" w14:paraId="733D1324" w14:textId="77777777" w:rsidTr="00C31C58">
        <w:trPr>
          <w:trHeight w:val="269"/>
        </w:trPr>
        <w:tc>
          <w:tcPr>
            <w:tcW w:w="861" w:type="pct"/>
            <w:tcBorders>
              <w:top w:val="single" w:sz="6" w:space="0" w:color="auto"/>
              <w:left w:val="nil"/>
              <w:bottom w:val="single" w:sz="6" w:space="0" w:color="auto"/>
              <w:right w:val="nil"/>
            </w:tcBorders>
            <w:vAlign w:val="bottom"/>
            <w:hideMark/>
          </w:tcPr>
          <w:p w14:paraId="0DCF5B17" w14:textId="77777777" w:rsidR="00C31C58" w:rsidRDefault="00CE11CB" w:rsidP="00C31C58">
            <w:pPr>
              <w:pStyle w:val="TabellRader"/>
              <w:jc w:val="left"/>
            </w:pPr>
            <w:r>
              <w:t>Nigeria</w:t>
            </w:r>
          </w:p>
        </w:tc>
        <w:tc>
          <w:tcPr>
            <w:tcW w:w="876" w:type="pct"/>
            <w:tcBorders>
              <w:top w:val="single" w:sz="6" w:space="0" w:color="auto"/>
              <w:left w:val="nil"/>
              <w:bottom w:val="single" w:sz="6" w:space="0" w:color="auto"/>
              <w:right w:val="nil"/>
            </w:tcBorders>
            <w:vAlign w:val="center"/>
            <w:hideMark/>
          </w:tcPr>
          <w:p w14:paraId="66E63115" w14:textId="77777777" w:rsidR="00C31C58" w:rsidRDefault="00CE11CB" w:rsidP="00C31C58">
            <w:pPr>
              <w:pStyle w:val="TabellRader"/>
            </w:pPr>
            <w:r>
              <w:t>1</w:t>
            </w:r>
          </w:p>
        </w:tc>
        <w:tc>
          <w:tcPr>
            <w:tcW w:w="1002" w:type="pct"/>
            <w:tcBorders>
              <w:top w:val="single" w:sz="6" w:space="0" w:color="auto"/>
              <w:left w:val="nil"/>
              <w:bottom w:val="single" w:sz="6" w:space="0" w:color="auto"/>
              <w:right w:val="nil"/>
            </w:tcBorders>
            <w:vAlign w:val="center"/>
            <w:hideMark/>
          </w:tcPr>
          <w:p w14:paraId="27F5E785" w14:textId="77777777" w:rsidR="00C31C58" w:rsidRDefault="00CE11CB" w:rsidP="00C31C58">
            <w:pPr>
              <w:pStyle w:val="TabellRader"/>
              <w:rPr>
                <w:color w:val="000000"/>
              </w:rPr>
            </w:pPr>
            <w:r>
              <w:rPr>
                <w:color w:val="000000"/>
              </w:rPr>
              <w:t>0</w:t>
            </w:r>
          </w:p>
        </w:tc>
        <w:tc>
          <w:tcPr>
            <w:tcW w:w="1042" w:type="pct"/>
            <w:tcBorders>
              <w:top w:val="single" w:sz="6" w:space="0" w:color="auto"/>
              <w:left w:val="nil"/>
              <w:bottom w:val="single" w:sz="6" w:space="0" w:color="auto"/>
              <w:right w:val="nil"/>
            </w:tcBorders>
            <w:vAlign w:val="center"/>
            <w:hideMark/>
          </w:tcPr>
          <w:p w14:paraId="1FBF9A95" w14:textId="77777777" w:rsidR="00C31C58" w:rsidRDefault="00CE11CB" w:rsidP="00C31C58">
            <w:pPr>
              <w:pStyle w:val="TabellRader"/>
              <w:rPr>
                <w:color w:val="000000"/>
              </w:rPr>
            </w:pPr>
            <w:r>
              <w:rPr>
                <w:color w:val="000000"/>
              </w:rPr>
              <w:t>0</w:t>
            </w:r>
          </w:p>
        </w:tc>
        <w:tc>
          <w:tcPr>
            <w:tcW w:w="1218" w:type="pct"/>
            <w:tcBorders>
              <w:top w:val="single" w:sz="6" w:space="0" w:color="auto"/>
              <w:left w:val="nil"/>
              <w:bottom w:val="single" w:sz="6" w:space="0" w:color="auto"/>
              <w:right w:val="nil"/>
            </w:tcBorders>
            <w:vAlign w:val="center"/>
            <w:hideMark/>
          </w:tcPr>
          <w:p w14:paraId="149A01A0" w14:textId="77777777" w:rsidR="00C31C58" w:rsidRDefault="00CE11CB" w:rsidP="00C31C58">
            <w:pPr>
              <w:pStyle w:val="TabellRader"/>
              <w:rPr>
                <w:color w:val="000000"/>
              </w:rPr>
            </w:pPr>
            <w:r>
              <w:rPr>
                <w:color w:val="000000"/>
              </w:rPr>
              <w:t>ML11/ÖK</w:t>
            </w:r>
          </w:p>
        </w:tc>
      </w:tr>
      <w:tr w:rsidR="00C31C58" w14:paraId="0EA5C2E5" w14:textId="77777777" w:rsidTr="00C31C58">
        <w:trPr>
          <w:trHeight w:val="269"/>
        </w:trPr>
        <w:tc>
          <w:tcPr>
            <w:tcW w:w="861" w:type="pct"/>
            <w:tcBorders>
              <w:top w:val="single" w:sz="6" w:space="0" w:color="auto"/>
              <w:left w:val="nil"/>
              <w:bottom w:val="single" w:sz="6" w:space="0" w:color="auto"/>
              <w:right w:val="nil"/>
            </w:tcBorders>
            <w:vAlign w:val="bottom"/>
            <w:hideMark/>
          </w:tcPr>
          <w:p w14:paraId="091438E1" w14:textId="77777777" w:rsidR="00C31C58" w:rsidRDefault="00CE11CB" w:rsidP="00C31C58">
            <w:pPr>
              <w:pStyle w:val="TabellRader"/>
              <w:jc w:val="left"/>
            </w:pPr>
            <w:r>
              <w:t>Oman</w:t>
            </w:r>
          </w:p>
        </w:tc>
        <w:tc>
          <w:tcPr>
            <w:tcW w:w="876" w:type="pct"/>
            <w:tcBorders>
              <w:top w:val="single" w:sz="6" w:space="0" w:color="auto"/>
              <w:left w:val="nil"/>
              <w:bottom w:val="single" w:sz="6" w:space="0" w:color="auto"/>
              <w:right w:val="nil"/>
            </w:tcBorders>
            <w:vAlign w:val="center"/>
            <w:hideMark/>
          </w:tcPr>
          <w:p w14:paraId="67D6B952" w14:textId="77777777" w:rsidR="00C31C58" w:rsidRDefault="00CE11CB" w:rsidP="00C31C58">
            <w:pPr>
              <w:pStyle w:val="TabellRader"/>
            </w:pPr>
            <w:r>
              <w:t>4</w:t>
            </w:r>
          </w:p>
        </w:tc>
        <w:tc>
          <w:tcPr>
            <w:tcW w:w="1002" w:type="pct"/>
            <w:tcBorders>
              <w:top w:val="single" w:sz="6" w:space="0" w:color="auto"/>
              <w:left w:val="nil"/>
              <w:bottom w:val="single" w:sz="6" w:space="0" w:color="auto"/>
              <w:right w:val="nil"/>
            </w:tcBorders>
            <w:vAlign w:val="center"/>
            <w:hideMark/>
          </w:tcPr>
          <w:p w14:paraId="339077B9" w14:textId="77777777" w:rsidR="00C31C58" w:rsidRDefault="00CE11CB" w:rsidP="00C31C58">
            <w:pPr>
              <w:pStyle w:val="TabellRader"/>
              <w:rPr>
                <w:color w:val="000000"/>
              </w:rPr>
            </w:pPr>
            <w:r>
              <w:rPr>
                <w:color w:val="000000"/>
              </w:rPr>
              <w:t>4</w:t>
            </w:r>
          </w:p>
        </w:tc>
        <w:tc>
          <w:tcPr>
            <w:tcW w:w="1042" w:type="pct"/>
            <w:tcBorders>
              <w:top w:val="single" w:sz="6" w:space="0" w:color="auto"/>
              <w:left w:val="nil"/>
              <w:bottom w:val="single" w:sz="6" w:space="0" w:color="auto"/>
              <w:right w:val="nil"/>
            </w:tcBorders>
            <w:vAlign w:val="center"/>
            <w:hideMark/>
          </w:tcPr>
          <w:p w14:paraId="484DD47D" w14:textId="77777777" w:rsidR="00C31C58" w:rsidRDefault="00CE11CB" w:rsidP="00C31C58">
            <w:pPr>
              <w:pStyle w:val="TabellRader"/>
              <w:rPr>
                <w:color w:val="000000"/>
              </w:rPr>
            </w:pPr>
            <w:r>
              <w:rPr>
                <w:color w:val="000000"/>
              </w:rPr>
              <w:t>3</w:t>
            </w:r>
          </w:p>
        </w:tc>
        <w:tc>
          <w:tcPr>
            <w:tcW w:w="1218" w:type="pct"/>
            <w:tcBorders>
              <w:top w:val="single" w:sz="6" w:space="0" w:color="auto"/>
              <w:left w:val="nil"/>
              <w:bottom w:val="single" w:sz="6" w:space="0" w:color="auto"/>
              <w:right w:val="nil"/>
            </w:tcBorders>
            <w:vAlign w:val="center"/>
            <w:hideMark/>
          </w:tcPr>
          <w:p w14:paraId="6CDDA8E8" w14:textId="77777777" w:rsidR="00C31C58" w:rsidRDefault="00CE11CB" w:rsidP="00C31C58">
            <w:pPr>
              <w:pStyle w:val="TabellRader"/>
              <w:rPr>
                <w:color w:val="000000"/>
              </w:rPr>
            </w:pPr>
            <w:r>
              <w:rPr>
                <w:color w:val="000000"/>
              </w:rPr>
              <w:t>-</w:t>
            </w:r>
          </w:p>
        </w:tc>
      </w:tr>
      <w:tr w:rsidR="00C31C58" w14:paraId="1A9AEF92" w14:textId="77777777" w:rsidTr="00C31C58">
        <w:trPr>
          <w:trHeight w:val="269"/>
        </w:trPr>
        <w:tc>
          <w:tcPr>
            <w:tcW w:w="861" w:type="pct"/>
            <w:tcBorders>
              <w:top w:val="single" w:sz="6" w:space="0" w:color="auto"/>
              <w:left w:val="nil"/>
              <w:bottom w:val="single" w:sz="6" w:space="0" w:color="auto"/>
              <w:right w:val="nil"/>
            </w:tcBorders>
            <w:vAlign w:val="bottom"/>
            <w:hideMark/>
          </w:tcPr>
          <w:p w14:paraId="0832935A" w14:textId="77777777" w:rsidR="00C31C58" w:rsidRDefault="00CE11CB" w:rsidP="00C31C58">
            <w:pPr>
              <w:pStyle w:val="TabellRader"/>
              <w:jc w:val="left"/>
            </w:pPr>
            <w:r>
              <w:t>Pakistan</w:t>
            </w:r>
          </w:p>
        </w:tc>
        <w:tc>
          <w:tcPr>
            <w:tcW w:w="876" w:type="pct"/>
            <w:tcBorders>
              <w:top w:val="single" w:sz="6" w:space="0" w:color="auto"/>
              <w:left w:val="nil"/>
              <w:bottom w:val="single" w:sz="6" w:space="0" w:color="auto"/>
              <w:right w:val="nil"/>
            </w:tcBorders>
            <w:vAlign w:val="center"/>
            <w:hideMark/>
          </w:tcPr>
          <w:p w14:paraId="174B941A" w14:textId="77777777" w:rsidR="00C31C58" w:rsidRDefault="00CE11CB" w:rsidP="00C31C58">
            <w:pPr>
              <w:pStyle w:val="TabellRader"/>
            </w:pPr>
            <w:r>
              <w:t>3</w:t>
            </w:r>
          </w:p>
        </w:tc>
        <w:tc>
          <w:tcPr>
            <w:tcW w:w="1002" w:type="pct"/>
            <w:tcBorders>
              <w:top w:val="single" w:sz="6" w:space="0" w:color="auto"/>
              <w:left w:val="nil"/>
              <w:bottom w:val="single" w:sz="6" w:space="0" w:color="auto"/>
              <w:right w:val="nil"/>
            </w:tcBorders>
            <w:vAlign w:val="center"/>
            <w:hideMark/>
          </w:tcPr>
          <w:p w14:paraId="497D69F5" w14:textId="77777777" w:rsidR="00C31C58" w:rsidRDefault="00CE11CB" w:rsidP="00C31C58">
            <w:pPr>
              <w:pStyle w:val="TabellRader"/>
              <w:rPr>
                <w:color w:val="000000"/>
              </w:rPr>
            </w:pPr>
            <w:r>
              <w:rPr>
                <w:color w:val="000000"/>
              </w:rPr>
              <w:t>3</w:t>
            </w:r>
          </w:p>
        </w:tc>
        <w:tc>
          <w:tcPr>
            <w:tcW w:w="1042" w:type="pct"/>
            <w:tcBorders>
              <w:top w:val="single" w:sz="6" w:space="0" w:color="auto"/>
              <w:left w:val="nil"/>
              <w:bottom w:val="single" w:sz="6" w:space="0" w:color="auto"/>
              <w:right w:val="nil"/>
            </w:tcBorders>
            <w:vAlign w:val="center"/>
            <w:hideMark/>
          </w:tcPr>
          <w:p w14:paraId="6B56C4E7" w14:textId="77777777" w:rsidR="00C31C58" w:rsidRDefault="00CE11CB" w:rsidP="00C31C58">
            <w:pPr>
              <w:pStyle w:val="TabellRader"/>
              <w:rPr>
                <w:color w:val="000000"/>
              </w:rPr>
            </w:pPr>
            <w:r>
              <w:rPr>
                <w:color w:val="000000"/>
              </w:rPr>
              <w:t>0</w:t>
            </w:r>
          </w:p>
        </w:tc>
        <w:tc>
          <w:tcPr>
            <w:tcW w:w="1218" w:type="pct"/>
            <w:tcBorders>
              <w:top w:val="single" w:sz="6" w:space="0" w:color="auto"/>
              <w:left w:val="nil"/>
              <w:bottom w:val="single" w:sz="6" w:space="0" w:color="auto"/>
              <w:right w:val="nil"/>
            </w:tcBorders>
            <w:vAlign w:val="center"/>
            <w:hideMark/>
          </w:tcPr>
          <w:p w14:paraId="7ACCB725" w14:textId="77777777" w:rsidR="00C31C58" w:rsidRDefault="00CE11CB" w:rsidP="00C31C58">
            <w:pPr>
              <w:pStyle w:val="TabellRader"/>
              <w:rPr>
                <w:color w:val="000000"/>
              </w:rPr>
            </w:pPr>
            <w:r>
              <w:rPr>
                <w:color w:val="000000"/>
              </w:rPr>
              <w:t>-</w:t>
            </w:r>
          </w:p>
        </w:tc>
      </w:tr>
      <w:tr w:rsidR="00C31C58" w14:paraId="5D84D1B1" w14:textId="77777777" w:rsidTr="00C31C58">
        <w:trPr>
          <w:trHeight w:val="269"/>
        </w:trPr>
        <w:tc>
          <w:tcPr>
            <w:tcW w:w="861" w:type="pct"/>
            <w:tcBorders>
              <w:top w:val="single" w:sz="6" w:space="0" w:color="auto"/>
              <w:left w:val="nil"/>
              <w:bottom w:val="single" w:sz="6" w:space="0" w:color="auto"/>
              <w:right w:val="nil"/>
            </w:tcBorders>
            <w:vAlign w:val="bottom"/>
            <w:hideMark/>
          </w:tcPr>
          <w:p w14:paraId="44E56185" w14:textId="77777777" w:rsidR="00C31C58" w:rsidRDefault="00CE11CB" w:rsidP="00C31C58">
            <w:pPr>
              <w:pStyle w:val="TabellRader"/>
              <w:jc w:val="left"/>
            </w:pPr>
            <w:r>
              <w:t>Peru</w:t>
            </w:r>
          </w:p>
        </w:tc>
        <w:tc>
          <w:tcPr>
            <w:tcW w:w="876" w:type="pct"/>
            <w:tcBorders>
              <w:top w:val="single" w:sz="6" w:space="0" w:color="auto"/>
              <w:left w:val="nil"/>
              <w:bottom w:val="single" w:sz="6" w:space="0" w:color="auto"/>
              <w:right w:val="nil"/>
            </w:tcBorders>
            <w:vAlign w:val="center"/>
            <w:hideMark/>
          </w:tcPr>
          <w:p w14:paraId="2EDB0EF9" w14:textId="77777777" w:rsidR="00C31C58" w:rsidRDefault="00CE11CB" w:rsidP="00C31C58">
            <w:pPr>
              <w:pStyle w:val="TabellRader"/>
            </w:pPr>
            <w:r>
              <w:t>2</w:t>
            </w:r>
          </w:p>
        </w:tc>
        <w:tc>
          <w:tcPr>
            <w:tcW w:w="1002" w:type="pct"/>
            <w:tcBorders>
              <w:top w:val="single" w:sz="6" w:space="0" w:color="auto"/>
              <w:left w:val="nil"/>
              <w:bottom w:val="single" w:sz="6" w:space="0" w:color="auto"/>
              <w:right w:val="nil"/>
            </w:tcBorders>
            <w:vAlign w:val="center"/>
            <w:hideMark/>
          </w:tcPr>
          <w:p w14:paraId="24DA3043" w14:textId="77777777" w:rsidR="00C31C58" w:rsidRDefault="00CE11CB" w:rsidP="00C31C58">
            <w:pPr>
              <w:pStyle w:val="TabellRader"/>
              <w:rPr>
                <w:color w:val="000000"/>
              </w:rPr>
            </w:pPr>
            <w:r>
              <w:rPr>
                <w:color w:val="000000"/>
              </w:rPr>
              <w:t>0</w:t>
            </w:r>
          </w:p>
        </w:tc>
        <w:tc>
          <w:tcPr>
            <w:tcW w:w="1042" w:type="pct"/>
            <w:tcBorders>
              <w:top w:val="single" w:sz="6" w:space="0" w:color="auto"/>
              <w:left w:val="nil"/>
              <w:bottom w:val="single" w:sz="6" w:space="0" w:color="auto"/>
              <w:right w:val="nil"/>
            </w:tcBorders>
            <w:vAlign w:val="center"/>
            <w:hideMark/>
          </w:tcPr>
          <w:p w14:paraId="617A50F5" w14:textId="77777777" w:rsidR="00C31C58" w:rsidRDefault="00CE11CB" w:rsidP="00C31C58">
            <w:pPr>
              <w:pStyle w:val="TabellRader"/>
              <w:rPr>
                <w:color w:val="000000"/>
              </w:rPr>
            </w:pPr>
            <w:r>
              <w:rPr>
                <w:color w:val="000000"/>
              </w:rPr>
              <w:t>0</w:t>
            </w:r>
          </w:p>
        </w:tc>
        <w:tc>
          <w:tcPr>
            <w:tcW w:w="1218" w:type="pct"/>
            <w:tcBorders>
              <w:top w:val="single" w:sz="6" w:space="0" w:color="auto"/>
              <w:left w:val="nil"/>
              <w:bottom w:val="single" w:sz="6" w:space="0" w:color="auto"/>
              <w:right w:val="nil"/>
            </w:tcBorders>
            <w:vAlign w:val="center"/>
            <w:hideMark/>
          </w:tcPr>
          <w:p w14:paraId="2C809FF2" w14:textId="77777777" w:rsidR="00C31C58" w:rsidRDefault="00CE11CB" w:rsidP="00C31C58">
            <w:pPr>
              <w:pStyle w:val="TabellRader"/>
              <w:rPr>
                <w:color w:val="000000"/>
              </w:rPr>
            </w:pPr>
            <w:r>
              <w:rPr>
                <w:color w:val="000000"/>
              </w:rPr>
              <w:t>ML9, ML22/KS, ÖK</w:t>
            </w:r>
          </w:p>
        </w:tc>
      </w:tr>
      <w:tr w:rsidR="00C31C58" w14:paraId="3163EC0C" w14:textId="77777777" w:rsidTr="00C31C58">
        <w:trPr>
          <w:trHeight w:val="269"/>
        </w:trPr>
        <w:tc>
          <w:tcPr>
            <w:tcW w:w="861" w:type="pct"/>
            <w:tcBorders>
              <w:top w:val="single" w:sz="6" w:space="0" w:color="auto"/>
              <w:left w:val="nil"/>
              <w:bottom w:val="single" w:sz="6" w:space="0" w:color="auto"/>
              <w:right w:val="nil"/>
            </w:tcBorders>
            <w:vAlign w:val="bottom"/>
            <w:hideMark/>
          </w:tcPr>
          <w:p w14:paraId="4B6D57C7" w14:textId="77777777" w:rsidR="00C31C58" w:rsidRDefault="00CE11CB" w:rsidP="00C31C58">
            <w:pPr>
              <w:pStyle w:val="TabellRader"/>
              <w:jc w:val="left"/>
            </w:pPr>
            <w:r>
              <w:t>Qatar</w:t>
            </w:r>
          </w:p>
        </w:tc>
        <w:tc>
          <w:tcPr>
            <w:tcW w:w="876" w:type="pct"/>
            <w:tcBorders>
              <w:top w:val="single" w:sz="6" w:space="0" w:color="auto"/>
              <w:left w:val="nil"/>
              <w:bottom w:val="single" w:sz="6" w:space="0" w:color="auto"/>
              <w:right w:val="nil"/>
            </w:tcBorders>
            <w:vAlign w:val="center"/>
            <w:hideMark/>
          </w:tcPr>
          <w:p w14:paraId="3CCD5D63" w14:textId="77777777" w:rsidR="00C31C58" w:rsidRDefault="00CE11CB" w:rsidP="00C31C58">
            <w:pPr>
              <w:pStyle w:val="TabellRader"/>
            </w:pPr>
            <w:r>
              <w:t>5</w:t>
            </w:r>
          </w:p>
        </w:tc>
        <w:tc>
          <w:tcPr>
            <w:tcW w:w="1002" w:type="pct"/>
            <w:tcBorders>
              <w:top w:val="single" w:sz="6" w:space="0" w:color="auto"/>
              <w:left w:val="nil"/>
              <w:bottom w:val="single" w:sz="6" w:space="0" w:color="auto"/>
              <w:right w:val="nil"/>
            </w:tcBorders>
            <w:vAlign w:val="center"/>
            <w:hideMark/>
          </w:tcPr>
          <w:p w14:paraId="2D846E9D" w14:textId="77777777" w:rsidR="00C31C58" w:rsidRDefault="00CE11CB" w:rsidP="00C31C58">
            <w:pPr>
              <w:pStyle w:val="TabellRader"/>
              <w:rPr>
                <w:color w:val="000000"/>
              </w:rPr>
            </w:pPr>
            <w:r>
              <w:rPr>
                <w:color w:val="000000"/>
              </w:rPr>
              <w:t>4</w:t>
            </w:r>
          </w:p>
        </w:tc>
        <w:tc>
          <w:tcPr>
            <w:tcW w:w="1042" w:type="pct"/>
            <w:tcBorders>
              <w:top w:val="single" w:sz="6" w:space="0" w:color="auto"/>
              <w:left w:val="nil"/>
              <w:bottom w:val="single" w:sz="6" w:space="0" w:color="auto"/>
              <w:right w:val="nil"/>
            </w:tcBorders>
            <w:vAlign w:val="center"/>
            <w:hideMark/>
          </w:tcPr>
          <w:p w14:paraId="4C945A18" w14:textId="77777777" w:rsidR="00C31C58" w:rsidRDefault="00CE11CB" w:rsidP="00C31C58">
            <w:pPr>
              <w:pStyle w:val="TabellRader"/>
              <w:rPr>
                <w:color w:val="000000"/>
              </w:rPr>
            </w:pPr>
            <w:r>
              <w:rPr>
                <w:color w:val="000000"/>
              </w:rPr>
              <w:t>5</w:t>
            </w:r>
          </w:p>
        </w:tc>
        <w:tc>
          <w:tcPr>
            <w:tcW w:w="1218" w:type="pct"/>
            <w:tcBorders>
              <w:top w:val="single" w:sz="6" w:space="0" w:color="auto"/>
              <w:left w:val="nil"/>
              <w:bottom w:val="single" w:sz="6" w:space="0" w:color="auto"/>
              <w:right w:val="nil"/>
            </w:tcBorders>
            <w:vAlign w:val="center"/>
            <w:hideMark/>
          </w:tcPr>
          <w:p w14:paraId="72513B7C" w14:textId="77777777" w:rsidR="00C31C58" w:rsidRDefault="00CE11CB" w:rsidP="00C31C58">
            <w:pPr>
              <w:pStyle w:val="TabellRader"/>
              <w:rPr>
                <w:color w:val="000000"/>
              </w:rPr>
            </w:pPr>
            <w:r>
              <w:rPr>
                <w:color w:val="000000"/>
              </w:rPr>
              <w:t>ML4/ÖK</w:t>
            </w:r>
          </w:p>
        </w:tc>
      </w:tr>
      <w:tr w:rsidR="00C31C58" w14:paraId="6FAFF85D" w14:textId="77777777" w:rsidTr="00C31C58">
        <w:trPr>
          <w:trHeight w:val="269"/>
        </w:trPr>
        <w:tc>
          <w:tcPr>
            <w:tcW w:w="861" w:type="pct"/>
            <w:tcBorders>
              <w:top w:val="single" w:sz="6" w:space="0" w:color="auto"/>
              <w:left w:val="nil"/>
              <w:bottom w:val="single" w:sz="6" w:space="0" w:color="auto"/>
              <w:right w:val="nil"/>
            </w:tcBorders>
            <w:hideMark/>
          </w:tcPr>
          <w:p w14:paraId="616366B1" w14:textId="77777777" w:rsidR="00C31C58" w:rsidRDefault="00CE11CB" w:rsidP="00C31C58">
            <w:pPr>
              <w:pStyle w:val="TabellRader"/>
              <w:jc w:val="left"/>
            </w:pPr>
            <w:r>
              <w:t>Saudiarabien</w:t>
            </w:r>
          </w:p>
        </w:tc>
        <w:tc>
          <w:tcPr>
            <w:tcW w:w="876" w:type="pct"/>
            <w:tcBorders>
              <w:top w:val="single" w:sz="6" w:space="0" w:color="auto"/>
              <w:left w:val="nil"/>
              <w:bottom w:val="single" w:sz="6" w:space="0" w:color="auto"/>
              <w:right w:val="nil"/>
            </w:tcBorders>
            <w:hideMark/>
          </w:tcPr>
          <w:p w14:paraId="3D678871" w14:textId="77777777" w:rsidR="00C31C58" w:rsidRDefault="00CE11CB" w:rsidP="00C31C58">
            <w:pPr>
              <w:pStyle w:val="TabellRader"/>
            </w:pPr>
            <w:r>
              <w:t>2</w:t>
            </w:r>
          </w:p>
        </w:tc>
        <w:tc>
          <w:tcPr>
            <w:tcW w:w="1002" w:type="pct"/>
            <w:tcBorders>
              <w:top w:val="single" w:sz="6" w:space="0" w:color="auto"/>
              <w:left w:val="nil"/>
              <w:bottom w:val="single" w:sz="6" w:space="0" w:color="auto"/>
              <w:right w:val="nil"/>
            </w:tcBorders>
            <w:hideMark/>
          </w:tcPr>
          <w:p w14:paraId="47EA1F5B" w14:textId="77777777" w:rsidR="00C31C58" w:rsidRDefault="00CE11CB" w:rsidP="00C31C58">
            <w:pPr>
              <w:pStyle w:val="TabellRader"/>
              <w:rPr>
                <w:color w:val="000000"/>
              </w:rPr>
            </w:pPr>
            <w:r>
              <w:rPr>
                <w:color w:val="000000"/>
              </w:rPr>
              <w:t>0</w:t>
            </w:r>
          </w:p>
        </w:tc>
        <w:tc>
          <w:tcPr>
            <w:tcW w:w="1042" w:type="pct"/>
            <w:tcBorders>
              <w:top w:val="single" w:sz="6" w:space="0" w:color="auto"/>
              <w:left w:val="nil"/>
              <w:bottom w:val="single" w:sz="6" w:space="0" w:color="auto"/>
              <w:right w:val="nil"/>
            </w:tcBorders>
            <w:hideMark/>
          </w:tcPr>
          <w:p w14:paraId="7BC1CAC2" w14:textId="77777777" w:rsidR="00C31C58" w:rsidRDefault="00CE11CB" w:rsidP="00C31C58">
            <w:pPr>
              <w:pStyle w:val="TabellRader"/>
              <w:rPr>
                <w:color w:val="000000"/>
              </w:rPr>
            </w:pPr>
            <w:r>
              <w:rPr>
                <w:color w:val="000000"/>
              </w:rPr>
              <w:t>2</w:t>
            </w:r>
          </w:p>
        </w:tc>
        <w:tc>
          <w:tcPr>
            <w:tcW w:w="1218" w:type="pct"/>
            <w:tcBorders>
              <w:top w:val="single" w:sz="6" w:space="0" w:color="auto"/>
              <w:left w:val="nil"/>
              <w:bottom w:val="single" w:sz="6" w:space="0" w:color="auto"/>
              <w:right w:val="nil"/>
            </w:tcBorders>
            <w:hideMark/>
          </w:tcPr>
          <w:p w14:paraId="548C7979" w14:textId="77777777" w:rsidR="00C31C58" w:rsidRDefault="00CE11CB" w:rsidP="00C31C58">
            <w:pPr>
              <w:pStyle w:val="TabellRader"/>
              <w:rPr>
                <w:color w:val="000000"/>
              </w:rPr>
            </w:pPr>
            <w:r>
              <w:rPr>
                <w:color w:val="000000"/>
              </w:rPr>
              <w:t>ML2, ML5, ML22/</w:t>
            </w:r>
          </w:p>
          <w:p w14:paraId="2C1D00AF" w14:textId="77777777" w:rsidR="00C31C58" w:rsidRDefault="00CE11CB" w:rsidP="00C31C58">
            <w:pPr>
              <w:pStyle w:val="TabellRader"/>
              <w:rPr>
                <w:color w:val="000000"/>
              </w:rPr>
            </w:pPr>
            <w:r>
              <w:rPr>
                <w:color w:val="000000"/>
              </w:rPr>
              <w:t>KS, ÖK</w:t>
            </w:r>
          </w:p>
        </w:tc>
      </w:tr>
      <w:tr w:rsidR="00C31C58" w14:paraId="283AED35" w14:textId="77777777" w:rsidTr="00C31C58">
        <w:trPr>
          <w:trHeight w:val="269"/>
        </w:trPr>
        <w:tc>
          <w:tcPr>
            <w:tcW w:w="861" w:type="pct"/>
            <w:tcBorders>
              <w:top w:val="single" w:sz="6" w:space="0" w:color="auto"/>
              <w:left w:val="nil"/>
              <w:bottom w:val="single" w:sz="6" w:space="0" w:color="auto"/>
              <w:right w:val="nil"/>
            </w:tcBorders>
            <w:vAlign w:val="bottom"/>
            <w:hideMark/>
          </w:tcPr>
          <w:p w14:paraId="4CD7E9DE" w14:textId="77777777" w:rsidR="00C31C58" w:rsidRDefault="00CE11CB" w:rsidP="00C31C58">
            <w:pPr>
              <w:pStyle w:val="TabellRader"/>
              <w:jc w:val="left"/>
            </w:pPr>
            <w:r>
              <w:t>Singapore</w:t>
            </w:r>
          </w:p>
        </w:tc>
        <w:tc>
          <w:tcPr>
            <w:tcW w:w="876" w:type="pct"/>
            <w:tcBorders>
              <w:top w:val="single" w:sz="6" w:space="0" w:color="auto"/>
              <w:left w:val="nil"/>
              <w:bottom w:val="single" w:sz="6" w:space="0" w:color="auto"/>
              <w:right w:val="nil"/>
            </w:tcBorders>
            <w:vAlign w:val="center"/>
            <w:hideMark/>
          </w:tcPr>
          <w:p w14:paraId="1233BAA6" w14:textId="77777777" w:rsidR="00C31C58" w:rsidRDefault="00CE11CB" w:rsidP="00C31C58">
            <w:pPr>
              <w:pStyle w:val="TabellRader"/>
            </w:pPr>
            <w:r>
              <w:t>7</w:t>
            </w:r>
          </w:p>
        </w:tc>
        <w:tc>
          <w:tcPr>
            <w:tcW w:w="1002" w:type="pct"/>
            <w:tcBorders>
              <w:top w:val="single" w:sz="6" w:space="0" w:color="auto"/>
              <w:left w:val="nil"/>
              <w:bottom w:val="single" w:sz="6" w:space="0" w:color="auto"/>
              <w:right w:val="nil"/>
            </w:tcBorders>
            <w:vAlign w:val="center"/>
            <w:hideMark/>
          </w:tcPr>
          <w:p w14:paraId="658C3357" w14:textId="77777777" w:rsidR="00C31C58" w:rsidRDefault="00CE11CB" w:rsidP="00C31C58">
            <w:pPr>
              <w:pStyle w:val="TabellRader"/>
              <w:rPr>
                <w:color w:val="000000"/>
              </w:rPr>
            </w:pPr>
            <w:r>
              <w:rPr>
                <w:color w:val="000000"/>
              </w:rPr>
              <w:t>7</w:t>
            </w:r>
          </w:p>
        </w:tc>
        <w:tc>
          <w:tcPr>
            <w:tcW w:w="1042" w:type="pct"/>
            <w:tcBorders>
              <w:top w:val="single" w:sz="6" w:space="0" w:color="auto"/>
              <w:left w:val="nil"/>
              <w:bottom w:val="single" w:sz="6" w:space="0" w:color="auto"/>
              <w:right w:val="nil"/>
            </w:tcBorders>
            <w:vAlign w:val="center"/>
            <w:hideMark/>
          </w:tcPr>
          <w:p w14:paraId="4E9A83EB" w14:textId="77777777" w:rsidR="00C31C58" w:rsidRDefault="00CE11CB" w:rsidP="00C31C58">
            <w:pPr>
              <w:pStyle w:val="TabellRader"/>
              <w:rPr>
                <w:color w:val="000000"/>
              </w:rPr>
            </w:pPr>
            <w:r>
              <w:rPr>
                <w:color w:val="000000"/>
              </w:rPr>
              <w:t>0</w:t>
            </w:r>
          </w:p>
        </w:tc>
        <w:tc>
          <w:tcPr>
            <w:tcW w:w="1218" w:type="pct"/>
            <w:tcBorders>
              <w:top w:val="single" w:sz="6" w:space="0" w:color="auto"/>
              <w:left w:val="nil"/>
              <w:bottom w:val="single" w:sz="6" w:space="0" w:color="auto"/>
              <w:right w:val="nil"/>
            </w:tcBorders>
            <w:vAlign w:val="center"/>
            <w:hideMark/>
          </w:tcPr>
          <w:p w14:paraId="18C3BD1E" w14:textId="77777777" w:rsidR="00C31C58" w:rsidRDefault="00CE11CB" w:rsidP="00C31C58">
            <w:pPr>
              <w:pStyle w:val="TabellRader"/>
              <w:rPr>
                <w:color w:val="000000"/>
              </w:rPr>
            </w:pPr>
            <w:r>
              <w:rPr>
                <w:color w:val="000000"/>
              </w:rPr>
              <w:t>-</w:t>
            </w:r>
          </w:p>
        </w:tc>
      </w:tr>
      <w:tr w:rsidR="00C31C58" w14:paraId="4390B36C" w14:textId="77777777" w:rsidTr="00C31C58">
        <w:trPr>
          <w:trHeight w:val="269"/>
        </w:trPr>
        <w:tc>
          <w:tcPr>
            <w:tcW w:w="861" w:type="pct"/>
            <w:tcBorders>
              <w:top w:val="single" w:sz="6" w:space="0" w:color="auto"/>
              <w:left w:val="nil"/>
              <w:bottom w:val="single" w:sz="8" w:space="0" w:color="auto"/>
              <w:right w:val="nil"/>
            </w:tcBorders>
            <w:vAlign w:val="bottom"/>
            <w:hideMark/>
          </w:tcPr>
          <w:p w14:paraId="77AAE4C4" w14:textId="77777777" w:rsidR="00C31C58" w:rsidRDefault="00CE11CB" w:rsidP="00C31C58">
            <w:pPr>
              <w:pStyle w:val="TabellRader"/>
              <w:jc w:val="left"/>
            </w:pPr>
            <w:r>
              <w:t>Thailand</w:t>
            </w:r>
          </w:p>
        </w:tc>
        <w:tc>
          <w:tcPr>
            <w:tcW w:w="876" w:type="pct"/>
            <w:tcBorders>
              <w:top w:val="single" w:sz="6" w:space="0" w:color="auto"/>
              <w:left w:val="nil"/>
              <w:bottom w:val="single" w:sz="8" w:space="0" w:color="auto"/>
              <w:right w:val="nil"/>
            </w:tcBorders>
            <w:vAlign w:val="center"/>
            <w:hideMark/>
          </w:tcPr>
          <w:p w14:paraId="72171D39" w14:textId="77777777" w:rsidR="00C31C58" w:rsidRDefault="00CE11CB" w:rsidP="00C31C58">
            <w:pPr>
              <w:pStyle w:val="TabellRader"/>
            </w:pPr>
            <w:r>
              <w:t>4</w:t>
            </w:r>
          </w:p>
        </w:tc>
        <w:tc>
          <w:tcPr>
            <w:tcW w:w="1002" w:type="pct"/>
            <w:tcBorders>
              <w:top w:val="single" w:sz="6" w:space="0" w:color="auto"/>
              <w:left w:val="nil"/>
              <w:bottom w:val="single" w:sz="8" w:space="0" w:color="auto"/>
              <w:right w:val="nil"/>
            </w:tcBorders>
            <w:vAlign w:val="center"/>
            <w:hideMark/>
          </w:tcPr>
          <w:p w14:paraId="7BC914CE" w14:textId="77777777" w:rsidR="00C31C58" w:rsidRDefault="00CE11CB" w:rsidP="00C31C58">
            <w:pPr>
              <w:pStyle w:val="TabellRader"/>
              <w:rPr>
                <w:color w:val="000000"/>
              </w:rPr>
            </w:pPr>
            <w:r>
              <w:rPr>
                <w:color w:val="000000"/>
              </w:rPr>
              <w:t>4</w:t>
            </w:r>
          </w:p>
        </w:tc>
        <w:tc>
          <w:tcPr>
            <w:tcW w:w="1042" w:type="pct"/>
            <w:tcBorders>
              <w:top w:val="single" w:sz="6" w:space="0" w:color="auto"/>
              <w:left w:val="nil"/>
              <w:bottom w:val="single" w:sz="8" w:space="0" w:color="auto"/>
              <w:right w:val="nil"/>
            </w:tcBorders>
            <w:vAlign w:val="center"/>
            <w:hideMark/>
          </w:tcPr>
          <w:p w14:paraId="6C3021D6" w14:textId="77777777" w:rsidR="00C31C58" w:rsidRDefault="00CE11CB" w:rsidP="00C31C58">
            <w:pPr>
              <w:pStyle w:val="TabellRader"/>
              <w:rPr>
                <w:color w:val="000000"/>
              </w:rPr>
            </w:pPr>
            <w:r>
              <w:rPr>
                <w:color w:val="000000"/>
              </w:rPr>
              <w:t>0</w:t>
            </w:r>
          </w:p>
        </w:tc>
        <w:tc>
          <w:tcPr>
            <w:tcW w:w="1218" w:type="pct"/>
            <w:tcBorders>
              <w:top w:val="single" w:sz="6" w:space="0" w:color="auto"/>
              <w:left w:val="nil"/>
              <w:bottom w:val="single" w:sz="8" w:space="0" w:color="auto"/>
              <w:right w:val="nil"/>
            </w:tcBorders>
            <w:vAlign w:val="center"/>
            <w:hideMark/>
          </w:tcPr>
          <w:p w14:paraId="0D8F0A74" w14:textId="77777777" w:rsidR="00C31C58" w:rsidRDefault="00CE11CB" w:rsidP="00C31C58">
            <w:pPr>
              <w:pStyle w:val="TabellRader"/>
              <w:rPr>
                <w:color w:val="000000"/>
              </w:rPr>
            </w:pPr>
            <w:r>
              <w:rPr>
                <w:color w:val="000000"/>
              </w:rPr>
              <w:t>-</w:t>
            </w:r>
          </w:p>
        </w:tc>
      </w:tr>
      <w:tr w:rsidR="00C31C58" w14:paraId="3AB14E07" w14:textId="77777777" w:rsidTr="00C31C58">
        <w:trPr>
          <w:trHeight w:val="269"/>
        </w:trPr>
        <w:tc>
          <w:tcPr>
            <w:tcW w:w="861" w:type="pct"/>
            <w:tcBorders>
              <w:top w:val="single" w:sz="8" w:space="0" w:color="auto"/>
              <w:left w:val="nil"/>
              <w:bottom w:val="single" w:sz="8" w:space="0" w:color="auto"/>
              <w:right w:val="nil"/>
            </w:tcBorders>
            <w:vAlign w:val="bottom"/>
            <w:hideMark/>
          </w:tcPr>
          <w:p w14:paraId="21400151" w14:textId="77777777" w:rsidR="00C31C58" w:rsidRDefault="00CE11CB" w:rsidP="00C31C58">
            <w:pPr>
              <w:pStyle w:val="TabellSlutsumma"/>
              <w:jc w:val="left"/>
            </w:pPr>
            <w:r>
              <w:t>Totalt</w:t>
            </w:r>
          </w:p>
        </w:tc>
        <w:tc>
          <w:tcPr>
            <w:tcW w:w="876" w:type="pct"/>
            <w:tcBorders>
              <w:top w:val="single" w:sz="8" w:space="0" w:color="auto"/>
              <w:left w:val="nil"/>
              <w:bottom w:val="single" w:sz="8" w:space="0" w:color="auto"/>
              <w:right w:val="nil"/>
            </w:tcBorders>
            <w:vAlign w:val="center"/>
            <w:hideMark/>
          </w:tcPr>
          <w:p w14:paraId="2F7F340D" w14:textId="77777777" w:rsidR="00C31C58" w:rsidRDefault="00CE11CB" w:rsidP="00C31C58">
            <w:pPr>
              <w:pStyle w:val="TabellSlutsumma"/>
            </w:pPr>
            <w:r>
              <w:t>72</w:t>
            </w:r>
          </w:p>
        </w:tc>
        <w:tc>
          <w:tcPr>
            <w:tcW w:w="1002" w:type="pct"/>
            <w:tcBorders>
              <w:top w:val="single" w:sz="8" w:space="0" w:color="auto"/>
              <w:left w:val="nil"/>
              <w:bottom w:val="single" w:sz="8" w:space="0" w:color="auto"/>
              <w:right w:val="nil"/>
            </w:tcBorders>
            <w:vAlign w:val="center"/>
            <w:hideMark/>
          </w:tcPr>
          <w:p w14:paraId="3DFCB655" w14:textId="77777777" w:rsidR="00C31C58" w:rsidRDefault="00CE11CB" w:rsidP="00C31C58">
            <w:pPr>
              <w:pStyle w:val="TabellSlutsumma"/>
              <w:rPr>
                <w:color w:val="000000"/>
              </w:rPr>
            </w:pPr>
            <w:r>
              <w:rPr>
                <w:color w:val="000000"/>
              </w:rPr>
              <w:t>58</w:t>
            </w:r>
          </w:p>
        </w:tc>
        <w:tc>
          <w:tcPr>
            <w:tcW w:w="1042" w:type="pct"/>
            <w:tcBorders>
              <w:top w:val="single" w:sz="8" w:space="0" w:color="auto"/>
              <w:left w:val="nil"/>
              <w:bottom w:val="single" w:sz="8" w:space="0" w:color="auto"/>
              <w:right w:val="nil"/>
            </w:tcBorders>
            <w:vAlign w:val="center"/>
            <w:hideMark/>
          </w:tcPr>
          <w:p w14:paraId="22EBAC07" w14:textId="77777777" w:rsidR="00C31C58" w:rsidRDefault="00CE11CB" w:rsidP="00C31C58">
            <w:pPr>
              <w:pStyle w:val="TabellSlutsumma"/>
              <w:rPr>
                <w:color w:val="000000"/>
              </w:rPr>
            </w:pPr>
            <w:r>
              <w:rPr>
                <w:color w:val="000000"/>
              </w:rPr>
              <w:t>24</w:t>
            </w:r>
          </w:p>
        </w:tc>
        <w:tc>
          <w:tcPr>
            <w:tcW w:w="1218" w:type="pct"/>
            <w:tcBorders>
              <w:top w:val="single" w:sz="8" w:space="0" w:color="auto"/>
              <w:left w:val="nil"/>
              <w:bottom w:val="single" w:sz="8" w:space="0" w:color="auto"/>
              <w:right w:val="nil"/>
            </w:tcBorders>
            <w:vAlign w:val="center"/>
          </w:tcPr>
          <w:p w14:paraId="46335784" w14:textId="77777777" w:rsidR="00C31C58" w:rsidRDefault="00C31C58" w:rsidP="00C31C58">
            <w:pPr>
              <w:pStyle w:val="TabellSlutsumma"/>
              <w:rPr>
                <w:color w:val="000000"/>
              </w:rPr>
            </w:pPr>
          </w:p>
        </w:tc>
      </w:tr>
    </w:tbl>
    <w:p w14:paraId="1AED6D9C" w14:textId="5D9DBE27" w:rsidR="00C31C58" w:rsidRDefault="00CE11CB" w:rsidP="00C31C58">
      <w:pPr>
        <w:pStyle w:val="Rubrik3utannumrering"/>
      </w:pPr>
      <w:r>
        <w:t xml:space="preserve">Generella utförseltillstånd </w:t>
      </w:r>
    </w:p>
    <w:p w14:paraId="1290A1E9" w14:textId="097FFFA3" w:rsidR="00C31C58" w:rsidRDefault="00CE11CB" w:rsidP="00C31C58">
      <w:pPr>
        <w:pStyle w:val="Brdtext"/>
      </w:pPr>
      <w:r>
        <w:t>ISP beslutade 2012 att införa fem olika typer av generella tillstånd. Tillstånden möjliggör förenklad överföring inom Europeiska ekonomiska samarbetsområdet (EES). Användning av generella tillstånd kräver inte någon ansökan. Den som har ett grundläggande tillhandahållandetillstånd ska i</w:t>
      </w:r>
      <w:r w:rsidR="009514C9">
        <w:t xml:space="preserve"> </w:t>
      </w:r>
      <w:r>
        <w:t>stället underrätta ISP senast fyra veckor före den första dagen ett generellt tillstånd används. Generella tillstånd är inte begränsade till kvantitet eller värde.</w:t>
      </w:r>
    </w:p>
    <w:p w14:paraId="4B5BB9CE" w14:textId="00C8B16F" w:rsidR="00C31C58" w:rsidRDefault="00CE11CB" w:rsidP="00C31C58">
      <w:pPr>
        <w:pStyle w:val="Brdtextmedindrag"/>
      </w:pPr>
      <w:r>
        <w:t>Till varje generellt tillstånd finns en bilaga som anger vilken krigsmateriel och tekniskt bistånd som omfattas av just det tillståndet. I tabell 10 redovisas de fem typerna av generella tillstånd som infördes 2012.</w:t>
      </w:r>
    </w:p>
    <w:p w14:paraId="52DF59D0" w14:textId="46B203E7"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10</w:t>
      </w:r>
      <w:r w:rsidR="00D25804">
        <w:rPr>
          <w:noProof/>
        </w:rPr>
        <w:fldChar w:fldCharType="end"/>
      </w:r>
      <w:r>
        <w:tab/>
      </w:r>
      <w:r w:rsidRPr="000567B0">
        <w:t>Typer av generella tillstånd rörande utförsel av krigsmateriel</w:t>
      </w:r>
    </w:p>
    <w:p w14:paraId="5D855694" w14:textId="3829F27F" w:rsidR="00C31C58" w:rsidRDefault="00C31C58" w:rsidP="00C31C58">
      <w:pPr>
        <w:pStyle w:val="TabellUnderrubrik"/>
      </w:pPr>
    </w:p>
    <w:tbl>
      <w:tblPr>
        <w:tblW w:w="5000" w:type="pct"/>
        <w:tblCellMar>
          <w:left w:w="0" w:type="dxa"/>
        </w:tblCellMar>
        <w:tblLook w:val="04A0" w:firstRow="1" w:lastRow="0" w:firstColumn="1" w:lastColumn="0" w:noHBand="0" w:noVBand="1"/>
      </w:tblPr>
      <w:tblGrid>
        <w:gridCol w:w="971"/>
        <w:gridCol w:w="4926"/>
      </w:tblGrid>
      <w:tr w:rsidR="00C31C58" w14:paraId="665BCFE2" w14:textId="77777777" w:rsidTr="00C31C58">
        <w:trPr>
          <w:trHeight w:val="250"/>
        </w:trPr>
        <w:tc>
          <w:tcPr>
            <w:tcW w:w="823" w:type="pct"/>
            <w:tcBorders>
              <w:top w:val="single" w:sz="8" w:space="0" w:color="auto"/>
              <w:left w:val="nil"/>
              <w:bottom w:val="single" w:sz="8" w:space="0" w:color="auto"/>
              <w:right w:val="nil"/>
            </w:tcBorders>
            <w:hideMark/>
          </w:tcPr>
          <w:p w14:paraId="324A24B1" w14:textId="77777777" w:rsidR="00C31C58" w:rsidRDefault="00CE11CB" w:rsidP="00C31C58">
            <w:pPr>
              <w:pStyle w:val="TabellHuvud"/>
              <w:jc w:val="left"/>
            </w:pPr>
            <w:r>
              <w:t>TFS-nummer</w:t>
            </w:r>
          </w:p>
        </w:tc>
        <w:tc>
          <w:tcPr>
            <w:tcW w:w="4177" w:type="pct"/>
            <w:tcBorders>
              <w:top w:val="single" w:sz="8" w:space="0" w:color="auto"/>
              <w:left w:val="nil"/>
              <w:bottom w:val="single" w:sz="8" w:space="0" w:color="auto"/>
              <w:right w:val="nil"/>
            </w:tcBorders>
            <w:hideMark/>
          </w:tcPr>
          <w:p w14:paraId="616E7A6F" w14:textId="77777777" w:rsidR="00C31C58" w:rsidRDefault="00CE11CB" w:rsidP="00C31C58">
            <w:pPr>
              <w:pStyle w:val="TabellHuvud"/>
              <w:jc w:val="left"/>
            </w:pPr>
            <w:r>
              <w:t>Omfattning</w:t>
            </w:r>
          </w:p>
        </w:tc>
      </w:tr>
      <w:tr w:rsidR="00C31C58" w14:paraId="3F824716" w14:textId="77777777" w:rsidTr="00C31C58">
        <w:trPr>
          <w:trHeight w:val="578"/>
        </w:trPr>
        <w:tc>
          <w:tcPr>
            <w:tcW w:w="823" w:type="pct"/>
            <w:tcBorders>
              <w:top w:val="single" w:sz="8" w:space="0" w:color="auto"/>
              <w:left w:val="nil"/>
              <w:bottom w:val="single" w:sz="4" w:space="0" w:color="auto"/>
              <w:right w:val="nil"/>
            </w:tcBorders>
            <w:hideMark/>
          </w:tcPr>
          <w:p w14:paraId="6B430FF4" w14:textId="77777777" w:rsidR="00C31C58" w:rsidRDefault="00CE11CB" w:rsidP="00C31C58">
            <w:pPr>
              <w:pStyle w:val="TabellRader"/>
              <w:jc w:val="left"/>
            </w:pPr>
            <w:r>
              <w:t>2012:7</w:t>
            </w:r>
          </w:p>
        </w:tc>
        <w:tc>
          <w:tcPr>
            <w:tcW w:w="4177" w:type="pct"/>
            <w:tcBorders>
              <w:top w:val="single" w:sz="8" w:space="0" w:color="auto"/>
              <w:left w:val="nil"/>
              <w:bottom w:val="single" w:sz="4" w:space="0" w:color="auto"/>
              <w:right w:val="nil"/>
            </w:tcBorders>
            <w:hideMark/>
          </w:tcPr>
          <w:p w14:paraId="06C7F157" w14:textId="77777777" w:rsidR="00C31C58" w:rsidRDefault="00CE11CB" w:rsidP="00C31C58">
            <w:pPr>
              <w:pStyle w:val="TabellRader"/>
              <w:jc w:val="left"/>
            </w:pPr>
            <w:r>
              <w:t>Utförsel av krigsmateriel samt lämnade av tekniskt bistånd till en försvarsmakt eller en avtalsslutande myndighet i ett land inom Europeiska ekonomiska samarbetsområdet (EES).</w:t>
            </w:r>
          </w:p>
        </w:tc>
      </w:tr>
      <w:tr w:rsidR="00C31C58" w14:paraId="64FB8DE6" w14:textId="77777777" w:rsidTr="00C31C58">
        <w:trPr>
          <w:trHeight w:val="580"/>
        </w:trPr>
        <w:tc>
          <w:tcPr>
            <w:tcW w:w="823" w:type="pct"/>
            <w:tcBorders>
              <w:top w:val="single" w:sz="4" w:space="0" w:color="auto"/>
              <w:left w:val="nil"/>
              <w:bottom w:val="single" w:sz="4" w:space="0" w:color="auto"/>
              <w:right w:val="nil"/>
            </w:tcBorders>
            <w:hideMark/>
          </w:tcPr>
          <w:p w14:paraId="03EDDE7A" w14:textId="77777777" w:rsidR="00C31C58" w:rsidRDefault="00CE11CB" w:rsidP="00C31C58">
            <w:pPr>
              <w:pStyle w:val="TabellRader"/>
              <w:jc w:val="left"/>
            </w:pPr>
            <w:r>
              <w:t>2012:8</w:t>
            </w:r>
          </w:p>
        </w:tc>
        <w:tc>
          <w:tcPr>
            <w:tcW w:w="4177" w:type="pct"/>
            <w:tcBorders>
              <w:top w:val="single" w:sz="4" w:space="0" w:color="auto"/>
              <w:left w:val="nil"/>
              <w:bottom w:val="single" w:sz="4" w:space="0" w:color="auto"/>
              <w:right w:val="nil"/>
            </w:tcBorders>
            <w:hideMark/>
          </w:tcPr>
          <w:p w14:paraId="577CACBC" w14:textId="77777777" w:rsidR="00C31C58" w:rsidRDefault="00CE11CB" w:rsidP="00C31C58">
            <w:pPr>
              <w:pStyle w:val="TabellRader"/>
              <w:jc w:val="left"/>
            </w:pPr>
            <w:r>
              <w:t>Utförsel av krigsmateriel samt lämnade av tekniskt bistånd till en certifierad mottagare i ett land inom Europeiska ekonomiska samarbetsområdet (EES).</w:t>
            </w:r>
          </w:p>
        </w:tc>
      </w:tr>
      <w:tr w:rsidR="00C31C58" w14:paraId="39684E1E" w14:textId="77777777" w:rsidTr="00C31C58">
        <w:trPr>
          <w:trHeight w:val="579"/>
        </w:trPr>
        <w:tc>
          <w:tcPr>
            <w:tcW w:w="823" w:type="pct"/>
            <w:tcBorders>
              <w:top w:val="single" w:sz="4" w:space="0" w:color="auto"/>
              <w:left w:val="nil"/>
              <w:bottom w:val="single" w:sz="4" w:space="0" w:color="auto"/>
              <w:right w:val="nil"/>
            </w:tcBorders>
            <w:hideMark/>
          </w:tcPr>
          <w:p w14:paraId="217F9616" w14:textId="77777777" w:rsidR="00C31C58" w:rsidRDefault="00CE11CB" w:rsidP="00C31C58">
            <w:pPr>
              <w:pStyle w:val="TabellRader"/>
              <w:jc w:val="left"/>
            </w:pPr>
            <w:r>
              <w:t>2012:9</w:t>
            </w:r>
          </w:p>
        </w:tc>
        <w:tc>
          <w:tcPr>
            <w:tcW w:w="4177" w:type="pct"/>
            <w:tcBorders>
              <w:top w:val="single" w:sz="4" w:space="0" w:color="auto"/>
              <w:left w:val="nil"/>
              <w:bottom w:val="single" w:sz="4" w:space="0" w:color="auto"/>
              <w:right w:val="nil"/>
            </w:tcBorders>
            <w:hideMark/>
          </w:tcPr>
          <w:p w14:paraId="36AD8230" w14:textId="77777777" w:rsidR="00C31C58" w:rsidRDefault="00CE11CB" w:rsidP="00C31C58">
            <w:pPr>
              <w:pStyle w:val="TabellRader"/>
              <w:jc w:val="left"/>
            </w:pPr>
            <w:r>
              <w:t>Utförsel av krigsmateriel samt lämnade av tekniskt bistånd till ett land inom Europeiska ekonomiska samarbetsområdet (EES) för demonstration, utvärdering och utställning.</w:t>
            </w:r>
          </w:p>
        </w:tc>
      </w:tr>
      <w:tr w:rsidR="00C31C58" w14:paraId="5E0805FD" w14:textId="77777777" w:rsidTr="00C31C58">
        <w:trPr>
          <w:trHeight w:val="576"/>
        </w:trPr>
        <w:tc>
          <w:tcPr>
            <w:tcW w:w="823" w:type="pct"/>
            <w:tcBorders>
              <w:top w:val="single" w:sz="4" w:space="0" w:color="auto"/>
              <w:left w:val="nil"/>
              <w:bottom w:val="single" w:sz="4" w:space="0" w:color="auto"/>
              <w:right w:val="nil"/>
            </w:tcBorders>
            <w:hideMark/>
          </w:tcPr>
          <w:p w14:paraId="7189B734" w14:textId="77777777" w:rsidR="00C31C58" w:rsidRDefault="00CE11CB" w:rsidP="00C31C58">
            <w:pPr>
              <w:pStyle w:val="TabellRader"/>
              <w:jc w:val="left"/>
            </w:pPr>
            <w:r>
              <w:t>2012:10</w:t>
            </w:r>
          </w:p>
        </w:tc>
        <w:tc>
          <w:tcPr>
            <w:tcW w:w="4177" w:type="pct"/>
            <w:tcBorders>
              <w:top w:val="single" w:sz="4" w:space="0" w:color="auto"/>
              <w:left w:val="nil"/>
              <w:bottom w:val="single" w:sz="4" w:space="0" w:color="auto"/>
              <w:right w:val="nil"/>
            </w:tcBorders>
            <w:hideMark/>
          </w:tcPr>
          <w:p w14:paraId="4B462BB8" w14:textId="77777777" w:rsidR="00C31C58" w:rsidRDefault="00CE11CB" w:rsidP="00C31C58">
            <w:pPr>
              <w:pStyle w:val="TabellRader"/>
              <w:jc w:val="left"/>
            </w:pPr>
            <w:r>
              <w:t>Utförsel av krigsmateriel samt lämnade av tekniskt bistånd till ett land inom Europeiska ekonomiska samarbetsområdet (EES) för underhåll eller reparation.</w:t>
            </w:r>
          </w:p>
        </w:tc>
      </w:tr>
      <w:tr w:rsidR="00C31C58" w14:paraId="500B5EAF" w14:textId="77777777" w:rsidTr="00C31C58">
        <w:trPr>
          <w:trHeight w:val="560"/>
        </w:trPr>
        <w:tc>
          <w:tcPr>
            <w:tcW w:w="823" w:type="pct"/>
            <w:tcBorders>
              <w:top w:val="single" w:sz="4" w:space="0" w:color="auto"/>
              <w:left w:val="nil"/>
              <w:bottom w:val="single" w:sz="4" w:space="0" w:color="auto"/>
              <w:right w:val="nil"/>
            </w:tcBorders>
            <w:hideMark/>
          </w:tcPr>
          <w:p w14:paraId="74DA9412" w14:textId="77777777" w:rsidR="00C31C58" w:rsidRDefault="00CE11CB" w:rsidP="00C31C58">
            <w:pPr>
              <w:pStyle w:val="TabellRader"/>
              <w:jc w:val="left"/>
            </w:pPr>
            <w:r>
              <w:t>2012:11</w:t>
            </w:r>
          </w:p>
        </w:tc>
        <w:tc>
          <w:tcPr>
            <w:tcW w:w="4177" w:type="pct"/>
            <w:tcBorders>
              <w:top w:val="single" w:sz="4" w:space="0" w:color="auto"/>
              <w:left w:val="nil"/>
              <w:bottom w:val="single" w:sz="4" w:space="0" w:color="auto"/>
              <w:right w:val="nil"/>
            </w:tcBorders>
            <w:hideMark/>
          </w:tcPr>
          <w:p w14:paraId="006F7C97" w14:textId="77777777" w:rsidR="00C31C58" w:rsidRDefault="00CE11CB" w:rsidP="00C31C58">
            <w:pPr>
              <w:pStyle w:val="TabellRader"/>
              <w:jc w:val="left"/>
            </w:pPr>
            <w:r>
              <w:t>Utförsel av krigsmateriel samt lämnade av tekniskt bistånd till ett land inom Europeiska ekonomiska samarbetsområdet (EES) efter underhåll, reparation eller demonstration.</w:t>
            </w:r>
          </w:p>
        </w:tc>
      </w:tr>
    </w:tbl>
    <w:p w14:paraId="44E5620E" w14:textId="77777777" w:rsidR="00C31C58" w:rsidRDefault="00C31C58" w:rsidP="003F4295">
      <w:pPr>
        <w:pStyle w:val="Brdtext"/>
      </w:pPr>
    </w:p>
    <w:p w14:paraId="2E4B93BE" w14:textId="10EE166A" w:rsidR="00C31C58" w:rsidRDefault="00CE11CB" w:rsidP="00C31C58">
      <w:pPr>
        <w:pStyle w:val="Brdtext"/>
        <w:rPr>
          <w:szCs w:val="24"/>
        </w:rPr>
      </w:pPr>
      <w:r>
        <w:t xml:space="preserve">I tabell 11 redovisas antalet anmälningar om användning av de olika generella tillstånden </w:t>
      </w:r>
      <w:r>
        <w:rPr>
          <w:szCs w:val="24"/>
        </w:rPr>
        <w:t>under 2020.</w:t>
      </w:r>
    </w:p>
    <w:p w14:paraId="47FB097C" w14:textId="373FEE0A" w:rsidR="00C31C58" w:rsidRDefault="00CE11CB" w:rsidP="00C31C58">
      <w:pPr>
        <w:pStyle w:val="TabellRubrik"/>
      </w:pPr>
      <w:r>
        <w:t xml:space="preserve">Tabell </w:t>
      </w:r>
      <w:r w:rsidR="00D25804">
        <w:fldChar w:fldCharType="begin"/>
      </w:r>
      <w:r w:rsidR="00D25804">
        <w:instrText xml:space="preserve"> SEQ Tabell \</w:instrText>
      </w:r>
      <w:r w:rsidR="00D25804">
        <w:instrText xml:space="preserve">* Arabic \s 1  \* MERGEFORMAT </w:instrText>
      </w:r>
      <w:r w:rsidR="00D25804">
        <w:fldChar w:fldCharType="separate"/>
      </w:r>
      <w:r>
        <w:rPr>
          <w:noProof/>
        </w:rPr>
        <w:t>11</w:t>
      </w:r>
      <w:r w:rsidR="00D25804">
        <w:rPr>
          <w:noProof/>
        </w:rPr>
        <w:fldChar w:fldCharType="end"/>
      </w:r>
      <w:r>
        <w:tab/>
      </w:r>
      <w:r w:rsidRPr="004D20CC">
        <w:t>Anmälan om användning av generella tillstånd 2020 rörande utförsel av krigsmateriel</w:t>
      </w:r>
    </w:p>
    <w:p w14:paraId="04A7C31A" w14:textId="1A816FB3" w:rsidR="00C31C58" w:rsidRDefault="00C31C58" w:rsidP="00C31C58">
      <w:pPr>
        <w:pStyle w:val="TabellUnderrubrik"/>
      </w:pPr>
    </w:p>
    <w:tbl>
      <w:tblPr>
        <w:tblW w:w="4998" w:type="pct"/>
        <w:tblCellMar>
          <w:left w:w="0" w:type="dxa"/>
        </w:tblCellMar>
        <w:tblLook w:val="04A0" w:firstRow="1" w:lastRow="0" w:firstColumn="1" w:lastColumn="0" w:noHBand="0" w:noVBand="1"/>
      </w:tblPr>
      <w:tblGrid>
        <w:gridCol w:w="1129"/>
        <w:gridCol w:w="951"/>
        <w:gridCol w:w="954"/>
        <w:gridCol w:w="951"/>
        <w:gridCol w:w="955"/>
        <w:gridCol w:w="955"/>
      </w:tblGrid>
      <w:tr w:rsidR="00C31C58" w14:paraId="786234C4" w14:textId="77777777" w:rsidTr="00C31C58">
        <w:trPr>
          <w:trHeight w:val="298"/>
        </w:trPr>
        <w:tc>
          <w:tcPr>
            <w:tcW w:w="957" w:type="pct"/>
            <w:tcBorders>
              <w:top w:val="single" w:sz="8" w:space="0" w:color="auto"/>
              <w:left w:val="nil"/>
              <w:bottom w:val="single" w:sz="8" w:space="0" w:color="auto"/>
              <w:right w:val="nil"/>
            </w:tcBorders>
          </w:tcPr>
          <w:p w14:paraId="27EA02A1" w14:textId="77777777" w:rsidR="00C31C58" w:rsidRDefault="00C31C58" w:rsidP="00C31C58">
            <w:pPr>
              <w:pStyle w:val="TabellHuvud"/>
            </w:pPr>
          </w:p>
        </w:tc>
        <w:tc>
          <w:tcPr>
            <w:tcW w:w="807" w:type="pct"/>
            <w:tcBorders>
              <w:top w:val="single" w:sz="8" w:space="0" w:color="auto"/>
              <w:left w:val="nil"/>
              <w:bottom w:val="single" w:sz="8" w:space="0" w:color="auto"/>
              <w:right w:val="nil"/>
            </w:tcBorders>
            <w:vAlign w:val="center"/>
            <w:hideMark/>
          </w:tcPr>
          <w:p w14:paraId="57739AB3" w14:textId="77777777" w:rsidR="00C31C58" w:rsidRDefault="00CE11CB" w:rsidP="00C31C58">
            <w:pPr>
              <w:pStyle w:val="TabellHuvud"/>
              <w:jc w:val="center"/>
            </w:pPr>
            <w:r>
              <w:t>TFS 2012:7</w:t>
            </w:r>
          </w:p>
        </w:tc>
        <w:tc>
          <w:tcPr>
            <w:tcW w:w="809" w:type="pct"/>
            <w:tcBorders>
              <w:top w:val="single" w:sz="8" w:space="0" w:color="auto"/>
              <w:left w:val="nil"/>
              <w:bottom w:val="single" w:sz="8" w:space="0" w:color="auto"/>
              <w:right w:val="nil"/>
            </w:tcBorders>
            <w:vAlign w:val="center"/>
            <w:hideMark/>
          </w:tcPr>
          <w:p w14:paraId="0902B86C" w14:textId="77777777" w:rsidR="00C31C58" w:rsidRDefault="00CE11CB" w:rsidP="00C31C58">
            <w:pPr>
              <w:pStyle w:val="TabellHuvud"/>
              <w:jc w:val="center"/>
            </w:pPr>
            <w:r>
              <w:t>TFS 2012:8</w:t>
            </w:r>
          </w:p>
        </w:tc>
        <w:tc>
          <w:tcPr>
            <w:tcW w:w="807" w:type="pct"/>
            <w:tcBorders>
              <w:top w:val="single" w:sz="8" w:space="0" w:color="auto"/>
              <w:left w:val="nil"/>
              <w:bottom w:val="single" w:sz="8" w:space="0" w:color="auto"/>
              <w:right w:val="nil"/>
            </w:tcBorders>
            <w:vAlign w:val="center"/>
            <w:hideMark/>
          </w:tcPr>
          <w:p w14:paraId="4869B038" w14:textId="77777777" w:rsidR="00C31C58" w:rsidRDefault="00CE11CB" w:rsidP="00C31C58">
            <w:pPr>
              <w:pStyle w:val="TabellHuvud"/>
              <w:jc w:val="center"/>
            </w:pPr>
            <w:r>
              <w:t>TFS 2012:9</w:t>
            </w:r>
          </w:p>
        </w:tc>
        <w:tc>
          <w:tcPr>
            <w:tcW w:w="810" w:type="pct"/>
            <w:tcBorders>
              <w:top w:val="single" w:sz="8" w:space="0" w:color="auto"/>
              <w:left w:val="nil"/>
              <w:bottom w:val="single" w:sz="8" w:space="0" w:color="auto"/>
              <w:right w:val="nil"/>
            </w:tcBorders>
            <w:vAlign w:val="center"/>
            <w:hideMark/>
          </w:tcPr>
          <w:p w14:paraId="199A3BE6" w14:textId="77777777" w:rsidR="00C31C58" w:rsidRDefault="00CE11CB" w:rsidP="00C31C58">
            <w:pPr>
              <w:pStyle w:val="TabellHuvud"/>
              <w:jc w:val="center"/>
            </w:pPr>
            <w:r>
              <w:t>TFS 2012:10</w:t>
            </w:r>
          </w:p>
        </w:tc>
        <w:tc>
          <w:tcPr>
            <w:tcW w:w="810" w:type="pct"/>
            <w:tcBorders>
              <w:top w:val="single" w:sz="8" w:space="0" w:color="auto"/>
              <w:left w:val="nil"/>
              <w:bottom w:val="single" w:sz="8" w:space="0" w:color="auto"/>
              <w:right w:val="nil"/>
            </w:tcBorders>
            <w:vAlign w:val="center"/>
            <w:hideMark/>
          </w:tcPr>
          <w:p w14:paraId="4CF89B14" w14:textId="77777777" w:rsidR="00C31C58" w:rsidRDefault="00CE11CB" w:rsidP="00C31C58">
            <w:pPr>
              <w:pStyle w:val="TabellHuvud"/>
              <w:jc w:val="center"/>
            </w:pPr>
            <w:r>
              <w:t>TFS 2012:11</w:t>
            </w:r>
          </w:p>
        </w:tc>
      </w:tr>
      <w:tr w:rsidR="00C31C58" w14:paraId="3A9D3788" w14:textId="77777777" w:rsidTr="00C31C58">
        <w:trPr>
          <w:trHeight w:val="190"/>
        </w:trPr>
        <w:tc>
          <w:tcPr>
            <w:tcW w:w="957" w:type="pct"/>
            <w:tcBorders>
              <w:top w:val="single" w:sz="8" w:space="0" w:color="auto"/>
              <w:left w:val="nil"/>
              <w:bottom w:val="single" w:sz="8" w:space="0" w:color="auto"/>
              <w:right w:val="nil"/>
            </w:tcBorders>
            <w:hideMark/>
          </w:tcPr>
          <w:p w14:paraId="6A8F2F9F" w14:textId="77777777" w:rsidR="00C31C58" w:rsidRDefault="00CE11CB" w:rsidP="00C31C58">
            <w:pPr>
              <w:pStyle w:val="TabellRader"/>
              <w:jc w:val="left"/>
            </w:pPr>
            <w:r>
              <w:t>Antal anmälningar</w:t>
            </w:r>
          </w:p>
        </w:tc>
        <w:tc>
          <w:tcPr>
            <w:tcW w:w="807" w:type="pct"/>
            <w:tcBorders>
              <w:top w:val="single" w:sz="8" w:space="0" w:color="auto"/>
              <w:left w:val="nil"/>
              <w:bottom w:val="single" w:sz="8" w:space="0" w:color="auto"/>
              <w:right w:val="nil"/>
            </w:tcBorders>
            <w:hideMark/>
          </w:tcPr>
          <w:p w14:paraId="1222E0AC" w14:textId="77777777" w:rsidR="00C31C58" w:rsidRDefault="00CE11CB" w:rsidP="00C31C58">
            <w:pPr>
              <w:pStyle w:val="TabellRader"/>
              <w:jc w:val="center"/>
            </w:pPr>
            <w:r>
              <w:t>1</w:t>
            </w:r>
          </w:p>
        </w:tc>
        <w:tc>
          <w:tcPr>
            <w:tcW w:w="809" w:type="pct"/>
            <w:tcBorders>
              <w:top w:val="single" w:sz="8" w:space="0" w:color="auto"/>
              <w:left w:val="nil"/>
              <w:bottom w:val="single" w:sz="8" w:space="0" w:color="auto"/>
              <w:right w:val="nil"/>
            </w:tcBorders>
            <w:hideMark/>
          </w:tcPr>
          <w:p w14:paraId="5F11EE44" w14:textId="77777777" w:rsidR="00C31C58" w:rsidRDefault="00CE11CB" w:rsidP="00C31C58">
            <w:pPr>
              <w:pStyle w:val="TabellRader"/>
              <w:jc w:val="center"/>
            </w:pPr>
            <w:r>
              <w:t>0</w:t>
            </w:r>
          </w:p>
        </w:tc>
        <w:tc>
          <w:tcPr>
            <w:tcW w:w="807" w:type="pct"/>
            <w:tcBorders>
              <w:top w:val="single" w:sz="8" w:space="0" w:color="auto"/>
              <w:left w:val="nil"/>
              <w:bottom w:val="single" w:sz="8" w:space="0" w:color="auto"/>
              <w:right w:val="nil"/>
            </w:tcBorders>
            <w:hideMark/>
          </w:tcPr>
          <w:p w14:paraId="4DEE80FE" w14:textId="77777777" w:rsidR="00C31C58" w:rsidRDefault="00CE11CB" w:rsidP="00C31C58">
            <w:pPr>
              <w:pStyle w:val="TabellRader"/>
              <w:jc w:val="center"/>
            </w:pPr>
            <w:r>
              <w:t>1</w:t>
            </w:r>
          </w:p>
        </w:tc>
        <w:tc>
          <w:tcPr>
            <w:tcW w:w="810" w:type="pct"/>
            <w:tcBorders>
              <w:top w:val="single" w:sz="8" w:space="0" w:color="auto"/>
              <w:left w:val="nil"/>
              <w:bottom w:val="single" w:sz="8" w:space="0" w:color="auto"/>
              <w:right w:val="nil"/>
            </w:tcBorders>
            <w:hideMark/>
          </w:tcPr>
          <w:p w14:paraId="51D76564" w14:textId="77777777" w:rsidR="00C31C58" w:rsidRDefault="00CE11CB" w:rsidP="00C31C58">
            <w:pPr>
              <w:pStyle w:val="TabellRader"/>
              <w:jc w:val="center"/>
            </w:pPr>
            <w:r>
              <w:t>0</w:t>
            </w:r>
          </w:p>
        </w:tc>
        <w:tc>
          <w:tcPr>
            <w:tcW w:w="810" w:type="pct"/>
            <w:tcBorders>
              <w:top w:val="single" w:sz="8" w:space="0" w:color="auto"/>
              <w:left w:val="nil"/>
              <w:bottom w:val="single" w:sz="8" w:space="0" w:color="auto"/>
              <w:right w:val="nil"/>
            </w:tcBorders>
            <w:hideMark/>
          </w:tcPr>
          <w:p w14:paraId="4F59945B" w14:textId="77777777" w:rsidR="00C31C58" w:rsidRDefault="00CE11CB" w:rsidP="00C31C58">
            <w:pPr>
              <w:pStyle w:val="TabellRader"/>
              <w:jc w:val="center"/>
            </w:pPr>
            <w:r>
              <w:t>0</w:t>
            </w:r>
          </w:p>
        </w:tc>
      </w:tr>
    </w:tbl>
    <w:p w14:paraId="2103788F" w14:textId="77777777" w:rsidR="00C31C58" w:rsidRDefault="00C31C58" w:rsidP="00C31C58">
      <w:pPr>
        <w:pStyle w:val="Brdtext"/>
      </w:pPr>
    </w:p>
    <w:p w14:paraId="4790BF8A" w14:textId="1D34D4ED" w:rsidR="00C31C58" w:rsidRDefault="00CE11CB" w:rsidP="00C31C58">
      <w:pPr>
        <w:pStyle w:val="Brdtext"/>
      </w:pPr>
      <w:r w:rsidRPr="00B42B74">
        <w:t>I tabell 12 redovisas en summering över samtliga anmälningar om användning av de olika generella tillstånden sedan införandet 2012.</w:t>
      </w:r>
    </w:p>
    <w:p w14:paraId="1666F483" w14:textId="1D2A852F"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12</w:t>
      </w:r>
      <w:r w:rsidR="00D25804">
        <w:rPr>
          <w:noProof/>
        </w:rPr>
        <w:fldChar w:fldCharType="end"/>
      </w:r>
      <w:r>
        <w:tab/>
      </w:r>
      <w:r w:rsidRPr="00B42B74">
        <w:t>Anmälan om användning av generella tillstånd rörande utförsel av krigsmateriel sedan införandet 2012</w:t>
      </w:r>
    </w:p>
    <w:p w14:paraId="06BF0A87" w14:textId="48950889" w:rsidR="00C31C58" w:rsidRDefault="00C31C58" w:rsidP="00C31C58">
      <w:pPr>
        <w:pStyle w:val="TabellUnderrubrik"/>
      </w:pPr>
    </w:p>
    <w:tbl>
      <w:tblPr>
        <w:tblW w:w="4999" w:type="pct"/>
        <w:tblCellMar>
          <w:left w:w="0" w:type="dxa"/>
        </w:tblCellMar>
        <w:tblLook w:val="04A0" w:firstRow="1" w:lastRow="0" w:firstColumn="1" w:lastColumn="0" w:noHBand="0" w:noVBand="1"/>
      </w:tblPr>
      <w:tblGrid>
        <w:gridCol w:w="1085"/>
        <w:gridCol w:w="963"/>
        <w:gridCol w:w="962"/>
        <w:gridCol w:w="962"/>
        <w:gridCol w:w="962"/>
        <w:gridCol w:w="962"/>
      </w:tblGrid>
      <w:tr w:rsidR="00C31C58" w14:paraId="4B21A7A4" w14:textId="77777777" w:rsidTr="00C31C58">
        <w:trPr>
          <w:trHeight w:val="287"/>
        </w:trPr>
        <w:tc>
          <w:tcPr>
            <w:tcW w:w="919" w:type="pct"/>
            <w:tcBorders>
              <w:top w:val="single" w:sz="8" w:space="0" w:color="auto"/>
              <w:left w:val="nil"/>
              <w:bottom w:val="single" w:sz="8" w:space="0" w:color="auto"/>
              <w:right w:val="nil"/>
            </w:tcBorders>
          </w:tcPr>
          <w:p w14:paraId="54C7C3D8" w14:textId="77777777" w:rsidR="00C31C58" w:rsidRDefault="00C31C58" w:rsidP="00C31C58">
            <w:pPr>
              <w:pStyle w:val="TabellHuvud"/>
            </w:pPr>
          </w:p>
        </w:tc>
        <w:tc>
          <w:tcPr>
            <w:tcW w:w="816" w:type="pct"/>
            <w:tcBorders>
              <w:top w:val="single" w:sz="8" w:space="0" w:color="auto"/>
              <w:left w:val="nil"/>
              <w:bottom w:val="single" w:sz="8" w:space="0" w:color="auto"/>
              <w:right w:val="nil"/>
            </w:tcBorders>
            <w:vAlign w:val="center"/>
            <w:hideMark/>
          </w:tcPr>
          <w:p w14:paraId="0EB11AED" w14:textId="77777777" w:rsidR="00C31C58" w:rsidRDefault="00CE11CB" w:rsidP="00C31C58">
            <w:pPr>
              <w:pStyle w:val="TabellHuvud"/>
              <w:jc w:val="center"/>
            </w:pPr>
            <w:r>
              <w:t>TFS 2012:7</w:t>
            </w:r>
          </w:p>
        </w:tc>
        <w:tc>
          <w:tcPr>
            <w:tcW w:w="816" w:type="pct"/>
            <w:tcBorders>
              <w:top w:val="single" w:sz="8" w:space="0" w:color="auto"/>
              <w:left w:val="nil"/>
              <w:bottom w:val="single" w:sz="8" w:space="0" w:color="auto"/>
              <w:right w:val="nil"/>
            </w:tcBorders>
            <w:vAlign w:val="center"/>
            <w:hideMark/>
          </w:tcPr>
          <w:p w14:paraId="3B62A753" w14:textId="77777777" w:rsidR="00C31C58" w:rsidRDefault="00CE11CB" w:rsidP="00C31C58">
            <w:pPr>
              <w:pStyle w:val="TabellHuvud"/>
              <w:jc w:val="center"/>
            </w:pPr>
            <w:r>
              <w:t>TFS 2012:8</w:t>
            </w:r>
          </w:p>
        </w:tc>
        <w:tc>
          <w:tcPr>
            <w:tcW w:w="816" w:type="pct"/>
            <w:tcBorders>
              <w:top w:val="single" w:sz="8" w:space="0" w:color="auto"/>
              <w:left w:val="nil"/>
              <w:bottom w:val="single" w:sz="8" w:space="0" w:color="auto"/>
              <w:right w:val="nil"/>
            </w:tcBorders>
            <w:vAlign w:val="center"/>
            <w:hideMark/>
          </w:tcPr>
          <w:p w14:paraId="52BA01F4" w14:textId="77777777" w:rsidR="00C31C58" w:rsidRDefault="00CE11CB" w:rsidP="00C31C58">
            <w:pPr>
              <w:pStyle w:val="TabellHuvud"/>
              <w:jc w:val="center"/>
            </w:pPr>
            <w:r>
              <w:t>TFS 2012:9</w:t>
            </w:r>
          </w:p>
        </w:tc>
        <w:tc>
          <w:tcPr>
            <w:tcW w:w="816" w:type="pct"/>
            <w:tcBorders>
              <w:top w:val="single" w:sz="8" w:space="0" w:color="auto"/>
              <w:left w:val="nil"/>
              <w:bottom w:val="single" w:sz="8" w:space="0" w:color="auto"/>
              <w:right w:val="nil"/>
            </w:tcBorders>
            <w:tcMar>
              <w:top w:w="0" w:type="dxa"/>
              <w:left w:w="0" w:type="dxa"/>
              <w:bottom w:w="0" w:type="dxa"/>
              <w:right w:w="0" w:type="dxa"/>
            </w:tcMar>
            <w:vAlign w:val="center"/>
            <w:hideMark/>
          </w:tcPr>
          <w:p w14:paraId="44E9CF92" w14:textId="77777777" w:rsidR="00C31C58" w:rsidRDefault="00CE11CB" w:rsidP="00C31C58">
            <w:pPr>
              <w:pStyle w:val="TabellHuvud"/>
              <w:jc w:val="center"/>
            </w:pPr>
            <w:r>
              <w:t>TFS 2012:10</w:t>
            </w:r>
          </w:p>
        </w:tc>
        <w:tc>
          <w:tcPr>
            <w:tcW w:w="816" w:type="pct"/>
            <w:tcBorders>
              <w:top w:val="single" w:sz="8" w:space="0" w:color="auto"/>
              <w:left w:val="nil"/>
              <w:bottom w:val="single" w:sz="8" w:space="0" w:color="auto"/>
              <w:right w:val="nil"/>
            </w:tcBorders>
            <w:tcMar>
              <w:top w:w="0" w:type="dxa"/>
              <w:left w:w="0" w:type="dxa"/>
              <w:bottom w:w="0" w:type="dxa"/>
              <w:right w:w="0" w:type="dxa"/>
            </w:tcMar>
            <w:vAlign w:val="center"/>
            <w:hideMark/>
          </w:tcPr>
          <w:p w14:paraId="58CCFD63" w14:textId="77777777" w:rsidR="00C31C58" w:rsidRDefault="00CE11CB" w:rsidP="00C31C58">
            <w:pPr>
              <w:pStyle w:val="TabellHuvud"/>
              <w:jc w:val="center"/>
            </w:pPr>
            <w:r>
              <w:t>TFS 2012:11</w:t>
            </w:r>
          </w:p>
        </w:tc>
      </w:tr>
      <w:tr w:rsidR="00C31C58" w14:paraId="5B976739" w14:textId="77777777" w:rsidTr="00C31C58">
        <w:trPr>
          <w:trHeight w:val="183"/>
        </w:trPr>
        <w:tc>
          <w:tcPr>
            <w:tcW w:w="919" w:type="pct"/>
            <w:tcBorders>
              <w:top w:val="single" w:sz="8" w:space="0" w:color="auto"/>
              <w:left w:val="nil"/>
              <w:bottom w:val="single" w:sz="8" w:space="0" w:color="auto"/>
              <w:right w:val="nil"/>
            </w:tcBorders>
            <w:hideMark/>
          </w:tcPr>
          <w:p w14:paraId="65290EE6" w14:textId="77777777" w:rsidR="00C31C58" w:rsidRDefault="00CE11CB" w:rsidP="00C31C58">
            <w:pPr>
              <w:pStyle w:val="TabellRader"/>
              <w:jc w:val="left"/>
            </w:pPr>
            <w:r>
              <w:t>Antal anmälningar</w:t>
            </w:r>
          </w:p>
        </w:tc>
        <w:tc>
          <w:tcPr>
            <w:tcW w:w="816" w:type="pct"/>
            <w:tcBorders>
              <w:top w:val="single" w:sz="8" w:space="0" w:color="auto"/>
              <w:left w:val="nil"/>
              <w:bottom w:val="single" w:sz="8" w:space="0" w:color="auto"/>
              <w:right w:val="nil"/>
            </w:tcBorders>
            <w:hideMark/>
          </w:tcPr>
          <w:p w14:paraId="732D82F7" w14:textId="77777777" w:rsidR="00C31C58" w:rsidRDefault="00CE11CB" w:rsidP="00C31C58">
            <w:pPr>
              <w:pStyle w:val="TabellRader"/>
              <w:jc w:val="center"/>
            </w:pPr>
            <w:r>
              <w:t>17</w:t>
            </w:r>
          </w:p>
        </w:tc>
        <w:tc>
          <w:tcPr>
            <w:tcW w:w="816" w:type="pct"/>
            <w:tcBorders>
              <w:top w:val="single" w:sz="8" w:space="0" w:color="auto"/>
              <w:left w:val="nil"/>
              <w:bottom w:val="single" w:sz="8" w:space="0" w:color="auto"/>
              <w:right w:val="nil"/>
            </w:tcBorders>
            <w:hideMark/>
          </w:tcPr>
          <w:p w14:paraId="34062FC6" w14:textId="77777777" w:rsidR="00C31C58" w:rsidRDefault="00CE11CB" w:rsidP="00C31C58">
            <w:pPr>
              <w:pStyle w:val="TabellRader"/>
              <w:jc w:val="center"/>
            </w:pPr>
            <w:r>
              <w:t>8</w:t>
            </w:r>
          </w:p>
        </w:tc>
        <w:tc>
          <w:tcPr>
            <w:tcW w:w="816" w:type="pct"/>
            <w:tcBorders>
              <w:top w:val="single" w:sz="8" w:space="0" w:color="auto"/>
              <w:left w:val="nil"/>
              <w:bottom w:val="single" w:sz="8" w:space="0" w:color="auto"/>
              <w:right w:val="nil"/>
            </w:tcBorders>
            <w:hideMark/>
          </w:tcPr>
          <w:p w14:paraId="6C638416" w14:textId="77777777" w:rsidR="00C31C58" w:rsidRDefault="00CE11CB" w:rsidP="00C31C58">
            <w:pPr>
              <w:pStyle w:val="TabellRader"/>
              <w:jc w:val="center"/>
            </w:pPr>
            <w:r>
              <w:t>29</w:t>
            </w:r>
          </w:p>
        </w:tc>
        <w:tc>
          <w:tcPr>
            <w:tcW w:w="816" w:type="pct"/>
            <w:tcBorders>
              <w:top w:val="single" w:sz="8" w:space="0" w:color="auto"/>
              <w:left w:val="nil"/>
              <w:bottom w:val="single" w:sz="8" w:space="0" w:color="auto"/>
              <w:right w:val="nil"/>
            </w:tcBorders>
            <w:hideMark/>
          </w:tcPr>
          <w:p w14:paraId="40CF32EF" w14:textId="77777777" w:rsidR="00C31C58" w:rsidRDefault="00CE11CB" w:rsidP="00C31C58">
            <w:pPr>
              <w:pStyle w:val="TabellRader"/>
              <w:jc w:val="center"/>
            </w:pPr>
            <w:r>
              <w:t>14</w:t>
            </w:r>
          </w:p>
        </w:tc>
        <w:tc>
          <w:tcPr>
            <w:tcW w:w="816" w:type="pct"/>
            <w:tcBorders>
              <w:top w:val="single" w:sz="8" w:space="0" w:color="auto"/>
              <w:left w:val="nil"/>
              <w:bottom w:val="single" w:sz="8" w:space="0" w:color="auto"/>
              <w:right w:val="nil"/>
            </w:tcBorders>
            <w:hideMark/>
          </w:tcPr>
          <w:p w14:paraId="67E1C6E0" w14:textId="77777777" w:rsidR="00C31C58" w:rsidRDefault="00CE11CB" w:rsidP="00C31C58">
            <w:pPr>
              <w:pStyle w:val="TabellRader"/>
              <w:jc w:val="center"/>
            </w:pPr>
            <w:r>
              <w:t>16</w:t>
            </w:r>
          </w:p>
        </w:tc>
      </w:tr>
    </w:tbl>
    <w:p w14:paraId="6A630982" w14:textId="77777777" w:rsidR="00C31C58" w:rsidRDefault="00CE11CB" w:rsidP="00C31C58">
      <w:pPr>
        <w:pStyle w:val="Rubrik3utannumrering"/>
      </w:pPr>
      <w:r>
        <w:t>Avslag</w:t>
      </w:r>
    </w:p>
    <w:p w14:paraId="373386CA" w14:textId="49E70B48" w:rsidR="00C31C58" w:rsidRDefault="00CE11CB" w:rsidP="00C31C58">
      <w:pPr>
        <w:pStyle w:val="Brdtext"/>
      </w:pPr>
      <w:r>
        <w:t xml:space="preserve">Det svenska exportkontrollsystemet, med obligatorisk redovisning av marknadsföring utomlands och möjligheten till skriftliga förhandsbesked, leder till att huvuddelen av ISP:s negativa besked lämnas på ett tidigt stadium och att antalet faktiska ansökningar rörande icke önskvärda mottagarländer reduceras. En förnyad prövning görs dock alltid i samband med underrättelser om anbud och vid ansökningar om utförseltillstånd. </w:t>
      </w:r>
    </w:p>
    <w:p w14:paraId="4EC6B46C" w14:textId="58847F7A" w:rsidR="00C31C58" w:rsidRDefault="00CE11CB" w:rsidP="00C31C58">
      <w:pPr>
        <w:pStyle w:val="Brdtextmedindrag"/>
      </w:pPr>
      <w:r>
        <w:t>Under 2020 beslutade ISP om sammanlagt 18 st. formella avslag. Dessa inkluderar dels förbud att lämna anbud, dels avslag på ansökningar om utförsel. I enlighet med bestämmelserna i EU:s gemensamma ståndpunkt underrättas övriga medlemsstater löpande om avslagen. I tabell 13 redovisas avslagsbesluten per land.</w:t>
      </w:r>
    </w:p>
    <w:p w14:paraId="4ADA2DA7" w14:textId="5E8038CD" w:rsidR="00C31C58" w:rsidRDefault="00CE11CB" w:rsidP="00C31C58">
      <w:pPr>
        <w:pStyle w:val="TabellRubrik"/>
      </w:pPr>
      <w:r>
        <w:t xml:space="preserve">Tabell </w:t>
      </w:r>
      <w:r w:rsidR="00D25804">
        <w:fldChar w:fldCharType="begin"/>
      </w:r>
      <w:r w:rsidR="00D25804">
        <w:instrText xml:space="preserve"> SEQ Tabell \* Arabic \s</w:instrText>
      </w:r>
      <w:r w:rsidR="00D25804">
        <w:instrText xml:space="preserve"> 1  \* MERGEFORMAT </w:instrText>
      </w:r>
      <w:r w:rsidR="00D25804">
        <w:fldChar w:fldCharType="separate"/>
      </w:r>
      <w:r>
        <w:rPr>
          <w:noProof/>
        </w:rPr>
        <w:t>13</w:t>
      </w:r>
      <w:r w:rsidR="00D25804">
        <w:rPr>
          <w:noProof/>
        </w:rPr>
        <w:fldChar w:fldCharType="end"/>
      </w:r>
      <w:r>
        <w:tab/>
      </w:r>
      <w:r w:rsidRPr="00B42B74">
        <w:t>Antal meddelade beslut om avslag per land 2020</w:t>
      </w:r>
    </w:p>
    <w:p w14:paraId="2F162C3F" w14:textId="24E992BD" w:rsidR="00C31C58" w:rsidRDefault="00C31C58" w:rsidP="00C31C58">
      <w:pPr>
        <w:pStyle w:val="TabellUnderrubrik"/>
      </w:pPr>
    </w:p>
    <w:tbl>
      <w:tblPr>
        <w:tblW w:w="5000" w:type="pct"/>
        <w:tblBorders>
          <w:top w:val="single" w:sz="8" w:space="0" w:color="auto"/>
          <w:bottom w:val="single" w:sz="6" w:space="0" w:color="auto"/>
          <w:insideH w:val="single" w:sz="4" w:space="0" w:color="auto"/>
        </w:tblBorders>
        <w:tblCellMar>
          <w:left w:w="0" w:type="dxa"/>
        </w:tblCellMar>
        <w:tblLook w:val="04A0" w:firstRow="1" w:lastRow="0" w:firstColumn="1" w:lastColumn="0" w:noHBand="0" w:noVBand="1"/>
      </w:tblPr>
      <w:tblGrid>
        <w:gridCol w:w="2490"/>
        <w:gridCol w:w="3407"/>
      </w:tblGrid>
      <w:tr w:rsidR="00C31C58" w14:paraId="3849FD84" w14:textId="77777777" w:rsidTr="00C31C58">
        <w:trPr>
          <w:trHeight w:hRule="exact" w:val="266"/>
          <w:tblHeader/>
        </w:trPr>
        <w:tc>
          <w:tcPr>
            <w:tcW w:w="2111" w:type="pct"/>
            <w:tcBorders>
              <w:top w:val="single" w:sz="8" w:space="0" w:color="auto"/>
              <w:left w:val="nil"/>
              <w:bottom w:val="single" w:sz="8" w:space="0" w:color="auto"/>
              <w:right w:val="nil"/>
            </w:tcBorders>
            <w:vAlign w:val="center"/>
            <w:hideMark/>
          </w:tcPr>
          <w:p w14:paraId="6A9DEDBD" w14:textId="77777777" w:rsidR="00C31C58" w:rsidRDefault="00CE11CB" w:rsidP="00C31C58">
            <w:pPr>
              <w:pStyle w:val="TabellHuvud"/>
              <w:jc w:val="left"/>
            </w:pPr>
            <w:r>
              <w:t>Land</w:t>
            </w:r>
          </w:p>
        </w:tc>
        <w:tc>
          <w:tcPr>
            <w:tcW w:w="2889" w:type="pct"/>
            <w:tcBorders>
              <w:top w:val="single" w:sz="8" w:space="0" w:color="auto"/>
              <w:left w:val="nil"/>
              <w:bottom w:val="single" w:sz="8" w:space="0" w:color="auto"/>
              <w:right w:val="nil"/>
            </w:tcBorders>
            <w:vAlign w:val="center"/>
            <w:hideMark/>
          </w:tcPr>
          <w:p w14:paraId="47B650E3" w14:textId="77777777" w:rsidR="00C31C58" w:rsidRDefault="00CE11CB" w:rsidP="00C31C58">
            <w:pPr>
              <w:pStyle w:val="TabellHuvud"/>
              <w:jc w:val="center"/>
            </w:pPr>
            <w:r>
              <w:t>Antal avslag</w:t>
            </w:r>
          </w:p>
        </w:tc>
      </w:tr>
      <w:tr w:rsidR="00C31C58" w14:paraId="61996C49" w14:textId="77777777" w:rsidTr="00C31C58">
        <w:trPr>
          <w:trHeight w:hRule="exact" w:val="266"/>
        </w:trPr>
        <w:tc>
          <w:tcPr>
            <w:tcW w:w="2111" w:type="pct"/>
            <w:tcBorders>
              <w:top w:val="single" w:sz="8" w:space="0" w:color="auto"/>
              <w:left w:val="nil"/>
              <w:right w:val="nil"/>
            </w:tcBorders>
            <w:vAlign w:val="center"/>
            <w:hideMark/>
          </w:tcPr>
          <w:p w14:paraId="098F7DC2" w14:textId="77777777" w:rsidR="00C31C58" w:rsidRDefault="00CE11CB" w:rsidP="00C31C58">
            <w:pPr>
              <w:pStyle w:val="TabellRader"/>
              <w:jc w:val="left"/>
            </w:pPr>
            <w:r>
              <w:t xml:space="preserve">Turkiet </w:t>
            </w:r>
          </w:p>
        </w:tc>
        <w:tc>
          <w:tcPr>
            <w:tcW w:w="2889" w:type="pct"/>
            <w:tcBorders>
              <w:top w:val="single" w:sz="8" w:space="0" w:color="auto"/>
              <w:left w:val="nil"/>
              <w:right w:val="nil"/>
            </w:tcBorders>
            <w:vAlign w:val="center"/>
            <w:hideMark/>
          </w:tcPr>
          <w:p w14:paraId="60D835EB" w14:textId="77777777" w:rsidR="00C31C58" w:rsidRDefault="00CE11CB" w:rsidP="00C31C58">
            <w:pPr>
              <w:pStyle w:val="TabellRader"/>
              <w:jc w:val="center"/>
            </w:pPr>
            <w:r>
              <w:t>3</w:t>
            </w:r>
          </w:p>
        </w:tc>
      </w:tr>
      <w:tr w:rsidR="00C31C58" w14:paraId="4CA50D38" w14:textId="77777777" w:rsidTr="00C31C58">
        <w:trPr>
          <w:trHeight w:hRule="exact" w:val="266"/>
        </w:trPr>
        <w:tc>
          <w:tcPr>
            <w:tcW w:w="2111" w:type="pct"/>
            <w:tcBorders>
              <w:left w:val="nil"/>
              <w:right w:val="nil"/>
            </w:tcBorders>
            <w:vAlign w:val="center"/>
            <w:hideMark/>
          </w:tcPr>
          <w:p w14:paraId="55DC0648" w14:textId="77777777" w:rsidR="00C31C58" w:rsidRDefault="00CE11CB" w:rsidP="00C31C58">
            <w:pPr>
              <w:pStyle w:val="TabellRader"/>
              <w:jc w:val="left"/>
            </w:pPr>
            <w:r>
              <w:t xml:space="preserve">Egypten </w:t>
            </w:r>
          </w:p>
        </w:tc>
        <w:tc>
          <w:tcPr>
            <w:tcW w:w="2889" w:type="pct"/>
            <w:tcBorders>
              <w:left w:val="nil"/>
              <w:right w:val="nil"/>
            </w:tcBorders>
            <w:vAlign w:val="center"/>
            <w:hideMark/>
          </w:tcPr>
          <w:p w14:paraId="74E9E938" w14:textId="77777777" w:rsidR="00C31C58" w:rsidRDefault="00CE11CB" w:rsidP="00C31C58">
            <w:pPr>
              <w:pStyle w:val="TabellRader"/>
              <w:jc w:val="center"/>
            </w:pPr>
            <w:r>
              <w:t>2</w:t>
            </w:r>
          </w:p>
        </w:tc>
      </w:tr>
      <w:tr w:rsidR="00C31C58" w14:paraId="54DB256B" w14:textId="77777777" w:rsidTr="00C31C58">
        <w:trPr>
          <w:trHeight w:hRule="exact" w:val="266"/>
        </w:trPr>
        <w:tc>
          <w:tcPr>
            <w:tcW w:w="2111" w:type="pct"/>
            <w:tcBorders>
              <w:left w:val="nil"/>
              <w:right w:val="nil"/>
            </w:tcBorders>
            <w:vAlign w:val="center"/>
            <w:hideMark/>
          </w:tcPr>
          <w:p w14:paraId="72F8EB31" w14:textId="77777777" w:rsidR="00C31C58" w:rsidRDefault="00CE11CB" w:rsidP="00C31C58">
            <w:pPr>
              <w:pStyle w:val="TabellRader"/>
              <w:jc w:val="left"/>
            </w:pPr>
            <w:r>
              <w:t xml:space="preserve">FAE </w:t>
            </w:r>
          </w:p>
        </w:tc>
        <w:tc>
          <w:tcPr>
            <w:tcW w:w="2889" w:type="pct"/>
            <w:tcBorders>
              <w:left w:val="nil"/>
              <w:right w:val="nil"/>
            </w:tcBorders>
            <w:vAlign w:val="center"/>
            <w:hideMark/>
          </w:tcPr>
          <w:p w14:paraId="5263AC70" w14:textId="77777777" w:rsidR="00C31C58" w:rsidRDefault="00CE11CB" w:rsidP="00C31C58">
            <w:pPr>
              <w:pStyle w:val="TabellRader"/>
              <w:jc w:val="center"/>
            </w:pPr>
            <w:r>
              <w:t>2</w:t>
            </w:r>
          </w:p>
        </w:tc>
      </w:tr>
      <w:tr w:rsidR="00C31C58" w14:paraId="5B001EF7" w14:textId="77777777" w:rsidTr="00C31C58">
        <w:trPr>
          <w:trHeight w:hRule="exact" w:val="266"/>
        </w:trPr>
        <w:tc>
          <w:tcPr>
            <w:tcW w:w="2111" w:type="pct"/>
            <w:tcBorders>
              <w:left w:val="nil"/>
              <w:right w:val="nil"/>
            </w:tcBorders>
            <w:vAlign w:val="center"/>
            <w:hideMark/>
          </w:tcPr>
          <w:p w14:paraId="763766D0" w14:textId="77777777" w:rsidR="00C31C58" w:rsidRDefault="00CE11CB" w:rsidP="00C31C58">
            <w:pPr>
              <w:pStyle w:val="TabellRader"/>
              <w:jc w:val="left"/>
            </w:pPr>
            <w:r>
              <w:t xml:space="preserve">Marocko </w:t>
            </w:r>
          </w:p>
        </w:tc>
        <w:tc>
          <w:tcPr>
            <w:tcW w:w="2889" w:type="pct"/>
            <w:tcBorders>
              <w:left w:val="nil"/>
              <w:right w:val="nil"/>
            </w:tcBorders>
            <w:vAlign w:val="center"/>
            <w:hideMark/>
          </w:tcPr>
          <w:p w14:paraId="46703DD0" w14:textId="77777777" w:rsidR="00C31C58" w:rsidRDefault="00CE11CB" w:rsidP="00C31C58">
            <w:pPr>
              <w:pStyle w:val="TabellRader"/>
              <w:jc w:val="center"/>
            </w:pPr>
            <w:r>
              <w:t>2</w:t>
            </w:r>
          </w:p>
        </w:tc>
      </w:tr>
      <w:tr w:rsidR="00C31C58" w14:paraId="2CEB11D8" w14:textId="77777777" w:rsidTr="00C31C58">
        <w:trPr>
          <w:trHeight w:hRule="exact" w:val="266"/>
        </w:trPr>
        <w:tc>
          <w:tcPr>
            <w:tcW w:w="2111" w:type="pct"/>
            <w:tcBorders>
              <w:left w:val="nil"/>
              <w:right w:val="nil"/>
            </w:tcBorders>
            <w:vAlign w:val="center"/>
            <w:hideMark/>
          </w:tcPr>
          <w:p w14:paraId="2EB0D1BB" w14:textId="77777777" w:rsidR="00C31C58" w:rsidRDefault="00CE11CB" w:rsidP="00C31C58">
            <w:pPr>
              <w:pStyle w:val="TabellRader"/>
              <w:jc w:val="left"/>
            </w:pPr>
            <w:r>
              <w:t xml:space="preserve">Bangladesh </w:t>
            </w:r>
          </w:p>
        </w:tc>
        <w:tc>
          <w:tcPr>
            <w:tcW w:w="2889" w:type="pct"/>
            <w:tcBorders>
              <w:left w:val="nil"/>
              <w:right w:val="nil"/>
            </w:tcBorders>
            <w:vAlign w:val="center"/>
            <w:hideMark/>
          </w:tcPr>
          <w:p w14:paraId="506AD145" w14:textId="77777777" w:rsidR="00C31C58" w:rsidRDefault="00CE11CB" w:rsidP="00C31C58">
            <w:pPr>
              <w:pStyle w:val="TabellRader"/>
              <w:jc w:val="center"/>
            </w:pPr>
            <w:r>
              <w:t>1</w:t>
            </w:r>
          </w:p>
        </w:tc>
      </w:tr>
      <w:tr w:rsidR="00C31C58" w14:paraId="595BA07C" w14:textId="77777777" w:rsidTr="00C31C58">
        <w:trPr>
          <w:trHeight w:hRule="exact" w:val="266"/>
        </w:trPr>
        <w:tc>
          <w:tcPr>
            <w:tcW w:w="2111" w:type="pct"/>
            <w:tcBorders>
              <w:left w:val="nil"/>
              <w:right w:val="nil"/>
            </w:tcBorders>
            <w:vAlign w:val="center"/>
            <w:hideMark/>
          </w:tcPr>
          <w:p w14:paraId="511853C6" w14:textId="77777777" w:rsidR="00C31C58" w:rsidRDefault="00CE11CB" w:rsidP="00C31C58">
            <w:pPr>
              <w:pStyle w:val="TabellRader"/>
              <w:jc w:val="left"/>
            </w:pPr>
            <w:r>
              <w:t xml:space="preserve">Filippinerna </w:t>
            </w:r>
          </w:p>
        </w:tc>
        <w:tc>
          <w:tcPr>
            <w:tcW w:w="2889" w:type="pct"/>
            <w:tcBorders>
              <w:left w:val="nil"/>
              <w:right w:val="nil"/>
            </w:tcBorders>
            <w:vAlign w:val="center"/>
            <w:hideMark/>
          </w:tcPr>
          <w:p w14:paraId="2D52B7A3" w14:textId="77777777" w:rsidR="00C31C58" w:rsidRDefault="00CE11CB" w:rsidP="00C31C58">
            <w:pPr>
              <w:pStyle w:val="TabellRader"/>
              <w:jc w:val="center"/>
            </w:pPr>
            <w:r>
              <w:t>1</w:t>
            </w:r>
          </w:p>
        </w:tc>
      </w:tr>
      <w:tr w:rsidR="00C31C58" w14:paraId="18909B09" w14:textId="77777777" w:rsidTr="00C31C58">
        <w:trPr>
          <w:trHeight w:hRule="exact" w:val="266"/>
        </w:trPr>
        <w:tc>
          <w:tcPr>
            <w:tcW w:w="2111" w:type="pct"/>
            <w:tcBorders>
              <w:left w:val="nil"/>
              <w:right w:val="nil"/>
            </w:tcBorders>
            <w:vAlign w:val="center"/>
            <w:hideMark/>
          </w:tcPr>
          <w:p w14:paraId="2B289EB3" w14:textId="77777777" w:rsidR="00C31C58" w:rsidRDefault="00CE11CB" w:rsidP="00C31C58">
            <w:pPr>
              <w:pStyle w:val="TabellRader"/>
              <w:jc w:val="left"/>
            </w:pPr>
            <w:r>
              <w:t xml:space="preserve">Oman </w:t>
            </w:r>
          </w:p>
        </w:tc>
        <w:tc>
          <w:tcPr>
            <w:tcW w:w="2889" w:type="pct"/>
            <w:tcBorders>
              <w:left w:val="nil"/>
              <w:right w:val="nil"/>
            </w:tcBorders>
            <w:vAlign w:val="center"/>
            <w:hideMark/>
          </w:tcPr>
          <w:p w14:paraId="505CF0D9" w14:textId="77777777" w:rsidR="00C31C58" w:rsidRDefault="00CE11CB" w:rsidP="00C31C58">
            <w:pPr>
              <w:pStyle w:val="TabellRader"/>
              <w:jc w:val="center"/>
            </w:pPr>
            <w:r>
              <w:t>1</w:t>
            </w:r>
          </w:p>
        </w:tc>
      </w:tr>
      <w:tr w:rsidR="00C31C58" w14:paraId="086A1692" w14:textId="77777777" w:rsidTr="00C31C58">
        <w:trPr>
          <w:trHeight w:hRule="exact" w:val="266"/>
        </w:trPr>
        <w:tc>
          <w:tcPr>
            <w:tcW w:w="2111" w:type="pct"/>
            <w:tcBorders>
              <w:left w:val="nil"/>
              <w:right w:val="nil"/>
            </w:tcBorders>
            <w:vAlign w:val="center"/>
            <w:hideMark/>
          </w:tcPr>
          <w:p w14:paraId="7E9878D0" w14:textId="77777777" w:rsidR="00C31C58" w:rsidRDefault="00CE11CB" w:rsidP="00C31C58">
            <w:pPr>
              <w:pStyle w:val="TabellRader"/>
              <w:jc w:val="left"/>
            </w:pPr>
            <w:r>
              <w:t xml:space="preserve">Pakistan </w:t>
            </w:r>
          </w:p>
        </w:tc>
        <w:tc>
          <w:tcPr>
            <w:tcW w:w="2889" w:type="pct"/>
            <w:tcBorders>
              <w:left w:val="nil"/>
              <w:right w:val="nil"/>
            </w:tcBorders>
            <w:vAlign w:val="center"/>
            <w:hideMark/>
          </w:tcPr>
          <w:p w14:paraId="3A5FCDE1" w14:textId="77777777" w:rsidR="00C31C58" w:rsidRDefault="00CE11CB" w:rsidP="00C31C58">
            <w:pPr>
              <w:pStyle w:val="TabellRader"/>
              <w:jc w:val="center"/>
            </w:pPr>
            <w:r>
              <w:t>1</w:t>
            </w:r>
          </w:p>
        </w:tc>
      </w:tr>
      <w:tr w:rsidR="00C31C58" w14:paraId="103130F0" w14:textId="77777777" w:rsidTr="00C31C58">
        <w:trPr>
          <w:trHeight w:hRule="exact" w:val="266"/>
        </w:trPr>
        <w:tc>
          <w:tcPr>
            <w:tcW w:w="2111" w:type="pct"/>
            <w:tcBorders>
              <w:left w:val="nil"/>
              <w:right w:val="nil"/>
            </w:tcBorders>
            <w:vAlign w:val="center"/>
            <w:hideMark/>
          </w:tcPr>
          <w:p w14:paraId="68F08CBE" w14:textId="77777777" w:rsidR="00C31C58" w:rsidRDefault="00CE11CB" w:rsidP="00C31C58">
            <w:pPr>
              <w:pStyle w:val="TabellRader"/>
              <w:jc w:val="left"/>
            </w:pPr>
            <w:r>
              <w:t>Senegal</w:t>
            </w:r>
          </w:p>
        </w:tc>
        <w:tc>
          <w:tcPr>
            <w:tcW w:w="2889" w:type="pct"/>
            <w:tcBorders>
              <w:left w:val="nil"/>
              <w:right w:val="nil"/>
            </w:tcBorders>
            <w:vAlign w:val="center"/>
            <w:hideMark/>
          </w:tcPr>
          <w:p w14:paraId="6F544D95" w14:textId="77777777" w:rsidR="00C31C58" w:rsidRDefault="00CE11CB" w:rsidP="00C31C58">
            <w:pPr>
              <w:pStyle w:val="TabellRader"/>
              <w:jc w:val="center"/>
            </w:pPr>
            <w:r>
              <w:t>1</w:t>
            </w:r>
          </w:p>
        </w:tc>
      </w:tr>
      <w:tr w:rsidR="00C31C58" w14:paraId="02A2696A" w14:textId="77777777" w:rsidTr="00C31C58">
        <w:trPr>
          <w:trHeight w:hRule="exact" w:val="266"/>
        </w:trPr>
        <w:tc>
          <w:tcPr>
            <w:tcW w:w="2111" w:type="pct"/>
            <w:tcBorders>
              <w:left w:val="nil"/>
              <w:right w:val="nil"/>
            </w:tcBorders>
            <w:vAlign w:val="center"/>
            <w:hideMark/>
          </w:tcPr>
          <w:p w14:paraId="4A2F1891" w14:textId="77777777" w:rsidR="00C31C58" w:rsidRDefault="00CE11CB" w:rsidP="00C31C58">
            <w:pPr>
              <w:pStyle w:val="TabellRader"/>
              <w:jc w:val="left"/>
            </w:pPr>
            <w:r>
              <w:t xml:space="preserve">Serbien </w:t>
            </w:r>
          </w:p>
        </w:tc>
        <w:tc>
          <w:tcPr>
            <w:tcW w:w="2889" w:type="pct"/>
            <w:tcBorders>
              <w:left w:val="nil"/>
              <w:right w:val="nil"/>
            </w:tcBorders>
            <w:vAlign w:val="center"/>
            <w:hideMark/>
          </w:tcPr>
          <w:p w14:paraId="0BCE410E" w14:textId="77777777" w:rsidR="00C31C58" w:rsidRDefault="00CE11CB" w:rsidP="00C31C58">
            <w:pPr>
              <w:pStyle w:val="TabellRader"/>
              <w:jc w:val="center"/>
            </w:pPr>
            <w:r>
              <w:t>1</w:t>
            </w:r>
          </w:p>
        </w:tc>
      </w:tr>
      <w:tr w:rsidR="00C31C58" w14:paraId="00E94204" w14:textId="77777777" w:rsidTr="00C31C58">
        <w:trPr>
          <w:trHeight w:hRule="exact" w:val="266"/>
        </w:trPr>
        <w:tc>
          <w:tcPr>
            <w:tcW w:w="2111" w:type="pct"/>
            <w:tcBorders>
              <w:left w:val="nil"/>
              <w:right w:val="nil"/>
            </w:tcBorders>
            <w:vAlign w:val="center"/>
            <w:hideMark/>
          </w:tcPr>
          <w:p w14:paraId="2BB2CB3F" w14:textId="77777777" w:rsidR="00C31C58" w:rsidRDefault="00CE11CB" w:rsidP="00C31C58">
            <w:pPr>
              <w:pStyle w:val="TabellRader"/>
              <w:jc w:val="left"/>
            </w:pPr>
            <w:r>
              <w:t xml:space="preserve">Sierra Leone </w:t>
            </w:r>
          </w:p>
        </w:tc>
        <w:tc>
          <w:tcPr>
            <w:tcW w:w="2889" w:type="pct"/>
            <w:tcBorders>
              <w:left w:val="nil"/>
              <w:right w:val="nil"/>
            </w:tcBorders>
            <w:vAlign w:val="center"/>
            <w:hideMark/>
          </w:tcPr>
          <w:p w14:paraId="052BEB29" w14:textId="77777777" w:rsidR="00C31C58" w:rsidRDefault="00CE11CB" w:rsidP="00C31C58">
            <w:pPr>
              <w:pStyle w:val="TabellRader"/>
              <w:jc w:val="center"/>
            </w:pPr>
            <w:r>
              <w:t>1</w:t>
            </w:r>
          </w:p>
        </w:tc>
      </w:tr>
      <w:tr w:rsidR="00C31C58" w14:paraId="799F10BF" w14:textId="77777777" w:rsidTr="00C31C58">
        <w:trPr>
          <w:trHeight w:hRule="exact" w:val="266"/>
        </w:trPr>
        <w:tc>
          <w:tcPr>
            <w:tcW w:w="2111" w:type="pct"/>
            <w:tcBorders>
              <w:left w:val="nil"/>
              <w:right w:val="nil"/>
            </w:tcBorders>
            <w:vAlign w:val="center"/>
            <w:hideMark/>
          </w:tcPr>
          <w:p w14:paraId="0F9636D3" w14:textId="77777777" w:rsidR="00C31C58" w:rsidRDefault="00CE11CB" w:rsidP="00C31C58">
            <w:pPr>
              <w:pStyle w:val="TabellRader"/>
              <w:jc w:val="left"/>
            </w:pPr>
            <w:r>
              <w:t xml:space="preserve">Taiwan </w:t>
            </w:r>
          </w:p>
        </w:tc>
        <w:tc>
          <w:tcPr>
            <w:tcW w:w="2889" w:type="pct"/>
            <w:tcBorders>
              <w:left w:val="nil"/>
              <w:right w:val="nil"/>
            </w:tcBorders>
            <w:vAlign w:val="center"/>
            <w:hideMark/>
          </w:tcPr>
          <w:p w14:paraId="10C1E5F1" w14:textId="77777777" w:rsidR="00C31C58" w:rsidRDefault="00CE11CB" w:rsidP="00C31C58">
            <w:pPr>
              <w:pStyle w:val="TabellRader"/>
              <w:jc w:val="center"/>
            </w:pPr>
            <w:r>
              <w:t>1</w:t>
            </w:r>
          </w:p>
        </w:tc>
      </w:tr>
      <w:tr w:rsidR="00C31C58" w14:paraId="37BA9D63" w14:textId="77777777" w:rsidTr="00C31C58">
        <w:trPr>
          <w:trHeight w:hRule="exact" w:val="266"/>
        </w:trPr>
        <w:tc>
          <w:tcPr>
            <w:tcW w:w="2111" w:type="pct"/>
            <w:tcBorders>
              <w:left w:val="nil"/>
              <w:bottom w:val="single" w:sz="8" w:space="0" w:color="auto"/>
              <w:right w:val="nil"/>
            </w:tcBorders>
            <w:vAlign w:val="center"/>
            <w:hideMark/>
          </w:tcPr>
          <w:p w14:paraId="66526ECD" w14:textId="77777777" w:rsidR="00C31C58" w:rsidRDefault="00CE11CB" w:rsidP="00C31C58">
            <w:pPr>
              <w:pStyle w:val="TabellRader"/>
              <w:jc w:val="left"/>
            </w:pPr>
            <w:r>
              <w:t xml:space="preserve">Tunisien </w:t>
            </w:r>
          </w:p>
        </w:tc>
        <w:tc>
          <w:tcPr>
            <w:tcW w:w="2889" w:type="pct"/>
            <w:tcBorders>
              <w:left w:val="nil"/>
              <w:bottom w:val="single" w:sz="8" w:space="0" w:color="auto"/>
              <w:right w:val="nil"/>
            </w:tcBorders>
            <w:vAlign w:val="center"/>
            <w:hideMark/>
          </w:tcPr>
          <w:p w14:paraId="03719700" w14:textId="77777777" w:rsidR="00C31C58" w:rsidRDefault="00CE11CB" w:rsidP="00C31C58">
            <w:pPr>
              <w:pStyle w:val="TabellRader"/>
              <w:jc w:val="center"/>
            </w:pPr>
            <w:r>
              <w:t>1</w:t>
            </w:r>
          </w:p>
        </w:tc>
      </w:tr>
      <w:tr w:rsidR="00C31C58" w14:paraId="6301AC55" w14:textId="77777777" w:rsidTr="00C31C58">
        <w:trPr>
          <w:trHeight w:hRule="exact" w:val="266"/>
        </w:trPr>
        <w:tc>
          <w:tcPr>
            <w:tcW w:w="2111" w:type="pct"/>
            <w:tcBorders>
              <w:top w:val="single" w:sz="8" w:space="0" w:color="auto"/>
              <w:left w:val="nil"/>
              <w:bottom w:val="single" w:sz="8" w:space="0" w:color="auto"/>
              <w:right w:val="nil"/>
            </w:tcBorders>
            <w:vAlign w:val="center"/>
            <w:hideMark/>
          </w:tcPr>
          <w:p w14:paraId="0D34B642" w14:textId="77777777" w:rsidR="00C31C58" w:rsidRDefault="00CE11CB" w:rsidP="00C31C58">
            <w:pPr>
              <w:pStyle w:val="TabellSlutsumma"/>
              <w:jc w:val="left"/>
            </w:pPr>
            <w:r>
              <w:t>Totalt</w:t>
            </w:r>
          </w:p>
        </w:tc>
        <w:tc>
          <w:tcPr>
            <w:tcW w:w="2889" w:type="pct"/>
            <w:tcBorders>
              <w:top w:val="single" w:sz="8" w:space="0" w:color="auto"/>
              <w:left w:val="nil"/>
              <w:bottom w:val="single" w:sz="8" w:space="0" w:color="auto"/>
              <w:right w:val="nil"/>
            </w:tcBorders>
            <w:vAlign w:val="center"/>
            <w:hideMark/>
          </w:tcPr>
          <w:p w14:paraId="3A40CCE8" w14:textId="77777777" w:rsidR="00C31C58" w:rsidRDefault="00CE11CB" w:rsidP="00C31C58">
            <w:pPr>
              <w:pStyle w:val="TabellSlutsumma"/>
              <w:jc w:val="center"/>
            </w:pPr>
            <w:r>
              <w:t>18</w:t>
            </w:r>
          </w:p>
        </w:tc>
      </w:tr>
    </w:tbl>
    <w:p w14:paraId="0ED94CCF" w14:textId="0E91B31E" w:rsidR="00C31C58" w:rsidRDefault="00C31C58" w:rsidP="00C31C58">
      <w:pPr>
        <w:pStyle w:val="Brdtext"/>
      </w:pPr>
    </w:p>
    <w:p w14:paraId="06912EAA" w14:textId="3C26A668" w:rsidR="00C31C58" w:rsidRDefault="00CE11CB" w:rsidP="00C31C58">
      <w:pPr>
        <w:pStyle w:val="Brdtext"/>
      </w:pPr>
      <w:r w:rsidRPr="00AA4DF6">
        <w:t>I tabell 14 redovisas antalet avslagsbeslut per land uppdelat på femårsperioder sedan informationsutbytet inom EU infördes 1999.</w:t>
      </w:r>
    </w:p>
    <w:p w14:paraId="3FB97C30" w14:textId="16985663"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14</w:t>
      </w:r>
      <w:r w:rsidR="00D25804">
        <w:rPr>
          <w:noProof/>
        </w:rPr>
        <w:fldChar w:fldCharType="end"/>
      </w:r>
      <w:r>
        <w:tab/>
      </w:r>
      <w:r w:rsidRPr="00AA4DF6">
        <w:t>Antal meddelade beslut om avslag per land uppdelat på femårsperioder sedan 1999</w:t>
      </w:r>
    </w:p>
    <w:p w14:paraId="49DE21B1" w14:textId="22D94D5C" w:rsidR="00C31C58" w:rsidRDefault="00C31C58" w:rsidP="00C31C58">
      <w:pPr>
        <w:pStyle w:val="TabellUnderrubrik"/>
      </w:pPr>
    </w:p>
    <w:tbl>
      <w:tblPr>
        <w:tblW w:w="5954" w:type="dxa"/>
        <w:tblLayout w:type="fixed"/>
        <w:tblCellMar>
          <w:left w:w="0" w:type="dxa"/>
        </w:tblCellMar>
        <w:tblLook w:val="0140" w:firstRow="0" w:lastRow="1" w:firstColumn="0" w:lastColumn="1" w:noHBand="0" w:noVBand="0"/>
      </w:tblPr>
      <w:tblGrid>
        <w:gridCol w:w="851"/>
        <w:gridCol w:w="567"/>
        <w:gridCol w:w="992"/>
        <w:gridCol w:w="567"/>
        <w:gridCol w:w="851"/>
        <w:gridCol w:w="567"/>
        <w:gridCol w:w="992"/>
        <w:gridCol w:w="567"/>
      </w:tblGrid>
      <w:tr w:rsidR="00C31C58" w14:paraId="5A961081" w14:textId="5461C0B4" w:rsidTr="00C31C58">
        <w:trPr>
          <w:trHeight w:val="277"/>
          <w:tblHeader/>
        </w:trPr>
        <w:tc>
          <w:tcPr>
            <w:tcW w:w="851" w:type="dxa"/>
            <w:tcBorders>
              <w:top w:val="single" w:sz="8" w:space="0" w:color="auto"/>
              <w:left w:val="nil"/>
              <w:bottom w:val="single" w:sz="8" w:space="0" w:color="auto"/>
              <w:right w:val="nil"/>
            </w:tcBorders>
            <w:vAlign w:val="bottom"/>
            <w:hideMark/>
          </w:tcPr>
          <w:p w14:paraId="45069AC7" w14:textId="77777777" w:rsidR="00C31C58" w:rsidRDefault="00CE11CB" w:rsidP="00C31C58">
            <w:pPr>
              <w:pStyle w:val="TabellHuvud"/>
              <w:jc w:val="left"/>
            </w:pPr>
            <w:r>
              <w:t>År 1999–2005</w:t>
            </w:r>
          </w:p>
        </w:tc>
        <w:tc>
          <w:tcPr>
            <w:tcW w:w="567" w:type="dxa"/>
            <w:tcBorders>
              <w:top w:val="single" w:sz="8" w:space="0" w:color="auto"/>
              <w:left w:val="nil"/>
              <w:bottom w:val="single" w:sz="8" w:space="0" w:color="auto"/>
              <w:right w:val="nil"/>
            </w:tcBorders>
            <w:vAlign w:val="bottom"/>
            <w:hideMark/>
          </w:tcPr>
          <w:p w14:paraId="296CA1BB" w14:textId="77777777" w:rsidR="00C31C58" w:rsidRDefault="00CE11CB" w:rsidP="00C31C58">
            <w:pPr>
              <w:pStyle w:val="TabellHuvud"/>
              <w:jc w:val="center"/>
            </w:pPr>
            <w:r>
              <w:t>Antal</w:t>
            </w:r>
          </w:p>
        </w:tc>
        <w:tc>
          <w:tcPr>
            <w:tcW w:w="992" w:type="dxa"/>
            <w:tcBorders>
              <w:top w:val="single" w:sz="8" w:space="0" w:color="auto"/>
              <w:left w:val="nil"/>
              <w:bottom w:val="single" w:sz="8" w:space="0" w:color="auto"/>
              <w:right w:val="nil"/>
            </w:tcBorders>
            <w:vAlign w:val="bottom"/>
            <w:hideMark/>
          </w:tcPr>
          <w:p w14:paraId="478549D1" w14:textId="77777777" w:rsidR="00C31C58" w:rsidRDefault="00CE11CB" w:rsidP="00C31C58">
            <w:pPr>
              <w:pStyle w:val="TabellHuvud"/>
              <w:jc w:val="left"/>
            </w:pPr>
            <w:r>
              <w:t>År 2006–2010</w:t>
            </w:r>
          </w:p>
        </w:tc>
        <w:tc>
          <w:tcPr>
            <w:tcW w:w="567" w:type="dxa"/>
            <w:tcBorders>
              <w:top w:val="single" w:sz="8" w:space="0" w:color="auto"/>
              <w:left w:val="nil"/>
              <w:bottom w:val="single" w:sz="8" w:space="0" w:color="auto"/>
              <w:right w:val="nil"/>
            </w:tcBorders>
            <w:vAlign w:val="bottom"/>
            <w:hideMark/>
          </w:tcPr>
          <w:p w14:paraId="5F6DAA52" w14:textId="77777777" w:rsidR="00C31C58" w:rsidRDefault="00CE11CB" w:rsidP="00C31C58">
            <w:pPr>
              <w:pStyle w:val="TabellHuvud"/>
              <w:jc w:val="center"/>
            </w:pPr>
            <w:r>
              <w:t>Antal</w:t>
            </w:r>
          </w:p>
        </w:tc>
        <w:tc>
          <w:tcPr>
            <w:tcW w:w="851" w:type="dxa"/>
            <w:tcBorders>
              <w:top w:val="single" w:sz="8" w:space="0" w:color="auto"/>
              <w:left w:val="nil"/>
              <w:bottom w:val="single" w:sz="8" w:space="0" w:color="auto"/>
              <w:right w:val="nil"/>
            </w:tcBorders>
            <w:vAlign w:val="bottom"/>
            <w:hideMark/>
          </w:tcPr>
          <w:p w14:paraId="0D2BEC00" w14:textId="77777777" w:rsidR="00C31C58" w:rsidRDefault="00CE11CB" w:rsidP="00C31C58">
            <w:pPr>
              <w:pStyle w:val="TabellHuvud"/>
              <w:jc w:val="left"/>
            </w:pPr>
            <w:r>
              <w:t>År 2011–2015</w:t>
            </w:r>
          </w:p>
        </w:tc>
        <w:tc>
          <w:tcPr>
            <w:tcW w:w="567" w:type="dxa"/>
            <w:tcBorders>
              <w:top w:val="single" w:sz="8" w:space="0" w:color="auto"/>
              <w:left w:val="nil"/>
              <w:bottom w:val="single" w:sz="8" w:space="0" w:color="auto"/>
              <w:right w:val="nil"/>
            </w:tcBorders>
            <w:vAlign w:val="bottom"/>
            <w:hideMark/>
          </w:tcPr>
          <w:p w14:paraId="6909782A" w14:textId="77777777" w:rsidR="00C31C58" w:rsidRDefault="00CE11CB" w:rsidP="00C31C58">
            <w:pPr>
              <w:pStyle w:val="TabellHuvud"/>
              <w:jc w:val="center"/>
            </w:pPr>
            <w:r>
              <w:t>Antal</w:t>
            </w:r>
          </w:p>
        </w:tc>
        <w:tc>
          <w:tcPr>
            <w:tcW w:w="992" w:type="dxa"/>
            <w:tcBorders>
              <w:top w:val="single" w:sz="8" w:space="0" w:color="auto"/>
              <w:left w:val="nil"/>
              <w:bottom w:val="single" w:sz="8" w:space="0" w:color="auto"/>
              <w:right w:val="nil"/>
            </w:tcBorders>
            <w:vAlign w:val="bottom"/>
            <w:hideMark/>
          </w:tcPr>
          <w:p w14:paraId="2B53DDFE" w14:textId="77777777" w:rsidR="00C31C58" w:rsidRDefault="00CE11CB" w:rsidP="00C31C58">
            <w:pPr>
              <w:pStyle w:val="TabellHuvud"/>
              <w:jc w:val="left"/>
            </w:pPr>
            <w:r>
              <w:t>År 2016–2020</w:t>
            </w:r>
          </w:p>
        </w:tc>
        <w:tc>
          <w:tcPr>
            <w:tcW w:w="567" w:type="dxa"/>
            <w:tcBorders>
              <w:top w:val="single" w:sz="8" w:space="0" w:color="auto"/>
              <w:left w:val="nil"/>
              <w:bottom w:val="single" w:sz="8" w:space="0" w:color="auto"/>
              <w:right w:val="nil"/>
            </w:tcBorders>
            <w:vAlign w:val="bottom"/>
            <w:hideMark/>
          </w:tcPr>
          <w:p w14:paraId="4B7820FB" w14:textId="77777777" w:rsidR="00C31C58" w:rsidRDefault="00CE11CB" w:rsidP="00C31C58">
            <w:pPr>
              <w:pStyle w:val="TabellHuvud"/>
              <w:jc w:val="center"/>
            </w:pPr>
            <w:r>
              <w:t>Antal</w:t>
            </w:r>
          </w:p>
        </w:tc>
      </w:tr>
      <w:tr w:rsidR="00C31C58" w14:paraId="685ECC2C" w14:textId="55205770" w:rsidTr="00C31C58">
        <w:trPr>
          <w:trHeight w:val="269"/>
        </w:trPr>
        <w:tc>
          <w:tcPr>
            <w:tcW w:w="851" w:type="dxa"/>
            <w:tcBorders>
              <w:top w:val="single" w:sz="8" w:space="0" w:color="auto"/>
              <w:left w:val="nil"/>
              <w:bottom w:val="single" w:sz="6" w:space="0" w:color="auto"/>
              <w:right w:val="nil"/>
            </w:tcBorders>
            <w:vAlign w:val="bottom"/>
            <w:hideMark/>
          </w:tcPr>
          <w:p w14:paraId="4A03FE1A" w14:textId="77777777" w:rsidR="00C31C58" w:rsidRDefault="00CE11CB" w:rsidP="00C31C58">
            <w:pPr>
              <w:pStyle w:val="TabellRader"/>
              <w:jc w:val="left"/>
            </w:pPr>
            <w:r>
              <w:t>Indien</w:t>
            </w:r>
          </w:p>
        </w:tc>
        <w:tc>
          <w:tcPr>
            <w:tcW w:w="567" w:type="dxa"/>
            <w:tcBorders>
              <w:top w:val="single" w:sz="8" w:space="0" w:color="auto"/>
              <w:left w:val="nil"/>
              <w:bottom w:val="single" w:sz="6" w:space="0" w:color="auto"/>
              <w:right w:val="nil"/>
            </w:tcBorders>
            <w:vAlign w:val="bottom"/>
            <w:hideMark/>
          </w:tcPr>
          <w:p w14:paraId="1638121A" w14:textId="77777777" w:rsidR="00C31C58" w:rsidRDefault="00CE11CB" w:rsidP="00C31C58">
            <w:pPr>
              <w:pStyle w:val="TabellRader"/>
              <w:jc w:val="center"/>
            </w:pPr>
            <w:r>
              <w:t>6</w:t>
            </w:r>
          </w:p>
        </w:tc>
        <w:tc>
          <w:tcPr>
            <w:tcW w:w="992" w:type="dxa"/>
            <w:tcBorders>
              <w:top w:val="single" w:sz="8" w:space="0" w:color="auto"/>
              <w:left w:val="nil"/>
              <w:bottom w:val="single" w:sz="6" w:space="0" w:color="auto"/>
              <w:right w:val="nil"/>
            </w:tcBorders>
            <w:vAlign w:val="bottom"/>
            <w:hideMark/>
          </w:tcPr>
          <w:p w14:paraId="001B1D15" w14:textId="77777777" w:rsidR="00C31C58" w:rsidRDefault="00CE11CB" w:rsidP="00C31C58">
            <w:pPr>
              <w:pStyle w:val="TabellRader"/>
              <w:jc w:val="left"/>
            </w:pPr>
            <w:r>
              <w:t>Argentina</w:t>
            </w:r>
          </w:p>
        </w:tc>
        <w:tc>
          <w:tcPr>
            <w:tcW w:w="567" w:type="dxa"/>
            <w:tcBorders>
              <w:top w:val="single" w:sz="8" w:space="0" w:color="auto"/>
              <w:left w:val="nil"/>
              <w:bottom w:val="single" w:sz="6" w:space="0" w:color="auto"/>
              <w:right w:val="nil"/>
            </w:tcBorders>
            <w:vAlign w:val="bottom"/>
            <w:hideMark/>
          </w:tcPr>
          <w:p w14:paraId="2B37537F" w14:textId="77777777" w:rsidR="00C31C58" w:rsidRDefault="00CE11CB" w:rsidP="00C31C58">
            <w:pPr>
              <w:pStyle w:val="TabellRader"/>
              <w:jc w:val="center"/>
            </w:pPr>
            <w:r>
              <w:t>2</w:t>
            </w:r>
          </w:p>
        </w:tc>
        <w:tc>
          <w:tcPr>
            <w:tcW w:w="851" w:type="dxa"/>
            <w:tcBorders>
              <w:top w:val="single" w:sz="8" w:space="0" w:color="auto"/>
              <w:left w:val="nil"/>
              <w:bottom w:val="single" w:sz="6" w:space="0" w:color="auto"/>
              <w:right w:val="nil"/>
            </w:tcBorders>
            <w:vAlign w:val="bottom"/>
            <w:hideMark/>
          </w:tcPr>
          <w:p w14:paraId="048AF0B4" w14:textId="77777777" w:rsidR="00C31C58" w:rsidRDefault="00CE11CB" w:rsidP="00C31C58">
            <w:pPr>
              <w:pStyle w:val="TabellRader"/>
              <w:jc w:val="left"/>
            </w:pPr>
            <w:r>
              <w:t>Saudiarabien</w:t>
            </w:r>
          </w:p>
        </w:tc>
        <w:tc>
          <w:tcPr>
            <w:tcW w:w="567" w:type="dxa"/>
            <w:tcBorders>
              <w:top w:val="single" w:sz="8" w:space="0" w:color="auto"/>
              <w:left w:val="nil"/>
              <w:bottom w:val="single" w:sz="6" w:space="0" w:color="auto"/>
              <w:right w:val="nil"/>
            </w:tcBorders>
            <w:vAlign w:val="bottom"/>
            <w:hideMark/>
          </w:tcPr>
          <w:p w14:paraId="6140E8C7" w14:textId="77777777" w:rsidR="00C31C58" w:rsidRDefault="00CE11CB" w:rsidP="00C31C58">
            <w:pPr>
              <w:pStyle w:val="TabellRader"/>
              <w:jc w:val="center"/>
            </w:pPr>
            <w:r>
              <w:t>8</w:t>
            </w:r>
          </w:p>
        </w:tc>
        <w:tc>
          <w:tcPr>
            <w:tcW w:w="992" w:type="dxa"/>
            <w:tcBorders>
              <w:top w:val="single" w:sz="8" w:space="0" w:color="auto"/>
              <w:left w:val="nil"/>
              <w:bottom w:val="single" w:sz="6" w:space="0" w:color="auto"/>
              <w:right w:val="nil"/>
            </w:tcBorders>
            <w:vAlign w:val="bottom"/>
            <w:hideMark/>
          </w:tcPr>
          <w:p w14:paraId="122F0DC3" w14:textId="77777777" w:rsidR="00C31C58" w:rsidRDefault="00CE11CB" w:rsidP="00C31C58">
            <w:pPr>
              <w:pStyle w:val="TabellRader"/>
              <w:jc w:val="left"/>
            </w:pPr>
            <w:r>
              <w:t>Turkiet</w:t>
            </w:r>
          </w:p>
        </w:tc>
        <w:tc>
          <w:tcPr>
            <w:tcW w:w="567" w:type="dxa"/>
            <w:tcBorders>
              <w:top w:val="single" w:sz="8" w:space="0" w:color="auto"/>
              <w:left w:val="nil"/>
              <w:bottom w:val="single" w:sz="6" w:space="0" w:color="auto"/>
              <w:right w:val="nil"/>
            </w:tcBorders>
            <w:vAlign w:val="bottom"/>
            <w:hideMark/>
          </w:tcPr>
          <w:p w14:paraId="322FA1CC" w14:textId="77777777" w:rsidR="00C31C58" w:rsidRDefault="00CE11CB" w:rsidP="00C31C58">
            <w:pPr>
              <w:pStyle w:val="TabellRader"/>
              <w:jc w:val="center"/>
            </w:pPr>
            <w:r>
              <w:t>23</w:t>
            </w:r>
          </w:p>
        </w:tc>
      </w:tr>
      <w:tr w:rsidR="00C31C58" w14:paraId="12B1CC6C" w14:textId="552458C9" w:rsidTr="00C31C58">
        <w:trPr>
          <w:trHeight w:val="269"/>
        </w:trPr>
        <w:tc>
          <w:tcPr>
            <w:tcW w:w="851" w:type="dxa"/>
            <w:tcBorders>
              <w:top w:val="single" w:sz="6" w:space="0" w:color="auto"/>
              <w:left w:val="nil"/>
              <w:bottom w:val="single" w:sz="6" w:space="0" w:color="auto"/>
              <w:right w:val="nil"/>
            </w:tcBorders>
            <w:vAlign w:val="center"/>
            <w:hideMark/>
          </w:tcPr>
          <w:p w14:paraId="17CBB59D" w14:textId="77777777" w:rsidR="00C31C58" w:rsidRDefault="00CE11CB" w:rsidP="00C31C58">
            <w:pPr>
              <w:pStyle w:val="TabellRader"/>
              <w:jc w:val="left"/>
            </w:pPr>
            <w:r>
              <w:t>Pakistan</w:t>
            </w:r>
          </w:p>
        </w:tc>
        <w:tc>
          <w:tcPr>
            <w:tcW w:w="567" w:type="dxa"/>
            <w:tcBorders>
              <w:top w:val="single" w:sz="6" w:space="0" w:color="auto"/>
              <w:left w:val="nil"/>
              <w:bottom w:val="single" w:sz="6" w:space="0" w:color="auto"/>
              <w:right w:val="nil"/>
            </w:tcBorders>
            <w:vAlign w:val="center"/>
            <w:hideMark/>
          </w:tcPr>
          <w:p w14:paraId="7D0304A6" w14:textId="77777777" w:rsidR="00C31C58" w:rsidRDefault="00CE11CB" w:rsidP="00C31C58">
            <w:pPr>
              <w:pStyle w:val="TabellRader"/>
              <w:jc w:val="center"/>
            </w:pPr>
            <w:r>
              <w:t>6</w:t>
            </w:r>
          </w:p>
        </w:tc>
        <w:tc>
          <w:tcPr>
            <w:tcW w:w="992" w:type="dxa"/>
            <w:tcBorders>
              <w:top w:val="single" w:sz="6" w:space="0" w:color="auto"/>
              <w:left w:val="nil"/>
              <w:bottom w:val="single" w:sz="6" w:space="0" w:color="auto"/>
              <w:right w:val="nil"/>
            </w:tcBorders>
            <w:vAlign w:val="center"/>
            <w:hideMark/>
          </w:tcPr>
          <w:p w14:paraId="77D6527B" w14:textId="77777777" w:rsidR="00C31C58" w:rsidRDefault="00CE11CB" w:rsidP="00C31C58">
            <w:pPr>
              <w:pStyle w:val="TabellRader"/>
              <w:jc w:val="left"/>
            </w:pPr>
            <w:r>
              <w:t>Libyen</w:t>
            </w:r>
          </w:p>
        </w:tc>
        <w:tc>
          <w:tcPr>
            <w:tcW w:w="567" w:type="dxa"/>
            <w:tcBorders>
              <w:top w:val="single" w:sz="6" w:space="0" w:color="auto"/>
              <w:left w:val="nil"/>
              <w:bottom w:val="single" w:sz="6" w:space="0" w:color="auto"/>
              <w:right w:val="nil"/>
            </w:tcBorders>
            <w:vAlign w:val="center"/>
            <w:hideMark/>
          </w:tcPr>
          <w:p w14:paraId="74273463" w14:textId="77777777" w:rsidR="00C31C58" w:rsidRDefault="00CE11CB" w:rsidP="00C31C58">
            <w:pPr>
              <w:pStyle w:val="TabellRader"/>
              <w:jc w:val="center"/>
            </w:pPr>
            <w:r>
              <w:t>2</w:t>
            </w:r>
          </w:p>
        </w:tc>
        <w:tc>
          <w:tcPr>
            <w:tcW w:w="851" w:type="dxa"/>
            <w:tcBorders>
              <w:top w:val="single" w:sz="6" w:space="0" w:color="auto"/>
              <w:left w:val="nil"/>
              <w:bottom w:val="single" w:sz="6" w:space="0" w:color="auto"/>
              <w:right w:val="nil"/>
            </w:tcBorders>
            <w:vAlign w:val="center"/>
            <w:hideMark/>
          </w:tcPr>
          <w:p w14:paraId="1F11B5F9" w14:textId="77777777" w:rsidR="00C31C58" w:rsidRDefault="00CE11CB" w:rsidP="00C31C58">
            <w:pPr>
              <w:pStyle w:val="TabellRader"/>
              <w:jc w:val="left"/>
            </w:pPr>
            <w:r>
              <w:t>FAE</w:t>
            </w:r>
          </w:p>
        </w:tc>
        <w:tc>
          <w:tcPr>
            <w:tcW w:w="567" w:type="dxa"/>
            <w:tcBorders>
              <w:top w:val="single" w:sz="6" w:space="0" w:color="auto"/>
              <w:left w:val="nil"/>
              <w:bottom w:val="single" w:sz="6" w:space="0" w:color="auto"/>
              <w:right w:val="nil"/>
            </w:tcBorders>
            <w:vAlign w:val="center"/>
            <w:hideMark/>
          </w:tcPr>
          <w:p w14:paraId="057EDC9D" w14:textId="77777777" w:rsidR="00C31C58" w:rsidRDefault="00CE11CB" w:rsidP="00C31C58">
            <w:pPr>
              <w:pStyle w:val="TabellRader"/>
              <w:jc w:val="center"/>
            </w:pPr>
            <w:r>
              <w:t>7</w:t>
            </w:r>
          </w:p>
        </w:tc>
        <w:tc>
          <w:tcPr>
            <w:tcW w:w="992" w:type="dxa"/>
            <w:tcBorders>
              <w:top w:val="single" w:sz="6" w:space="0" w:color="auto"/>
              <w:left w:val="nil"/>
              <w:bottom w:val="single" w:sz="6" w:space="0" w:color="auto"/>
              <w:right w:val="nil"/>
            </w:tcBorders>
            <w:vAlign w:val="center"/>
            <w:hideMark/>
          </w:tcPr>
          <w:p w14:paraId="6EE22DA0" w14:textId="77777777" w:rsidR="00C31C58" w:rsidRDefault="00CE11CB" w:rsidP="00C31C58">
            <w:pPr>
              <w:pStyle w:val="TabellRader"/>
              <w:jc w:val="left"/>
            </w:pPr>
            <w:r>
              <w:t>FAE</w:t>
            </w:r>
          </w:p>
        </w:tc>
        <w:tc>
          <w:tcPr>
            <w:tcW w:w="567" w:type="dxa"/>
            <w:tcBorders>
              <w:top w:val="single" w:sz="6" w:space="0" w:color="auto"/>
              <w:left w:val="nil"/>
              <w:bottom w:val="single" w:sz="6" w:space="0" w:color="auto"/>
              <w:right w:val="nil"/>
            </w:tcBorders>
            <w:vAlign w:val="center"/>
            <w:hideMark/>
          </w:tcPr>
          <w:p w14:paraId="75FD54F9" w14:textId="77777777" w:rsidR="00C31C58" w:rsidRDefault="00CE11CB" w:rsidP="00C31C58">
            <w:pPr>
              <w:pStyle w:val="TabellRader"/>
              <w:jc w:val="center"/>
            </w:pPr>
            <w:r>
              <w:t>8</w:t>
            </w:r>
          </w:p>
        </w:tc>
      </w:tr>
      <w:tr w:rsidR="00C31C58" w14:paraId="58258CB2" w14:textId="3E596AF5" w:rsidTr="00C31C58">
        <w:trPr>
          <w:trHeight w:val="269"/>
        </w:trPr>
        <w:tc>
          <w:tcPr>
            <w:tcW w:w="851" w:type="dxa"/>
            <w:tcBorders>
              <w:top w:val="single" w:sz="6" w:space="0" w:color="auto"/>
              <w:left w:val="nil"/>
              <w:bottom w:val="single" w:sz="6" w:space="0" w:color="auto"/>
              <w:right w:val="nil"/>
            </w:tcBorders>
            <w:vAlign w:val="bottom"/>
            <w:hideMark/>
          </w:tcPr>
          <w:p w14:paraId="49FBF75E" w14:textId="77777777" w:rsidR="00C31C58" w:rsidRDefault="00CE11CB" w:rsidP="00C31C58">
            <w:pPr>
              <w:pStyle w:val="TabellRader"/>
              <w:jc w:val="left"/>
            </w:pPr>
            <w:r>
              <w:t>Turkiet</w:t>
            </w:r>
          </w:p>
        </w:tc>
        <w:tc>
          <w:tcPr>
            <w:tcW w:w="567" w:type="dxa"/>
            <w:tcBorders>
              <w:top w:val="single" w:sz="6" w:space="0" w:color="auto"/>
              <w:left w:val="nil"/>
              <w:bottom w:val="single" w:sz="6" w:space="0" w:color="auto"/>
              <w:right w:val="nil"/>
            </w:tcBorders>
            <w:vAlign w:val="bottom"/>
            <w:hideMark/>
          </w:tcPr>
          <w:p w14:paraId="624DAA76" w14:textId="77777777" w:rsidR="00C31C58" w:rsidRDefault="00CE11CB" w:rsidP="00C31C58">
            <w:pPr>
              <w:pStyle w:val="TabellRader"/>
              <w:jc w:val="center"/>
            </w:pPr>
            <w:r>
              <w:t>6</w:t>
            </w:r>
          </w:p>
        </w:tc>
        <w:tc>
          <w:tcPr>
            <w:tcW w:w="992" w:type="dxa"/>
            <w:tcBorders>
              <w:top w:val="single" w:sz="6" w:space="0" w:color="auto"/>
              <w:left w:val="nil"/>
              <w:bottom w:val="single" w:sz="6" w:space="0" w:color="auto"/>
              <w:right w:val="nil"/>
            </w:tcBorders>
            <w:vAlign w:val="bottom"/>
            <w:hideMark/>
          </w:tcPr>
          <w:p w14:paraId="58915E7C" w14:textId="77777777" w:rsidR="00C31C58" w:rsidRDefault="00CE11CB" w:rsidP="00C31C58">
            <w:pPr>
              <w:pStyle w:val="TabellRader"/>
              <w:jc w:val="left"/>
            </w:pPr>
            <w:r>
              <w:t>Ryssland</w:t>
            </w:r>
          </w:p>
        </w:tc>
        <w:tc>
          <w:tcPr>
            <w:tcW w:w="567" w:type="dxa"/>
            <w:tcBorders>
              <w:top w:val="single" w:sz="6" w:space="0" w:color="auto"/>
              <w:left w:val="nil"/>
              <w:bottom w:val="single" w:sz="6" w:space="0" w:color="auto"/>
              <w:right w:val="nil"/>
            </w:tcBorders>
            <w:vAlign w:val="bottom"/>
            <w:hideMark/>
          </w:tcPr>
          <w:p w14:paraId="5BE2B148" w14:textId="77777777" w:rsidR="00C31C58" w:rsidRDefault="00CE11CB" w:rsidP="00C31C58">
            <w:pPr>
              <w:pStyle w:val="TabellRader"/>
              <w:jc w:val="center"/>
            </w:pPr>
            <w:r>
              <w:t>2</w:t>
            </w:r>
          </w:p>
        </w:tc>
        <w:tc>
          <w:tcPr>
            <w:tcW w:w="851" w:type="dxa"/>
            <w:tcBorders>
              <w:top w:val="single" w:sz="6" w:space="0" w:color="auto"/>
              <w:left w:val="nil"/>
              <w:bottom w:val="single" w:sz="6" w:space="0" w:color="auto"/>
              <w:right w:val="nil"/>
            </w:tcBorders>
            <w:vAlign w:val="bottom"/>
            <w:hideMark/>
          </w:tcPr>
          <w:p w14:paraId="22B80920" w14:textId="77777777" w:rsidR="00C31C58" w:rsidRDefault="00CE11CB" w:rsidP="00C31C58">
            <w:pPr>
              <w:pStyle w:val="TabellRader"/>
              <w:jc w:val="left"/>
            </w:pPr>
            <w:r>
              <w:t>Egypten</w:t>
            </w:r>
          </w:p>
        </w:tc>
        <w:tc>
          <w:tcPr>
            <w:tcW w:w="567" w:type="dxa"/>
            <w:tcBorders>
              <w:top w:val="single" w:sz="6" w:space="0" w:color="auto"/>
              <w:left w:val="nil"/>
              <w:bottom w:val="single" w:sz="6" w:space="0" w:color="auto"/>
              <w:right w:val="nil"/>
            </w:tcBorders>
            <w:vAlign w:val="bottom"/>
            <w:hideMark/>
          </w:tcPr>
          <w:p w14:paraId="0942CEAB" w14:textId="77777777" w:rsidR="00C31C58" w:rsidRDefault="00CE11CB" w:rsidP="00C31C58">
            <w:pPr>
              <w:pStyle w:val="TabellRader"/>
              <w:jc w:val="center"/>
            </w:pPr>
            <w:r>
              <w:t>6</w:t>
            </w:r>
          </w:p>
        </w:tc>
        <w:tc>
          <w:tcPr>
            <w:tcW w:w="992" w:type="dxa"/>
            <w:tcBorders>
              <w:top w:val="single" w:sz="6" w:space="0" w:color="auto"/>
              <w:left w:val="nil"/>
              <w:bottom w:val="single" w:sz="6" w:space="0" w:color="auto"/>
              <w:right w:val="nil"/>
            </w:tcBorders>
            <w:vAlign w:val="bottom"/>
            <w:hideMark/>
          </w:tcPr>
          <w:p w14:paraId="62FF38E1" w14:textId="77777777" w:rsidR="00C31C58" w:rsidRDefault="00CE11CB" w:rsidP="00C31C58">
            <w:pPr>
              <w:pStyle w:val="TabellRader"/>
              <w:jc w:val="left"/>
            </w:pPr>
            <w:r>
              <w:t>Saudiarabien</w:t>
            </w:r>
          </w:p>
        </w:tc>
        <w:tc>
          <w:tcPr>
            <w:tcW w:w="567" w:type="dxa"/>
            <w:tcBorders>
              <w:top w:val="single" w:sz="6" w:space="0" w:color="auto"/>
              <w:left w:val="nil"/>
              <w:bottom w:val="single" w:sz="6" w:space="0" w:color="auto"/>
              <w:right w:val="nil"/>
            </w:tcBorders>
            <w:vAlign w:val="bottom"/>
            <w:hideMark/>
          </w:tcPr>
          <w:p w14:paraId="743609DE" w14:textId="77777777" w:rsidR="00C31C58" w:rsidRDefault="00CE11CB" w:rsidP="00C31C58">
            <w:pPr>
              <w:pStyle w:val="TabellRader"/>
              <w:jc w:val="center"/>
            </w:pPr>
            <w:r>
              <w:t>8</w:t>
            </w:r>
          </w:p>
        </w:tc>
      </w:tr>
      <w:tr w:rsidR="00C31C58" w14:paraId="472753FC" w14:textId="0BCEF6FC" w:rsidTr="00C31C58">
        <w:trPr>
          <w:trHeight w:val="269"/>
        </w:trPr>
        <w:tc>
          <w:tcPr>
            <w:tcW w:w="851" w:type="dxa"/>
            <w:tcBorders>
              <w:top w:val="single" w:sz="6" w:space="0" w:color="auto"/>
              <w:left w:val="nil"/>
              <w:bottom w:val="single" w:sz="6" w:space="0" w:color="auto"/>
              <w:right w:val="nil"/>
            </w:tcBorders>
            <w:vAlign w:val="bottom"/>
            <w:hideMark/>
          </w:tcPr>
          <w:p w14:paraId="33937D07" w14:textId="77777777" w:rsidR="00C31C58" w:rsidRDefault="00CE11CB" w:rsidP="00C31C58">
            <w:pPr>
              <w:pStyle w:val="TabellRader"/>
              <w:jc w:val="left"/>
            </w:pPr>
            <w:r>
              <w:t>Iran</w:t>
            </w:r>
          </w:p>
        </w:tc>
        <w:tc>
          <w:tcPr>
            <w:tcW w:w="567" w:type="dxa"/>
            <w:tcBorders>
              <w:top w:val="single" w:sz="6" w:space="0" w:color="auto"/>
              <w:left w:val="nil"/>
              <w:bottom w:val="single" w:sz="6" w:space="0" w:color="auto"/>
              <w:right w:val="nil"/>
            </w:tcBorders>
            <w:vAlign w:val="bottom"/>
            <w:hideMark/>
          </w:tcPr>
          <w:p w14:paraId="3C3052C1" w14:textId="77777777" w:rsidR="00C31C58" w:rsidRDefault="00CE11CB" w:rsidP="00C31C58">
            <w:pPr>
              <w:pStyle w:val="TabellRader"/>
              <w:jc w:val="center"/>
            </w:pPr>
            <w:r>
              <w:t>5</w:t>
            </w:r>
          </w:p>
        </w:tc>
        <w:tc>
          <w:tcPr>
            <w:tcW w:w="992" w:type="dxa"/>
            <w:tcBorders>
              <w:top w:val="single" w:sz="6" w:space="0" w:color="auto"/>
              <w:left w:val="nil"/>
              <w:bottom w:val="single" w:sz="6" w:space="0" w:color="auto"/>
              <w:right w:val="nil"/>
            </w:tcBorders>
            <w:vAlign w:val="bottom"/>
            <w:hideMark/>
          </w:tcPr>
          <w:p w14:paraId="24E38E75" w14:textId="77777777" w:rsidR="00C31C58" w:rsidRDefault="00CE11CB" w:rsidP="00C31C58">
            <w:pPr>
              <w:pStyle w:val="TabellRader"/>
              <w:jc w:val="left"/>
            </w:pPr>
            <w:r>
              <w:t>Algeriet</w:t>
            </w:r>
          </w:p>
        </w:tc>
        <w:tc>
          <w:tcPr>
            <w:tcW w:w="567" w:type="dxa"/>
            <w:tcBorders>
              <w:top w:val="single" w:sz="6" w:space="0" w:color="auto"/>
              <w:left w:val="nil"/>
              <w:bottom w:val="single" w:sz="6" w:space="0" w:color="auto"/>
              <w:right w:val="nil"/>
            </w:tcBorders>
            <w:vAlign w:val="bottom"/>
            <w:hideMark/>
          </w:tcPr>
          <w:p w14:paraId="48DCD7E6" w14:textId="77777777" w:rsidR="00C31C58" w:rsidRDefault="00CE11CB" w:rsidP="00C31C58">
            <w:pPr>
              <w:pStyle w:val="TabellRader"/>
              <w:jc w:val="center"/>
            </w:pPr>
            <w:r>
              <w:t>1</w:t>
            </w:r>
          </w:p>
        </w:tc>
        <w:tc>
          <w:tcPr>
            <w:tcW w:w="851" w:type="dxa"/>
            <w:tcBorders>
              <w:top w:val="single" w:sz="6" w:space="0" w:color="auto"/>
              <w:left w:val="nil"/>
              <w:bottom w:val="single" w:sz="6" w:space="0" w:color="auto"/>
              <w:right w:val="nil"/>
            </w:tcBorders>
            <w:vAlign w:val="bottom"/>
            <w:hideMark/>
          </w:tcPr>
          <w:p w14:paraId="5B5371A3" w14:textId="77777777" w:rsidR="00C31C58" w:rsidRDefault="00CE11CB" w:rsidP="00C31C58">
            <w:pPr>
              <w:pStyle w:val="TabellRader"/>
              <w:jc w:val="left"/>
            </w:pPr>
            <w:r>
              <w:t>Colombia</w:t>
            </w:r>
          </w:p>
        </w:tc>
        <w:tc>
          <w:tcPr>
            <w:tcW w:w="567" w:type="dxa"/>
            <w:tcBorders>
              <w:top w:val="single" w:sz="6" w:space="0" w:color="auto"/>
              <w:left w:val="nil"/>
              <w:bottom w:val="single" w:sz="6" w:space="0" w:color="auto"/>
              <w:right w:val="nil"/>
            </w:tcBorders>
            <w:vAlign w:val="bottom"/>
            <w:hideMark/>
          </w:tcPr>
          <w:p w14:paraId="2B3B6750" w14:textId="77777777" w:rsidR="00C31C58" w:rsidRDefault="00CE11CB" w:rsidP="00C31C58">
            <w:pPr>
              <w:pStyle w:val="TabellRader"/>
              <w:jc w:val="center"/>
            </w:pPr>
            <w:r>
              <w:t>4</w:t>
            </w:r>
          </w:p>
        </w:tc>
        <w:tc>
          <w:tcPr>
            <w:tcW w:w="992" w:type="dxa"/>
            <w:tcBorders>
              <w:top w:val="single" w:sz="6" w:space="0" w:color="auto"/>
              <w:left w:val="nil"/>
              <w:bottom w:val="single" w:sz="6" w:space="0" w:color="auto"/>
              <w:right w:val="nil"/>
            </w:tcBorders>
            <w:vAlign w:val="bottom"/>
            <w:hideMark/>
          </w:tcPr>
          <w:p w14:paraId="20F72D86" w14:textId="77777777" w:rsidR="00C31C58" w:rsidRDefault="00CE11CB" w:rsidP="00C31C58">
            <w:pPr>
              <w:pStyle w:val="TabellRader"/>
              <w:jc w:val="left"/>
            </w:pPr>
            <w:r>
              <w:t>Qatar</w:t>
            </w:r>
          </w:p>
        </w:tc>
        <w:tc>
          <w:tcPr>
            <w:tcW w:w="567" w:type="dxa"/>
            <w:tcBorders>
              <w:top w:val="single" w:sz="6" w:space="0" w:color="auto"/>
              <w:left w:val="nil"/>
              <w:bottom w:val="single" w:sz="6" w:space="0" w:color="auto"/>
              <w:right w:val="nil"/>
            </w:tcBorders>
            <w:vAlign w:val="bottom"/>
            <w:hideMark/>
          </w:tcPr>
          <w:p w14:paraId="459A2FC4" w14:textId="77777777" w:rsidR="00C31C58" w:rsidRDefault="00CE11CB" w:rsidP="00C31C58">
            <w:pPr>
              <w:pStyle w:val="TabellRader"/>
              <w:jc w:val="center"/>
            </w:pPr>
            <w:r>
              <w:t>7</w:t>
            </w:r>
          </w:p>
        </w:tc>
      </w:tr>
      <w:tr w:rsidR="00C31C58" w14:paraId="60D17FCF" w14:textId="521C8C9B" w:rsidTr="00C31C58">
        <w:trPr>
          <w:trHeight w:val="269"/>
        </w:trPr>
        <w:tc>
          <w:tcPr>
            <w:tcW w:w="851" w:type="dxa"/>
            <w:tcBorders>
              <w:top w:val="single" w:sz="6" w:space="0" w:color="auto"/>
              <w:left w:val="nil"/>
              <w:bottom w:val="single" w:sz="6" w:space="0" w:color="auto"/>
              <w:right w:val="nil"/>
            </w:tcBorders>
            <w:vAlign w:val="bottom"/>
            <w:hideMark/>
          </w:tcPr>
          <w:p w14:paraId="4ACDC5F6" w14:textId="77777777" w:rsidR="00C31C58" w:rsidRDefault="00CE11CB" w:rsidP="00C31C58">
            <w:pPr>
              <w:pStyle w:val="TabellRader"/>
              <w:jc w:val="left"/>
            </w:pPr>
            <w:r>
              <w:t>Jordanien</w:t>
            </w:r>
          </w:p>
        </w:tc>
        <w:tc>
          <w:tcPr>
            <w:tcW w:w="567" w:type="dxa"/>
            <w:tcBorders>
              <w:top w:val="single" w:sz="6" w:space="0" w:color="auto"/>
              <w:left w:val="nil"/>
              <w:bottom w:val="single" w:sz="6" w:space="0" w:color="auto"/>
              <w:right w:val="nil"/>
            </w:tcBorders>
            <w:vAlign w:val="bottom"/>
            <w:hideMark/>
          </w:tcPr>
          <w:p w14:paraId="533038EC" w14:textId="77777777" w:rsidR="00C31C58" w:rsidRDefault="00CE11CB" w:rsidP="00C31C58">
            <w:pPr>
              <w:pStyle w:val="TabellRader"/>
              <w:jc w:val="center"/>
            </w:pPr>
            <w:r>
              <w:t>4</w:t>
            </w:r>
          </w:p>
        </w:tc>
        <w:tc>
          <w:tcPr>
            <w:tcW w:w="992" w:type="dxa"/>
            <w:tcBorders>
              <w:top w:val="single" w:sz="6" w:space="0" w:color="auto"/>
              <w:left w:val="nil"/>
              <w:bottom w:val="single" w:sz="6" w:space="0" w:color="auto"/>
              <w:right w:val="nil"/>
            </w:tcBorders>
            <w:vAlign w:val="bottom"/>
            <w:hideMark/>
          </w:tcPr>
          <w:p w14:paraId="7C04854E" w14:textId="77777777" w:rsidR="00C31C58" w:rsidRDefault="00CE11CB" w:rsidP="00C31C58">
            <w:pPr>
              <w:pStyle w:val="TabellRader"/>
              <w:jc w:val="left"/>
            </w:pPr>
            <w:r>
              <w:t>Azerbajdzjan</w:t>
            </w:r>
          </w:p>
        </w:tc>
        <w:tc>
          <w:tcPr>
            <w:tcW w:w="567" w:type="dxa"/>
            <w:tcBorders>
              <w:top w:val="single" w:sz="6" w:space="0" w:color="auto"/>
              <w:left w:val="nil"/>
              <w:bottom w:val="single" w:sz="6" w:space="0" w:color="auto"/>
              <w:right w:val="nil"/>
            </w:tcBorders>
            <w:vAlign w:val="bottom"/>
            <w:hideMark/>
          </w:tcPr>
          <w:p w14:paraId="547AFDCA" w14:textId="77777777" w:rsidR="00C31C58" w:rsidRDefault="00CE11CB" w:rsidP="00C31C58">
            <w:pPr>
              <w:pStyle w:val="TabellRader"/>
              <w:jc w:val="center"/>
            </w:pPr>
            <w:r>
              <w:t>1</w:t>
            </w:r>
          </w:p>
        </w:tc>
        <w:tc>
          <w:tcPr>
            <w:tcW w:w="851" w:type="dxa"/>
            <w:tcBorders>
              <w:top w:val="single" w:sz="6" w:space="0" w:color="auto"/>
              <w:left w:val="nil"/>
              <w:bottom w:val="single" w:sz="6" w:space="0" w:color="auto"/>
              <w:right w:val="nil"/>
            </w:tcBorders>
            <w:vAlign w:val="bottom"/>
            <w:hideMark/>
          </w:tcPr>
          <w:p w14:paraId="0D672359" w14:textId="77777777" w:rsidR="00C31C58" w:rsidRDefault="00CE11CB" w:rsidP="00C31C58">
            <w:pPr>
              <w:pStyle w:val="TabellRader"/>
              <w:jc w:val="left"/>
            </w:pPr>
            <w:r>
              <w:t>Pakistan</w:t>
            </w:r>
          </w:p>
        </w:tc>
        <w:tc>
          <w:tcPr>
            <w:tcW w:w="567" w:type="dxa"/>
            <w:tcBorders>
              <w:top w:val="single" w:sz="6" w:space="0" w:color="auto"/>
              <w:left w:val="nil"/>
              <w:bottom w:val="single" w:sz="6" w:space="0" w:color="auto"/>
              <w:right w:val="nil"/>
            </w:tcBorders>
            <w:vAlign w:val="bottom"/>
            <w:hideMark/>
          </w:tcPr>
          <w:p w14:paraId="48C3D590" w14:textId="77777777" w:rsidR="00C31C58" w:rsidRDefault="00CE11CB" w:rsidP="00C31C58">
            <w:pPr>
              <w:pStyle w:val="TabellRader"/>
              <w:jc w:val="center"/>
            </w:pPr>
            <w:r>
              <w:t>4</w:t>
            </w:r>
          </w:p>
        </w:tc>
        <w:tc>
          <w:tcPr>
            <w:tcW w:w="992" w:type="dxa"/>
            <w:tcBorders>
              <w:top w:val="single" w:sz="6" w:space="0" w:color="auto"/>
              <w:left w:val="nil"/>
              <w:bottom w:val="single" w:sz="6" w:space="0" w:color="auto"/>
              <w:right w:val="nil"/>
            </w:tcBorders>
            <w:vAlign w:val="bottom"/>
            <w:hideMark/>
          </w:tcPr>
          <w:p w14:paraId="1BE4D30D" w14:textId="77777777" w:rsidR="00C31C58" w:rsidRDefault="00CE11CB" w:rsidP="00C31C58">
            <w:pPr>
              <w:pStyle w:val="TabellRader"/>
              <w:jc w:val="left"/>
            </w:pPr>
            <w:r>
              <w:t>Filippinerna</w:t>
            </w:r>
          </w:p>
        </w:tc>
        <w:tc>
          <w:tcPr>
            <w:tcW w:w="567" w:type="dxa"/>
            <w:tcBorders>
              <w:top w:val="single" w:sz="6" w:space="0" w:color="auto"/>
              <w:left w:val="nil"/>
              <w:bottom w:val="single" w:sz="6" w:space="0" w:color="auto"/>
              <w:right w:val="nil"/>
            </w:tcBorders>
            <w:vAlign w:val="bottom"/>
            <w:hideMark/>
          </w:tcPr>
          <w:p w14:paraId="3481561E" w14:textId="77777777" w:rsidR="00C31C58" w:rsidRDefault="00CE11CB" w:rsidP="00C31C58">
            <w:pPr>
              <w:pStyle w:val="TabellRader"/>
              <w:jc w:val="center"/>
            </w:pPr>
            <w:r>
              <w:t>6</w:t>
            </w:r>
          </w:p>
        </w:tc>
      </w:tr>
      <w:tr w:rsidR="00C31C58" w14:paraId="1EFB8C92" w14:textId="79147BF9" w:rsidTr="00C31C58">
        <w:trPr>
          <w:trHeight w:val="269"/>
        </w:trPr>
        <w:tc>
          <w:tcPr>
            <w:tcW w:w="851" w:type="dxa"/>
            <w:tcBorders>
              <w:top w:val="single" w:sz="6" w:space="0" w:color="auto"/>
              <w:left w:val="nil"/>
              <w:bottom w:val="single" w:sz="6" w:space="0" w:color="auto"/>
              <w:right w:val="nil"/>
            </w:tcBorders>
            <w:vAlign w:val="bottom"/>
            <w:hideMark/>
          </w:tcPr>
          <w:p w14:paraId="602109E7" w14:textId="77777777" w:rsidR="00C31C58" w:rsidRDefault="00CE11CB" w:rsidP="00C31C58">
            <w:pPr>
              <w:pStyle w:val="TabellRader"/>
              <w:jc w:val="left"/>
            </w:pPr>
            <w:r>
              <w:t>Serbien</w:t>
            </w:r>
          </w:p>
        </w:tc>
        <w:tc>
          <w:tcPr>
            <w:tcW w:w="567" w:type="dxa"/>
            <w:tcBorders>
              <w:top w:val="single" w:sz="6" w:space="0" w:color="auto"/>
              <w:left w:val="nil"/>
              <w:bottom w:val="single" w:sz="6" w:space="0" w:color="auto"/>
              <w:right w:val="nil"/>
            </w:tcBorders>
            <w:vAlign w:val="bottom"/>
            <w:hideMark/>
          </w:tcPr>
          <w:p w14:paraId="6E85DDB9" w14:textId="77777777" w:rsidR="00C31C58" w:rsidRDefault="00CE11CB" w:rsidP="00C31C58">
            <w:pPr>
              <w:pStyle w:val="TabellRader"/>
              <w:jc w:val="center"/>
            </w:pPr>
            <w:r>
              <w:t>4</w:t>
            </w:r>
          </w:p>
        </w:tc>
        <w:tc>
          <w:tcPr>
            <w:tcW w:w="992" w:type="dxa"/>
            <w:tcBorders>
              <w:top w:val="single" w:sz="6" w:space="0" w:color="auto"/>
              <w:left w:val="nil"/>
              <w:bottom w:val="single" w:sz="6" w:space="0" w:color="auto"/>
              <w:right w:val="nil"/>
            </w:tcBorders>
            <w:vAlign w:val="bottom"/>
            <w:hideMark/>
          </w:tcPr>
          <w:p w14:paraId="2097F73F" w14:textId="77777777" w:rsidR="00C31C58" w:rsidRDefault="00CE11CB" w:rsidP="00C31C58">
            <w:pPr>
              <w:pStyle w:val="TabellRader"/>
              <w:jc w:val="left"/>
            </w:pPr>
            <w:r>
              <w:t>Bangladesh</w:t>
            </w:r>
          </w:p>
        </w:tc>
        <w:tc>
          <w:tcPr>
            <w:tcW w:w="567" w:type="dxa"/>
            <w:tcBorders>
              <w:top w:val="single" w:sz="6" w:space="0" w:color="auto"/>
              <w:left w:val="nil"/>
              <w:bottom w:val="single" w:sz="6" w:space="0" w:color="auto"/>
              <w:right w:val="nil"/>
            </w:tcBorders>
            <w:vAlign w:val="bottom"/>
            <w:hideMark/>
          </w:tcPr>
          <w:p w14:paraId="00F4FB3D" w14:textId="77777777" w:rsidR="00C31C58" w:rsidRDefault="00CE11CB" w:rsidP="00C31C58">
            <w:pPr>
              <w:pStyle w:val="TabellRader"/>
              <w:jc w:val="center"/>
            </w:pPr>
            <w:r>
              <w:t>1</w:t>
            </w:r>
          </w:p>
        </w:tc>
        <w:tc>
          <w:tcPr>
            <w:tcW w:w="851" w:type="dxa"/>
            <w:tcBorders>
              <w:top w:val="single" w:sz="6" w:space="0" w:color="auto"/>
              <w:left w:val="nil"/>
              <w:bottom w:val="single" w:sz="6" w:space="0" w:color="auto"/>
              <w:right w:val="nil"/>
            </w:tcBorders>
            <w:vAlign w:val="bottom"/>
            <w:hideMark/>
          </w:tcPr>
          <w:p w14:paraId="51571459" w14:textId="77777777" w:rsidR="00C31C58" w:rsidRDefault="00CE11CB" w:rsidP="00C31C58">
            <w:pPr>
              <w:pStyle w:val="TabellRader"/>
              <w:jc w:val="left"/>
            </w:pPr>
            <w:r>
              <w:t>Vietnam</w:t>
            </w:r>
          </w:p>
        </w:tc>
        <w:tc>
          <w:tcPr>
            <w:tcW w:w="567" w:type="dxa"/>
            <w:tcBorders>
              <w:top w:val="single" w:sz="6" w:space="0" w:color="auto"/>
              <w:left w:val="nil"/>
              <w:bottom w:val="single" w:sz="6" w:space="0" w:color="auto"/>
              <w:right w:val="nil"/>
            </w:tcBorders>
            <w:vAlign w:val="bottom"/>
            <w:hideMark/>
          </w:tcPr>
          <w:p w14:paraId="14B47539" w14:textId="77777777" w:rsidR="00C31C58" w:rsidRDefault="00CE11CB" w:rsidP="00C31C58">
            <w:pPr>
              <w:pStyle w:val="TabellRader"/>
              <w:jc w:val="center"/>
            </w:pPr>
            <w:r>
              <w:t>4</w:t>
            </w:r>
          </w:p>
        </w:tc>
        <w:tc>
          <w:tcPr>
            <w:tcW w:w="992" w:type="dxa"/>
            <w:tcBorders>
              <w:top w:val="single" w:sz="6" w:space="0" w:color="auto"/>
              <w:left w:val="nil"/>
              <w:bottom w:val="single" w:sz="6" w:space="0" w:color="auto"/>
              <w:right w:val="nil"/>
            </w:tcBorders>
            <w:vAlign w:val="bottom"/>
            <w:hideMark/>
          </w:tcPr>
          <w:p w14:paraId="6A01D74F" w14:textId="77777777" w:rsidR="00C31C58" w:rsidRDefault="00CE11CB" w:rsidP="00C31C58">
            <w:pPr>
              <w:pStyle w:val="TabellRader"/>
              <w:jc w:val="left"/>
            </w:pPr>
            <w:r>
              <w:t>Taiwan</w:t>
            </w:r>
          </w:p>
        </w:tc>
        <w:tc>
          <w:tcPr>
            <w:tcW w:w="567" w:type="dxa"/>
            <w:tcBorders>
              <w:top w:val="single" w:sz="6" w:space="0" w:color="auto"/>
              <w:left w:val="nil"/>
              <w:bottom w:val="single" w:sz="6" w:space="0" w:color="auto"/>
              <w:right w:val="nil"/>
            </w:tcBorders>
            <w:vAlign w:val="bottom"/>
            <w:hideMark/>
          </w:tcPr>
          <w:p w14:paraId="63ADD61A" w14:textId="77777777" w:rsidR="00C31C58" w:rsidRDefault="00CE11CB" w:rsidP="00C31C58">
            <w:pPr>
              <w:pStyle w:val="TabellRader"/>
              <w:jc w:val="center"/>
            </w:pPr>
            <w:r>
              <w:t>5</w:t>
            </w:r>
          </w:p>
        </w:tc>
      </w:tr>
      <w:tr w:rsidR="00C31C58" w14:paraId="4E57CA4E" w14:textId="7105646A" w:rsidTr="00C31C58">
        <w:trPr>
          <w:trHeight w:val="269"/>
        </w:trPr>
        <w:tc>
          <w:tcPr>
            <w:tcW w:w="851" w:type="dxa"/>
            <w:tcBorders>
              <w:top w:val="single" w:sz="6" w:space="0" w:color="auto"/>
              <w:left w:val="nil"/>
              <w:bottom w:val="single" w:sz="6" w:space="0" w:color="auto"/>
              <w:right w:val="nil"/>
            </w:tcBorders>
            <w:vAlign w:val="center"/>
            <w:hideMark/>
          </w:tcPr>
          <w:p w14:paraId="334C90CF" w14:textId="77777777" w:rsidR="00C31C58" w:rsidRDefault="00CE11CB" w:rsidP="00C31C58">
            <w:pPr>
              <w:pStyle w:val="TabellRader"/>
              <w:jc w:val="left"/>
            </w:pPr>
            <w:r>
              <w:t>Kina</w:t>
            </w:r>
          </w:p>
        </w:tc>
        <w:tc>
          <w:tcPr>
            <w:tcW w:w="567" w:type="dxa"/>
            <w:tcBorders>
              <w:top w:val="single" w:sz="6" w:space="0" w:color="auto"/>
              <w:left w:val="nil"/>
              <w:bottom w:val="single" w:sz="6" w:space="0" w:color="auto"/>
              <w:right w:val="nil"/>
            </w:tcBorders>
            <w:vAlign w:val="center"/>
            <w:hideMark/>
          </w:tcPr>
          <w:p w14:paraId="1B5C31E3" w14:textId="77777777" w:rsidR="00C31C58" w:rsidRDefault="00CE11CB" w:rsidP="00C31C58">
            <w:pPr>
              <w:pStyle w:val="TabellRader"/>
              <w:jc w:val="center"/>
            </w:pPr>
            <w:r>
              <w:t>3</w:t>
            </w:r>
          </w:p>
        </w:tc>
        <w:tc>
          <w:tcPr>
            <w:tcW w:w="992" w:type="dxa"/>
            <w:tcBorders>
              <w:top w:val="single" w:sz="6" w:space="0" w:color="auto"/>
              <w:left w:val="nil"/>
              <w:bottom w:val="single" w:sz="6" w:space="0" w:color="auto"/>
              <w:right w:val="nil"/>
            </w:tcBorders>
            <w:vAlign w:val="center"/>
            <w:hideMark/>
          </w:tcPr>
          <w:p w14:paraId="3AF29F64" w14:textId="77777777" w:rsidR="00C31C58" w:rsidRDefault="00CE11CB" w:rsidP="00C31C58">
            <w:pPr>
              <w:pStyle w:val="TabellRader"/>
              <w:jc w:val="left"/>
            </w:pPr>
            <w:r>
              <w:t>FAE</w:t>
            </w:r>
          </w:p>
        </w:tc>
        <w:tc>
          <w:tcPr>
            <w:tcW w:w="567" w:type="dxa"/>
            <w:tcBorders>
              <w:top w:val="single" w:sz="6" w:space="0" w:color="auto"/>
              <w:left w:val="nil"/>
              <w:bottom w:val="single" w:sz="6" w:space="0" w:color="auto"/>
              <w:right w:val="nil"/>
            </w:tcBorders>
            <w:vAlign w:val="center"/>
            <w:hideMark/>
          </w:tcPr>
          <w:p w14:paraId="08D99593" w14:textId="77777777" w:rsidR="00C31C58" w:rsidRDefault="00CE11CB" w:rsidP="00C31C58">
            <w:pPr>
              <w:pStyle w:val="TabellRader"/>
              <w:jc w:val="center"/>
            </w:pPr>
            <w:r>
              <w:t>1</w:t>
            </w:r>
          </w:p>
        </w:tc>
        <w:tc>
          <w:tcPr>
            <w:tcW w:w="851" w:type="dxa"/>
            <w:tcBorders>
              <w:top w:val="single" w:sz="6" w:space="0" w:color="auto"/>
              <w:left w:val="nil"/>
              <w:bottom w:val="single" w:sz="6" w:space="0" w:color="auto"/>
              <w:right w:val="nil"/>
            </w:tcBorders>
            <w:vAlign w:val="center"/>
            <w:hideMark/>
          </w:tcPr>
          <w:p w14:paraId="1E4BDE81" w14:textId="77777777" w:rsidR="00C31C58" w:rsidRDefault="00CE11CB" w:rsidP="00C31C58">
            <w:pPr>
              <w:pStyle w:val="TabellRader"/>
              <w:jc w:val="left"/>
            </w:pPr>
            <w:r>
              <w:t>Bahrain</w:t>
            </w:r>
          </w:p>
        </w:tc>
        <w:tc>
          <w:tcPr>
            <w:tcW w:w="567" w:type="dxa"/>
            <w:tcBorders>
              <w:top w:val="single" w:sz="6" w:space="0" w:color="auto"/>
              <w:left w:val="nil"/>
              <w:bottom w:val="single" w:sz="6" w:space="0" w:color="auto"/>
              <w:right w:val="nil"/>
            </w:tcBorders>
            <w:vAlign w:val="center"/>
            <w:hideMark/>
          </w:tcPr>
          <w:p w14:paraId="5FA3B3E2" w14:textId="77777777" w:rsidR="00C31C58" w:rsidRDefault="00CE11CB" w:rsidP="00C31C58">
            <w:pPr>
              <w:pStyle w:val="TabellRader"/>
              <w:jc w:val="center"/>
            </w:pPr>
            <w:r>
              <w:t>3</w:t>
            </w:r>
          </w:p>
        </w:tc>
        <w:tc>
          <w:tcPr>
            <w:tcW w:w="992" w:type="dxa"/>
            <w:tcBorders>
              <w:top w:val="single" w:sz="6" w:space="0" w:color="auto"/>
              <w:left w:val="nil"/>
              <w:bottom w:val="single" w:sz="6" w:space="0" w:color="auto"/>
              <w:right w:val="nil"/>
            </w:tcBorders>
            <w:vAlign w:val="center"/>
            <w:hideMark/>
          </w:tcPr>
          <w:p w14:paraId="2638C7B6" w14:textId="77777777" w:rsidR="00C31C58" w:rsidRDefault="00CE11CB" w:rsidP="00C31C58">
            <w:pPr>
              <w:pStyle w:val="TabellRader"/>
              <w:jc w:val="left"/>
            </w:pPr>
            <w:r>
              <w:t>Bangladesh</w:t>
            </w:r>
          </w:p>
        </w:tc>
        <w:tc>
          <w:tcPr>
            <w:tcW w:w="567" w:type="dxa"/>
            <w:tcBorders>
              <w:top w:val="single" w:sz="6" w:space="0" w:color="auto"/>
              <w:left w:val="nil"/>
              <w:bottom w:val="single" w:sz="6" w:space="0" w:color="auto"/>
              <w:right w:val="nil"/>
            </w:tcBorders>
            <w:vAlign w:val="center"/>
            <w:hideMark/>
          </w:tcPr>
          <w:p w14:paraId="6B524617" w14:textId="77777777" w:rsidR="00C31C58" w:rsidRDefault="00CE11CB" w:rsidP="00C31C58">
            <w:pPr>
              <w:pStyle w:val="TabellRader"/>
              <w:jc w:val="center"/>
            </w:pPr>
            <w:r>
              <w:t>4</w:t>
            </w:r>
          </w:p>
        </w:tc>
      </w:tr>
      <w:tr w:rsidR="00C31C58" w14:paraId="780748D4" w14:textId="693AE274" w:rsidTr="00C31C58">
        <w:trPr>
          <w:trHeight w:val="269"/>
        </w:trPr>
        <w:tc>
          <w:tcPr>
            <w:tcW w:w="851" w:type="dxa"/>
            <w:tcBorders>
              <w:top w:val="single" w:sz="6" w:space="0" w:color="auto"/>
              <w:left w:val="nil"/>
              <w:bottom w:val="single" w:sz="6" w:space="0" w:color="auto"/>
              <w:right w:val="nil"/>
            </w:tcBorders>
            <w:vAlign w:val="bottom"/>
            <w:hideMark/>
          </w:tcPr>
          <w:p w14:paraId="18F8E62F" w14:textId="77777777" w:rsidR="00C31C58" w:rsidRDefault="00CE11CB" w:rsidP="00C31C58">
            <w:pPr>
              <w:pStyle w:val="TabellRader"/>
              <w:jc w:val="left"/>
            </w:pPr>
            <w:r>
              <w:t>Kroatien</w:t>
            </w:r>
          </w:p>
        </w:tc>
        <w:tc>
          <w:tcPr>
            <w:tcW w:w="567" w:type="dxa"/>
            <w:tcBorders>
              <w:top w:val="single" w:sz="6" w:space="0" w:color="auto"/>
              <w:left w:val="nil"/>
              <w:bottom w:val="single" w:sz="6" w:space="0" w:color="auto"/>
              <w:right w:val="nil"/>
            </w:tcBorders>
            <w:vAlign w:val="bottom"/>
            <w:hideMark/>
          </w:tcPr>
          <w:p w14:paraId="1FA3565E" w14:textId="77777777" w:rsidR="00C31C58" w:rsidRDefault="00CE11CB" w:rsidP="00C31C58">
            <w:pPr>
              <w:pStyle w:val="TabellRader"/>
              <w:jc w:val="center"/>
            </w:pPr>
            <w:r>
              <w:t>3</w:t>
            </w:r>
          </w:p>
        </w:tc>
        <w:tc>
          <w:tcPr>
            <w:tcW w:w="992" w:type="dxa"/>
            <w:tcBorders>
              <w:top w:val="single" w:sz="6" w:space="0" w:color="auto"/>
              <w:left w:val="nil"/>
              <w:bottom w:val="single" w:sz="6" w:space="0" w:color="auto"/>
              <w:right w:val="nil"/>
            </w:tcBorders>
            <w:vAlign w:val="bottom"/>
            <w:hideMark/>
          </w:tcPr>
          <w:p w14:paraId="58351DF4" w14:textId="77777777" w:rsidR="00C31C58" w:rsidRDefault="00CE11CB" w:rsidP="00C31C58">
            <w:pPr>
              <w:pStyle w:val="TabellRader"/>
              <w:jc w:val="left"/>
            </w:pPr>
            <w:r>
              <w:t>Israel</w:t>
            </w:r>
          </w:p>
        </w:tc>
        <w:tc>
          <w:tcPr>
            <w:tcW w:w="567" w:type="dxa"/>
            <w:tcBorders>
              <w:top w:val="single" w:sz="6" w:space="0" w:color="auto"/>
              <w:left w:val="nil"/>
              <w:bottom w:val="single" w:sz="6" w:space="0" w:color="auto"/>
              <w:right w:val="nil"/>
            </w:tcBorders>
            <w:vAlign w:val="bottom"/>
            <w:hideMark/>
          </w:tcPr>
          <w:p w14:paraId="08CAF043" w14:textId="77777777" w:rsidR="00C31C58" w:rsidRDefault="00CE11CB" w:rsidP="00C31C58">
            <w:pPr>
              <w:pStyle w:val="TabellRader"/>
              <w:jc w:val="center"/>
            </w:pPr>
            <w:r>
              <w:t>1</w:t>
            </w:r>
          </w:p>
        </w:tc>
        <w:tc>
          <w:tcPr>
            <w:tcW w:w="851" w:type="dxa"/>
            <w:tcBorders>
              <w:top w:val="single" w:sz="6" w:space="0" w:color="auto"/>
              <w:left w:val="nil"/>
              <w:bottom w:val="single" w:sz="6" w:space="0" w:color="auto"/>
              <w:right w:val="nil"/>
            </w:tcBorders>
            <w:vAlign w:val="bottom"/>
            <w:hideMark/>
          </w:tcPr>
          <w:p w14:paraId="6C6FECEA" w14:textId="77777777" w:rsidR="00C31C58" w:rsidRDefault="00CE11CB" w:rsidP="00C31C58">
            <w:pPr>
              <w:pStyle w:val="TabellRader"/>
              <w:jc w:val="left"/>
            </w:pPr>
            <w:r>
              <w:t>Indien</w:t>
            </w:r>
          </w:p>
        </w:tc>
        <w:tc>
          <w:tcPr>
            <w:tcW w:w="567" w:type="dxa"/>
            <w:tcBorders>
              <w:top w:val="single" w:sz="6" w:space="0" w:color="auto"/>
              <w:left w:val="nil"/>
              <w:bottom w:val="single" w:sz="6" w:space="0" w:color="auto"/>
              <w:right w:val="nil"/>
            </w:tcBorders>
            <w:vAlign w:val="bottom"/>
            <w:hideMark/>
          </w:tcPr>
          <w:p w14:paraId="1CE0BE27" w14:textId="77777777" w:rsidR="00C31C58" w:rsidRDefault="00CE11CB" w:rsidP="00C31C58">
            <w:pPr>
              <w:pStyle w:val="TabellRader"/>
              <w:jc w:val="center"/>
            </w:pPr>
            <w:r>
              <w:t>3</w:t>
            </w:r>
          </w:p>
        </w:tc>
        <w:tc>
          <w:tcPr>
            <w:tcW w:w="992" w:type="dxa"/>
            <w:tcBorders>
              <w:top w:val="single" w:sz="6" w:space="0" w:color="auto"/>
              <w:left w:val="nil"/>
              <w:bottom w:val="single" w:sz="6" w:space="0" w:color="auto"/>
              <w:right w:val="nil"/>
            </w:tcBorders>
            <w:vAlign w:val="bottom"/>
            <w:hideMark/>
          </w:tcPr>
          <w:p w14:paraId="74EB9C6E" w14:textId="77777777" w:rsidR="00C31C58" w:rsidRDefault="00CE11CB" w:rsidP="00C31C58">
            <w:pPr>
              <w:pStyle w:val="TabellRader"/>
              <w:jc w:val="left"/>
            </w:pPr>
            <w:r>
              <w:t>Jordanien</w:t>
            </w:r>
          </w:p>
        </w:tc>
        <w:tc>
          <w:tcPr>
            <w:tcW w:w="567" w:type="dxa"/>
            <w:tcBorders>
              <w:top w:val="single" w:sz="6" w:space="0" w:color="auto"/>
              <w:left w:val="nil"/>
              <w:bottom w:val="single" w:sz="6" w:space="0" w:color="auto"/>
              <w:right w:val="nil"/>
            </w:tcBorders>
            <w:vAlign w:val="bottom"/>
            <w:hideMark/>
          </w:tcPr>
          <w:p w14:paraId="0DDD25FE" w14:textId="77777777" w:rsidR="00C31C58" w:rsidRDefault="00CE11CB" w:rsidP="00C31C58">
            <w:pPr>
              <w:pStyle w:val="TabellRader"/>
              <w:jc w:val="center"/>
            </w:pPr>
            <w:r>
              <w:t>4</w:t>
            </w:r>
          </w:p>
        </w:tc>
      </w:tr>
      <w:tr w:rsidR="00C31C58" w14:paraId="563B057E" w14:textId="332AFB17" w:rsidTr="00C31C58">
        <w:trPr>
          <w:trHeight w:val="269"/>
        </w:trPr>
        <w:tc>
          <w:tcPr>
            <w:tcW w:w="851" w:type="dxa"/>
            <w:tcBorders>
              <w:top w:val="single" w:sz="6" w:space="0" w:color="auto"/>
              <w:left w:val="nil"/>
              <w:bottom w:val="single" w:sz="6" w:space="0" w:color="auto"/>
              <w:right w:val="nil"/>
            </w:tcBorders>
            <w:vAlign w:val="bottom"/>
            <w:hideMark/>
          </w:tcPr>
          <w:p w14:paraId="4A81D8C3" w14:textId="77777777" w:rsidR="00C31C58" w:rsidRDefault="00CE11CB" w:rsidP="00C31C58">
            <w:pPr>
              <w:pStyle w:val="TabellRader"/>
              <w:jc w:val="left"/>
            </w:pPr>
            <w:r>
              <w:t>Sydkorea</w:t>
            </w:r>
          </w:p>
        </w:tc>
        <w:tc>
          <w:tcPr>
            <w:tcW w:w="567" w:type="dxa"/>
            <w:tcBorders>
              <w:top w:val="single" w:sz="6" w:space="0" w:color="auto"/>
              <w:left w:val="nil"/>
              <w:bottom w:val="single" w:sz="6" w:space="0" w:color="auto"/>
              <w:right w:val="nil"/>
            </w:tcBorders>
            <w:vAlign w:val="bottom"/>
            <w:hideMark/>
          </w:tcPr>
          <w:p w14:paraId="72659278" w14:textId="77777777" w:rsidR="00C31C58" w:rsidRDefault="00CE11CB" w:rsidP="00C31C58">
            <w:pPr>
              <w:pStyle w:val="TabellRader"/>
              <w:jc w:val="center"/>
            </w:pPr>
            <w:r>
              <w:t>3</w:t>
            </w:r>
          </w:p>
        </w:tc>
        <w:tc>
          <w:tcPr>
            <w:tcW w:w="992" w:type="dxa"/>
            <w:tcBorders>
              <w:top w:val="single" w:sz="6" w:space="0" w:color="auto"/>
              <w:left w:val="nil"/>
              <w:bottom w:val="single" w:sz="6" w:space="0" w:color="auto"/>
              <w:right w:val="nil"/>
            </w:tcBorders>
            <w:vAlign w:val="bottom"/>
            <w:hideMark/>
          </w:tcPr>
          <w:p w14:paraId="3DB0F96F" w14:textId="77777777" w:rsidR="00C31C58" w:rsidRDefault="00CE11CB" w:rsidP="00C31C58">
            <w:pPr>
              <w:pStyle w:val="TabellRader"/>
              <w:jc w:val="left"/>
            </w:pPr>
            <w:r>
              <w:t>Jordanien</w:t>
            </w:r>
          </w:p>
        </w:tc>
        <w:tc>
          <w:tcPr>
            <w:tcW w:w="567" w:type="dxa"/>
            <w:tcBorders>
              <w:top w:val="single" w:sz="6" w:space="0" w:color="auto"/>
              <w:left w:val="nil"/>
              <w:bottom w:val="single" w:sz="6" w:space="0" w:color="auto"/>
              <w:right w:val="nil"/>
            </w:tcBorders>
            <w:vAlign w:val="bottom"/>
            <w:hideMark/>
          </w:tcPr>
          <w:p w14:paraId="495DEA45" w14:textId="77777777" w:rsidR="00C31C58" w:rsidRDefault="00CE11CB" w:rsidP="00C31C58">
            <w:pPr>
              <w:pStyle w:val="TabellRader"/>
              <w:jc w:val="center"/>
            </w:pPr>
            <w:r>
              <w:t>1</w:t>
            </w:r>
          </w:p>
        </w:tc>
        <w:tc>
          <w:tcPr>
            <w:tcW w:w="851" w:type="dxa"/>
            <w:tcBorders>
              <w:top w:val="single" w:sz="6" w:space="0" w:color="auto"/>
              <w:left w:val="nil"/>
              <w:bottom w:val="single" w:sz="6" w:space="0" w:color="auto"/>
              <w:right w:val="nil"/>
            </w:tcBorders>
            <w:vAlign w:val="bottom"/>
            <w:hideMark/>
          </w:tcPr>
          <w:p w14:paraId="32F135D4" w14:textId="77777777" w:rsidR="00C31C58" w:rsidRDefault="00CE11CB" w:rsidP="00C31C58">
            <w:pPr>
              <w:pStyle w:val="TabellRader"/>
              <w:jc w:val="left"/>
            </w:pPr>
            <w:r>
              <w:t>Israel</w:t>
            </w:r>
          </w:p>
        </w:tc>
        <w:tc>
          <w:tcPr>
            <w:tcW w:w="567" w:type="dxa"/>
            <w:tcBorders>
              <w:top w:val="single" w:sz="6" w:space="0" w:color="auto"/>
              <w:left w:val="nil"/>
              <w:bottom w:val="single" w:sz="6" w:space="0" w:color="auto"/>
              <w:right w:val="nil"/>
            </w:tcBorders>
            <w:vAlign w:val="bottom"/>
            <w:hideMark/>
          </w:tcPr>
          <w:p w14:paraId="6AAADAE8" w14:textId="77777777" w:rsidR="00C31C58" w:rsidRDefault="00CE11CB" w:rsidP="00C31C58">
            <w:pPr>
              <w:pStyle w:val="TabellRader"/>
              <w:jc w:val="center"/>
            </w:pPr>
            <w:r>
              <w:t>3</w:t>
            </w:r>
          </w:p>
        </w:tc>
        <w:tc>
          <w:tcPr>
            <w:tcW w:w="992" w:type="dxa"/>
            <w:tcBorders>
              <w:top w:val="single" w:sz="6" w:space="0" w:color="auto"/>
              <w:left w:val="nil"/>
              <w:bottom w:val="single" w:sz="6" w:space="0" w:color="auto"/>
              <w:right w:val="nil"/>
            </w:tcBorders>
            <w:vAlign w:val="bottom"/>
            <w:hideMark/>
          </w:tcPr>
          <w:p w14:paraId="379CEEC4" w14:textId="77777777" w:rsidR="00C31C58" w:rsidRDefault="00CE11CB" w:rsidP="00C31C58">
            <w:pPr>
              <w:pStyle w:val="TabellRader"/>
              <w:jc w:val="left"/>
            </w:pPr>
            <w:r>
              <w:t>Thailand</w:t>
            </w:r>
          </w:p>
        </w:tc>
        <w:tc>
          <w:tcPr>
            <w:tcW w:w="567" w:type="dxa"/>
            <w:tcBorders>
              <w:top w:val="single" w:sz="6" w:space="0" w:color="auto"/>
              <w:left w:val="nil"/>
              <w:bottom w:val="single" w:sz="6" w:space="0" w:color="auto"/>
              <w:right w:val="nil"/>
            </w:tcBorders>
            <w:vAlign w:val="bottom"/>
            <w:hideMark/>
          </w:tcPr>
          <w:p w14:paraId="1A80B20B" w14:textId="77777777" w:rsidR="00C31C58" w:rsidRDefault="00CE11CB" w:rsidP="00C31C58">
            <w:pPr>
              <w:pStyle w:val="TabellRader"/>
              <w:jc w:val="center"/>
            </w:pPr>
            <w:r>
              <w:t>4</w:t>
            </w:r>
          </w:p>
        </w:tc>
      </w:tr>
      <w:tr w:rsidR="00C31C58" w14:paraId="41A49DD8" w14:textId="4C898628" w:rsidTr="00C31C58">
        <w:trPr>
          <w:trHeight w:val="269"/>
        </w:trPr>
        <w:tc>
          <w:tcPr>
            <w:tcW w:w="851" w:type="dxa"/>
            <w:tcBorders>
              <w:top w:val="single" w:sz="6" w:space="0" w:color="auto"/>
              <w:left w:val="nil"/>
              <w:bottom w:val="single" w:sz="6" w:space="0" w:color="auto"/>
              <w:right w:val="nil"/>
            </w:tcBorders>
            <w:vAlign w:val="bottom"/>
            <w:hideMark/>
          </w:tcPr>
          <w:p w14:paraId="314EA723" w14:textId="77777777" w:rsidR="00C31C58" w:rsidRDefault="00CE11CB" w:rsidP="00C31C58">
            <w:pPr>
              <w:pStyle w:val="TabellRader"/>
              <w:jc w:val="left"/>
            </w:pPr>
            <w:r>
              <w:t>Taiwan</w:t>
            </w:r>
          </w:p>
        </w:tc>
        <w:tc>
          <w:tcPr>
            <w:tcW w:w="567" w:type="dxa"/>
            <w:tcBorders>
              <w:top w:val="single" w:sz="6" w:space="0" w:color="auto"/>
              <w:left w:val="nil"/>
              <w:bottom w:val="single" w:sz="6" w:space="0" w:color="auto"/>
              <w:right w:val="nil"/>
            </w:tcBorders>
            <w:vAlign w:val="bottom"/>
            <w:hideMark/>
          </w:tcPr>
          <w:p w14:paraId="316EC6ED" w14:textId="77777777" w:rsidR="00C31C58" w:rsidRDefault="00CE11CB" w:rsidP="00C31C58">
            <w:pPr>
              <w:pStyle w:val="TabellRader"/>
              <w:jc w:val="center"/>
            </w:pPr>
            <w:r>
              <w:t>3</w:t>
            </w:r>
          </w:p>
        </w:tc>
        <w:tc>
          <w:tcPr>
            <w:tcW w:w="992" w:type="dxa"/>
            <w:tcBorders>
              <w:top w:val="single" w:sz="6" w:space="0" w:color="auto"/>
              <w:left w:val="nil"/>
              <w:bottom w:val="single" w:sz="6" w:space="0" w:color="auto"/>
              <w:right w:val="nil"/>
            </w:tcBorders>
            <w:vAlign w:val="bottom"/>
            <w:hideMark/>
          </w:tcPr>
          <w:p w14:paraId="01D24A71" w14:textId="77777777" w:rsidR="00C31C58" w:rsidRDefault="00CE11CB" w:rsidP="00C31C58">
            <w:pPr>
              <w:pStyle w:val="TabellRader"/>
              <w:jc w:val="left"/>
            </w:pPr>
            <w:r>
              <w:t>Makedonien</w:t>
            </w:r>
          </w:p>
        </w:tc>
        <w:tc>
          <w:tcPr>
            <w:tcW w:w="567" w:type="dxa"/>
            <w:tcBorders>
              <w:top w:val="single" w:sz="6" w:space="0" w:color="auto"/>
              <w:left w:val="nil"/>
              <w:bottom w:val="single" w:sz="6" w:space="0" w:color="auto"/>
              <w:right w:val="nil"/>
            </w:tcBorders>
            <w:vAlign w:val="bottom"/>
            <w:hideMark/>
          </w:tcPr>
          <w:p w14:paraId="7B7E8A71" w14:textId="77777777" w:rsidR="00C31C58" w:rsidRDefault="00CE11CB" w:rsidP="00C31C58">
            <w:pPr>
              <w:pStyle w:val="TabellRader"/>
              <w:jc w:val="center"/>
            </w:pPr>
            <w:r>
              <w:t>1</w:t>
            </w:r>
          </w:p>
        </w:tc>
        <w:tc>
          <w:tcPr>
            <w:tcW w:w="851" w:type="dxa"/>
            <w:tcBorders>
              <w:top w:val="single" w:sz="6" w:space="0" w:color="auto"/>
              <w:left w:val="nil"/>
              <w:bottom w:val="single" w:sz="6" w:space="0" w:color="auto"/>
              <w:right w:val="nil"/>
            </w:tcBorders>
            <w:vAlign w:val="bottom"/>
            <w:hideMark/>
          </w:tcPr>
          <w:p w14:paraId="40921680" w14:textId="77777777" w:rsidR="00C31C58" w:rsidRDefault="00CE11CB" w:rsidP="00C31C58">
            <w:pPr>
              <w:pStyle w:val="TabellRader"/>
              <w:jc w:val="left"/>
            </w:pPr>
            <w:r>
              <w:t>Tunisien</w:t>
            </w:r>
          </w:p>
        </w:tc>
        <w:tc>
          <w:tcPr>
            <w:tcW w:w="567" w:type="dxa"/>
            <w:tcBorders>
              <w:top w:val="single" w:sz="6" w:space="0" w:color="auto"/>
              <w:left w:val="nil"/>
              <w:bottom w:val="single" w:sz="6" w:space="0" w:color="auto"/>
              <w:right w:val="nil"/>
            </w:tcBorders>
            <w:vAlign w:val="bottom"/>
            <w:hideMark/>
          </w:tcPr>
          <w:p w14:paraId="3F760A3C" w14:textId="77777777" w:rsidR="00C31C58" w:rsidRDefault="00CE11CB" w:rsidP="00C31C58">
            <w:pPr>
              <w:pStyle w:val="TabellRader"/>
              <w:jc w:val="center"/>
            </w:pPr>
            <w:r>
              <w:t>3</w:t>
            </w:r>
          </w:p>
        </w:tc>
        <w:tc>
          <w:tcPr>
            <w:tcW w:w="992" w:type="dxa"/>
            <w:tcBorders>
              <w:top w:val="single" w:sz="6" w:space="0" w:color="auto"/>
              <w:left w:val="nil"/>
              <w:bottom w:val="single" w:sz="6" w:space="0" w:color="auto"/>
              <w:right w:val="nil"/>
            </w:tcBorders>
            <w:vAlign w:val="bottom"/>
            <w:hideMark/>
          </w:tcPr>
          <w:p w14:paraId="2E73828E" w14:textId="77777777" w:rsidR="00C31C58" w:rsidRDefault="00CE11CB" w:rsidP="00C31C58">
            <w:pPr>
              <w:pStyle w:val="TabellRader"/>
              <w:jc w:val="left"/>
            </w:pPr>
            <w:r>
              <w:t>Egypten</w:t>
            </w:r>
          </w:p>
        </w:tc>
        <w:tc>
          <w:tcPr>
            <w:tcW w:w="567" w:type="dxa"/>
            <w:tcBorders>
              <w:top w:val="single" w:sz="6" w:space="0" w:color="auto"/>
              <w:left w:val="nil"/>
              <w:bottom w:val="single" w:sz="6" w:space="0" w:color="auto"/>
              <w:right w:val="nil"/>
            </w:tcBorders>
            <w:vAlign w:val="bottom"/>
            <w:hideMark/>
          </w:tcPr>
          <w:p w14:paraId="20644480" w14:textId="77777777" w:rsidR="00C31C58" w:rsidRDefault="00CE11CB" w:rsidP="00C31C58">
            <w:pPr>
              <w:pStyle w:val="TabellRader"/>
              <w:jc w:val="center"/>
            </w:pPr>
            <w:r>
              <w:t>3</w:t>
            </w:r>
          </w:p>
        </w:tc>
      </w:tr>
      <w:tr w:rsidR="00C31C58" w14:paraId="40EFBD89" w14:textId="3BE267BC" w:rsidTr="00C31C58">
        <w:trPr>
          <w:trHeight w:val="269"/>
        </w:trPr>
        <w:tc>
          <w:tcPr>
            <w:tcW w:w="851" w:type="dxa"/>
            <w:tcBorders>
              <w:top w:val="single" w:sz="6" w:space="0" w:color="auto"/>
              <w:left w:val="nil"/>
              <w:bottom w:val="single" w:sz="6" w:space="0" w:color="auto"/>
              <w:right w:val="nil"/>
            </w:tcBorders>
            <w:vAlign w:val="bottom"/>
            <w:hideMark/>
          </w:tcPr>
          <w:p w14:paraId="63483BE9" w14:textId="77777777" w:rsidR="00C31C58" w:rsidRDefault="00CE11CB" w:rsidP="00C31C58">
            <w:pPr>
              <w:pStyle w:val="TabellRader"/>
              <w:jc w:val="left"/>
            </w:pPr>
            <w:r>
              <w:t>Ukraina</w:t>
            </w:r>
          </w:p>
        </w:tc>
        <w:tc>
          <w:tcPr>
            <w:tcW w:w="567" w:type="dxa"/>
            <w:tcBorders>
              <w:top w:val="single" w:sz="6" w:space="0" w:color="auto"/>
              <w:left w:val="nil"/>
              <w:bottom w:val="single" w:sz="6" w:space="0" w:color="auto"/>
              <w:right w:val="nil"/>
            </w:tcBorders>
            <w:vAlign w:val="bottom"/>
            <w:hideMark/>
          </w:tcPr>
          <w:p w14:paraId="652F4EAE" w14:textId="77777777" w:rsidR="00C31C58" w:rsidRDefault="00CE11CB" w:rsidP="00C31C58">
            <w:pPr>
              <w:pStyle w:val="TabellRader"/>
              <w:jc w:val="center"/>
            </w:pPr>
            <w:r>
              <w:t>3</w:t>
            </w:r>
          </w:p>
        </w:tc>
        <w:tc>
          <w:tcPr>
            <w:tcW w:w="992" w:type="dxa"/>
            <w:tcBorders>
              <w:top w:val="single" w:sz="6" w:space="0" w:color="auto"/>
              <w:left w:val="nil"/>
              <w:bottom w:val="single" w:sz="6" w:space="0" w:color="auto"/>
              <w:right w:val="nil"/>
            </w:tcBorders>
            <w:vAlign w:val="bottom"/>
            <w:hideMark/>
          </w:tcPr>
          <w:p w14:paraId="62EA5EC6" w14:textId="77777777" w:rsidR="00C31C58" w:rsidRDefault="00CE11CB" w:rsidP="00C31C58">
            <w:pPr>
              <w:pStyle w:val="TabellRader"/>
              <w:jc w:val="left"/>
            </w:pPr>
            <w:r>
              <w:t>Mauritius</w:t>
            </w:r>
          </w:p>
        </w:tc>
        <w:tc>
          <w:tcPr>
            <w:tcW w:w="567" w:type="dxa"/>
            <w:tcBorders>
              <w:top w:val="single" w:sz="6" w:space="0" w:color="auto"/>
              <w:left w:val="nil"/>
              <w:bottom w:val="single" w:sz="6" w:space="0" w:color="auto"/>
              <w:right w:val="nil"/>
            </w:tcBorders>
            <w:vAlign w:val="bottom"/>
            <w:hideMark/>
          </w:tcPr>
          <w:p w14:paraId="5442AB8B" w14:textId="77777777" w:rsidR="00C31C58" w:rsidRDefault="00CE11CB" w:rsidP="00C31C58">
            <w:pPr>
              <w:pStyle w:val="TabellRader"/>
              <w:jc w:val="center"/>
            </w:pPr>
            <w:r>
              <w:t>1</w:t>
            </w:r>
          </w:p>
        </w:tc>
        <w:tc>
          <w:tcPr>
            <w:tcW w:w="851" w:type="dxa"/>
            <w:tcBorders>
              <w:top w:val="single" w:sz="6" w:space="0" w:color="auto"/>
              <w:left w:val="nil"/>
              <w:bottom w:val="single" w:sz="6" w:space="0" w:color="auto"/>
              <w:right w:val="nil"/>
            </w:tcBorders>
            <w:vAlign w:val="bottom"/>
            <w:hideMark/>
          </w:tcPr>
          <w:p w14:paraId="1CBBD6A1" w14:textId="77777777" w:rsidR="00C31C58" w:rsidRDefault="00CE11CB" w:rsidP="00C31C58">
            <w:pPr>
              <w:pStyle w:val="TabellRader"/>
              <w:jc w:val="left"/>
            </w:pPr>
            <w:r>
              <w:t>Turkiet</w:t>
            </w:r>
          </w:p>
        </w:tc>
        <w:tc>
          <w:tcPr>
            <w:tcW w:w="567" w:type="dxa"/>
            <w:tcBorders>
              <w:top w:val="single" w:sz="6" w:space="0" w:color="auto"/>
              <w:left w:val="nil"/>
              <w:bottom w:val="single" w:sz="6" w:space="0" w:color="auto"/>
              <w:right w:val="nil"/>
            </w:tcBorders>
            <w:vAlign w:val="bottom"/>
            <w:hideMark/>
          </w:tcPr>
          <w:p w14:paraId="6D259DE0" w14:textId="77777777" w:rsidR="00C31C58" w:rsidRDefault="00CE11CB" w:rsidP="00C31C58">
            <w:pPr>
              <w:pStyle w:val="TabellRader"/>
              <w:jc w:val="center"/>
            </w:pPr>
            <w:r>
              <w:t>3</w:t>
            </w:r>
          </w:p>
        </w:tc>
        <w:tc>
          <w:tcPr>
            <w:tcW w:w="992" w:type="dxa"/>
            <w:tcBorders>
              <w:top w:val="single" w:sz="6" w:space="0" w:color="auto"/>
              <w:left w:val="nil"/>
              <w:bottom w:val="single" w:sz="6" w:space="0" w:color="auto"/>
              <w:right w:val="nil"/>
            </w:tcBorders>
            <w:vAlign w:val="bottom"/>
            <w:hideMark/>
          </w:tcPr>
          <w:p w14:paraId="57268DD7" w14:textId="77777777" w:rsidR="00C31C58" w:rsidRDefault="00CE11CB" w:rsidP="00C31C58">
            <w:pPr>
              <w:pStyle w:val="TabellRader"/>
              <w:jc w:val="left"/>
            </w:pPr>
            <w:r>
              <w:t>Ukraina</w:t>
            </w:r>
          </w:p>
        </w:tc>
        <w:tc>
          <w:tcPr>
            <w:tcW w:w="567" w:type="dxa"/>
            <w:tcBorders>
              <w:top w:val="single" w:sz="6" w:space="0" w:color="auto"/>
              <w:left w:val="nil"/>
              <w:bottom w:val="single" w:sz="6" w:space="0" w:color="auto"/>
              <w:right w:val="nil"/>
            </w:tcBorders>
            <w:vAlign w:val="bottom"/>
            <w:hideMark/>
          </w:tcPr>
          <w:p w14:paraId="7D1C477F" w14:textId="77777777" w:rsidR="00C31C58" w:rsidRDefault="00CE11CB" w:rsidP="00C31C58">
            <w:pPr>
              <w:pStyle w:val="TabellRader"/>
              <w:jc w:val="center"/>
            </w:pPr>
            <w:r>
              <w:t>3</w:t>
            </w:r>
          </w:p>
        </w:tc>
      </w:tr>
      <w:tr w:rsidR="00C31C58" w14:paraId="7AD7BFCF" w14:textId="5D73D040" w:rsidTr="00C31C58">
        <w:trPr>
          <w:trHeight w:val="269"/>
        </w:trPr>
        <w:tc>
          <w:tcPr>
            <w:tcW w:w="851" w:type="dxa"/>
            <w:tcBorders>
              <w:top w:val="single" w:sz="6" w:space="0" w:color="auto"/>
              <w:left w:val="nil"/>
              <w:bottom w:val="single" w:sz="6" w:space="0" w:color="auto"/>
              <w:right w:val="nil"/>
            </w:tcBorders>
            <w:vAlign w:val="bottom"/>
            <w:hideMark/>
          </w:tcPr>
          <w:p w14:paraId="484707E9" w14:textId="77777777" w:rsidR="00C31C58" w:rsidRDefault="00CE11CB" w:rsidP="00C31C58">
            <w:pPr>
              <w:pStyle w:val="TabellRader"/>
              <w:jc w:val="left"/>
            </w:pPr>
            <w:r>
              <w:t>Egypten</w:t>
            </w:r>
          </w:p>
        </w:tc>
        <w:tc>
          <w:tcPr>
            <w:tcW w:w="567" w:type="dxa"/>
            <w:tcBorders>
              <w:top w:val="single" w:sz="6" w:space="0" w:color="auto"/>
              <w:left w:val="nil"/>
              <w:bottom w:val="single" w:sz="6" w:space="0" w:color="auto"/>
              <w:right w:val="nil"/>
            </w:tcBorders>
            <w:vAlign w:val="bottom"/>
            <w:hideMark/>
          </w:tcPr>
          <w:p w14:paraId="680758FF" w14:textId="77777777" w:rsidR="00C31C58" w:rsidRDefault="00CE11CB" w:rsidP="00C31C58">
            <w:pPr>
              <w:pStyle w:val="TabellRader"/>
              <w:jc w:val="center"/>
            </w:pPr>
            <w:r>
              <w:t>2</w:t>
            </w:r>
          </w:p>
        </w:tc>
        <w:tc>
          <w:tcPr>
            <w:tcW w:w="992" w:type="dxa"/>
            <w:tcBorders>
              <w:top w:val="single" w:sz="6" w:space="0" w:color="auto"/>
              <w:left w:val="nil"/>
              <w:bottom w:val="single" w:sz="6" w:space="0" w:color="auto"/>
              <w:right w:val="nil"/>
            </w:tcBorders>
            <w:vAlign w:val="bottom"/>
            <w:hideMark/>
          </w:tcPr>
          <w:p w14:paraId="7CEE294A" w14:textId="77777777" w:rsidR="00C31C58" w:rsidRDefault="00CE11CB" w:rsidP="00C31C58">
            <w:pPr>
              <w:pStyle w:val="TabellRader"/>
              <w:jc w:val="left"/>
            </w:pPr>
            <w:r>
              <w:t>Serbien</w:t>
            </w:r>
          </w:p>
        </w:tc>
        <w:tc>
          <w:tcPr>
            <w:tcW w:w="567" w:type="dxa"/>
            <w:tcBorders>
              <w:top w:val="single" w:sz="6" w:space="0" w:color="auto"/>
              <w:left w:val="nil"/>
              <w:bottom w:val="single" w:sz="6" w:space="0" w:color="auto"/>
              <w:right w:val="nil"/>
            </w:tcBorders>
            <w:vAlign w:val="bottom"/>
            <w:hideMark/>
          </w:tcPr>
          <w:p w14:paraId="57B30959" w14:textId="77777777" w:rsidR="00C31C58" w:rsidRDefault="00CE11CB" w:rsidP="00C31C58">
            <w:pPr>
              <w:pStyle w:val="TabellRader"/>
              <w:jc w:val="center"/>
            </w:pPr>
            <w:r>
              <w:t>1</w:t>
            </w:r>
          </w:p>
        </w:tc>
        <w:tc>
          <w:tcPr>
            <w:tcW w:w="851" w:type="dxa"/>
            <w:tcBorders>
              <w:top w:val="single" w:sz="6" w:space="0" w:color="auto"/>
              <w:left w:val="nil"/>
              <w:bottom w:val="single" w:sz="6" w:space="0" w:color="auto"/>
              <w:right w:val="nil"/>
            </w:tcBorders>
            <w:vAlign w:val="bottom"/>
            <w:hideMark/>
          </w:tcPr>
          <w:p w14:paraId="0A7A72C7" w14:textId="77777777" w:rsidR="00C31C58" w:rsidRDefault="00CE11CB" w:rsidP="00C31C58">
            <w:pPr>
              <w:pStyle w:val="TabellRader"/>
              <w:jc w:val="left"/>
            </w:pPr>
            <w:r>
              <w:t>Indonesien</w:t>
            </w:r>
          </w:p>
        </w:tc>
        <w:tc>
          <w:tcPr>
            <w:tcW w:w="567" w:type="dxa"/>
            <w:tcBorders>
              <w:top w:val="single" w:sz="6" w:space="0" w:color="auto"/>
              <w:left w:val="nil"/>
              <w:bottom w:val="single" w:sz="6" w:space="0" w:color="auto"/>
              <w:right w:val="nil"/>
            </w:tcBorders>
            <w:vAlign w:val="bottom"/>
            <w:hideMark/>
          </w:tcPr>
          <w:p w14:paraId="1691EECC" w14:textId="77777777" w:rsidR="00C31C58" w:rsidRDefault="00CE11CB" w:rsidP="00C31C58">
            <w:pPr>
              <w:pStyle w:val="TabellRader"/>
              <w:jc w:val="center"/>
            </w:pPr>
            <w:r>
              <w:t>2</w:t>
            </w:r>
          </w:p>
        </w:tc>
        <w:tc>
          <w:tcPr>
            <w:tcW w:w="992" w:type="dxa"/>
            <w:tcBorders>
              <w:top w:val="single" w:sz="6" w:space="0" w:color="auto"/>
              <w:left w:val="nil"/>
              <w:bottom w:val="single" w:sz="6" w:space="0" w:color="auto"/>
              <w:right w:val="nil"/>
            </w:tcBorders>
            <w:vAlign w:val="bottom"/>
            <w:hideMark/>
          </w:tcPr>
          <w:p w14:paraId="7782CBEB" w14:textId="77777777" w:rsidR="00C31C58" w:rsidRDefault="00CE11CB" w:rsidP="00C31C58">
            <w:pPr>
              <w:pStyle w:val="TabellRader"/>
              <w:jc w:val="left"/>
            </w:pPr>
            <w:r>
              <w:t>Indien</w:t>
            </w:r>
          </w:p>
        </w:tc>
        <w:tc>
          <w:tcPr>
            <w:tcW w:w="567" w:type="dxa"/>
            <w:tcBorders>
              <w:top w:val="single" w:sz="6" w:space="0" w:color="auto"/>
              <w:left w:val="nil"/>
              <w:bottom w:val="single" w:sz="6" w:space="0" w:color="auto"/>
              <w:right w:val="nil"/>
            </w:tcBorders>
            <w:vAlign w:val="bottom"/>
            <w:hideMark/>
          </w:tcPr>
          <w:p w14:paraId="6FD5DEF8" w14:textId="77777777" w:rsidR="00C31C58" w:rsidRDefault="00CE11CB" w:rsidP="00C31C58">
            <w:pPr>
              <w:pStyle w:val="TabellRader"/>
              <w:jc w:val="center"/>
            </w:pPr>
            <w:r>
              <w:t>2</w:t>
            </w:r>
          </w:p>
        </w:tc>
      </w:tr>
      <w:tr w:rsidR="00C31C58" w14:paraId="77F903EA" w14:textId="60A4A59F" w:rsidTr="00C31C58">
        <w:trPr>
          <w:trHeight w:val="269"/>
        </w:trPr>
        <w:tc>
          <w:tcPr>
            <w:tcW w:w="851" w:type="dxa"/>
            <w:tcBorders>
              <w:top w:val="single" w:sz="6" w:space="0" w:color="auto"/>
              <w:left w:val="nil"/>
              <w:bottom w:val="single" w:sz="6" w:space="0" w:color="auto"/>
              <w:right w:val="nil"/>
            </w:tcBorders>
            <w:vAlign w:val="bottom"/>
            <w:hideMark/>
          </w:tcPr>
          <w:p w14:paraId="41E661CF" w14:textId="77777777" w:rsidR="00C31C58" w:rsidRDefault="00CE11CB" w:rsidP="00C31C58">
            <w:pPr>
              <w:pStyle w:val="TabellRader"/>
              <w:jc w:val="left"/>
            </w:pPr>
            <w:r>
              <w:t>Ryssland</w:t>
            </w:r>
          </w:p>
        </w:tc>
        <w:tc>
          <w:tcPr>
            <w:tcW w:w="567" w:type="dxa"/>
            <w:tcBorders>
              <w:top w:val="single" w:sz="6" w:space="0" w:color="auto"/>
              <w:left w:val="nil"/>
              <w:bottom w:val="single" w:sz="6" w:space="0" w:color="auto"/>
              <w:right w:val="nil"/>
            </w:tcBorders>
            <w:vAlign w:val="bottom"/>
            <w:hideMark/>
          </w:tcPr>
          <w:p w14:paraId="3E43148C" w14:textId="77777777" w:rsidR="00C31C58" w:rsidRDefault="00CE11CB" w:rsidP="00C31C58">
            <w:pPr>
              <w:pStyle w:val="TabellRader"/>
              <w:jc w:val="center"/>
            </w:pPr>
            <w:r>
              <w:t>2</w:t>
            </w:r>
          </w:p>
        </w:tc>
        <w:tc>
          <w:tcPr>
            <w:tcW w:w="992" w:type="dxa"/>
            <w:tcBorders>
              <w:top w:val="single" w:sz="6" w:space="0" w:color="auto"/>
              <w:left w:val="nil"/>
              <w:bottom w:val="single" w:sz="6" w:space="0" w:color="auto"/>
              <w:right w:val="nil"/>
            </w:tcBorders>
            <w:vAlign w:val="bottom"/>
            <w:hideMark/>
          </w:tcPr>
          <w:p w14:paraId="2E780A3D" w14:textId="77777777" w:rsidR="00C31C58" w:rsidRDefault="00CE11CB" w:rsidP="00C31C58">
            <w:pPr>
              <w:pStyle w:val="TabellRader"/>
              <w:jc w:val="left"/>
            </w:pPr>
            <w:r>
              <w:t>Syrien</w:t>
            </w:r>
          </w:p>
        </w:tc>
        <w:tc>
          <w:tcPr>
            <w:tcW w:w="567" w:type="dxa"/>
            <w:tcBorders>
              <w:top w:val="single" w:sz="6" w:space="0" w:color="auto"/>
              <w:left w:val="nil"/>
              <w:bottom w:val="single" w:sz="6" w:space="0" w:color="auto"/>
              <w:right w:val="nil"/>
            </w:tcBorders>
            <w:vAlign w:val="bottom"/>
            <w:hideMark/>
          </w:tcPr>
          <w:p w14:paraId="4E2D95A9" w14:textId="77777777" w:rsidR="00C31C58" w:rsidRDefault="00CE11CB" w:rsidP="00C31C58">
            <w:pPr>
              <w:pStyle w:val="TabellRader"/>
              <w:jc w:val="center"/>
            </w:pPr>
            <w:r>
              <w:t>1</w:t>
            </w:r>
          </w:p>
        </w:tc>
        <w:tc>
          <w:tcPr>
            <w:tcW w:w="851" w:type="dxa"/>
            <w:tcBorders>
              <w:top w:val="single" w:sz="6" w:space="0" w:color="auto"/>
              <w:left w:val="nil"/>
              <w:bottom w:val="single" w:sz="6" w:space="0" w:color="auto"/>
              <w:right w:val="nil"/>
            </w:tcBorders>
            <w:vAlign w:val="bottom"/>
            <w:hideMark/>
          </w:tcPr>
          <w:p w14:paraId="45D34385" w14:textId="77777777" w:rsidR="00C31C58" w:rsidRDefault="00CE11CB" w:rsidP="00C31C58">
            <w:pPr>
              <w:pStyle w:val="TabellRader"/>
              <w:jc w:val="left"/>
            </w:pPr>
            <w:r>
              <w:t>Kazakstan</w:t>
            </w:r>
          </w:p>
        </w:tc>
        <w:tc>
          <w:tcPr>
            <w:tcW w:w="567" w:type="dxa"/>
            <w:tcBorders>
              <w:top w:val="single" w:sz="6" w:space="0" w:color="auto"/>
              <w:left w:val="nil"/>
              <w:bottom w:val="single" w:sz="6" w:space="0" w:color="auto"/>
              <w:right w:val="nil"/>
            </w:tcBorders>
            <w:vAlign w:val="bottom"/>
            <w:hideMark/>
          </w:tcPr>
          <w:p w14:paraId="54D217F6" w14:textId="77777777" w:rsidR="00C31C58" w:rsidRDefault="00CE11CB" w:rsidP="00C31C58">
            <w:pPr>
              <w:pStyle w:val="TabellRader"/>
              <w:jc w:val="center"/>
            </w:pPr>
            <w:r>
              <w:t>2</w:t>
            </w:r>
          </w:p>
        </w:tc>
        <w:tc>
          <w:tcPr>
            <w:tcW w:w="992" w:type="dxa"/>
            <w:tcBorders>
              <w:top w:val="single" w:sz="6" w:space="0" w:color="auto"/>
              <w:left w:val="nil"/>
              <w:bottom w:val="single" w:sz="6" w:space="0" w:color="auto"/>
              <w:right w:val="nil"/>
            </w:tcBorders>
            <w:vAlign w:val="bottom"/>
            <w:hideMark/>
          </w:tcPr>
          <w:p w14:paraId="1AEE1F9F" w14:textId="77777777" w:rsidR="00C31C58" w:rsidRDefault="00CE11CB" w:rsidP="00C31C58">
            <w:pPr>
              <w:pStyle w:val="TabellRader"/>
              <w:jc w:val="left"/>
            </w:pPr>
            <w:r>
              <w:t>Marocko</w:t>
            </w:r>
          </w:p>
        </w:tc>
        <w:tc>
          <w:tcPr>
            <w:tcW w:w="567" w:type="dxa"/>
            <w:tcBorders>
              <w:top w:val="single" w:sz="6" w:space="0" w:color="auto"/>
              <w:left w:val="nil"/>
              <w:bottom w:val="single" w:sz="6" w:space="0" w:color="auto"/>
              <w:right w:val="nil"/>
            </w:tcBorders>
            <w:vAlign w:val="bottom"/>
            <w:hideMark/>
          </w:tcPr>
          <w:p w14:paraId="3C3FD5C7" w14:textId="77777777" w:rsidR="00C31C58" w:rsidRDefault="00CE11CB" w:rsidP="00C31C58">
            <w:pPr>
              <w:pStyle w:val="TabellRader"/>
              <w:jc w:val="center"/>
            </w:pPr>
            <w:r>
              <w:t>2</w:t>
            </w:r>
          </w:p>
        </w:tc>
      </w:tr>
      <w:tr w:rsidR="00C31C58" w14:paraId="2EF05CBA" w14:textId="3BE7DF02" w:rsidTr="00C31C58">
        <w:trPr>
          <w:trHeight w:val="269"/>
        </w:trPr>
        <w:tc>
          <w:tcPr>
            <w:tcW w:w="851" w:type="dxa"/>
            <w:tcBorders>
              <w:top w:val="single" w:sz="6" w:space="0" w:color="auto"/>
              <w:left w:val="nil"/>
              <w:bottom w:val="single" w:sz="6" w:space="0" w:color="auto"/>
              <w:right w:val="nil"/>
            </w:tcBorders>
            <w:vAlign w:val="bottom"/>
            <w:hideMark/>
          </w:tcPr>
          <w:p w14:paraId="271812EF" w14:textId="77777777" w:rsidR="00C31C58" w:rsidRDefault="00CE11CB" w:rsidP="00C31C58">
            <w:pPr>
              <w:pStyle w:val="TabellRader"/>
              <w:jc w:val="left"/>
            </w:pPr>
            <w:r>
              <w:t>Bangladesh</w:t>
            </w:r>
          </w:p>
        </w:tc>
        <w:tc>
          <w:tcPr>
            <w:tcW w:w="567" w:type="dxa"/>
            <w:tcBorders>
              <w:top w:val="single" w:sz="6" w:space="0" w:color="auto"/>
              <w:left w:val="nil"/>
              <w:bottom w:val="single" w:sz="6" w:space="0" w:color="auto"/>
              <w:right w:val="nil"/>
            </w:tcBorders>
            <w:vAlign w:val="bottom"/>
            <w:hideMark/>
          </w:tcPr>
          <w:p w14:paraId="619B1617"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hideMark/>
          </w:tcPr>
          <w:p w14:paraId="15AB6433" w14:textId="77777777" w:rsidR="00C31C58" w:rsidRDefault="00CE11CB" w:rsidP="00C31C58">
            <w:pPr>
              <w:pStyle w:val="TabellRader"/>
              <w:jc w:val="left"/>
            </w:pPr>
            <w:r>
              <w:t>Ukraina</w:t>
            </w:r>
          </w:p>
        </w:tc>
        <w:tc>
          <w:tcPr>
            <w:tcW w:w="567" w:type="dxa"/>
            <w:tcBorders>
              <w:top w:val="single" w:sz="6" w:space="0" w:color="auto"/>
              <w:left w:val="nil"/>
              <w:bottom w:val="single" w:sz="6" w:space="0" w:color="auto"/>
              <w:right w:val="nil"/>
            </w:tcBorders>
            <w:vAlign w:val="bottom"/>
            <w:hideMark/>
          </w:tcPr>
          <w:p w14:paraId="6B2FA4F5" w14:textId="77777777" w:rsidR="00C31C58" w:rsidRDefault="00CE11CB" w:rsidP="00C31C58">
            <w:pPr>
              <w:pStyle w:val="TabellRader"/>
              <w:jc w:val="center"/>
            </w:pPr>
            <w:r>
              <w:t>1</w:t>
            </w:r>
          </w:p>
        </w:tc>
        <w:tc>
          <w:tcPr>
            <w:tcW w:w="851" w:type="dxa"/>
            <w:tcBorders>
              <w:top w:val="single" w:sz="6" w:space="0" w:color="auto"/>
              <w:left w:val="nil"/>
              <w:bottom w:val="single" w:sz="6" w:space="0" w:color="auto"/>
              <w:right w:val="nil"/>
            </w:tcBorders>
            <w:vAlign w:val="bottom"/>
            <w:hideMark/>
          </w:tcPr>
          <w:p w14:paraId="1DD84032" w14:textId="77777777" w:rsidR="00C31C58" w:rsidRDefault="00CE11CB" w:rsidP="00C31C58">
            <w:pPr>
              <w:pStyle w:val="TabellRader"/>
              <w:jc w:val="left"/>
            </w:pPr>
            <w:r>
              <w:t>Kina</w:t>
            </w:r>
          </w:p>
        </w:tc>
        <w:tc>
          <w:tcPr>
            <w:tcW w:w="567" w:type="dxa"/>
            <w:tcBorders>
              <w:top w:val="single" w:sz="6" w:space="0" w:color="auto"/>
              <w:left w:val="nil"/>
              <w:bottom w:val="single" w:sz="6" w:space="0" w:color="auto"/>
              <w:right w:val="nil"/>
            </w:tcBorders>
            <w:vAlign w:val="bottom"/>
            <w:hideMark/>
          </w:tcPr>
          <w:p w14:paraId="0C2374F1" w14:textId="77777777" w:rsidR="00C31C58" w:rsidRDefault="00CE11CB" w:rsidP="00C31C58">
            <w:pPr>
              <w:pStyle w:val="TabellRader"/>
              <w:jc w:val="center"/>
            </w:pPr>
            <w:r>
              <w:t>2</w:t>
            </w:r>
          </w:p>
        </w:tc>
        <w:tc>
          <w:tcPr>
            <w:tcW w:w="992" w:type="dxa"/>
            <w:tcBorders>
              <w:top w:val="single" w:sz="6" w:space="0" w:color="auto"/>
              <w:left w:val="nil"/>
              <w:bottom w:val="single" w:sz="6" w:space="0" w:color="auto"/>
              <w:right w:val="nil"/>
            </w:tcBorders>
            <w:vAlign w:val="bottom"/>
            <w:hideMark/>
          </w:tcPr>
          <w:p w14:paraId="4749EC8F" w14:textId="77777777" w:rsidR="00C31C58" w:rsidRDefault="00CE11CB" w:rsidP="00C31C58">
            <w:pPr>
              <w:pStyle w:val="TabellRader"/>
              <w:jc w:val="left"/>
            </w:pPr>
            <w:r>
              <w:t>Pakistan</w:t>
            </w:r>
          </w:p>
        </w:tc>
        <w:tc>
          <w:tcPr>
            <w:tcW w:w="567" w:type="dxa"/>
            <w:tcBorders>
              <w:top w:val="single" w:sz="6" w:space="0" w:color="auto"/>
              <w:left w:val="nil"/>
              <w:bottom w:val="single" w:sz="6" w:space="0" w:color="auto"/>
              <w:right w:val="nil"/>
            </w:tcBorders>
            <w:vAlign w:val="bottom"/>
            <w:hideMark/>
          </w:tcPr>
          <w:p w14:paraId="7A050DD3" w14:textId="77777777" w:rsidR="00C31C58" w:rsidRDefault="00CE11CB" w:rsidP="00C31C58">
            <w:pPr>
              <w:pStyle w:val="TabellRader"/>
              <w:jc w:val="center"/>
            </w:pPr>
            <w:r>
              <w:t>2</w:t>
            </w:r>
          </w:p>
        </w:tc>
      </w:tr>
      <w:tr w:rsidR="00C31C58" w14:paraId="1E81707F" w14:textId="3D32A3B6" w:rsidTr="00C31C58">
        <w:trPr>
          <w:trHeight w:val="269"/>
        </w:trPr>
        <w:tc>
          <w:tcPr>
            <w:tcW w:w="851" w:type="dxa"/>
            <w:tcBorders>
              <w:top w:val="single" w:sz="6" w:space="0" w:color="auto"/>
              <w:left w:val="nil"/>
              <w:bottom w:val="single" w:sz="6" w:space="0" w:color="auto"/>
              <w:right w:val="nil"/>
            </w:tcBorders>
            <w:vAlign w:val="bottom"/>
            <w:hideMark/>
          </w:tcPr>
          <w:p w14:paraId="562215D3" w14:textId="77777777" w:rsidR="00C31C58" w:rsidRDefault="00CE11CB" w:rsidP="00C31C58">
            <w:pPr>
              <w:pStyle w:val="TabellRader"/>
              <w:jc w:val="left"/>
            </w:pPr>
            <w:r>
              <w:t>Bulgarien</w:t>
            </w:r>
          </w:p>
        </w:tc>
        <w:tc>
          <w:tcPr>
            <w:tcW w:w="567" w:type="dxa"/>
            <w:tcBorders>
              <w:top w:val="single" w:sz="6" w:space="0" w:color="auto"/>
              <w:left w:val="nil"/>
              <w:bottom w:val="single" w:sz="6" w:space="0" w:color="auto"/>
              <w:right w:val="nil"/>
            </w:tcBorders>
            <w:vAlign w:val="bottom"/>
            <w:hideMark/>
          </w:tcPr>
          <w:p w14:paraId="74AC19B7"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hideMark/>
          </w:tcPr>
          <w:p w14:paraId="09636810" w14:textId="77777777" w:rsidR="00C31C58" w:rsidRDefault="00CE11CB" w:rsidP="00C31C58">
            <w:pPr>
              <w:pStyle w:val="TabellSlutsumma"/>
              <w:jc w:val="left"/>
            </w:pPr>
            <w:r>
              <w:t>Totalt</w:t>
            </w:r>
          </w:p>
        </w:tc>
        <w:tc>
          <w:tcPr>
            <w:tcW w:w="567" w:type="dxa"/>
            <w:tcBorders>
              <w:top w:val="single" w:sz="6" w:space="0" w:color="auto"/>
              <w:left w:val="nil"/>
              <w:bottom w:val="single" w:sz="6" w:space="0" w:color="auto"/>
              <w:right w:val="nil"/>
            </w:tcBorders>
            <w:vAlign w:val="bottom"/>
            <w:hideMark/>
          </w:tcPr>
          <w:p w14:paraId="459BD48D" w14:textId="77777777" w:rsidR="00C31C58" w:rsidRDefault="00CE11CB" w:rsidP="00C31C58">
            <w:pPr>
              <w:pStyle w:val="TabellSlutsumma"/>
              <w:jc w:val="center"/>
            </w:pPr>
            <w:r>
              <w:t>17</w:t>
            </w:r>
          </w:p>
        </w:tc>
        <w:tc>
          <w:tcPr>
            <w:tcW w:w="851" w:type="dxa"/>
            <w:tcBorders>
              <w:top w:val="single" w:sz="6" w:space="0" w:color="auto"/>
              <w:left w:val="nil"/>
              <w:bottom w:val="single" w:sz="6" w:space="0" w:color="auto"/>
              <w:right w:val="nil"/>
            </w:tcBorders>
            <w:vAlign w:val="bottom"/>
            <w:hideMark/>
          </w:tcPr>
          <w:p w14:paraId="0635FB8B" w14:textId="77777777" w:rsidR="00C31C58" w:rsidRDefault="00CE11CB" w:rsidP="00C31C58">
            <w:pPr>
              <w:pStyle w:val="TabellRader"/>
              <w:jc w:val="left"/>
            </w:pPr>
            <w:r>
              <w:t>Libanon</w:t>
            </w:r>
          </w:p>
        </w:tc>
        <w:tc>
          <w:tcPr>
            <w:tcW w:w="567" w:type="dxa"/>
            <w:tcBorders>
              <w:top w:val="single" w:sz="6" w:space="0" w:color="auto"/>
              <w:left w:val="nil"/>
              <w:bottom w:val="single" w:sz="6" w:space="0" w:color="auto"/>
              <w:right w:val="nil"/>
            </w:tcBorders>
            <w:vAlign w:val="bottom"/>
            <w:hideMark/>
          </w:tcPr>
          <w:p w14:paraId="5FFFC090" w14:textId="77777777" w:rsidR="00C31C58" w:rsidRDefault="00CE11CB" w:rsidP="00C31C58">
            <w:pPr>
              <w:pStyle w:val="TabellRader"/>
              <w:jc w:val="center"/>
            </w:pPr>
            <w:r>
              <w:t>2</w:t>
            </w:r>
          </w:p>
        </w:tc>
        <w:tc>
          <w:tcPr>
            <w:tcW w:w="992" w:type="dxa"/>
            <w:tcBorders>
              <w:top w:val="single" w:sz="6" w:space="0" w:color="auto"/>
              <w:left w:val="nil"/>
              <w:bottom w:val="single" w:sz="6" w:space="0" w:color="auto"/>
              <w:right w:val="nil"/>
            </w:tcBorders>
            <w:vAlign w:val="bottom"/>
            <w:hideMark/>
          </w:tcPr>
          <w:p w14:paraId="718B2F93" w14:textId="77777777" w:rsidR="00C31C58" w:rsidRDefault="00CE11CB" w:rsidP="00C31C58">
            <w:pPr>
              <w:pStyle w:val="TabellRader"/>
              <w:jc w:val="left"/>
            </w:pPr>
            <w:r>
              <w:t>Serbien</w:t>
            </w:r>
          </w:p>
        </w:tc>
        <w:tc>
          <w:tcPr>
            <w:tcW w:w="567" w:type="dxa"/>
            <w:tcBorders>
              <w:top w:val="single" w:sz="6" w:space="0" w:color="auto"/>
              <w:left w:val="nil"/>
              <w:bottom w:val="single" w:sz="6" w:space="0" w:color="auto"/>
              <w:right w:val="nil"/>
            </w:tcBorders>
            <w:vAlign w:val="bottom"/>
            <w:hideMark/>
          </w:tcPr>
          <w:p w14:paraId="03ACFD63" w14:textId="77777777" w:rsidR="00C31C58" w:rsidRDefault="00CE11CB" w:rsidP="00C31C58">
            <w:pPr>
              <w:pStyle w:val="TabellRader"/>
              <w:jc w:val="center"/>
            </w:pPr>
            <w:r>
              <w:t>2</w:t>
            </w:r>
          </w:p>
        </w:tc>
      </w:tr>
      <w:tr w:rsidR="00C31C58" w14:paraId="338E8991" w14:textId="2B5E3D43" w:rsidTr="00C31C58">
        <w:trPr>
          <w:trHeight w:val="269"/>
        </w:trPr>
        <w:tc>
          <w:tcPr>
            <w:tcW w:w="851" w:type="dxa"/>
            <w:tcBorders>
              <w:top w:val="single" w:sz="6" w:space="0" w:color="auto"/>
              <w:left w:val="nil"/>
              <w:bottom w:val="single" w:sz="6" w:space="0" w:color="auto"/>
              <w:right w:val="nil"/>
            </w:tcBorders>
            <w:vAlign w:val="bottom"/>
            <w:hideMark/>
          </w:tcPr>
          <w:p w14:paraId="66C56E15" w14:textId="77777777" w:rsidR="00C31C58" w:rsidRDefault="00CE11CB" w:rsidP="00C31C58">
            <w:pPr>
              <w:pStyle w:val="TabellRader"/>
              <w:jc w:val="left"/>
            </w:pPr>
            <w:r>
              <w:t>Cypern</w:t>
            </w:r>
          </w:p>
        </w:tc>
        <w:tc>
          <w:tcPr>
            <w:tcW w:w="567" w:type="dxa"/>
            <w:tcBorders>
              <w:top w:val="single" w:sz="6" w:space="0" w:color="auto"/>
              <w:left w:val="nil"/>
              <w:bottom w:val="single" w:sz="6" w:space="0" w:color="auto"/>
              <w:right w:val="nil"/>
            </w:tcBorders>
            <w:vAlign w:val="bottom"/>
            <w:hideMark/>
          </w:tcPr>
          <w:p w14:paraId="3F1D1371"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597F9A89"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0F58545C"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4AA9180D" w14:textId="77777777" w:rsidR="00C31C58" w:rsidRDefault="00CE11CB" w:rsidP="00C31C58">
            <w:pPr>
              <w:pStyle w:val="TabellRader"/>
              <w:jc w:val="left"/>
            </w:pPr>
            <w:r>
              <w:t>Ryssland</w:t>
            </w:r>
          </w:p>
        </w:tc>
        <w:tc>
          <w:tcPr>
            <w:tcW w:w="567" w:type="dxa"/>
            <w:tcBorders>
              <w:top w:val="single" w:sz="6" w:space="0" w:color="auto"/>
              <w:left w:val="nil"/>
              <w:bottom w:val="single" w:sz="6" w:space="0" w:color="auto"/>
              <w:right w:val="nil"/>
            </w:tcBorders>
            <w:vAlign w:val="bottom"/>
            <w:hideMark/>
          </w:tcPr>
          <w:p w14:paraId="540C8144" w14:textId="77777777" w:rsidR="00C31C58" w:rsidRDefault="00CE11CB" w:rsidP="00C31C58">
            <w:pPr>
              <w:pStyle w:val="TabellRader"/>
              <w:jc w:val="center"/>
            </w:pPr>
            <w:r>
              <w:t>2</w:t>
            </w:r>
          </w:p>
        </w:tc>
        <w:tc>
          <w:tcPr>
            <w:tcW w:w="992" w:type="dxa"/>
            <w:tcBorders>
              <w:top w:val="single" w:sz="6" w:space="0" w:color="auto"/>
              <w:left w:val="nil"/>
              <w:bottom w:val="single" w:sz="6" w:space="0" w:color="auto"/>
              <w:right w:val="nil"/>
            </w:tcBorders>
            <w:vAlign w:val="bottom"/>
            <w:hideMark/>
          </w:tcPr>
          <w:p w14:paraId="7EC7DFAC" w14:textId="77777777" w:rsidR="00C31C58" w:rsidRDefault="00CE11CB" w:rsidP="00C31C58">
            <w:pPr>
              <w:pStyle w:val="TabellRader"/>
              <w:jc w:val="left"/>
            </w:pPr>
            <w:r>
              <w:t>Armenien</w:t>
            </w:r>
          </w:p>
        </w:tc>
        <w:tc>
          <w:tcPr>
            <w:tcW w:w="567" w:type="dxa"/>
            <w:tcBorders>
              <w:top w:val="single" w:sz="6" w:space="0" w:color="auto"/>
              <w:left w:val="nil"/>
              <w:bottom w:val="single" w:sz="6" w:space="0" w:color="auto"/>
              <w:right w:val="nil"/>
            </w:tcBorders>
            <w:vAlign w:val="bottom"/>
            <w:hideMark/>
          </w:tcPr>
          <w:p w14:paraId="54DCBEBF" w14:textId="77777777" w:rsidR="00C31C58" w:rsidRDefault="00CE11CB" w:rsidP="00C31C58">
            <w:pPr>
              <w:pStyle w:val="TabellRader"/>
              <w:jc w:val="center"/>
            </w:pPr>
            <w:r>
              <w:t>1</w:t>
            </w:r>
          </w:p>
        </w:tc>
      </w:tr>
      <w:tr w:rsidR="00C31C58" w14:paraId="12CBDDE9" w14:textId="5D3684F6" w:rsidTr="00C31C58">
        <w:trPr>
          <w:trHeight w:val="269"/>
        </w:trPr>
        <w:tc>
          <w:tcPr>
            <w:tcW w:w="851" w:type="dxa"/>
            <w:tcBorders>
              <w:top w:val="single" w:sz="6" w:space="0" w:color="auto"/>
              <w:left w:val="nil"/>
              <w:bottom w:val="single" w:sz="6" w:space="0" w:color="auto"/>
              <w:right w:val="nil"/>
            </w:tcBorders>
            <w:vAlign w:val="bottom"/>
            <w:hideMark/>
          </w:tcPr>
          <w:p w14:paraId="7E4053E4" w14:textId="77777777" w:rsidR="00C31C58" w:rsidRDefault="00CE11CB" w:rsidP="00C31C58">
            <w:pPr>
              <w:pStyle w:val="TabellRader"/>
              <w:jc w:val="left"/>
            </w:pPr>
            <w:r>
              <w:t>Ecuador</w:t>
            </w:r>
          </w:p>
        </w:tc>
        <w:tc>
          <w:tcPr>
            <w:tcW w:w="567" w:type="dxa"/>
            <w:tcBorders>
              <w:top w:val="single" w:sz="6" w:space="0" w:color="auto"/>
              <w:left w:val="nil"/>
              <w:bottom w:val="single" w:sz="6" w:space="0" w:color="auto"/>
              <w:right w:val="nil"/>
            </w:tcBorders>
            <w:vAlign w:val="bottom"/>
            <w:hideMark/>
          </w:tcPr>
          <w:p w14:paraId="04DF5854"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074C43CB"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13D17BD8"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6688D0AD" w14:textId="77777777" w:rsidR="00C31C58" w:rsidRDefault="00CE11CB" w:rsidP="00C31C58">
            <w:pPr>
              <w:pStyle w:val="TabellRader"/>
              <w:jc w:val="left"/>
            </w:pPr>
            <w:r>
              <w:t>Serbien</w:t>
            </w:r>
          </w:p>
        </w:tc>
        <w:tc>
          <w:tcPr>
            <w:tcW w:w="567" w:type="dxa"/>
            <w:tcBorders>
              <w:top w:val="single" w:sz="6" w:space="0" w:color="auto"/>
              <w:left w:val="nil"/>
              <w:bottom w:val="single" w:sz="6" w:space="0" w:color="auto"/>
              <w:right w:val="nil"/>
            </w:tcBorders>
            <w:vAlign w:val="bottom"/>
            <w:hideMark/>
          </w:tcPr>
          <w:p w14:paraId="29BA7A6E" w14:textId="77777777" w:rsidR="00C31C58" w:rsidRDefault="00CE11CB" w:rsidP="00C31C58">
            <w:pPr>
              <w:pStyle w:val="TabellRader"/>
              <w:jc w:val="center"/>
            </w:pPr>
            <w:r>
              <w:t>2</w:t>
            </w:r>
          </w:p>
        </w:tc>
        <w:tc>
          <w:tcPr>
            <w:tcW w:w="992" w:type="dxa"/>
            <w:tcBorders>
              <w:top w:val="single" w:sz="6" w:space="0" w:color="auto"/>
              <w:left w:val="nil"/>
              <w:bottom w:val="single" w:sz="6" w:space="0" w:color="auto"/>
              <w:right w:val="nil"/>
            </w:tcBorders>
            <w:vAlign w:val="bottom"/>
            <w:hideMark/>
          </w:tcPr>
          <w:p w14:paraId="71F791EB" w14:textId="77777777" w:rsidR="00C31C58" w:rsidRDefault="00CE11CB" w:rsidP="00C31C58">
            <w:pPr>
              <w:pStyle w:val="TabellRader"/>
              <w:jc w:val="left"/>
            </w:pPr>
            <w:r>
              <w:t>Bahrain</w:t>
            </w:r>
          </w:p>
        </w:tc>
        <w:tc>
          <w:tcPr>
            <w:tcW w:w="567" w:type="dxa"/>
            <w:tcBorders>
              <w:top w:val="single" w:sz="6" w:space="0" w:color="auto"/>
              <w:left w:val="nil"/>
              <w:bottom w:val="single" w:sz="6" w:space="0" w:color="auto"/>
              <w:right w:val="nil"/>
            </w:tcBorders>
            <w:vAlign w:val="bottom"/>
            <w:hideMark/>
          </w:tcPr>
          <w:p w14:paraId="41A5DAE8" w14:textId="77777777" w:rsidR="00C31C58" w:rsidRDefault="00CE11CB" w:rsidP="00C31C58">
            <w:pPr>
              <w:pStyle w:val="TabellRader"/>
              <w:jc w:val="center"/>
            </w:pPr>
            <w:r>
              <w:t>1</w:t>
            </w:r>
          </w:p>
        </w:tc>
      </w:tr>
      <w:tr w:rsidR="00C31C58" w14:paraId="14C5534A" w14:textId="1C8EB87C" w:rsidTr="00C31C58">
        <w:trPr>
          <w:trHeight w:val="269"/>
        </w:trPr>
        <w:tc>
          <w:tcPr>
            <w:tcW w:w="851" w:type="dxa"/>
            <w:tcBorders>
              <w:top w:val="single" w:sz="6" w:space="0" w:color="auto"/>
              <w:left w:val="nil"/>
              <w:bottom w:val="single" w:sz="6" w:space="0" w:color="auto"/>
              <w:right w:val="nil"/>
            </w:tcBorders>
            <w:hideMark/>
          </w:tcPr>
          <w:p w14:paraId="320CEF24" w14:textId="77777777" w:rsidR="00C31C58" w:rsidRDefault="00CE11CB" w:rsidP="00C31C58">
            <w:pPr>
              <w:pStyle w:val="TabellRader"/>
              <w:jc w:val="left"/>
            </w:pPr>
            <w:r>
              <w:t>El Salvador</w:t>
            </w:r>
          </w:p>
        </w:tc>
        <w:tc>
          <w:tcPr>
            <w:tcW w:w="567" w:type="dxa"/>
            <w:tcBorders>
              <w:top w:val="single" w:sz="6" w:space="0" w:color="auto"/>
              <w:left w:val="nil"/>
              <w:bottom w:val="single" w:sz="6" w:space="0" w:color="auto"/>
              <w:right w:val="nil"/>
            </w:tcBorders>
            <w:hideMark/>
          </w:tcPr>
          <w:p w14:paraId="353EF419"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tcPr>
          <w:p w14:paraId="4B272984"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tcPr>
          <w:p w14:paraId="38707CE7"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hideMark/>
          </w:tcPr>
          <w:p w14:paraId="4E747C7D" w14:textId="77777777" w:rsidR="00C31C58" w:rsidRDefault="00CE11CB" w:rsidP="00C31C58">
            <w:pPr>
              <w:pStyle w:val="TabellRader"/>
              <w:jc w:val="left"/>
            </w:pPr>
            <w:r>
              <w:t>Thailand</w:t>
            </w:r>
          </w:p>
        </w:tc>
        <w:tc>
          <w:tcPr>
            <w:tcW w:w="567" w:type="dxa"/>
            <w:tcBorders>
              <w:top w:val="single" w:sz="6" w:space="0" w:color="auto"/>
              <w:left w:val="nil"/>
              <w:bottom w:val="single" w:sz="6" w:space="0" w:color="auto"/>
              <w:right w:val="nil"/>
            </w:tcBorders>
            <w:hideMark/>
          </w:tcPr>
          <w:p w14:paraId="65D8A7B1" w14:textId="77777777" w:rsidR="00C31C58" w:rsidRDefault="00CE11CB" w:rsidP="00C31C58">
            <w:pPr>
              <w:pStyle w:val="TabellRader"/>
              <w:jc w:val="center"/>
            </w:pPr>
            <w:r>
              <w:t>2</w:t>
            </w:r>
          </w:p>
        </w:tc>
        <w:tc>
          <w:tcPr>
            <w:tcW w:w="992" w:type="dxa"/>
            <w:tcBorders>
              <w:top w:val="single" w:sz="6" w:space="0" w:color="auto"/>
              <w:left w:val="nil"/>
              <w:bottom w:val="single" w:sz="6" w:space="0" w:color="auto"/>
              <w:right w:val="nil"/>
            </w:tcBorders>
            <w:hideMark/>
          </w:tcPr>
          <w:p w14:paraId="43A61ACD" w14:textId="77777777" w:rsidR="00C31C58" w:rsidRDefault="00CE11CB" w:rsidP="00C31C58">
            <w:pPr>
              <w:pStyle w:val="TabellRader"/>
              <w:jc w:val="left"/>
            </w:pPr>
            <w:r>
              <w:t>Bosnien och Hercegovina</w:t>
            </w:r>
          </w:p>
        </w:tc>
        <w:tc>
          <w:tcPr>
            <w:tcW w:w="567" w:type="dxa"/>
            <w:tcBorders>
              <w:top w:val="single" w:sz="6" w:space="0" w:color="auto"/>
              <w:left w:val="nil"/>
              <w:bottom w:val="single" w:sz="6" w:space="0" w:color="auto"/>
              <w:right w:val="nil"/>
            </w:tcBorders>
            <w:hideMark/>
          </w:tcPr>
          <w:p w14:paraId="565EFAB8" w14:textId="77777777" w:rsidR="00C31C58" w:rsidRDefault="00CE11CB" w:rsidP="00C31C58">
            <w:pPr>
              <w:pStyle w:val="TabellRader"/>
              <w:jc w:val="center"/>
            </w:pPr>
            <w:r>
              <w:t>1</w:t>
            </w:r>
          </w:p>
        </w:tc>
      </w:tr>
      <w:tr w:rsidR="00C31C58" w14:paraId="20877F04" w14:textId="26EB959D" w:rsidTr="00C31C58">
        <w:trPr>
          <w:trHeight w:val="269"/>
        </w:trPr>
        <w:tc>
          <w:tcPr>
            <w:tcW w:w="851" w:type="dxa"/>
            <w:tcBorders>
              <w:top w:val="single" w:sz="6" w:space="0" w:color="auto"/>
              <w:left w:val="nil"/>
              <w:bottom w:val="single" w:sz="6" w:space="0" w:color="auto"/>
              <w:right w:val="nil"/>
            </w:tcBorders>
            <w:vAlign w:val="bottom"/>
            <w:hideMark/>
          </w:tcPr>
          <w:p w14:paraId="71190DAE" w14:textId="77777777" w:rsidR="00C31C58" w:rsidRDefault="00CE11CB" w:rsidP="00C31C58">
            <w:pPr>
              <w:pStyle w:val="TabellRader"/>
              <w:jc w:val="left"/>
            </w:pPr>
            <w:r>
              <w:t>Etiopien</w:t>
            </w:r>
          </w:p>
        </w:tc>
        <w:tc>
          <w:tcPr>
            <w:tcW w:w="567" w:type="dxa"/>
            <w:tcBorders>
              <w:top w:val="single" w:sz="6" w:space="0" w:color="auto"/>
              <w:left w:val="nil"/>
              <w:bottom w:val="single" w:sz="6" w:space="0" w:color="auto"/>
              <w:right w:val="nil"/>
            </w:tcBorders>
            <w:vAlign w:val="bottom"/>
            <w:hideMark/>
          </w:tcPr>
          <w:p w14:paraId="692EB735"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403754C7"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25BC3F0B"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41CB604A" w14:textId="77777777" w:rsidR="00C31C58" w:rsidRDefault="00CE11CB" w:rsidP="00C31C58">
            <w:pPr>
              <w:pStyle w:val="TabellRader"/>
              <w:jc w:val="left"/>
            </w:pPr>
            <w:r>
              <w:t>Algeriet</w:t>
            </w:r>
          </w:p>
        </w:tc>
        <w:tc>
          <w:tcPr>
            <w:tcW w:w="567" w:type="dxa"/>
            <w:tcBorders>
              <w:top w:val="single" w:sz="6" w:space="0" w:color="auto"/>
              <w:left w:val="nil"/>
              <w:bottom w:val="single" w:sz="6" w:space="0" w:color="auto"/>
              <w:right w:val="nil"/>
            </w:tcBorders>
            <w:vAlign w:val="bottom"/>
            <w:hideMark/>
          </w:tcPr>
          <w:p w14:paraId="3239C1D0"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hideMark/>
          </w:tcPr>
          <w:p w14:paraId="6CCD149D" w14:textId="77777777" w:rsidR="00C31C58" w:rsidRDefault="00CE11CB" w:rsidP="00C31C58">
            <w:pPr>
              <w:pStyle w:val="TabellRader"/>
              <w:jc w:val="left"/>
            </w:pPr>
            <w:r>
              <w:t>Ecuador</w:t>
            </w:r>
          </w:p>
        </w:tc>
        <w:tc>
          <w:tcPr>
            <w:tcW w:w="567" w:type="dxa"/>
            <w:tcBorders>
              <w:top w:val="single" w:sz="6" w:space="0" w:color="auto"/>
              <w:left w:val="nil"/>
              <w:bottom w:val="single" w:sz="6" w:space="0" w:color="auto"/>
              <w:right w:val="nil"/>
            </w:tcBorders>
            <w:vAlign w:val="bottom"/>
            <w:hideMark/>
          </w:tcPr>
          <w:p w14:paraId="129CB2E4" w14:textId="77777777" w:rsidR="00C31C58" w:rsidRDefault="00CE11CB" w:rsidP="00C31C58">
            <w:pPr>
              <w:pStyle w:val="TabellRader"/>
              <w:jc w:val="center"/>
            </w:pPr>
            <w:r>
              <w:t>1</w:t>
            </w:r>
          </w:p>
        </w:tc>
      </w:tr>
      <w:tr w:rsidR="00C31C58" w14:paraId="06B27116" w14:textId="2C485442" w:rsidTr="00C31C58">
        <w:trPr>
          <w:trHeight w:val="269"/>
        </w:trPr>
        <w:tc>
          <w:tcPr>
            <w:tcW w:w="851" w:type="dxa"/>
            <w:tcBorders>
              <w:top w:val="single" w:sz="6" w:space="0" w:color="auto"/>
              <w:left w:val="nil"/>
              <w:bottom w:val="single" w:sz="6" w:space="0" w:color="auto"/>
              <w:right w:val="nil"/>
            </w:tcBorders>
            <w:vAlign w:val="center"/>
            <w:hideMark/>
          </w:tcPr>
          <w:p w14:paraId="09207A0C" w14:textId="77777777" w:rsidR="00C31C58" w:rsidRDefault="00CE11CB" w:rsidP="00C31C58">
            <w:pPr>
              <w:pStyle w:val="TabellRader"/>
              <w:jc w:val="left"/>
            </w:pPr>
            <w:r>
              <w:t>FAE</w:t>
            </w:r>
          </w:p>
        </w:tc>
        <w:tc>
          <w:tcPr>
            <w:tcW w:w="567" w:type="dxa"/>
            <w:tcBorders>
              <w:top w:val="single" w:sz="6" w:space="0" w:color="auto"/>
              <w:left w:val="nil"/>
              <w:bottom w:val="single" w:sz="6" w:space="0" w:color="auto"/>
              <w:right w:val="nil"/>
            </w:tcBorders>
            <w:vAlign w:val="center"/>
            <w:hideMark/>
          </w:tcPr>
          <w:p w14:paraId="3DF6DDAD"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42A2FBFB"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01A9A6A0"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center"/>
            <w:hideMark/>
          </w:tcPr>
          <w:p w14:paraId="646A04D1" w14:textId="77777777" w:rsidR="00C31C58" w:rsidRDefault="00CE11CB" w:rsidP="00C31C58">
            <w:pPr>
              <w:pStyle w:val="TabellRader"/>
              <w:jc w:val="left"/>
            </w:pPr>
            <w:r>
              <w:t>Armenien</w:t>
            </w:r>
          </w:p>
        </w:tc>
        <w:tc>
          <w:tcPr>
            <w:tcW w:w="567" w:type="dxa"/>
            <w:tcBorders>
              <w:top w:val="single" w:sz="6" w:space="0" w:color="auto"/>
              <w:left w:val="nil"/>
              <w:bottom w:val="single" w:sz="6" w:space="0" w:color="auto"/>
              <w:right w:val="nil"/>
            </w:tcBorders>
            <w:vAlign w:val="center"/>
            <w:hideMark/>
          </w:tcPr>
          <w:p w14:paraId="5247A4B6"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hideMark/>
          </w:tcPr>
          <w:p w14:paraId="2186B6CE" w14:textId="77777777" w:rsidR="00C31C58" w:rsidRDefault="00CE11CB" w:rsidP="00C31C58">
            <w:pPr>
              <w:pStyle w:val="TabellRader"/>
              <w:jc w:val="left"/>
            </w:pPr>
            <w:r>
              <w:t>Israel</w:t>
            </w:r>
          </w:p>
        </w:tc>
        <w:tc>
          <w:tcPr>
            <w:tcW w:w="567" w:type="dxa"/>
            <w:tcBorders>
              <w:top w:val="single" w:sz="6" w:space="0" w:color="auto"/>
              <w:left w:val="nil"/>
              <w:bottom w:val="single" w:sz="6" w:space="0" w:color="auto"/>
              <w:right w:val="nil"/>
            </w:tcBorders>
            <w:vAlign w:val="center"/>
            <w:hideMark/>
          </w:tcPr>
          <w:p w14:paraId="481FCAC3" w14:textId="77777777" w:rsidR="00C31C58" w:rsidRDefault="00CE11CB" w:rsidP="00C31C58">
            <w:pPr>
              <w:pStyle w:val="TabellRader"/>
              <w:jc w:val="center"/>
            </w:pPr>
            <w:r>
              <w:t>1</w:t>
            </w:r>
          </w:p>
        </w:tc>
      </w:tr>
      <w:tr w:rsidR="00C31C58" w14:paraId="734C46D0" w14:textId="4E7FA055" w:rsidTr="00C31C58">
        <w:trPr>
          <w:trHeight w:val="269"/>
        </w:trPr>
        <w:tc>
          <w:tcPr>
            <w:tcW w:w="851" w:type="dxa"/>
            <w:tcBorders>
              <w:top w:val="single" w:sz="6" w:space="0" w:color="auto"/>
              <w:left w:val="nil"/>
              <w:bottom w:val="single" w:sz="6" w:space="0" w:color="auto"/>
              <w:right w:val="nil"/>
            </w:tcBorders>
            <w:vAlign w:val="bottom"/>
            <w:hideMark/>
          </w:tcPr>
          <w:p w14:paraId="06A90F18" w14:textId="77777777" w:rsidR="00C31C58" w:rsidRDefault="00CE11CB" w:rsidP="00C31C58">
            <w:pPr>
              <w:pStyle w:val="TabellRader"/>
              <w:jc w:val="left"/>
            </w:pPr>
            <w:r>
              <w:t>Georgien</w:t>
            </w:r>
          </w:p>
        </w:tc>
        <w:tc>
          <w:tcPr>
            <w:tcW w:w="567" w:type="dxa"/>
            <w:tcBorders>
              <w:top w:val="single" w:sz="6" w:space="0" w:color="auto"/>
              <w:left w:val="nil"/>
              <w:bottom w:val="single" w:sz="6" w:space="0" w:color="auto"/>
              <w:right w:val="nil"/>
            </w:tcBorders>
            <w:vAlign w:val="bottom"/>
            <w:hideMark/>
          </w:tcPr>
          <w:p w14:paraId="1EB4C4BE"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17EC6945"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638F310A"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07593696" w14:textId="77777777" w:rsidR="00C31C58" w:rsidRDefault="00CE11CB" w:rsidP="00C31C58">
            <w:pPr>
              <w:pStyle w:val="TabellRader"/>
              <w:jc w:val="left"/>
            </w:pPr>
            <w:r>
              <w:t>Azerbajdzjan</w:t>
            </w:r>
          </w:p>
        </w:tc>
        <w:tc>
          <w:tcPr>
            <w:tcW w:w="567" w:type="dxa"/>
            <w:tcBorders>
              <w:top w:val="single" w:sz="6" w:space="0" w:color="auto"/>
              <w:left w:val="nil"/>
              <w:bottom w:val="single" w:sz="6" w:space="0" w:color="auto"/>
              <w:right w:val="nil"/>
            </w:tcBorders>
            <w:vAlign w:val="bottom"/>
            <w:hideMark/>
          </w:tcPr>
          <w:p w14:paraId="048FC5D4"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hideMark/>
          </w:tcPr>
          <w:p w14:paraId="1AA5055F" w14:textId="77777777" w:rsidR="00C31C58" w:rsidRDefault="00CE11CB" w:rsidP="00C31C58">
            <w:pPr>
              <w:pStyle w:val="TabellRader"/>
              <w:jc w:val="left"/>
            </w:pPr>
            <w:r>
              <w:t>Kina</w:t>
            </w:r>
          </w:p>
        </w:tc>
        <w:tc>
          <w:tcPr>
            <w:tcW w:w="567" w:type="dxa"/>
            <w:tcBorders>
              <w:top w:val="single" w:sz="6" w:space="0" w:color="auto"/>
              <w:left w:val="nil"/>
              <w:bottom w:val="single" w:sz="6" w:space="0" w:color="auto"/>
              <w:right w:val="nil"/>
            </w:tcBorders>
            <w:vAlign w:val="bottom"/>
            <w:hideMark/>
          </w:tcPr>
          <w:p w14:paraId="47CBDF8F" w14:textId="77777777" w:rsidR="00C31C58" w:rsidRDefault="00CE11CB" w:rsidP="00C31C58">
            <w:pPr>
              <w:pStyle w:val="TabellRader"/>
              <w:jc w:val="center"/>
            </w:pPr>
            <w:r>
              <w:t>1</w:t>
            </w:r>
          </w:p>
        </w:tc>
      </w:tr>
      <w:tr w:rsidR="00C31C58" w14:paraId="6D832108" w14:textId="4074B75F" w:rsidTr="00C31C58">
        <w:trPr>
          <w:trHeight w:val="269"/>
        </w:trPr>
        <w:tc>
          <w:tcPr>
            <w:tcW w:w="851" w:type="dxa"/>
            <w:tcBorders>
              <w:top w:val="single" w:sz="6" w:space="0" w:color="auto"/>
              <w:left w:val="nil"/>
              <w:bottom w:val="single" w:sz="6" w:space="0" w:color="auto"/>
              <w:right w:val="nil"/>
            </w:tcBorders>
            <w:vAlign w:val="bottom"/>
            <w:hideMark/>
          </w:tcPr>
          <w:p w14:paraId="50459FE9" w14:textId="77777777" w:rsidR="00C31C58" w:rsidRDefault="00CE11CB" w:rsidP="00C31C58">
            <w:pPr>
              <w:pStyle w:val="TabellRader"/>
              <w:jc w:val="left"/>
            </w:pPr>
            <w:r>
              <w:t>Indonesien</w:t>
            </w:r>
          </w:p>
        </w:tc>
        <w:tc>
          <w:tcPr>
            <w:tcW w:w="567" w:type="dxa"/>
            <w:tcBorders>
              <w:top w:val="single" w:sz="6" w:space="0" w:color="auto"/>
              <w:left w:val="nil"/>
              <w:bottom w:val="single" w:sz="6" w:space="0" w:color="auto"/>
              <w:right w:val="nil"/>
            </w:tcBorders>
            <w:vAlign w:val="bottom"/>
            <w:hideMark/>
          </w:tcPr>
          <w:p w14:paraId="1A147B59"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1ECCC6AC"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30EE76F2"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4756002C" w14:textId="77777777" w:rsidR="00C31C58" w:rsidRDefault="00CE11CB" w:rsidP="00C31C58">
            <w:pPr>
              <w:pStyle w:val="TabellRader"/>
              <w:jc w:val="left"/>
            </w:pPr>
            <w:r>
              <w:t>Ekvatorialguinea</w:t>
            </w:r>
          </w:p>
        </w:tc>
        <w:tc>
          <w:tcPr>
            <w:tcW w:w="567" w:type="dxa"/>
            <w:tcBorders>
              <w:top w:val="single" w:sz="6" w:space="0" w:color="auto"/>
              <w:left w:val="nil"/>
              <w:bottom w:val="single" w:sz="6" w:space="0" w:color="auto"/>
              <w:right w:val="nil"/>
            </w:tcBorders>
            <w:vAlign w:val="bottom"/>
            <w:hideMark/>
          </w:tcPr>
          <w:p w14:paraId="49518528"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hideMark/>
          </w:tcPr>
          <w:p w14:paraId="576E1BF5" w14:textId="77777777" w:rsidR="00C31C58" w:rsidRDefault="00CE11CB" w:rsidP="00C31C58">
            <w:pPr>
              <w:pStyle w:val="TabellRader"/>
              <w:jc w:val="left"/>
            </w:pPr>
            <w:r>
              <w:t>Kuwait</w:t>
            </w:r>
          </w:p>
        </w:tc>
        <w:tc>
          <w:tcPr>
            <w:tcW w:w="567" w:type="dxa"/>
            <w:tcBorders>
              <w:top w:val="single" w:sz="6" w:space="0" w:color="auto"/>
              <w:left w:val="nil"/>
              <w:bottom w:val="single" w:sz="6" w:space="0" w:color="auto"/>
              <w:right w:val="nil"/>
            </w:tcBorders>
            <w:vAlign w:val="bottom"/>
            <w:hideMark/>
          </w:tcPr>
          <w:p w14:paraId="36336A55" w14:textId="77777777" w:rsidR="00C31C58" w:rsidRDefault="00CE11CB" w:rsidP="00C31C58">
            <w:pPr>
              <w:pStyle w:val="TabellRader"/>
              <w:jc w:val="center"/>
            </w:pPr>
            <w:r>
              <w:t>1</w:t>
            </w:r>
          </w:p>
        </w:tc>
      </w:tr>
      <w:tr w:rsidR="00C31C58" w14:paraId="555A661A" w14:textId="55D3D62C" w:rsidTr="00C31C58">
        <w:trPr>
          <w:trHeight w:val="269"/>
        </w:trPr>
        <w:tc>
          <w:tcPr>
            <w:tcW w:w="851" w:type="dxa"/>
            <w:tcBorders>
              <w:top w:val="single" w:sz="6" w:space="0" w:color="auto"/>
              <w:left w:val="nil"/>
              <w:bottom w:val="single" w:sz="6" w:space="0" w:color="auto"/>
              <w:right w:val="nil"/>
            </w:tcBorders>
            <w:vAlign w:val="bottom"/>
            <w:hideMark/>
          </w:tcPr>
          <w:p w14:paraId="5A972E29" w14:textId="77777777" w:rsidR="00C31C58" w:rsidRDefault="00CE11CB" w:rsidP="00C31C58">
            <w:pPr>
              <w:pStyle w:val="TabellRader"/>
              <w:jc w:val="left"/>
            </w:pPr>
            <w:r>
              <w:t>Israel</w:t>
            </w:r>
          </w:p>
        </w:tc>
        <w:tc>
          <w:tcPr>
            <w:tcW w:w="567" w:type="dxa"/>
            <w:tcBorders>
              <w:top w:val="single" w:sz="6" w:space="0" w:color="auto"/>
              <w:left w:val="nil"/>
              <w:bottom w:val="single" w:sz="6" w:space="0" w:color="auto"/>
              <w:right w:val="nil"/>
            </w:tcBorders>
            <w:vAlign w:val="bottom"/>
            <w:hideMark/>
          </w:tcPr>
          <w:p w14:paraId="74D2B747"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52CE1D92"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485150C4"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72944A2A" w14:textId="77777777" w:rsidR="00C31C58" w:rsidRDefault="00CE11CB" w:rsidP="00C31C58">
            <w:pPr>
              <w:pStyle w:val="TabellRader"/>
              <w:jc w:val="left"/>
            </w:pPr>
            <w:r>
              <w:t>Elfenbenskusten</w:t>
            </w:r>
          </w:p>
        </w:tc>
        <w:tc>
          <w:tcPr>
            <w:tcW w:w="567" w:type="dxa"/>
            <w:tcBorders>
              <w:top w:val="single" w:sz="6" w:space="0" w:color="auto"/>
              <w:left w:val="nil"/>
              <w:bottom w:val="single" w:sz="6" w:space="0" w:color="auto"/>
              <w:right w:val="nil"/>
            </w:tcBorders>
            <w:vAlign w:val="bottom"/>
            <w:hideMark/>
          </w:tcPr>
          <w:p w14:paraId="3DEE1ABA"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hideMark/>
          </w:tcPr>
          <w:p w14:paraId="728439F1" w14:textId="77777777" w:rsidR="00C31C58" w:rsidRDefault="00CE11CB" w:rsidP="00C31C58">
            <w:pPr>
              <w:pStyle w:val="TabellRader"/>
              <w:jc w:val="left"/>
            </w:pPr>
            <w:r>
              <w:t>Libanon</w:t>
            </w:r>
          </w:p>
        </w:tc>
        <w:tc>
          <w:tcPr>
            <w:tcW w:w="567" w:type="dxa"/>
            <w:tcBorders>
              <w:top w:val="single" w:sz="6" w:space="0" w:color="auto"/>
              <w:left w:val="nil"/>
              <w:bottom w:val="single" w:sz="6" w:space="0" w:color="auto"/>
              <w:right w:val="nil"/>
            </w:tcBorders>
            <w:vAlign w:val="bottom"/>
            <w:hideMark/>
          </w:tcPr>
          <w:p w14:paraId="55AFD3BA" w14:textId="77777777" w:rsidR="00C31C58" w:rsidRDefault="00CE11CB" w:rsidP="00C31C58">
            <w:pPr>
              <w:pStyle w:val="TabellRader"/>
              <w:jc w:val="center"/>
            </w:pPr>
            <w:r>
              <w:t>1</w:t>
            </w:r>
          </w:p>
        </w:tc>
      </w:tr>
      <w:tr w:rsidR="00C31C58" w14:paraId="612F1F60" w14:textId="6AA74BAE" w:rsidTr="00C31C58">
        <w:trPr>
          <w:trHeight w:val="269"/>
        </w:trPr>
        <w:tc>
          <w:tcPr>
            <w:tcW w:w="851" w:type="dxa"/>
            <w:tcBorders>
              <w:top w:val="single" w:sz="6" w:space="0" w:color="auto"/>
              <w:left w:val="nil"/>
              <w:bottom w:val="single" w:sz="6" w:space="0" w:color="auto"/>
              <w:right w:val="nil"/>
            </w:tcBorders>
            <w:vAlign w:val="bottom"/>
            <w:hideMark/>
          </w:tcPr>
          <w:p w14:paraId="080BE3FE" w14:textId="77777777" w:rsidR="00C31C58" w:rsidRDefault="00CE11CB" w:rsidP="00C31C58">
            <w:pPr>
              <w:pStyle w:val="TabellRader"/>
              <w:jc w:val="left"/>
            </w:pPr>
            <w:r>
              <w:t>Jemen</w:t>
            </w:r>
          </w:p>
        </w:tc>
        <w:tc>
          <w:tcPr>
            <w:tcW w:w="567" w:type="dxa"/>
            <w:tcBorders>
              <w:top w:val="single" w:sz="6" w:space="0" w:color="auto"/>
              <w:left w:val="nil"/>
              <w:bottom w:val="single" w:sz="6" w:space="0" w:color="auto"/>
              <w:right w:val="nil"/>
            </w:tcBorders>
            <w:vAlign w:val="bottom"/>
            <w:hideMark/>
          </w:tcPr>
          <w:p w14:paraId="4B363401"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7975F50F"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3D473377"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6F8E2F2C" w14:textId="77777777" w:rsidR="00C31C58" w:rsidRDefault="00CE11CB" w:rsidP="00C31C58">
            <w:pPr>
              <w:pStyle w:val="TabellRader"/>
              <w:jc w:val="left"/>
            </w:pPr>
            <w:r>
              <w:t>Filippinerna</w:t>
            </w:r>
          </w:p>
        </w:tc>
        <w:tc>
          <w:tcPr>
            <w:tcW w:w="567" w:type="dxa"/>
            <w:tcBorders>
              <w:top w:val="single" w:sz="6" w:space="0" w:color="auto"/>
              <w:left w:val="nil"/>
              <w:bottom w:val="single" w:sz="6" w:space="0" w:color="auto"/>
              <w:right w:val="nil"/>
            </w:tcBorders>
            <w:vAlign w:val="bottom"/>
            <w:hideMark/>
          </w:tcPr>
          <w:p w14:paraId="3CB4AE1C"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hideMark/>
          </w:tcPr>
          <w:p w14:paraId="7A883D36" w14:textId="77777777" w:rsidR="00C31C58" w:rsidRDefault="00CE11CB" w:rsidP="00C31C58">
            <w:pPr>
              <w:pStyle w:val="TabellRader"/>
              <w:jc w:val="left"/>
            </w:pPr>
            <w:r>
              <w:t>Oman</w:t>
            </w:r>
          </w:p>
        </w:tc>
        <w:tc>
          <w:tcPr>
            <w:tcW w:w="567" w:type="dxa"/>
            <w:tcBorders>
              <w:top w:val="single" w:sz="6" w:space="0" w:color="auto"/>
              <w:left w:val="nil"/>
              <w:bottom w:val="single" w:sz="6" w:space="0" w:color="auto"/>
              <w:right w:val="nil"/>
            </w:tcBorders>
            <w:vAlign w:val="bottom"/>
            <w:hideMark/>
          </w:tcPr>
          <w:p w14:paraId="57A1470A" w14:textId="77777777" w:rsidR="00C31C58" w:rsidRDefault="00CE11CB" w:rsidP="00C31C58">
            <w:pPr>
              <w:pStyle w:val="TabellRader"/>
              <w:jc w:val="center"/>
            </w:pPr>
            <w:r>
              <w:t>1</w:t>
            </w:r>
          </w:p>
        </w:tc>
      </w:tr>
      <w:tr w:rsidR="00C31C58" w14:paraId="7CFC82CC" w14:textId="1E50A942" w:rsidTr="00C31C58">
        <w:trPr>
          <w:trHeight w:val="269"/>
        </w:trPr>
        <w:tc>
          <w:tcPr>
            <w:tcW w:w="851" w:type="dxa"/>
            <w:tcBorders>
              <w:top w:val="single" w:sz="6" w:space="0" w:color="auto"/>
              <w:left w:val="nil"/>
              <w:bottom w:val="single" w:sz="6" w:space="0" w:color="auto"/>
              <w:right w:val="nil"/>
            </w:tcBorders>
            <w:vAlign w:val="bottom"/>
            <w:hideMark/>
          </w:tcPr>
          <w:p w14:paraId="67D3906C" w14:textId="77777777" w:rsidR="00C31C58" w:rsidRDefault="00CE11CB" w:rsidP="00C31C58">
            <w:pPr>
              <w:pStyle w:val="TabellRader"/>
              <w:jc w:val="left"/>
            </w:pPr>
            <w:r>
              <w:t>Kenya</w:t>
            </w:r>
          </w:p>
        </w:tc>
        <w:tc>
          <w:tcPr>
            <w:tcW w:w="567" w:type="dxa"/>
            <w:tcBorders>
              <w:top w:val="single" w:sz="6" w:space="0" w:color="auto"/>
              <w:left w:val="nil"/>
              <w:bottom w:val="single" w:sz="6" w:space="0" w:color="auto"/>
              <w:right w:val="nil"/>
            </w:tcBorders>
            <w:vAlign w:val="bottom"/>
            <w:hideMark/>
          </w:tcPr>
          <w:p w14:paraId="3A586450"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6C0D2C2C"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50648F64"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3CDDCF76" w14:textId="77777777" w:rsidR="00C31C58" w:rsidRDefault="00CE11CB" w:rsidP="00C31C58">
            <w:pPr>
              <w:pStyle w:val="TabellRader"/>
              <w:jc w:val="left"/>
            </w:pPr>
            <w:r>
              <w:t>Gabon</w:t>
            </w:r>
          </w:p>
        </w:tc>
        <w:tc>
          <w:tcPr>
            <w:tcW w:w="567" w:type="dxa"/>
            <w:tcBorders>
              <w:top w:val="single" w:sz="6" w:space="0" w:color="auto"/>
              <w:left w:val="nil"/>
              <w:bottom w:val="single" w:sz="6" w:space="0" w:color="auto"/>
              <w:right w:val="nil"/>
            </w:tcBorders>
            <w:vAlign w:val="bottom"/>
            <w:hideMark/>
          </w:tcPr>
          <w:p w14:paraId="246CBD6E"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hideMark/>
          </w:tcPr>
          <w:p w14:paraId="7AABFD73" w14:textId="77777777" w:rsidR="00C31C58" w:rsidRDefault="00CE11CB" w:rsidP="00C31C58">
            <w:pPr>
              <w:pStyle w:val="TabellRader"/>
              <w:jc w:val="left"/>
            </w:pPr>
            <w:r>
              <w:t>Senegal</w:t>
            </w:r>
          </w:p>
        </w:tc>
        <w:tc>
          <w:tcPr>
            <w:tcW w:w="567" w:type="dxa"/>
            <w:tcBorders>
              <w:top w:val="single" w:sz="6" w:space="0" w:color="auto"/>
              <w:left w:val="nil"/>
              <w:bottom w:val="single" w:sz="6" w:space="0" w:color="auto"/>
              <w:right w:val="nil"/>
            </w:tcBorders>
            <w:vAlign w:val="bottom"/>
            <w:hideMark/>
          </w:tcPr>
          <w:p w14:paraId="33271279" w14:textId="77777777" w:rsidR="00C31C58" w:rsidRDefault="00CE11CB" w:rsidP="00C31C58">
            <w:pPr>
              <w:pStyle w:val="TabellRader"/>
              <w:jc w:val="center"/>
            </w:pPr>
            <w:r>
              <w:t>1</w:t>
            </w:r>
          </w:p>
        </w:tc>
      </w:tr>
      <w:tr w:rsidR="00C31C58" w14:paraId="68E33340" w14:textId="07050783" w:rsidTr="00C31C58">
        <w:trPr>
          <w:trHeight w:val="269"/>
        </w:trPr>
        <w:tc>
          <w:tcPr>
            <w:tcW w:w="851" w:type="dxa"/>
            <w:tcBorders>
              <w:top w:val="single" w:sz="6" w:space="0" w:color="auto"/>
              <w:left w:val="nil"/>
              <w:bottom w:val="single" w:sz="6" w:space="0" w:color="auto"/>
              <w:right w:val="nil"/>
            </w:tcBorders>
            <w:vAlign w:val="bottom"/>
            <w:hideMark/>
          </w:tcPr>
          <w:p w14:paraId="7E32B9F3" w14:textId="77777777" w:rsidR="00C31C58" w:rsidRDefault="00CE11CB" w:rsidP="00C31C58">
            <w:pPr>
              <w:pStyle w:val="TabellRader"/>
              <w:jc w:val="left"/>
            </w:pPr>
            <w:r>
              <w:t>Kuba</w:t>
            </w:r>
          </w:p>
        </w:tc>
        <w:tc>
          <w:tcPr>
            <w:tcW w:w="567" w:type="dxa"/>
            <w:tcBorders>
              <w:top w:val="single" w:sz="6" w:space="0" w:color="auto"/>
              <w:left w:val="nil"/>
              <w:bottom w:val="single" w:sz="6" w:space="0" w:color="auto"/>
              <w:right w:val="nil"/>
            </w:tcBorders>
            <w:vAlign w:val="bottom"/>
            <w:hideMark/>
          </w:tcPr>
          <w:p w14:paraId="7B14AA91"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62E0704A"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5740AB36"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66F518C5" w14:textId="77777777" w:rsidR="00C31C58" w:rsidRDefault="00CE11CB" w:rsidP="00C31C58">
            <w:pPr>
              <w:pStyle w:val="TabellRader"/>
              <w:jc w:val="left"/>
            </w:pPr>
            <w:r>
              <w:t>Iran</w:t>
            </w:r>
          </w:p>
        </w:tc>
        <w:tc>
          <w:tcPr>
            <w:tcW w:w="567" w:type="dxa"/>
            <w:tcBorders>
              <w:top w:val="single" w:sz="6" w:space="0" w:color="auto"/>
              <w:left w:val="nil"/>
              <w:bottom w:val="single" w:sz="6" w:space="0" w:color="auto"/>
              <w:right w:val="nil"/>
            </w:tcBorders>
            <w:vAlign w:val="bottom"/>
            <w:hideMark/>
          </w:tcPr>
          <w:p w14:paraId="63C43BD2"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hideMark/>
          </w:tcPr>
          <w:p w14:paraId="7A37C399" w14:textId="77777777" w:rsidR="00C31C58" w:rsidRDefault="00CE11CB" w:rsidP="00C31C58">
            <w:pPr>
              <w:pStyle w:val="TabellRader"/>
              <w:jc w:val="left"/>
            </w:pPr>
            <w:r>
              <w:t>Sierra Leone</w:t>
            </w:r>
          </w:p>
        </w:tc>
        <w:tc>
          <w:tcPr>
            <w:tcW w:w="567" w:type="dxa"/>
            <w:tcBorders>
              <w:top w:val="single" w:sz="6" w:space="0" w:color="auto"/>
              <w:left w:val="nil"/>
              <w:bottom w:val="single" w:sz="6" w:space="0" w:color="auto"/>
              <w:right w:val="nil"/>
            </w:tcBorders>
            <w:vAlign w:val="bottom"/>
            <w:hideMark/>
          </w:tcPr>
          <w:p w14:paraId="4857BC64" w14:textId="77777777" w:rsidR="00C31C58" w:rsidRDefault="00CE11CB" w:rsidP="00C31C58">
            <w:pPr>
              <w:pStyle w:val="TabellRader"/>
              <w:jc w:val="center"/>
            </w:pPr>
            <w:r>
              <w:t>1</w:t>
            </w:r>
          </w:p>
        </w:tc>
      </w:tr>
      <w:tr w:rsidR="00C31C58" w14:paraId="2992D2B3" w14:textId="5C77078B" w:rsidTr="00C31C58">
        <w:trPr>
          <w:trHeight w:val="269"/>
        </w:trPr>
        <w:tc>
          <w:tcPr>
            <w:tcW w:w="851" w:type="dxa"/>
            <w:tcBorders>
              <w:top w:val="single" w:sz="6" w:space="0" w:color="auto"/>
              <w:left w:val="nil"/>
              <w:bottom w:val="single" w:sz="6" w:space="0" w:color="auto"/>
              <w:right w:val="nil"/>
            </w:tcBorders>
            <w:vAlign w:val="bottom"/>
            <w:hideMark/>
          </w:tcPr>
          <w:p w14:paraId="6F31FFCE" w14:textId="77777777" w:rsidR="00C31C58" w:rsidRDefault="00CE11CB" w:rsidP="00C31C58">
            <w:pPr>
              <w:pStyle w:val="TabellRader"/>
              <w:jc w:val="left"/>
            </w:pPr>
            <w:r>
              <w:t>Lettland</w:t>
            </w:r>
          </w:p>
        </w:tc>
        <w:tc>
          <w:tcPr>
            <w:tcW w:w="567" w:type="dxa"/>
            <w:tcBorders>
              <w:top w:val="single" w:sz="6" w:space="0" w:color="auto"/>
              <w:left w:val="nil"/>
              <w:bottom w:val="single" w:sz="6" w:space="0" w:color="auto"/>
              <w:right w:val="nil"/>
            </w:tcBorders>
            <w:vAlign w:val="bottom"/>
            <w:hideMark/>
          </w:tcPr>
          <w:p w14:paraId="6C2F6EB4"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72B6ECBE"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6EA530E1"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52510B51" w14:textId="77777777" w:rsidR="00C31C58" w:rsidRDefault="00CE11CB" w:rsidP="00C31C58">
            <w:pPr>
              <w:pStyle w:val="TabellRader"/>
              <w:jc w:val="left"/>
            </w:pPr>
            <w:r>
              <w:t>Kuwait</w:t>
            </w:r>
          </w:p>
        </w:tc>
        <w:tc>
          <w:tcPr>
            <w:tcW w:w="567" w:type="dxa"/>
            <w:tcBorders>
              <w:top w:val="single" w:sz="6" w:space="0" w:color="auto"/>
              <w:left w:val="nil"/>
              <w:bottom w:val="single" w:sz="6" w:space="0" w:color="auto"/>
              <w:right w:val="nil"/>
            </w:tcBorders>
            <w:vAlign w:val="bottom"/>
            <w:hideMark/>
          </w:tcPr>
          <w:p w14:paraId="0A2C0BB4"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hideMark/>
          </w:tcPr>
          <w:p w14:paraId="56C9B3BC" w14:textId="77777777" w:rsidR="00C31C58" w:rsidRDefault="00CE11CB" w:rsidP="00C31C58">
            <w:pPr>
              <w:pStyle w:val="TabellRader"/>
              <w:jc w:val="left"/>
            </w:pPr>
            <w:r>
              <w:t>Tunisien</w:t>
            </w:r>
          </w:p>
        </w:tc>
        <w:tc>
          <w:tcPr>
            <w:tcW w:w="567" w:type="dxa"/>
            <w:tcBorders>
              <w:top w:val="single" w:sz="6" w:space="0" w:color="auto"/>
              <w:left w:val="nil"/>
              <w:bottom w:val="single" w:sz="6" w:space="0" w:color="auto"/>
              <w:right w:val="nil"/>
            </w:tcBorders>
            <w:vAlign w:val="bottom"/>
            <w:hideMark/>
          </w:tcPr>
          <w:p w14:paraId="130107BE" w14:textId="77777777" w:rsidR="00C31C58" w:rsidRDefault="00CE11CB" w:rsidP="00C31C58">
            <w:pPr>
              <w:pStyle w:val="TabellRader"/>
              <w:jc w:val="center"/>
            </w:pPr>
            <w:r>
              <w:t>1</w:t>
            </w:r>
          </w:p>
        </w:tc>
      </w:tr>
      <w:tr w:rsidR="00C31C58" w14:paraId="135811C8" w14:textId="59D63C91" w:rsidTr="00C31C58">
        <w:trPr>
          <w:trHeight w:val="269"/>
        </w:trPr>
        <w:tc>
          <w:tcPr>
            <w:tcW w:w="851" w:type="dxa"/>
            <w:tcBorders>
              <w:top w:val="single" w:sz="6" w:space="0" w:color="auto"/>
              <w:left w:val="nil"/>
              <w:bottom w:val="single" w:sz="6" w:space="0" w:color="auto"/>
              <w:right w:val="nil"/>
            </w:tcBorders>
            <w:vAlign w:val="bottom"/>
            <w:hideMark/>
          </w:tcPr>
          <w:p w14:paraId="00A9EC3B" w14:textId="77777777" w:rsidR="00C31C58" w:rsidRDefault="00CE11CB" w:rsidP="00C31C58">
            <w:pPr>
              <w:pStyle w:val="TabellRader"/>
              <w:jc w:val="left"/>
            </w:pPr>
            <w:r>
              <w:t>Makedonien</w:t>
            </w:r>
          </w:p>
        </w:tc>
        <w:tc>
          <w:tcPr>
            <w:tcW w:w="567" w:type="dxa"/>
            <w:tcBorders>
              <w:top w:val="single" w:sz="6" w:space="0" w:color="auto"/>
              <w:left w:val="nil"/>
              <w:bottom w:val="single" w:sz="6" w:space="0" w:color="auto"/>
              <w:right w:val="nil"/>
            </w:tcBorders>
            <w:vAlign w:val="bottom"/>
            <w:hideMark/>
          </w:tcPr>
          <w:p w14:paraId="11D846B0"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311C8AB5"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2F020CA5"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7CABF1B0" w14:textId="77777777" w:rsidR="00C31C58" w:rsidRDefault="00CE11CB" w:rsidP="00C31C58">
            <w:pPr>
              <w:pStyle w:val="TabellRader"/>
              <w:jc w:val="left"/>
            </w:pPr>
            <w:r>
              <w:t>Makedonien</w:t>
            </w:r>
          </w:p>
        </w:tc>
        <w:tc>
          <w:tcPr>
            <w:tcW w:w="567" w:type="dxa"/>
            <w:tcBorders>
              <w:top w:val="single" w:sz="6" w:space="0" w:color="auto"/>
              <w:left w:val="nil"/>
              <w:bottom w:val="single" w:sz="6" w:space="0" w:color="auto"/>
              <w:right w:val="nil"/>
            </w:tcBorders>
            <w:vAlign w:val="bottom"/>
            <w:hideMark/>
          </w:tcPr>
          <w:p w14:paraId="6B63EA07"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hideMark/>
          </w:tcPr>
          <w:p w14:paraId="73160527" w14:textId="77777777" w:rsidR="00C31C58" w:rsidRDefault="00CE11CB" w:rsidP="00C31C58">
            <w:pPr>
              <w:pStyle w:val="TabellRader"/>
              <w:jc w:val="left"/>
            </w:pPr>
            <w:r>
              <w:t>Uzbekistan</w:t>
            </w:r>
          </w:p>
        </w:tc>
        <w:tc>
          <w:tcPr>
            <w:tcW w:w="567" w:type="dxa"/>
            <w:tcBorders>
              <w:top w:val="single" w:sz="6" w:space="0" w:color="auto"/>
              <w:left w:val="nil"/>
              <w:bottom w:val="single" w:sz="6" w:space="0" w:color="auto"/>
              <w:right w:val="nil"/>
            </w:tcBorders>
            <w:vAlign w:val="bottom"/>
            <w:hideMark/>
          </w:tcPr>
          <w:p w14:paraId="2ED097B0" w14:textId="77777777" w:rsidR="00C31C58" w:rsidRDefault="00CE11CB" w:rsidP="00C31C58">
            <w:pPr>
              <w:pStyle w:val="TabellRader"/>
              <w:jc w:val="center"/>
            </w:pPr>
            <w:r>
              <w:t>1</w:t>
            </w:r>
          </w:p>
        </w:tc>
      </w:tr>
      <w:tr w:rsidR="00C31C58" w14:paraId="24D8D667" w14:textId="2472F064" w:rsidTr="00C31C58">
        <w:trPr>
          <w:trHeight w:val="269"/>
        </w:trPr>
        <w:tc>
          <w:tcPr>
            <w:tcW w:w="851" w:type="dxa"/>
            <w:tcBorders>
              <w:top w:val="single" w:sz="6" w:space="0" w:color="auto"/>
              <w:left w:val="nil"/>
              <w:bottom w:val="single" w:sz="6" w:space="0" w:color="auto"/>
              <w:right w:val="nil"/>
            </w:tcBorders>
            <w:vAlign w:val="bottom"/>
            <w:hideMark/>
          </w:tcPr>
          <w:p w14:paraId="34AEED24" w14:textId="77777777" w:rsidR="00C31C58" w:rsidRDefault="00CE11CB" w:rsidP="00C31C58">
            <w:pPr>
              <w:pStyle w:val="TabellRader"/>
              <w:jc w:val="left"/>
            </w:pPr>
            <w:r>
              <w:t>Mexiko</w:t>
            </w:r>
          </w:p>
        </w:tc>
        <w:tc>
          <w:tcPr>
            <w:tcW w:w="567" w:type="dxa"/>
            <w:tcBorders>
              <w:top w:val="single" w:sz="6" w:space="0" w:color="auto"/>
              <w:left w:val="nil"/>
              <w:bottom w:val="single" w:sz="6" w:space="0" w:color="auto"/>
              <w:right w:val="nil"/>
            </w:tcBorders>
            <w:vAlign w:val="bottom"/>
            <w:hideMark/>
          </w:tcPr>
          <w:p w14:paraId="35CC3C7F"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77399360"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76D7AF66"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4B70E10D" w14:textId="77777777" w:rsidR="00C31C58" w:rsidRDefault="00CE11CB" w:rsidP="00C31C58">
            <w:pPr>
              <w:pStyle w:val="TabellRader"/>
              <w:jc w:val="left"/>
            </w:pPr>
            <w:r>
              <w:t>Myanmar</w:t>
            </w:r>
          </w:p>
        </w:tc>
        <w:tc>
          <w:tcPr>
            <w:tcW w:w="567" w:type="dxa"/>
            <w:tcBorders>
              <w:top w:val="single" w:sz="6" w:space="0" w:color="auto"/>
              <w:left w:val="nil"/>
              <w:bottom w:val="single" w:sz="6" w:space="0" w:color="auto"/>
              <w:right w:val="nil"/>
            </w:tcBorders>
            <w:vAlign w:val="bottom"/>
            <w:hideMark/>
          </w:tcPr>
          <w:p w14:paraId="44769972"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hideMark/>
          </w:tcPr>
          <w:p w14:paraId="14E98F92" w14:textId="77777777" w:rsidR="00C31C58" w:rsidRDefault="00CE11CB" w:rsidP="00C31C58">
            <w:pPr>
              <w:pStyle w:val="TabellSlutsumma"/>
              <w:jc w:val="left"/>
            </w:pPr>
            <w:r>
              <w:t>Totalt</w:t>
            </w:r>
          </w:p>
        </w:tc>
        <w:tc>
          <w:tcPr>
            <w:tcW w:w="567" w:type="dxa"/>
            <w:tcBorders>
              <w:top w:val="single" w:sz="6" w:space="0" w:color="auto"/>
              <w:left w:val="nil"/>
              <w:bottom w:val="single" w:sz="6" w:space="0" w:color="auto"/>
              <w:right w:val="nil"/>
            </w:tcBorders>
            <w:vAlign w:val="bottom"/>
            <w:hideMark/>
          </w:tcPr>
          <w:p w14:paraId="5F358FC1" w14:textId="77777777" w:rsidR="00C31C58" w:rsidRDefault="00CE11CB" w:rsidP="00C31C58">
            <w:pPr>
              <w:pStyle w:val="TabellSlutsumma"/>
              <w:jc w:val="center"/>
            </w:pPr>
            <w:r>
              <w:t>96</w:t>
            </w:r>
          </w:p>
        </w:tc>
      </w:tr>
      <w:tr w:rsidR="00C31C58" w14:paraId="40373E6F" w14:textId="53CCE576" w:rsidTr="00C31C58">
        <w:trPr>
          <w:trHeight w:val="269"/>
        </w:trPr>
        <w:tc>
          <w:tcPr>
            <w:tcW w:w="851" w:type="dxa"/>
            <w:tcBorders>
              <w:top w:val="single" w:sz="6" w:space="0" w:color="auto"/>
              <w:left w:val="nil"/>
              <w:bottom w:val="single" w:sz="6" w:space="0" w:color="auto"/>
              <w:right w:val="nil"/>
            </w:tcBorders>
            <w:vAlign w:val="bottom"/>
            <w:hideMark/>
          </w:tcPr>
          <w:p w14:paraId="2DA5E77D" w14:textId="77777777" w:rsidR="00C31C58" w:rsidRDefault="00CE11CB" w:rsidP="00C31C58">
            <w:pPr>
              <w:pStyle w:val="TabellRader"/>
              <w:jc w:val="left"/>
            </w:pPr>
            <w:r>
              <w:t>Montenegro</w:t>
            </w:r>
          </w:p>
        </w:tc>
        <w:tc>
          <w:tcPr>
            <w:tcW w:w="567" w:type="dxa"/>
            <w:tcBorders>
              <w:top w:val="single" w:sz="6" w:space="0" w:color="auto"/>
              <w:left w:val="nil"/>
              <w:bottom w:val="single" w:sz="6" w:space="0" w:color="auto"/>
              <w:right w:val="nil"/>
            </w:tcBorders>
            <w:vAlign w:val="bottom"/>
            <w:hideMark/>
          </w:tcPr>
          <w:p w14:paraId="50AE777B"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502A980D"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0D1819EB"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70A71520" w14:textId="77777777" w:rsidR="00C31C58" w:rsidRDefault="00CE11CB" w:rsidP="00C31C58">
            <w:pPr>
              <w:pStyle w:val="TabellRader"/>
              <w:jc w:val="left"/>
            </w:pPr>
            <w:r>
              <w:t>Namibia</w:t>
            </w:r>
          </w:p>
        </w:tc>
        <w:tc>
          <w:tcPr>
            <w:tcW w:w="567" w:type="dxa"/>
            <w:tcBorders>
              <w:top w:val="single" w:sz="6" w:space="0" w:color="auto"/>
              <w:left w:val="nil"/>
              <w:bottom w:val="single" w:sz="6" w:space="0" w:color="auto"/>
              <w:right w:val="nil"/>
            </w:tcBorders>
            <w:vAlign w:val="bottom"/>
            <w:hideMark/>
          </w:tcPr>
          <w:p w14:paraId="54E254C6"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tcPr>
          <w:p w14:paraId="09DB1C5B" w14:textId="77777777" w:rsidR="00C31C58" w:rsidRDefault="00C31C58" w:rsidP="00C31C58">
            <w:pPr>
              <w:pStyle w:val="TabellRader"/>
            </w:pPr>
          </w:p>
        </w:tc>
        <w:tc>
          <w:tcPr>
            <w:tcW w:w="567" w:type="dxa"/>
            <w:tcBorders>
              <w:top w:val="single" w:sz="6" w:space="0" w:color="auto"/>
              <w:left w:val="nil"/>
              <w:bottom w:val="single" w:sz="6" w:space="0" w:color="auto"/>
              <w:right w:val="nil"/>
            </w:tcBorders>
            <w:vAlign w:val="bottom"/>
          </w:tcPr>
          <w:p w14:paraId="35DB7C2B" w14:textId="77777777" w:rsidR="00C31C58" w:rsidRDefault="00C31C58" w:rsidP="00C31C58">
            <w:pPr>
              <w:pStyle w:val="TabellRader"/>
              <w:jc w:val="center"/>
            </w:pPr>
          </w:p>
        </w:tc>
      </w:tr>
      <w:tr w:rsidR="00C31C58" w14:paraId="3CDF5282" w14:textId="35B378AC" w:rsidTr="00C31C58">
        <w:trPr>
          <w:trHeight w:val="269"/>
        </w:trPr>
        <w:tc>
          <w:tcPr>
            <w:tcW w:w="851" w:type="dxa"/>
            <w:tcBorders>
              <w:top w:val="single" w:sz="6" w:space="0" w:color="auto"/>
              <w:left w:val="nil"/>
              <w:bottom w:val="single" w:sz="6" w:space="0" w:color="auto"/>
              <w:right w:val="nil"/>
            </w:tcBorders>
            <w:vAlign w:val="bottom"/>
            <w:hideMark/>
          </w:tcPr>
          <w:p w14:paraId="226306BC" w14:textId="77777777" w:rsidR="00C31C58" w:rsidRDefault="00CE11CB" w:rsidP="00C31C58">
            <w:pPr>
              <w:pStyle w:val="TabellRader"/>
              <w:jc w:val="left"/>
            </w:pPr>
            <w:r>
              <w:t>Namibia</w:t>
            </w:r>
          </w:p>
        </w:tc>
        <w:tc>
          <w:tcPr>
            <w:tcW w:w="567" w:type="dxa"/>
            <w:tcBorders>
              <w:top w:val="single" w:sz="6" w:space="0" w:color="auto"/>
              <w:left w:val="nil"/>
              <w:bottom w:val="single" w:sz="6" w:space="0" w:color="auto"/>
              <w:right w:val="nil"/>
            </w:tcBorders>
            <w:vAlign w:val="bottom"/>
            <w:hideMark/>
          </w:tcPr>
          <w:p w14:paraId="4C062F0A"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24477D2F"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659A32CA"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679B4A7E" w14:textId="77777777" w:rsidR="00C31C58" w:rsidRDefault="00CE11CB" w:rsidP="00C31C58">
            <w:pPr>
              <w:pStyle w:val="TabellRader"/>
              <w:jc w:val="left"/>
            </w:pPr>
            <w:r>
              <w:t>Nepal</w:t>
            </w:r>
          </w:p>
        </w:tc>
        <w:tc>
          <w:tcPr>
            <w:tcW w:w="567" w:type="dxa"/>
            <w:tcBorders>
              <w:top w:val="single" w:sz="6" w:space="0" w:color="auto"/>
              <w:left w:val="nil"/>
              <w:bottom w:val="single" w:sz="6" w:space="0" w:color="auto"/>
              <w:right w:val="nil"/>
            </w:tcBorders>
            <w:vAlign w:val="bottom"/>
            <w:hideMark/>
          </w:tcPr>
          <w:p w14:paraId="4B85BF2E"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tcPr>
          <w:p w14:paraId="650427C4" w14:textId="77777777" w:rsidR="00C31C58" w:rsidRDefault="00C31C58" w:rsidP="00C31C58">
            <w:pPr>
              <w:pStyle w:val="TabellRader"/>
            </w:pPr>
          </w:p>
        </w:tc>
        <w:tc>
          <w:tcPr>
            <w:tcW w:w="567" w:type="dxa"/>
            <w:tcBorders>
              <w:top w:val="single" w:sz="6" w:space="0" w:color="auto"/>
              <w:left w:val="nil"/>
              <w:bottom w:val="single" w:sz="6" w:space="0" w:color="auto"/>
              <w:right w:val="nil"/>
            </w:tcBorders>
            <w:vAlign w:val="bottom"/>
          </w:tcPr>
          <w:p w14:paraId="6B768528" w14:textId="77777777" w:rsidR="00C31C58" w:rsidRDefault="00C31C58" w:rsidP="00C31C58">
            <w:pPr>
              <w:pStyle w:val="TabellRader"/>
              <w:jc w:val="center"/>
            </w:pPr>
          </w:p>
        </w:tc>
      </w:tr>
      <w:tr w:rsidR="00C31C58" w14:paraId="43587110" w14:textId="5C8E4171" w:rsidTr="00C31C58">
        <w:trPr>
          <w:trHeight w:val="269"/>
        </w:trPr>
        <w:tc>
          <w:tcPr>
            <w:tcW w:w="851" w:type="dxa"/>
            <w:tcBorders>
              <w:top w:val="single" w:sz="6" w:space="0" w:color="auto"/>
              <w:left w:val="nil"/>
              <w:bottom w:val="single" w:sz="6" w:space="0" w:color="auto"/>
              <w:right w:val="nil"/>
            </w:tcBorders>
            <w:vAlign w:val="bottom"/>
            <w:hideMark/>
          </w:tcPr>
          <w:p w14:paraId="5E6D0C2F" w14:textId="77777777" w:rsidR="00C31C58" w:rsidRDefault="00CE11CB" w:rsidP="00C31C58">
            <w:pPr>
              <w:pStyle w:val="TabellRader"/>
              <w:jc w:val="left"/>
            </w:pPr>
            <w:r>
              <w:t>Nepal</w:t>
            </w:r>
          </w:p>
        </w:tc>
        <w:tc>
          <w:tcPr>
            <w:tcW w:w="567" w:type="dxa"/>
            <w:tcBorders>
              <w:top w:val="single" w:sz="6" w:space="0" w:color="auto"/>
              <w:left w:val="nil"/>
              <w:bottom w:val="single" w:sz="6" w:space="0" w:color="auto"/>
              <w:right w:val="nil"/>
            </w:tcBorders>
            <w:vAlign w:val="bottom"/>
            <w:hideMark/>
          </w:tcPr>
          <w:p w14:paraId="18794171"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7ED041C5"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16782BD7"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1B368198" w14:textId="77777777" w:rsidR="00C31C58" w:rsidRDefault="00CE11CB" w:rsidP="00C31C58">
            <w:pPr>
              <w:pStyle w:val="TabellRader"/>
              <w:jc w:val="left"/>
            </w:pPr>
            <w:r>
              <w:t>Oman</w:t>
            </w:r>
          </w:p>
        </w:tc>
        <w:tc>
          <w:tcPr>
            <w:tcW w:w="567" w:type="dxa"/>
            <w:tcBorders>
              <w:top w:val="single" w:sz="6" w:space="0" w:color="auto"/>
              <w:left w:val="nil"/>
              <w:bottom w:val="single" w:sz="6" w:space="0" w:color="auto"/>
              <w:right w:val="nil"/>
            </w:tcBorders>
            <w:vAlign w:val="bottom"/>
            <w:hideMark/>
          </w:tcPr>
          <w:p w14:paraId="15165753"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tcPr>
          <w:p w14:paraId="1520B9FC" w14:textId="77777777" w:rsidR="00C31C58" w:rsidRDefault="00C31C58" w:rsidP="00C31C58">
            <w:pPr>
              <w:pStyle w:val="TabellRader"/>
            </w:pPr>
          </w:p>
        </w:tc>
        <w:tc>
          <w:tcPr>
            <w:tcW w:w="567" w:type="dxa"/>
            <w:tcBorders>
              <w:top w:val="single" w:sz="6" w:space="0" w:color="auto"/>
              <w:left w:val="nil"/>
              <w:bottom w:val="single" w:sz="6" w:space="0" w:color="auto"/>
              <w:right w:val="nil"/>
            </w:tcBorders>
            <w:vAlign w:val="bottom"/>
          </w:tcPr>
          <w:p w14:paraId="238BC02E" w14:textId="77777777" w:rsidR="00C31C58" w:rsidRDefault="00C31C58" w:rsidP="00C31C58">
            <w:pPr>
              <w:pStyle w:val="TabellRader"/>
              <w:jc w:val="center"/>
            </w:pPr>
          </w:p>
        </w:tc>
      </w:tr>
      <w:tr w:rsidR="00C31C58" w14:paraId="23BB11F4" w14:textId="33CFDEC0" w:rsidTr="00C31C58">
        <w:trPr>
          <w:trHeight w:val="269"/>
        </w:trPr>
        <w:tc>
          <w:tcPr>
            <w:tcW w:w="851" w:type="dxa"/>
            <w:tcBorders>
              <w:top w:val="single" w:sz="6" w:space="0" w:color="auto"/>
              <w:left w:val="nil"/>
              <w:bottom w:val="single" w:sz="6" w:space="0" w:color="auto"/>
              <w:right w:val="nil"/>
            </w:tcBorders>
            <w:vAlign w:val="bottom"/>
            <w:hideMark/>
          </w:tcPr>
          <w:p w14:paraId="32F6502D" w14:textId="77777777" w:rsidR="00C31C58" w:rsidRDefault="00CE11CB" w:rsidP="00C31C58">
            <w:pPr>
              <w:pStyle w:val="TabellRader"/>
              <w:jc w:val="left"/>
            </w:pPr>
            <w:r>
              <w:t>Peru</w:t>
            </w:r>
          </w:p>
        </w:tc>
        <w:tc>
          <w:tcPr>
            <w:tcW w:w="567" w:type="dxa"/>
            <w:tcBorders>
              <w:top w:val="single" w:sz="6" w:space="0" w:color="auto"/>
              <w:left w:val="nil"/>
              <w:bottom w:val="single" w:sz="6" w:space="0" w:color="auto"/>
              <w:right w:val="nil"/>
            </w:tcBorders>
            <w:vAlign w:val="bottom"/>
            <w:hideMark/>
          </w:tcPr>
          <w:p w14:paraId="2E6E8E43"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625477DB"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5D86EC64"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1C279E62" w14:textId="77777777" w:rsidR="00C31C58" w:rsidRDefault="00CE11CB" w:rsidP="00C31C58">
            <w:pPr>
              <w:pStyle w:val="TabellRader"/>
              <w:jc w:val="left"/>
            </w:pPr>
            <w:r>
              <w:t>Paraguay</w:t>
            </w:r>
          </w:p>
        </w:tc>
        <w:tc>
          <w:tcPr>
            <w:tcW w:w="567" w:type="dxa"/>
            <w:tcBorders>
              <w:top w:val="single" w:sz="6" w:space="0" w:color="auto"/>
              <w:left w:val="nil"/>
              <w:bottom w:val="single" w:sz="6" w:space="0" w:color="auto"/>
              <w:right w:val="nil"/>
            </w:tcBorders>
            <w:vAlign w:val="bottom"/>
            <w:hideMark/>
          </w:tcPr>
          <w:p w14:paraId="36F3D837"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tcPr>
          <w:p w14:paraId="43BA7BD0" w14:textId="77777777" w:rsidR="00C31C58" w:rsidRDefault="00C31C58" w:rsidP="00C31C58">
            <w:pPr>
              <w:pStyle w:val="TabellRader"/>
            </w:pPr>
          </w:p>
        </w:tc>
        <w:tc>
          <w:tcPr>
            <w:tcW w:w="567" w:type="dxa"/>
            <w:tcBorders>
              <w:top w:val="single" w:sz="6" w:space="0" w:color="auto"/>
              <w:left w:val="nil"/>
              <w:bottom w:val="single" w:sz="6" w:space="0" w:color="auto"/>
              <w:right w:val="nil"/>
            </w:tcBorders>
            <w:vAlign w:val="bottom"/>
          </w:tcPr>
          <w:p w14:paraId="642CBF7D" w14:textId="77777777" w:rsidR="00C31C58" w:rsidRDefault="00C31C58" w:rsidP="00C31C58">
            <w:pPr>
              <w:pStyle w:val="TabellRader"/>
              <w:jc w:val="center"/>
            </w:pPr>
          </w:p>
        </w:tc>
      </w:tr>
      <w:tr w:rsidR="00C31C58" w14:paraId="4A1162F0" w14:textId="6F3C2BE1" w:rsidTr="00C31C58">
        <w:trPr>
          <w:trHeight w:val="269"/>
        </w:trPr>
        <w:tc>
          <w:tcPr>
            <w:tcW w:w="851" w:type="dxa"/>
            <w:tcBorders>
              <w:top w:val="single" w:sz="6" w:space="0" w:color="auto"/>
              <w:left w:val="nil"/>
              <w:bottom w:val="single" w:sz="6" w:space="0" w:color="auto"/>
              <w:right w:val="nil"/>
            </w:tcBorders>
            <w:vAlign w:val="bottom"/>
            <w:hideMark/>
          </w:tcPr>
          <w:p w14:paraId="5AAC7490" w14:textId="77777777" w:rsidR="00C31C58" w:rsidRDefault="00CE11CB" w:rsidP="00C31C58">
            <w:pPr>
              <w:pStyle w:val="TabellRader"/>
              <w:jc w:val="left"/>
            </w:pPr>
            <w:r>
              <w:t>Sudan</w:t>
            </w:r>
          </w:p>
        </w:tc>
        <w:tc>
          <w:tcPr>
            <w:tcW w:w="567" w:type="dxa"/>
            <w:tcBorders>
              <w:top w:val="single" w:sz="6" w:space="0" w:color="auto"/>
              <w:left w:val="nil"/>
              <w:bottom w:val="single" w:sz="6" w:space="0" w:color="auto"/>
              <w:right w:val="nil"/>
            </w:tcBorders>
            <w:vAlign w:val="bottom"/>
            <w:hideMark/>
          </w:tcPr>
          <w:p w14:paraId="250097A0"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22C58A67"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0F5B4A84"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3C466D2A" w14:textId="77777777" w:rsidR="00C31C58" w:rsidRDefault="00CE11CB" w:rsidP="00C31C58">
            <w:pPr>
              <w:pStyle w:val="TabellRader"/>
              <w:jc w:val="left"/>
            </w:pPr>
            <w:r>
              <w:t>Taiwan</w:t>
            </w:r>
          </w:p>
        </w:tc>
        <w:tc>
          <w:tcPr>
            <w:tcW w:w="567" w:type="dxa"/>
            <w:tcBorders>
              <w:top w:val="single" w:sz="6" w:space="0" w:color="auto"/>
              <w:left w:val="nil"/>
              <w:bottom w:val="single" w:sz="6" w:space="0" w:color="auto"/>
              <w:right w:val="nil"/>
            </w:tcBorders>
            <w:vAlign w:val="bottom"/>
            <w:hideMark/>
          </w:tcPr>
          <w:p w14:paraId="74D6BB79"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tcPr>
          <w:p w14:paraId="6CE2FB47" w14:textId="77777777" w:rsidR="00C31C58" w:rsidRDefault="00C31C58" w:rsidP="00C31C58">
            <w:pPr>
              <w:pStyle w:val="TabellRader"/>
            </w:pPr>
          </w:p>
        </w:tc>
        <w:tc>
          <w:tcPr>
            <w:tcW w:w="567" w:type="dxa"/>
            <w:tcBorders>
              <w:top w:val="single" w:sz="6" w:space="0" w:color="auto"/>
              <w:left w:val="nil"/>
              <w:bottom w:val="single" w:sz="6" w:space="0" w:color="auto"/>
              <w:right w:val="nil"/>
            </w:tcBorders>
            <w:vAlign w:val="bottom"/>
          </w:tcPr>
          <w:p w14:paraId="5ACEC967" w14:textId="77777777" w:rsidR="00C31C58" w:rsidRDefault="00C31C58" w:rsidP="00C31C58">
            <w:pPr>
              <w:pStyle w:val="TabellRader"/>
              <w:jc w:val="center"/>
            </w:pPr>
          </w:p>
        </w:tc>
      </w:tr>
      <w:tr w:rsidR="00C31C58" w14:paraId="0EF8057D" w14:textId="49EE3C72" w:rsidTr="00C31C58">
        <w:trPr>
          <w:trHeight w:val="269"/>
        </w:trPr>
        <w:tc>
          <w:tcPr>
            <w:tcW w:w="851" w:type="dxa"/>
            <w:tcBorders>
              <w:top w:val="single" w:sz="6" w:space="0" w:color="auto"/>
              <w:left w:val="nil"/>
              <w:bottom w:val="single" w:sz="6" w:space="0" w:color="auto"/>
              <w:right w:val="nil"/>
            </w:tcBorders>
            <w:vAlign w:val="bottom"/>
            <w:hideMark/>
          </w:tcPr>
          <w:p w14:paraId="180D67F5" w14:textId="77777777" w:rsidR="00C31C58" w:rsidRDefault="00CE11CB" w:rsidP="00C31C58">
            <w:pPr>
              <w:pStyle w:val="TabellRader"/>
              <w:jc w:val="left"/>
            </w:pPr>
            <w:r>
              <w:t>Swaziland</w:t>
            </w:r>
          </w:p>
        </w:tc>
        <w:tc>
          <w:tcPr>
            <w:tcW w:w="567" w:type="dxa"/>
            <w:tcBorders>
              <w:top w:val="single" w:sz="6" w:space="0" w:color="auto"/>
              <w:left w:val="nil"/>
              <w:bottom w:val="single" w:sz="6" w:space="0" w:color="auto"/>
              <w:right w:val="nil"/>
            </w:tcBorders>
            <w:vAlign w:val="bottom"/>
            <w:hideMark/>
          </w:tcPr>
          <w:p w14:paraId="5559E284"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7453CADA"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4D99F26C"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25F6025C" w14:textId="77777777" w:rsidR="00C31C58" w:rsidRDefault="00CE11CB" w:rsidP="00C31C58">
            <w:pPr>
              <w:pStyle w:val="TabellRader"/>
              <w:jc w:val="left"/>
            </w:pPr>
            <w:r>
              <w:t>Ukraina</w:t>
            </w:r>
          </w:p>
        </w:tc>
        <w:tc>
          <w:tcPr>
            <w:tcW w:w="567" w:type="dxa"/>
            <w:tcBorders>
              <w:top w:val="single" w:sz="6" w:space="0" w:color="auto"/>
              <w:left w:val="nil"/>
              <w:bottom w:val="single" w:sz="6" w:space="0" w:color="auto"/>
              <w:right w:val="nil"/>
            </w:tcBorders>
            <w:vAlign w:val="bottom"/>
            <w:hideMark/>
          </w:tcPr>
          <w:p w14:paraId="69C55731"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bottom"/>
          </w:tcPr>
          <w:p w14:paraId="52AECF7C" w14:textId="77777777" w:rsidR="00C31C58" w:rsidRDefault="00C31C58" w:rsidP="00C31C58">
            <w:pPr>
              <w:pStyle w:val="TabellRader"/>
            </w:pPr>
          </w:p>
        </w:tc>
        <w:tc>
          <w:tcPr>
            <w:tcW w:w="567" w:type="dxa"/>
            <w:tcBorders>
              <w:top w:val="single" w:sz="6" w:space="0" w:color="auto"/>
              <w:left w:val="nil"/>
              <w:bottom w:val="single" w:sz="6" w:space="0" w:color="auto"/>
              <w:right w:val="nil"/>
            </w:tcBorders>
            <w:vAlign w:val="bottom"/>
          </w:tcPr>
          <w:p w14:paraId="175ABC57" w14:textId="77777777" w:rsidR="00C31C58" w:rsidRDefault="00C31C58" w:rsidP="00C31C58">
            <w:pPr>
              <w:pStyle w:val="TabellRader"/>
              <w:jc w:val="center"/>
            </w:pPr>
          </w:p>
        </w:tc>
      </w:tr>
      <w:tr w:rsidR="00C31C58" w14:paraId="6A0FE52F" w14:textId="1D0209E2" w:rsidTr="00C31C58">
        <w:trPr>
          <w:trHeight w:val="269"/>
        </w:trPr>
        <w:tc>
          <w:tcPr>
            <w:tcW w:w="851" w:type="dxa"/>
            <w:tcBorders>
              <w:top w:val="single" w:sz="6" w:space="0" w:color="auto"/>
              <w:left w:val="nil"/>
              <w:bottom w:val="single" w:sz="6" w:space="0" w:color="auto"/>
              <w:right w:val="nil"/>
            </w:tcBorders>
            <w:vAlign w:val="bottom"/>
            <w:hideMark/>
          </w:tcPr>
          <w:p w14:paraId="5BF74282" w14:textId="77777777" w:rsidR="00C31C58" w:rsidRDefault="00CE11CB" w:rsidP="00C31C58">
            <w:pPr>
              <w:pStyle w:val="TabellRader"/>
              <w:jc w:val="left"/>
            </w:pPr>
            <w:r>
              <w:t>Venezuela</w:t>
            </w:r>
          </w:p>
        </w:tc>
        <w:tc>
          <w:tcPr>
            <w:tcW w:w="567" w:type="dxa"/>
            <w:tcBorders>
              <w:top w:val="single" w:sz="6" w:space="0" w:color="auto"/>
              <w:left w:val="nil"/>
              <w:bottom w:val="single" w:sz="6" w:space="0" w:color="auto"/>
              <w:right w:val="nil"/>
            </w:tcBorders>
            <w:vAlign w:val="bottom"/>
            <w:hideMark/>
          </w:tcPr>
          <w:p w14:paraId="37BF549C"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421DC747"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0B72CA22"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bottom"/>
            <w:hideMark/>
          </w:tcPr>
          <w:p w14:paraId="4DC13DF0" w14:textId="77777777" w:rsidR="00C31C58" w:rsidRDefault="00CE11CB" w:rsidP="00C31C58">
            <w:pPr>
              <w:pStyle w:val="TabellSlutsumma"/>
              <w:jc w:val="left"/>
            </w:pPr>
            <w:r>
              <w:t>Totalt</w:t>
            </w:r>
          </w:p>
        </w:tc>
        <w:tc>
          <w:tcPr>
            <w:tcW w:w="567" w:type="dxa"/>
            <w:tcBorders>
              <w:top w:val="single" w:sz="6" w:space="0" w:color="auto"/>
              <w:left w:val="nil"/>
              <w:bottom w:val="single" w:sz="6" w:space="0" w:color="auto"/>
              <w:right w:val="nil"/>
            </w:tcBorders>
            <w:vAlign w:val="bottom"/>
            <w:hideMark/>
          </w:tcPr>
          <w:p w14:paraId="0971F3E3" w14:textId="77777777" w:rsidR="00C31C58" w:rsidRDefault="00CE11CB" w:rsidP="00C31C58">
            <w:pPr>
              <w:pStyle w:val="TabellSlutsumma"/>
              <w:jc w:val="center"/>
            </w:pPr>
            <w:r>
              <w:t>79</w:t>
            </w:r>
          </w:p>
        </w:tc>
        <w:tc>
          <w:tcPr>
            <w:tcW w:w="992" w:type="dxa"/>
            <w:tcBorders>
              <w:top w:val="single" w:sz="6" w:space="0" w:color="auto"/>
              <w:left w:val="nil"/>
              <w:bottom w:val="single" w:sz="6" w:space="0" w:color="auto"/>
              <w:right w:val="nil"/>
            </w:tcBorders>
            <w:vAlign w:val="center"/>
          </w:tcPr>
          <w:p w14:paraId="73A5FAD1" w14:textId="77777777" w:rsidR="00C31C58" w:rsidRDefault="00C31C58" w:rsidP="00C31C58">
            <w:pPr>
              <w:pStyle w:val="TabellRader"/>
            </w:pPr>
          </w:p>
        </w:tc>
        <w:tc>
          <w:tcPr>
            <w:tcW w:w="567" w:type="dxa"/>
            <w:tcBorders>
              <w:top w:val="single" w:sz="6" w:space="0" w:color="auto"/>
              <w:left w:val="nil"/>
              <w:bottom w:val="single" w:sz="6" w:space="0" w:color="auto"/>
              <w:right w:val="nil"/>
            </w:tcBorders>
            <w:vAlign w:val="center"/>
          </w:tcPr>
          <w:p w14:paraId="41941C56" w14:textId="77777777" w:rsidR="00C31C58" w:rsidRDefault="00C31C58" w:rsidP="00C31C58">
            <w:pPr>
              <w:pStyle w:val="TabellRader"/>
              <w:jc w:val="center"/>
            </w:pPr>
          </w:p>
        </w:tc>
      </w:tr>
      <w:tr w:rsidR="00C31C58" w14:paraId="1D5DD35E" w14:textId="1C43511A" w:rsidTr="00C31C58">
        <w:trPr>
          <w:trHeight w:val="269"/>
        </w:trPr>
        <w:tc>
          <w:tcPr>
            <w:tcW w:w="851" w:type="dxa"/>
            <w:tcBorders>
              <w:top w:val="single" w:sz="6" w:space="0" w:color="auto"/>
              <w:left w:val="nil"/>
              <w:bottom w:val="single" w:sz="6" w:space="0" w:color="auto"/>
              <w:right w:val="nil"/>
            </w:tcBorders>
            <w:vAlign w:val="bottom"/>
            <w:hideMark/>
          </w:tcPr>
          <w:p w14:paraId="7ED82306" w14:textId="77777777" w:rsidR="00C31C58" w:rsidRDefault="00CE11CB" w:rsidP="00C31C58">
            <w:pPr>
              <w:pStyle w:val="TabellRader"/>
              <w:jc w:val="left"/>
            </w:pPr>
            <w:r>
              <w:t>Vietnam</w:t>
            </w:r>
          </w:p>
        </w:tc>
        <w:tc>
          <w:tcPr>
            <w:tcW w:w="567" w:type="dxa"/>
            <w:tcBorders>
              <w:top w:val="single" w:sz="6" w:space="0" w:color="auto"/>
              <w:left w:val="nil"/>
              <w:bottom w:val="single" w:sz="6" w:space="0" w:color="auto"/>
              <w:right w:val="nil"/>
            </w:tcBorders>
            <w:vAlign w:val="bottom"/>
            <w:hideMark/>
          </w:tcPr>
          <w:p w14:paraId="44C48D0C" w14:textId="77777777" w:rsidR="00C31C58" w:rsidRDefault="00CE11CB" w:rsidP="00C31C58">
            <w:pPr>
              <w:pStyle w:val="TabellRader"/>
              <w:jc w:val="center"/>
            </w:pPr>
            <w:r>
              <w:t>1</w:t>
            </w:r>
          </w:p>
        </w:tc>
        <w:tc>
          <w:tcPr>
            <w:tcW w:w="992" w:type="dxa"/>
            <w:tcBorders>
              <w:top w:val="single" w:sz="6" w:space="0" w:color="auto"/>
              <w:left w:val="nil"/>
              <w:bottom w:val="single" w:sz="6" w:space="0" w:color="auto"/>
              <w:right w:val="nil"/>
            </w:tcBorders>
            <w:vAlign w:val="center"/>
          </w:tcPr>
          <w:p w14:paraId="4363E68B" w14:textId="77777777" w:rsidR="00C31C58" w:rsidRDefault="00C31C58" w:rsidP="00C31C58">
            <w:pPr>
              <w:pStyle w:val="TabellRader"/>
              <w:jc w:val="left"/>
            </w:pPr>
          </w:p>
        </w:tc>
        <w:tc>
          <w:tcPr>
            <w:tcW w:w="567" w:type="dxa"/>
            <w:tcBorders>
              <w:top w:val="single" w:sz="6" w:space="0" w:color="auto"/>
              <w:left w:val="nil"/>
              <w:bottom w:val="single" w:sz="6" w:space="0" w:color="auto"/>
              <w:right w:val="nil"/>
            </w:tcBorders>
            <w:vAlign w:val="center"/>
          </w:tcPr>
          <w:p w14:paraId="6A902C86" w14:textId="77777777" w:rsidR="00C31C58" w:rsidRDefault="00C31C58" w:rsidP="00C31C58">
            <w:pPr>
              <w:pStyle w:val="TabellRader"/>
              <w:jc w:val="center"/>
            </w:pPr>
          </w:p>
        </w:tc>
        <w:tc>
          <w:tcPr>
            <w:tcW w:w="851" w:type="dxa"/>
            <w:tcBorders>
              <w:top w:val="single" w:sz="6" w:space="0" w:color="auto"/>
              <w:left w:val="nil"/>
              <w:bottom w:val="single" w:sz="6" w:space="0" w:color="auto"/>
              <w:right w:val="nil"/>
            </w:tcBorders>
            <w:vAlign w:val="center"/>
          </w:tcPr>
          <w:p w14:paraId="3808FC34" w14:textId="77777777" w:rsidR="00C31C58" w:rsidRDefault="00C31C58" w:rsidP="00C31C58">
            <w:pPr>
              <w:pStyle w:val="TabellRader"/>
            </w:pPr>
          </w:p>
        </w:tc>
        <w:tc>
          <w:tcPr>
            <w:tcW w:w="567" w:type="dxa"/>
            <w:tcBorders>
              <w:top w:val="single" w:sz="6" w:space="0" w:color="auto"/>
              <w:left w:val="nil"/>
              <w:bottom w:val="single" w:sz="6" w:space="0" w:color="auto"/>
              <w:right w:val="nil"/>
            </w:tcBorders>
            <w:vAlign w:val="center"/>
          </w:tcPr>
          <w:p w14:paraId="4BC02378" w14:textId="77777777" w:rsidR="00C31C58" w:rsidRDefault="00C31C58" w:rsidP="00C31C58">
            <w:pPr>
              <w:pStyle w:val="TabellRader"/>
              <w:jc w:val="center"/>
            </w:pPr>
          </w:p>
        </w:tc>
        <w:tc>
          <w:tcPr>
            <w:tcW w:w="992" w:type="dxa"/>
            <w:tcBorders>
              <w:top w:val="single" w:sz="6" w:space="0" w:color="auto"/>
              <w:left w:val="nil"/>
              <w:bottom w:val="single" w:sz="6" w:space="0" w:color="auto"/>
              <w:right w:val="nil"/>
            </w:tcBorders>
            <w:vAlign w:val="center"/>
          </w:tcPr>
          <w:p w14:paraId="251D7E80" w14:textId="77777777" w:rsidR="00C31C58" w:rsidRDefault="00C31C58" w:rsidP="00C31C58">
            <w:pPr>
              <w:pStyle w:val="TabellRader"/>
            </w:pPr>
          </w:p>
        </w:tc>
        <w:tc>
          <w:tcPr>
            <w:tcW w:w="567" w:type="dxa"/>
            <w:tcBorders>
              <w:top w:val="single" w:sz="6" w:space="0" w:color="auto"/>
              <w:left w:val="nil"/>
              <w:bottom w:val="single" w:sz="6" w:space="0" w:color="auto"/>
              <w:right w:val="nil"/>
            </w:tcBorders>
            <w:vAlign w:val="center"/>
          </w:tcPr>
          <w:p w14:paraId="778AA80C" w14:textId="77777777" w:rsidR="00C31C58" w:rsidRDefault="00C31C58" w:rsidP="00C31C58">
            <w:pPr>
              <w:pStyle w:val="TabellRader"/>
              <w:jc w:val="center"/>
            </w:pPr>
          </w:p>
        </w:tc>
      </w:tr>
      <w:tr w:rsidR="00C31C58" w14:paraId="108190F7" w14:textId="296BCFEC" w:rsidTr="00C31C58">
        <w:trPr>
          <w:trHeight w:val="269"/>
        </w:trPr>
        <w:tc>
          <w:tcPr>
            <w:tcW w:w="851" w:type="dxa"/>
            <w:tcBorders>
              <w:top w:val="single" w:sz="6" w:space="0" w:color="auto"/>
              <w:left w:val="nil"/>
              <w:bottom w:val="single" w:sz="8" w:space="0" w:color="auto"/>
              <w:right w:val="nil"/>
            </w:tcBorders>
            <w:vAlign w:val="bottom"/>
            <w:hideMark/>
          </w:tcPr>
          <w:p w14:paraId="33826C21" w14:textId="77777777" w:rsidR="00C31C58" w:rsidRDefault="00CE11CB" w:rsidP="00C31C58">
            <w:pPr>
              <w:pStyle w:val="TabellSlutsumma"/>
              <w:jc w:val="left"/>
            </w:pPr>
            <w:r>
              <w:t>Totalt</w:t>
            </w:r>
          </w:p>
        </w:tc>
        <w:tc>
          <w:tcPr>
            <w:tcW w:w="567" w:type="dxa"/>
            <w:tcBorders>
              <w:top w:val="single" w:sz="6" w:space="0" w:color="auto"/>
              <w:left w:val="nil"/>
              <w:bottom w:val="single" w:sz="8" w:space="0" w:color="auto"/>
              <w:right w:val="nil"/>
            </w:tcBorders>
            <w:vAlign w:val="bottom"/>
            <w:hideMark/>
          </w:tcPr>
          <w:p w14:paraId="2D7B038F" w14:textId="77777777" w:rsidR="00C31C58" w:rsidRDefault="00CE11CB" w:rsidP="00C31C58">
            <w:pPr>
              <w:pStyle w:val="TabellSlutsumma"/>
              <w:jc w:val="center"/>
            </w:pPr>
            <w:r>
              <w:t>74</w:t>
            </w:r>
          </w:p>
        </w:tc>
        <w:tc>
          <w:tcPr>
            <w:tcW w:w="992" w:type="dxa"/>
            <w:tcBorders>
              <w:top w:val="single" w:sz="6" w:space="0" w:color="auto"/>
              <w:left w:val="nil"/>
              <w:bottom w:val="single" w:sz="8" w:space="0" w:color="auto"/>
              <w:right w:val="nil"/>
            </w:tcBorders>
            <w:vAlign w:val="center"/>
          </w:tcPr>
          <w:p w14:paraId="6344490F" w14:textId="77777777" w:rsidR="00C31C58" w:rsidRDefault="00C31C58" w:rsidP="00C31C58">
            <w:pPr>
              <w:pStyle w:val="TabellRader"/>
              <w:jc w:val="left"/>
            </w:pPr>
          </w:p>
        </w:tc>
        <w:tc>
          <w:tcPr>
            <w:tcW w:w="567" w:type="dxa"/>
            <w:tcBorders>
              <w:top w:val="single" w:sz="6" w:space="0" w:color="auto"/>
              <w:left w:val="nil"/>
              <w:bottom w:val="single" w:sz="8" w:space="0" w:color="auto"/>
              <w:right w:val="nil"/>
            </w:tcBorders>
            <w:vAlign w:val="center"/>
          </w:tcPr>
          <w:p w14:paraId="4DB3A28F" w14:textId="77777777" w:rsidR="00C31C58" w:rsidRDefault="00C31C58" w:rsidP="00C31C58">
            <w:pPr>
              <w:pStyle w:val="TabellRader"/>
              <w:jc w:val="center"/>
            </w:pPr>
          </w:p>
        </w:tc>
        <w:tc>
          <w:tcPr>
            <w:tcW w:w="851" w:type="dxa"/>
            <w:tcBorders>
              <w:top w:val="single" w:sz="6" w:space="0" w:color="auto"/>
              <w:left w:val="nil"/>
              <w:bottom w:val="single" w:sz="8" w:space="0" w:color="auto"/>
              <w:right w:val="nil"/>
            </w:tcBorders>
            <w:vAlign w:val="center"/>
          </w:tcPr>
          <w:p w14:paraId="7F70272E" w14:textId="77777777" w:rsidR="00C31C58" w:rsidRDefault="00C31C58" w:rsidP="00C31C58">
            <w:pPr>
              <w:pStyle w:val="TabellRader"/>
            </w:pPr>
          </w:p>
        </w:tc>
        <w:tc>
          <w:tcPr>
            <w:tcW w:w="567" w:type="dxa"/>
            <w:tcBorders>
              <w:top w:val="single" w:sz="6" w:space="0" w:color="auto"/>
              <w:left w:val="nil"/>
              <w:bottom w:val="single" w:sz="8" w:space="0" w:color="auto"/>
              <w:right w:val="nil"/>
            </w:tcBorders>
            <w:vAlign w:val="center"/>
          </w:tcPr>
          <w:p w14:paraId="0C9C0ABF" w14:textId="77777777" w:rsidR="00C31C58" w:rsidRDefault="00C31C58" w:rsidP="00C31C58">
            <w:pPr>
              <w:pStyle w:val="TabellRader"/>
              <w:jc w:val="center"/>
            </w:pPr>
          </w:p>
        </w:tc>
        <w:tc>
          <w:tcPr>
            <w:tcW w:w="992" w:type="dxa"/>
            <w:tcBorders>
              <w:top w:val="single" w:sz="6" w:space="0" w:color="auto"/>
              <w:left w:val="nil"/>
              <w:bottom w:val="single" w:sz="8" w:space="0" w:color="auto"/>
              <w:right w:val="nil"/>
            </w:tcBorders>
            <w:vAlign w:val="center"/>
          </w:tcPr>
          <w:p w14:paraId="5954FEC0" w14:textId="77777777" w:rsidR="00C31C58" w:rsidRDefault="00C31C58" w:rsidP="00C31C58">
            <w:pPr>
              <w:pStyle w:val="TabellRader"/>
            </w:pPr>
          </w:p>
        </w:tc>
        <w:tc>
          <w:tcPr>
            <w:tcW w:w="567" w:type="dxa"/>
            <w:tcBorders>
              <w:top w:val="single" w:sz="6" w:space="0" w:color="auto"/>
              <w:left w:val="nil"/>
              <w:bottom w:val="single" w:sz="8" w:space="0" w:color="auto"/>
              <w:right w:val="nil"/>
            </w:tcBorders>
            <w:vAlign w:val="center"/>
          </w:tcPr>
          <w:p w14:paraId="2CBE02E3" w14:textId="3DB14DC5" w:rsidR="00C31C58" w:rsidRDefault="00C31C58" w:rsidP="00C31C58">
            <w:pPr>
              <w:pStyle w:val="TabellRader"/>
              <w:jc w:val="center"/>
            </w:pPr>
          </w:p>
        </w:tc>
      </w:tr>
    </w:tbl>
    <w:p w14:paraId="402022D4" w14:textId="77777777" w:rsidR="00C31C58" w:rsidRDefault="00C31C58" w:rsidP="00C31C58">
      <w:pPr>
        <w:pStyle w:val="Brdtext"/>
      </w:pPr>
    </w:p>
    <w:p w14:paraId="466C06BE" w14:textId="41FDC94B" w:rsidR="00C31C58" w:rsidRDefault="00CE11CB" w:rsidP="00C31C58">
      <w:pPr>
        <w:pStyle w:val="Rubrik3utannumrering"/>
      </w:pPr>
      <w:r>
        <w:t xml:space="preserve">Faktisk export </w:t>
      </w:r>
    </w:p>
    <w:p w14:paraId="2770F156" w14:textId="2BE4FE07" w:rsidR="00C31C58" w:rsidRDefault="00CE11CB" w:rsidP="00C31C58">
      <w:pPr>
        <w:pStyle w:val="Brdtext"/>
      </w:pPr>
      <w:r>
        <w:t xml:space="preserve">Den faktiska export som redovisas i skrivelsen avser krigsmateriel och tekniskt bistånd som både levererats och fakturerats under aktuellt år. Uppgifterna bygger på de leveransdeklarationer som varje innehavare av tillverknings- eller tillhandahållandetillstånd årligen är skyldig att redovisa till ISP. </w:t>
      </w:r>
    </w:p>
    <w:p w14:paraId="6BBED412" w14:textId="4BC1FD00" w:rsidR="00C31C58" w:rsidRDefault="00CE11CB" w:rsidP="00C31C58">
      <w:pPr>
        <w:pStyle w:val="Brdtextmedindrag"/>
      </w:pPr>
      <w:r>
        <w:t xml:space="preserve">Den faktiska exporten är i regel den del av redovisningen som genererar det största intresset i riksdagen, hos allmänheten och i media. Skrivelsen innehåller därför ett antal tabeller med olika skärningspunkter rörande faktisk export. </w:t>
      </w:r>
    </w:p>
    <w:p w14:paraId="31CAC1E4" w14:textId="7C592F5A" w:rsidR="00C31C58" w:rsidRDefault="00CE11CB" w:rsidP="00C31C58">
      <w:pPr>
        <w:pStyle w:val="Brdtextmedindrag"/>
      </w:pPr>
      <w:r>
        <w:t>I tabell 15 redovisas värdet av den faktiska exporten av krigsmateriel 2020 per land. Tabellen är uppdelad på KS/ÖK och innehåller, på aggregerad nivå, information om vilka materielkategorier som exporten har avsett.</w:t>
      </w:r>
    </w:p>
    <w:p w14:paraId="742E5FB5" w14:textId="195117AC" w:rsidR="00C31C58" w:rsidRDefault="00CE11CB" w:rsidP="00C31C58">
      <w:pPr>
        <w:pStyle w:val="TabellRubrik"/>
      </w:pPr>
      <w:r>
        <w:t xml:space="preserve">Tabell </w:t>
      </w:r>
      <w:r w:rsidR="00D25804">
        <w:fldChar w:fldCharType="begin"/>
      </w:r>
      <w:r w:rsidR="00D25804">
        <w:instrText xml:space="preserve"> </w:instrText>
      </w:r>
      <w:r w:rsidR="00D25804">
        <w:instrText xml:space="preserve">SEQ Tabell \* Arabic \s 1  \* MERGEFORMAT </w:instrText>
      </w:r>
      <w:r w:rsidR="00D25804">
        <w:fldChar w:fldCharType="separate"/>
      </w:r>
      <w:r>
        <w:rPr>
          <w:noProof/>
        </w:rPr>
        <w:t>15</w:t>
      </w:r>
      <w:r w:rsidR="00D25804">
        <w:rPr>
          <w:noProof/>
        </w:rPr>
        <w:fldChar w:fldCharType="end"/>
      </w:r>
      <w:r>
        <w:tab/>
      </w:r>
      <w:r w:rsidRPr="005A6D7F">
        <w:t>Värdet av den faktiska exporten av krigsmateriel 2020 per land (kr)</w:t>
      </w:r>
    </w:p>
    <w:p w14:paraId="321A9013" w14:textId="6E5E1FE9" w:rsidR="00C31C58" w:rsidRDefault="00C31C58" w:rsidP="00C31C58">
      <w:pPr>
        <w:pStyle w:val="TabellUnderrubrik"/>
      </w:pPr>
    </w:p>
    <w:tbl>
      <w:tblPr>
        <w:tblW w:w="5000" w:type="pct"/>
        <w:tblLayout w:type="fixed"/>
        <w:tblCellMar>
          <w:left w:w="0" w:type="dxa"/>
        </w:tblCellMar>
        <w:tblLook w:val="0060" w:firstRow="1" w:lastRow="1" w:firstColumn="0" w:lastColumn="0" w:noHBand="0" w:noVBand="0"/>
      </w:tblPr>
      <w:tblGrid>
        <w:gridCol w:w="1134"/>
        <w:gridCol w:w="1135"/>
        <w:gridCol w:w="1135"/>
        <w:gridCol w:w="1277"/>
        <w:gridCol w:w="1216"/>
      </w:tblGrid>
      <w:tr w:rsidR="00C31C58" w14:paraId="6FC7465B" w14:textId="77777777" w:rsidTr="00C31C58">
        <w:trPr>
          <w:cantSplit/>
        </w:trPr>
        <w:tc>
          <w:tcPr>
            <w:tcW w:w="962" w:type="pct"/>
            <w:tcBorders>
              <w:top w:val="single" w:sz="8" w:space="0" w:color="auto"/>
              <w:left w:val="nil"/>
              <w:bottom w:val="single" w:sz="6" w:space="0" w:color="auto"/>
              <w:right w:val="nil"/>
            </w:tcBorders>
            <w:noWrap/>
            <w:vAlign w:val="bottom"/>
          </w:tcPr>
          <w:p w14:paraId="5E67C77C" w14:textId="0ED879C3" w:rsidR="00C31C58" w:rsidRDefault="00CE11CB" w:rsidP="00C31C58">
            <w:pPr>
              <w:pStyle w:val="TabellRubrik"/>
            </w:pPr>
            <w:r>
              <w:t>Land</w:t>
            </w:r>
          </w:p>
        </w:tc>
        <w:tc>
          <w:tcPr>
            <w:tcW w:w="962" w:type="pct"/>
            <w:tcBorders>
              <w:top w:val="single" w:sz="8" w:space="0" w:color="auto"/>
              <w:left w:val="nil"/>
              <w:bottom w:val="single" w:sz="6" w:space="0" w:color="auto"/>
              <w:right w:val="nil"/>
            </w:tcBorders>
            <w:noWrap/>
            <w:vAlign w:val="bottom"/>
          </w:tcPr>
          <w:p w14:paraId="4E5CC9FF" w14:textId="1E1460F6" w:rsidR="00C31C58" w:rsidRDefault="00CE11CB" w:rsidP="00C31C58">
            <w:pPr>
              <w:pStyle w:val="TabellRubrik"/>
              <w:tabs>
                <w:tab w:val="clear" w:pos="1134"/>
              </w:tabs>
              <w:ind w:left="0" w:firstLine="0"/>
              <w:rPr>
                <w:rFonts w:cs="Arial"/>
                <w:color w:val="000000"/>
              </w:rPr>
            </w:pPr>
            <w:r>
              <w:t>Kategorier av krigsmateriel</w:t>
            </w:r>
          </w:p>
        </w:tc>
        <w:tc>
          <w:tcPr>
            <w:tcW w:w="962" w:type="pct"/>
            <w:tcBorders>
              <w:top w:val="single" w:sz="8" w:space="0" w:color="auto"/>
              <w:left w:val="nil"/>
              <w:bottom w:val="single" w:sz="6" w:space="0" w:color="auto"/>
              <w:right w:val="nil"/>
            </w:tcBorders>
            <w:noWrap/>
            <w:vAlign w:val="bottom"/>
          </w:tcPr>
          <w:p w14:paraId="58BE0F55" w14:textId="04CE4978" w:rsidR="00C31C58" w:rsidRDefault="00CE11CB" w:rsidP="00C31C58">
            <w:pPr>
              <w:pStyle w:val="TabellRubrik"/>
            </w:pPr>
            <w:r>
              <w:t>Värde KS</w:t>
            </w:r>
          </w:p>
        </w:tc>
        <w:tc>
          <w:tcPr>
            <w:tcW w:w="1083" w:type="pct"/>
            <w:tcBorders>
              <w:top w:val="single" w:sz="8" w:space="0" w:color="auto"/>
              <w:left w:val="nil"/>
              <w:bottom w:val="single" w:sz="6" w:space="0" w:color="auto"/>
              <w:right w:val="nil"/>
            </w:tcBorders>
            <w:noWrap/>
            <w:vAlign w:val="bottom"/>
          </w:tcPr>
          <w:p w14:paraId="0E5F059A" w14:textId="78E546A6" w:rsidR="00C31C58" w:rsidRDefault="00CE11CB" w:rsidP="00C31C58">
            <w:pPr>
              <w:pStyle w:val="TabellRubrik"/>
            </w:pPr>
            <w:r>
              <w:t>Värde ÖK</w:t>
            </w:r>
          </w:p>
        </w:tc>
        <w:tc>
          <w:tcPr>
            <w:tcW w:w="1031" w:type="pct"/>
            <w:tcBorders>
              <w:top w:val="single" w:sz="8" w:space="0" w:color="auto"/>
              <w:left w:val="nil"/>
              <w:bottom w:val="single" w:sz="6" w:space="0" w:color="auto"/>
              <w:right w:val="nil"/>
            </w:tcBorders>
            <w:noWrap/>
            <w:vAlign w:val="bottom"/>
          </w:tcPr>
          <w:p w14:paraId="6E6690A0" w14:textId="69C87D5E" w:rsidR="00C31C58" w:rsidRDefault="00CE11CB" w:rsidP="00C31C58">
            <w:pPr>
              <w:pStyle w:val="TabellRubrik"/>
            </w:pPr>
            <w:r>
              <w:t>Totalt</w:t>
            </w:r>
          </w:p>
        </w:tc>
      </w:tr>
      <w:tr w:rsidR="00C31C58" w14:paraId="116EEAD8" w14:textId="77777777" w:rsidTr="00C31C58">
        <w:trPr>
          <w:cantSplit/>
        </w:trPr>
        <w:tc>
          <w:tcPr>
            <w:tcW w:w="962" w:type="pct"/>
            <w:tcBorders>
              <w:top w:val="single" w:sz="8" w:space="0" w:color="auto"/>
              <w:left w:val="nil"/>
              <w:bottom w:val="single" w:sz="6" w:space="0" w:color="auto"/>
              <w:right w:val="nil"/>
            </w:tcBorders>
            <w:noWrap/>
            <w:vAlign w:val="bottom"/>
          </w:tcPr>
          <w:p w14:paraId="6B035C3A" w14:textId="5C9F63E7" w:rsidR="00C31C58" w:rsidRPr="00993006" w:rsidRDefault="00CE11CB" w:rsidP="00C31C58">
            <w:pPr>
              <w:pStyle w:val="TabellRader"/>
              <w:jc w:val="left"/>
              <w:rPr>
                <w:b/>
                <w:bCs/>
              </w:rPr>
            </w:pPr>
            <w:r w:rsidRPr="00993006">
              <w:rPr>
                <w:b/>
                <w:bCs/>
              </w:rPr>
              <w:t>EU</w:t>
            </w:r>
          </w:p>
        </w:tc>
        <w:tc>
          <w:tcPr>
            <w:tcW w:w="962" w:type="pct"/>
            <w:tcBorders>
              <w:top w:val="single" w:sz="8" w:space="0" w:color="auto"/>
              <w:left w:val="nil"/>
              <w:bottom w:val="single" w:sz="6" w:space="0" w:color="auto"/>
              <w:right w:val="nil"/>
            </w:tcBorders>
            <w:noWrap/>
            <w:vAlign w:val="bottom"/>
          </w:tcPr>
          <w:p w14:paraId="7AF60272" w14:textId="77777777" w:rsidR="00C31C58" w:rsidRDefault="00C31C58" w:rsidP="00C31C58">
            <w:pPr>
              <w:pStyle w:val="TabellRader"/>
              <w:rPr>
                <w:rFonts w:cs="Arial"/>
                <w:color w:val="000000"/>
              </w:rPr>
            </w:pPr>
          </w:p>
        </w:tc>
        <w:tc>
          <w:tcPr>
            <w:tcW w:w="962" w:type="pct"/>
            <w:tcBorders>
              <w:top w:val="single" w:sz="8" w:space="0" w:color="auto"/>
              <w:left w:val="nil"/>
              <w:bottom w:val="single" w:sz="6" w:space="0" w:color="auto"/>
              <w:right w:val="nil"/>
            </w:tcBorders>
            <w:noWrap/>
            <w:vAlign w:val="bottom"/>
          </w:tcPr>
          <w:p w14:paraId="4AC8C67A" w14:textId="77777777" w:rsidR="00C31C58" w:rsidRDefault="00C31C58" w:rsidP="00C31C58">
            <w:pPr>
              <w:pStyle w:val="TabellRader"/>
            </w:pPr>
          </w:p>
        </w:tc>
        <w:tc>
          <w:tcPr>
            <w:tcW w:w="1083" w:type="pct"/>
            <w:tcBorders>
              <w:top w:val="single" w:sz="8" w:space="0" w:color="auto"/>
              <w:left w:val="nil"/>
              <w:bottom w:val="single" w:sz="6" w:space="0" w:color="auto"/>
              <w:right w:val="nil"/>
            </w:tcBorders>
            <w:noWrap/>
            <w:vAlign w:val="bottom"/>
          </w:tcPr>
          <w:p w14:paraId="137301ED" w14:textId="77777777" w:rsidR="00C31C58" w:rsidRDefault="00C31C58" w:rsidP="00C31C58">
            <w:pPr>
              <w:pStyle w:val="TabellRader"/>
            </w:pPr>
          </w:p>
        </w:tc>
        <w:tc>
          <w:tcPr>
            <w:tcW w:w="1031" w:type="pct"/>
            <w:tcBorders>
              <w:top w:val="single" w:sz="8" w:space="0" w:color="auto"/>
              <w:left w:val="nil"/>
              <w:bottom w:val="single" w:sz="6" w:space="0" w:color="auto"/>
              <w:right w:val="nil"/>
            </w:tcBorders>
            <w:noWrap/>
            <w:vAlign w:val="bottom"/>
          </w:tcPr>
          <w:p w14:paraId="3E1D9F24" w14:textId="0C4C0D1A" w:rsidR="00C31C58" w:rsidRDefault="00C31C58" w:rsidP="00C31C58">
            <w:pPr>
              <w:pStyle w:val="TabellRader"/>
            </w:pPr>
          </w:p>
        </w:tc>
      </w:tr>
      <w:tr w:rsidR="00C31C58" w14:paraId="1932087A" w14:textId="77777777" w:rsidTr="00C31C58">
        <w:trPr>
          <w:cantSplit/>
        </w:trPr>
        <w:tc>
          <w:tcPr>
            <w:tcW w:w="962" w:type="pct"/>
            <w:tcBorders>
              <w:top w:val="single" w:sz="8" w:space="0" w:color="auto"/>
              <w:left w:val="nil"/>
              <w:bottom w:val="single" w:sz="6" w:space="0" w:color="auto"/>
              <w:right w:val="nil"/>
            </w:tcBorders>
            <w:noWrap/>
            <w:vAlign w:val="bottom"/>
          </w:tcPr>
          <w:p w14:paraId="63928CE1" w14:textId="53EB7DF5" w:rsidR="00C31C58" w:rsidRDefault="00CE11CB" w:rsidP="00C31C58">
            <w:pPr>
              <w:pStyle w:val="TabellRader"/>
              <w:jc w:val="left"/>
            </w:pPr>
            <w:r>
              <w:t>Belgien</w:t>
            </w:r>
          </w:p>
        </w:tc>
        <w:tc>
          <w:tcPr>
            <w:tcW w:w="962" w:type="pct"/>
            <w:tcBorders>
              <w:top w:val="single" w:sz="8" w:space="0" w:color="auto"/>
              <w:left w:val="nil"/>
              <w:bottom w:val="single" w:sz="6" w:space="0" w:color="auto"/>
              <w:right w:val="nil"/>
            </w:tcBorders>
            <w:noWrap/>
            <w:vAlign w:val="bottom"/>
          </w:tcPr>
          <w:p w14:paraId="0833827C" w14:textId="2B25C0F1" w:rsidR="00C31C58" w:rsidRDefault="00CE11CB" w:rsidP="00C31C58">
            <w:pPr>
              <w:pStyle w:val="TabellRader"/>
              <w:rPr>
                <w:rFonts w:cs="Arial"/>
                <w:color w:val="000000"/>
              </w:rPr>
            </w:pPr>
            <w:r>
              <w:rPr>
                <w:rFonts w:cs="Arial"/>
                <w:color w:val="000000"/>
              </w:rPr>
              <w:t>1,2,3,5,8,13</w:t>
            </w:r>
          </w:p>
        </w:tc>
        <w:tc>
          <w:tcPr>
            <w:tcW w:w="962" w:type="pct"/>
            <w:tcBorders>
              <w:top w:val="single" w:sz="8" w:space="0" w:color="auto"/>
              <w:left w:val="nil"/>
              <w:bottom w:val="single" w:sz="6" w:space="0" w:color="auto"/>
              <w:right w:val="nil"/>
            </w:tcBorders>
            <w:noWrap/>
            <w:vAlign w:val="bottom"/>
          </w:tcPr>
          <w:p w14:paraId="3B21945B" w14:textId="626798AB" w:rsidR="00C31C58" w:rsidRDefault="00CE11CB" w:rsidP="00C31C58">
            <w:pPr>
              <w:pStyle w:val="TabellRader"/>
            </w:pPr>
            <w:r>
              <w:t>7 496 068</w:t>
            </w:r>
          </w:p>
        </w:tc>
        <w:tc>
          <w:tcPr>
            <w:tcW w:w="1083" w:type="pct"/>
            <w:tcBorders>
              <w:top w:val="single" w:sz="8" w:space="0" w:color="auto"/>
              <w:left w:val="nil"/>
              <w:bottom w:val="single" w:sz="6" w:space="0" w:color="auto"/>
              <w:right w:val="nil"/>
            </w:tcBorders>
            <w:noWrap/>
            <w:vAlign w:val="bottom"/>
          </w:tcPr>
          <w:p w14:paraId="12454193" w14:textId="3B58BE06" w:rsidR="00C31C58" w:rsidRDefault="00CE11CB" w:rsidP="00C31C58">
            <w:pPr>
              <w:pStyle w:val="TabellRader"/>
            </w:pPr>
            <w:r>
              <w:t>10 534 969</w:t>
            </w:r>
          </w:p>
        </w:tc>
        <w:tc>
          <w:tcPr>
            <w:tcW w:w="1031" w:type="pct"/>
            <w:tcBorders>
              <w:top w:val="single" w:sz="8" w:space="0" w:color="auto"/>
              <w:left w:val="nil"/>
              <w:bottom w:val="single" w:sz="6" w:space="0" w:color="auto"/>
              <w:right w:val="nil"/>
            </w:tcBorders>
            <w:noWrap/>
            <w:vAlign w:val="bottom"/>
          </w:tcPr>
          <w:p w14:paraId="05F16811" w14:textId="5F156C60" w:rsidR="00C31C58" w:rsidRDefault="00CE11CB" w:rsidP="00C31C58">
            <w:pPr>
              <w:pStyle w:val="TabellRader"/>
            </w:pPr>
            <w:r>
              <w:t>18 031 037</w:t>
            </w:r>
          </w:p>
        </w:tc>
      </w:tr>
      <w:tr w:rsidR="00C31C58" w14:paraId="45449C7F" w14:textId="77777777" w:rsidTr="00C31C58">
        <w:trPr>
          <w:cantSplit/>
        </w:trPr>
        <w:tc>
          <w:tcPr>
            <w:tcW w:w="962" w:type="pct"/>
            <w:tcBorders>
              <w:top w:val="single" w:sz="8" w:space="0" w:color="auto"/>
              <w:left w:val="nil"/>
              <w:bottom w:val="single" w:sz="6" w:space="0" w:color="auto"/>
              <w:right w:val="nil"/>
            </w:tcBorders>
            <w:noWrap/>
            <w:vAlign w:val="bottom"/>
          </w:tcPr>
          <w:p w14:paraId="515D400D" w14:textId="4E70F936" w:rsidR="00C31C58" w:rsidRDefault="00CE11CB" w:rsidP="00C31C58">
            <w:pPr>
              <w:pStyle w:val="TabellRader"/>
              <w:jc w:val="left"/>
            </w:pPr>
            <w:r>
              <w:t>Bulgarien</w:t>
            </w:r>
          </w:p>
        </w:tc>
        <w:tc>
          <w:tcPr>
            <w:tcW w:w="962" w:type="pct"/>
            <w:tcBorders>
              <w:top w:val="single" w:sz="8" w:space="0" w:color="auto"/>
              <w:left w:val="nil"/>
              <w:bottom w:val="single" w:sz="6" w:space="0" w:color="auto"/>
              <w:right w:val="nil"/>
            </w:tcBorders>
            <w:noWrap/>
            <w:vAlign w:val="bottom"/>
          </w:tcPr>
          <w:p w14:paraId="016F17F4" w14:textId="64AD71AF" w:rsidR="00C31C58" w:rsidRDefault="00CE11CB" w:rsidP="00C31C58">
            <w:pPr>
              <w:pStyle w:val="TabellRader"/>
              <w:rPr>
                <w:rFonts w:cs="Arial"/>
                <w:color w:val="000000"/>
              </w:rPr>
            </w:pPr>
            <w:r>
              <w:rPr>
                <w:rFonts w:cs="Arial"/>
                <w:color w:val="000000"/>
              </w:rPr>
              <w:t>1,3,8</w:t>
            </w:r>
          </w:p>
        </w:tc>
        <w:tc>
          <w:tcPr>
            <w:tcW w:w="962" w:type="pct"/>
            <w:tcBorders>
              <w:top w:val="single" w:sz="8" w:space="0" w:color="auto"/>
              <w:left w:val="nil"/>
              <w:bottom w:val="single" w:sz="6" w:space="0" w:color="auto"/>
              <w:right w:val="nil"/>
            </w:tcBorders>
            <w:noWrap/>
            <w:vAlign w:val="bottom"/>
          </w:tcPr>
          <w:p w14:paraId="1DF6AE54" w14:textId="6CEF2222" w:rsidR="00C31C58" w:rsidRDefault="00CE11CB" w:rsidP="00C31C58">
            <w:pPr>
              <w:pStyle w:val="TabellRader"/>
            </w:pPr>
            <w:r>
              <w:t>164 000</w:t>
            </w:r>
          </w:p>
        </w:tc>
        <w:tc>
          <w:tcPr>
            <w:tcW w:w="1083" w:type="pct"/>
            <w:tcBorders>
              <w:top w:val="single" w:sz="8" w:space="0" w:color="auto"/>
              <w:left w:val="nil"/>
              <w:bottom w:val="single" w:sz="6" w:space="0" w:color="auto"/>
              <w:right w:val="nil"/>
            </w:tcBorders>
            <w:noWrap/>
            <w:vAlign w:val="bottom"/>
          </w:tcPr>
          <w:p w14:paraId="1B8A9952" w14:textId="2CFD7135" w:rsidR="00C31C58" w:rsidRDefault="00CE11CB" w:rsidP="00C31C58">
            <w:pPr>
              <w:pStyle w:val="TabellRader"/>
            </w:pPr>
            <w:r>
              <w:t>1 624 412</w:t>
            </w:r>
          </w:p>
        </w:tc>
        <w:tc>
          <w:tcPr>
            <w:tcW w:w="1031" w:type="pct"/>
            <w:tcBorders>
              <w:top w:val="single" w:sz="8" w:space="0" w:color="auto"/>
              <w:left w:val="nil"/>
              <w:bottom w:val="single" w:sz="6" w:space="0" w:color="auto"/>
              <w:right w:val="nil"/>
            </w:tcBorders>
            <w:noWrap/>
            <w:vAlign w:val="bottom"/>
          </w:tcPr>
          <w:p w14:paraId="2F28A4BC" w14:textId="5032F86B" w:rsidR="00C31C58" w:rsidRDefault="00CE11CB" w:rsidP="00C31C58">
            <w:pPr>
              <w:pStyle w:val="TabellRader"/>
            </w:pPr>
            <w:r>
              <w:t>1 788 412</w:t>
            </w:r>
          </w:p>
        </w:tc>
      </w:tr>
      <w:tr w:rsidR="00C31C58" w14:paraId="49C0A99B" w14:textId="77777777" w:rsidTr="00C31C58">
        <w:trPr>
          <w:cantSplit/>
        </w:trPr>
        <w:tc>
          <w:tcPr>
            <w:tcW w:w="962" w:type="pct"/>
            <w:tcBorders>
              <w:top w:val="single" w:sz="8" w:space="0" w:color="auto"/>
              <w:left w:val="nil"/>
              <w:bottom w:val="single" w:sz="6" w:space="0" w:color="auto"/>
              <w:right w:val="nil"/>
            </w:tcBorders>
            <w:noWrap/>
            <w:vAlign w:val="bottom"/>
          </w:tcPr>
          <w:p w14:paraId="052965B8" w14:textId="5B89CAB9" w:rsidR="00C31C58" w:rsidRDefault="00CE11CB" w:rsidP="00C31C58">
            <w:pPr>
              <w:pStyle w:val="TabellRader"/>
              <w:jc w:val="left"/>
            </w:pPr>
            <w:r>
              <w:t>Danmark</w:t>
            </w:r>
          </w:p>
        </w:tc>
        <w:tc>
          <w:tcPr>
            <w:tcW w:w="962" w:type="pct"/>
            <w:tcBorders>
              <w:top w:val="single" w:sz="8" w:space="0" w:color="auto"/>
              <w:left w:val="nil"/>
              <w:bottom w:val="single" w:sz="6" w:space="0" w:color="auto"/>
              <w:right w:val="nil"/>
            </w:tcBorders>
            <w:noWrap/>
            <w:vAlign w:val="bottom"/>
          </w:tcPr>
          <w:p w14:paraId="202FFF7D" w14:textId="7E136DAA" w:rsidR="00C31C58" w:rsidRDefault="00CE11CB" w:rsidP="00C31C58">
            <w:pPr>
              <w:pStyle w:val="TabellRader"/>
              <w:rPr>
                <w:rFonts w:cs="Arial"/>
                <w:color w:val="000000"/>
              </w:rPr>
            </w:pPr>
            <w:r>
              <w:rPr>
                <w:rFonts w:cs="Arial"/>
                <w:color w:val="000000"/>
              </w:rPr>
              <w:t>1,2,3,5,6,8,11,13,14,17,21,22</w:t>
            </w:r>
          </w:p>
        </w:tc>
        <w:tc>
          <w:tcPr>
            <w:tcW w:w="962" w:type="pct"/>
            <w:tcBorders>
              <w:top w:val="single" w:sz="8" w:space="0" w:color="auto"/>
              <w:left w:val="nil"/>
              <w:bottom w:val="single" w:sz="6" w:space="0" w:color="auto"/>
              <w:right w:val="nil"/>
            </w:tcBorders>
            <w:noWrap/>
            <w:vAlign w:val="bottom"/>
          </w:tcPr>
          <w:p w14:paraId="6C69285D" w14:textId="4A6317FB" w:rsidR="00C31C58" w:rsidRDefault="00CE11CB" w:rsidP="00C31C58">
            <w:pPr>
              <w:pStyle w:val="TabellRader"/>
            </w:pPr>
            <w:r>
              <w:t>4 074 618</w:t>
            </w:r>
          </w:p>
        </w:tc>
        <w:tc>
          <w:tcPr>
            <w:tcW w:w="1083" w:type="pct"/>
            <w:tcBorders>
              <w:top w:val="single" w:sz="8" w:space="0" w:color="auto"/>
              <w:left w:val="nil"/>
              <w:bottom w:val="single" w:sz="6" w:space="0" w:color="auto"/>
              <w:right w:val="nil"/>
            </w:tcBorders>
            <w:noWrap/>
            <w:vAlign w:val="bottom"/>
          </w:tcPr>
          <w:p w14:paraId="193E5C57" w14:textId="569BD086" w:rsidR="00C31C58" w:rsidRDefault="00CE11CB" w:rsidP="00C31C58">
            <w:pPr>
              <w:pStyle w:val="TabellRader"/>
            </w:pPr>
            <w:r>
              <w:t>177 784 093</w:t>
            </w:r>
          </w:p>
        </w:tc>
        <w:tc>
          <w:tcPr>
            <w:tcW w:w="1031" w:type="pct"/>
            <w:tcBorders>
              <w:top w:val="single" w:sz="8" w:space="0" w:color="auto"/>
              <w:left w:val="nil"/>
              <w:bottom w:val="single" w:sz="6" w:space="0" w:color="auto"/>
              <w:right w:val="nil"/>
            </w:tcBorders>
            <w:noWrap/>
            <w:vAlign w:val="bottom"/>
          </w:tcPr>
          <w:p w14:paraId="08694675" w14:textId="3762920D" w:rsidR="00C31C58" w:rsidRDefault="00CE11CB" w:rsidP="00C31C58">
            <w:pPr>
              <w:pStyle w:val="TabellRader"/>
            </w:pPr>
            <w:r>
              <w:t>181 858 711</w:t>
            </w:r>
          </w:p>
        </w:tc>
      </w:tr>
      <w:tr w:rsidR="00C31C58" w14:paraId="2D161BAE" w14:textId="77777777" w:rsidTr="00C31C58">
        <w:trPr>
          <w:cantSplit/>
        </w:trPr>
        <w:tc>
          <w:tcPr>
            <w:tcW w:w="962" w:type="pct"/>
            <w:tcBorders>
              <w:top w:val="single" w:sz="8" w:space="0" w:color="auto"/>
              <w:left w:val="nil"/>
              <w:bottom w:val="single" w:sz="6" w:space="0" w:color="auto"/>
              <w:right w:val="nil"/>
            </w:tcBorders>
            <w:noWrap/>
            <w:vAlign w:val="bottom"/>
          </w:tcPr>
          <w:p w14:paraId="43F7EAD6" w14:textId="2132DD5A" w:rsidR="00C31C58" w:rsidRDefault="00CE11CB" w:rsidP="00C31C58">
            <w:pPr>
              <w:pStyle w:val="TabellRader"/>
              <w:jc w:val="left"/>
            </w:pPr>
            <w:r>
              <w:t>Estland</w:t>
            </w:r>
          </w:p>
        </w:tc>
        <w:tc>
          <w:tcPr>
            <w:tcW w:w="962" w:type="pct"/>
            <w:tcBorders>
              <w:top w:val="single" w:sz="8" w:space="0" w:color="auto"/>
              <w:left w:val="nil"/>
              <w:bottom w:val="single" w:sz="6" w:space="0" w:color="auto"/>
              <w:right w:val="nil"/>
            </w:tcBorders>
            <w:noWrap/>
            <w:vAlign w:val="bottom"/>
          </w:tcPr>
          <w:p w14:paraId="18F8E963" w14:textId="17F0926F" w:rsidR="00C31C58" w:rsidRDefault="00CE11CB" w:rsidP="00C31C58">
            <w:pPr>
              <w:pStyle w:val="TabellRader"/>
              <w:rPr>
                <w:rFonts w:cs="Arial"/>
                <w:color w:val="000000"/>
              </w:rPr>
            </w:pPr>
            <w:r>
              <w:rPr>
                <w:rFonts w:cs="Arial"/>
                <w:color w:val="000000"/>
              </w:rPr>
              <w:t>1,2,3,5,6,13,14,17,22</w:t>
            </w:r>
          </w:p>
        </w:tc>
        <w:tc>
          <w:tcPr>
            <w:tcW w:w="962" w:type="pct"/>
            <w:tcBorders>
              <w:top w:val="single" w:sz="8" w:space="0" w:color="auto"/>
              <w:left w:val="nil"/>
              <w:bottom w:val="single" w:sz="6" w:space="0" w:color="auto"/>
              <w:right w:val="nil"/>
            </w:tcBorders>
            <w:noWrap/>
            <w:vAlign w:val="bottom"/>
          </w:tcPr>
          <w:p w14:paraId="201E460C" w14:textId="032E67BF" w:rsidR="00C31C58" w:rsidRDefault="00CE11CB" w:rsidP="00C31C58">
            <w:pPr>
              <w:pStyle w:val="TabellRader"/>
            </w:pPr>
            <w:r>
              <w:t>0</w:t>
            </w:r>
          </w:p>
        </w:tc>
        <w:tc>
          <w:tcPr>
            <w:tcW w:w="1083" w:type="pct"/>
            <w:tcBorders>
              <w:top w:val="single" w:sz="8" w:space="0" w:color="auto"/>
              <w:left w:val="nil"/>
              <w:bottom w:val="single" w:sz="6" w:space="0" w:color="auto"/>
              <w:right w:val="nil"/>
            </w:tcBorders>
            <w:noWrap/>
            <w:vAlign w:val="bottom"/>
          </w:tcPr>
          <w:p w14:paraId="4471EDFC" w14:textId="264EBF70" w:rsidR="00C31C58" w:rsidRDefault="00CE11CB" w:rsidP="00C31C58">
            <w:pPr>
              <w:pStyle w:val="TabellRader"/>
            </w:pPr>
            <w:r>
              <w:t>112 471 999</w:t>
            </w:r>
          </w:p>
        </w:tc>
        <w:tc>
          <w:tcPr>
            <w:tcW w:w="1031" w:type="pct"/>
            <w:tcBorders>
              <w:top w:val="single" w:sz="8" w:space="0" w:color="auto"/>
              <w:left w:val="nil"/>
              <w:bottom w:val="single" w:sz="6" w:space="0" w:color="auto"/>
              <w:right w:val="nil"/>
            </w:tcBorders>
            <w:noWrap/>
            <w:vAlign w:val="bottom"/>
          </w:tcPr>
          <w:p w14:paraId="61C3BC27" w14:textId="01EAA119" w:rsidR="00C31C58" w:rsidRDefault="00CE11CB" w:rsidP="00C31C58">
            <w:pPr>
              <w:pStyle w:val="TabellRader"/>
            </w:pPr>
            <w:r>
              <w:t>112 471 999</w:t>
            </w:r>
          </w:p>
        </w:tc>
      </w:tr>
      <w:tr w:rsidR="00C31C58" w14:paraId="13ABEB9A" w14:textId="77777777" w:rsidTr="00C31C58">
        <w:trPr>
          <w:cantSplit/>
        </w:trPr>
        <w:tc>
          <w:tcPr>
            <w:tcW w:w="962" w:type="pct"/>
            <w:tcBorders>
              <w:top w:val="single" w:sz="8" w:space="0" w:color="auto"/>
              <w:left w:val="nil"/>
              <w:bottom w:val="single" w:sz="6" w:space="0" w:color="auto"/>
              <w:right w:val="nil"/>
            </w:tcBorders>
            <w:noWrap/>
            <w:vAlign w:val="bottom"/>
          </w:tcPr>
          <w:p w14:paraId="05E0283B" w14:textId="326FB11E" w:rsidR="00C31C58" w:rsidRDefault="00CE11CB" w:rsidP="00C31C58">
            <w:pPr>
              <w:pStyle w:val="TabellRader"/>
              <w:jc w:val="left"/>
            </w:pPr>
            <w:r>
              <w:t>Finland</w:t>
            </w:r>
          </w:p>
        </w:tc>
        <w:tc>
          <w:tcPr>
            <w:tcW w:w="962" w:type="pct"/>
            <w:tcBorders>
              <w:top w:val="single" w:sz="8" w:space="0" w:color="auto"/>
              <w:left w:val="nil"/>
              <w:bottom w:val="single" w:sz="6" w:space="0" w:color="auto"/>
              <w:right w:val="nil"/>
            </w:tcBorders>
            <w:noWrap/>
            <w:vAlign w:val="bottom"/>
          </w:tcPr>
          <w:p w14:paraId="0374123D" w14:textId="35CDB1E3" w:rsidR="00C31C58" w:rsidRDefault="00CE11CB" w:rsidP="00C31C58">
            <w:pPr>
              <w:pStyle w:val="TabellRader"/>
              <w:rPr>
                <w:rFonts w:cs="Arial"/>
                <w:color w:val="000000"/>
              </w:rPr>
            </w:pPr>
            <w:r>
              <w:rPr>
                <w:rFonts w:cs="Arial"/>
                <w:color w:val="000000"/>
              </w:rPr>
              <w:t>1,2,3,4,5,6,8,10,13,14,17,21,22</w:t>
            </w:r>
          </w:p>
        </w:tc>
        <w:tc>
          <w:tcPr>
            <w:tcW w:w="962" w:type="pct"/>
            <w:tcBorders>
              <w:top w:val="single" w:sz="8" w:space="0" w:color="auto"/>
              <w:left w:val="nil"/>
              <w:bottom w:val="single" w:sz="6" w:space="0" w:color="auto"/>
              <w:right w:val="nil"/>
            </w:tcBorders>
            <w:noWrap/>
            <w:vAlign w:val="bottom"/>
          </w:tcPr>
          <w:p w14:paraId="16EC677C" w14:textId="2F2E2C5B" w:rsidR="00C31C58" w:rsidRDefault="00CE11CB" w:rsidP="00C31C58">
            <w:pPr>
              <w:pStyle w:val="TabellRader"/>
            </w:pPr>
            <w:r>
              <w:t>178 388 399</w:t>
            </w:r>
          </w:p>
        </w:tc>
        <w:tc>
          <w:tcPr>
            <w:tcW w:w="1083" w:type="pct"/>
            <w:tcBorders>
              <w:top w:val="single" w:sz="8" w:space="0" w:color="auto"/>
              <w:left w:val="nil"/>
              <w:bottom w:val="single" w:sz="6" w:space="0" w:color="auto"/>
              <w:right w:val="nil"/>
            </w:tcBorders>
            <w:noWrap/>
            <w:vAlign w:val="bottom"/>
          </w:tcPr>
          <w:p w14:paraId="064AB1CE" w14:textId="19685F33" w:rsidR="00C31C58" w:rsidRDefault="00CE11CB" w:rsidP="00C31C58">
            <w:pPr>
              <w:pStyle w:val="TabellRader"/>
            </w:pPr>
            <w:r>
              <w:t>164 409 070</w:t>
            </w:r>
          </w:p>
        </w:tc>
        <w:tc>
          <w:tcPr>
            <w:tcW w:w="1031" w:type="pct"/>
            <w:tcBorders>
              <w:top w:val="single" w:sz="8" w:space="0" w:color="auto"/>
              <w:left w:val="nil"/>
              <w:bottom w:val="single" w:sz="6" w:space="0" w:color="auto"/>
              <w:right w:val="nil"/>
            </w:tcBorders>
            <w:noWrap/>
            <w:vAlign w:val="bottom"/>
          </w:tcPr>
          <w:p w14:paraId="7A93D053" w14:textId="648A8DD3" w:rsidR="00C31C58" w:rsidRDefault="00CE11CB" w:rsidP="00C31C58">
            <w:pPr>
              <w:pStyle w:val="TabellRader"/>
            </w:pPr>
            <w:r>
              <w:t>342 797 469</w:t>
            </w:r>
          </w:p>
        </w:tc>
      </w:tr>
      <w:tr w:rsidR="00C31C58" w14:paraId="5DB94162" w14:textId="77777777" w:rsidTr="00C31C58">
        <w:trPr>
          <w:cantSplit/>
        </w:trPr>
        <w:tc>
          <w:tcPr>
            <w:tcW w:w="962" w:type="pct"/>
            <w:tcBorders>
              <w:top w:val="single" w:sz="8" w:space="0" w:color="auto"/>
              <w:left w:val="nil"/>
              <w:bottom w:val="single" w:sz="6" w:space="0" w:color="auto"/>
              <w:right w:val="nil"/>
            </w:tcBorders>
            <w:noWrap/>
            <w:vAlign w:val="bottom"/>
            <w:hideMark/>
          </w:tcPr>
          <w:p w14:paraId="5C347D45" w14:textId="5AABEECF" w:rsidR="00C31C58" w:rsidRDefault="00CE11CB" w:rsidP="00C31C58">
            <w:pPr>
              <w:pStyle w:val="TabellRader"/>
              <w:jc w:val="left"/>
            </w:pPr>
            <w:r>
              <w:t>Frankrike</w:t>
            </w:r>
          </w:p>
        </w:tc>
        <w:tc>
          <w:tcPr>
            <w:tcW w:w="962" w:type="pct"/>
            <w:tcBorders>
              <w:top w:val="single" w:sz="8" w:space="0" w:color="auto"/>
              <w:left w:val="nil"/>
              <w:bottom w:val="single" w:sz="6" w:space="0" w:color="auto"/>
              <w:right w:val="nil"/>
            </w:tcBorders>
            <w:noWrap/>
            <w:vAlign w:val="bottom"/>
            <w:hideMark/>
          </w:tcPr>
          <w:p w14:paraId="64B6A2E5" w14:textId="77777777" w:rsidR="00C31C58" w:rsidRDefault="00CE11CB" w:rsidP="00C31C58">
            <w:pPr>
              <w:pStyle w:val="TabellRader"/>
              <w:rPr>
                <w:rFonts w:cs="Arial"/>
                <w:color w:val="000000"/>
              </w:rPr>
            </w:pPr>
            <w:r>
              <w:rPr>
                <w:rFonts w:cs="Arial"/>
                <w:color w:val="000000"/>
              </w:rPr>
              <w:t>1,2,3,4,5,6,8,10,11,13,14,15,17,22</w:t>
            </w:r>
          </w:p>
        </w:tc>
        <w:tc>
          <w:tcPr>
            <w:tcW w:w="962" w:type="pct"/>
            <w:tcBorders>
              <w:top w:val="single" w:sz="8" w:space="0" w:color="auto"/>
              <w:left w:val="nil"/>
              <w:bottom w:val="single" w:sz="6" w:space="0" w:color="auto"/>
              <w:right w:val="nil"/>
            </w:tcBorders>
            <w:noWrap/>
            <w:vAlign w:val="bottom"/>
            <w:hideMark/>
          </w:tcPr>
          <w:p w14:paraId="4D941B6F" w14:textId="77777777" w:rsidR="00C31C58" w:rsidRDefault="00CE11CB" w:rsidP="00C31C58">
            <w:pPr>
              <w:pStyle w:val="TabellRader"/>
            </w:pPr>
            <w:r>
              <w:t>57 598 219</w:t>
            </w:r>
          </w:p>
        </w:tc>
        <w:tc>
          <w:tcPr>
            <w:tcW w:w="1083" w:type="pct"/>
            <w:tcBorders>
              <w:top w:val="single" w:sz="8" w:space="0" w:color="auto"/>
              <w:left w:val="nil"/>
              <w:bottom w:val="single" w:sz="6" w:space="0" w:color="auto"/>
              <w:right w:val="nil"/>
            </w:tcBorders>
            <w:noWrap/>
            <w:vAlign w:val="bottom"/>
            <w:hideMark/>
          </w:tcPr>
          <w:p w14:paraId="45ED4EE9" w14:textId="77777777" w:rsidR="00C31C58" w:rsidRDefault="00CE11CB" w:rsidP="00C31C58">
            <w:pPr>
              <w:pStyle w:val="TabellRader"/>
            </w:pPr>
            <w:r>
              <w:t>238 153 161</w:t>
            </w:r>
          </w:p>
        </w:tc>
        <w:tc>
          <w:tcPr>
            <w:tcW w:w="1031" w:type="pct"/>
            <w:tcBorders>
              <w:top w:val="single" w:sz="8" w:space="0" w:color="auto"/>
              <w:left w:val="nil"/>
              <w:bottom w:val="single" w:sz="6" w:space="0" w:color="auto"/>
              <w:right w:val="nil"/>
            </w:tcBorders>
            <w:noWrap/>
            <w:vAlign w:val="bottom"/>
            <w:hideMark/>
          </w:tcPr>
          <w:p w14:paraId="3BF91577" w14:textId="77777777" w:rsidR="00C31C58" w:rsidRDefault="00CE11CB" w:rsidP="00C31C58">
            <w:pPr>
              <w:pStyle w:val="TabellRader"/>
            </w:pPr>
            <w:r>
              <w:t>295 751 380</w:t>
            </w:r>
          </w:p>
        </w:tc>
      </w:tr>
      <w:tr w:rsidR="00C31C58" w14:paraId="19715BBC" w14:textId="77777777" w:rsidTr="00C31C58">
        <w:trPr>
          <w:cantSplit/>
        </w:trPr>
        <w:tc>
          <w:tcPr>
            <w:tcW w:w="962" w:type="pct"/>
            <w:tcBorders>
              <w:top w:val="single" w:sz="6" w:space="0" w:color="auto"/>
              <w:left w:val="nil"/>
              <w:bottom w:val="single" w:sz="6" w:space="0" w:color="auto"/>
              <w:right w:val="nil"/>
            </w:tcBorders>
            <w:noWrap/>
            <w:vAlign w:val="bottom"/>
            <w:hideMark/>
          </w:tcPr>
          <w:p w14:paraId="270E2D90" w14:textId="77777777" w:rsidR="00C31C58" w:rsidRDefault="00CE11CB" w:rsidP="00C31C58">
            <w:pPr>
              <w:pStyle w:val="TabellRader"/>
              <w:jc w:val="left"/>
            </w:pPr>
            <w:r>
              <w:t>Grekland</w:t>
            </w:r>
          </w:p>
        </w:tc>
        <w:tc>
          <w:tcPr>
            <w:tcW w:w="962" w:type="pct"/>
            <w:tcBorders>
              <w:top w:val="single" w:sz="6" w:space="0" w:color="auto"/>
              <w:left w:val="nil"/>
              <w:bottom w:val="single" w:sz="6" w:space="0" w:color="auto"/>
              <w:right w:val="nil"/>
            </w:tcBorders>
            <w:noWrap/>
            <w:vAlign w:val="bottom"/>
            <w:hideMark/>
          </w:tcPr>
          <w:p w14:paraId="65F6A26F" w14:textId="77777777" w:rsidR="00C31C58" w:rsidRDefault="00CE11CB" w:rsidP="00C31C58">
            <w:pPr>
              <w:pStyle w:val="TabellRader"/>
              <w:rPr>
                <w:rFonts w:cs="Arial"/>
                <w:color w:val="000000"/>
              </w:rPr>
            </w:pPr>
            <w:r>
              <w:rPr>
                <w:rFonts w:cs="Arial"/>
                <w:color w:val="000000"/>
              </w:rPr>
              <w:t>5,22</w:t>
            </w:r>
          </w:p>
        </w:tc>
        <w:tc>
          <w:tcPr>
            <w:tcW w:w="962" w:type="pct"/>
            <w:tcBorders>
              <w:top w:val="single" w:sz="6" w:space="0" w:color="auto"/>
              <w:left w:val="nil"/>
              <w:bottom w:val="single" w:sz="6" w:space="0" w:color="auto"/>
              <w:right w:val="nil"/>
            </w:tcBorders>
            <w:noWrap/>
            <w:vAlign w:val="bottom"/>
            <w:hideMark/>
          </w:tcPr>
          <w:p w14:paraId="41C27436" w14:textId="77777777" w:rsidR="00C31C58" w:rsidRDefault="00CE11CB" w:rsidP="00C31C58">
            <w:pPr>
              <w:pStyle w:val="TabellRader"/>
            </w:pPr>
            <w:r>
              <w:t>0</w:t>
            </w:r>
          </w:p>
        </w:tc>
        <w:tc>
          <w:tcPr>
            <w:tcW w:w="1083" w:type="pct"/>
            <w:tcBorders>
              <w:top w:val="single" w:sz="6" w:space="0" w:color="auto"/>
              <w:left w:val="nil"/>
              <w:bottom w:val="single" w:sz="6" w:space="0" w:color="auto"/>
              <w:right w:val="nil"/>
            </w:tcBorders>
            <w:noWrap/>
            <w:vAlign w:val="bottom"/>
            <w:hideMark/>
          </w:tcPr>
          <w:p w14:paraId="5BF10712" w14:textId="77777777" w:rsidR="00C31C58" w:rsidRDefault="00CE11CB" w:rsidP="00C31C58">
            <w:pPr>
              <w:pStyle w:val="TabellRader"/>
            </w:pPr>
            <w:r>
              <w:t>5 741 160</w:t>
            </w:r>
          </w:p>
        </w:tc>
        <w:tc>
          <w:tcPr>
            <w:tcW w:w="1031" w:type="pct"/>
            <w:tcBorders>
              <w:top w:val="single" w:sz="6" w:space="0" w:color="auto"/>
              <w:left w:val="nil"/>
              <w:bottom w:val="single" w:sz="6" w:space="0" w:color="auto"/>
              <w:right w:val="nil"/>
            </w:tcBorders>
            <w:noWrap/>
            <w:vAlign w:val="bottom"/>
            <w:hideMark/>
          </w:tcPr>
          <w:p w14:paraId="48A91402" w14:textId="77777777" w:rsidR="00C31C58" w:rsidRDefault="00CE11CB" w:rsidP="00C31C58">
            <w:pPr>
              <w:pStyle w:val="TabellRader"/>
            </w:pPr>
            <w:r>
              <w:t>5 741 160</w:t>
            </w:r>
          </w:p>
        </w:tc>
      </w:tr>
      <w:tr w:rsidR="00C31C58" w14:paraId="05C4A1D4" w14:textId="77777777" w:rsidTr="00C31C58">
        <w:trPr>
          <w:cantSplit/>
        </w:trPr>
        <w:tc>
          <w:tcPr>
            <w:tcW w:w="962" w:type="pct"/>
            <w:tcBorders>
              <w:top w:val="single" w:sz="6" w:space="0" w:color="auto"/>
              <w:left w:val="nil"/>
              <w:bottom w:val="single" w:sz="6" w:space="0" w:color="auto"/>
              <w:right w:val="nil"/>
            </w:tcBorders>
            <w:noWrap/>
            <w:vAlign w:val="bottom"/>
            <w:hideMark/>
          </w:tcPr>
          <w:p w14:paraId="2CD8E7F5" w14:textId="77777777" w:rsidR="00C31C58" w:rsidRDefault="00CE11CB" w:rsidP="00C31C58">
            <w:pPr>
              <w:pStyle w:val="TabellRader"/>
              <w:jc w:val="left"/>
            </w:pPr>
            <w:r>
              <w:t>Irland</w:t>
            </w:r>
          </w:p>
        </w:tc>
        <w:tc>
          <w:tcPr>
            <w:tcW w:w="962" w:type="pct"/>
            <w:tcBorders>
              <w:top w:val="single" w:sz="6" w:space="0" w:color="auto"/>
              <w:left w:val="nil"/>
              <w:bottom w:val="single" w:sz="6" w:space="0" w:color="auto"/>
              <w:right w:val="nil"/>
            </w:tcBorders>
            <w:noWrap/>
            <w:vAlign w:val="bottom"/>
            <w:hideMark/>
          </w:tcPr>
          <w:p w14:paraId="18475F5F" w14:textId="77777777" w:rsidR="00C31C58" w:rsidRDefault="00CE11CB" w:rsidP="00C31C58">
            <w:pPr>
              <w:pStyle w:val="TabellRader"/>
              <w:rPr>
                <w:rFonts w:cs="Arial"/>
                <w:color w:val="000000"/>
              </w:rPr>
            </w:pPr>
            <w:r>
              <w:rPr>
                <w:rFonts w:cs="Arial"/>
                <w:color w:val="000000"/>
              </w:rPr>
              <w:t>2,4,6</w:t>
            </w:r>
          </w:p>
        </w:tc>
        <w:tc>
          <w:tcPr>
            <w:tcW w:w="962" w:type="pct"/>
            <w:tcBorders>
              <w:top w:val="single" w:sz="6" w:space="0" w:color="auto"/>
              <w:left w:val="nil"/>
              <w:bottom w:val="single" w:sz="6" w:space="0" w:color="auto"/>
              <w:right w:val="nil"/>
            </w:tcBorders>
            <w:noWrap/>
            <w:vAlign w:val="bottom"/>
            <w:hideMark/>
          </w:tcPr>
          <w:p w14:paraId="0522904A" w14:textId="77777777" w:rsidR="00C31C58" w:rsidRDefault="00CE11CB" w:rsidP="00C31C58">
            <w:pPr>
              <w:pStyle w:val="TabellRader"/>
            </w:pPr>
            <w:r>
              <w:t>30 315 626</w:t>
            </w:r>
          </w:p>
        </w:tc>
        <w:tc>
          <w:tcPr>
            <w:tcW w:w="1083" w:type="pct"/>
            <w:tcBorders>
              <w:top w:val="single" w:sz="6" w:space="0" w:color="auto"/>
              <w:left w:val="nil"/>
              <w:bottom w:val="single" w:sz="6" w:space="0" w:color="auto"/>
              <w:right w:val="nil"/>
            </w:tcBorders>
            <w:noWrap/>
            <w:vAlign w:val="bottom"/>
            <w:hideMark/>
          </w:tcPr>
          <w:p w14:paraId="1A061305" w14:textId="77777777" w:rsidR="00C31C58" w:rsidRDefault="00CE11CB" w:rsidP="00C31C58">
            <w:pPr>
              <w:pStyle w:val="TabellRader"/>
            </w:pPr>
            <w:r>
              <w:t>36 280 943</w:t>
            </w:r>
          </w:p>
        </w:tc>
        <w:tc>
          <w:tcPr>
            <w:tcW w:w="1031" w:type="pct"/>
            <w:tcBorders>
              <w:top w:val="single" w:sz="6" w:space="0" w:color="auto"/>
              <w:left w:val="nil"/>
              <w:bottom w:val="single" w:sz="6" w:space="0" w:color="auto"/>
              <w:right w:val="nil"/>
            </w:tcBorders>
            <w:noWrap/>
            <w:vAlign w:val="bottom"/>
            <w:hideMark/>
          </w:tcPr>
          <w:p w14:paraId="761459C4" w14:textId="77777777" w:rsidR="00C31C58" w:rsidRDefault="00CE11CB" w:rsidP="00C31C58">
            <w:pPr>
              <w:pStyle w:val="TabellRader"/>
            </w:pPr>
            <w:r>
              <w:t>66 596 569</w:t>
            </w:r>
          </w:p>
        </w:tc>
      </w:tr>
      <w:tr w:rsidR="00C31C58" w14:paraId="34F14301" w14:textId="77777777" w:rsidTr="00C31C58">
        <w:trPr>
          <w:cantSplit/>
        </w:trPr>
        <w:tc>
          <w:tcPr>
            <w:tcW w:w="962" w:type="pct"/>
            <w:tcBorders>
              <w:top w:val="single" w:sz="6" w:space="0" w:color="auto"/>
              <w:left w:val="nil"/>
              <w:bottom w:val="single" w:sz="6" w:space="0" w:color="auto"/>
              <w:right w:val="nil"/>
            </w:tcBorders>
            <w:noWrap/>
            <w:vAlign w:val="bottom"/>
            <w:hideMark/>
          </w:tcPr>
          <w:p w14:paraId="6380EB99" w14:textId="77777777" w:rsidR="00C31C58" w:rsidRDefault="00CE11CB" w:rsidP="00C31C58">
            <w:pPr>
              <w:pStyle w:val="TabellRader"/>
              <w:jc w:val="left"/>
            </w:pPr>
            <w:r>
              <w:t>Italien</w:t>
            </w:r>
          </w:p>
        </w:tc>
        <w:tc>
          <w:tcPr>
            <w:tcW w:w="962" w:type="pct"/>
            <w:tcBorders>
              <w:top w:val="single" w:sz="6" w:space="0" w:color="auto"/>
              <w:left w:val="nil"/>
              <w:bottom w:val="single" w:sz="6" w:space="0" w:color="auto"/>
              <w:right w:val="nil"/>
            </w:tcBorders>
            <w:noWrap/>
            <w:vAlign w:val="bottom"/>
            <w:hideMark/>
          </w:tcPr>
          <w:p w14:paraId="63DB4584" w14:textId="77777777" w:rsidR="00C31C58" w:rsidRDefault="00CE11CB" w:rsidP="00C31C58">
            <w:pPr>
              <w:pStyle w:val="TabellRader"/>
              <w:rPr>
                <w:rFonts w:cs="Arial"/>
                <w:color w:val="000000"/>
              </w:rPr>
            </w:pPr>
            <w:r>
              <w:rPr>
                <w:rFonts w:cs="Arial"/>
                <w:color w:val="000000"/>
              </w:rPr>
              <w:t>1,3,4,5,6,8,13,17,22</w:t>
            </w:r>
          </w:p>
        </w:tc>
        <w:tc>
          <w:tcPr>
            <w:tcW w:w="962" w:type="pct"/>
            <w:tcBorders>
              <w:top w:val="single" w:sz="6" w:space="0" w:color="auto"/>
              <w:left w:val="nil"/>
              <w:bottom w:val="single" w:sz="6" w:space="0" w:color="auto"/>
              <w:right w:val="nil"/>
            </w:tcBorders>
            <w:noWrap/>
            <w:vAlign w:val="bottom"/>
            <w:hideMark/>
          </w:tcPr>
          <w:p w14:paraId="6E06B93C" w14:textId="77777777" w:rsidR="00C31C58" w:rsidRDefault="00CE11CB" w:rsidP="00C31C58">
            <w:pPr>
              <w:pStyle w:val="TabellRader"/>
            </w:pPr>
            <w:r>
              <w:t>28 335 715</w:t>
            </w:r>
          </w:p>
        </w:tc>
        <w:tc>
          <w:tcPr>
            <w:tcW w:w="1083" w:type="pct"/>
            <w:tcBorders>
              <w:top w:val="single" w:sz="6" w:space="0" w:color="auto"/>
              <w:left w:val="nil"/>
              <w:bottom w:val="single" w:sz="6" w:space="0" w:color="auto"/>
              <w:right w:val="nil"/>
            </w:tcBorders>
            <w:noWrap/>
            <w:vAlign w:val="bottom"/>
            <w:hideMark/>
          </w:tcPr>
          <w:p w14:paraId="12FD1C4D" w14:textId="77777777" w:rsidR="00C31C58" w:rsidRDefault="00CE11CB" w:rsidP="00C31C58">
            <w:pPr>
              <w:pStyle w:val="TabellRader"/>
            </w:pPr>
            <w:r>
              <w:t>45 998 194</w:t>
            </w:r>
          </w:p>
        </w:tc>
        <w:tc>
          <w:tcPr>
            <w:tcW w:w="1031" w:type="pct"/>
            <w:tcBorders>
              <w:top w:val="single" w:sz="6" w:space="0" w:color="auto"/>
              <w:left w:val="nil"/>
              <w:bottom w:val="single" w:sz="6" w:space="0" w:color="auto"/>
              <w:right w:val="nil"/>
            </w:tcBorders>
            <w:noWrap/>
            <w:vAlign w:val="bottom"/>
            <w:hideMark/>
          </w:tcPr>
          <w:p w14:paraId="13335FDC" w14:textId="77777777" w:rsidR="00C31C58" w:rsidRDefault="00CE11CB" w:rsidP="00C31C58">
            <w:pPr>
              <w:pStyle w:val="TabellRader"/>
            </w:pPr>
            <w:r>
              <w:t>74 333 909</w:t>
            </w:r>
          </w:p>
        </w:tc>
      </w:tr>
      <w:tr w:rsidR="00C31C58" w14:paraId="675BDAAE" w14:textId="77777777" w:rsidTr="00C31C58">
        <w:trPr>
          <w:cantSplit/>
        </w:trPr>
        <w:tc>
          <w:tcPr>
            <w:tcW w:w="962" w:type="pct"/>
            <w:tcBorders>
              <w:top w:val="single" w:sz="6" w:space="0" w:color="auto"/>
              <w:left w:val="nil"/>
              <w:bottom w:val="single" w:sz="6" w:space="0" w:color="auto"/>
              <w:right w:val="nil"/>
            </w:tcBorders>
            <w:noWrap/>
            <w:vAlign w:val="bottom"/>
            <w:hideMark/>
          </w:tcPr>
          <w:p w14:paraId="26A44D2A" w14:textId="77777777" w:rsidR="00C31C58" w:rsidRDefault="00CE11CB" w:rsidP="00C31C58">
            <w:pPr>
              <w:pStyle w:val="TabellRader"/>
              <w:jc w:val="left"/>
            </w:pPr>
            <w:r>
              <w:t>Kroatien</w:t>
            </w:r>
          </w:p>
        </w:tc>
        <w:tc>
          <w:tcPr>
            <w:tcW w:w="962" w:type="pct"/>
            <w:tcBorders>
              <w:top w:val="single" w:sz="6" w:space="0" w:color="auto"/>
              <w:left w:val="nil"/>
              <w:bottom w:val="single" w:sz="6" w:space="0" w:color="auto"/>
              <w:right w:val="nil"/>
            </w:tcBorders>
            <w:noWrap/>
            <w:vAlign w:val="bottom"/>
            <w:hideMark/>
          </w:tcPr>
          <w:p w14:paraId="083108E5" w14:textId="77777777" w:rsidR="00C31C58" w:rsidRDefault="00CE11CB" w:rsidP="00C31C58">
            <w:pPr>
              <w:pStyle w:val="TabellRader"/>
              <w:rPr>
                <w:rFonts w:cs="Arial"/>
                <w:color w:val="000000"/>
              </w:rPr>
            </w:pPr>
            <w:r>
              <w:rPr>
                <w:rFonts w:cs="Arial"/>
                <w:color w:val="000000"/>
              </w:rPr>
              <w:t>3</w:t>
            </w:r>
          </w:p>
        </w:tc>
        <w:tc>
          <w:tcPr>
            <w:tcW w:w="962" w:type="pct"/>
            <w:tcBorders>
              <w:top w:val="single" w:sz="6" w:space="0" w:color="auto"/>
              <w:left w:val="nil"/>
              <w:bottom w:val="single" w:sz="6" w:space="0" w:color="auto"/>
              <w:right w:val="nil"/>
            </w:tcBorders>
            <w:noWrap/>
            <w:vAlign w:val="bottom"/>
            <w:hideMark/>
          </w:tcPr>
          <w:p w14:paraId="5C2EFB5A" w14:textId="77777777" w:rsidR="00C31C58" w:rsidRDefault="00CE11CB" w:rsidP="00C31C58">
            <w:pPr>
              <w:pStyle w:val="TabellRader"/>
            </w:pPr>
            <w:r>
              <w:t>7 119</w:t>
            </w:r>
          </w:p>
        </w:tc>
        <w:tc>
          <w:tcPr>
            <w:tcW w:w="1083" w:type="pct"/>
            <w:tcBorders>
              <w:top w:val="single" w:sz="6" w:space="0" w:color="auto"/>
              <w:left w:val="nil"/>
              <w:bottom w:val="single" w:sz="6" w:space="0" w:color="auto"/>
              <w:right w:val="nil"/>
            </w:tcBorders>
            <w:noWrap/>
            <w:vAlign w:val="bottom"/>
            <w:hideMark/>
          </w:tcPr>
          <w:p w14:paraId="116D9473" w14:textId="77777777" w:rsidR="00C31C58" w:rsidRDefault="00CE11CB" w:rsidP="00C31C58">
            <w:pPr>
              <w:pStyle w:val="TabellRader"/>
            </w:pPr>
            <w:r>
              <w:t>384 604</w:t>
            </w:r>
          </w:p>
        </w:tc>
        <w:tc>
          <w:tcPr>
            <w:tcW w:w="1031" w:type="pct"/>
            <w:tcBorders>
              <w:top w:val="single" w:sz="6" w:space="0" w:color="auto"/>
              <w:left w:val="nil"/>
              <w:bottom w:val="single" w:sz="6" w:space="0" w:color="auto"/>
              <w:right w:val="nil"/>
            </w:tcBorders>
            <w:noWrap/>
            <w:vAlign w:val="bottom"/>
            <w:hideMark/>
          </w:tcPr>
          <w:p w14:paraId="33E4B0B5" w14:textId="77777777" w:rsidR="00C31C58" w:rsidRDefault="00CE11CB" w:rsidP="00C31C58">
            <w:pPr>
              <w:pStyle w:val="TabellRader"/>
            </w:pPr>
            <w:r>
              <w:t>391 723</w:t>
            </w:r>
          </w:p>
        </w:tc>
      </w:tr>
      <w:tr w:rsidR="00C31C58" w14:paraId="406EF95A" w14:textId="77777777" w:rsidTr="00C31C58">
        <w:trPr>
          <w:cantSplit/>
        </w:trPr>
        <w:tc>
          <w:tcPr>
            <w:tcW w:w="962" w:type="pct"/>
            <w:tcBorders>
              <w:top w:val="single" w:sz="6" w:space="0" w:color="auto"/>
              <w:left w:val="nil"/>
              <w:bottom w:val="single" w:sz="6" w:space="0" w:color="auto"/>
              <w:right w:val="nil"/>
            </w:tcBorders>
            <w:noWrap/>
            <w:vAlign w:val="bottom"/>
            <w:hideMark/>
          </w:tcPr>
          <w:p w14:paraId="49E137A0" w14:textId="77777777" w:rsidR="00C31C58" w:rsidRDefault="00CE11CB" w:rsidP="00C31C58">
            <w:pPr>
              <w:pStyle w:val="TabellRader"/>
              <w:jc w:val="left"/>
            </w:pPr>
            <w:r>
              <w:t>Lettland</w:t>
            </w:r>
          </w:p>
        </w:tc>
        <w:tc>
          <w:tcPr>
            <w:tcW w:w="962" w:type="pct"/>
            <w:tcBorders>
              <w:top w:val="single" w:sz="6" w:space="0" w:color="auto"/>
              <w:left w:val="nil"/>
              <w:bottom w:val="single" w:sz="6" w:space="0" w:color="auto"/>
              <w:right w:val="nil"/>
            </w:tcBorders>
            <w:noWrap/>
            <w:vAlign w:val="bottom"/>
            <w:hideMark/>
          </w:tcPr>
          <w:p w14:paraId="601FDCF9" w14:textId="77777777" w:rsidR="00C31C58" w:rsidRDefault="00CE11CB" w:rsidP="00C31C58">
            <w:pPr>
              <w:pStyle w:val="TabellRader"/>
              <w:rPr>
                <w:rFonts w:cs="Arial"/>
                <w:color w:val="000000"/>
              </w:rPr>
            </w:pPr>
            <w:r>
              <w:rPr>
                <w:rFonts w:cs="Arial"/>
                <w:color w:val="000000"/>
              </w:rPr>
              <w:t>1,2,3,6,14,17</w:t>
            </w:r>
          </w:p>
        </w:tc>
        <w:tc>
          <w:tcPr>
            <w:tcW w:w="962" w:type="pct"/>
            <w:tcBorders>
              <w:top w:val="single" w:sz="6" w:space="0" w:color="auto"/>
              <w:left w:val="nil"/>
              <w:bottom w:val="single" w:sz="6" w:space="0" w:color="auto"/>
              <w:right w:val="nil"/>
            </w:tcBorders>
            <w:noWrap/>
            <w:vAlign w:val="bottom"/>
            <w:hideMark/>
          </w:tcPr>
          <w:p w14:paraId="416D3338" w14:textId="77777777" w:rsidR="00C31C58" w:rsidRDefault="00CE11CB" w:rsidP="00C31C58">
            <w:pPr>
              <w:pStyle w:val="TabellRader"/>
            </w:pPr>
            <w:r>
              <w:t>170 667 649</w:t>
            </w:r>
          </w:p>
        </w:tc>
        <w:tc>
          <w:tcPr>
            <w:tcW w:w="1083" w:type="pct"/>
            <w:tcBorders>
              <w:top w:val="single" w:sz="6" w:space="0" w:color="auto"/>
              <w:left w:val="nil"/>
              <w:bottom w:val="single" w:sz="6" w:space="0" w:color="auto"/>
              <w:right w:val="nil"/>
            </w:tcBorders>
            <w:noWrap/>
            <w:vAlign w:val="bottom"/>
            <w:hideMark/>
          </w:tcPr>
          <w:p w14:paraId="1552C15D" w14:textId="77777777" w:rsidR="00C31C58" w:rsidRDefault="00CE11CB" w:rsidP="00C31C58">
            <w:pPr>
              <w:pStyle w:val="TabellRader"/>
            </w:pPr>
            <w:r>
              <w:t>44 423 629</w:t>
            </w:r>
          </w:p>
        </w:tc>
        <w:tc>
          <w:tcPr>
            <w:tcW w:w="1031" w:type="pct"/>
            <w:tcBorders>
              <w:top w:val="single" w:sz="6" w:space="0" w:color="auto"/>
              <w:left w:val="nil"/>
              <w:bottom w:val="single" w:sz="6" w:space="0" w:color="auto"/>
              <w:right w:val="nil"/>
            </w:tcBorders>
            <w:noWrap/>
            <w:vAlign w:val="bottom"/>
            <w:hideMark/>
          </w:tcPr>
          <w:p w14:paraId="22D0D458" w14:textId="77777777" w:rsidR="00C31C58" w:rsidRDefault="00CE11CB" w:rsidP="00C31C58">
            <w:pPr>
              <w:pStyle w:val="TabellRader"/>
            </w:pPr>
            <w:r>
              <w:t>215 091 278</w:t>
            </w:r>
          </w:p>
        </w:tc>
      </w:tr>
      <w:tr w:rsidR="00C31C58" w14:paraId="1153670A" w14:textId="77777777" w:rsidTr="00C31C58">
        <w:trPr>
          <w:cantSplit/>
        </w:trPr>
        <w:tc>
          <w:tcPr>
            <w:tcW w:w="962" w:type="pct"/>
            <w:tcBorders>
              <w:top w:val="single" w:sz="6" w:space="0" w:color="auto"/>
              <w:left w:val="nil"/>
              <w:bottom w:val="single" w:sz="6" w:space="0" w:color="auto"/>
              <w:right w:val="nil"/>
            </w:tcBorders>
            <w:noWrap/>
            <w:vAlign w:val="bottom"/>
            <w:hideMark/>
          </w:tcPr>
          <w:p w14:paraId="7C60D32C" w14:textId="77777777" w:rsidR="00C31C58" w:rsidRDefault="00CE11CB" w:rsidP="00C31C58">
            <w:pPr>
              <w:pStyle w:val="TabellRader"/>
              <w:jc w:val="left"/>
            </w:pPr>
            <w:r>
              <w:t>Litauen</w:t>
            </w:r>
          </w:p>
        </w:tc>
        <w:tc>
          <w:tcPr>
            <w:tcW w:w="962" w:type="pct"/>
            <w:tcBorders>
              <w:top w:val="single" w:sz="6" w:space="0" w:color="auto"/>
              <w:left w:val="nil"/>
              <w:bottom w:val="single" w:sz="6" w:space="0" w:color="auto"/>
              <w:right w:val="nil"/>
            </w:tcBorders>
            <w:noWrap/>
            <w:vAlign w:val="bottom"/>
            <w:hideMark/>
          </w:tcPr>
          <w:p w14:paraId="29924B40" w14:textId="77777777" w:rsidR="00C31C58" w:rsidRDefault="00CE11CB" w:rsidP="00C31C58">
            <w:pPr>
              <w:pStyle w:val="TabellRader"/>
              <w:rPr>
                <w:rFonts w:cs="Arial"/>
                <w:color w:val="000000"/>
              </w:rPr>
            </w:pPr>
            <w:r>
              <w:rPr>
                <w:rFonts w:cs="Arial"/>
                <w:color w:val="000000"/>
              </w:rPr>
              <w:t>2,3,4,5,8,13,14,18,22</w:t>
            </w:r>
          </w:p>
        </w:tc>
        <w:tc>
          <w:tcPr>
            <w:tcW w:w="962" w:type="pct"/>
            <w:tcBorders>
              <w:top w:val="single" w:sz="6" w:space="0" w:color="auto"/>
              <w:left w:val="nil"/>
              <w:bottom w:val="single" w:sz="6" w:space="0" w:color="auto"/>
              <w:right w:val="nil"/>
            </w:tcBorders>
            <w:noWrap/>
            <w:vAlign w:val="bottom"/>
            <w:hideMark/>
          </w:tcPr>
          <w:p w14:paraId="6C5DB149" w14:textId="77777777" w:rsidR="00C31C58" w:rsidRDefault="00CE11CB" w:rsidP="00C31C58">
            <w:pPr>
              <w:pStyle w:val="TabellRader"/>
            </w:pPr>
            <w:r>
              <w:t>50 945 147</w:t>
            </w:r>
          </w:p>
        </w:tc>
        <w:tc>
          <w:tcPr>
            <w:tcW w:w="1083" w:type="pct"/>
            <w:tcBorders>
              <w:top w:val="single" w:sz="6" w:space="0" w:color="auto"/>
              <w:left w:val="nil"/>
              <w:bottom w:val="single" w:sz="6" w:space="0" w:color="auto"/>
              <w:right w:val="nil"/>
            </w:tcBorders>
            <w:noWrap/>
            <w:vAlign w:val="bottom"/>
            <w:hideMark/>
          </w:tcPr>
          <w:p w14:paraId="616731F5" w14:textId="77777777" w:rsidR="00C31C58" w:rsidRDefault="00CE11CB" w:rsidP="00C31C58">
            <w:pPr>
              <w:pStyle w:val="TabellRader"/>
            </w:pPr>
            <w:r>
              <w:t>57 751 712</w:t>
            </w:r>
          </w:p>
        </w:tc>
        <w:tc>
          <w:tcPr>
            <w:tcW w:w="1031" w:type="pct"/>
            <w:tcBorders>
              <w:top w:val="single" w:sz="6" w:space="0" w:color="auto"/>
              <w:left w:val="nil"/>
              <w:bottom w:val="single" w:sz="6" w:space="0" w:color="auto"/>
              <w:right w:val="nil"/>
            </w:tcBorders>
            <w:noWrap/>
            <w:vAlign w:val="bottom"/>
            <w:hideMark/>
          </w:tcPr>
          <w:p w14:paraId="4EF46855" w14:textId="77777777" w:rsidR="00C31C58" w:rsidRDefault="00CE11CB" w:rsidP="00C31C58">
            <w:pPr>
              <w:pStyle w:val="TabellRader"/>
            </w:pPr>
            <w:r>
              <w:t>108 696 859</w:t>
            </w:r>
          </w:p>
        </w:tc>
      </w:tr>
      <w:tr w:rsidR="00C31C58" w14:paraId="4D89D91A" w14:textId="77777777" w:rsidTr="00C31C58">
        <w:trPr>
          <w:cantSplit/>
        </w:trPr>
        <w:tc>
          <w:tcPr>
            <w:tcW w:w="962" w:type="pct"/>
            <w:tcBorders>
              <w:top w:val="single" w:sz="6" w:space="0" w:color="auto"/>
              <w:left w:val="nil"/>
              <w:bottom w:val="single" w:sz="6" w:space="0" w:color="auto"/>
              <w:right w:val="nil"/>
            </w:tcBorders>
            <w:noWrap/>
            <w:vAlign w:val="bottom"/>
            <w:hideMark/>
          </w:tcPr>
          <w:p w14:paraId="47A49C29" w14:textId="77777777" w:rsidR="00C31C58" w:rsidRDefault="00CE11CB" w:rsidP="00C31C58">
            <w:pPr>
              <w:pStyle w:val="TabellRader"/>
              <w:jc w:val="left"/>
            </w:pPr>
            <w:r>
              <w:t>Malta</w:t>
            </w:r>
          </w:p>
        </w:tc>
        <w:tc>
          <w:tcPr>
            <w:tcW w:w="962" w:type="pct"/>
            <w:tcBorders>
              <w:top w:val="single" w:sz="6" w:space="0" w:color="auto"/>
              <w:left w:val="nil"/>
              <w:bottom w:val="single" w:sz="6" w:space="0" w:color="auto"/>
              <w:right w:val="nil"/>
            </w:tcBorders>
            <w:noWrap/>
            <w:vAlign w:val="bottom"/>
            <w:hideMark/>
          </w:tcPr>
          <w:p w14:paraId="1107AD36" w14:textId="77777777" w:rsidR="00C31C58" w:rsidRDefault="00CE11CB" w:rsidP="00C31C58">
            <w:pPr>
              <w:pStyle w:val="TabellRader"/>
              <w:rPr>
                <w:rFonts w:cs="Arial"/>
                <w:color w:val="000000"/>
              </w:rPr>
            </w:pPr>
            <w:r>
              <w:rPr>
                <w:rFonts w:cs="Arial"/>
                <w:color w:val="000000"/>
              </w:rPr>
              <w:t>2,3</w:t>
            </w:r>
          </w:p>
        </w:tc>
        <w:tc>
          <w:tcPr>
            <w:tcW w:w="962" w:type="pct"/>
            <w:tcBorders>
              <w:top w:val="single" w:sz="6" w:space="0" w:color="auto"/>
              <w:left w:val="nil"/>
              <w:bottom w:val="single" w:sz="6" w:space="0" w:color="auto"/>
              <w:right w:val="nil"/>
            </w:tcBorders>
            <w:noWrap/>
            <w:vAlign w:val="bottom"/>
            <w:hideMark/>
          </w:tcPr>
          <w:p w14:paraId="6E8C9BB3" w14:textId="77777777" w:rsidR="00C31C58" w:rsidRDefault="00CE11CB" w:rsidP="00C31C58">
            <w:pPr>
              <w:pStyle w:val="TabellRader"/>
            </w:pPr>
            <w:r>
              <w:t>0</w:t>
            </w:r>
          </w:p>
        </w:tc>
        <w:tc>
          <w:tcPr>
            <w:tcW w:w="1083" w:type="pct"/>
            <w:tcBorders>
              <w:top w:val="single" w:sz="6" w:space="0" w:color="auto"/>
              <w:left w:val="nil"/>
              <w:bottom w:val="single" w:sz="6" w:space="0" w:color="auto"/>
              <w:right w:val="nil"/>
            </w:tcBorders>
            <w:noWrap/>
            <w:vAlign w:val="bottom"/>
            <w:hideMark/>
          </w:tcPr>
          <w:p w14:paraId="233E0CE1" w14:textId="77777777" w:rsidR="00C31C58" w:rsidRDefault="00CE11CB" w:rsidP="00C31C58">
            <w:pPr>
              <w:pStyle w:val="TabellRader"/>
            </w:pPr>
            <w:r>
              <w:t>54 539</w:t>
            </w:r>
          </w:p>
        </w:tc>
        <w:tc>
          <w:tcPr>
            <w:tcW w:w="1031" w:type="pct"/>
            <w:tcBorders>
              <w:top w:val="single" w:sz="6" w:space="0" w:color="auto"/>
              <w:left w:val="nil"/>
              <w:bottom w:val="single" w:sz="6" w:space="0" w:color="auto"/>
              <w:right w:val="nil"/>
            </w:tcBorders>
            <w:noWrap/>
            <w:vAlign w:val="bottom"/>
            <w:hideMark/>
          </w:tcPr>
          <w:p w14:paraId="1E80C81E" w14:textId="77777777" w:rsidR="00C31C58" w:rsidRDefault="00CE11CB" w:rsidP="00C31C58">
            <w:pPr>
              <w:pStyle w:val="TabellRader"/>
            </w:pPr>
            <w:r>
              <w:t>54 539</w:t>
            </w:r>
          </w:p>
        </w:tc>
      </w:tr>
      <w:tr w:rsidR="00C31C58" w14:paraId="757D0308" w14:textId="77777777" w:rsidTr="00C31C58">
        <w:trPr>
          <w:cantSplit/>
        </w:trPr>
        <w:tc>
          <w:tcPr>
            <w:tcW w:w="962" w:type="pct"/>
            <w:tcBorders>
              <w:top w:val="single" w:sz="6" w:space="0" w:color="auto"/>
              <w:left w:val="nil"/>
              <w:bottom w:val="single" w:sz="6" w:space="0" w:color="auto"/>
              <w:right w:val="nil"/>
            </w:tcBorders>
            <w:noWrap/>
            <w:vAlign w:val="bottom"/>
            <w:hideMark/>
          </w:tcPr>
          <w:p w14:paraId="3C5A88BF" w14:textId="77777777" w:rsidR="00C31C58" w:rsidRDefault="00CE11CB" w:rsidP="00C31C58">
            <w:pPr>
              <w:pStyle w:val="TabellRader"/>
              <w:jc w:val="left"/>
            </w:pPr>
            <w:r>
              <w:t>Nederländerna</w:t>
            </w:r>
          </w:p>
        </w:tc>
        <w:tc>
          <w:tcPr>
            <w:tcW w:w="962" w:type="pct"/>
            <w:tcBorders>
              <w:top w:val="single" w:sz="6" w:space="0" w:color="auto"/>
              <w:left w:val="nil"/>
              <w:bottom w:val="single" w:sz="6" w:space="0" w:color="auto"/>
              <w:right w:val="nil"/>
            </w:tcBorders>
            <w:noWrap/>
            <w:vAlign w:val="bottom"/>
            <w:hideMark/>
          </w:tcPr>
          <w:p w14:paraId="783CDA1B" w14:textId="77777777" w:rsidR="00C31C58" w:rsidRDefault="00CE11CB" w:rsidP="00C31C58">
            <w:pPr>
              <w:pStyle w:val="TabellRader"/>
              <w:rPr>
                <w:rFonts w:cs="Arial"/>
                <w:color w:val="000000"/>
              </w:rPr>
            </w:pPr>
            <w:r>
              <w:rPr>
                <w:rFonts w:cs="Arial"/>
                <w:color w:val="000000"/>
              </w:rPr>
              <w:t>2,3,6,8,13,17,22</w:t>
            </w:r>
          </w:p>
        </w:tc>
        <w:tc>
          <w:tcPr>
            <w:tcW w:w="962" w:type="pct"/>
            <w:tcBorders>
              <w:top w:val="single" w:sz="6" w:space="0" w:color="auto"/>
              <w:left w:val="nil"/>
              <w:bottom w:val="single" w:sz="6" w:space="0" w:color="auto"/>
              <w:right w:val="nil"/>
            </w:tcBorders>
            <w:noWrap/>
            <w:vAlign w:val="bottom"/>
            <w:hideMark/>
          </w:tcPr>
          <w:p w14:paraId="51882C07" w14:textId="77777777" w:rsidR="00C31C58" w:rsidRDefault="00CE11CB" w:rsidP="00C31C58">
            <w:pPr>
              <w:pStyle w:val="TabellRader"/>
            </w:pPr>
            <w:r>
              <w:t>3 441 463</w:t>
            </w:r>
          </w:p>
        </w:tc>
        <w:tc>
          <w:tcPr>
            <w:tcW w:w="1083" w:type="pct"/>
            <w:tcBorders>
              <w:top w:val="single" w:sz="6" w:space="0" w:color="auto"/>
              <w:left w:val="nil"/>
              <w:bottom w:val="single" w:sz="6" w:space="0" w:color="auto"/>
              <w:right w:val="nil"/>
            </w:tcBorders>
            <w:noWrap/>
            <w:vAlign w:val="bottom"/>
            <w:hideMark/>
          </w:tcPr>
          <w:p w14:paraId="700DE9DF" w14:textId="77777777" w:rsidR="00C31C58" w:rsidRDefault="00CE11CB" w:rsidP="00C31C58">
            <w:pPr>
              <w:pStyle w:val="TabellRader"/>
            </w:pPr>
            <w:r>
              <w:t>644 561 724</w:t>
            </w:r>
          </w:p>
        </w:tc>
        <w:tc>
          <w:tcPr>
            <w:tcW w:w="1031" w:type="pct"/>
            <w:tcBorders>
              <w:top w:val="single" w:sz="6" w:space="0" w:color="auto"/>
              <w:left w:val="nil"/>
              <w:bottom w:val="single" w:sz="6" w:space="0" w:color="auto"/>
              <w:right w:val="nil"/>
            </w:tcBorders>
            <w:noWrap/>
            <w:vAlign w:val="bottom"/>
            <w:hideMark/>
          </w:tcPr>
          <w:p w14:paraId="60D20E57" w14:textId="77777777" w:rsidR="00C31C58" w:rsidRDefault="00CE11CB" w:rsidP="00C31C58">
            <w:pPr>
              <w:pStyle w:val="TabellRader"/>
            </w:pPr>
            <w:r>
              <w:t>648 003 187</w:t>
            </w:r>
          </w:p>
        </w:tc>
      </w:tr>
      <w:tr w:rsidR="00C31C58" w14:paraId="378FC6E3" w14:textId="77777777" w:rsidTr="00C31C58">
        <w:trPr>
          <w:cantSplit/>
        </w:trPr>
        <w:tc>
          <w:tcPr>
            <w:tcW w:w="962" w:type="pct"/>
            <w:tcBorders>
              <w:top w:val="single" w:sz="6" w:space="0" w:color="auto"/>
              <w:left w:val="nil"/>
              <w:bottom w:val="single" w:sz="6" w:space="0" w:color="auto"/>
              <w:right w:val="nil"/>
            </w:tcBorders>
            <w:noWrap/>
            <w:vAlign w:val="bottom"/>
            <w:hideMark/>
          </w:tcPr>
          <w:p w14:paraId="57EA4B88" w14:textId="77777777" w:rsidR="00C31C58" w:rsidRDefault="00CE11CB" w:rsidP="00C31C58">
            <w:pPr>
              <w:pStyle w:val="TabellRader"/>
              <w:jc w:val="left"/>
            </w:pPr>
            <w:r>
              <w:t>Polen</w:t>
            </w:r>
          </w:p>
        </w:tc>
        <w:tc>
          <w:tcPr>
            <w:tcW w:w="962" w:type="pct"/>
            <w:tcBorders>
              <w:top w:val="single" w:sz="6" w:space="0" w:color="auto"/>
              <w:left w:val="nil"/>
              <w:bottom w:val="single" w:sz="6" w:space="0" w:color="auto"/>
              <w:right w:val="nil"/>
            </w:tcBorders>
            <w:noWrap/>
            <w:vAlign w:val="bottom"/>
            <w:hideMark/>
          </w:tcPr>
          <w:p w14:paraId="52608389" w14:textId="77777777" w:rsidR="00C31C58" w:rsidRDefault="00CE11CB" w:rsidP="00C31C58">
            <w:pPr>
              <w:pStyle w:val="TabellRader"/>
              <w:rPr>
                <w:rFonts w:cs="Arial"/>
                <w:color w:val="000000"/>
              </w:rPr>
            </w:pPr>
            <w:r>
              <w:rPr>
                <w:rFonts w:cs="Arial"/>
                <w:color w:val="000000"/>
              </w:rPr>
              <w:t>1,2,3,5,8,10,13,17</w:t>
            </w:r>
          </w:p>
        </w:tc>
        <w:tc>
          <w:tcPr>
            <w:tcW w:w="962" w:type="pct"/>
            <w:tcBorders>
              <w:top w:val="single" w:sz="6" w:space="0" w:color="auto"/>
              <w:left w:val="nil"/>
              <w:bottom w:val="single" w:sz="6" w:space="0" w:color="auto"/>
              <w:right w:val="nil"/>
            </w:tcBorders>
            <w:noWrap/>
            <w:vAlign w:val="bottom"/>
            <w:hideMark/>
          </w:tcPr>
          <w:p w14:paraId="5BA30485" w14:textId="77777777" w:rsidR="00C31C58" w:rsidRDefault="00CE11CB" w:rsidP="00C31C58">
            <w:pPr>
              <w:pStyle w:val="TabellRader"/>
            </w:pPr>
            <w:r>
              <w:t>17 070 243</w:t>
            </w:r>
          </w:p>
        </w:tc>
        <w:tc>
          <w:tcPr>
            <w:tcW w:w="1083" w:type="pct"/>
            <w:tcBorders>
              <w:top w:val="single" w:sz="6" w:space="0" w:color="auto"/>
              <w:left w:val="nil"/>
              <w:bottom w:val="single" w:sz="6" w:space="0" w:color="auto"/>
              <w:right w:val="nil"/>
            </w:tcBorders>
            <w:noWrap/>
            <w:vAlign w:val="bottom"/>
            <w:hideMark/>
          </w:tcPr>
          <w:p w14:paraId="17F155C9" w14:textId="77777777" w:rsidR="00C31C58" w:rsidRDefault="00CE11CB" w:rsidP="00C31C58">
            <w:pPr>
              <w:pStyle w:val="TabellRader"/>
            </w:pPr>
            <w:r>
              <w:t>19 267 207</w:t>
            </w:r>
          </w:p>
        </w:tc>
        <w:tc>
          <w:tcPr>
            <w:tcW w:w="1031" w:type="pct"/>
            <w:tcBorders>
              <w:top w:val="single" w:sz="6" w:space="0" w:color="auto"/>
              <w:left w:val="nil"/>
              <w:bottom w:val="single" w:sz="6" w:space="0" w:color="auto"/>
              <w:right w:val="nil"/>
            </w:tcBorders>
            <w:noWrap/>
            <w:vAlign w:val="bottom"/>
            <w:hideMark/>
          </w:tcPr>
          <w:p w14:paraId="2074AFFA" w14:textId="77777777" w:rsidR="00C31C58" w:rsidRDefault="00CE11CB" w:rsidP="00C31C58">
            <w:pPr>
              <w:pStyle w:val="TabellRader"/>
            </w:pPr>
            <w:r>
              <w:t>36 337 450</w:t>
            </w:r>
          </w:p>
        </w:tc>
      </w:tr>
      <w:tr w:rsidR="00C31C58" w14:paraId="5589384F" w14:textId="77777777" w:rsidTr="00C31C58">
        <w:trPr>
          <w:cantSplit/>
        </w:trPr>
        <w:tc>
          <w:tcPr>
            <w:tcW w:w="962" w:type="pct"/>
            <w:tcBorders>
              <w:top w:val="single" w:sz="6" w:space="0" w:color="auto"/>
              <w:left w:val="nil"/>
              <w:bottom w:val="single" w:sz="6" w:space="0" w:color="auto"/>
              <w:right w:val="nil"/>
            </w:tcBorders>
            <w:noWrap/>
            <w:vAlign w:val="bottom"/>
            <w:hideMark/>
          </w:tcPr>
          <w:p w14:paraId="21CDCDBB" w14:textId="77777777" w:rsidR="00C31C58" w:rsidRDefault="00CE11CB" w:rsidP="00C31C58">
            <w:pPr>
              <w:pStyle w:val="TabellRader"/>
              <w:jc w:val="left"/>
            </w:pPr>
            <w:r>
              <w:t>Portugal</w:t>
            </w:r>
          </w:p>
        </w:tc>
        <w:tc>
          <w:tcPr>
            <w:tcW w:w="962" w:type="pct"/>
            <w:tcBorders>
              <w:top w:val="single" w:sz="6" w:space="0" w:color="auto"/>
              <w:left w:val="nil"/>
              <w:bottom w:val="single" w:sz="6" w:space="0" w:color="auto"/>
              <w:right w:val="nil"/>
            </w:tcBorders>
            <w:noWrap/>
            <w:vAlign w:val="bottom"/>
            <w:hideMark/>
          </w:tcPr>
          <w:p w14:paraId="6F5A3B8C" w14:textId="77777777" w:rsidR="00C31C58" w:rsidRDefault="00CE11CB" w:rsidP="00C31C58">
            <w:pPr>
              <w:pStyle w:val="TabellRader"/>
              <w:rPr>
                <w:rFonts w:cs="Arial"/>
                <w:color w:val="000000"/>
              </w:rPr>
            </w:pPr>
            <w:r>
              <w:rPr>
                <w:rFonts w:cs="Arial"/>
                <w:color w:val="000000"/>
              </w:rPr>
              <w:t>1,2,11,17,18,22</w:t>
            </w:r>
          </w:p>
        </w:tc>
        <w:tc>
          <w:tcPr>
            <w:tcW w:w="962" w:type="pct"/>
            <w:tcBorders>
              <w:top w:val="single" w:sz="6" w:space="0" w:color="auto"/>
              <w:left w:val="nil"/>
              <w:bottom w:val="single" w:sz="6" w:space="0" w:color="auto"/>
              <w:right w:val="nil"/>
            </w:tcBorders>
            <w:noWrap/>
            <w:vAlign w:val="bottom"/>
            <w:hideMark/>
          </w:tcPr>
          <w:p w14:paraId="73AB6809" w14:textId="77777777" w:rsidR="00C31C58" w:rsidRDefault="00CE11CB" w:rsidP="00C31C58">
            <w:pPr>
              <w:pStyle w:val="TabellRader"/>
            </w:pPr>
            <w:r>
              <w:t>0</w:t>
            </w:r>
          </w:p>
        </w:tc>
        <w:tc>
          <w:tcPr>
            <w:tcW w:w="1083" w:type="pct"/>
            <w:tcBorders>
              <w:top w:val="single" w:sz="6" w:space="0" w:color="auto"/>
              <w:left w:val="nil"/>
              <w:bottom w:val="single" w:sz="6" w:space="0" w:color="auto"/>
              <w:right w:val="nil"/>
            </w:tcBorders>
            <w:noWrap/>
            <w:vAlign w:val="bottom"/>
            <w:hideMark/>
          </w:tcPr>
          <w:p w14:paraId="11C31CFB" w14:textId="77777777" w:rsidR="00C31C58" w:rsidRDefault="00CE11CB" w:rsidP="00C31C58">
            <w:pPr>
              <w:pStyle w:val="TabellRader"/>
            </w:pPr>
            <w:r>
              <w:t>8 205 348</w:t>
            </w:r>
          </w:p>
        </w:tc>
        <w:tc>
          <w:tcPr>
            <w:tcW w:w="1031" w:type="pct"/>
            <w:tcBorders>
              <w:top w:val="single" w:sz="6" w:space="0" w:color="auto"/>
              <w:left w:val="nil"/>
              <w:bottom w:val="single" w:sz="6" w:space="0" w:color="auto"/>
              <w:right w:val="nil"/>
            </w:tcBorders>
            <w:noWrap/>
            <w:vAlign w:val="bottom"/>
            <w:hideMark/>
          </w:tcPr>
          <w:p w14:paraId="053B7878" w14:textId="77777777" w:rsidR="00C31C58" w:rsidRDefault="00CE11CB" w:rsidP="00C31C58">
            <w:pPr>
              <w:pStyle w:val="TabellRader"/>
            </w:pPr>
            <w:r>
              <w:t>8 205 348</w:t>
            </w:r>
          </w:p>
        </w:tc>
      </w:tr>
      <w:tr w:rsidR="00C31C58" w14:paraId="1D5BBA94" w14:textId="77777777" w:rsidTr="00C31C58">
        <w:trPr>
          <w:cantSplit/>
        </w:trPr>
        <w:tc>
          <w:tcPr>
            <w:tcW w:w="962" w:type="pct"/>
            <w:tcBorders>
              <w:top w:val="single" w:sz="6" w:space="0" w:color="auto"/>
              <w:left w:val="nil"/>
              <w:bottom w:val="single" w:sz="6" w:space="0" w:color="auto"/>
              <w:right w:val="nil"/>
            </w:tcBorders>
            <w:noWrap/>
            <w:vAlign w:val="bottom"/>
            <w:hideMark/>
          </w:tcPr>
          <w:p w14:paraId="0C4208B1" w14:textId="77777777" w:rsidR="00C31C58" w:rsidRDefault="00CE11CB" w:rsidP="00C31C58">
            <w:pPr>
              <w:pStyle w:val="TabellRader"/>
              <w:jc w:val="left"/>
            </w:pPr>
            <w:r>
              <w:t>Rumänien</w:t>
            </w:r>
          </w:p>
        </w:tc>
        <w:tc>
          <w:tcPr>
            <w:tcW w:w="962" w:type="pct"/>
            <w:tcBorders>
              <w:top w:val="single" w:sz="6" w:space="0" w:color="auto"/>
              <w:left w:val="nil"/>
              <w:bottom w:val="single" w:sz="6" w:space="0" w:color="auto"/>
              <w:right w:val="nil"/>
            </w:tcBorders>
            <w:noWrap/>
            <w:vAlign w:val="bottom"/>
            <w:hideMark/>
          </w:tcPr>
          <w:p w14:paraId="5C54278B" w14:textId="77777777" w:rsidR="00C31C58" w:rsidRDefault="00CE11CB" w:rsidP="00C31C58">
            <w:pPr>
              <w:pStyle w:val="TabellRader"/>
              <w:rPr>
                <w:rFonts w:cs="Arial"/>
                <w:color w:val="000000"/>
              </w:rPr>
            </w:pPr>
            <w:r>
              <w:rPr>
                <w:rFonts w:cs="Arial"/>
                <w:color w:val="000000"/>
              </w:rPr>
              <w:t>3,6,11,22</w:t>
            </w:r>
          </w:p>
        </w:tc>
        <w:tc>
          <w:tcPr>
            <w:tcW w:w="962" w:type="pct"/>
            <w:tcBorders>
              <w:top w:val="single" w:sz="6" w:space="0" w:color="auto"/>
              <w:left w:val="nil"/>
              <w:bottom w:val="single" w:sz="6" w:space="0" w:color="auto"/>
              <w:right w:val="nil"/>
            </w:tcBorders>
            <w:noWrap/>
            <w:vAlign w:val="bottom"/>
            <w:hideMark/>
          </w:tcPr>
          <w:p w14:paraId="237DF702" w14:textId="77777777" w:rsidR="00C31C58" w:rsidRDefault="00CE11CB" w:rsidP="00C31C58">
            <w:pPr>
              <w:pStyle w:val="TabellRader"/>
            </w:pPr>
            <w:r>
              <w:t>0</w:t>
            </w:r>
          </w:p>
        </w:tc>
        <w:tc>
          <w:tcPr>
            <w:tcW w:w="1083" w:type="pct"/>
            <w:tcBorders>
              <w:top w:val="single" w:sz="6" w:space="0" w:color="auto"/>
              <w:left w:val="nil"/>
              <w:bottom w:val="single" w:sz="6" w:space="0" w:color="auto"/>
              <w:right w:val="nil"/>
            </w:tcBorders>
            <w:noWrap/>
            <w:vAlign w:val="bottom"/>
            <w:hideMark/>
          </w:tcPr>
          <w:p w14:paraId="3279D6B4" w14:textId="77777777" w:rsidR="00C31C58" w:rsidRDefault="00CE11CB" w:rsidP="00C31C58">
            <w:pPr>
              <w:pStyle w:val="TabellRader"/>
            </w:pPr>
            <w:r>
              <w:t>13 846 256</w:t>
            </w:r>
          </w:p>
        </w:tc>
        <w:tc>
          <w:tcPr>
            <w:tcW w:w="1031" w:type="pct"/>
            <w:tcBorders>
              <w:top w:val="single" w:sz="6" w:space="0" w:color="auto"/>
              <w:left w:val="nil"/>
              <w:bottom w:val="single" w:sz="6" w:space="0" w:color="auto"/>
              <w:right w:val="nil"/>
            </w:tcBorders>
            <w:noWrap/>
            <w:vAlign w:val="bottom"/>
            <w:hideMark/>
          </w:tcPr>
          <w:p w14:paraId="072E7C1B" w14:textId="77777777" w:rsidR="00C31C58" w:rsidRDefault="00CE11CB" w:rsidP="00C31C58">
            <w:pPr>
              <w:pStyle w:val="TabellRader"/>
            </w:pPr>
            <w:r>
              <w:t>13 846 256</w:t>
            </w:r>
          </w:p>
        </w:tc>
      </w:tr>
      <w:tr w:rsidR="00C31C58" w14:paraId="30CECFEF" w14:textId="77777777" w:rsidTr="00C31C58">
        <w:trPr>
          <w:cantSplit/>
        </w:trPr>
        <w:tc>
          <w:tcPr>
            <w:tcW w:w="962" w:type="pct"/>
            <w:tcBorders>
              <w:top w:val="single" w:sz="6" w:space="0" w:color="auto"/>
              <w:left w:val="nil"/>
              <w:bottom w:val="single" w:sz="6" w:space="0" w:color="auto"/>
              <w:right w:val="nil"/>
            </w:tcBorders>
            <w:noWrap/>
            <w:vAlign w:val="bottom"/>
            <w:hideMark/>
          </w:tcPr>
          <w:p w14:paraId="63117E07" w14:textId="77777777" w:rsidR="00C31C58" w:rsidRDefault="00CE11CB" w:rsidP="00C31C58">
            <w:pPr>
              <w:pStyle w:val="TabellRader"/>
              <w:jc w:val="left"/>
            </w:pPr>
            <w:r>
              <w:t>Slovakien</w:t>
            </w:r>
          </w:p>
        </w:tc>
        <w:tc>
          <w:tcPr>
            <w:tcW w:w="962" w:type="pct"/>
            <w:tcBorders>
              <w:top w:val="single" w:sz="6" w:space="0" w:color="auto"/>
              <w:left w:val="nil"/>
              <w:bottom w:val="single" w:sz="6" w:space="0" w:color="auto"/>
              <w:right w:val="nil"/>
            </w:tcBorders>
            <w:noWrap/>
            <w:vAlign w:val="bottom"/>
            <w:hideMark/>
          </w:tcPr>
          <w:p w14:paraId="311CD093" w14:textId="77777777" w:rsidR="00C31C58" w:rsidRDefault="00CE11CB" w:rsidP="00C31C58">
            <w:pPr>
              <w:pStyle w:val="TabellRader"/>
              <w:rPr>
                <w:rFonts w:cs="Arial"/>
                <w:color w:val="000000"/>
              </w:rPr>
            </w:pPr>
            <w:r>
              <w:rPr>
                <w:rFonts w:cs="Arial"/>
                <w:color w:val="000000"/>
              </w:rPr>
              <w:t>3,5,8,17</w:t>
            </w:r>
          </w:p>
        </w:tc>
        <w:tc>
          <w:tcPr>
            <w:tcW w:w="962" w:type="pct"/>
            <w:tcBorders>
              <w:top w:val="single" w:sz="6" w:space="0" w:color="auto"/>
              <w:left w:val="nil"/>
              <w:bottom w:val="single" w:sz="6" w:space="0" w:color="auto"/>
              <w:right w:val="nil"/>
            </w:tcBorders>
            <w:noWrap/>
            <w:vAlign w:val="bottom"/>
            <w:hideMark/>
          </w:tcPr>
          <w:p w14:paraId="397A5ECF" w14:textId="77777777" w:rsidR="00C31C58" w:rsidRDefault="00CE11CB" w:rsidP="00C31C58">
            <w:pPr>
              <w:pStyle w:val="TabellRader"/>
            </w:pPr>
            <w:r>
              <w:t>671 394</w:t>
            </w:r>
          </w:p>
        </w:tc>
        <w:tc>
          <w:tcPr>
            <w:tcW w:w="1083" w:type="pct"/>
            <w:tcBorders>
              <w:top w:val="single" w:sz="6" w:space="0" w:color="auto"/>
              <w:left w:val="nil"/>
              <w:bottom w:val="single" w:sz="6" w:space="0" w:color="auto"/>
              <w:right w:val="nil"/>
            </w:tcBorders>
            <w:noWrap/>
            <w:vAlign w:val="bottom"/>
            <w:hideMark/>
          </w:tcPr>
          <w:p w14:paraId="26940903" w14:textId="77777777" w:rsidR="00C31C58" w:rsidRDefault="00CE11CB" w:rsidP="00C31C58">
            <w:pPr>
              <w:pStyle w:val="TabellRader"/>
            </w:pPr>
            <w:r>
              <w:t>2 447 741</w:t>
            </w:r>
          </w:p>
        </w:tc>
        <w:tc>
          <w:tcPr>
            <w:tcW w:w="1031" w:type="pct"/>
            <w:tcBorders>
              <w:top w:val="single" w:sz="6" w:space="0" w:color="auto"/>
              <w:left w:val="nil"/>
              <w:bottom w:val="single" w:sz="6" w:space="0" w:color="auto"/>
              <w:right w:val="nil"/>
            </w:tcBorders>
            <w:noWrap/>
            <w:vAlign w:val="bottom"/>
            <w:hideMark/>
          </w:tcPr>
          <w:p w14:paraId="182A7B74" w14:textId="77777777" w:rsidR="00C31C58" w:rsidRDefault="00CE11CB" w:rsidP="00C31C58">
            <w:pPr>
              <w:pStyle w:val="TabellRader"/>
            </w:pPr>
            <w:r>
              <w:t>3 119 135</w:t>
            </w:r>
          </w:p>
        </w:tc>
      </w:tr>
      <w:tr w:rsidR="00C31C58" w14:paraId="1717F300" w14:textId="77777777" w:rsidTr="00C31C58">
        <w:trPr>
          <w:cantSplit/>
        </w:trPr>
        <w:tc>
          <w:tcPr>
            <w:tcW w:w="962" w:type="pct"/>
            <w:tcBorders>
              <w:top w:val="single" w:sz="6" w:space="0" w:color="auto"/>
              <w:left w:val="nil"/>
              <w:bottom w:val="single" w:sz="6" w:space="0" w:color="auto"/>
              <w:right w:val="nil"/>
            </w:tcBorders>
            <w:noWrap/>
            <w:vAlign w:val="bottom"/>
            <w:hideMark/>
          </w:tcPr>
          <w:p w14:paraId="090BBF8C" w14:textId="77777777" w:rsidR="00C31C58" w:rsidRDefault="00CE11CB" w:rsidP="00C31C58">
            <w:pPr>
              <w:pStyle w:val="TabellRader"/>
              <w:jc w:val="left"/>
            </w:pPr>
            <w:r>
              <w:t>Slovenien</w:t>
            </w:r>
          </w:p>
        </w:tc>
        <w:tc>
          <w:tcPr>
            <w:tcW w:w="962" w:type="pct"/>
            <w:tcBorders>
              <w:top w:val="single" w:sz="6" w:space="0" w:color="auto"/>
              <w:left w:val="nil"/>
              <w:bottom w:val="single" w:sz="6" w:space="0" w:color="auto"/>
              <w:right w:val="nil"/>
            </w:tcBorders>
            <w:noWrap/>
            <w:vAlign w:val="bottom"/>
            <w:hideMark/>
          </w:tcPr>
          <w:p w14:paraId="22C0086C" w14:textId="77777777" w:rsidR="00C31C58" w:rsidRDefault="00CE11CB" w:rsidP="00C31C58">
            <w:pPr>
              <w:pStyle w:val="TabellRader"/>
              <w:rPr>
                <w:rFonts w:cs="Arial"/>
                <w:color w:val="000000"/>
              </w:rPr>
            </w:pPr>
            <w:r>
              <w:rPr>
                <w:rFonts w:cs="Arial"/>
                <w:color w:val="000000"/>
              </w:rPr>
              <w:t>3,13,17</w:t>
            </w:r>
          </w:p>
        </w:tc>
        <w:tc>
          <w:tcPr>
            <w:tcW w:w="962" w:type="pct"/>
            <w:tcBorders>
              <w:top w:val="single" w:sz="6" w:space="0" w:color="auto"/>
              <w:left w:val="nil"/>
              <w:bottom w:val="single" w:sz="6" w:space="0" w:color="auto"/>
              <w:right w:val="nil"/>
            </w:tcBorders>
            <w:noWrap/>
            <w:vAlign w:val="bottom"/>
            <w:hideMark/>
          </w:tcPr>
          <w:p w14:paraId="3C0FD14E" w14:textId="77777777" w:rsidR="00C31C58" w:rsidRDefault="00CE11CB" w:rsidP="00C31C58">
            <w:pPr>
              <w:pStyle w:val="TabellRader"/>
            </w:pPr>
            <w:r>
              <w:t>0</w:t>
            </w:r>
          </w:p>
        </w:tc>
        <w:tc>
          <w:tcPr>
            <w:tcW w:w="1083" w:type="pct"/>
            <w:tcBorders>
              <w:top w:val="single" w:sz="6" w:space="0" w:color="auto"/>
              <w:left w:val="nil"/>
              <w:bottom w:val="single" w:sz="6" w:space="0" w:color="auto"/>
              <w:right w:val="nil"/>
            </w:tcBorders>
            <w:noWrap/>
            <w:vAlign w:val="bottom"/>
            <w:hideMark/>
          </w:tcPr>
          <w:p w14:paraId="45DD6E69" w14:textId="77777777" w:rsidR="00C31C58" w:rsidRDefault="00CE11CB" w:rsidP="00C31C58">
            <w:pPr>
              <w:pStyle w:val="TabellRader"/>
            </w:pPr>
            <w:r>
              <w:t>690 703</w:t>
            </w:r>
          </w:p>
        </w:tc>
        <w:tc>
          <w:tcPr>
            <w:tcW w:w="1031" w:type="pct"/>
            <w:tcBorders>
              <w:top w:val="single" w:sz="6" w:space="0" w:color="auto"/>
              <w:left w:val="nil"/>
              <w:bottom w:val="single" w:sz="6" w:space="0" w:color="auto"/>
              <w:right w:val="nil"/>
            </w:tcBorders>
            <w:noWrap/>
            <w:vAlign w:val="bottom"/>
            <w:hideMark/>
          </w:tcPr>
          <w:p w14:paraId="5AE17A26" w14:textId="77777777" w:rsidR="00C31C58" w:rsidRDefault="00CE11CB" w:rsidP="00C31C58">
            <w:pPr>
              <w:pStyle w:val="TabellRader"/>
            </w:pPr>
            <w:r>
              <w:t>690 703</w:t>
            </w:r>
          </w:p>
        </w:tc>
      </w:tr>
      <w:tr w:rsidR="00C31C58" w14:paraId="68571345" w14:textId="77777777" w:rsidTr="00C31C58">
        <w:trPr>
          <w:cantSplit/>
        </w:trPr>
        <w:tc>
          <w:tcPr>
            <w:tcW w:w="962" w:type="pct"/>
            <w:tcBorders>
              <w:top w:val="single" w:sz="6" w:space="0" w:color="auto"/>
              <w:left w:val="nil"/>
              <w:bottom w:val="single" w:sz="6" w:space="0" w:color="auto"/>
              <w:right w:val="nil"/>
            </w:tcBorders>
            <w:noWrap/>
            <w:vAlign w:val="bottom"/>
            <w:hideMark/>
          </w:tcPr>
          <w:p w14:paraId="0CD20FC2" w14:textId="77777777" w:rsidR="00C31C58" w:rsidRDefault="00CE11CB" w:rsidP="00C31C58">
            <w:pPr>
              <w:pStyle w:val="TabellRader"/>
              <w:jc w:val="left"/>
            </w:pPr>
            <w:r>
              <w:t>Spanien</w:t>
            </w:r>
          </w:p>
        </w:tc>
        <w:tc>
          <w:tcPr>
            <w:tcW w:w="962" w:type="pct"/>
            <w:tcBorders>
              <w:top w:val="single" w:sz="6" w:space="0" w:color="auto"/>
              <w:left w:val="nil"/>
              <w:bottom w:val="single" w:sz="6" w:space="0" w:color="auto"/>
              <w:right w:val="nil"/>
            </w:tcBorders>
            <w:noWrap/>
            <w:vAlign w:val="bottom"/>
            <w:hideMark/>
          </w:tcPr>
          <w:p w14:paraId="71B34743" w14:textId="77777777" w:rsidR="00C31C58" w:rsidRDefault="00CE11CB" w:rsidP="00C31C58">
            <w:pPr>
              <w:pStyle w:val="TabellRader"/>
              <w:rPr>
                <w:rFonts w:cs="Arial"/>
                <w:color w:val="000000"/>
              </w:rPr>
            </w:pPr>
            <w:r>
              <w:rPr>
                <w:rFonts w:cs="Arial"/>
                <w:color w:val="000000"/>
              </w:rPr>
              <w:t>3,5,6,8,11,13</w:t>
            </w:r>
          </w:p>
        </w:tc>
        <w:tc>
          <w:tcPr>
            <w:tcW w:w="962" w:type="pct"/>
            <w:tcBorders>
              <w:top w:val="single" w:sz="6" w:space="0" w:color="auto"/>
              <w:left w:val="nil"/>
              <w:bottom w:val="single" w:sz="6" w:space="0" w:color="auto"/>
              <w:right w:val="nil"/>
            </w:tcBorders>
            <w:noWrap/>
            <w:vAlign w:val="bottom"/>
            <w:hideMark/>
          </w:tcPr>
          <w:p w14:paraId="05C1C19D" w14:textId="77777777" w:rsidR="00C31C58" w:rsidRDefault="00CE11CB" w:rsidP="00C31C58">
            <w:pPr>
              <w:pStyle w:val="TabellRader"/>
            </w:pPr>
            <w:r>
              <w:t>9 340 146</w:t>
            </w:r>
          </w:p>
        </w:tc>
        <w:tc>
          <w:tcPr>
            <w:tcW w:w="1083" w:type="pct"/>
            <w:tcBorders>
              <w:top w:val="single" w:sz="6" w:space="0" w:color="auto"/>
              <w:left w:val="nil"/>
              <w:bottom w:val="single" w:sz="6" w:space="0" w:color="auto"/>
              <w:right w:val="nil"/>
            </w:tcBorders>
            <w:noWrap/>
            <w:vAlign w:val="bottom"/>
            <w:hideMark/>
          </w:tcPr>
          <w:p w14:paraId="752D69A4" w14:textId="77777777" w:rsidR="00C31C58" w:rsidRDefault="00CE11CB" w:rsidP="00C31C58">
            <w:pPr>
              <w:pStyle w:val="TabellRader"/>
            </w:pPr>
            <w:r>
              <w:t>23 263 617</w:t>
            </w:r>
          </w:p>
        </w:tc>
        <w:tc>
          <w:tcPr>
            <w:tcW w:w="1031" w:type="pct"/>
            <w:tcBorders>
              <w:top w:val="single" w:sz="6" w:space="0" w:color="auto"/>
              <w:left w:val="nil"/>
              <w:bottom w:val="single" w:sz="6" w:space="0" w:color="auto"/>
              <w:right w:val="nil"/>
            </w:tcBorders>
            <w:noWrap/>
            <w:vAlign w:val="bottom"/>
            <w:hideMark/>
          </w:tcPr>
          <w:p w14:paraId="6A3AAEF6" w14:textId="77777777" w:rsidR="00C31C58" w:rsidRDefault="00CE11CB" w:rsidP="00C31C58">
            <w:pPr>
              <w:pStyle w:val="TabellRader"/>
            </w:pPr>
            <w:r>
              <w:t>32 603 763</w:t>
            </w:r>
          </w:p>
        </w:tc>
      </w:tr>
      <w:tr w:rsidR="00C31C58" w14:paraId="360DE117" w14:textId="77777777" w:rsidTr="00C31C58">
        <w:trPr>
          <w:cantSplit/>
        </w:trPr>
        <w:tc>
          <w:tcPr>
            <w:tcW w:w="962" w:type="pct"/>
            <w:tcBorders>
              <w:top w:val="single" w:sz="6" w:space="0" w:color="auto"/>
              <w:left w:val="nil"/>
              <w:bottom w:val="single" w:sz="6" w:space="0" w:color="auto"/>
              <w:right w:val="nil"/>
            </w:tcBorders>
            <w:noWrap/>
            <w:vAlign w:val="bottom"/>
            <w:hideMark/>
          </w:tcPr>
          <w:p w14:paraId="6F8B1A3A" w14:textId="77777777" w:rsidR="00C31C58" w:rsidRDefault="00CE11CB" w:rsidP="00C31C58">
            <w:pPr>
              <w:pStyle w:val="TabellRader"/>
              <w:jc w:val="left"/>
            </w:pPr>
            <w:r>
              <w:t>Tjeckien</w:t>
            </w:r>
          </w:p>
        </w:tc>
        <w:tc>
          <w:tcPr>
            <w:tcW w:w="962" w:type="pct"/>
            <w:tcBorders>
              <w:top w:val="single" w:sz="6" w:space="0" w:color="auto"/>
              <w:left w:val="nil"/>
              <w:bottom w:val="single" w:sz="6" w:space="0" w:color="auto"/>
              <w:right w:val="nil"/>
            </w:tcBorders>
            <w:noWrap/>
            <w:vAlign w:val="bottom"/>
            <w:hideMark/>
          </w:tcPr>
          <w:p w14:paraId="467A0CF2" w14:textId="77777777" w:rsidR="00C31C58" w:rsidRDefault="00CE11CB" w:rsidP="00C31C58">
            <w:pPr>
              <w:pStyle w:val="TabellRader"/>
              <w:rPr>
                <w:rFonts w:cs="Arial"/>
                <w:color w:val="000000"/>
              </w:rPr>
            </w:pPr>
            <w:r>
              <w:rPr>
                <w:rFonts w:cs="Arial"/>
                <w:color w:val="000000"/>
              </w:rPr>
              <w:t>3,4,5,8,10,13,14,17,18,22</w:t>
            </w:r>
          </w:p>
        </w:tc>
        <w:tc>
          <w:tcPr>
            <w:tcW w:w="962" w:type="pct"/>
            <w:tcBorders>
              <w:top w:val="single" w:sz="6" w:space="0" w:color="auto"/>
              <w:left w:val="nil"/>
              <w:bottom w:val="single" w:sz="6" w:space="0" w:color="auto"/>
              <w:right w:val="nil"/>
            </w:tcBorders>
            <w:noWrap/>
            <w:vAlign w:val="bottom"/>
            <w:hideMark/>
          </w:tcPr>
          <w:p w14:paraId="534F6CB7" w14:textId="77777777" w:rsidR="00C31C58" w:rsidRDefault="00CE11CB" w:rsidP="00C31C58">
            <w:pPr>
              <w:pStyle w:val="TabellRader"/>
            </w:pPr>
            <w:r>
              <w:t>153 838 761</w:t>
            </w:r>
          </w:p>
        </w:tc>
        <w:tc>
          <w:tcPr>
            <w:tcW w:w="1083" w:type="pct"/>
            <w:tcBorders>
              <w:top w:val="single" w:sz="6" w:space="0" w:color="auto"/>
              <w:left w:val="nil"/>
              <w:bottom w:val="single" w:sz="6" w:space="0" w:color="auto"/>
              <w:right w:val="nil"/>
            </w:tcBorders>
            <w:noWrap/>
            <w:vAlign w:val="bottom"/>
            <w:hideMark/>
          </w:tcPr>
          <w:p w14:paraId="290A894A" w14:textId="77777777" w:rsidR="00C31C58" w:rsidRDefault="00CE11CB" w:rsidP="00C31C58">
            <w:pPr>
              <w:pStyle w:val="TabellRader"/>
            </w:pPr>
            <w:r>
              <w:t>496 058 179</w:t>
            </w:r>
          </w:p>
        </w:tc>
        <w:tc>
          <w:tcPr>
            <w:tcW w:w="1031" w:type="pct"/>
            <w:tcBorders>
              <w:top w:val="single" w:sz="6" w:space="0" w:color="auto"/>
              <w:left w:val="nil"/>
              <w:bottom w:val="single" w:sz="6" w:space="0" w:color="auto"/>
              <w:right w:val="nil"/>
            </w:tcBorders>
            <w:noWrap/>
            <w:vAlign w:val="bottom"/>
            <w:hideMark/>
          </w:tcPr>
          <w:p w14:paraId="1441A970" w14:textId="77777777" w:rsidR="00C31C58" w:rsidRDefault="00CE11CB" w:rsidP="00C31C58">
            <w:pPr>
              <w:pStyle w:val="TabellRader"/>
            </w:pPr>
            <w:r>
              <w:t>649 896 940</w:t>
            </w:r>
          </w:p>
        </w:tc>
      </w:tr>
      <w:tr w:rsidR="00C31C58" w14:paraId="31DD6545" w14:textId="77777777" w:rsidTr="00C31C58">
        <w:trPr>
          <w:cantSplit/>
        </w:trPr>
        <w:tc>
          <w:tcPr>
            <w:tcW w:w="962" w:type="pct"/>
            <w:tcBorders>
              <w:top w:val="single" w:sz="6" w:space="0" w:color="auto"/>
              <w:left w:val="nil"/>
              <w:bottom w:val="single" w:sz="6" w:space="0" w:color="auto"/>
              <w:right w:val="nil"/>
            </w:tcBorders>
            <w:noWrap/>
            <w:vAlign w:val="bottom"/>
            <w:hideMark/>
          </w:tcPr>
          <w:p w14:paraId="4D80FA0F" w14:textId="77777777" w:rsidR="00C31C58" w:rsidRDefault="00CE11CB" w:rsidP="00C31C58">
            <w:pPr>
              <w:pStyle w:val="TabellRader"/>
              <w:jc w:val="left"/>
            </w:pPr>
            <w:r>
              <w:t>Tyskland</w:t>
            </w:r>
          </w:p>
        </w:tc>
        <w:tc>
          <w:tcPr>
            <w:tcW w:w="962" w:type="pct"/>
            <w:tcBorders>
              <w:top w:val="single" w:sz="6" w:space="0" w:color="auto"/>
              <w:left w:val="nil"/>
              <w:bottom w:val="single" w:sz="6" w:space="0" w:color="auto"/>
              <w:right w:val="nil"/>
            </w:tcBorders>
            <w:noWrap/>
            <w:vAlign w:val="bottom"/>
            <w:hideMark/>
          </w:tcPr>
          <w:p w14:paraId="6805EEF5" w14:textId="77777777" w:rsidR="00C31C58" w:rsidRDefault="00CE11CB" w:rsidP="00C31C58">
            <w:pPr>
              <w:pStyle w:val="TabellRader"/>
              <w:rPr>
                <w:rFonts w:cs="Arial"/>
                <w:color w:val="000000"/>
              </w:rPr>
            </w:pPr>
            <w:r>
              <w:rPr>
                <w:rFonts w:cs="Arial"/>
                <w:color w:val="000000"/>
              </w:rPr>
              <w:t>1,2,3,4,5,6,8,9,10,11,13,17,18,21,22</w:t>
            </w:r>
          </w:p>
        </w:tc>
        <w:tc>
          <w:tcPr>
            <w:tcW w:w="962" w:type="pct"/>
            <w:tcBorders>
              <w:top w:val="single" w:sz="6" w:space="0" w:color="auto"/>
              <w:left w:val="nil"/>
              <w:bottom w:val="single" w:sz="6" w:space="0" w:color="auto"/>
              <w:right w:val="nil"/>
            </w:tcBorders>
            <w:noWrap/>
            <w:vAlign w:val="bottom"/>
            <w:hideMark/>
          </w:tcPr>
          <w:p w14:paraId="46AD2138" w14:textId="77777777" w:rsidR="00C31C58" w:rsidRDefault="00CE11CB" w:rsidP="00C31C58">
            <w:pPr>
              <w:pStyle w:val="TabellRader"/>
            </w:pPr>
            <w:r>
              <w:t>79 958 670</w:t>
            </w:r>
          </w:p>
        </w:tc>
        <w:tc>
          <w:tcPr>
            <w:tcW w:w="1083" w:type="pct"/>
            <w:tcBorders>
              <w:top w:val="single" w:sz="6" w:space="0" w:color="auto"/>
              <w:left w:val="nil"/>
              <w:bottom w:val="single" w:sz="6" w:space="0" w:color="auto"/>
              <w:right w:val="nil"/>
            </w:tcBorders>
            <w:noWrap/>
            <w:vAlign w:val="bottom"/>
            <w:hideMark/>
          </w:tcPr>
          <w:p w14:paraId="7AE0309D" w14:textId="77777777" w:rsidR="00C31C58" w:rsidRDefault="00CE11CB" w:rsidP="00C31C58">
            <w:pPr>
              <w:pStyle w:val="TabellRader"/>
            </w:pPr>
            <w:r>
              <w:t>573 671 988</w:t>
            </w:r>
          </w:p>
        </w:tc>
        <w:tc>
          <w:tcPr>
            <w:tcW w:w="1031" w:type="pct"/>
            <w:tcBorders>
              <w:top w:val="single" w:sz="6" w:space="0" w:color="auto"/>
              <w:left w:val="nil"/>
              <w:bottom w:val="single" w:sz="6" w:space="0" w:color="auto"/>
              <w:right w:val="nil"/>
            </w:tcBorders>
            <w:noWrap/>
            <w:vAlign w:val="bottom"/>
            <w:hideMark/>
          </w:tcPr>
          <w:p w14:paraId="05B5FDFC" w14:textId="77777777" w:rsidR="00C31C58" w:rsidRDefault="00CE11CB" w:rsidP="00C31C58">
            <w:pPr>
              <w:pStyle w:val="TabellRader"/>
            </w:pPr>
            <w:r>
              <w:t>653 630 658</w:t>
            </w:r>
          </w:p>
        </w:tc>
      </w:tr>
      <w:tr w:rsidR="00C31C58" w14:paraId="3B40D3A5" w14:textId="77777777" w:rsidTr="00C31C58">
        <w:trPr>
          <w:cantSplit/>
        </w:trPr>
        <w:tc>
          <w:tcPr>
            <w:tcW w:w="962" w:type="pct"/>
            <w:tcBorders>
              <w:top w:val="single" w:sz="6" w:space="0" w:color="auto"/>
              <w:left w:val="nil"/>
              <w:bottom w:val="single" w:sz="6" w:space="0" w:color="auto"/>
              <w:right w:val="nil"/>
            </w:tcBorders>
            <w:noWrap/>
            <w:vAlign w:val="bottom"/>
            <w:hideMark/>
          </w:tcPr>
          <w:p w14:paraId="1582CECD" w14:textId="77777777" w:rsidR="00C31C58" w:rsidRDefault="00CE11CB" w:rsidP="00C31C58">
            <w:pPr>
              <w:pStyle w:val="TabellRader"/>
              <w:jc w:val="left"/>
            </w:pPr>
            <w:r>
              <w:t>Ungern</w:t>
            </w:r>
          </w:p>
        </w:tc>
        <w:tc>
          <w:tcPr>
            <w:tcW w:w="962" w:type="pct"/>
            <w:tcBorders>
              <w:top w:val="single" w:sz="6" w:space="0" w:color="auto"/>
              <w:left w:val="nil"/>
              <w:bottom w:val="single" w:sz="6" w:space="0" w:color="auto"/>
              <w:right w:val="nil"/>
            </w:tcBorders>
            <w:noWrap/>
            <w:vAlign w:val="bottom"/>
            <w:hideMark/>
          </w:tcPr>
          <w:p w14:paraId="564453EE" w14:textId="77777777" w:rsidR="00C31C58" w:rsidRDefault="00CE11CB" w:rsidP="00C31C58">
            <w:pPr>
              <w:pStyle w:val="TabellRader"/>
              <w:rPr>
                <w:rFonts w:cs="Arial"/>
                <w:color w:val="000000"/>
              </w:rPr>
            </w:pPr>
            <w:r>
              <w:rPr>
                <w:rFonts w:cs="Arial"/>
                <w:color w:val="000000"/>
              </w:rPr>
              <w:t>2,3,5,8,10,14,17,18,22</w:t>
            </w:r>
          </w:p>
        </w:tc>
        <w:tc>
          <w:tcPr>
            <w:tcW w:w="962" w:type="pct"/>
            <w:tcBorders>
              <w:top w:val="single" w:sz="6" w:space="0" w:color="auto"/>
              <w:left w:val="nil"/>
              <w:bottom w:val="single" w:sz="6" w:space="0" w:color="auto"/>
              <w:right w:val="nil"/>
            </w:tcBorders>
            <w:noWrap/>
            <w:vAlign w:val="bottom"/>
            <w:hideMark/>
          </w:tcPr>
          <w:p w14:paraId="1654B9EA" w14:textId="77777777" w:rsidR="00C31C58" w:rsidRDefault="00CE11CB" w:rsidP="00C31C58">
            <w:pPr>
              <w:pStyle w:val="TabellRader"/>
            </w:pPr>
            <w:r>
              <w:t>60 547 948</w:t>
            </w:r>
          </w:p>
        </w:tc>
        <w:tc>
          <w:tcPr>
            <w:tcW w:w="1083" w:type="pct"/>
            <w:tcBorders>
              <w:top w:val="single" w:sz="6" w:space="0" w:color="auto"/>
              <w:left w:val="nil"/>
              <w:bottom w:val="single" w:sz="6" w:space="0" w:color="auto"/>
              <w:right w:val="nil"/>
            </w:tcBorders>
            <w:noWrap/>
            <w:vAlign w:val="bottom"/>
            <w:hideMark/>
          </w:tcPr>
          <w:p w14:paraId="4B6D016D" w14:textId="77777777" w:rsidR="00C31C58" w:rsidRDefault="00CE11CB" w:rsidP="00C31C58">
            <w:pPr>
              <w:pStyle w:val="TabellRader"/>
            </w:pPr>
            <w:r>
              <w:t>794 977 623</w:t>
            </w:r>
          </w:p>
        </w:tc>
        <w:tc>
          <w:tcPr>
            <w:tcW w:w="1031" w:type="pct"/>
            <w:tcBorders>
              <w:top w:val="single" w:sz="6" w:space="0" w:color="auto"/>
              <w:left w:val="nil"/>
              <w:bottom w:val="single" w:sz="6" w:space="0" w:color="auto"/>
              <w:right w:val="nil"/>
            </w:tcBorders>
            <w:noWrap/>
            <w:vAlign w:val="bottom"/>
            <w:hideMark/>
          </w:tcPr>
          <w:p w14:paraId="2FDC8E03" w14:textId="77777777" w:rsidR="00C31C58" w:rsidRDefault="00CE11CB" w:rsidP="00C31C58">
            <w:pPr>
              <w:pStyle w:val="TabellRader"/>
            </w:pPr>
            <w:r>
              <w:t>855 525 571</w:t>
            </w:r>
          </w:p>
        </w:tc>
      </w:tr>
      <w:tr w:rsidR="00C31C58" w14:paraId="26A77221" w14:textId="77777777" w:rsidTr="00C31C58">
        <w:trPr>
          <w:cantSplit/>
        </w:trPr>
        <w:tc>
          <w:tcPr>
            <w:tcW w:w="962" w:type="pct"/>
            <w:tcBorders>
              <w:top w:val="single" w:sz="6" w:space="0" w:color="auto"/>
              <w:left w:val="nil"/>
              <w:bottom w:val="single" w:sz="6" w:space="0" w:color="auto"/>
              <w:right w:val="nil"/>
            </w:tcBorders>
            <w:noWrap/>
            <w:vAlign w:val="bottom"/>
            <w:hideMark/>
          </w:tcPr>
          <w:p w14:paraId="41043084" w14:textId="77777777" w:rsidR="00C31C58" w:rsidRDefault="00CE11CB" w:rsidP="00C31C58">
            <w:pPr>
              <w:pStyle w:val="TabellRader"/>
              <w:jc w:val="left"/>
            </w:pPr>
            <w:r>
              <w:t>Österrike</w:t>
            </w:r>
          </w:p>
        </w:tc>
        <w:tc>
          <w:tcPr>
            <w:tcW w:w="962" w:type="pct"/>
            <w:tcBorders>
              <w:top w:val="single" w:sz="6" w:space="0" w:color="auto"/>
              <w:left w:val="nil"/>
              <w:bottom w:val="single" w:sz="6" w:space="0" w:color="auto"/>
              <w:right w:val="nil"/>
            </w:tcBorders>
            <w:noWrap/>
            <w:vAlign w:val="bottom"/>
            <w:hideMark/>
          </w:tcPr>
          <w:p w14:paraId="58C60E0B" w14:textId="77777777" w:rsidR="00C31C58" w:rsidRDefault="00CE11CB" w:rsidP="00C31C58">
            <w:pPr>
              <w:pStyle w:val="TabellRader"/>
              <w:rPr>
                <w:rFonts w:cs="Arial"/>
                <w:color w:val="000000"/>
              </w:rPr>
            </w:pPr>
            <w:r>
              <w:rPr>
                <w:rFonts w:cs="Arial"/>
                <w:color w:val="000000"/>
              </w:rPr>
              <w:t>1,2,3,4,5,6,8,10,13,17,22</w:t>
            </w:r>
          </w:p>
        </w:tc>
        <w:tc>
          <w:tcPr>
            <w:tcW w:w="962" w:type="pct"/>
            <w:tcBorders>
              <w:top w:val="single" w:sz="6" w:space="0" w:color="auto"/>
              <w:left w:val="nil"/>
              <w:bottom w:val="single" w:sz="6" w:space="0" w:color="auto"/>
              <w:right w:val="nil"/>
            </w:tcBorders>
            <w:noWrap/>
            <w:vAlign w:val="bottom"/>
            <w:hideMark/>
          </w:tcPr>
          <w:p w14:paraId="4115B0E2" w14:textId="77777777" w:rsidR="00C31C58" w:rsidRDefault="00CE11CB" w:rsidP="00C31C58">
            <w:pPr>
              <w:pStyle w:val="TabellRader"/>
            </w:pPr>
            <w:r>
              <w:t>12 922 718</w:t>
            </w:r>
          </w:p>
        </w:tc>
        <w:tc>
          <w:tcPr>
            <w:tcW w:w="1083" w:type="pct"/>
            <w:tcBorders>
              <w:top w:val="single" w:sz="6" w:space="0" w:color="auto"/>
              <w:left w:val="nil"/>
              <w:bottom w:val="single" w:sz="6" w:space="0" w:color="auto"/>
              <w:right w:val="nil"/>
            </w:tcBorders>
            <w:noWrap/>
            <w:vAlign w:val="bottom"/>
            <w:hideMark/>
          </w:tcPr>
          <w:p w14:paraId="782FB5B9" w14:textId="77777777" w:rsidR="00C31C58" w:rsidRDefault="00CE11CB" w:rsidP="00C31C58">
            <w:pPr>
              <w:pStyle w:val="TabellRader"/>
            </w:pPr>
            <w:r>
              <w:t>108 812 447</w:t>
            </w:r>
          </w:p>
        </w:tc>
        <w:tc>
          <w:tcPr>
            <w:tcW w:w="1031" w:type="pct"/>
            <w:tcBorders>
              <w:top w:val="single" w:sz="6" w:space="0" w:color="auto"/>
              <w:left w:val="nil"/>
              <w:bottom w:val="single" w:sz="6" w:space="0" w:color="auto"/>
              <w:right w:val="nil"/>
            </w:tcBorders>
            <w:noWrap/>
            <w:vAlign w:val="bottom"/>
            <w:hideMark/>
          </w:tcPr>
          <w:p w14:paraId="595B826D" w14:textId="77777777" w:rsidR="00C31C58" w:rsidRDefault="00CE11CB" w:rsidP="00C31C58">
            <w:pPr>
              <w:pStyle w:val="TabellRader"/>
            </w:pPr>
            <w:r>
              <w:t>121 735 165</w:t>
            </w:r>
          </w:p>
        </w:tc>
      </w:tr>
      <w:tr w:rsidR="00C31C58" w14:paraId="63A6E45A" w14:textId="77777777" w:rsidTr="00C31C58">
        <w:trPr>
          <w:cantSplit/>
        </w:trPr>
        <w:tc>
          <w:tcPr>
            <w:tcW w:w="962" w:type="pct"/>
            <w:tcBorders>
              <w:top w:val="single" w:sz="6" w:space="0" w:color="auto"/>
              <w:left w:val="nil"/>
              <w:bottom w:val="single" w:sz="6" w:space="0" w:color="auto"/>
              <w:right w:val="nil"/>
            </w:tcBorders>
            <w:noWrap/>
            <w:vAlign w:val="bottom"/>
            <w:hideMark/>
          </w:tcPr>
          <w:p w14:paraId="00D2305D" w14:textId="77777777" w:rsidR="00C31C58" w:rsidRDefault="00CE11CB" w:rsidP="00C31C58">
            <w:pPr>
              <w:pStyle w:val="TabellSlutsumma"/>
              <w:jc w:val="left"/>
            </w:pPr>
            <w:r>
              <w:t>Totalt</w:t>
            </w:r>
          </w:p>
        </w:tc>
        <w:tc>
          <w:tcPr>
            <w:tcW w:w="962" w:type="pct"/>
            <w:tcBorders>
              <w:top w:val="single" w:sz="6" w:space="0" w:color="auto"/>
              <w:left w:val="nil"/>
              <w:bottom w:val="single" w:sz="6" w:space="0" w:color="auto"/>
              <w:right w:val="nil"/>
            </w:tcBorders>
            <w:noWrap/>
            <w:vAlign w:val="bottom"/>
          </w:tcPr>
          <w:p w14:paraId="1A960122" w14:textId="77777777" w:rsidR="00C31C58" w:rsidRDefault="00C31C58" w:rsidP="00C31C58">
            <w:pPr>
              <w:pStyle w:val="TabellSlutsumma"/>
            </w:pPr>
          </w:p>
        </w:tc>
        <w:tc>
          <w:tcPr>
            <w:tcW w:w="962" w:type="pct"/>
            <w:tcBorders>
              <w:top w:val="single" w:sz="6" w:space="0" w:color="auto"/>
              <w:left w:val="nil"/>
              <w:bottom w:val="single" w:sz="6" w:space="0" w:color="auto"/>
              <w:right w:val="nil"/>
            </w:tcBorders>
            <w:noWrap/>
            <w:vAlign w:val="bottom"/>
            <w:hideMark/>
          </w:tcPr>
          <w:p w14:paraId="07B62250" w14:textId="77777777" w:rsidR="00C31C58" w:rsidRDefault="00CE11CB" w:rsidP="00C31C58">
            <w:pPr>
              <w:pStyle w:val="TabellSlutsumma"/>
            </w:pPr>
            <w:r>
              <w:t>865 783 903</w:t>
            </w:r>
          </w:p>
        </w:tc>
        <w:tc>
          <w:tcPr>
            <w:tcW w:w="1083" w:type="pct"/>
            <w:tcBorders>
              <w:top w:val="single" w:sz="6" w:space="0" w:color="auto"/>
              <w:left w:val="nil"/>
              <w:bottom w:val="single" w:sz="6" w:space="0" w:color="auto"/>
              <w:right w:val="nil"/>
            </w:tcBorders>
            <w:noWrap/>
            <w:vAlign w:val="bottom"/>
            <w:hideMark/>
          </w:tcPr>
          <w:p w14:paraId="714F1570" w14:textId="77777777" w:rsidR="00C31C58" w:rsidRDefault="00CE11CB" w:rsidP="00C31C58">
            <w:pPr>
              <w:pStyle w:val="TabellSlutsumma"/>
            </w:pPr>
            <w:r>
              <w:t>3 581 415 318</w:t>
            </w:r>
          </w:p>
        </w:tc>
        <w:tc>
          <w:tcPr>
            <w:tcW w:w="1031" w:type="pct"/>
            <w:tcBorders>
              <w:top w:val="single" w:sz="6" w:space="0" w:color="auto"/>
              <w:left w:val="nil"/>
              <w:bottom w:val="single" w:sz="6" w:space="0" w:color="auto"/>
              <w:right w:val="nil"/>
            </w:tcBorders>
            <w:noWrap/>
            <w:vAlign w:val="bottom"/>
            <w:hideMark/>
          </w:tcPr>
          <w:p w14:paraId="01F65EFE" w14:textId="77777777" w:rsidR="00C31C58" w:rsidRDefault="00CE11CB" w:rsidP="00C31C58">
            <w:pPr>
              <w:pStyle w:val="TabellSlutsumma"/>
            </w:pPr>
            <w:r>
              <w:t>4 447 199 221</w:t>
            </w:r>
          </w:p>
        </w:tc>
      </w:tr>
      <w:tr w:rsidR="00C31C58" w14:paraId="392160EB" w14:textId="77777777" w:rsidTr="00C31C58">
        <w:trPr>
          <w:cantSplit/>
        </w:trPr>
        <w:tc>
          <w:tcPr>
            <w:tcW w:w="962" w:type="pct"/>
            <w:tcBorders>
              <w:top w:val="single" w:sz="6" w:space="0" w:color="auto"/>
              <w:left w:val="nil"/>
              <w:bottom w:val="single" w:sz="6" w:space="0" w:color="auto"/>
              <w:right w:val="nil"/>
            </w:tcBorders>
            <w:noWrap/>
            <w:vAlign w:val="bottom"/>
          </w:tcPr>
          <w:p w14:paraId="149345BD" w14:textId="77777777" w:rsidR="00C31C58" w:rsidRDefault="00C31C58" w:rsidP="00C31C58">
            <w:pPr>
              <w:pStyle w:val="TabellRader"/>
              <w:jc w:val="left"/>
            </w:pPr>
          </w:p>
        </w:tc>
        <w:tc>
          <w:tcPr>
            <w:tcW w:w="962" w:type="pct"/>
            <w:tcBorders>
              <w:top w:val="single" w:sz="6" w:space="0" w:color="auto"/>
              <w:left w:val="nil"/>
              <w:bottom w:val="single" w:sz="6" w:space="0" w:color="auto"/>
              <w:right w:val="nil"/>
            </w:tcBorders>
            <w:noWrap/>
            <w:vAlign w:val="bottom"/>
          </w:tcPr>
          <w:p w14:paraId="70E7237F"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6E49B60C"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1CD9CE64"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6ACF98AF" w14:textId="77777777" w:rsidR="00C31C58" w:rsidRDefault="00C31C58" w:rsidP="00C31C58">
            <w:pPr>
              <w:pStyle w:val="TabellRader"/>
            </w:pPr>
          </w:p>
        </w:tc>
      </w:tr>
      <w:tr w:rsidR="00C31C58" w14:paraId="007B77BE" w14:textId="77777777" w:rsidTr="00C31C58">
        <w:trPr>
          <w:cantSplit/>
        </w:trPr>
        <w:tc>
          <w:tcPr>
            <w:tcW w:w="962" w:type="pct"/>
            <w:tcBorders>
              <w:top w:val="single" w:sz="6" w:space="0" w:color="auto"/>
              <w:left w:val="nil"/>
              <w:bottom w:val="single" w:sz="6" w:space="0" w:color="auto"/>
              <w:right w:val="nil"/>
            </w:tcBorders>
            <w:noWrap/>
            <w:vAlign w:val="bottom"/>
            <w:hideMark/>
          </w:tcPr>
          <w:p w14:paraId="508FEE36" w14:textId="77777777" w:rsidR="00C31C58" w:rsidRPr="00993006" w:rsidRDefault="00CE11CB" w:rsidP="00C31C58">
            <w:pPr>
              <w:pStyle w:val="TabellRader"/>
              <w:jc w:val="left"/>
              <w:rPr>
                <w:b/>
                <w:bCs/>
              </w:rPr>
            </w:pPr>
            <w:r w:rsidRPr="00993006">
              <w:rPr>
                <w:b/>
                <w:bCs/>
              </w:rPr>
              <w:t>ÖVRIGA EUROPA</w:t>
            </w:r>
          </w:p>
        </w:tc>
        <w:tc>
          <w:tcPr>
            <w:tcW w:w="962" w:type="pct"/>
            <w:tcBorders>
              <w:top w:val="single" w:sz="6" w:space="0" w:color="auto"/>
              <w:left w:val="nil"/>
              <w:bottom w:val="single" w:sz="6" w:space="0" w:color="auto"/>
              <w:right w:val="nil"/>
            </w:tcBorders>
            <w:noWrap/>
            <w:vAlign w:val="bottom"/>
          </w:tcPr>
          <w:p w14:paraId="3CB27B76"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263742A6"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3104998C"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18834F07" w14:textId="77777777" w:rsidR="00C31C58" w:rsidRDefault="00C31C58" w:rsidP="00C31C58">
            <w:pPr>
              <w:pStyle w:val="TabellRader"/>
            </w:pPr>
          </w:p>
        </w:tc>
      </w:tr>
      <w:tr w:rsidR="00C31C58" w14:paraId="7E6EE988" w14:textId="77777777" w:rsidTr="00C31C58">
        <w:trPr>
          <w:cantSplit/>
        </w:trPr>
        <w:tc>
          <w:tcPr>
            <w:tcW w:w="962" w:type="pct"/>
            <w:tcBorders>
              <w:top w:val="single" w:sz="6" w:space="0" w:color="auto"/>
              <w:left w:val="nil"/>
              <w:bottom w:val="single" w:sz="6" w:space="0" w:color="auto"/>
              <w:right w:val="nil"/>
            </w:tcBorders>
            <w:noWrap/>
            <w:vAlign w:val="bottom"/>
            <w:hideMark/>
          </w:tcPr>
          <w:p w14:paraId="1BAD7058" w14:textId="77777777" w:rsidR="00C31C58" w:rsidRDefault="00CE11CB" w:rsidP="00C31C58">
            <w:pPr>
              <w:pStyle w:val="TabellRader"/>
              <w:jc w:val="left"/>
            </w:pPr>
            <w:r>
              <w:t>Andorra</w:t>
            </w:r>
          </w:p>
        </w:tc>
        <w:tc>
          <w:tcPr>
            <w:tcW w:w="962" w:type="pct"/>
            <w:tcBorders>
              <w:top w:val="single" w:sz="6" w:space="0" w:color="auto"/>
              <w:left w:val="nil"/>
              <w:bottom w:val="single" w:sz="6" w:space="0" w:color="auto"/>
              <w:right w:val="nil"/>
            </w:tcBorders>
            <w:noWrap/>
            <w:vAlign w:val="bottom"/>
            <w:hideMark/>
          </w:tcPr>
          <w:p w14:paraId="67BB9BE9" w14:textId="77777777" w:rsidR="00C31C58" w:rsidRDefault="00CE11CB" w:rsidP="00C31C58">
            <w:pPr>
              <w:pStyle w:val="TabellRader"/>
              <w:rPr>
                <w:rFonts w:cs="Arial"/>
                <w:color w:val="000000"/>
              </w:rPr>
            </w:pPr>
            <w:r>
              <w:rPr>
                <w:rFonts w:cs="Arial"/>
                <w:color w:val="000000"/>
              </w:rPr>
              <w:t>3</w:t>
            </w:r>
          </w:p>
        </w:tc>
        <w:tc>
          <w:tcPr>
            <w:tcW w:w="962" w:type="pct"/>
            <w:tcBorders>
              <w:top w:val="single" w:sz="6" w:space="0" w:color="auto"/>
              <w:left w:val="nil"/>
              <w:bottom w:val="single" w:sz="6" w:space="0" w:color="auto"/>
              <w:right w:val="nil"/>
            </w:tcBorders>
            <w:noWrap/>
            <w:vAlign w:val="bottom"/>
            <w:hideMark/>
          </w:tcPr>
          <w:p w14:paraId="23592AFA" w14:textId="77777777" w:rsidR="00C31C58" w:rsidRDefault="00CE11CB" w:rsidP="00C31C58">
            <w:pPr>
              <w:pStyle w:val="TabellRader"/>
            </w:pPr>
            <w:r>
              <w:t>3 559</w:t>
            </w:r>
          </w:p>
        </w:tc>
        <w:tc>
          <w:tcPr>
            <w:tcW w:w="1083" w:type="pct"/>
            <w:tcBorders>
              <w:top w:val="single" w:sz="6" w:space="0" w:color="auto"/>
              <w:left w:val="nil"/>
              <w:bottom w:val="single" w:sz="6" w:space="0" w:color="auto"/>
              <w:right w:val="nil"/>
            </w:tcBorders>
            <w:noWrap/>
            <w:vAlign w:val="bottom"/>
            <w:hideMark/>
          </w:tcPr>
          <w:p w14:paraId="2ED27537" w14:textId="77777777" w:rsidR="00C31C58" w:rsidRDefault="00CE11CB" w:rsidP="00C31C58">
            <w:pPr>
              <w:pStyle w:val="TabellRader"/>
            </w:pPr>
            <w:r>
              <w:t>214 651</w:t>
            </w:r>
          </w:p>
        </w:tc>
        <w:tc>
          <w:tcPr>
            <w:tcW w:w="1031" w:type="pct"/>
            <w:tcBorders>
              <w:top w:val="single" w:sz="6" w:space="0" w:color="auto"/>
              <w:left w:val="nil"/>
              <w:bottom w:val="single" w:sz="6" w:space="0" w:color="auto"/>
              <w:right w:val="nil"/>
            </w:tcBorders>
            <w:noWrap/>
            <w:vAlign w:val="bottom"/>
            <w:hideMark/>
          </w:tcPr>
          <w:p w14:paraId="5AE781E4" w14:textId="77777777" w:rsidR="00C31C58" w:rsidRDefault="00CE11CB" w:rsidP="00C31C58">
            <w:pPr>
              <w:pStyle w:val="TabellRader"/>
            </w:pPr>
            <w:r>
              <w:t>218 210</w:t>
            </w:r>
          </w:p>
        </w:tc>
      </w:tr>
      <w:tr w:rsidR="00C31C58" w14:paraId="50DF2F4E" w14:textId="77777777" w:rsidTr="00C31C58">
        <w:trPr>
          <w:cantSplit/>
        </w:trPr>
        <w:tc>
          <w:tcPr>
            <w:tcW w:w="962" w:type="pct"/>
            <w:tcBorders>
              <w:top w:val="single" w:sz="6" w:space="0" w:color="auto"/>
              <w:left w:val="nil"/>
              <w:bottom w:val="single" w:sz="6" w:space="0" w:color="auto"/>
              <w:right w:val="nil"/>
            </w:tcBorders>
            <w:noWrap/>
            <w:vAlign w:val="bottom"/>
            <w:hideMark/>
          </w:tcPr>
          <w:p w14:paraId="00020138" w14:textId="77777777" w:rsidR="00C31C58" w:rsidRDefault="00CE11CB" w:rsidP="00C31C58">
            <w:pPr>
              <w:pStyle w:val="TabellRader"/>
              <w:jc w:val="left"/>
            </w:pPr>
            <w:r>
              <w:t>Island</w:t>
            </w:r>
          </w:p>
        </w:tc>
        <w:tc>
          <w:tcPr>
            <w:tcW w:w="962" w:type="pct"/>
            <w:tcBorders>
              <w:top w:val="single" w:sz="6" w:space="0" w:color="auto"/>
              <w:left w:val="nil"/>
              <w:bottom w:val="single" w:sz="6" w:space="0" w:color="auto"/>
              <w:right w:val="nil"/>
            </w:tcBorders>
            <w:noWrap/>
            <w:vAlign w:val="bottom"/>
            <w:hideMark/>
          </w:tcPr>
          <w:p w14:paraId="67F569BA" w14:textId="77777777" w:rsidR="00C31C58" w:rsidRDefault="00CE11CB" w:rsidP="00C31C58">
            <w:pPr>
              <w:pStyle w:val="TabellRader"/>
              <w:rPr>
                <w:rFonts w:cs="Arial"/>
                <w:color w:val="000000"/>
              </w:rPr>
            </w:pPr>
            <w:r>
              <w:rPr>
                <w:rFonts w:cs="Arial"/>
                <w:color w:val="000000"/>
              </w:rPr>
              <w:t>1,3,8,17</w:t>
            </w:r>
          </w:p>
        </w:tc>
        <w:tc>
          <w:tcPr>
            <w:tcW w:w="962" w:type="pct"/>
            <w:tcBorders>
              <w:top w:val="single" w:sz="6" w:space="0" w:color="auto"/>
              <w:left w:val="nil"/>
              <w:bottom w:val="single" w:sz="6" w:space="0" w:color="auto"/>
              <w:right w:val="nil"/>
            </w:tcBorders>
            <w:noWrap/>
            <w:vAlign w:val="bottom"/>
            <w:hideMark/>
          </w:tcPr>
          <w:p w14:paraId="4CE6011A" w14:textId="77777777" w:rsidR="00C31C58" w:rsidRDefault="00CE11CB" w:rsidP="00C31C58">
            <w:pPr>
              <w:pStyle w:val="TabellRader"/>
            </w:pPr>
            <w:r>
              <w:t>42 500</w:t>
            </w:r>
          </w:p>
        </w:tc>
        <w:tc>
          <w:tcPr>
            <w:tcW w:w="1083" w:type="pct"/>
            <w:tcBorders>
              <w:top w:val="single" w:sz="6" w:space="0" w:color="auto"/>
              <w:left w:val="nil"/>
              <w:bottom w:val="single" w:sz="6" w:space="0" w:color="auto"/>
              <w:right w:val="nil"/>
            </w:tcBorders>
            <w:noWrap/>
            <w:vAlign w:val="bottom"/>
            <w:hideMark/>
          </w:tcPr>
          <w:p w14:paraId="2EC525CD" w14:textId="77777777" w:rsidR="00C31C58" w:rsidRDefault="00CE11CB" w:rsidP="00C31C58">
            <w:pPr>
              <w:pStyle w:val="TabellRader"/>
            </w:pPr>
            <w:r>
              <w:t>718 605</w:t>
            </w:r>
          </w:p>
        </w:tc>
        <w:tc>
          <w:tcPr>
            <w:tcW w:w="1031" w:type="pct"/>
            <w:tcBorders>
              <w:top w:val="single" w:sz="6" w:space="0" w:color="auto"/>
              <w:left w:val="nil"/>
              <w:bottom w:val="single" w:sz="6" w:space="0" w:color="auto"/>
              <w:right w:val="nil"/>
            </w:tcBorders>
            <w:noWrap/>
            <w:vAlign w:val="bottom"/>
            <w:hideMark/>
          </w:tcPr>
          <w:p w14:paraId="5C47FDC4" w14:textId="77777777" w:rsidR="00C31C58" w:rsidRDefault="00CE11CB" w:rsidP="00C31C58">
            <w:pPr>
              <w:pStyle w:val="TabellRader"/>
            </w:pPr>
            <w:r>
              <w:t>761 105</w:t>
            </w:r>
          </w:p>
        </w:tc>
      </w:tr>
      <w:tr w:rsidR="00C31C58" w14:paraId="589C908C" w14:textId="77777777" w:rsidTr="00C31C58">
        <w:trPr>
          <w:cantSplit/>
        </w:trPr>
        <w:tc>
          <w:tcPr>
            <w:tcW w:w="962" w:type="pct"/>
            <w:tcBorders>
              <w:top w:val="single" w:sz="6" w:space="0" w:color="auto"/>
              <w:left w:val="nil"/>
              <w:bottom w:val="single" w:sz="6" w:space="0" w:color="auto"/>
              <w:right w:val="nil"/>
            </w:tcBorders>
            <w:noWrap/>
            <w:vAlign w:val="bottom"/>
            <w:hideMark/>
          </w:tcPr>
          <w:p w14:paraId="1D269AC8" w14:textId="77777777" w:rsidR="00C31C58" w:rsidRDefault="00CE11CB" w:rsidP="00C31C58">
            <w:pPr>
              <w:pStyle w:val="TabellRader"/>
              <w:jc w:val="left"/>
            </w:pPr>
            <w:r>
              <w:t>Monaco</w:t>
            </w:r>
          </w:p>
        </w:tc>
        <w:tc>
          <w:tcPr>
            <w:tcW w:w="962" w:type="pct"/>
            <w:tcBorders>
              <w:top w:val="single" w:sz="6" w:space="0" w:color="auto"/>
              <w:left w:val="nil"/>
              <w:bottom w:val="single" w:sz="6" w:space="0" w:color="auto"/>
              <w:right w:val="nil"/>
            </w:tcBorders>
            <w:noWrap/>
            <w:vAlign w:val="bottom"/>
            <w:hideMark/>
          </w:tcPr>
          <w:p w14:paraId="6D0C9D28" w14:textId="77777777" w:rsidR="00C31C58" w:rsidRDefault="00CE11CB" w:rsidP="00C31C58">
            <w:pPr>
              <w:pStyle w:val="TabellRader"/>
              <w:rPr>
                <w:rFonts w:cs="Arial"/>
                <w:color w:val="000000"/>
              </w:rPr>
            </w:pPr>
            <w:r>
              <w:rPr>
                <w:rFonts w:cs="Arial"/>
                <w:color w:val="000000"/>
              </w:rPr>
              <w:t>2</w:t>
            </w:r>
          </w:p>
        </w:tc>
        <w:tc>
          <w:tcPr>
            <w:tcW w:w="962" w:type="pct"/>
            <w:tcBorders>
              <w:top w:val="single" w:sz="6" w:space="0" w:color="auto"/>
              <w:left w:val="nil"/>
              <w:bottom w:val="single" w:sz="6" w:space="0" w:color="auto"/>
              <w:right w:val="nil"/>
            </w:tcBorders>
            <w:noWrap/>
            <w:vAlign w:val="bottom"/>
            <w:hideMark/>
          </w:tcPr>
          <w:p w14:paraId="17F5F1B5" w14:textId="77777777" w:rsidR="00C31C58" w:rsidRDefault="00CE11CB" w:rsidP="00C31C58">
            <w:pPr>
              <w:pStyle w:val="TabellRader"/>
            </w:pPr>
            <w:r>
              <w:t>0</w:t>
            </w:r>
          </w:p>
        </w:tc>
        <w:tc>
          <w:tcPr>
            <w:tcW w:w="1083" w:type="pct"/>
            <w:tcBorders>
              <w:top w:val="single" w:sz="6" w:space="0" w:color="auto"/>
              <w:left w:val="nil"/>
              <w:bottom w:val="single" w:sz="6" w:space="0" w:color="auto"/>
              <w:right w:val="nil"/>
            </w:tcBorders>
            <w:noWrap/>
            <w:vAlign w:val="bottom"/>
            <w:hideMark/>
          </w:tcPr>
          <w:p w14:paraId="51466F11" w14:textId="77777777" w:rsidR="00C31C58" w:rsidRDefault="00CE11CB" w:rsidP="00C31C58">
            <w:pPr>
              <w:pStyle w:val="TabellRader"/>
            </w:pPr>
            <w:r>
              <w:t>18 777</w:t>
            </w:r>
          </w:p>
        </w:tc>
        <w:tc>
          <w:tcPr>
            <w:tcW w:w="1031" w:type="pct"/>
            <w:tcBorders>
              <w:top w:val="single" w:sz="6" w:space="0" w:color="auto"/>
              <w:left w:val="nil"/>
              <w:bottom w:val="single" w:sz="6" w:space="0" w:color="auto"/>
              <w:right w:val="nil"/>
            </w:tcBorders>
            <w:noWrap/>
            <w:vAlign w:val="bottom"/>
            <w:hideMark/>
          </w:tcPr>
          <w:p w14:paraId="161FAF80" w14:textId="77777777" w:rsidR="00C31C58" w:rsidRDefault="00CE11CB" w:rsidP="00C31C58">
            <w:pPr>
              <w:pStyle w:val="TabellRader"/>
            </w:pPr>
            <w:r>
              <w:t>18 777</w:t>
            </w:r>
          </w:p>
        </w:tc>
      </w:tr>
      <w:tr w:rsidR="00C31C58" w14:paraId="5DDBCDA6" w14:textId="77777777" w:rsidTr="00C31C58">
        <w:trPr>
          <w:cantSplit/>
        </w:trPr>
        <w:tc>
          <w:tcPr>
            <w:tcW w:w="962" w:type="pct"/>
            <w:tcBorders>
              <w:top w:val="single" w:sz="6" w:space="0" w:color="auto"/>
              <w:left w:val="nil"/>
              <w:bottom w:val="single" w:sz="6" w:space="0" w:color="auto"/>
              <w:right w:val="nil"/>
            </w:tcBorders>
            <w:noWrap/>
            <w:vAlign w:val="bottom"/>
            <w:hideMark/>
          </w:tcPr>
          <w:p w14:paraId="09623CE7" w14:textId="77777777" w:rsidR="00C31C58" w:rsidRDefault="00CE11CB" w:rsidP="00C31C58">
            <w:pPr>
              <w:pStyle w:val="TabellRader"/>
              <w:jc w:val="left"/>
            </w:pPr>
            <w:r>
              <w:t>Norge</w:t>
            </w:r>
          </w:p>
        </w:tc>
        <w:tc>
          <w:tcPr>
            <w:tcW w:w="962" w:type="pct"/>
            <w:tcBorders>
              <w:top w:val="single" w:sz="6" w:space="0" w:color="auto"/>
              <w:left w:val="nil"/>
              <w:bottom w:val="single" w:sz="6" w:space="0" w:color="auto"/>
              <w:right w:val="nil"/>
            </w:tcBorders>
            <w:noWrap/>
            <w:vAlign w:val="bottom"/>
            <w:hideMark/>
          </w:tcPr>
          <w:p w14:paraId="18C72EEE" w14:textId="77777777" w:rsidR="00C31C58" w:rsidRDefault="00CE11CB" w:rsidP="00C31C58">
            <w:pPr>
              <w:pStyle w:val="TabellRader"/>
              <w:rPr>
                <w:rFonts w:cs="Arial"/>
                <w:color w:val="000000"/>
              </w:rPr>
            </w:pPr>
            <w:r>
              <w:rPr>
                <w:rFonts w:cs="Arial"/>
                <w:color w:val="000000"/>
              </w:rPr>
              <w:t>1,2,3,4,5,6,8,10,13,14,17,22</w:t>
            </w:r>
          </w:p>
        </w:tc>
        <w:tc>
          <w:tcPr>
            <w:tcW w:w="962" w:type="pct"/>
            <w:tcBorders>
              <w:top w:val="single" w:sz="6" w:space="0" w:color="auto"/>
              <w:left w:val="nil"/>
              <w:bottom w:val="single" w:sz="6" w:space="0" w:color="auto"/>
              <w:right w:val="nil"/>
            </w:tcBorders>
            <w:noWrap/>
            <w:vAlign w:val="bottom"/>
            <w:hideMark/>
          </w:tcPr>
          <w:p w14:paraId="2C601F1A" w14:textId="77777777" w:rsidR="00C31C58" w:rsidRDefault="00CE11CB" w:rsidP="00C31C58">
            <w:pPr>
              <w:pStyle w:val="TabellRader"/>
            </w:pPr>
            <w:r>
              <w:t>206 605 183</w:t>
            </w:r>
          </w:p>
        </w:tc>
        <w:tc>
          <w:tcPr>
            <w:tcW w:w="1083" w:type="pct"/>
            <w:tcBorders>
              <w:top w:val="single" w:sz="6" w:space="0" w:color="auto"/>
              <w:left w:val="nil"/>
              <w:bottom w:val="single" w:sz="6" w:space="0" w:color="auto"/>
              <w:right w:val="nil"/>
            </w:tcBorders>
            <w:noWrap/>
            <w:vAlign w:val="bottom"/>
            <w:hideMark/>
          </w:tcPr>
          <w:p w14:paraId="7E95FC96" w14:textId="77777777" w:rsidR="00C31C58" w:rsidRDefault="00CE11CB" w:rsidP="00C31C58">
            <w:pPr>
              <w:pStyle w:val="TabellRader"/>
            </w:pPr>
            <w:r>
              <w:t>254 511 720</w:t>
            </w:r>
          </w:p>
        </w:tc>
        <w:tc>
          <w:tcPr>
            <w:tcW w:w="1031" w:type="pct"/>
            <w:tcBorders>
              <w:top w:val="single" w:sz="6" w:space="0" w:color="auto"/>
              <w:left w:val="nil"/>
              <w:bottom w:val="single" w:sz="6" w:space="0" w:color="auto"/>
              <w:right w:val="nil"/>
            </w:tcBorders>
            <w:noWrap/>
            <w:vAlign w:val="bottom"/>
            <w:hideMark/>
          </w:tcPr>
          <w:p w14:paraId="5B080605" w14:textId="77777777" w:rsidR="00C31C58" w:rsidRDefault="00CE11CB" w:rsidP="00C31C58">
            <w:pPr>
              <w:pStyle w:val="TabellRader"/>
            </w:pPr>
            <w:r>
              <w:t>461 116 903</w:t>
            </w:r>
          </w:p>
        </w:tc>
      </w:tr>
      <w:tr w:rsidR="00C31C58" w14:paraId="79461401" w14:textId="77777777" w:rsidTr="00C31C58">
        <w:trPr>
          <w:cantSplit/>
        </w:trPr>
        <w:tc>
          <w:tcPr>
            <w:tcW w:w="962" w:type="pct"/>
            <w:tcBorders>
              <w:top w:val="single" w:sz="6" w:space="0" w:color="auto"/>
              <w:left w:val="nil"/>
              <w:bottom w:val="single" w:sz="6" w:space="0" w:color="auto"/>
              <w:right w:val="nil"/>
            </w:tcBorders>
            <w:noWrap/>
            <w:vAlign w:val="bottom"/>
            <w:hideMark/>
          </w:tcPr>
          <w:p w14:paraId="546D3F5B" w14:textId="77777777" w:rsidR="00C31C58" w:rsidRDefault="00CE11CB" w:rsidP="00C31C58">
            <w:pPr>
              <w:pStyle w:val="TabellRader"/>
              <w:jc w:val="left"/>
            </w:pPr>
            <w:r>
              <w:t>Schweiz</w:t>
            </w:r>
          </w:p>
        </w:tc>
        <w:tc>
          <w:tcPr>
            <w:tcW w:w="962" w:type="pct"/>
            <w:tcBorders>
              <w:top w:val="single" w:sz="6" w:space="0" w:color="auto"/>
              <w:left w:val="nil"/>
              <w:bottom w:val="single" w:sz="6" w:space="0" w:color="auto"/>
              <w:right w:val="nil"/>
            </w:tcBorders>
            <w:noWrap/>
            <w:vAlign w:val="bottom"/>
            <w:hideMark/>
          </w:tcPr>
          <w:p w14:paraId="7E246F08" w14:textId="77777777" w:rsidR="00C31C58" w:rsidRDefault="00CE11CB" w:rsidP="00C31C58">
            <w:pPr>
              <w:pStyle w:val="TabellRader"/>
              <w:rPr>
                <w:rFonts w:cs="Arial"/>
                <w:color w:val="000000"/>
              </w:rPr>
            </w:pPr>
            <w:r>
              <w:rPr>
                <w:rFonts w:cs="Arial"/>
                <w:color w:val="000000"/>
              </w:rPr>
              <w:t>1,3,4,5,6,8,13,14,17,21,22</w:t>
            </w:r>
          </w:p>
        </w:tc>
        <w:tc>
          <w:tcPr>
            <w:tcW w:w="962" w:type="pct"/>
            <w:tcBorders>
              <w:top w:val="single" w:sz="6" w:space="0" w:color="auto"/>
              <w:left w:val="nil"/>
              <w:bottom w:val="single" w:sz="6" w:space="0" w:color="auto"/>
              <w:right w:val="nil"/>
            </w:tcBorders>
            <w:noWrap/>
            <w:vAlign w:val="bottom"/>
            <w:hideMark/>
          </w:tcPr>
          <w:p w14:paraId="56C4721A" w14:textId="77777777" w:rsidR="00C31C58" w:rsidRDefault="00CE11CB" w:rsidP="00C31C58">
            <w:pPr>
              <w:pStyle w:val="TabellRader"/>
            </w:pPr>
            <w:r>
              <w:t>5 702 008</w:t>
            </w:r>
          </w:p>
        </w:tc>
        <w:tc>
          <w:tcPr>
            <w:tcW w:w="1083" w:type="pct"/>
            <w:tcBorders>
              <w:top w:val="single" w:sz="6" w:space="0" w:color="auto"/>
              <w:left w:val="nil"/>
              <w:bottom w:val="single" w:sz="6" w:space="0" w:color="auto"/>
              <w:right w:val="nil"/>
            </w:tcBorders>
            <w:noWrap/>
            <w:vAlign w:val="bottom"/>
            <w:hideMark/>
          </w:tcPr>
          <w:p w14:paraId="495A3460" w14:textId="77777777" w:rsidR="00C31C58" w:rsidRDefault="00CE11CB" w:rsidP="00C31C58">
            <w:pPr>
              <w:pStyle w:val="TabellRader"/>
            </w:pPr>
            <w:r>
              <w:t>342 110 906</w:t>
            </w:r>
          </w:p>
        </w:tc>
        <w:tc>
          <w:tcPr>
            <w:tcW w:w="1031" w:type="pct"/>
            <w:tcBorders>
              <w:top w:val="single" w:sz="6" w:space="0" w:color="auto"/>
              <w:left w:val="nil"/>
              <w:bottom w:val="single" w:sz="6" w:space="0" w:color="auto"/>
              <w:right w:val="nil"/>
            </w:tcBorders>
            <w:noWrap/>
            <w:vAlign w:val="bottom"/>
            <w:hideMark/>
          </w:tcPr>
          <w:p w14:paraId="2498140E" w14:textId="77777777" w:rsidR="00C31C58" w:rsidRDefault="00CE11CB" w:rsidP="00C31C58">
            <w:pPr>
              <w:pStyle w:val="TabellRader"/>
            </w:pPr>
            <w:r>
              <w:t>347 812 914</w:t>
            </w:r>
          </w:p>
        </w:tc>
      </w:tr>
      <w:tr w:rsidR="00C31C58" w14:paraId="69AD0D48" w14:textId="77777777" w:rsidTr="00C31C58">
        <w:trPr>
          <w:cantSplit/>
        </w:trPr>
        <w:tc>
          <w:tcPr>
            <w:tcW w:w="962" w:type="pct"/>
            <w:tcBorders>
              <w:top w:val="single" w:sz="6" w:space="0" w:color="auto"/>
              <w:left w:val="nil"/>
              <w:bottom w:val="single" w:sz="6" w:space="0" w:color="auto"/>
              <w:right w:val="nil"/>
            </w:tcBorders>
            <w:noWrap/>
            <w:vAlign w:val="bottom"/>
            <w:hideMark/>
          </w:tcPr>
          <w:p w14:paraId="107A700A" w14:textId="77777777" w:rsidR="00C31C58" w:rsidRDefault="00CE11CB" w:rsidP="00C31C58">
            <w:pPr>
              <w:pStyle w:val="TabellRader"/>
              <w:jc w:val="left"/>
            </w:pPr>
            <w:r>
              <w:t>Storbritannien</w:t>
            </w:r>
          </w:p>
        </w:tc>
        <w:tc>
          <w:tcPr>
            <w:tcW w:w="962" w:type="pct"/>
            <w:tcBorders>
              <w:top w:val="single" w:sz="6" w:space="0" w:color="auto"/>
              <w:left w:val="nil"/>
              <w:bottom w:val="single" w:sz="6" w:space="0" w:color="auto"/>
              <w:right w:val="nil"/>
            </w:tcBorders>
            <w:noWrap/>
            <w:vAlign w:val="bottom"/>
            <w:hideMark/>
          </w:tcPr>
          <w:p w14:paraId="4428E4E8" w14:textId="77777777" w:rsidR="00C31C58" w:rsidRDefault="00CE11CB" w:rsidP="00C31C58">
            <w:pPr>
              <w:pStyle w:val="TabellRader"/>
              <w:rPr>
                <w:rFonts w:cs="Arial"/>
                <w:color w:val="000000"/>
              </w:rPr>
            </w:pPr>
            <w:r>
              <w:rPr>
                <w:rFonts w:cs="Arial"/>
                <w:color w:val="000000"/>
              </w:rPr>
              <w:t>1,3,4,5,6,8,10,13,14,16,17,18,21,22</w:t>
            </w:r>
          </w:p>
        </w:tc>
        <w:tc>
          <w:tcPr>
            <w:tcW w:w="962" w:type="pct"/>
            <w:tcBorders>
              <w:top w:val="single" w:sz="6" w:space="0" w:color="auto"/>
              <w:left w:val="nil"/>
              <w:bottom w:val="single" w:sz="6" w:space="0" w:color="auto"/>
              <w:right w:val="nil"/>
            </w:tcBorders>
            <w:noWrap/>
            <w:vAlign w:val="bottom"/>
            <w:hideMark/>
          </w:tcPr>
          <w:p w14:paraId="6FE277BD" w14:textId="77777777" w:rsidR="00C31C58" w:rsidRDefault="00CE11CB" w:rsidP="00C31C58">
            <w:pPr>
              <w:pStyle w:val="TabellRader"/>
            </w:pPr>
            <w:r>
              <w:t>163 072 556</w:t>
            </w:r>
          </w:p>
        </w:tc>
        <w:tc>
          <w:tcPr>
            <w:tcW w:w="1083" w:type="pct"/>
            <w:tcBorders>
              <w:top w:val="single" w:sz="6" w:space="0" w:color="auto"/>
              <w:left w:val="nil"/>
              <w:bottom w:val="single" w:sz="6" w:space="0" w:color="auto"/>
              <w:right w:val="nil"/>
            </w:tcBorders>
            <w:noWrap/>
            <w:vAlign w:val="bottom"/>
            <w:hideMark/>
          </w:tcPr>
          <w:p w14:paraId="5E18773C" w14:textId="77777777" w:rsidR="00C31C58" w:rsidRDefault="00CE11CB" w:rsidP="00C31C58">
            <w:pPr>
              <w:pStyle w:val="TabellRader"/>
            </w:pPr>
            <w:r>
              <w:t>255 683 758</w:t>
            </w:r>
          </w:p>
        </w:tc>
        <w:tc>
          <w:tcPr>
            <w:tcW w:w="1031" w:type="pct"/>
            <w:tcBorders>
              <w:top w:val="single" w:sz="6" w:space="0" w:color="auto"/>
              <w:left w:val="nil"/>
              <w:bottom w:val="single" w:sz="6" w:space="0" w:color="auto"/>
              <w:right w:val="nil"/>
            </w:tcBorders>
            <w:noWrap/>
            <w:vAlign w:val="bottom"/>
            <w:hideMark/>
          </w:tcPr>
          <w:p w14:paraId="6BA31016" w14:textId="77777777" w:rsidR="00C31C58" w:rsidRDefault="00CE11CB" w:rsidP="00C31C58">
            <w:pPr>
              <w:pStyle w:val="TabellRader"/>
            </w:pPr>
            <w:r>
              <w:t>418 756 314</w:t>
            </w:r>
          </w:p>
        </w:tc>
      </w:tr>
      <w:tr w:rsidR="00C31C58" w14:paraId="757C0A63" w14:textId="77777777" w:rsidTr="00C31C58">
        <w:trPr>
          <w:cantSplit/>
        </w:trPr>
        <w:tc>
          <w:tcPr>
            <w:tcW w:w="962" w:type="pct"/>
            <w:tcBorders>
              <w:top w:val="single" w:sz="6" w:space="0" w:color="auto"/>
              <w:left w:val="nil"/>
              <w:bottom w:val="single" w:sz="6" w:space="0" w:color="auto"/>
              <w:right w:val="nil"/>
            </w:tcBorders>
            <w:noWrap/>
            <w:vAlign w:val="bottom"/>
            <w:hideMark/>
          </w:tcPr>
          <w:p w14:paraId="2EE37593" w14:textId="77777777" w:rsidR="00C31C58" w:rsidRDefault="00CE11CB" w:rsidP="00C31C58">
            <w:pPr>
              <w:pStyle w:val="TabellSlutsumma"/>
              <w:jc w:val="left"/>
            </w:pPr>
            <w:r>
              <w:t>Totalt</w:t>
            </w:r>
          </w:p>
        </w:tc>
        <w:tc>
          <w:tcPr>
            <w:tcW w:w="962" w:type="pct"/>
            <w:tcBorders>
              <w:top w:val="single" w:sz="6" w:space="0" w:color="auto"/>
              <w:left w:val="nil"/>
              <w:bottom w:val="single" w:sz="6" w:space="0" w:color="auto"/>
              <w:right w:val="nil"/>
            </w:tcBorders>
            <w:noWrap/>
            <w:vAlign w:val="bottom"/>
          </w:tcPr>
          <w:p w14:paraId="672249E3" w14:textId="77777777" w:rsidR="00C31C58" w:rsidRDefault="00C31C58" w:rsidP="00C31C58">
            <w:pPr>
              <w:pStyle w:val="TabellSlutsumma"/>
            </w:pPr>
          </w:p>
        </w:tc>
        <w:tc>
          <w:tcPr>
            <w:tcW w:w="962" w:type="pct"/>
            <w:tcBorders>
              <w:top w:val="single" w:sz="6" w:space="0" w:color="auto"/>
              <w:left w:val="nil"/>
              <w:bottom w:val="single" w:sz="6" w:space="0" w:color="auto"/>
              <w:right w:val="nil"/>
            </w:tcBorders>
            <w:noWrap/>
            <w:vAlign w:val="bottom"/>
            <w:hideMark/>
          </w:tcPr>
          <w:p w14:paraId="2979803A" w14:textId="77777777" w:rsidR="00C31C58" w:rsidRDefault="00CE11CB" w:rsidP="00C31C58">
            <w:pPr>
              <w:pStyle w:val="TabellSlutsumma"/>
            </w:pPr>
            <w:r>
              <w:t>375 425 806</w:t>
            </w:r>
          </w:p>
        </w:tc>
        <w:tc>
          <w:tcPr>
            <w:tcW w:w="1083" w:type="pct"/>
            <w:tcBorders>
              <w:top w:val="single" w:sz="6" w:space="0" w:color="auto"/>
              <w:left w:val="nil"/>
              <w:bottom w:val="single" w:sz="6" w:space="0" w:color="auto"/>
              <w:right w:val="nil"/>
            </w:tcBorders>
            <w:noWrap/>
            <w:vAlign w:val="bottom"/>
            <w:hideMark/>
          </w:tcPr>
          <w:p w14:paraId="35390717" w14:textId="77777777" w:rsidR="00C31C58" w:rsidRDefault="00CE11CB" w:rsidP="00C31C58">
            <w:pPr>
              <w:pStyle w:val="TabellSlutsumma"/>
            </w:pPr>
            <w:r>
              <w:t>853 258 417</w:t>
            </w:r>
          </w:p>
        </w:tc>
        <w:tc>
          <w:tcPr>
            <w:tcW w:w="1031" w:type="pct"/>
            <w:tcBorders>
              <w:top w:val="single" w:sz="6" w:space="0" w:color="auto"/>
              <w:left w:val="nil"/>
              <w:bottom w:val="single" w:sz="6" w:space="0" w:color="auto"/>
              <w:right w:val="nil"/>
            </w:tcBorders>
            <w:noWrap/>
            <w:vAlign w:val="bottom"/>
            <w:hideMark/>
          </w:tcPr>
          <w:p w14:paraId="67D1C4E9" w14:textId="77777777" w:rsidR="00C31C58" w:rsidRDefault="00CE11CB" w:rsidP="00C31C58">
            <w:pPr>
              <w:pStyle w:val="TabellSlutsumma"/>
            </w:pPr>
            <w:r>
              <w:t>1 228 684 223</w:t>
            </w:r>
          </w:p>
        </w:tc>
      </w:tr>
      <w:tr w:rsidR="00C31C58" w14:paraId="363F48CA" w14:textId="77777777" w:rsidTr="00C31C58">
        <w:trPr>
          <w:cantSplit/>
        </w:trPr>
        <w:tc>
          <w:tcPr>
            <w:tcW w:w="962" w:type="pct"/>
            <w:tcBorders>
              <w:top w:val="single" w:sz="6" w:space="0" w:color="auto"/>
              <w:left w:val="nil"/>
              <w:bottom w:val="single" w:sz="6" w:space="0" w:color="auto"/>
              <w:right w:val="nil"/>
            </w:tcBorders>
            <w:noWrap/>
            <w:vAlign w:val="bottom"/>
          </w:tcPr>
          <w:p w14:paraId="32A77FD0" w14:textId="77777777" w:rsidR="00C31C58" w:rsidRDefault="00C31C58" w:rsidP="00C31C58">
            <w:pPr>
              <w:pStyle w:val="TabellRader"/>
              <w:jc w:val="left"/>
            </w:pPr>
          </w:p>
        </w:tc>
        <w:tc>
          <w:tcPr>
            <w:tcW w:w="962" w:type="pct"/>
            <w:tcBorders>
              <w:top w:val="single" w:sz="6" w:space="0" w:color="auto"/>
              <w:left w:val="nil"/>
              <w:bottom w:val="single" w:sz="6" w:space="0" w:color="auto"/>
              <w:right w:val="nil"/>
            </w:tcBorders>
            <w:noWrap/>
            <w:vAlign w:val="bottom"/>
          </w:tcPr>
          <w:p w14:paraId="5EDF0E2D"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2E2FB65B"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77738B02"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26A8D6A5" w14:textId="77777777" w:rsidR="00C31C58" w:rsidRDefault="00C31C58" w:rsidP="00C31C58">
            <w:pPr>
              <w:pStyle w:val="TabellRader"/>
            </w:pPr>
          </w:p>
        </w:tc>
      </w:tr>
      <w:tr w:rsidR="00C31C58" w14:paraId="15A2723F" w14:textId="77777777" w:rsidTr="00C31C58">
        <w:trPr>
          <w:cantSplit/>
        </w:trPr>
        <w:tc>
          <w:tcPr>
            <w:tcW w:w="962" w:type="pct"/>
            <w:tcBorders>
              <w:top w:val="single" w:sz="6" w:space="0" w:color="auto"/>
              <w:left w:val="nil"/>
              <w:bottom w:val="single" w:sz="6" w:space="0" w:color="auto"/>
              <w:right w:val="nil"/>
            </w:tcBorders>
            <w:noWrap/>
            <w:vAlign w:val="bottom"/>
            <w:hideMark/>
          </w:tcPr>
          <w:p w14:paraId="34D846D9" w14:textId="77777777" w:rsidR="00C31C58" w:rsidRPr="00993006" w:rsidRDefault="00CE11CB" w:rsidP="00C31C58">
            <w:pPr>
              <w:pStyle w:val="TabellRader"/>
              <w:jc w:val="left"/>
              <w:rPr>
                <w:b/>
                <w:bCs/>
              </w:rPr>
            </w:pPr>
            <w:r w:rsidRPr="00993006">
              <w:rPr>
                <w:b/>
                <w:bCs/>
              </w:rPr>
              <w:t>NORDAMERIKA</w:t>
            </w:r>
          </w:p>
        </w:tc>
        <w:tc>
          <w:tcPr>
            <w:tcW w:w="962" w:type="pct"/>
            <w:tcBorders>
              <w:top w:val="single" w:sz="6" w:space="0" w:color="auto"/>
              <w:left w:val="nil"/>
              <w:bottom w:val="single" w:sz="6" w:space="0" w:color="auto"/>
              <w:right w:val="nil"/>
            </w:tcBorders>
            <w:noWrap/>
            <w:vAlign w:val="bottom"/>
          </w:tcPr>
          <w:p w14:paraId="6822C806"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19607C2D"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258896B4"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040A2E64" w14:textId="77777777" w:rsidR="00C31C58" w:rsidRDefault="00C31C58" w:rsidP="00C31C58">
            <w:pPr>
              <w:pStyle w:val="TabellRader"/>
            </w:pPr>
          </w:p>
        </w:tc>
      </w:tr>
      <w:tr w:rsidR="00C31C58" w14:paraId="16E0F301" w14:textId="77777777" w:rsidTr="00C31C58">
        <w:trPr>
          <w:cantSplit/>
        </w:trPr>
        <w:tc>
          <w:tcPr>
            <w:tcW w:w="962" w:type="pct"/>
            <w:tcBorders>
              <w:top w:val="single" w:sz="6" w:space="0" w:color="auto"/>
              <w:left w:val="nil"/>
              <w:bottom w:val="single" w:sz="6" w:space="0" w:color="auto"/>
              <w:right w:val="nil"/>
            </w:tcBorders>
            <w:noWrap/>
            <w:vAlign w:val="bottom"/>
            <w:hideMark/>
          </w:tcPr>
          <w:p w14:paraId="14058C0B" w14:textId="77777777" w:rsidR="00C31C58" w:rsidRDefault="00CE11CB" w:rsidP="00C31C58">
            <w:pPr>
              <w:pStyle w:val="TabellRader"/>
              <w:jc w:val="left"/>
            </w:pPr>
            <w:r>
              <w:t>Kanada</w:t>
            </w:r>
          </w:p>
        </w:tc>
        <w:tc>
          <w:tcPr>
            <w:tcW w:w="962" w:type="pct"/>
            <w:tcBorders>
              <w:top w:val="single" w:sz="6" w:space="0" w:color="auto"/>
              <w:left w:val="nil"/>
              <w:bottom w:val="single" w:sz="6" w:space="0" w:color="auto"/>
              <w:right w:val="nil"/>
            </w:tcBorders>
            <w:noWrap/>
            <w:vAlign w:val="bottom"/>
            <w:hideMark/>
          </w:tcPr>
          <w:p w14:paraId="33DA3B78" w14:textId="77777777" w:rsidR="00C31C58" w:rsidRDefault="00CE11CB" w:rsidP="00C31C58">
            <w:pPr>
              <w:pStyle w:val="TabellRader"/>
              <w:rPr>
                <w:rFonts w:cs="Arial"/>
                <w:color w:val="000000"/>
              </w:rPr>
            </w:pPr>
            <w:r>
              <w:rPr>
                <w:rFonts w:cs="Arial"/>
                <w:color w:val="000000"/>
              </w:rPr>
              <w:t>2,4,5,10,13,17,21,22</w:t>
            </w:r>
          </w:p>
        </w:tc>
        <w:tc>
          <w:tcPr>
            <w:tcW w:w="962" w:type="pct"/>
            <w:tcBorders>
              <w:top w:val="single" w:sz="6" w:space="0" w:color="auto"/>
              <w:left w:val="nil"/>
              <w:bottom w:val="single" w:sz="6" w:space="0" w:color="auto"/>
              <w:right w:val="nil"/>
            </w:tcBorders>
            <w:noWrap/>
            <w:hideMark/>
          </w:tcPr>
          <w:p w14:paraId="56282A48" w14:textId="77777777" w:rsidR="00C31C58" w:rsidRDefault="00CE11CB" w:rsidP="00C31C58">
            <w:pPr>
              <w:pStyle w:val="TabellRader"/>
            </w:pPr>
            <w:r>
              <w:t>159 328</w:t>
            </w:r>
          </w:p>
        </w:tc>
        <w:tc>
          <w:tcPr>
            <w:tcW w:w="1083" w:type="pct"/>
            <w:tcBorders>
              <w:top w:val="single" w:sz="6" w:space="0" w:color="auto"/>
              <w:left w:val="nil"/>
              <w:bottom w:val="single" w:sz="6" w:space="0" w:color="auto"/>
              <w:right w:val="nil"/>
            </w:tcBorders>
            <w:noWrap/>
            <w:hideMark/>
          </w:tcPr>
          <w:p w14:paraId="5DEAF521" w14:textId="77777777" w:rsidR="00C31C58" w:rsidRDefault="00CE11CB" w:rsidP="00C31C58">
            <w:pPr>
              <w:pStyle w:val="TabellRader"/>
            </w:pPr>
            <w:r>
              <w:t>88 225 418</w:t>
            </w:r>
          </w:p>
        </w:tc>
        <w:tc>
          <w:tcPr>
            <w:tcW w:w="1031" w:type="pct"/>
            <w:tcBorders>
              <w:top w:val="single" w:sz="6" w:space="0" w:color="auto"/>
              <w:left w:val="nil"/>
              <w:bottom w:val="single" w:sz="6" w:space="0" w:color="auto"/>
              <w:right w:val="nil"/>
            </w:tcBorders>
            <w:noWrap/>
            <w:hideMark/>
          </w:tcPr>
          <w:p w14:paraId="19CADF30" w14:textId="77777777" w:rsidR="00C31C58" w:rsidRDefault="00CE11CB" w:rsidP="00C31C58">
            <w:pPr>
              <w:pStyle w:val="TabellRader"/>
            </w:pPr>
            <w:r>
              <w:t>88 384 746</w:t>
            </w:r>
          </w:p>
        </w:tc>
      </w:tr>
      <w:tr w:rsidR="00C31C58" w14:paraId="40C8E4F6" w14:textId="77777777" w:rsidTr="00C31C58">
        <w:trPr>
          <w:cantSplit/>
        </w:trPr>
        <w:tc>
          <w:tcPr>
            <w:tcW w:w="962" w:type="pct"/>
            <w:tcBorders>
              <w:top w:val="single" w:sz="6" w:space="0" w:color="auto"/>
              <w:left w:val="nil"/>
              <w:bottom w:val="single" w:sz="6" w:space="0" w:color="auto"/>
              <w:right w:val="nil"/>
            </w:tcBorders>
            <w:noWrap/>
            <w:vAlign w:val="bottom"/>
            <w:hideMark/>
          </w:tcPr>
          <w:p w14:paraId="4ED73A8A" w14:textId="77777777" w:rsidR="00C31C58" w:rsidRDefault="00CE11CB" w:rsidP="00C31C58">
            <w:pPr>
              <w:pStyle w:val="TabellRader"/>
              <w:jc w:val="left"/>
            </w:pPr>
            <w:r>
              <w:t>USA</w:t>
            </w:r>
          </w:p>
        </w:tc>
        <w:tc>
          <w:tcPr>
            <w:tcW w:w="962" w:type="pct"/>
            <w:tcBorders>
              <w:top w:val="single" w:sz="6" w:space="0" w:color="auto"/>
              <w:left w:val="nil"/>
              <w:bottom w:val="single" w:sz="6" w:space="0" w:color="auto"/>
              <w:right w:val="nil"/>
            </w:tcBorders>
            <w:noWrap/>
            <w:vAlign w:val="bottom"/>
            <w:hideMark/>
          </w:tcPr>
          <w:p w14:paraId="31ED9D6B" w14:textId="77777777" w:rsidR="00C31C58" w:rsidRDefault="00CE11CB" w:rsidP="00C31C58">
            <w:pPr>
              <w:pStyle w:val="TabellRader"/>
              <w:rPr>
                <w:rFonts w:cs="Arial"/>
                <w:color w:val="000000"/>
              </w:rPr>
            </w:pPr>
            <w:r>
              <w:rPr>
                <w:rFonts w:cs="Arial"/>
                <w:color w:val="000000"/>
              </w:rPr>
              <w:t>2,3,4,5,6,8,11,13,14,17,18,21,22</w:t>
            </w:r>
          </w:p>
        </w:tc>
        <w:tc>
          <w:tcPr>
            <w:tcW w:w="962" w:type="pct"/>
            <w:tcBorders>
              <w:top w:val="single" w:sz="6" w:space="0" w:color="auto"/>
              <w:left w:val="nil"/>
              <w:bottom w:val="single" w:sz="6" w:space="0" w:color="auto"/>
              <w:right w:val="nil"/>
            </w:tcBorders>
            <w:noWrap/>
            <w:hideMark/>
          </w:tcPr>
          <w:p w14:paraId="03BCF12F" w14:textId="77777777" w:rsidR="00C31C58" w:rsidRDefault="00CE11CB" w:rsidP="00C31C58">
            <w:pPr>
              <w:pStyle w:val="TabellRader"/>
            </w:pPr>
            <w:r>
              <w:t>1 446 383 989</w:t>
            </w:r>
          </w:p>
        </w:tc>
        <w:tc>
          <w:tcPr>
            <w:tcW w:w="1083" w:type="pct"/>
            <w:tcBorders>
              <w:top w:val="single" w:sz="6" w:space="0" w:color="auto"/>
              <w:left w:val="nil"/>
              <w:bottom w:val="single" w:sz="6" w:space="0" w:color="auto"/>
              <w:right w:val="nil"/>
            </w:tcBorders>
            <w:noWrap/>
            <w:hideMark/>
          </w:tcPr>
          <w:p w14:paraId="027D4D5A" w14:textId="77777777" w:rsidR="00C31C58" w:rsidRDefault="00CE11CB" w:rsidP="00C31C58">
            <w:pPr>
              <w:pStyle w:val="TabellRader"/>
            </w:pPr>
            <w:r>
              <w:t>1 000 511 695</w:t>
            </w:r>
          </w:p>
        </w:tc>
        <w:tc>
          <w:tcPr>
            <w:tcW w:w="1031" w:type="pct"/>
            <w:tcBorders>
              <w:top w:val="single" w:sz="6" w:space="0" w:color="auto"/>
              <w:left w:val="nil"/>
              <w:bottom w:val="single" w:sz="6" w:space="0" w:color="auto"/>
              <w:right w:val="nil"/>
            </w:tcBorders>
            <w:noWrap/>
            <w:hideMark/>
          </w:tcPr>
          <w:p w14:paraId="1C0D2ECB" w14:textId="77777777" w:rsidR="00C31C58" w:rsidRDefault="00CE11CB" w:rsidP="00C31C58">
            <w:pPr>
              <w:pStyle w:val="TabellRader"/>
            </w:pPr>
            <w:r>
              <w:t>2 446 895 684</w:t>
            </w:r>
          </w:p>
        </w:tc>
      </w:tr>
      <w:tr w:rsidR="00C31C58" w14:paraId="2F8BA7EF" w14:textId="77777777" w:rsidTr="00C31C58">
        <w:trPr>
          <w:cantSplit/>
        </w:trPr>
        <w:tc>
          <w:tcPr>
            <w:tcW w:w="962" w:type="pct"/>
            <w:tcBorders>
              <w:top w:val="single" w:sz="6" w:space="0" w:color="auto"/>
              <w:left w:val="nil"/>
              <w:bottom w:val="single" w:sz="6" w:space="0" w:color="auto"/>
              <w:right w:val="nil"/>
            </w:tcBorders>
            <w:noWrap/>
            <w:vAlign w:val="bottom"/>
            <w:hideMark/>
          </w:tcPr>
          <w:p w14:paraId="76047938" w14:textId="77777777" w:rsidR="00C31C58" w:rsidRDefault="00CE11CB" w:rsidP="00C31C58">
            <w:pPr>
              <w:pStyle w:val="TabellRader"/>
              <w:jc w:val="left"/>
            </w:pPr>
            <w:r>
              <w:t>Totalt</w:t>
            </w:r>
          </w:p>
        </w:tc>
        <w:tc>
          <w:tcPr>
            <w:tcW w:w="962" w:type="pct"/>
            <w:tcBorders>
              <w:top w:val="single" w:sz="6" w:space="0" w:color="auto"/>
              <w:left w:val="nil"/>
              <w:bottom w:val="single" w:sz="6" w:space="0" w:color="auto"/>
              <w:right w:val="nil"/>
            </w:tcBorders>
            <w:noWrap/>
            <w:vAlign w:val="bottom"/>
          </w:tcPr>
          <w:p w14:paraId="24AB60F7" w14:textId="77777777" w:rsidR="00C31C58" w:rsidRDefault="00C31C58" w:rsidP="00C31C58">
            <w:pPr>
              <w:pStyle w:val="TabellRader"/>
              <w:rPr>
                <w:rFonts w:cs="Arial"/>
                <w:color w:val="000000"/>
              </w:rPr>
            </w:pPr>
          </w:p>
        </w:tc>
        <w:tc>
          <w:tcPr>
            <w:tcW w:w="962" w:type="pct"/>
            <w:tcBorders>
              <w:top w:val="single" w:sz="6" w:space="0" w:color="auto"/>
              <w:left w:val="nil"/>
              <w:bottom w:val="single" w:sz="6" w:space="0" w:color="auto"/>
              <w:right w:val="nil"/>
            </w:tcBorders>
            <w:noWrap/>
            <w:hideMark/>
          </w:tcPr>
          <w:p w14:paraId="5DB3B4E0" w14:textId="77777777" w:rsidR="00C31C58" w:rsidRDefault="00CE11CB" w:rsidP="00C31C58">
            <w:pPr>
              <w:pStyle w:val="TabellRader"/>
            </w:pPr>
            <w:r>
              <w:t>1 446 543 317</w:t>
            </w:r>
          </w:p>
        </w:tc>
        <w:tc>
          <w:tcPr>
            <w:tcW w:w="1083" w:type="pct"/>
            <w:tcBorders>
              <w:top w:val="single" w:sz="6" w:space="0" w:color="auto"/>
              <w:left w:val="nil"/>
              <w:bottom w:val="single" w:sz="6" w:space="0" w:color="auto"/>
              <w:right w:val="nil"/>
            </w:tcBorders>
            <w:noWrap/>
            <w:hideMark/>
          </w:tcPr>
          <w:p w14:paraId="522EEAB6" w14:textId="77777777" w:rsidR="00C31C58" w:rsidRDefault="00CE11CB" w:rsidP="00C31C58">
            <w:pPr>
              <w:pStyle w:val="TabellRader"/>
            </w:pPr>
            <w:r>
              <w:t>1 088 737 113</w:t>
            </w:r>
          </w:p>
        </w:tc>
        <w:tc>
          <w:tcPr>
            <w:tcW w:w="1031" w:type="pct"/>
            <w:tcBorders>
              <w:top w:val="single" w:sz="6" w:space="0" w:color="auto"/>
              <w:left w:val="nil"/>
              <w:bottom w:val="single" w:sz="6" w:space="0" w:color="auto"/>
              <w:right w:val="nil"/>
            </w:tcBorders>
            <w:noWrap/>
            <w:hideMark/>
          </w:tcPr>
          <w:p w14:paraId="6CEF3330" w14:textId="77777777" w:rsidR="00C31C58" w:rsidRDefault="00CE11CB" w:rsidP="00C31C58">
            <w:pPr>
              <w:pStyle w:val="TabellRader"/>
            </w:pPr>
            <w:r>
              <w:t>2 535 280 430</w:t>
            </w:r>
          </w:p>
        </w:tc>
      </w:tr>
      <w:tr w:rsidR="00C31C58" w14:paraId="3C9DEDD1" w14:textId="77777777" w:rsidTr="00C31C58">
        <w:trPr>
          <w:cantSplit/>
        </w:trPr>
        <w:tc>
          <w:tcPr>
            <w:tcW w:w="962" w:type="pct"/>
            <w:tcBorders>
              <w:top w:val="single" w:sz="6" w:space="0" w:color="auto"/>
              <w:left w:val="nil"/>
              <w:bottom w:val="single" w:sz="6" w:space="0" w:color="auto"/>
              <w:right w:val="nil"/>
            </w:tcBorders>
            <w:noWrap/>
            <w:vAlign w:val="bottom"/>
          </w:tcPr>
          <w:p w14:paraId="1BB63A18" w14:textId="77777777" w:rsidR="00C31C58" w:rsidRDefault="00C31C58" w:rsidP="00C31C58">
            <w:pPr>
              <w:pStyle w:val="TabellRader"/>
              <w:jc w:val="left"/>
            </w:pPr>
          </w:p>
        </w:tc>
        <w:tc>
          <w:tcPr>
            <w:tcW w:w="962" w:type="pct"/>
            <w:tcBorders>
              <w:top w:val="single" w:sz="6" w:space="0" w:color="auto"/>
              <w:left w:val="nil"/>
              <w:bottom w:val="single" w:sz="6" w:space="0" w:color="auto"/>
              <w:right w:val="nil"/>
            </w:tcBorders>
            <w:noWrap/>
            <w:vAlign w:val="bottom"/>
          </w:tcPr>
          <w:p w14:paraId="38DF5C06"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6BDA1996"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29146D4E"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0FB20CB3" w14:textId="77777777" w:rsidR="00C31C58" w:rsidRDefault="00C31C58" w:rsidP="00C31C58">
            <w:pPr>
              <w:pStyle w:val="TabellRader"/>
            </w:pPr>
          </w:p>
        </w:tc>
      </w:tr>
      <w:tr w:rsidR="00C31C58" w14:paraId="56DCD94D" w14:textId="77777777" w:rsidTr="00C31C58">
        <w:trPr>
          <w:cantSplit/>
        </w:trPr>
        <w:tc>
          <w:tcPr>
            <w:tcW w:w="1924" w:type="pct"/>
            <w:gridSpan w:val="2"/>
            <w:tcBorders>
              <w:top w:val="single" w:sz="6" w:space="0" w:color="auto"/>
              <w:left w:val="nil"/>
              <w:bottom w:val="single" w:sz="6" w:space="0" w:color="auto"/>
              <w:right w:val="nil"/>
            </w:tcBorders>
            <w:noWrap/>
            <w:vAlign w:val="bottom"/>
            <w:hideMark/>
          </w:tcPr>
          <w:p w14:paraId="11B94D03" w14:textId="12FDAF64" w:rsidR="00C31C58" w:rsidRDefault="00CE11CB" w:rsidP="00C31C58">
            <w:pPr>
              <w:pStyle w:val="TabellRader"/>
              <w:jc w:val="left"/>
            </w:pPr>
            <w:r w:rsidRPr="00B8432B">
              <w:rPr>
                <w:b/>
                <w:bCs/>
              </w:rPr>
              <w:t>CENTRALAMERIKA</w:t>
            </w:r>
          </w:p>
        </w:tc>
        <w:tc>
          <w:tcPr>
            <w:tcW w:w="962" w:type="pct"/>
            <w:tcBorders>
              <w:top w:val="single" w:sz="6" w:space="0" w:color="auto"/>
              <w:left w:val="nil"/>
              <w:bottom w:val="single" w:sz="6" w:space="0" w:color="auto"/>
              <w:right w:val="nil"/>
            </w:tcBorders>
            <w:noWrap/>
            <w:vAlign w:val="bottom"/>
          </w:tcPr>
          <w:p w14:paraId="0CCC16A7"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0C8DBEBE"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34DB29BC" w14:textId="77777777" w:rsidR="00C31C58" w:rsidRDefault="00C31C58" w:rsidP="00C31C58">
            <w:pPr>
              <w:pStyle w:val="TabellRader"/>
            </w:pPr>
          </w:p>
        </w:tc>
      </w:tr>
      <w:tr w:rsidR="00C31C58" w14:paraId="49A3259B" w14:textId="77777777" w:rsidTr="00C31C58">
        <w:trPr>
          <w:cantSplit/>
        </w:trPr>
        <w:tc>
          <w:tcPr>
            <w:tcW w:w="962" w:type="pct"/>
            <w:tcBorders>
              <w:top w:val="single" w:sz="6" w:space="0" w:color="auto"/>
              <w:left w:val="nil"/>
              <w:bottom w:val="single" w:sz="6" w:space="0" w:color="auto"/>
              <w:right w:val="nil"/>
            </w:tcBorders>
            <w:noWrap/>
            <w:vAlign w:val="bottom"/>
            <w:hideMark/>
          </w:tcPr>
          <w:p w14:paraId="71894E2A" w14:textId="77777777" w:rsidR="00C31C58" w:rsidRDefault="00CE11CB" w:rsidP="00C31C58">
            <w:pPr>
              <w:pStyle w:val="TabellRader"/>
              <w:jc w:val="left"/>
            </w:pPr>
            <w:r>
              <w:t>Mexiko</w:t>
            </w:r>
          </w:p>
        </w:tc>
        <w:tc>
          <w:tcPr>
            <w:tcW w:w="962" w:type="pct"/>
            <w:tcBorders>
              <w:top w:val="single" w:sz="6" w:space="0" w:color="auto"/>
              <w:left w:val="nil"/>
              <w:bottom w:val="single" w:sz="6" w:space="0" w:color="auto"/>
              <w:right w:val="nil"/>
            </w:tcBorders>
            <w:noWrap/>
            <w:vAlign w:val="bottom"/>
            <w:hideMark/>
          </w:tcPr>
          <w:p w14:paraId="3B889061" w14:textId="77777777" w:rsidR="00C31C58" w:rsidRDefault="00CE11CB" w:rsidP="00C31C58">
            <w:pPr>
              <w:pStyle w:val="TabellRader"/>
            </w:pPr>
            <w:r>
              <w:t>2,13,22</w:t>
            </w:r>
          </w:p>
        </w:tc>
        <w:tc>
          <w:tcPr>
            <w:tcW w:w="962" w:type="pct"/>
            <w:tcBorders>
              <w:top w:val="single" w:sz="6" w:space="0" w:color="auto"/>
              <w:left w:val="nil"/>
              <w:bottom w:val="single" w:sz="6" w:space="0" w:color="auto"/>
              <w:right w:val="nil"/>
            </w:tcBorders>
            <w:noWrap/>
            <w:hideMark/>
          </w:tcPr>
          <w:p w14:paraId="01179B1B" w14:textId="77777777" w:rsidR="00C31C58" w:rsidRDefault="00CE11CB" w:rsidP="00C31C58">
            <w:pPr>
              <w:pStyle w:val="TabellRader"/>
            </w:pPr>
            <w:r>
              <w:t>0</w:t>
            </w:r>
          </w:p>
        </w:tc>
        <w:tc>
          <w:tcPr>
            <w:tcW w:w="1083" w:type="pct"/>
            <w:tcBorders>
              <w:top w:val="single" w:sz="6" w:space="0" w:color="auto"/>
              <w:left w:val="nil"/>
              <w:bottom w:val="single" w:sz="6" w:space="0" w:color="auto"/>
              <w:right w:val="nil"/>
            </w:tcBorders>
            <w:noWrap/>
            <w:hideMark/>
          </w:tcPr>
          <w:p w14:paraId="01A60153" w14:textId="77777777" w:rsidR="00C31C58" w:rsidRDefault="00CE11CB" w:rsidP="00C31C58">
            <w:pPr>
              <w:pStyle w:val="TabellRader"/>
            </w:pPr>
            <w:r>
              <w:t>12 773 012</w:t>
            </w:r>
          </w:p>
        </w:tc>
        <w:tc>
          <w:tcPr>
            <w:tcW w:w="1031" w:type="pct"/>
            <w:tcBorders>
              <w:top w:val="single" w:sz="6" w:space="0" w:color="auto"/>
              <w:left w:val="nil"/>
              <w:bottom w:val="single" w:sz="6" w:space="0" w:color="auto"/>
              <w:right w:val="nil"/>
            </w:tcBorders>
            <w:noWrap/>
            <w:hideMark/>
          </w:tcPr>
          <w:p w14:paraId="588D8E91" w14:textId="77777777" w:rsidR="00C31C58" w:rsidRDefault="00CE11CB" w:rsidP="00C31C58">
            <w:pPr>
              <w:pStyle w:val="TabellRader"/>
            </w:pPr>
            <w:r>
              <w:t>12 773 012</w:t>
            </w:r>
          </w:p>
        </w:tc>
      </w:tr>
      <w:tr w:rsidR="00C31C58" w14:paraId="09A32A33" w14:textId="77777777" w:rsidTr="00C31C58">
        <w:trPr>
          <w:cantSplit/>
        </w:trPr>
        <w:tc>
          <w:tcPr>
            <w:tcW w:w="962" w:type="pct"/>
            <w:tcBorders>
              <w:top w:val="single" w:sz="6" w:space="0" w:color="auto"/>
              <w:left w:val="nil"/>
              <w:bottom w:val="single" w:sz="6" w:space="0" w:color="auto"/>
              <w:right w:val="nil"/>
            </w:tcBorders>
            <w:noWrap/>
            <w:vAlign w:val="bottom"/>
            <w:hideMark/>
          </w:tcPr>
          <w:p w14:paraId="12E67D22" w14:textId="77777777" w:rsidR="00C31C58" w:rsidRDefault="00CE11CB" w:rsidP="00C31C58">
            <w:pPr>
              <w:pStyle w:val="TabellSlutsumma"/>
              <w:jc w:val="left"/>
            </w:pPr>
            <w:r>
              <w:t>Totalt</w:t>
            </w:r>
          </w:p>
        </w:tc>
        <w:tc>
          <w:tcPr>
            <w:tcW w:w="962" w:type="pct"/>
            <w:tcBorders>
              <w:top w:val="single" w:sz="6" w:space="0" w:color="auto"/>
              <w:left w:val="nil"/>
              <w:bottom w:val="single" w:sz="6" w:space="0" w:color="auto"/>
              <w:right w:val="nil"/>
            </w:tcBorders>
            <w:noWrap/>
            <w:vAlign w:val="bottom"/>
          </w:tcPr>
          <w:p w14:paraId="2F5B4251" w14:textId="77777777" w:rsidR="00C31C58" w:rsidRDefault="00C31C58" w:rsidP="00C31C58">
            <w:pPr>
              <w:pStyle w:val="TabellSlutsumma"/>
            </w:pPr>
          </w:p>
        </w:tc>
        <w:tc>
          <w:tcPr>
            <w:tcW w:w="962" w:type="pct"/>
            <w:tcBorders>
              <w:top w:val="single" w:sz="6" w:space="0" w:color="auto"/>
              <w:left w:val="nil"/>
              <w:bottom w:val="single" w:sz="6" w:space="0" w:color="auto"/>
              <w:right w:val="nil"/>
            </w:tcBorders>
            <w:noWrap/>
            <w:hideMark/>
          </w:tcPr>
          <w:p w14:paraId="5B0BE368" w14:textId="77777777" w:rsidR="00C31C58" w:rsidRDefault="00CE11CB" w:rsidP="00C31C58">
            <w:pPr>
              <w:pStyle w:val="TabellSlutsumma"/>
            </w:pPr>
            <w:r>
              <w:t>0</w:t>
            </w:r>
          </w:p>
        </w:tc>
        <w:tc>
          <w:tcPr>
            <w:tcW w:w="1083" w:type="pct"/>
            <w:tcBorders>
              <w:top w:val="single" w:sz="6" w:space="0" w:color="auto"/>
              <w:left w:val="nil"/>
              <w:bottom w:val="single" w:sz="6" w:space="0" w:color="auto"/>
              <w:right w:val="nil"/>
            </w:tcBorders>
            <w:noWrap/>
            <w:hideMark/>
          </w:tcPr>
          <w:p w14:paraId="721FFFA5" w14:textId="77777777" w:rsidR="00C31C58" w:rsidRDefault="00CE11CB" w:rsidP="00C31C58">
            <w:pPr>
              <w:pStyle w:val="TabellSlutsumma"/>
            </w:pPr>
            <w:r>
              <w:t>12 773 012</w:t>
            </w:r>
          </w:p>
        </w:tc>
        <w:tc>
          <w:tcPr>
            <w:tcW w:w="1031" w:type="pct"/>
            <w:tcBorders>
              <w:top w:val="single" w:sz="6" w:space="0" w:color="auto"/>
              <w:left w:val="nil"/>
              <w:bottom w:val="single" w:sz="6" w:space="0" w:color="auto"/>
              <w:right w:val="nil"/>
            </w:tcBorders>
            <w:noWrap/>
            <w:hideMark/>
          </w:tcPr>
          <w:p w14:paraId="509F483D" w14:textId="77777777" w:rsidR="00C31C58" w:rsidRDefault="00CE11CB" w:rsidP="00C31C58">
            <w:pPr>
              <w:pStyle w:val="TabellSlutsumma"/>
            </w:pPr>
            <w:r>
              <w:t>12 773 012</w:t>
            </w:r>
          </w:p>
        </w:tc>
      </w:tr>
      <w:tr w:rsidR="00C31C58" w14:paraId="562BC6E5" w14:textId="77777777" w:rsidTr="00C31C58">
        <w:trPr>
          <w:cantSplit/>
        </w:trPr>
        <w:tc>
          <w:tcPr>
            <w:tcW w:w="962" w:type="pct"/>
            <w:tcBorders>
              <w:top w:val="single" w:sz="6" w:space="0" w:color="auto"/>
              <w:left w:val="nil"/>
              <w:bottom w:val="single" w:sz="6" w:space="0" w:color="auto"/>
              <w:right w:val="nil"/>
            </w:tcBorders>
            <w:noWrap/>
            <w:vAlign w:val="bottom"/>
          </w:tcPr>
          <w:p w14:paraId="5396986E" w14:textId="77777777" w:rsidR="00C31C58" w:rsidRDefault="00C31C58" w:rsidP="00C31C58">
            <w:pPr>
              <w:pStyle w:val="TabellRader"/>
              <w:jc w:val="left"/>
            </w:pPr>
          </w:p>
        </w:tc>
        <w:tc>
          <w:tcPr>
            <w:tcW w:w="962" w:type="pct"/>
            <w:tcBorders>
              <w:top w:val="single" w:sz="6" w:space="0" w:color="auto"/>
              <w:left w:val="nil"/>
              <w:bottom w:val="single" w:sz="6" w:space="0" w:color="auto"/>
              <w:right w:val="nil"/>
            </w:tcBorders>
            <w:noWrap/>
            <w:vAlign w:val="bottom"/>
          </w:tcPr>
          <w:p w14:paraId="53628CC0"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06BE84F5"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55FF715C"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43ACC5C4" w14:textId="77777777" w:rsidR="00C31C58" w:rsidRDefault="00C31C58" w:rsidP="00C31C58">
            <w:pPr>
              <w:pStyle w:val="TabellRader"/>
            </w:pPr>
          </w:p>
        </w:tc>
      </w:tr>
      <w:tr w:rsidR="00C31C58" w14:paraId="34922CD5" w14:textId="77777777" w:rsidTr="00C31C58">
        <w:trPr>
          <w:cantSplit/>
        </w:trPr>
        <w:tc>
          <w:tcPr>
            <w:tcW w:w="962" w:type="pct"/>
            <w:tcBorders>
              <w:top w:val="single" w:sz="6" w:space="0" w:color="auto"/>
              <w:left w:val="nil"/>
              <w:bottom w:val="single" w:sz="6" w:space="0" w:color="auto"/>
              <w:right w:val="nil"/>
            </w:tcBorders>
            <w:noWrap/>
            <w:vAlign w:val="bottom"/>
            <w:hideMark/>
          </w:tcPr>
          <w:p w14:paraId="687A1F19" w14:textId="77777777" w:rsidR="00C31C58" w:rsidRPr="00B8432B" w:rsidRDefault="00CE11CB" w:rsidP="00C31C58">
            <w:pPr>
              <w:pStyle w:val="TabellRader"/>
              <w:jc w:val="left"/>
              <w:rPr>
                <w:b/>
                <w:bCs/>
              </w:rPr>
            </w:pPr>
            <w:r w:rsidRPr="00B8432B">
              <w:rPr>
                <w:b/>
                <w:bCs/>
              </w:rPr>
              <w:t>SYDAMERIKA</w:t>
            </w:r>
          </w:p>
        </w:tc>
        <w:tc>
          <w:tcPr>
            <w:tcW w:w="962" w:type="pct"/>
            <w:tcBorders>
              <w:top w:val="single" w:sz="6" w:space="0" w:color="auto"/>
              <w:left w:val="nil"/>
              <w:bottom w:val="single" w:sz="6" w:space="0" w:color="auto"/>
              <w:right w:val="nil"/>
            </w:tcBorders>
            <w:noWrap/>
            <w:vAlign w:val="bottom"/>
          </w:tcPr>
          <w:p w14:paraId="3007EF1B"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3B6C9D4D"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50DB592E"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09F91B1F" w14:textId="77777777" w:rsidR="00C31C58" w:rsidRDefault="00C31C58" w:rsidP="00C31C58">
            <w:pPr>
              <w:pStyle w:val="TabellRader"/>
            </w:pPr>
          </w:p>
        </w:tc>
      </w:tr>
      <w:tr w:rsidR="00C31C58" w14:paraId="01168436" w14:textId="77777777" w:rsidTr="00C31C58">
        <w:trPr>
          <w:cantSplit/>
        </w:trPr>
        <w:tc>
          <w:tcPr>
            <w:tcW w:w="962" w:type="pct"/>
            <w:tcBorders>
              <w:top w:val="single" w:sz="6" w:space="0" w:color="auto"/>
              <w:left w:val="nil"/>
              <w:bottom w:val="single" w:sz="6" w:space="0" w:color="auto"/>
              <w:right w:val="nil"/>
            </w:tcBorders>
            <w:noWrap/>
            <w:vAlign w:val="bottom"/>
            <w:hideMark/>
          </w:tcPr>
          <w:p w14:paraId="66CEC689" w14:textId="77777777" w:rsidR="00C31C58" w:rsidRDefault="00CE11CB" w:rsidP="00C31C58">
            <w:pPr>
              <w:pStyle w:val="TabellRader"/>
              <w:jc w:val="left"/>
            </w:pPr>
            <w:r>
              <w:t>Argentina</w:t>
            </w:r>
          </w:p>
        </w:tc>
        <w:tc>
          <w:tcPr>
            <w:tcW w:w="962" w:type="pct"/>
            <w:tcBorders>
              <w:top w:val="single" w:sz="6" w:space="0" w:color="auto"/>
              <w:left w:val="nil"/>
              <w:bottom w:val="single" w:sz="6" w:space="0" w:color="auto"/>
              <w:right w:val="nil"/>
            </w:tcBorders>
            <w:noWrap/>
            <w:vAlign w:val="bottom"/>
            <w:hideMark/>
          </w:tcPr>
          <w:p w14:paraId="25A369D6" w14:textId="77777777" w:rsidR="00C31C58" w:rsidRDefault="00CE11CB" w:rsidP="00C31C58">
            <w:pPr>
              <w:pStyle w:val="TabellRader"/>
              <w:rPr>
                <w:rFonts w:cs="Arial"/>
                <w:color w:val="000000"/>
              </w:rPr>
            </w:pPr>
            <w:r>
              <w:rPr>
                <w:rFonts w:cs="Arial"/>
                <w:color w:val="000000"/>
              </w:rPr>
              <w:t>11</w:t>
            </w:r>
          </w:p>
        </w:tc>
        <w:tc>
          <w:tcPr>
            <w:tcW w:w="962" w:type="pct"/>
            <w:tcBorders>
              <w:top w:val="single" w:sz="6" w:space="0" w:color="auto"/>
              <w:left w:val="nil"/>
              <w:bottom w:val="single" w:sz="6" w:space="0" w:color="auto"/>
              <w:right w:val="nil"/>
            </w:tcBorders>
            <w:noWrap/>
            <w:vAlign w:val="bottom"/>
            <w:hideMark/>
          </w:tcPr>
          <w:p w14:paraId="091FF815"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2A7D0018" w14:textId="77777777" w:rsidR="00C31C58" w:rsidRDefault="00CE11CB" w:rsidP="00C31C58">
            <w:pPr>
              <w:pStyle w:val="TabellRader"/>
              <w:rPr>
                <w:rFonts w:cs="Arial"/>
                <w:color w:val="000000"/>
              </w:rPr>
            </w:pPr>
            <w:r>
              <w:rPr>
                <w:rFonts w:cs="Arial"/>
                <w:color w:val="000000"/>
              </w:rPr>
              <w:t>23 457</w:t>
            </w:r>
          </w:p>
        </w:tc>
        <w:tc>
          <w:tcPr>
            <w:tcW w:w="1031" w:type="pct"/>
            <w:tcBorders>
              <w:top w:val="single" w:sz="6" w:space="0" w:color="auto"/>
              <w:left w:val="nil"/>
              <w:bottom w:val="single" w:sz="6" w:space="0" w:color="auto"/>
              <w:right w:val="nil"/>
            </w:tcBorders>
            <w:noWrap/>
            <w:vAlign w:val="bottom"/>
            <w:hideMark/>
          </w:tcPr>
          <w:p w14:paraId="1879509E" w14:textId="77777777" w:rsidR="00C31C58" w:rsidRDefault="00CE11CB" w:rsidP="00C31C58">
            <w:pPr>
              <w:pStyle w:val="TabellRader"/>
              <w:rPr>
                <w:rFonts w:cs="Arial"/>
                <w:color w:val="000000"/>
              </w:rPr>
            </w:pPr>
            <w:r>
              <w:rPr>
                <w:rFonts w:cs="Arial"/>
                <w:color w:val="000000"/>
              </w:rPr>
              <w:t>23 457</w:t>
            </w:r>
          </w:p>
        </w:tc>
      </w:tr>
      <w:tr w:rsidR="00C31C58" w14:paraId="18E60EE3" w14:textId="77777777" w:rsidTr="00C31C58">
        <w:trPr>
          <w:cantSplit/>
        </w:trPr>
        <w:tc>
          <w:tcPr>
            <w:tcW w:w="962" w:type="pct"/>
            <w:tcBorders>
              <w:top w:val="single" w:sz="6" w:space="0" w:color="auto"/>
              <w:left w:val="nil"/>
              <w:bottom w:val="single" w:sz="6" w:space="0" w:color="auto"/>
              <w:right w:val="nil"/>
            </w:tcBorders>
            <w:noWrap/>
            <w:vAlign w:val="bottom"/>
            <w:hideMark/>
          </w:tcPr>
          <w:p w14:paraId="57DAB1AE" w14:textId="77777777" w:rsidR="00C31C58" w:rsidRDefault="00CE11CB" w:rsidP="00C31C58">
            <w:pPr>
              <w:pStyle w:val="TabellRader"/>
              <w:jc w:val="left"/>
            </w:pPr>
            <w:r>
              <w:t>Brasilien</w:t>
            </w:r>
          </w:p>
        </w:tc>
        <w:tc>
          <w:tcPr>
            <w:tcW w:w="962" w:type="pct"/>
            <w:tcBorders>
              <w:top w:val="single" w:sz="6" w:space="0" w:color="auto"/>
              <w:left w:val="nil"/>
              <w:bottom w:val="single" w:sz="6" w:space="0" w:color="auto"/>
              <w:right w:val="nil"/>
            </w:tcBorders>
            <w:noWrap/>
            <w:vAlign w:val="bottom"/>
            <w:hideMark/>
          </w:tcPr>
          <w:p w14:paraId="7BDF448A" w14:textId="77777777" w:rsidR="00C31C58" w:rsidRDefault="00CE11CB" w:rsidP="00C31C58">
            <w:pPr>
              <w:pStyle w:val="TabellRader"/>
              <w:rPr>
                <w:rFonts w:cs="Arial"/>
                <w:color w:val="000000"/>
              </w:rPr>
            </w:pPr>
            <w:r>
              <w:rPr>
                <w:rFonts w:cs="Arial"/>
                <w:color w:val="000000"/>
              </w:rPr>
              <w:t>2,4,5,10,14,21,22</w:t>
            </w:r>
          </w:p>
        </w:tc>
        <w:tc>
          <w:tcPr>
            <w:tcW w:w="962" w:type="pct"/>
            <w:tcBorders>
              <w:top w:val="single" w:sz="6" w:space="0" w:color="auto"/>
              <w:left w:val="nil"/>
              <w:bottom w:val="single" w:sz="6" w:space="0" w:color="auto"/>
              <w:right w:val="nil"/>
            </w:tcBorders>
            <w:noWrap/>
            <w:vAlign w:val="bottom"/>
            <w:hideMark/>
          </w:tcPr>
          <w:p w14:paraId="3F554FC1"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46E16F10" w14:textId="77777777" w:rsidR="00C31C58" w:rsidRDefault="00CE11CB" w:rsidP="00C31C58">
            <w:pPr>
              <w:pStyle w:val="TabellRader"/>
              <w:rPr>
                <w:rFonts w:cs="Arial"/>
                <w:color w:val="000000"/>
              </w:rPr>
            </w:pPr>
            <w:r>
              <w:rPr>
                <w:rFonts w:cs="Arial"/>
                <w:color w:val="000000"/>
              </w:rPr>
              <w:t>1 940 381 758</w:t>
            </w:r>
          </w:p>
        </w:tc>
        <w:tc>
          <w:tcPr>
            <w:tcW w:w="1031" w:type="pct"/>
            <w:tcBorders>
              <w:top w:val="single" w:sz="6" w:space="0" w:color="auto"/>
              <w:left w:val="nil"/>
              <w:bottom w:val="single" w:sz="6" w:space="0" w:color="auto"/>
              <w:right w:val="nil"/>
            </w:tcBorders>
            <w:noWrap/>
            <w:vAlign w:val="bottom"/>
            <w:hideMark/>
          </w:tcPr>
          <w:p w14:paraId="516E8B62" w14:textId="77777777" w:rsidR="00C31C58" w:rsidRDefault="00CE11CB" w:rsidP="00C31C58">
            <w:pPr>
              <w:pStyle w:val="TabellRader"/>
              <w:rPr>
                <w:rFonts w:cs="Arial"/>
                <w:color w:val="000000"/>
              </w:rPr>
            </w:pPr>
            <w:r>
              <w:rPr>
                <w:rFonts w:cs="Arial"/>
                <w:color w:val="000000"/>
              </w:rPr>
              <w:t>1 940 381 758</w:t>
            </w:r>
          </w:p>
        </w:tc>
      </w:tr>
      <w:tr w:rsidR="00C31C58" w14:paraId="48D33890" w14:textId="77777777" w:rsidTr="00C31C58">
        <w:trPr>
          <w:cantSplit/>
        </w:trPr>
        <w:tc>
          <w:tcPr>
            <w:tcW w:w="962" w:type="pct"/>
            <w:tcBorders>
              <w:top w:val="single" w:sz="6" w:space="0" w:color="auto"/>
              <w:left w:val="nil"/>
              <w:bottom w:val="single" w:sz="6" w:space="0" w:color="auto"/>
              <w:right w:val="nil"/>
            </w:tcBorders>
            <w:noWrap/>
            <w:vAlign w:val="bottom"/>
            <w:hideMark/>
          </w:tcPr>
          <w:p w14:paraId="4CD5DD9A" w14:textId="77777777" w:rsidR="00C31C58" w:rsidRDefault="00CE11CB" w:rsidP="00C31C58">
            <w:pPr>
              <w:pStyle w:val="TabellRader"/>
              <w:jc w:val="left"/>
            </w:pPr>
            <w:r>
              <w:t>Chile</w:t>
            </w:r>
          </w:p>
        </w:tc>
        <w:tc>
          <w:tcPr>
            <w:tcW w:w="962" w:type="pct"/>
            <w:tcBorders>
              <w:top w:val="single" w:sz="6" w:space="0" w:color="auto"/>
              <w:left w:val="nil"/>
              <w:bottom w:val="single" w:sz="6" w:space="0" w:color="auto"/>
              <w:right w:val="nil"/>
            </w:tcBorders>
            <w:noWrap/>
            <w:vAlign w:val="bottom"/>
            <w:hideMark/>
          </w:tcPr>
          <w:p w14:paraId="43A32D32" w14:textId="77777777" w:rsidR="00C31C58" w:rsidRDefault="00CE11CB" w:rsidP="00C31C58">
            <w:pPr>
              <w:pStyle w:val="TabellRader"/>
              <w:rPr>
                <w:rFonts w:cs="Arial"/>
                <w:color w:val="000000"/>
              </w:rPr>
            </w:pPr>
            <w:r>
              <w:rPr>
                <w:rFonts w:cs="Arial"/>
                <w:color w:val="000000"/>
              </w:rPr>
              <w:t>3</w:t>
            </w:r>
          </w:p>
        </w:tc>
        <w:tc>
          <w:tcPr>
            <w:tcW w:w="962" w:type="pct"/>
            <w:tcBorders>
              <w:top w:val="single" w:sz="6" w:space="0" w:color="auto"/>
              <w:left w:val="nil"/>
              <w:bottom w:val="single" w:sz="6" w:space="0" w:color="auto"/>
              <w:right w:val="nil"/>
            </w:tcBorders>
            <w:noWrap/>
            <w:vAlign w:val="bottom"/>
            <w:hideMark/>
          </w:tcPr>
          <w:p w14:paraId="66099F3E"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1A2F03B0" w14:textId="77777777" w:rsidR="00C31C58" w:rsidRDefault="00CE11CB" w:rsidP="00C31C58">
            <w:pPr>
              <w:pStyle w:val="TabellRader"/>
              <w:rPr>
                <w:rFonts w:cs="Arial"/>
                <w:color w:val="000000"/>
              </w:rPr>
            </w:pPr>
            <w:r>
              <w:rPr>
                <w:rFonts w:cs="Arial"/>
                <w:color w:val="000000"/>
              </w:rPr>
              <w:t>456 770</w:t>
            </w:r>
          </w:p>
        </w:tc>
        <w:tc>
          <w:tcPr>
            <w:tcW w:w="1031" w:type="pct"/>
            <w:tcBorders>
              <w:top w:val="single" w:sz="6" w:space="0" w:color="auto"/>
              <w:left w:val="nil"/>
              <w:bottom w:val="single" w:sz="6" w:space="0" w:color="auto"/>
              <w:right w:val="nil"/>
            </w:tcBorders>
            <w:noWrap/>
            <w:vAlign w:val="bottom"/>
            <w:hideMark/>
          </w:tcPr>
          <w:p w14:paraId="18AD3B93" w14:textId="77777777" w:rsidR="00C31C58" w:rsidRDefault="00CE11CB" w:rsidP="00C31C58">
            <w:pPr>
              <w:pStyle w:val="TabellRader"/>
              <w:rPr>
                <w:rFonts w:cs="Arial"/>
                <w:color w:val="000000"/>
              </w:rPr>
            </w:pPr>
            <w:r>
              <w:rPr>
                <w:rFonts w:cs="Arial"/>
                <w:color w:val="000000"/>
              </w:rPr>
              <w:t>456 770</w:t>
            </w:r>
          </w:p>
        </w:tc>
      </w:tr>
      <w:tr w:rsidR="00C31C58" w14:paraId="24410D7E" w14:textId="77777777" w:rsidTr="00C31C58">
        <w:trPr>
          <w:cantSplit/>
        </w:trPr>
        <w:tc>
          <w:tcPr>
            <w:tcW w:w="962" w:type="pct"/>
            <w:tcBorders>
              <w:top w:val="single" w:sz="6" w:space="0" w:color="auto"/>
              <w:left w:val="nil"/>
              <w:bottom w:val="single" w:sz="6" w:space="0" w:color="auto"/>
              <w:right w:val="nil"/>
            </w:tcBorders>
            <w:noWrap/>
            <w:vAlign w:val="bottom"/>
            <w:hideMark/>
          </w:tcPr>
          <w:p w14:paraId="6A2DD50F" w14:textId="77777777" w:rsidR="00C31C58" w:rsidRDefault="00CE11CB" w:rsidP="00C31C58">
            <w:pPr>
              <w:pStyle w:val="TabellRader"/>
              <w:jc w:val="left"/>
            </w:pPr>
            <w:r>
              <w:t xml:space="preserve">Peru </w:t>
            </w:r>
          </w:p>
        </w:tc>
        <w:tc>
          <w:tcPr>
            <w:tcW w:w="962" w:type="pct"/>
            <w:tcBorders>
              <w:top w:val="single" w:sz="6" w:space="0" w:color="auto"/>
              <w:left w:val="nil"/>
              <w:bottom w:val="single" w:sz="6" w:space="0" w:color="auto"/>
              <w:right w:val="nil"/>
            </w:tcBorders>
            <w:noWrap/>
            <w:vAlign w:val="bottom"/>
            <w:hideMark/>
          </w:tcPr>
          <w:p w14:paraId="7B539E1A" w14:textId="77777777" w:rsidR="00C31C58" w:rsidRDefault="00CE11CB" w:rsidP="00C31C58">
            <w:pPr>
              <w:pStyle w:val="TabellRader"/>
              <w:rPr>
                <w:rFonts w:cs="Arial"/>
                <w:color w:val="000000"/>
              </w:rPr>
            </w:pPr>
            <w:r>
              <w:rPr>
                <w:rFonts w:cs="Arial"/>
                <w:color w:val="000000"/>
              </w:rPr>
              <w:t>8,22</w:t>
            </w:r>
          </w:p>
        </w:tc>
        <w:tc>
          <w:tcPr>
            <w:tcW w:w="962" w:type="pct"/>
            <w:tcBorders>
              <w:top w:val="single" w:sz="6" w:space="0" w:color="auto"/>
              <w:left w:val="nil"/>
              <w:bottom w:val="single" w:sz="6" w:space="0" w:color="auto"/>
              <w:right w:val="nil"/>
            </w:tcBorders>
            <w:noWrap/>
            <w:vAlign w:val="bottom"/>
            <w:hideMark/>
          </w:tcPr>
          <w:p w14:paraId="51E53CBC" w14:textId="77777777" w:rsidR="00C31C58" w:rsidRDefault="00CE11CB" w:rsidP="00C31C58">
            <w:pPr>
              <w:pStyle w:val="TabellRader"/>
              <w:rPr>
                <w:rFonts w:cs="Arial"/>
                <w:color w:val="000000"/>
              </w:rPr>
            </w:pPr>
            <w:r>
              <w:rPr>
                <w:rFonts w:cs="Arial"/>
                <w:color w:val="000000"/>
              </w:rPr>
              <w:t>2 120 800</w:t>
            </w:r>
          </w:p>
        </w:tc>
        <w:tc>
          <w:tcPr>
            <w:tcW w:w="1083" w:type="pct"/>
            <w:tcBorders>
              <w:top w:val="single" w:sz="6" w:space="0" w:color="auto"/>
              <w:left w:val="nil"/>
              <w:bottom w:val="single" w:sz="6" w:space="0" w:color="auto"/>
              <w:right w:val="nil"/>
            </w:tcBorders>
            <w:noWrap/>
            <w:vAlign w:val="bottom"/>
            <w:hideMark/>
          </w:tcPr>
          <w:p w14:paraId="6257EAB6" w14:textId="77777777" w:rsidR="00C31C58" w:rsidRDefault="00CE11CB" w:rsidP="00C31C58">
            <w:pPr>
              <w:pStyle w:val="TabellRader"/>
              <w:rPr>
                <w:rFonts w:cs="Arial"/>
                <w:color w:val="000000"/>
              </w:rPr>
            </w:pPr>
            <w:r>
              <w:rPr>
                <w:rFonts w:cs="Arial"/>
                <w:color w:val="000000"/>
              </w:rPr>
              <w:t>6 029 100</w:t>
            </w:r>
          </w:p>
        </w:tc>
        <w:tc>
          <w:tcPr>
            <w:tcW w:w="1031" w:type="pct"/>
            <w:tcBorders>
              <w:top w:val="single" w:sz="6" w:space="0" w:color="auto"/>
              <w:left w:val="nil"/>
              <w:bottom w:val="single" w:sz="6" w:space="0" w:color="auto"/>
              <w:right w:val="nil"/>
            </w:tcBorders>
            <w:noWrap/>
            <w:vAlign w:val="bottom"/>
            <w:hideMark/>
          </w:tcPr>
          <w:p w14:paraId="61D42FF7" w14:textId="77777777" w:rsidR="00C31C58" w:rsidRDefault="00CE11CB" w:rsidP="00C31C58">
            <w:pPr>
              <w:pStyle w:val="TabellRader"/>
              <w:rPr>
                <w:rFonts w:cs="Arial"/>
                <w:color w:val="000000"/>
              </w:rPr>
            </w:pPr>
            <w:r>
              <w:rPr>
                <w:rFonts w:cs="Arial"/>
                <w:color w:val="000000"/>
              </w:rPr>
              <w:t>8 149 900</w:t>
            </w:r>
          </w:p>
        </w:tc>
      </w:tr>
      <w:tr w:rsidR="00C31C58" w14:paraId="66113253" w14:textId="77777777" w:rsidTr="00C31C58">
        <w:trPr>
          <w:cantSplit/>
        </w:trPr>
        <w:tc>
          <w:tcPr>
            <w:tcW w:w="962" w:type="pct"/>
            <w:tcBorders>
              <w:top w:val="single" w:sz="6" w:space="0" w:color="auto"/>
              <w:left w:val="nil"/>
              <w:bottom w:val="single" w:sz="6" w:space="0" w:color="auto"/>
              <w:right w:val="nil"/>
            </w:tcBorders>
            <w:noWrap/>
            <w:vAlign w:val="bottom"/>
            <w:hideMark/>
          </w:tcPr>
          <w:p w14:paraId="6EAF70CA" w14:textId="77777777" w:rsidR="00C31C58" w:rsidRDefault="00CE11CB" w:rsidP="00C31C58">
            <w:pPr>
              <w:pStyle w:val="TabellRader"/>
              <w:jc w:val="left"/>
            </w:pPr>
            <w:r>
              <w:t>Uruguay</w:t>
            </w:r>
          </w:p>
        </w:tc>
        <w:tc>
          <w:tcPr>
            <w:tcW w:w="962" w:type="pct"/>
            <w:tcBorders>
              <w:top w:val="single" w:sz="6" w:space="0" w:color="auto"/>
              <w:left w:val="nil"/>
              <w:bottom w:val="single" w:sz="6" w:space="0" w:color="auto"/>
              <w:right w:val="nil"/>
            </w:tcBorders>
            <w:noWrap/>
            <w:vAlign w:val="bottom"/>
            <w:hideMark/>
          </w:tcPr>
          <w:p w14:paraId="5B86E34D" w14:textId="77777777" w:rsidR="00C31C58" w:rsidRDefault="00CE11CB" w:rsidP="00C31C58">
            <w:pPr>
              <w:pStyle w:val="TabellRader"/>
              <w:rPr>
                <w:rFonts w:cs="Arial"/>
                <w:color w:val="000000"/>
              </w:rPr>
            </w:pPr>
            <w:r>
              <w:rPr>
                <w:rFonts w:cs="Arial"/>
                <w:color w:val="000000"/>
              </w:rPr>
              <w:t>3</w:t>
            </w:r>
          </w:p>
        </w:tc>
        <w:tc>
          <w:tcPr>
            <w:tcW w:w="962" w:type="pct"/>
            <w:tcBorders>
              <w:top w:val="single" w:sz="6" w:space="0" w:color="auto"/>
              <w:left w:val="nil"/>
              <w:bottom w:val="single" w:sz="6" w:space="0" w:color="auto"/>
              <w:right w:val="nil"/>
            </w:tcBorders>
            <w:noWrap/>
            <w:vAlign w:val="bottom"/>
            <w:hideMark/>
          </w:tcPr>
          <w:p w14:paraId="60CAECCB"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63EB1032" w14:textId="77777777" w:rsidR="00C31C58" w:rsidRDefault="00CE11CB" w:rsidP="00C31C58">
            <w:pPr>
              <w:pStyle w:val="TabellRader"/>
              <w:rPr>
                <w:rFonts w:cs="Arial"/>
                <w:color w:val="000000"/>
              </w:rPr>
            </w:pPr>
            <w:r>
              <w:rPr>
                <w:rFonts w:cs="Arial"/>
                <w:color w:val="000000"/>
              </w:rPr>
              <w:t>123 994</w:t>
            </w:r>
          </w:p>
        </w:tc>
        <w:tc>
          <w:tcPr>
            <w:tcW w:w="1031" w:type="pct"/>
            <w:tcBorders>
              <w:top w:val="single" w:sz="6" w:space="0" w:color="auto"/>
              <w:left w:val="nil"/>
              <w:bottom w:val="single" w:sz="6" w:space="0" w:color="auto"/>
              <w:right w:val="nil"/>
            </w:tcBorders>
            <w:noWrap/>
            <w:vAlign w:val="bottom"/>
            <w:hideMark/>
          </w:tcPr>
          <w:p w14:paraId="4BD92FF2" w14:textId="77777777" w:rsidR="00C31C58" w:rsidRDefault="00CE11CB" w:rsidP="00C31C58">
            <w:pPr>
              <w:pStyle w:val="TabellRader"/>
              <w:rPr>
                <w:rFonts w:cs="Arial"/>
                <w:color w:val="000000"/>
              </w:rPr>
            </w:pPr>
            <w:r>
              <w:rPr>
                <w:rFonts w:cs="Arial"/>
                <w:color w:val="000000"/>
              </w:rPr>
              <w:t>123 994</w:t>
            </w:r>
          </w:p>
        </w:tc>
      </w:tr>
      <w:tr w:rsidR="00C31C58" w14:paraId="54165E69" w14:textId="77777777" w:rsidTr="00C31C58">
        <w:trPr>
          <w:cantSplit/>
        </w:trPr>
        <w:tc>
          <w:tcPr>
            <w:tcW w:w="962" w:type="pct"/>
            <w:tcBorders>
              <w:top w:val="single" w:sz="6" w:space="0" w:color="auto"/>
              <w:left w:val="nil"/>
              <w:bottom w:val="single" w:sz="6" w:space="0" w:color="auto"/>
              <w:right w:val="nil"/>
            </w:tcBorders>
            <w:noWrap/>
            <w:vAlign w:val="bottom"/>
            <w:hideMark/>
          </w:tcPr>
          <w:p w14:paraId="3CC48B12" w14:textId="77777777" w:rsidR="00C31C58" w:rsidRDefault="00CE11CB" w:rsidP="00C31C58">
            <w:pPr>
              <w:pStyle w:val="TabellSlutsumma"/>
              <w:jc w:val="left"/>
            </w:pPr>
            <w:r>
              <w:t>Totalt</w:t>
            </w:r>
          </w:p>
        </w:tc>
        <w:tc>
          <w:tcPr>
            <w:tcW w:w="962" w:type="pct"/>
            <w:tcBorders>
              <w:top w:val="single" w:sz="6" w:space="0" w:color="auto"/>
              <w:left w:val="nil"/>
              <w:bottom w:val="single" w:sz="6" w:space="0" w:color="auto"/>
              <w:right w:val="nil"/>
            </w:tcBorders>
            <w:noWrap/>
            <w:vAlign w:val="bottom"/>
          </w:tcPr>
          <w:p w14:paraId="5B18011D" w14:textId="77777777" w:rsidR="00C31C58" w:rsidRDefault="00C31C58" w:rsidP="00C31C58">
            <w:pPr>
              <w:pStyle w:val="TabellSlutsumma"/>
            </w:pPr>
          </w:p>
        </w:tc>
        <w:tc>
          <w:tcPr>
            <w:tcW w:w="962" w:type="pct"/>
            <w:tcBorders>
              <w:top w:val="single" w:sz="6" w:space="0" w:color="auto"/>
              <w:left w:val="nil"/>
              <w:bottom w:val="single" w:sz="6" w:space="0" w:color="auto"/>
              <w:right w:val="nil"/>
            </w:tcBorders>
            <w:noWrap/>
            <w:vAlign w:val="bottom"/>
            <w:hideMark/>
          </w:tcPr>
          <w:p w14:paraId="42EF8BA1" w14:textId="77777777" w:rsidR="00C31C58" w:rsidRDefault="00CE11CB" w:rsidP="00C31C58">
            <w:pPr>
              <w:pStyle w:val="TabellSlutsumma"/>
              <w:rPr>
                <w:rFonts w:cs="Arial"/>
                <w:color w:val="000000"/>
              </w:rPr>
            </w:pPr>
            <w:r>
              <w:rPr>
                <w:rFonts w:cs="Arial"/>
                <w:color w:val="000000"/>
              </w:rPr>
              <w:t>2 120 800</w:t>
            </w:r>
          </w:p>
        </w:tc>
        <w:tc>
          <w:tcPr>
            <w:tcW w:w="1083" w:type="pct"/>
            <w:tcBorders>
              <w:top w:val="single" w:sz="6" w:space="0" w:color="auto"/>
              <w:left w:val="nil"/>
              <w:bottom w:val="single" w:sz="6" w:space="0" w:color="auto"/>
              <w:right w:val="nil"/>
            </w:tcBorders>
            <w:noWrap/>
            <w:vAlign w:val="bottom"/>
            <w:hideMark/>
          </w:tcPr>
          <w:p w14:paraId="7ACC6E03" w14:textId="77777777" w:rsidR="00C31C58" w:rsidRDefault="00CE11CB" w:rsidP="00C31C58">
            <w:pPr>
              <w:pStyle w:val="TabellSlutsumma"/>
              <w:rPr>
                <w:rFonts w:cs="Arial"/>
                <w:color w:val="000000"/>
              </w:rPr>
            </w:pPr>
            <w:r>
              <w:rPr>
                <w:rFonts w:cs="Arial"/>
                <w:color w:val="000000"/>
              </w:rPr>
              <w:t>1 947 015 079</w:t>
            </w:r>
          </w:p>
        </w:tc>
        <w:tc>
          <w:tcPr>
            <w:tcW w:w="1031" w:type="pct"/>
            <w:tcBorders>
              <w:top w:val="single" w:sz="6" w:space="0" w:color="auto"/>
              <w:left w:val="nil"/>
              <w:bottom w:val="single" w:sz="6" w:space="0" w:color="auto"/>
              <w:right w:val="nil"/>
            </w:tcBorders>
            <w:noWrap/>
            <w:vAlign w:val="bottom"/>
            <w:hideMark/>
          </w:tcPr>
          <w:p w14:paraId="0FA550B8" w14:textId="77777777" w:rsidR="00C31C58" w:rsidRDefault="00CE11CB" w:rsidP="00C31C58">
            <w:pPr>
              <w:pStyle w:val="TabellSlutsumma"/>
              <w:rPr>
                <w:rFonts w:cs="Arial"/>
                <w:color w:val="000000"/>
              </w:rPr>
            </w:pPr>
            <w:r>
              <w:rPr>
                <w:rFonts w:cs="Arial"/>
                <w:color w:val="000000"/>
              </w:rPr>
              <w:t>1 949 135 879</w:t>
            </w:r>
          </w:p>
        </w:tc>
      </w:tr>
      <w:tr w:rsidR="00C31C58" w14:paraId="28CB7724" w14:textId="77777777" w:rsidTr="00C31C58">
        <w:trPr>
          <w:cantSplit/>
        </w:trPr>
        <w:tc>
          <w:tcPr>
            <w:tcW w:w="962" w:type="pct"/>
            <w:tcBorders>
              <w:top w:val="single" w:sz="6" w:space="0" w:color="auto"/>
              <w:left w:val="nil"/>
              <w:bottom w:val="single" w:sz="6" w:space="0" w:color="auto"/>
              <w:right w:val="nil"/>
            </w:tcBorders>
            <w:noWrap/>
            <w:vAlign w:val="bottom"/>
          </w:tcPr>
          <w:p w14:paraId="7930CB7E" w14:textId="77777777" w:rsidR="00C31C58" w:rsidRDefault="00C31C58" w:rsidP="00C31C58">
            <w:pPr>
              <w:pStyle w:val="TabellRader"/>
              <w:jc w:val="left"/>
            </w:pPr>
          </w:p>
        </w:tc>
        <w:tc>
          <w:tcPr>
            <w:tcW w:w="962" w:type="pct"/>
            <w:tcBorders>
              <w:top w:val="single" w:sz="6" w:space="0" w:color="auto"/>
              <w:left w:val="nil"/>
              <w:bottom w:val="single" w:sz="6" w:space="0" w:color="auto"/>
              <w:right w:val="nil"/>
            </w:tcBorders>
            <w:noWrap/>
            <w:vAlign w:val="bottom"/>
          </w:tcPr>
          <w:p w14:paraId="5FFB8972"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4FD4D12D"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3269815E"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1494BAB5" w14:textId="77777777" w:rsidR="00C31C58" w:rsidRDefault="00C31C58" w:rsidP="00C31C58">
            <w:pPr>
              <w:pStyle w:val="TabellRader"/>
            </w:pPr>
          </w:p>
        </w:tc>
      </w:tr>
      <w:tr w:rsidR="00C31C58" w14:paraId="6DF63FEC" w14:textId="77777777" w:rsidTr="00C31C58">
        <w:trPr>
          <w:cantSplit/>
        </w:trPr>
        <w:tc>
          <w:tcPr>
            <w:tcW w:w="1924" w:type="pct"/>
            <w:gridSpan w:val="2"/>
            <w:tcBorders>
              <w:top w:val="single" w:sz="6" w:space="0" w:color="auto"/>
              <w:left w:val="nil"/>
              <w:bottom w:val="single" w:sz="6" w:space="0" w:color="auto"/>
              <w:right w:val="nil"/>
            </w:tcBorders>
            <w:noWrap/>
            <w:vAlign w:val="bottom"/>
            <w:hideMark/>
          </w:tcPr>
          <w:p w14:paraId="29057311" w14:textId="7497A12A" w:rsidR="00C31C58" w:rsidRDefault="00CE11CB" w:rsidP="00C31C58">
            <w:pPr>
              <w:pStyle w:val="TabellRader"/>
              <w:jc w:val="left"/>
            </w:pPr>
            <w:r w:rsidRPr="00B8432B">
              <w:rPr>
                <w:b/>
                <w:bCs/>
              </w:rPr>
              <w:t>NORDOSTASIEN</w:t>
            </w:r>
          </w:p>
        </w:tc>
        <w:tc>
          <w:tcPr>
            <w:tcW w:w="962" w:type="pct"/>
            <w:tcBorders>
              <w:top w:val="single" w:sz="6" w:space="0" w:color="auto"/>
              <w:left w:val="nil"/>
              <w:bottom w:val="single" w:sz="6" w:space="0" w:color="auto"/>
              <w:right w:val="nil"/>
            </w:tcBorders>
            <w:noWrap/>
            <w:vAlign w:val="bottom"/>
          </w:tcPr>
          <w:p w14:paraId="511C2E37"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4125C20E"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60927743" w14:textId="77777777" w:rsidR="00C31C58" w:rsidRDefault="00C31C58" w:rsidP="00C31C58">
            <w:pPr>
              <w:pStyle w:val="TabellRader"/>
            </w:pPr>
          </w:p>
        </w:tc>
      </w:tr>
      <w:tr w:rsidR="00C31C58" w14:paraId="5E244E9A" w14:textId="77777777" w:rsidTr="00C31C58">
        <w:trPr>
          <w:cantSplit/>
        </w:trPr>
        <w:tc>
          <w:tcPr>
            <w:tcW w:w="962" w:type="pct"/>
            <w:tcBorders>
              <w:top w:val="single" w:sz="6" w:space="0" w:color="auto"/>
              <w:left w:val="nil"/>
              <w:bottom w:val="single" w:sz="6" w:space="0" w:color="auto"/>
              <w:right w:val="nil"/>
            </w:tcBorders>
            <w:noWrap/>
            <w:vAlign w:val="bottom"/>
            <w:hideMark/>
          </w:tcPr>
          <w:p w14:paraId="1AFF20DF" w14:textId="77777777" w:rsidR="00C31C58" w:rsidRDefault="00CE11CB" w:rsidP="00C31C58">
            <w:pPr>
              <w:pStyle w:val="TabellRader"/>
              <w:jc w:val="left"/>
            </w:pPr>
            <w:r>
              <w:t>Japan</w:t>
            </w:r>
          </w:p>
        </w:tc>
        <w:tc>
          <w:tcPr>
            <w:tcW w:w="962" w:type="pct"/>
            <w:tcBorders>
              <w:top w:val="single" w:sz="6" w:space="0" w:color="auto"/>
              <w:left w:val="nil"/>
              <w:bottom w:val="single" w:sz="6" w:space="0" w:color="auto"/>
              <w:right w:val="nil"/>
            </w:tcBorders>
            <w:noWrap/>
            <w:vAlign w:val="bottom"/>
            <w:hideMark/>
          </w:tcPr>
          <w:p w14:paraId="489CC049" w14:textId="77777777" w:rsidR="00C31C58" w:rsidRDefault="00CE11CB" w:rsidP="00C31C58">
            <w:pPr>
              <w:pStyle w:val="TabellRader"/>
              <w:rPr>
                <w:rFonts w:cs="Arial"/>
                <w:color w:val="000000"/>
              </w:rPr>
            </w:pPr>
            <w:r>
              <w:rPr>
                <w:rFonts w:cs="Arial"/>
                <w:color w:val="000000"/>
              </w:rPr>
              <w:t>2,3,4,14,17,22</w:t>
            </w:r>
          </w:p>
        </w:tc>
        <w:tc>
          <w:tcPr>
            <w:tcW w:w="962" w:type="pct"/>
            <w:tcBorders>
              <w:top w:val="single" w:sz="6" w:space="0" w:color="auto"/>
              <w:left w:val="nil"/>
              <w:bottom w:val="single" w:sz="6" w:space="0" w:color="auto"/>
              <w:right w:val="nil"/>
            </w:tcBorders>
            <w:noWrap/>
            <w:vAlign w:val="bottom"/>
            <w:hideMark/>
          </w:tcPr>
          <w:p w14:paraId="40898FFA" w14:textId="77777777" w:rsidR="00C31C58" w:rsidRDefault="00CE11CB" w:rsidP="00C31C58">
            <w:pPr>
              <w:pStyle w:val="TabellRader"/>
              <w:rPr>
                <w:rFonts w:cs="Arial"/>
                <w:color w:val="000000"/>
              </w:rPr>
            </w:pPr>
            <w:r>
              <w:rPr>
                <w:rFonts w:cs="Arial"/>
                <w:color w:val="000000"/>
              </w:rPr>
              <w:t>52 680 000</w:t>
            </w:r>
          </w:p>
        </w:tc>
        <w:tc>
          <w:tcPr>
            <w:tcW w:w="1083" w:type="pct"/>
            <w:tcBorders>
              <w:top w:val="single" w:sz="6" w:space="0" w:color="auto"/>
              <w:left w:val="nil"/>
              <w:bottom w:val="single" w:sz="6" w:space="0" w:color="auto"/>
              <w:right w:val="nil"/>
            </w:tcBorders>
            <w:noWrap/>
            <w:vAlign w:val="bottom"/>
            <w:hideMark/>
          </w:tcPr>
          <w:p w14:paraId="78655364" w14:textId="77777777" w:rsidR="00C31C58" w:rsidRDefault="00CE11CB" w:rsidP="00C31C58">
            <w:pPr>
              <w:pStyle w:val="TabellRader"/>
              <w:rPr>
                <w:rFonts w:cs="Arial"/>
                <w:color w:val="000000"/>
              </w:rPr>
            </w:pPr>
            <w:r>
              <w:rPr>
                <w:rFonts w:cs="Arial"/>
                <w:color w:val="000000"/>
              </w:rPr>
              <w:t>61 946 339</w:t>
            </w:r>
          </w:p>
        </w:tc>
        <w:tc>
          <w:tcPr>
            <w:tcW w:w="1031" w:type="pct"/>
            <w:tcBorders>
              <w:top w:val="single" w:sz="6" w:space="0" w:color="auto"/>
              <w:left w:val="nil"/>
              <w:bottom w:val="single" w:sz="6" w:space="0" w:color="auto"/>
              <w:right w:val="nil"/>
            </w:tcBorders>
            <w:noWrap/>
            <w:vAlign w:val="bottom"/>
            <w:hideMark/>
          </w:tcPr>
          <w:p w14:paraId="623D20E8" w14:textId="77777777" w:rsidR="00C31C58" w:rsidRDefault="00CE11CB" w:rsidP="00C31C58">
            <w:pPr>
              <w:pStyle w:val="TabellRader"/>
              <w:rPr>
                <w:rFonts w:cs="Arial"/>
                <w:color w:val="000000"/>
              </w:rPr>
            </w:pPr>
            <w:r>
              <w:rPr>
                <w:rFonts w:cs="Arial"/>
                <w:color w:val="000000"/>
              </w:rPr>
              <w:t>114 626 339</w:t>
            </w:r>
          </w:p>
        </w:tc>
      </w:tr>
      <w:tr w:rsidR="00C31C58" w14:paraId="0FC94B34" w14:textId="77777777" w:rsidTr="00C31C58">
        <w:trPr>
          <w:cantSplit/>
        </w:trPr>
        <w:tc>
          <w:tcPr>
            <w:tcW w:w="962" w:type="pct"/>
            <w:tcBorders>
              <w:top w:val="single" w:sz="6" w:space="0" w:color="auto"/>
              <w:left w:val="nil"/>
              <w:bottom w:val="single" w:sz="6" w:space="0" w:color="auto"/>
              <w:right w:val="nil"/>
            </w:tcBorders>
            <w:noWrap/>
            <w:vAlign w:val="bottom"/>
            <w:hideMark/>
          </w:tcPr>
          <w:p w14:paraId="31E8607C" w14:textId="77777777" w:rsidR="00C31C58" w:rsidRDefault="00CE11CB" w:rsidP="00C31C58">
            <w:pPr>
              <w:pStyle w:val="TabellRader"/>
              <w:jc w:val="left"/>
            </w:pPr>
            <w:r>
              <w:t>Sydkorea</w:t>
            </w:r>
          </w:p>
        </w:tc>
        <w:tc>
          <w:tcPr>
            <w:tcW w:w="962" w:type="pct"/>
            <w:tcBorders>
              <w:top w:val="single" w:sz="6" w:space="0" w:color="auto"/>
              <w:left w:val="nil"/>
              <w:bottom w:val="single" w:sz="6" w:space="0" w:color="auto"/>
              <w:right w:val="nil"/>
            </w:tcBorders>
            <w:noWrap/>
            <w:vAlign w:val="bottom"/>
            <w:hideMark/>
          </w:tcPr>
          <w:p w14:paraId="3ACA3629" w14:textId="77777777" w:rsidR="00C31C58" w:rsidRDefault="00CE11CB" w:rsidP="00C31C58">
            <w:pPr>
              <w:pStyle w:val="TabellRader"/>
              <w:rPr>
                <w:rFonts w:cs="Arial"/>
                <w:color w:val="000000"/>
              </w:rPr>
            </w:pPr>
            <w:r>
              <w:rPr>
                <w:rFonts w:cs="Arial"/>
                <w:color w:val="000000"/>
              </w:rPr>
              <w:t>4,5,8,9,13,14,15,21,22</w:t>
            </w:r>
          </w:p>
        </w:tc>
        <w:tc>
          <w:tcPr>
            <w:tcW w:w="962" w:type="pct"/>
            <w:tcBorders>
              <w:top w:val="single" w:sz="6" w:space="0" w:color="auto"/>
              <w:left w:val="nil"/>
              <w:bottom w:val="single" w:sz="6" w:space="0" w:color="auto"/>
              <w:right w:val="nil"/>
            </w:tcBorders>
            <w:noWrap/>
            <w:vAlign w:val="bottom"/>
            <w:hideMark/>
          </w:tcPr>
          <w:p w14:paraId="7A8C96D0" w14:textId="77777777" w:rsidR="00C31C58" w:rsidRDefault="00CE11CB" w:rsidP="00C31C58">
            <w:pPr>
              <w:pStyle w:val="TabellRader"/>
              <w:rPr>
                <w:rFonts w:cs="Arial"/>
                <w:color w:val="000000"/>
              </w:rPr>
            </w:pPr>
            <w:r>
              <w:rPr>
                <w:rFonts w:cs="Arial"/>
                <w:color w:val="000000"/>
              </w:rPr>
              <w:t>529 551</w:t>
            </w:r>
          </w:p>
        </w:tc>
        <w:tc>
          <w:tcPr>
            <w:tcW w:w="1083" w:type="pct"/>
            <w:tcBorders>
              <w:top w:val="single" w:sz="6" w:space="0" w:color="auto"/>
              <w:left w:val="nil"/>
              <w:bottom w:val="single" w:sz="6" w:space="0" w:color="auto"/>
              <w:right w:val="nil"/>
            </w:tcBorders>
            <w:noWrap/>
            <w:vAlign w:val="bottom"/>
            <w:hideMark/>
          </w:tcPr>
          <w:p w14:paraId="7E82942F" w14:textId="77777777" w:rsidR="00C31C58" w:rsidRDefault="00CE11CB" w:rsidP="00C31C58">
            <w:pPr>
              <w:pStyle w:val="TabellRader"/>
              <w:rPr>
                <w:rFonts w:cs="Arial"/>
                <w:color w:val="000000"/>
              </w:rPr>
            </w:pPr>
            <w:r>
              <w:rPr>
                <w:rFonts w:cs="Arial"/>
                <w:color w:val="000000"/>
              </w:rPr>
              <w:t>247 212 996</w:t>
            </w:r>
          </w:p>
        </w:tc>
        <w:tc>
          <w:tcPr>
            <w:tcW w:w="1031" w:type="pct"/>
            <w:tcBorders>
              <w:top w:val="single" w:sz="6" w:space="0" w:color="auto"/>
              <w:left w:val="nil"/>
              <w:bottom w:val="single" w:sz="6" w:space="0" w:color="auto"/>
              <w:right w:val="nil"/>
            </w:tcBorders>
            <w:noWrap/>
            <w:vAlign w:val="bottom"/>
            <w:hideMark/>
          </w:tcPr>
          <w:p w14:paraId="727BBB31" w14:textId="77777777" w:rsidR="00C31C58" w:rsidRDefault="00CE11CB" w:rsidP="00C31C58">
            <w:pPr>
              <w:pStyle w:val="TabellRader"/>
              <w:rPr>
                <w:rFonts w:cs="Arial"/>
                <w:color w:val="000000"/>
              </w:rPr>
            </w:pPr>
            <w:r>
              <w:rPr>
                <w:rFonts w:cs="Arial"/>
                <w:color w:val="000000"/>
              </w:rPr>
              <w:t>247 742 547</w:t>
            </w:r>
          </w:p>
        </w:tc>
      </w:tr>
      <w:tr w:rsidR="00C31C58" w14:paraId="12E77CCB" w14:textId="77777777" w:rsidTr="00C31C58">
        <w:trPr>
          <w:cantSplit/>
        </w:trPr>
        <w:tc>
          <w:tcPr>
            <w:tcW w:w="962" w:type="pct"/>
            <w:tcBorders>
              <w:top w:val="single" w:sz="6" w:space="0" w:color="auto"/>
              <w:left w:val="nil"/>
              <w:bottom w:val="single" w:sz="6" w:space="0" w:color="auto"/>
              <w:right w:val="nil"/>
            </w:tcBorders>
            <w:noWrap/>
            <w:vAlign w:val="bottom"/>
            <w:hideMark/>
          </w:tcPr>
          <w:p w14:paraId="3856BBDE" w14:textId="77777777" w:rsidR="00C31C58" w:rsidRDefault="00CE11CB" w:rsidP="00C31C58">
            <w:pPr>
              <w:pStyle w:val="TabellSlutsumma"/>
              <w:jc w:val="left"/>
            </w:pPr>
            <w:r>
              <w:t>Totalt</w:t>
            </w:r>
          </w:p>
        </w:tc>
        <w:tc>
          <w:tcPr>
            <w:tcW w:w="962" w:type="pct"/>
            <w:tcBorders>
              <w:top w:val="single" w:sz="6" w:space="0" w:color="auto"/>
              <w:left w:val="nil"/>
              <w:bottom w:val="single" w:sz="6" w:space="0" w:color="auto"/>
              <w:right w:val="nil"/>
            </w:tcBorders>
            <w:noWrap/>
            <w:vAlign w:val="bottom"/>
          </w:tcPr>
          <w:p w14:paraId="72721367" w14:textId="77777777" w:rsidR="00C31C58" w:rsidRDefault="00C31C58" w:rsidP="00C31C58">
            <w:pPr>
              <w:pStyle w:val="TabellSlutsumma"/>
            </w:pPr>
          </w:p>
        </w:tc>
        <w:tc>
          <w:tcPr>
            <w:tcW w:w="962" w:type="pct"/>
            <w:tcBorders>
              <w:top w:val="single" w:sz="6" w:space="0" w:color="auto"/>
              <w:left w:val="nil"/>
              <w:bottom w:val="single" w:sz="6" w:space="0" w:color="auto"/>
              <w:right w:val="nil"/>
            </w:tcBorders>
            <w:noWrap/>
            <w:vAlign w:val="bottom"/>
            <w:hideMark/>
          </w:tcPr>
          <w:p w14:paraId="1D5F5BDE" w14:textId="77777777" w:rsidR="00C31C58" w:rsidRDefault="00CE11CB" w:rsidP="00C31C58">
            <w:pPr>
              <w:pStyle w:val="TabellSlutsumma"/>
              <w:rPr>
                <w:rFonts w:cs="Arial"/>
                <w:color w:val="000000"/>
              </w:rPr>
            </w:pPr>
            <w:r>
              <w:rPr>
                <w:rFonts w:cs="Arial"/>
                <w:color w:val="000000"/>
              </w:rPr>
              <w:t>53 209 551</w:t>
            </w:r>
          </w:p>
        </w:tc>
        <w:tc>
          <w:tcPr>
            <w:tcW w:w="1083" w:type="pct"/>
            <w:tcBorders>
              <w:top w:val="single" w:sz="6" w:space="0" w:color="auto"/>
              <w:left w:val="nil"/>
              <w:bottom w:val="single" w:sz="6" w:space="0" w:color="auto"/>
              <w:right w:val="nil"/>
            </w:tcBorders>
            <w:noWrap/>
            <w:vAlign w:val="bottom"/>
            <w:hideMark/>
          </w:tcPr>
          <w:p w14:paraId="6E541A74" w14:textId="77777777" w:rsidR="00C31C58" w:rsidRDefault="00CE11CB" w:rsidP="00C31C58">
            <w:pPr>
              <w:pStyle w:val="TabellSlutsumma"/>
              <w:rPr>
                <w:rFonts w:cs="Arial"/>
                <w:color w:val="000000"/>
              </w:rPr>
            </w:pPr>
            <w:r>
              <w:rPr>
                <w:rFonts w:cs="Arial"/>
                <w:color w:val="000000"/>
              </w:rPr>
              <w:t>309 159 335</w:t>
            </w:r>
          </w:p>
        </w:tc>
        <w:tc>
          <w:tcPr>
            <w:tcW w:w="1031" w:type="pct"/>
            <w:tcBorders>
              <w:top w:val="single" w:sz="6" w:space="0" w:color="auto"/>
              <w:left w:val="nil"/>
              <w:bottom w:val="single" w:sz="6" w:space="0" w:color="auto"/>
              <w:right w:val="nil"/>
            </w:tcBorders>
            <w:noWrap/>
            <w:vAlign w:val="bottom"/>
            <w:hideMark/>
          </w:tcPr>
          <w:p w14:paraId="2B87C6EF" w14:textId="77777777" w:rsidR="00C31C58" w:rsidRDefault="00CE11CB" w:rsidP="00C31C58">
            <w:pPr>
              <w:pStyle w:val="TabellSlutsumma"/>
              <w:rPr>
                <w:rFonts w:cs="Arial"/>
                <w:color w:val="000000"/>
              </w:rPr>
            </w:pPr>
            <w:r>
              <w:rPr>
                <w:rFonts w:cs="Arial"/>
                <w:color w:val="000000"/>
              </w:rPr>
              <w:t>362 368 886</w:t>
            </w:r>
          </w:p>
        </w:tc>
      </w:tr>
      <w:tr w:rsidR="00C31C58" w14:paraId="1EA5D78B" w14:textId="77777777" w:rsidTr="00C31C58">
        <w:trPr>
          <w:cantSplit/>
        </w:trPr>
        <w:tc>
          <w:tcPr>
            <w:tcW w:w="962" w:type="pct"/>
            <w:tcBorders>
              <w:top w:val="single" w:sz="6" w:space="0" w:color="auto"/>
              <w:left w:val="nil"/>
              <w:bottom w:val="single" w:sz="6" w:space="0" w:color="auto"/>
              <w:right w:val="nil"/>
            </w:tcBorders>
            <w:noWrap/>
            <w:vAlign w:val="bottom"/>
          </w:tcPr>
          <w:p w14:paraId="55AB338A" w14:textId="77777777" w:rsidR="00C31C58" w:rsidRDefault="00C31C58" w:rsidP="00C31C58">
            <w:pPr>
              <w:pStyle w:val="TabellRader"/>
              <w:jc w:val="left"/>
              <w:rPr>
                <w:rFonts w:cs="Arial"/>
                <w:color w:val="000000"/>
              </w:rPr>
            </w:pPr>
          </w:p>
        </w:tc>
        <w:tc>
          <w:tcPr>
            <w:tcW w:w="962" w:type="pct"/>
            <w:tcBorders>
              <w:top w:val="single" w:sz="6" w:space="0" w:color="auto"/>
              <w:left w:val="nil"/>
              <w:bottom w:val="single" w:sz="6" w:space="0" w:color="auto"/>
              <w:right w:val="nil"/>
            </w:tcBorders>
            <w:noWrap/>
            <w:vAlign w:val="bottom"/>
          </w:tcPr>
          <w:p w14:paraId="23E50D07"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25317B7E"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765B6238"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2AD3E931" w14:textId="77777777" w:rsidR="00C31C58" w:rsidRDefault="00C31C58" w:rsidP="00C31C58">
            <w:pPr>
              <w:pStyle w:val="TabellRader"/>
            </w:pPr>
          </w:p>
        </w:tc>
      </w:tr>
      <w:tr w:rsidR="00C31C58" w14:paraId="6097401D" w14:textId="77777777" w:rsidTr="00C31C58">
        <w:trPr>
          <w:cantSplit/>
        </w:trPr>
        <w:tc>
          <w:tcPr>
            <w:tcW w:w="962" w:type="pct"/>
            <w:tcBorders>
              <w:top w:val="single" w:sz="6" w:space="0" w:color="auto"/>
              <w:left w:val="nil"/>
              <w:bottom w:val="single" w:sz="6" w:space="0" w:color="auto"/>
              <w:right w:val="nil"/>
            </w:tcBorders>
            <w:noWrap/>
            <w:vAlign w:val="bottom"/>
            <w:hideMark/>
          </w:tcPr>
          <w:p w14:paraId="5B4AA1B2" w14:textId="77777777" w:rsidR="00C31C58" w:rsidRPr="00B8432B" w:rsidRDefault="00CE11CB" w:rsidP="00C31C58">
            <w:pPr>
              <w:pStyle w:val="TabellRader"/>
              <w:jc w:val="left"/>
              <w:rPr>
                <w:b/>
                <w:bCs/>
              </w:rPr>
            </w:pPr>
            <w:r w:rsidRPr="00B8432B">
              <w:rPr>
                <w:b/>
                <w:bCs/>
              </w:rPr>
              <w:t>SYDOSTASIEN</w:t>
            </w:r>
          </w:p>
        </w:tc>
        <w:tc>
          <w:tcPr>
            <w:tcW w:w="962" w:type="pct"/>
            <w:tcBorders>
              <w:top w:val="single" w:sz="6" w:space="0" w:color="auto"/>
              <w:left w:val="nil"/>
              <w:bottom w:val="single" w:sz="6" w:space="0" w:color="auto"/>
              <w:right w:val="nil"/>
            </w:tcBorders>
            <w:noWrap/>
            <w:vAlign w:val="bottom"/>
          </w:tcPr>
          <w:p w14:paraId="592A1E54"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3FDA4F3D"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351E9F04"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72C73DB5" w14:textId="77777777" w:rsidR="00C31C58" w:rsidRDefault="00C31C58" w:rsidP="00C31C58">
            <w:pPr>
              <w:pStyle w:val="TabellRader"/>
            </w:pPr>
          </w:p>
        </w:tc>
      </w:tr>
      <w:tr w:rsidR="00C31C58" w14:paraId="3604A898" w14:textId="77777777" w:rsidTr="00C31C58">
        <w:trPr>
          <w:cantSplit/>
        </w:trPr>
        <w:tc>
          <w:tcPr>
            <w:tcW w:w="962" w:type="pct"/>
            <w:tcBorders>
              <w:top w:val="single" w:sz="6" w:space="0" w:color="auto"/>
              <w:left w:val="nil"/>
              <w:bottom w:val="single" w:sz="6" w:space="0" w:color="auto"/>
              <w:right w:val="nil"/>
            </w:tcBorders>
            <w:noWrap/>
            <w:vAlign w:val="bottom"/>
            <w:hideMark/>
          </w:tcPr>
          <w:p w14:paraId="25838003" w14:textId="77777777" w:rsidR="00C31C58" w:rsidRDefault="00CE11CB" w:rsidP="00C31C58">
            <w:pPr>
              <w:pStyle w:val="TabellRader"/>
              <w:jc w:val="left"/>
            </w:pPr>
            <w:r>
              <w:t>Filippinerna</w:t>
            </w:r>
          </w:p>
        </w:tc>
        <w:tc>
          <w:tcPr>
            <w:tcW w:w="962" w:type="pct"/>
            <w:tcBorders>
              <w:top w:val="single" w:sz="6" w:space="0" w:color="auto"/>
              <w:left w:val="nil"/>
              <w:bottom w:val="single" w:sz="6" w:space="0" w:color="auto"/>
              <w:right w:val="nil"/>
            </w:tcBorders>
            <w:noWrap/>
            <w:vAlign w:val="bottom"/>
            <w:hideMark/>
          </w:tcPr>
          <w:p w14:paraId="40D2C703" w14:textId="77777777" w:rsidR="00C31C58" w:rsidRDefault="00CE11CB" w:rsidP="00C31C58">
            <w:pPr>
              <w:pStyle w:val="TabellRader"/>
              <w:rPr>
                <w:rFonts w:cs="Arial"/>
                <w:color w:val="000000"/>
              </w:rPr>
            </w:pPr>
            <w:r>
              <w:rPr>
                <w:rFonts w:cs="Arial"/>
                <w:color w:val="000000"/>
              </w:rPr>
              <w:t>5,21,22</w:t>
            </w:r>
          </w:p>
        </w:tc>
        <w:tc>
          <w:tcPr>
            <w:tcW w:w="962" w:type="pct"/>
            <w:tcBorders>
              <w:top w:val="single" w:sz="6" w:space="0" w:color="auto"/>
              <w:left w:val="nil"/>
              <w:bottom w:val="single" w:sz="6" w:space="0" w:color="auto"/>
              <w:right w:val="nil"/>
            </w:tcBorders>
            <w:noWrap/>
            <w:hideMark/>
          </w:tcPr>
          <w:p w14:paraId="71298259" w14:textId="77777777" w:rsidR="00C31C58" w:rsidRDefault="00CE11CB" w:rsidP="00C31C58">
            <w:pPr>
              <w:pStyle w:val="TabellRader"/>
            </w:pPr>
            <w:r>
              <w:t>0</w:t>
            </w:r>
          </w:p>
        </w:tc>
        <w:tc>
          <w:tcPr>
            <w:tcW w:w="1083" w:type="pct"/>
            <w:tcBorders>
              <w:top w:val="single" w:sz="6" w:space="0" w:color="auto"/>
              <w:left w:val="nil"/>
              <w:bottom w:val="single" w:sz="6" w:space="0" w:color="auto"/>
              <w:right w:val="nil"/>
            </w:tcBorders>
            <w:noWrap/>
            <w:hideMark/>
          </w:tcPr>
          <w:p w14:paraId="607A7C61" w14:textId="77777777" w:rsidR="00C31C58" w:rsidRDefault="00CE11CB" w:rsidP="00C31C58">
            <w:pPr>
              <w:pStyle w:val="TabellRader"/>
            </w:pPr>
            <w:r>
              <w:t>6 022 114</w:t>
            </w:r>
          </w:p>
        </w:tc>
        <w:tc>
          <w:tcPr>
            <w:tcW w:w="1031" w:type="pct"/>
            <w:tcBorders>
              <w:top w:val="single" w:sz="6" w:space="0" w:color="auto"/>
              <w:left w:val="nil"/>
              <w:bottom w:val="single" w:sz="6" w:space="0" w:color="auto"/>
              <w:right w:val="nil"/>
            </w:tcBorders>
            <w:noWrap/>
            <w:hideMark/>
          </w:tcPr>
          <w:p w14:paraId="56026C61" w14:textId="77777777" w:rsidR="00C31C58" w:rsidRDefault="00CE11CB" w:rsidP="00C31C58">
            <w:pPr>
              <w:pStyle w:val="TabellRader"/>
            </w:pPr>
            <w:r>
              <w:t>6 022 114</w:t>
            </w:r>
          </w:p>
        </w:tc>
      </w:tr>
      <w:tr w:rsidR="00C31C58" w14:paraId="467C8EB5" w14:textId="77777777" w:rsidTr="00C31C58">
        <w:trPr>
          <w:cantSplit/>
        </w:trPr>
        <w:tc>
          <w:tcPr>
            <w:tcW w:w="962" w:type="pct"/>
            <w:tcBorders>
              <w:top w:val="single" w:sz="6" w:space="0" w:color="auto"/>
              <w:left w:val="nil"/>
              <w:bottom w:val="single" w:sz="6" w:space="0" w:color="auto"/>
              <w:right w:val="nil"/>
            </w:tcBorders>
            <w:noWrap/>
            <w:vAlign w:val="bottom"/>
            <w:hideMark/>
          </w:tcPr>
          <w:p w14:paraId="6BC4A383" w14:textId="77777777" w:rsidR="00C31C58" w:rsidRDefault="00CE11CB" w:rsidP="00C31C58">
            <w:pPr>
              <w:pStyle w:val="TabellRader"/>
              <w:jc w:val="left"/>
            </w:pPr>
            <w:r>
              <w:t>Malaysia</w:t>
            </w:r>
          </w:p>
        </w:tc>
        <w:tc>
          <w:tcPr>
            <w:tcW w:w="962" w:type="pct"/>
            <w:tcBorders>
              <w:top w:val="single" w:sz="6" w:space="0" w:color="auto"/>
              <w:left w:val="nil"/>
              <w:bottom w:val="single" w:sz="6" w:space="0" w:color="auto"/>
              <w:right w:val="nil"/>
            </w:tcBorders>
            <w:noWrap/>
            <w:vAlign w:val="bottom"/>
            <w:hideMark/>
          </w:tcPr>
          <w:p w14:paraId="71C1BFB0" w14:textId="77777777" w:rsidR="00C31C58" w:rsidRDefault="00CE11CB" w:rsidP="00C31C58">
            <w:pPr>
              <w:pStyle w:val="TabellRader"/>
              <w:rPr>
                <w:rFonts w:cs="Arial"/>
                <w:color w:val="000000"/>
              </w:rPr>
            </w:pPr>
            <w:r>
              <w:rPr>
                <w:rFonts w:cs="Arial"/>
                <w:color w:val="000000"/>
              </w:rPr>
              <w:t>2,4,14,21,22</w:t>
            </w:r>
          </w:p>
        </w:tc>
        <w:tc>
          <w:tcPr>
            <w:tcW w:w="962" w:type="pct"/>
            <w:tcBorders>
              <w:top w:val="single" w:sz="6" w:space="0" w:color="auto"/>
              <w:left w:val="nil"/>
              <w:bottom w:val="single" w:sz="6" w:space="0" w:color="auto"/>
              <w:right w:val="nil"/>
            </w:tcBorders>
            <w:noWrap/>
            <w:hideMark/>
          </w:tcPr>
          <w:p w14:paraId="30E3C0BE" w14:textId="77777777" w:rsidR="00C31C58" w:rsidRDefault="00CE11CB" w:rsidP="00C31C58">
            <w:pPr>
              <w:pStyle w:val="TabellRader"/>
            </w:pPr>
            <w:r>
              <w:t>20 000 000</w:t>
            </w:r>
          </w:p>
        </w:tc>
        <w:tc>
          <w:tcPr>
            <w:tcW w:w="1083" w:type="pct"/>
            <w:tcBorders>
              <w:top w:val="single" w:sz="6" w:space="0" w:color="auto"/>
              <w:left w:val="nil"/>
              <w:bottom w:val="single" w:sz="6" w:space="0" w:color="auto"/>
              <w:right w:val="nil"/>
            </w:tcBorders>
            <w:noWrap/>
            <w:hideMark/>
          </w:tcPr>
          <w:p w14:paraId="2C6611F7" w14:textId="77777777" w:rsidR="00C31C58" w:rsidRDefault="00CE11CB" w:rsidP="00C31C58">
            <w:pPr>
              <w:pStyle w:val="TabellRader"/>
            </w:pPr>
            <w:r>
              <w:t>3 703 365</w:t>
            </w:r>
          </w:p>
        </w:tc>
        <w:tc>
          <w:tcPr>
            <w:tcW w:w="1031" w:type="pct"/>
            <w:tcBorders>
              <w:top w:val="single" w:sz="6" w:space="0" w:color="auto"/>
              <w:left w:val="nil"/>
              <w:bottom w:val="single" w:sz="6" w:space="0" w:color="auto"/>
              <w:right w:val="nil"/>
            </w:tcBorders>
            <w:noWrap/>
            <w:hideMark/>
          </w:tcPr>
          <w:p w14:paraId="62CBFB82" w14:textId="77777777" w:rsidR="00C31C58" w:rsidRDefault="00CE11CB" w:rsidP="00C31C58">
            <w:pPr>
              <w:pStyle w:val="TabellRader"/>
            </w:pPr>
            <w:r>
              <w:t>23 703 365</w:t>
            </w:r>
          </w:p>
        </w:tc>
      </w:tr>
      <w:tr w:rsidR="00C31C58" w14:paraId="27A433B6" w14:textId="77777777" w:rsidTr="00C31C58">
        <w:trPr>
          <w:cantSplit/>
        </w:trPr>
        <w:tc>
          <w:tcPr>
            <w:tcW w:w="962" w:type="pct"/>
            <w:tcBorders>
              <w:top w:val="single" w:sz="6" w:space="0" w:color="auto"/>
              <w:left w:val="nil"/>
              <w:bottom w:val="single" w:sz="6" w:space="0" w:color="auto"/>
              <w:right w:val="nil"/>
            </w:tcBorders>
            <w:noWrap/>
            <w:vAlign w:val="bottom"/>
            <w:hideMark/>
          </w:tcPr>
          <w:p w14:paraId="337B7F7C" w14:textId="77777777" w:rsidR="00C31C58" w:rsidRDefault="00CE11CB" w:rsidP="00C31C58">
            <w:pPr>
              <w:pStyle w:val="TabellRader"/>
              <w:jc w:val="left"/>
            </w:pPr>
            <w:r>
              <w:t>Singapore</w:t>
            </w:r>
          </w:p>
        </w:tc>
        <w:tc>
          <w:tcPr>
            <w:tcW w:w="962" w:type="pct"/>
            <w:tcBorders>
              <w:top w:val="single" w:sz="6" w:space="0" w:color="auto"/>
              <w:left w:val="nil"/>
              <w:bottom w:val="single" w:sz="6" w:space="0" w:color="auto"/>
              <w:right w:val="nil"/>
            </w:tcBorders>
            <w:noWrap/>
            <w:vAlign w:val="bottom"/>
            <w:hideMark/>
          </w:tcPr>
          <w:p w14:paraId="23D687B3" w14:textId="77777777" w:rsidR="00C31C58" w:rsidRDefault="00CE11CB" w:rsidP="00C31C58">
            <w:pPr>
              <w:pStyle w:val="TabellRader"/>
              <w:rPr>
                <w:rFonts w:cs="Arial"/>
                <w:color w:val="000000"/>
              </w:rPr>
            </w:pPr>
            <w:r>
              <w:rPr>
                <w:rFonts w:cs="Arial"/>
                <w:color w:val="000000"/>
              </w:rPr>
              <w:t>4,5,9,13,14,21,22</w:t>
            </w:r>
          </w:p>
        </w:tc>
        <w:tc>
          <w:tcPr>
            <w:tcW w:w="962" w:type="pct"/>
            <w:tcBorders>
              <w:top w:val="single" w:sz="6" w:space="0" w:color="auto"/>
              <w:left w:val="nil"/>
              <w:bottom w:val="single" w:sz="6" w:space="0" w:color="auto"/>
              <w:right w:val="nil"/>
            </w:tcBorders>
            <w:noWrap/>
            <w:hideMark/>
          </w:tcPr>
          <w:p w14:paraId="782094B9" w14:textId="77777777" w:rsidR="00C31C58" w:rsidRDefault="00CE11CB" w:rsidP="00C31C58">
            <w:pPr>
              <w:pStyle w:val="TabellRader"/>
            </w:pPr>
            <w:r>
              <w:t>185 157 099</w:t>
            </w:r>
          </w:p>
        </w:tc>
        <w:tc>
          <w:tcPr>
            <w:tcW w:w="1083" w:type="pct"/>
            <w:tcBorders>
              <w:top w:val="single" w:sz="6" w:space="0" w:color="auto"/>
              <w:left w:val="nil"/>
              <w:bottom w:val="single" w:sz="6" w:space="0" w:color="auto"/>
              <w:right w:val="nil"/>
            </w:tcBorders>
            <w:noWrap/>
            <w:hideMark/>
          </w:tcPr>
          <w:p w14:paraId="14F66DFA" w14:textId="77777777" w:rsidR="00C31C58" w:rsidRDefault="00CE11CB" w:rsidP="00C31C58">
            <w:pPr>
              <w:pStyle w:val="TabellRader"/>
            </w:pPr>
            <w:r>
              <w:t>87 727 282</w:t>
            </w:r>
          </w:p>
        </w:tc>
        <w:tc>
          <w:tcPr>
            <w:tcW w:w="1031" w:type="pct"/>
            <w:tcBorders>
              <w:top w:val="single" w:sz="6" w:space="0" w:color="auto"/>
              <w:left w:val="nil"/>
              <w:bottom w:val="single" w:sz="6" w:space="0" w:color="auto"/>
              <w:right w:val="nil"/>
            </w:tcBorders>
            <w:noWrap/>
            <w:hideMark/>
          </w:tcPr>
          <w:p w14:paraId="4CE5D188" w14:textId="77777777" w:rsidR="00C31C58" w:rsidRDefault="00CE11CB" w:rsidP="00C31C58">
            <w:pPr>
              <w:pStyle w:val="TabellRader"/>
            </w:pPr>
            <w:r>
              <w:t>272 884 381</w:t>
            </w:r>
          </w:p>
        </w:tc>
      </w:tr>
      <w:tr w:rsidR="00C31C58" w14:paraId="17AFFE08" w14:textId="77777777" w:rsidTr="00C31C58">
        <w:trPr>
          <w:cantSplit/>
        </w:trPr>
        <w:tc>
          <w:tcPr>
            <w:tcW w:w="962" w:type="pct"/>
            <w:tcBorders>
              <w:top w:val="single" w:sz="6" w:space="0" w:color="auto"/>
              <w:left w:val="nil"/>
              <w:bottom w:val="single" w:sz="6" w:space="0" w:color="auto"/>
              <w:right w:val="nil"/>
            </w:tcBorders>
            <w:noWrap/>
            <w:vAlign w:val="bottom"/>
            <w:hideMark/>
          </w:tcPr>
          <w:p w14:paraId="616096C5" w14:textId="77777777" w:rsidR="00C31C58" w:rsidRDefault="00CE11CB" w:rsidP="00C31C58">
            <w:pPr>
              <w:pStyle w:val="TabellRader"/>
              <w:jc w:val="left"/>
            </w:pPr>
            <w:r>
              <w:t>Thailand</w:t>
            </w:r>
          </w:p>
        </w:tc>
        <w:tc>
          <w:tcPr>
            <w:tcW w:w="962" w:type="pct"/>
            <w:tcBorders>
              <w:top w:val="single" w:sz="6" w:space="0" w:color="auto"/>
              <w:left w:val="nil"/>
              <w:bottom w:val="single" w:sz="6" w:space="0" w:color="auto"/>
              <w:right w:val="nil"/>
            </w:tcBorders>
            <w:noWrap/>
            <w:vAlign w:val="bottom"/>
            <w:hideMark/>
          </w:tcPr>
          <w:p w14:paraId="5184F29C" w14:textId="77777777" w:rsidR="00C31C58" w:rsidRDefault="00CE11CB" w:rsidP="00C31C58">
            <w:pPr>
              <w:pStyle w:val="TabellRader"/>
              <w:rPr>
                <w:rFonts w:cs="Arial"/>
                <w:color w:val="000000"/>
              </w:rPr>
            </w:pPr>
            <w:r>
              <w:rPr>
                <w:rFonts w:cs="Arial"/>
                <w:color w:val="000000"/>
              </w:rPr>
              <w:t>5,10,11</w:t>
            </w:r>
          </w:p>
        </w:tc>
        <w:tc>
          <w:tcPr>
            <w:tcW w:w="962" w:type="pct"/>
            <w:tcBorders>
              <w:top w:val="single" w:sz="6" w:space="0" w:color="auto"/>
              <w:left w:val="nil"/>
              <w:bottom w:val="single" w:sz="6" w:space="0" w:color="auto"/>
              <w:right w:val="nil"/>
            </w:tcBorders>
            <w:noWrap/>
            <w:hideMark/>
          </w:tcPr>
          <w:p w14:paraId="745C2BDA" w14:textId="77777777" w:rsidR="00C31C58" w:rsidRDefault="00CE11CB" w:rsidP="00C31C58">
            <w:pPr>
              <w:pStyle w:val="TabellRader"/>
            </w:pPr>
            <w:r>
              <w:t>928 000</w:t>
            </w:r>
          </w:p>
        </w:tc>
        <w:tc>
          <w:tcPr>
            <w:tcW w:w="1083" w:type="pct"/>
            <w:tcBorders>
              <w:top w:val="single" w:sz="6" w:space="0" w:color="auto"/>
              <w:left w:val="nil"/>
              <w:bottom w:val="single" w:sz="6" w:space="0" w:color="auto"/>
              <w:right w:val="nil"/>
            </w:tcBorders>
            <w:noWrap/>
            <w:hideMark/>
          </w:tcPr>
          <w:p w14:paraId="0F0B3A97" w14:textId="77777777" w:rsidR="00C31C58" w:rsidRDefault="00CE11CB" w:rsidP="00C31C58">
            <w:pPr>
              <w:pStyle w:val="TabellRader"/>
            </w:pPr>
            <w:r>
              <w:t>333 974 927</w:t>
            </w:r>
          </w:p>
        </w:tc>
        <w:tc>
          <w:tcPr>
            <w:tcW w:w="1031" w:type="pct"/>
            <w:tcBorders>
              <w:top w:val="single" w:sz="6" w:space="0" w:color="auto"/>
              <w:left w:val="nil"/>
              <w:bottom w:val="single" w:sz="6" w:space="0" w:color="auto"/>
              <w:right w:val="nil"/>
            </w:tcBorders>
            <w:noWrap/>
            <w:hideMark/>
          </w:tcPr>
          <w:p w14:paraId="3CD37804" w14:textId="77777777" w:rsidR="00C31C58" w:rsidRDefault="00CE11CB" w:rsidP="00C31C58">
            <w:pPr>
              <w:pStyle w:val="TabellRader"/>
            </w:pPr>
            <w:r>
              <w:t>334 902 927</w:t>
            </w:r>
          </w:p>
        </w:tc>
      </w:tr>
      <w:tr w:rsidR="00C31C58" w14:paraId="0DCF373C" w14:textId="77777777" w:rsidTr="00C31C58">
        <w:trPr>
          <w:cantSplit/>
        </w:trPr>
        <w:tc>
          <w:tcPr>
            <w:tcW w:w="962" w:type="pct"/>
            <w:tcBorders>
              <w:top w:val="single" w:sz="6" w:space="0" w:color="auto"/>
              <w:left w:val="nil"/>
              <w:bottom w:val="single" w:sz="6" w:space="0" w:color="auto"/>
              <w:right w:val="nil"/>
            </w:tcBorders>
            <w:noWrap/>
            <w:vAlign w:val="bottom"/>
            <w:hideMark/>
          </w:tcPr>
          <w:p w14:paraId="55B144CF" w14:textId="77777777" w:rsidR="00C31C58" w:rsidRDefault="00CE11CB" w:rsidP="00C31C58">
            <w:pPr>
              <w:pStyle w:val="TabellSlutsumma"/>
              <w:jc w:val="left"/>
            </w:pPr>
            <w:r>
              <w:t>Totalt</w:t>
            </w:r>
          </w:p>
        </w:tc>
        <w:tc>
          <w:tcPr>
            <w:tcW w:w="962" w:type="pct"/>
            <w:tcBorders>
              <w:top w:val="single" w:sz="6" w:space="0" w:color="auto"/>
              <w:left w:val="nil"/>
              <w:bottom w:val="single" w:sz="6" w:space="0" w:color="auto"/>
              <w:right w:val="nil"/>
            </w:tcBorders>
            <w:noWrap/>
            <w:vAlign w:val="bottom"/>
          </w:tcPr>
          <w:p w14:paraId="0CA9931E" w14:textId="77777777" w:rsidR="00C31C58" w:rsidRDefault="00C31C58" w:rsidP="00C31C58">
            <w:pPr>
              <w:pStyle w:val="TabellSlutsumma"/>
            </w:pPr>
          </w:p>
        </w:tc>
        <w:tc>
          <w:tcPr>
            <w:tcW w:w="962" w:type="pct"/>
            <w:tcBorders>
              <w:top w:val="single" w:sz="6" w:space="0" w:color="auto"/>
              <w:left w:val="nil"/>
              <w:bottom w:val="single" w:sz="6" w:space="0" w:color="auto"/>
              <w:right w:val="nil"/>
            </w:tcBorders>
            <w:noWrap/>
            <w:hideMark/>
          </w:tcPr>
          <w:p w14:paraId="607D982C" w14:textId="77777777" w:rsidR="00C31C58" w:rsidRDefault="00CE11CB" w:rsidP="00C31C58">
            <w:pPr>
              <w:pStyle w:val="TabellSlutsumma"/>
            </w:pPr>
            <w:r>
              <w:t>206 085 099</w:t>
            </w:r>
          </w:p>
        </w:tc>
        <w:tc>
          <w:tcPr>
            <w:tcW w:w="1083" w:type="pct"/>
            <w:tcBorders>
              <w:top w:val="single" w:sz="6" w:space="0" w:color="auto"/>
              <w:left w:val="nil"/>
              <w:bottom w:val="single" w:sz="6" w:space="0" w:color="auto"/>
              <w:right w:val="nil"/>
            </w:tcBorders>
            <w:noWrap/>
            <w:hideMark/>
          </w:tcPr>
          <w:p w14:paraId="4D43CB9E" w14:textId="77777777" w:rsidR="00C31C58" w:rsidRDefault="00CE11CB" w:rsidP="00C31C58">
            <w:pPr>
              <w:pStyle w:val="TabellSlutsumma"/>
            </w:pPr>
            <w:r>
              <w:t>431 427 688</w:t>
            </w:r>
          </w:p>
        </w:tc>
        <w:tc>
          <w:tcPr>
            <w:tcW w:w="1031" w:type="pct"/>
            <w:tcBorders>
              <w:top w:val="single" w:sz="6" w:space="0" w:color="auto"/>
              <w:left w:val="nil"/>
              <w:bottom w:val="single" w:sz="6" w:space="0" w:color="auto"/>
              <w:right w:val="nil"/>
            </w:tcBorders>
            <w:noWrap/>
            <w:hideMark/>
          </w:tcPr>
          <w:p w14:paraId="3CE73B00" w14:textId="77777777" w:rsidR="00C31C58" w:rsidRDefault="00CE11CB" w:rsidP="00C31C58">
            <w:pPr>
              <w:pStyle w:val="TabellSlutsumma"/>
            </w:pPr>
            <w:r>
              <w:t>637 512 787</w:t>
            </w:r>
          </w:p>
        </w:tc>
      </w:tr>
      <w:tr w:rsidR="00C31C58" w14:paraId="1FE670F2" w14:textId="77777777" w:rsidTr="00C31C58">
        <w:trPr>
          <w:cantSplit/>
        </w:trPr>
        <w:tc>
          <w:tcPr>
            <w:tcW w:w="962" w:type="pct"/>
            <w:tcBorders>
              <w:top w:val="single" w:sz="6" w:space="0" w:color="auto"/>
              <w:left w:val="nil"/>
              <w:bottom w:val="single" w:sz="6" w:space="0" w:color="auto"/>
              <w:right w:val="nil"/>
            </w:tcBorders>
            <w:noWrap/>
            <w:vAlign w:val="bottom"/>
          </w:tcPr>
          <w:p w14:paraId="6186B02B" w14:textId="77777777" w:rsidR="00C31C58" w:rsidRDefault="00C31C58" w:rsidP="00C31C58">
            <w:pPr>
              <w:pStyle w:val="TabellRader"/>
              <w:jc w:val="left"/>
              <w:rPr>
                <w:rFonts w:cs="Arial"/>
                <w:color w:val="000000"/>
              </w:rPr>
            </w:pPr>
          </w:p>
        </w:tc>
        <w:tc>
          <w:tcPr>
            <w:tcW w:w="962" w:type="pct"/>
            <w:tcBorders>
              <w:top w:val="single" w:sz="6" w:space="0" w:color="auto"/>
              <w:left w:val="nil"/>
              <w:bottom w:val="single" w:sz="6" w:space="0" w:color="auto"/>
              <w:right w:val="nil"/>
            </w:tcBorders>
            <w:noWrap/>
            <w:vAlign w:val="bottom"/>
          </w:tcPr>
          <w:p w14:paraId="07214461"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22490027"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65979382"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0302DD0A" w14:textId="77777777" w:rsidR="00C31C58" w:rsidRDefault="00C31C58" w:rsidP="00C31C58">
            <w:pPr>
              <w:pStyle w:val="TabellRader"/>
            </w:pPr>
          </w:p>
        </w:tc>
      </w:tr>
      <w:tr w:rsidR="00C31C58" w14:paraId="2A3E228A" w14:textId="77777777" w:rsidTr="00C31C58">
        <w:trPr>
          <w:cantSplit/>
        </w:trPr>
        <w:tc>
          <w:tcPr>
            <w:tcW w:w="962" w:type="pct"/>
            <w:tcBorders>
              <w:top w:val="single" w:sz="6" w:space="0" w:color="auto"/>
              <w:left w:val="nil"/>
              <w:bottom w:val="single" w:sz="6" w:space="0" w:color="auto"/>
              <w:right w:val="nil"/>
            </w:tcBorders>
            <w:noWrap/>
            <w:vAlign w:val="bottom"/>
            <w:hideMark/>
          </w:tcPr>
          <w:p w14:paraId="6687C31D" w14:textId="77777777" w:rsidR="00C31C58" w:rsidRPr="00B8432B" w:rsidRDefault="00CE11CB" w:rsidP="00C31C58">
            <w:pPr>
              <w:pStyle w:val="TabellRader"/>
              <w:jc w:val="left"/>
              <w:rPr>
                <w:b/>
                <w:bCs/>
              </w:rPr>
            </w:pPr>
            <w:r w:rsidRPr="00B8432B">
              <w:rPr>
                <w:b/>
                <w:bCs/>
              </w:rPr>
              <w:t>SYDASIEN</w:t>
            </w:r>
          </w:p>
        </w:tc>
        <w:tc>
          <w:tcPr>
            <w:tcW w:w="962" w:type="pct"/>
            <w:tcBorders>
              <w:top w:val="single" w:sz="6" w:space="0" w:color="auto"/>
              <w:left w:val="nil"/>
              <w:bottom w:val="single" w:sz="6" w:space="0" w:color="auto"/>
              <w:right w:val="nil"/>
            </w:tcBorders>
            <w:noWrap/>
            <w:vAlign w:val="bottom"/>
          </w:tcPr>
          <w:p w14:paraId="01552028"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39BF523C"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7BC28802"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70E8B394" w14:textId="77777777" w:rsidR="00C31C58" w:rsidRDefault="00C31C58" w:rsidP="00C31C58">
            <w:pPr>
              <w:pStyle w:val="TabellRader"/>
            </w:pPr>
          </w:p>
        </w:tc>
      </w:tr>
      <w:tr w:rsidR="00C31C58" w14:paraId="7E3D515F" w14:textId="77777777" w:rsidTr="00C31C58">
        <w:trPr>
          <w:cantSplit/>
        </w:trPr>
        <w:tc>
          <w:tcPr>
            <w:tcW w:w="962" w:type="pct"/>
            <w:tcBorders>
              <w:top w:val="single" w:sz="6" w:space="0" w:color="auto"/>
              <w:left w:val="nil"/>
              <w:bottom w:val="single" w:sz="6" w:space="0" w:color="auto"/>
              <w:right w:val="nil"/>
            </w:tcBorders>
            <w:noWrap/>
            <w:vAlign w:val="bottom"/>
            <w:hideMark/>
          </w:tcPr>
          <w:p w14:paraId="2CBFBFA8" w14:textId="77777777" w:rsidR="00C31C58" w:rsidRDefault="00CE11CB" w:rsidP="00C31C58">
            <w:pPr>
              <w:pStyle w:val="TabellRader"/>
              <w:jc w:val="left"/>
            </w:pPr>
            <w:r>
              <w:t>Indien</w:t>
            </w:r>
          </w:p>
        </w:tc>
        <w:tc>
          <w:tcPr>
            <w:tcW w:w="962" w:type="pct"/>
            <w:tcBorders>
              <w:top w:val="single" w:sz="6" w:space="0" w:color="auto"/>
              <w:left w:val="nil"/>
              <w:bottom w:val="single" w:sz="6" w:space="0" w:color="auto"/>
              <w:right w:val="nil"/>
            </w:tcBorders>
            <w:noWrap/>
            <w:vAlign w:val="bottom"/>
            <w:hideMark/>
          </w:tcPr>
          <w:p w14:paraId="53285A5C" w14:textId="77777777" w:rsidR="00C31C58" w:rsidRDefault="00CE11CB" w:rsidP="00C31C58">
            <w:pPr>
              <w:pStyle w:val="TabellRader"/>
              <w:rPr>
                <w:rFonts w:cs="Arial"/>
                <w:color w:val="000000"/>
              </w:rPr>
            </w:pPr>
            <w:r>
              <w:rPr>
                <w:rFonts w:cs="Arial"/>
                <w:color w:val="000000"/>
              </w:rPr>
              <w:t>2,3,5,9,13,14,17,18</w:t>
            </w:r>
          </w:p>
        </w:tc>
        <w:tc>
          <w:tcPr>
            <w:tcW w:w="962" w:type="pct"/>
            <w:tcBorders>
              <w:top w:val="single" w:sz="6" w:space="0" w:color="auto"/>
              <w:left w:val="nil"/>
              <w:bottom w:val="single" w:sz="6" w:space="0" w:color="auto"/>
              <w:right w:val="nil"/>
            </w:tcBorders>
            <w:noWrap/>
            <w:vAlign w:val="bottom"/>
            <w:hideMark/>
          </w:tcPr>
          <w:p w14:paraId="4E1F5C74" w14:textId="77777777" w:rsidR="00C31C58" w:rsidRDefault="00CE11CB" w:rsidP="00C31C58">
            <w:pPr>
              <w:pStyle w:val="TabellRader"/>
              <w:rPr>
                <w:rFonts w:cs="Arial"/>
                <w:color w:val="000000"/>
              </w:rPr>
            </w:pPr>
            <w:r>
              <w:rPr>
                <w:rFonts w:cs="Arial"/>
                <w:color w:val="000000"/>
              </w:rPr>
              <w:t>328 897 231</w:t>
            </w:r>
          </w:p>
        </w:tc>
        <w:tc>
          <w:tcPr>
            <w:tcW w:w="1083" w:type="pct"/>
            <w:tcBorders>
              <w:top w:val="single" w:sz="6" w:space="0" w:color="auto"/>
              <w:left w:val="nil"/>
              <w:bottom w:val="single" w:sz="6" w:space="0" w:color="auto"/>
              <w:right w:val="nil"/>
            </w:tcBorders>
            <w:noWrap/>
            <w:vAlign w:val="bottom"/>
            <w:hideMark/>
          </w:tcPr>
          <w:p w14:paraId="242AB099" w14:textId="77777777" w:rsidR="00C31C58" w:rsidRDefault="00CE11CB" w:rsidP="00C31C58">
            <w:pPr>
              <w:pStyle w:val="TabellRader"/>
              <w:rPr>
                <w:rFonts w:cs="Arial"/>
                <w:color w:val="000000"/>
              </w:rPr>
            </w:pPr>
            <w:r>
              <w:rPr>
                <w:rFonts w:cs="Arial"/>
                <w:color w:val="000000"/>
              </w:rPr>
              <w:t>229 299 192</w:t>
            </w:r>
          </w:p>
        </w:tc>
        <w:tc>
          <w:tcPr>
            <w:tcW w:w="1031" w:type="pct"/>
            <w:tcBorders>
              <w:top w:val="single" w:sz="6" w:space="0" w:color="auto"/>
              <w:left w:val="nil"/>
              <w:bottom w:val="single" w:sz="6" w:space="0" w:color="auto"/>
              <w:right w:val="nil"/>
            </w:tcBorders>
            <w:noWrap/>
            <w:vAlign w:val="bottom"/>
            <w:hideMark/>
          </w:tcPr>
          <w:p w14:paraId="14C5AAFC" w14:textId="77777777" w:rsidR="00C31C58" w:rsidRDefault="00CE11CB" w:rsidP="00C31C58">
            <w:pPr>
              <w:pStyle w:val="TabellRader"/>
              <w:rPr>
                <w:rFonts w:cs="Arial"/>
                <w:color w:val="000000"/>
              </w:rPr>
            </w:pPr>
            <w:r>
              <w:rPr>
                <w:rFonts w:cs="Arial"/>
                <w:color w:val="000000"/>
              </w:rPr>
              <w:t>558 196 423</w:t>
            </w:r>
          </w:p>
        </w:tc>
      </w:tr>
      <w:tr w:rsidR="00C31C58" w14:paraId="6E394366" w14:textId="77777777" w:rsidTr="00C31C58">
        <w:trPr>
          <w:cantSplit/>
        </w:trPr>
        <w:tc>
          <w:tcPr>
            <w:tcW w:w="962" w:type="pct"/>
            <w:tcBorders>
              <w:top w:val="single" w:sz="6" w:space="0" w:color="auto"/>
              <w:left w:val="nil"/>
              <w:bottom w:val="single" w:sz="6" w:space="0" w:color="auto"/>
              <w:right w:val="nil"/>
            </w:tcBorders>
            <w:noWrap/>
            <w:vAlign w:val="bottom"/>
            <w:hideMark/>
          </w:tcPr>
          <w:p w14:paraId="1167A2D3" w14:textId="77777777" w:rsidR="00C31C58" w:rsidRDefault="00CE11CB" w:rsidP="00C31C58">
            <w:pPr>
              <w:pStyle w:val="TabellRader"/>
              <w:jc w:val="left"/>
            </w:pPr>
            <w:r>
              <w:t>Pakistan</w:t>
            </w:r>
          </w:p>
        </w:tc>
        <w:tc>
          <w:tcPr>
            <w:tcW w:w="962" w:type="pct"/>
            <w:tcBorders>
              <w:top w:val="single" w:sz="6" w:space="0" w:color="auto"/>
              <w:left w:val="nil"/>
              <w:bottom w:val="single" w:sz="6" w:space="0" w:color="auto"/>
              <w:right w:val="nil"/>
            </w:tcBorders>
            <w:noWrap/>
            <w:vAlign w:val="bottom"/>
            <w:hideMark/>
          </w:tcPr>
          <w:p w14:paraId="4FDE2F20" w14:textId="77777777" w:rsidR="00C31C58" w:rsidRDefault="00CE11CB" w:rsidP="00C31C58">
            <w:pPr>
              <w:pStyle w:val="TabellRader"/>
              <w:rPr>
                <w:rFonts w:cs="Arial"/>
                <w:color w:val="000000"/>
              </w:rPr>
            </w:pPr>
            <w:r>
              <w:rPr>
                <w:rFonts w:cs="Arial"/>
                <w:color w:val="000000"/>
              </w:rPr>
              <w:t>5,10,11,21</w:t>
            </w:r>
          </w:p>
        </w:tc>
        <w:tc>
          <w:tcPr>
            <w:tcW w:w="962" w:type="pct"/>
            <w:tcBorders>
              <w:top w:val="single" w:sz="6" w:space="0" w:color="auto"/>
              <w:left w:val="nil"/>
              <w:bottom w:val="single" w:sz="6" w:space="0" w:color="auto"/>
              <w:right w:val="nil"/>
            </w:tcBorders>
            <w:noWrap/>
            <w:vAlign w:val="bottom"/>
            <w:hideMark/>
          </w:tcPr>
          <w:p w14:paraId="19C2BA7D"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5E791B69" w14:textId="77777777" w:rsidR="00C31C58" w:rsidRDefault="00CE11CB" w:rsidP="00C31C58">
            <w:pPr>
              <w:pStyle w:val="TabellRader"/>
              <w:rPr>
                <w:rFonts w:cs="Arial"/>
                <w:color w:val="000000"/>
              </w:rPr>
            </w:pPr>
            <w:r>
              <w:rPr>
                <w:rFonts w:cs="Arial"/>
                <w:color w:val="000000"/>
              </w:rPr>
              <w:t>924 589 247</w:t>
            </w:r>
          </w:p>
        </w:tc>
        <w:tc>
          <w:tcPr>
            <w:tcW w:w="1031" w:type="pct"/>
            <w:tcBorders>
              <w:top w:val="single" w:sz="6" w:space="0" w:color="auto"/>
              <w:left w:val="nil"/>
              <w:bottom w:val="single" w:sz="6" w:space="0" w:color="auto"/>
              <w:right w:val="nil"/>
            </w:tcBorders>
            <w:noWrap/>
            <w:vAlign w:val="bottom"/>
            <w:hideMark/>
          </w:tcPr>
          <w:p w14:paraId="671D685A" w14:textId="77777777" w:rsidR="00C31C58" w:rsidRDefault="00CE11CB" w:rsidP="00C31C58">
            <w:pPr>
              <w:pStyle w:val="TabellRader"/>
              <w:rPr>
                <w:rFonts w:cs="Arial"/>
                <w:color w:val="000000"/>
              </w:rPr>
            </w:pPr>
            <w:r>
              <w:rPr>
                <w:rFonts w:cs="Arial"/>
                <w:color w:val="000000"/>
              </w:rPr>
              <w:t>924 589 247</w:t>
            </w:r>
          </w:p>
        </w:tc>
      </w:tr>
      <w:tr w:rsidR="00C31C58" w14:paraId="57132223" w14:textId="77777777" w:rsidTr="00C31C58">
        <w:trPr>
          <w:cantSplit/>
        </w:trPr>
        <w:tc>
          <w:tcPr>
            <w:tcW w:w="962" w:type="pct"/>
            <w:tcBorders>
              <w:top w:val="single" w:sz="6" w:space="0" w:color="auto"/>
              <w:left w:val="nil"/>
              <w:bottom w:val="single" w:sz="6" w:space="0" w:color="auto"/>
              <w:right w:val="nil"/>
            </w:tcBorders>
            <w:noWrap/>
            <w:vAlign w:val="bottom"/>
            <w:hideMark/>
          </w:tcPr>
          <w:p w14:paraId="25DB7FD1" w14:textId="77777777" w:rsidR="00C31C58" w:rsidRDefault="00CE11CB" w:rsidP="00C31C58">
            <w:pPr>
              <w:pStyle w:val="TabellSlutsumma"/>
              <w:jc w:val="left"/>
            </w:pPr>
            <w:r>
              <w:t>Totalt</w:t>
            </w:r>
          </w:p>
        </w:tc>
        <w:tc>
          <w:tcPr>
            <w:tcW w:w="962" w:type="pct"/>
            <w:tcBorders>
              <w:top w:val="single" w:sz="6" w:space="0" w:color="auto"/>
              <w:left w:val="nil"/>
              <w:bottom w:val="single" w:sz="6" w:space="0" w:color="auto"/>
              <w:right w:val="nil"/>
            </w:tcBorders>
            <w:noWrap/>
            <w:vAlign w:val="bottom"/>
          </w:tcPr>
          <w:p w14:paraId="70C32DCB" w14:textId="77777777" w:rsidR="00C31C58" w:rsidRDefault="00C31C58" w:rsidP="00C31C58">
            <w:pPr>
              <w:pStyle w:val="TabellSlutsumma"/>
            </w:pPr>
          </w:p>
        </w:tc>
        <w:tc>
          <w:tcPr>
            <w:tcW w:w="962" w:type="pct"/>
            <w:tcBorders>
              <w:top w:val="single" w:sz="6" w:space="0" w:color="auto"/>
              <w:left w:val="nil"/>
              <w:bottom w:val="single" w:sz="6" w:space="0" w:color="auto"/>
              <w:right w:val="nil"/>
            </w:tcBorders>
            <w:noWrap/>
            <w:vAlign w:val="bottom"/>
            <w:hideMark/>
          </w:tcPr>
          <w:p w14:paraId="0AC0BFC8" w14:textId="77777777" w:rsidR="00C31C58" w:rsidRDefault="00CE11CB" w:rsidP="00C31C58">
            <w:pPr>
              <w:pStyle w:val="TabellSlutsumma"/>
              <w:rPr>
                <w:rFonts w:cs="Arial"/>
                <w:color w:val="000000"/>
              </w:rPr>
            </w:pPr>
            <w:r>
              <w:rPr>
                <w:rFonts w:cs="Arial"/>
                <w:color w:val="000000"/>
              </w:rPr>
              <w:t>328 897 231</w:t>
            </w:r>
          </w:p>
        </w:tc>
        <w:tc>
          <w:tcPr>
            <w:tcW w:w="1083" w:type="pct"/>
            <w:tcBorders>
              <w:top w:val="single" w:sz="6" w:space="0" w:color="auto"/>
              <w:left w:val="nil"/>
              <w:bottom w:val="single" w:sz="6" w:space="0" w:color="auto"/>
              <w:right w:val="nil"/>
            </w:tcBorders>
            <w:noWrap/>
            <w:vAlign w:val="bottom"/>
            <w:hideMark/>
          </w:tcPr>
          <w:p w14:paraId="1F8A1906" w14:textId="77777777" w:rsidR="00C31C58" w:rsidRDefault="00CE11CB" w:rsidP="00C31C58">
            <w:pPr>
              <w:pStyle w:val="TabellSlutsumma"/>
              <w:rPr>
                <w:rFonts w:cs="Arial"/>
                <w:color w:val="000000"/>
              </w:rPr>
            </w:pPr>
            <w:r>
              <w:rPr>
                <w:rFonts w:cs="Arial"/>
                <w:color w:val="000000"/>
              </w:rPr>
              <w:t>1 153 888 439</w:t>
            </w:r>
          </w:p>
        </w:tc>
        <w:tc>
          <w:tcPr>
            <w:tcW w:w="1031" w:type="pct"/>
            <w:tcBorders>
              <w:top w:val="single" w:sz="6" w:space="0" w:color="auto"/>
              <w:left w:val="nil"/>
              <w:bottom w:val="single" w:sz="6" w:space="0" w:color="auto"/>
              <w:right w:val="nil"/>
            </w:tcBorders>
            <w:noWrap/>
            <w:vAlign w:val="bottom"/>
            <w:hideMark/>
          </w:tcPr>
          <w:p w14:paraId="0FEECBF5" w14:textId="77777777" w:rsidR="00C31C58" w:rsidRDefault="00CE11CB" w:rsidP="00C31C58">
            <w:pPr>
              <w:pStyle w:val="TabellSlutsumma"/>
              <w:rPr>
                <w:rFonts w:cs="Arial"/>
                <w:color w:val="000000"/>
              </w:rPr>
            </w:pPr>
            <w:r>
              <w:rPr>
                <w:rFonts w:cs="Arial"/>
                <w:color w:val="000000"/>
              </w:rPr>
              <w:t>1 482 785 670</w:t>
            </w:r>
          </w:p>
        </w:tc>
      </w:tr>
      <w:tr w:rsidR="00C31C58" w14:paraId="0DE849E8" w14:textId="77777777" w:rsidTr="00C31C58">
        <w:trPr>
          <w:cantSplit/>
        </w:trPr>
        <w:tc>
          <w:tcPr>
            <w:tcW w:w="962" w:type="pct"/>
            <w:tcBorders>
              <w:top w:val="single" w:sz="6" w:space="0" w:color="auto"/>
              <w:left w:val="nil"/>
              <w:bottom w:val="single" w:sz="6" w:space="0" w:color="auto"/>
              <w:right w:val="nil"/>
            </w:tcBorders>
            <w:noWrap/>
            <w:vAlign w:val="bottom"/>
          </w:tcPr>
          <w:p w14:paraId="14117208" w14:textId="77777777" w:rsidR="00C31C58" w:rsidRDefault="00C31C58" w:rsidP="00C31C58">
            <w:pPr>
              <w:pStyle w:val="TabellRader"/>
              <w:jc w:val="left"/>
            </w:pPr>
          </w:p>
        </w:tc>
        <w:tc>
          <w:tcPr>
            <w:tcW w:w="962" w:type="pct"/>
            <w:tcBorders>
              <w:top w:val="single" w:sz="6" w:space="0" w:color="auto"/>
              <w:left w:val="nil"/>
              <w:bottom w:val="single" w:sz="6" w:space="0" w:color="auto"/>
              <w:right w:val="nil"/>
            </w:tcBorders>
            <w:noWrap/>
            <w:vAlign w:val="bottom"/>
          </w:tcPr>
          <w:p w14:paraId="7C506429"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331F6F22"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57F7371A"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4209D2C9" w14:textId="77777777" w:rsidR="00C31C58" w:rsidRDefault="00C31C58" w:rsidP="00C31C58">
            <w:pPr>
              <w:pStyle w:val="TabellRader"/>
            </w:pPr>
          </w:p>
        </w:tc>
      </w:tr>
      <w:tr w:rsidR="00C31C58" w14:paraId="7BBEDE3F" w14:textId="77777777" w:rsidTr="00C31C58">
        <w:trPr>
          <w:cantSplit/>
        </w:trPr>
        <w:tc>
          <w:tcPr>
            <w:tcW w:w="1924" w:type="pct"/>
            <w:gridSpan w:val="2"/>
            <w:tcBorders>
              <w:top w:val="single" w:sz="6" w:space="0" w:color="auto"/>
              <w:left w:val="nil"/>
              <w:bottom w:val="single" w:sz="6" w:space="0" w:color="auto"/>
              <w:right w:val="nil"/>
            </w:tcBorders>
            <w:noWrap/>
            <w:vAlign w:val="bottom"/>
            <w:hideMark/>
          </w:tcPr>
          <w:p w14:paraId="668C5954" w14:textId="121B57BB" w:rsidR="00C31C58" w:rsidRDefault="00CE11CB" w:rsidP="00C31C58">
            <w:pPr>
              <w:pStyle w:val="TabellRader"/>
              <w:jc w:val="left"/>
            </w:pPr>
            <w:r w:rsidRPr="00B8432B">
              <w:rPr>
                <w:b/>
                <w:bCs/>
              </w:rPr>
              <w:t>MELLANÖSTERN</w:t>
            </w:r>
          </w:p>
        </w:tc>
        <w:tc>
          <w:tcPr>
            <w:tcW w:w="962" w:type="pct"/>
            <w:tcBorders>
              <w:top w:val="single" w:sz="6" w:space="0" w:color="auto"/>
              <w:left w:val="nil"/>
              <w:bottom w:val="single" w:sz="6" w:space="0" w:color="auto"/>
              <w:right w:val="nil"/>
            </w:tcBorders>
            <w:noWrap/>
            <w:vAlign w:val="bottom"/>
          </w:tcPr>
          <w:p w14:paraId="314BDCF5"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46687CFE"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318FFBE2" w14:textId="77777777" w:rsidR="00C31C58" w:rsidRDefault="00C31C58" w:rsidP="00C31C58">
            <w:pPr>
              <w:pStyle w:val="TabellRader"/>
            </w:pPr>
          </w:p>
        </w:tc>
      </w:tr>
      <w:tr w:rsidR="00C31C58" w14:paraId="08B7D663" w14:textId="77777777" w:rsidTr="00C31C58">
        <w:trPr>
          <w:cantSplit/>
        </w:trPr>
        <w:tc>
          <w:tcPr>
            <w:tcW w:w="962" w:type="pct"/>
            <w:tcBorders>
              <w:top w:val="single" w:sz="6" w:space="0" w:color="auto"/>
              <w:left w:val="nil"/>
              <w:bottom w:val="single" w:sz="6" w:space="0" w:color="auto"/>
              <w:right w:val="nil"/>
            </w:tcBorders>
            <w:noWrap/>
            <w:vAlign w:val="bottom"/>
            <w:hideMark/>
          </w:tcPr>
          <w:p w14:paraId="64610C39" w14:textId="77777777" w:rsidR="00C31C58" w:rsidRDefault="00CE11CB" w:rsidP="00C31C58">
            <w:pPr>
              <w:pStyle w:val="TabellRader"/>
              <w:jc w:val="left"/>
            </w:pPr>
            <w:r>
              <w:t>FAE</w:t>
            </w:r>
          </w:p>
        </w:tc>
        <w:tc>
          <w:tcPr>
            <w:tcW w:w="962" w:type="pct"/>
            <w:tcBorders>
              <w:top w:val="single" w:sz="6" w:space="0" w:color="auto"/>
              <w:left w:val="nil"/>
              <w:bottom w:val="single" w:sz="6" w:space="0" w:color="auto"/>
              <w:right w:val="nil"/>
            </w:tcBorders>
            <w:noWrap/>
            <w:vAlign w:val="bottom"/>
            <w:hideMark/>
          </w:tcPr>
          <w:p w14:paraId="7A1ED1ED" w14:textId="77777777" w:rsidR="00C31C58" w:rsidRDefault="00CE11CB" w:rsidP="00C31C58">
            <w:pPr>
              <w:pStyle w:val="TabellRader"/>
              <w:rPr>
                <w:rFonts w:cs="Arial"/>
                <w:color w:val="000000"/>
              </w:rPr>
            </w:pPr>
            <w:r>
              <w:rPr>
                <w:rFonts w:cs="Arial"/>
                <w:color w:val="000000"/>
              </w:rPr>
              <w:t>5,10,11,21,22</w:t>
            </w:r>
          </w:p>
        </w:tc>
        <w:tc>
          <w:tcPr>
            <w:tcW w:w="962" w:type="pct"/>
            <w:tcBorders>
              <w:top w:val="single" w:sz="6" w:space="0" w:color="auto"/>
              <w:left w:val="nil"/>
              <w:bottom w:val="single" w:sz="6" w:space="0" w:color="auto"/>
              <w:right w:val="nil"/>
            </w:tcBorders>
            <w:noWrap/>
            <w:vAlign w:val="bottom"/>
            <w:hideMark/>
          </w:tcPr>
          <w:p w14:paraId="0B686E88"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40650D94" w14:textId="77777777" w:rsidR="00C31C58" w:rsidRDefault="00CE11CB" w:rsidP="00C31C58">
            <w:pPr>
              <w:pStyle w:val="TabellRader"/>
              <w:rPr>
                <w:rFonts w:cs="Arial"/>
                <w:color w:val="000000"/>
              </w:rPr>
            </w:pPr>
            <w:r>
              <w:rPr>
                <w:rFonts w:cs="Arial"/>
                <w:color w:val="000000"/>
              </w:rPr>
              <w:t>3 259 735 969</w:t>
            </w:r>
          </w:p>
        </w:tc>
        <w:tc>
          <w:tcPr>
            <w:tcW w:w="1031" w:type="pct"/>
            <w:tcBorders>
              <w:top w:val="single" w:sz="6" w:space="0" w:color="auto"/>
              <w:left w:val="nil"/>
              <w:bottom w:val="single" w:sz="6" w:space="0" w:color="auto"/>
              <w:right w:val="nil"/>
            </w:tcBorders>
            <w:noWrap/>
            <w:vAlign w:val="bottom"/>
            <w:hideMark/>
          </w:tcPr>
          <w:p w14:paraId="7FC6CD1D" w14:textId="77777777" w:rsidR="00C31C58" w:rsidRDefault="00CE11CB" w:rsidP="00C31C58">
            <w:pPr>
              <w:pStyle w:val="TabellRader"/>
              <w:rPr>
                <w:rFonts w:cs="Arial"/>
                <w:color w:val="000000"/>
              </w:rPr>
            </w:pPr>
            <w:r>
              <w:rPr>
                <w:rFonts w:cs="Arial"/>
                <w:color w:val="000000"/>
              </w:rPr>
              <w:t>3 259 735 969</w:t>
            </w:r>
          </w:p>
        </w:tc>
      </w:tr>
      <w:tr w:rsidR="00C31C58" w14:paraId="0ACDE030" w14:textId="77777777" w:rsidTr="00C31C58">
        <w:trPr>
          <w:cantSplit/>
        </w:trPr>
        <w:tc>
          <w:tcPr>
            <w:tcW w:w="962" w:type="pct"/>
            <w:tcBorders>
              <w:top w:val="single" w:sz="6" w:space="0" w:color="auto"/>
              <w:left w:val="nil"/>
              <w:bottom w:val="single" w:sz="6" w:space="0" w:color="auto"/>
              <w:right w:val="nil"/>
            </w:tcBorders>
            <w:noWrap/>
            <w:vAlign w:val="bottom"/>
            <w:hideMark/>
          </w:tcPr>
          <w:p w14:paraId="0FA84964" w14:textId="77777777" w:rsidR="00C31C58" w:rsidRDefault="00CE11CB" w:rsidP="00C31C58">
            <w:pPr>
              <w:pStyle w:val="TabellRader"/>
              <w:jc w:val="left"/>
            </w:pPr>
            <w:r>
              <w:t>Kuwait</w:t>
            </w:r>
          </w:p>
        </w:tc>
        <w:tc>
          <w:tcPr>
            <w:tcW w:w="962" w:type="pct"/>
            <w:tcBorders>
              <w:top w:val="single" w:sz="6" w:space="0" w:color="auto"/>
              <w:left w:val="nil"/>
              <w:bottom w:val="single" w:sz="6" w:space="0" w:color="auto"/>
              <w:right w:val="nil"/>
            </w:tcBorders>
            <w:noWrap/>
            <w:vAlign w:val="bottom"/>
            <w:hideMark/>
          </w:tcPr>
          <w:p w14:paraId="4614485C" w14:textId="77777777" w:rsidR="00C31C58" w:rsidRDefault="00CE11CB" w:rsidP="00C31C58">
            <w:pPr>
              <w:pStyle w:val="TabellRader"/>
              <w:rPr>
                <w:rFonts w:cs="Arial"/>
                <w:color w:val="000000"/>
              </w:rPr>
            </w:pPr>
            <w:r>
              <w:rPr>
                <w:rFonts w:cs="Arial"/>
                <w:color w:val="000000"/>
              </w:rPr>
              <w:t>4</w:t>
            </w:r>
          </w:p>
        </w:tc>
        <w:tc>
          <w:tcPr>
            <w:tcW w:w="962" w:type="pct"/>
            <w:tcBorders>
              <w:top w:val="single" w:sz="6" w:space="0" w:color="auto"/>
              <w:left w:val="nil"/>
              <w:bottom w:val="single" w:sz="6" w:space="0" w:color="auto"/>
              <w:right w:val="nil"/>
            </w:tcBorders>
            <w:noWrap/>
            <w:vAlign w:val="bottom"/>
            <w:hideMark/>
          </w:tcPr>
          <w:p w14:paraId="1328D2C2"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202A0E15" w14:textId="77777777" w:rsidR="00C31C58" w:rsidRDefault="00CE11CB" w:rsidP="00C31C58">
            <w:pPr>
              <w:pStyle w:val="TabellRader"/>
              <w:rPr>
                <w:rFonts w:cs="Arial"/>
                <w:color w:val="000000"/>
              </w:rPr>
            </w:pPr>
            <w:r>
              <w:rPr>
                <w:rFonts w:cs="Arial"/>
                <w:color w:val="000000"/>
              </w:rPr>
              <w:t>19 694 864</w:t>
            </w:r>
          </w:p>
        </w:tc>
        <w:tc>
          <w:tcPr>
            <w:tcW w:w="1031" w:type="pct"/>
            <w:tcBorders>
              <w:top w:val="single" w:sz="6" w:space="0" w:color="auto"/>
              <w:left w:val="nil"/>
              <w:bottom w:val="single" w:sz="6" w:space="0" w:color="auto"/>
              <w:right w:val="nil"/>
            </w:tcBorders>
            <w:noWrap/>
            <w:vAlign w:val="bottom"/>
            <w:hideMark/>
          </w:tcPr>
          <w:p w14:paraId="086AF88D" w14:textId="77777777" w:rsidR="00C31C58" w:rsidRDefault="00CE11CB" w:rsidP="00C31C58">
            <w:pPr>
              <w:pStyle w:val="TabellRader"/>
              <w:rPr>
                <w:rFonts w:cs="Arial"/>
                <w:color w:val="000000"/>
              </w:rPr>
            </w:pPr>
            <w:r>
              <w:rPr>
                <w:rFonts w:cs="Arial"/>
                <w:color w:val="000000"/>
              </w:rPr>
              <w:t>19 694 864</w:t>
            </w:r>
          </w:p>
        </w:tc>
      </w:tr>
      <w:tr w:rsidR="00C31C58" w14:paraId="6028B43A" w14:textId="77777777" w:rsidTr="00C31C58">
        <w:trPr>
          <w:cantSplit/>
        </w:trPr>
        <w:tc>
          <w:tcPr>
            <w:tcW w:w="962" w:type="pct"/>
            <w:tcBorders>
              <w:top w:val="single" w:sz="6" w:space="0" w:color="auto"/>
              <w:left w:val="nil"/>
              <w:bottom w:val="single" w:sz="6" w:space="0" w:color="auto"/>
              <w:right w:val="nil"/>
            </w:tcBorders>
            <w:noWrap/>
            <w:vAlign w:val="bottom"/>
            <w:hideMark/>
          </w:tcPr>
          <w:p w14:paraId="171E564D" w14:textId="77777777" w:rsidR="00C31C58" w:rsidRDefault="00CE11CB" w:rsidP="00C31C58">
            <w:pPr>
              <w:pStyle w:val="TabellRader"/>
              <w:jc w:val="left"/>
            </w:pPr>
            <w:r>
              <w:t>Oman</w:t>
            </w:r>
          </w:p>
        </w:tc>
        <w:tc>
          <w:tcPr>
            <w:tcW w:w="962" w:type="pct"/>
            <w:tcBorders>
              <w:top w:val="single" w:sz="6" w:space="0" w:color="auto"/>
              <w:left w:val="nil"/>
              <w:bottom w:val="single" w:sz="6" w:space="0" w:color="auto"/>
              <w:right w:val="nil"/>
            </w:tcBorders>
            <w:noWrap/>
            <w:vAlign w:val="bottom"/>
            <w:hideMark/>
          </w:tcPr>
          <w:p w14:paraId="01E178AE" w14:textId="77777777" w:rsidR="00C31C58" w:rsidRDefault="00CE11CB" w:rsidP="00C31C58">
            <w:pPr>
              <w:pStyle w:val="TabellRader"/>
              <w:rPr>
                <w:rFonts w:cs="Arial"/>
                <w:color w:val="000000"/>
              </w:rPr>
            </w:pPr>
            <w:r>
              <w:rPr>
                <w:rFonts w:cs="Arial"/>
                <w:color w:val="000000"/>
              </w:rPr>
              <w:t>4,11</w:t>
            </w:r>
          </w:p>
        </w:tc>
        <w:tc>
          <w:tcPr>
            <w:tcW w:w="962" w:type="pct"/>
            <w:tcBorders>
              <w:top w:val="single" w:sz="6" w:space="0" w:color="auto"/>
              <w:left w:val="nil"/>
              <w:bottom w:val="single" w:sz="6" w:space="0" w:color="auto"/>
              <w:right w:val="nil"/>
            </w:tcBorders>
            <w:noWrap/>
            <w:vAlign w:val="bottom"/>
            <w:hideMark/>
          </w:tcPr>
          <w:p w14:paraId="41DF613C"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31A21337" w14:textId="77777777" w:rsidR="00C31C58" w:rsidRDefault="00CE11CB" w:rsidP="00C31C58">
            <w:pPr>
              <w:pStyle w:val="TabellRader"/>
              <w:rPr>
                <w:rFonts w:cs="Arial"/>
                <w:color w:val="000000"/>
              </w:rPr>
            </w:pPr>
            <w:r>
              <w:rPr>
                <w:rFonts w:cs="Arial"/>
                <w:color w:val="000000"/>
              </w:rPr>
              <w:t>870 808</w:t>
            </w:r>
          </w:p>
        </w:tc>
        <w:tc>
          <w:tcPr>
            <w:tcW w:w="1031" w:type="pct"/>
            <w:tcBorders>
              <w:top w:val="single" w:sz="6" w:space="0" w:color="auto"/>
              <w:left w:val="nil"/>
              <w:bottom w:val="single" w:sz="6" w:space="0" w:color="auto"/>
              <w:right w:val="nil"/>
            </w:tcBorders>
            <w:noWrap/>
            <w:vAlign w:val="bottom"/>
            <w:hideMark/>
          </w:tcPr>
          <w:p w14:paraId="31C7FC59" w14:textId="77777777" w:rsidR="00C31C58" w:rsidRDefault="00CE11CB" w:rsidP="00C31C58">
            <w:pPr>
              <w:pStyle w:val="TabellRader"/>
              <w:rPr>
                <w:rFonts w:cs="Arial"/>
                <w:color w:val="000000"/>
              </w:rPr>
            </w:pPr>
            <w:r>
              <w:rPr>
                <w:rFonts w:cs="Arial"/>
                <w:color w:val="000000"/>
              </w:rPr>
              <w:t>870 808</w:t>
            </w:r>
          </w:p>
        </w:tc>
      </w:tr>
      <w:tr w:rsidR="00C31C58" w14:paraId="071D7F58" w14:textId="77777777" w:rsidTr="00C31C58">
        <w:trPr>
          <w:cantSplit/>
        </w:trPr>
        <w:tc>
          <w:tcPr>
            <w:tcW w:w="962" w:type="pct"/>
            <w:tcBorders>
              <w:top w:val="single" w:sz="6" w:space="0" w:color="auto"/>
              <w:left w:val="nil"/>
              <w:bottom w:val="single" w:sz="6" w:space="0" w:color="auto"/>
              <w:right w:val="nil"/>
            </w:tcBorders>
            <w:noWrap/>
            <w:vAlign w:val="bottom"/>
            <w:hideMark/>
          </w:tcPr>
          <w:p w14:paraId="1497035E" w14:textId="77777777" w:rsidR="00C31C58" w:rsidRDefault="00CE11CB" w:rsidP="00C31C58">
            <w:pPr>
              <w:pStyle w:val="TabellRader"/>
              <w:jc w:val="left"/>
            </w:pPr>
            <w:r>
              <w:t>Qatar</w:t>
            </w:r>
          </w:p>
        </w:tc>
        <w:tc>
          <w:tcPr>
            <w:tcW w:w="962" w:type="pct"/>
            <w:tcBorders>
              <w:top w:val="single" w:sz="6" w:space="0" w:color="auto"/>
              <w:left w:val="nil"/>
              <w:bottom w:val="single" w:sz="6" w:space="0" w:color="auto"/>
              <w:right w:val="nil"/>
            </w:tcBorders>
            <w:noWrap/>
            <w:vAlign w:val="bottom"/>
            <w:hideMark/>
          </w:tcPr>
          <w:p w14:paraId="0068EF04" w14:textId="77777777" w:rsidR="00C31C58" w:rsidRDefault="00CE11CB" w:rsidP="00C31C58">
            <w:pPr>
              <w:pStyle w:val="TabellRader"/>
              <w:rPr>
                <w:rFonts w:cs="Arial"/>
                <w:color w:val="000000"/>
              </w:rPr>
            </w:pPr>
            <w:r>
              <w:rPr>
                <w:rFonts w:cs="Arial"/>
                <w:color w:val="000000"/>
              </w:rPr>
              <w:t>4</w:t>
            </w:r>
          </w:p>
        </w:tc>
        <w:tc>
          <w:tcPr>
            <w:tcW w:w="962" w:type="pct"/>
            <w:tcBorders>
              <w:top w:val="single" w:sz="6" w:space="0" w:color="auto"/>
              <w:left w:val="nil"/>
              <w:bottom w:val="single" w:sz="6" w:space="0" w:color="auto"/>
              <w:right w:val="nil"/>
            </w:tcBorders>
            <w:noWrap/>
            <w:vAlign w:val="bottom"/>
            <w:hideMark/>
          </w:tcPr>
          <w:p w14:paraId="54A612F7"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02327583" w14:textId="77777777" w:rsidR="00C31C58" w:rsidRDefault="00CE11CB" w:rsidP="00C31C58">
            <w:pPr>
              <w:pStyle w:val="TabellRader"/>
              <w:rPr>
                <w:rFonts w:cs="Arial"/>
                <w:color w:val="000000"/>
              </w:rPr>
            </w:pPr>
            <w:r>
              <w:rPr>
                <w:rFonts w:cs="Arial"/>
                <w:color w:val="000000"/>
              </w:rPr>
              <w:t>25 328 302</w:t>
            </w:r>
          </w:p>
        </w:tc>
        <w:tc>
          <w:tcPr>
            <w:tcW w:w="1031" w:type="pct"/>
            <w:tcBorders>
              <w:top w:val="single" w:sz="6" w:space="0" w:color="auto"/>
              <w:left w:val="nil"/>
              <w:bottom w:val="single" w:sz="6" w:space="0" w:color="auto"/>
              <w:right w:val="nil"/>
            </w:tcBorders>
            <w:noWrap/>
            <w:vAlign w:val="bottom"/>
            <w:hideMark/>
          </w:tcPr>
          <w:p w14:paraId="64D2D40A" w14:textId="77777777" w:rsidR="00C31C58" w:rsidRDefault="00CE11CB" w:rsidP="00C31C58">
            <w:pPr>
              <w:pStyle w:val="TabellRader"/>
              <w:rPr>
                <w:rFonts w:cs="Arial"/>
                <w:color w:val="000000"/>
              </w:rPr>
            </w:pPr>
            <w:r>
              <w:rPr>
                <w:rFonts w:cs="Arial"/>
                <w:color w:val="000000"/>
              </w:rPr>
              <w:t>25 328 302</w:t>
            </w:r>
          </w:p>
        </w:tc>
      </w:tr>
      <w:tr w:rsidR="00C31C58" w14:paraId="470C650B" w14:textId="77777777" w:rsidTr="00C31C58">
        <w:trPr>
          <w:cantSplit/>
        </w:trPr>
        <w:tc>
          <w:tcPr>
            <w:tcW w:w="962" w:type="pct"/>
            <w:tcBorders>
              <w:top w:val="single" w:sz="6" w:space="0" w:color="auto"/>
              <w:left w:val="nil"/>
              <w:bottom w:val="single" w:sz="6" w:space="0" w:color="auto"/>
              <w:right w:val="nil"/>
            </w:tcBorders>
            <w:noWrap/>
            <w:vAlign w:val="bottom"/>
            <w:hideMark/>
          </w:tcPr>
          <w:p w14:paraId="11AB192E" w14:textId="77777777" w:rsidR="00C31C58" w:rsidRDefault="00CE11CB" w:rsidP="00C31C58">
            <w:pPr>
              <w:pStyle w:val="TabellRader"/>
              <w:jc w:val="left"/>
            </w:pPr>
            <w:r>
              <w:t xml:space="preserve">Saudiarabien </w:t>
            </w:r>
          </w:p>
        </w:tc>
        <w:tc>
          <w:tcPr>
            <w:tcW w:w="962" w:type="pct"/>
            <w:tcBorders>
              <w:top w:val="single" w:sz="6" w:space="0" w:color="auto"/>
              <w:left w:val="nil"/>
              <w:bottom w:val="single" w:sz="6" w:space="0" w:color="auto"/>
              <w:right w:val="nil"/>
            </w:tcBorders>
            <w:noWrap/>
            <w:vAlign w:val="bottom"/>
            <w:hideMark/>
          </w:tcPr>
          <w:p w14:paraId="6BF1B4C1" w14:textId="77777777" w:rsidR="00C31C58" w:rsidRDefault="00CE11CB" w:rsidP="00C31C58">
            <w:pPr>
              <w:pStyle w:val="TabellRader"/>
              <w:rPr>
                <w:rFonts w:cs="Arial"/>
                <w:color w:val="000000"/>
              </w:rPr>
            </w:pPr>
            <w:r>
              <w:rPr>
                <w:rFonts w:cs="Arial"/>
                <w:color w:val="000000"/>
              </w:rPr>
              <w:t>5,11,21,22</w:t>
            </w:r>
          </w:p>
        </w:tc>
        <w:tc>
          <w:tcPr>
            <w:tcW w:w="962" w:type="pct"/>
            <w:tcBorders>
              <w:top w:val="single" w:sz="6" w:space="0" w:color="auto"/>
              <w:left w:val="nil"/>
              <w:bottom w:val="single" w:sz="6" w:space="0" w:color="auto"/>
              <w:right w:val="nil"/>
            </w:tcBorders>
            <w:noWrap/>
            <w:vAlign w:val="bottom"/>
            <w:hideMark/>
          </w:tcPr>
          <w:p w14:paraId="32B02F0C"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2C09BE98" w14:textId="77777777" w:rsidR="00C31C58" w:rsidRDefault="00CE11CB" w:rsidP="00C31C58">
            <w:pPr>
              <w:pStyle w:val="TabellRader"/>
              <w:rPr>
                <w:rFonts w:cs="Arial"/>
                <w:color w:val="000000"/>
              </w:rPr>
            </w:pPr>
            <w:r>
              <w:rPr>
                <w:rFonts w:cs="Arial"/>
                <w:color w:val="000000"/>
              </w:rPr>
              <w:t>47 770 607</w:t>
            </w:r>
          </w:p>
        </w:tc>
        <w:tc>
          <w:tcPr>
            <w:tcW w:w="1031" w:type="pct"/>
            <w:tcBorders>
              <w:top w:val="single" w:sz="6" w:space="0" w:color="auto"/>
              <w:left w:val="nil"/>
              <w:bottom w:val="single" w:sz="6" w:space="0" w:color="auto"/>
              <w:right w:val="nil"/>
            </w:tcBorders>
            <w:noWrap/>
            <w:vAlign w:val="bottom"/>
            <w:hideMark/>
          </w:tcPr>
          <w:p w14:paraId="0CE1A1E4" w14:textId="77777777" w:rsidR="00C31C58" w:rsidRDefault="00CE11CB" w:rsidP="00C31C58">
            <w:pPr>
              <w:pStyle w:val="TabellRader"/>
              <w:rPr>
                <w:rFonts w:cs="Arial"/>
                <w:color w:val="000000"/>
              </w:rPr>
            </w:pPr>
            <w:r>
              <w:rPr>
                <w:rFonts w:cs="Arial"/>
                <w:color w:val="000000"/>
              </w:rPr>
              <w:t>47 770 607</w:t>
            </w:r>
          </w:p>
        </w:tc>
      </w:tr>
      <w:tr w:rsidR="00C31C58" w14:paraId="3E49C6D0" w14:textId="77777777" w:rsidTr="00C31C58">
        <w:trPr>
          <w:cantSplit/>
        </w:trPr>
        <w:tc>
          <w:tcPr>
            <w:tcW w:w="962" w:type="pct"/>
            <w:tcBorders>
              <w:top w:val="single" w:sz="6" w:space="0" w:color="auto"/>
              <w:left w:val="nil"/>
              <w:bottom w:val="single" w:sz="6" w:space="0" w:color="auto"/>
              <w:right w:val="nil"/>
            </w:tcBorders>
            <w:noWrap/>
            <w:vAlign w:val="bottom"/>
            <w:hideMark/>
          </w:tcPr>
          <w:p w14:paraId="418D4032" w14:textId="77777777" w:rsidR="00C31C58" w:rsidRDefault="00CE11CB" w:rsidP="00C31C58">
            <w:pPr>
              <w:pStyle w:val="TabellSlutsumma"/>
              <w:jc w:val="left"/>
            </w:pPr>
            <w:r>
              <w:t>Totalt</w:t>
            </w:r>
          </w:p>
        </w:tc>
        <w:tc>
          <w:tcPr>
            <w:tcW w:w="962" w:type="pct"/>
            <w:tcBorders>
              <w:top w:val="single" w:sz="6" w:space="0" w:color="auto"/>
              <w:left w:val="nil"/>
              <w:bottom w:val="single" w:sz="6" w:space="0" w:color="auto"/>
              <w:right w:val="nil"/>
            </w:tcBorders>
            <w:noWrap/>
            <w:vAlign w:val="bottom"/>
          </w:tcPr>
          <w:p w14:paraId="62E498E7" w14:textId="77777777" w:rsidR="00C31C58" w:rsidRDefault="00C31C58" w:rsidP="00C31C58">
            <w:pPr>
              <w:pStyle w:val="TabellSlutsumma"/>
            </w:pPr>
          </w:p>
        </w:tc>
        <w:tc>
          <w:tcPr>
            <w:tcW w:w="962" w:type="pct"/>
            <w:tcBorders>
              <w:top w:val="single" w:sz="6" w:space="0" w:color="auto"/>
              <w:left w:val="nil"/>
              <w:bottom w:val="single" w:sz="6" w:space="0" w:color="auto"/>
              <w:right w:val="nil"/>
            </w:tcBorders>
            <w:noWrap/>
            <w:vAlign w:val="bottom"/>
            <w:hideMark/>
          </w:tcPr>
          <w:p w14:paraId="76CAAE7B" w14:textId="77777777" w:rsidR="00C31C58" w:rsidRDefault="00CE11CB" w:rsidP="00C31C58">
            <w:pPr>
              <w:pStyle w:val="TabellSlutsumma"/>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58949959" w14:textId="77777777" w:rsidR="00C31C58" w:rsidRDefault="00CE11CB" w:rsidP="00C31C58">
            <w:pPr>
              <w:pStyle w:val="TabellSlutsumma"/>
              <w:rPr>
                <w:rFonts w:cs="Arial"/>
                <w:color w:val="000000"/>
              </w:rPr>
            </w:pPr>
            <w:r>
              <w:rPr>
                <w:rFonts w:cs="Arial"/>
                <w:color w:val="000000"/>
              </w:rPr>
              <w:t>3 353 400 550</w:t>
            </w:r>
          </w:p>
        </w:tc>
        <w:tc>
          <w:tcPr>
            <w:tcW w:w="1031" w:type="pct"/>
            <w:tcBorders>
              <w:top w:val="single" w:sz="6" w:space="0" w:color="auto"/>
              <w:left w:val="nil"/>
              <w:bottom w:val="single" w:sz="6" w:space="0" w:color="auto"/>
              <w:right w:val="nil"/>
            </w:tcBorders>
            <w:noWrap/>
            <w:vAlign w:val="bottom"/>
            <w:hideMark/>
          </w:tcPr>
          <w:p w14:paraId="57CBBE20" w14:textId="77777777" w:rsidR="00C31C58" w:rsidRDefault="00CE11CB" w:rsidP="00C31C58">
            <w:pPr>
              <w:pStyle w:val="TabellSlutsumma"/>
              <w:rPr>
                <w:rFonts w:cs="Arial"/>
                <w:color w:val="000000"/>
              </w:rPr>
            </w:pPr>
            <w:r>
              <w:rPr>
                <w:rFonts w:cs="Arial"/>
                <w:color w:val="000000"/>
              </w:rPr>
              <w:t>3 353 400 550</w:t>
            </w:r>
          </w:p>
        </w:tc>
      </w:tr>
      <w:tr w:rsidR="00C31C58" w14:paraId="01BE6F3F" w14:textId="77777777" w:rsidTr="00C31C58">
        <w:trPr>
          <w:cantSplit/>
        </w:trPr>
        <w:tc>
          <w:tcPr>
            <w:tcW w:w="962" w:type="pct"/>
            <w:tcBorders>
              <w:top w:val="single" w:sz="6" w:space="0" w:color="auto"/>
              <w:left w:val="nil"/>
              <w:bottom w:val="single" w:sz="6" w:space="0" w:color="auto"/>
              <w:right w:val="nil"/>
            </w:tcBorders>
            <w:noWrap/>
            <w:vAlign w:val="bottom"/>
          </w:tcPr>
          <w:p w14:paraId="2F5CF6B3" w14:textId="77777777" w:rsidR="00C31C58" w:rsidRDefault="00C31C58" w:rsidP="00C31C58">
            <w:pPr>
              <w:pStyle w:val="TabellRader"/>
              <w:jc w:val="left"/>
            </w:pPr>
          </w:p>
        </w:tc>
        <w:tc>
          <w:tcPr>
            <w:tcW w:w="962" w:type="pct"/>
            <w:tcBorders>
              <w:top w:val="single" w:sz="6" w:space="0" w:color="auto"/>
              <w:left w:val="nil"/>
              <w:bottom w:val="single" w:sz="6" w:space="0" w:color="auto"/>
              <w:right w:val="nil"/>
            </w:tcBorders>
            <w:noWrap/>
            <w:vAlign w:val="bottom"/>
          </w:tcPr>
          <w:p w14:paraId="1C710267"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3675E6EF"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64293D88"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1D2A7B07" w14:textId="77777777" w:rsidR="00C31C58" w:rsidRDefault="00C31C58" w:rsidP="00C31C58">
            <w:pPr>
              <w:pStyle w:val="TabellRader"/>
            </w:pPr>
          </w:p>
        </w:tc>
      </w:tr>
      <w:tr w:rsidR="00C31C58" w14:paraId="38CB173C" w14:textId="77777777" w:rsidTr="00C31C58">
        <w:trPr>
          <w:cantSplit/>
        </w:trPr>
        <w:tc>
          <w:tcPr>
            <w:tcW w:w="962" w:type="pct"/>
            <w:tcBorders>
              <w:top w:val="single" w:sz="6" w:space="0" w:color="auto"/>
              <w:left w:val="nil"/>
              <w:bottom w:val="single" w:sz="6" w:space="0" w:color="auto"/>
              <w:right w:val="nil"/>
            </w:tcBorders>
            <w:noWrap/>
            <w:vAlign w:val="bottom"/>
            <w:hideMark/>
          </w:tcPr>
          <w:p w14:paraId="01BE841B" w14:textId="77777777" w:rsidR="00C31C58" w:rsidRPr="00B8432B" w:rsidRDefault="00CE11CB" w:rsidP="00C31C58">
            <w:pPr>
              <w:pStyle w:val="TabellRader"/>
              <w:jc w:val="left"/>
              <w:rPr>
                <w:b/>
                <w:bCs/>
              </w:rPr>
            </w:pPr>
            <w:r w:rsidRPr="00B8432B">
              <w:rPr>
                <w:b/>
                <w:bCs/>
              </w:rPr>
              <w:t>ÖVRIGA AFRIKA</w:t>
            </w:r>
          </w:p>
        </w:tc>
        <w:tc>
          <w:tcPr>
            <w:tcW w:w="962" w:type="pct"/>
            <w:tcBorders>
              <w:top w:val="single" w:sz="6" w:space="0" w:color="auto"/>
              <w:left w:val="nil"/>
              <w:bottom w:val="single" w:sz="6" w:space="0" w:color="auto"/>
              <w:right w:val="nil"/>
            </w:tcBorders>
            <w:noWrap/>
            <w:vAlign w:val="bottom"/>
          </w:tcPr>
          <w:p w14:paraId="04DEA67A"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6CA5564D"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1DECC532"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1F55C74A" w14:textId="77777777" w:rsidR="00C31C58" w:rsidRDefault="00C31C58" w:rsidP="00C31C58">
            <w:pPr>
              <w:pStyle w:val="TabellRader"/>
            </w:pPr>
          </w:p>
        </w:tc>
      </w:tr>
      <w:tr w:rsidR="00C31C58" w14:paraId="26D5A218" w14:textId="77777777" w:rsidTr="00C31C58">
        <w:trPr>
          <w:cantSplit/>
        </w:trPr>
        <w:tc>
          <w:tcPr>
            <w:tcW w:w="962" w:type="pct"/>
            <w:tcBorders>
              <w:top w:val="single" w:sz="6" w:space="0" w:color="auto"/>
              <w:left w:val="nil"/>
              <w:bottom w:val="single" w:sz="6" w:space="0" w:color="auto"/>
              <w:right w:val="nil"/>
            </w:tcBorders>
            <w:noWrap/>
            <w:vAlign w:val="bottom"/>
            <w:hideMark/>
          </w:tcPr>
          <w:p w14:paraId="624718DC" w14:textId="77777777" w:rsidR="00C31C58" w:rsidRDefault="00CE11CB" w:rsidP="00C31C58">
            <w:pPr>
              <w:pStyle w:val="TabellRader"/>
              <w:jc w:val="left"/>
            </w:pPr>
            <w:r>
              <w:t>Mauritius</w:t>
            </w:r>
          </w:p>
        </w:tc>
        <w:tc>
          <w:tcPr>
            <w:tcW w:w="962" w:type="pct"/>
            <w:tcBorders>
              <w:top w:val="single" w:sz="6" w:space="0" w:color="auto"/>
              <w:left w:val="nil"/>
              <w:bottom w:val="single" w:sz="6" w:space="0" w:color="auto"/>
              <w:right w:val="nil"/>
            </w:tcBorders>
            <w:noWrap/>
            <w:vAlign w:val="bottom"/>
            <w:hideMark/>
          </w:tcPr>
          <w:p w14:paraId="5C919560" w14:textId="77777777" w:rsidR="00C31C58" w:rsidRDefault="00CE11CB" w:rsidP="00C31C58">
            <w:pPr>
              <w:pStyle w:val="TabellRader"/>
              <w:rPr>
                <w:rFonts w:cs="Arial"/>
                <w:color w:val="000000"/>
              </w:rPr>
            </w:pPr>
            <w:r>
              <w:rPr>
                <w:rFonts w:cs="Arial"/>
                <w:color w:val="000000"/>
              </w:rPr>
              <w:t>3</w:t>
            </w:r>
          </w:p>
        </w:tc>
        <w:tc>
          <w:tcPr>
            <w:tcW w:w="962" w:type="pct"/>
            <w:tcBorders>
              <w:top w:val="single" w:sz="6" w:space="0" w:color="auto"/>
              <w:left w:val="nil"/>
              <w:bottom w:val="single" w:sz="6" w:space="0" w:color="auto"/>
              <w:right w:val="nil"/>
            </w:tcBorders>
            <w:noWrap/>
            <w:vAlign w:val="bottom"/>
            <w:hideMark/>
          </w:tcPr>
          <w:p w14:paraId="581C5B77"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52EDCB08" w14:textId="77777777" w:rsidR="00C31C58" w:rsidRDefault="00CE11CB" w:rsidP="00C31C58">
            <w:pPr>
              <w:pStyle w:val="TabellRader"/>
              <w:rPr>
                <w:rFonts w:cs="Arial"/>
                <w:color w:val="000000"/>
              </w:rPr>
            </w:pPr>
            <w:r>
              <w:rPr>
                <w:rFonts w:cs="Arial"/>
                <w:color w:val="000000"/>
              </w:rPr>
              <w:t>46 842</w:t>
            </w:r>
          </w:p>
        </w:tc>
        <w:tc>
          <w:tcPr>
            <w:tcW w:w="1031" w:type="pct"/>
            <w:tcBorders>
              <w:top w:val="single" w:sz="6" w:space="0" w:color="auto"/>
              <w:left w:val="nil"/>
              <w:bottom w:val="single" w:sz="6" w:space="0" w:color="auto"/>
              <w:right w:val="nil"/>
            </w:tcBorders>
            <w:noWrap/>
            <w:vAlign w:val="bottom"/>
            <w:hideMark/>
          </w:tcPr>
          <w:p w14:paraId="0792D3D7" w14:textId="77777777" w:rsidR="00C31C58" w:rsidRDefault="00CE11CB" w:rsidP="00C31C58">
            <w:pPr>
              <w:pStyle w:val="TabellRader"/>
              <w:rPr>
                <w:rFonts w:cs="Arial"/>
                <w:color w:val="000000"/>
              </w:rPr>
            </w:pPr>
            <w:r>
              <w:rPr>
                <w:rFonts w:cs="Arial"/>
                <w:color w:val="000000"/>
              </w:rPr>
              <w:t>46 842</w:t>
            </w:r>
          </w:p>
        </w:tc>
      </w:tr>
      <w:tr w:rsidR="00C31C58" w14:paraId="553E32A9" w14:textId="77777777" w:rsidTr="00C31C58">
        <w:trPr>
          <w:cantSplit/>
        </w:trPr>
        <w:tc>
          <w:tcPr>
            <w:tcW w:w="962" w:type="pct"/>
            <w:tcBorders>
              <w:top w:val="single" w:sz="6" w:space="0" w:color="auto"/>
              <w:left w:val="nil"/>
              <w:bottom w:val="single" w:sz="6" w:space="0" w:color="auto"/>
              <w:right w:val="nil"/>
            </w:tcBorders>
            <w:noWrap/>
            <w:vAlign w:val="bottom"/>
            <w:hideMark/>
          </w:tcPr>
          <w:p w14:paraId="6CB83507" w14:textId="77777777" w:rsidR="00C31C58" w:rsidRDefault="00CE11CB" w:rsidP="00C31C58">
            <w:pPr>
              <w:pStyle w:val="TabellRader"/>
              <w:jc w:val="left"/>
            </w:pPr>
            <w:r>
              <w:t>Nigeria</w:t>
            </w:r>
          </w:p>
        </w:tc>
        <w:tc>
          <w:tcPr>
            <w:tcW w:w="962" w:type="pct"/>
            <w:tcBorders>
              <w:top w:val="single" w:sz="6" w:space="0" w:color="auto"/>
              <w:left w:val="nil"/>
              <w:bottom w:val="single" w:sz="6" w:space="0" w:color="auto"/>
              <w:right w:val="nil"/>
            </w:tcBorders>
            <w:noWrap/>
            <w:vAlign w:val="bottom"/>
            <w:hideMark/>
          </w:tcPr>
          <w:p w14:paraId="71D7443A" w14:textId="77777777" w:rsidR="00C31C58" w:rsidRDefault="00CE11CB" w:rsidP="00C31C58">
            <w:pPr>
              <w:pStyle w:val="TabellRader"/>
              <w:rPr>
                <w:rFonts w:cs="Arial"/>
                <w:color w:val="000000"/>
              </w:rPr>
            </w:pPr>
            <w:r>
              <w:rPr>
                <w:rFonts w:cs="Arial"/>
                <w:color w:val="000000"/>
              </w:rPr>
              <w:t>11</w:t>
            </w:r>
          </w:p>
        </w:tc>
        <w:tc>
          <w:tcPr>
            <w:tcW w:w="962" w:type="pct"/>
            <w:tcBorders>
              <w:top w:val="single" w:sz="6" w:space="0" w:color="auto"/>
              <w:left w:val="nil"/>
              <w:bottom w:val="single" w:sz="6" w:space="0" w:color="auto"/>
              <w:right w:val="nil"/>
            </w:tcBorders>
            <w:noWrap/>
            <w:vAlign w:val="bottom"/>
            <w:hideMark/>
          </w:tcPr>
          <w:p w14:paraId="6A615A7B"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33D912CD" w14:textId="77777777" w:rsidR="00C31C58" w:rsidRDefault="00CE11CB" w:rsidP="00C31C58">
            <w:pPr>
              <w:pStyle w:val="TabellRader"/>
              <w:rPr>
                <w:rFonts w:cs="Arial"/>
                <w:color w:val="000000"/>
              </w:rPr>
            </w:pPr>
            <w:r>
              <w:rPr>
                <w:rFonts w:cs="Arial"/>
                <w:color w:val="000000"/>
              </w:rPr>
              <w:t>91 540</w:t>
            </w:r>
          </w:p>
        </w:tc>
        <w:tc>
          <w:tcPr>
            <w:tcW w:w="1031" w:type="pct"/>
            <w:tcBorders>
              <w:top w:val="single" w:sz="6" w:space="0" w:color="auto"/>
              <w:left w:val="nil"/>
              <w:bottom w:val="single" w:sz="6" w:space="0" w:color="auto"/>
              <w:right w:val="nil"/>
            </w:tcBorders>
            <w:noWrap/>
            <w:vAlign w:val="bottom"/>
            <w:hideMark/>
          </w:tcPr>
          <w:p w14:paraId="29B30E74" w14:textId="77777777" w:rsidR="00C31C58" w:rsidRDefault="00CE11CB" w:rsidP="00C31C58">
            <w:pPr>
              <w:pStyle w:val="TabellRader"/>
              <w:rPr>
                <w:rFonts w:cs="Arial"/>
                <w:color w:val="000000"/>
              </w:rPr>
            </w:pPr>
            <w:r>
              <w:rPr>
                <w:rFonts w:cs="Arial"/>
                <w:color w:val="000000"/>
              </w:rPr>
              <w:t>91 540</w:t>
            </w:r>
          </w:p>
        </w:tc>
      </w:tr>
      <w:tr w:rsidR="00C31C58" w14:paraId="450A3932" w14:textId="77777777" w:rsidTr="00C31C58">
        <w:trPr>
          <w:cantSplit/>
        </w:trPr>
        <w:tc>
          <w:tcPr>
            <w:tcW w:w="962" w:type="pct"/>
            <w:tcBorders>
              <w:top w:val="single" w:sz="6" w:space="0" w:color="auto"/>
              <w:left w:val="nil"/>
              <w:bottom w:val="single" w:sz="6" w:space="0" w:color="auto"/>
              <w:right w:val="nil"/>
            </w:tcBorders>
            <w:noWrap/>
            <w:vAlign w:val="bottom"/>
            <w:hideMark/>
          </w:tcPr>
          <w:p w14:paraId="4E2A51EA" w14:textId="77777777" w:rsidR="00C31C58" w:rsidRDefault="00CE11CB" w:rsidP="00C31C58">
            <w:pPr>
              <w:pStyle w:val="TabellRader"/>
              <w:jc w:val="left"/>
            </w:pPr>
            <w:r>
              <w:t>Sydafrika</w:t>
            </w:r>
          </w:p>
        </w:tc>
        <w:tc>
          <w:tcPr>
            <w:tcW w:w="962" w:type="pct"/>
            <w:tcBorders>
              <w:top w:val="single" w:sz="6" w:space="0" w:color="auto"/>
              <w:left w:val="nil"/>
              <w:bottom w:val="single" w:sz="6" w:space="0" w:color="auto"/>
              <w:right w:val="nil"/>
            </w:tcBorders>
            <w:noWrap/>
            <w:vAlign w:val="bottom"/>
            <w:hideMark/>
          </w:tcPr>
          <w:p w14:paraId="489553A7" w14:textId="77777777" w:rsidR="00C31C58" w:rsidRDefault="00CE11CB" w:rsidP="00C31C58">
            <w:pPr>
              <w:pStyle w:val="TabellRader"/>
              <w:rPr>
                <w:rFonts w:cs="Arial"/>
                <w:color w:val="000000"/>
              </w:rPr>
            </w:pPr>
            <w:r>
              <w:rPr>
                <w:rFonts w:cs="Arial"/>
                <w:color w:val="000000"/>
              </w:rPr>
              <w:t>1,3,4,8,10,11,13,14,21,22</w:t>
            </w:r>
          </w:p>
        </w:tc>
        <w:tc>
          <w:tcPr>
            <w:tcW w:w="962" w:type="pct"/>
            <w:tcBorders>
              <w:top w:val="single" w:sz="6" w:space="0" w:color="auto"/>
              <w:left w:val="nil"/>
              <w:bottom w:val="single" w:sz="6" w:space="0" w:color="auto"/>
              <w:right w:val="nil"/>
            </w:tcBorders>
            <w:noWrap/>
            <w:vAlign w:val="bottom"/>
            <w:hideMark/>
          </w:tcPr>
          <w:p w14:paraId="23B6F8C0" w14:textId="77777777" w:rsidR="00C31C58" w:rsidRDefault="00CE11CB" w:rsidP="00C31C58">
            <w:pPr>
              <w:pStyle w:val="TabellRader"/>
              <w:rPr>
                <w:rFonts w:cs="Arial"/>
                <w:color w:val="000000"/>
              </w:rPr>
            </w:pPr>
            <w:r>
              <w:rPr>
                <w:rFonts w:cs="Arial"/>
                <w:color w:val="000000"/>
              </w:rPr>
              <w:t>12 217 405</w:t>
            </w:r>
          </w:p>
        </w:tc>
        <w:tc>
          <w:tcPr>
            <w:tcW w:w="1083" w:type="pct"/>
            <w:tcBorders>
              <w:top w:val="single" w:sz="6" w:space="0" w:color="auto"/>
              <w:left w:val="nil"/>
              <w:bottom w:val="single" w:sz="6" w:space="0" w:color="auto"/>
              <w:right w:val="nil"/>
            </w:tcBorders>
            <w:noWrap/>
            <w:vAlign w:val="bottom"/>
            <w:hideMark/>
          </w:tcPr>
          <w:p w14:paraId="3D719160" w14:textId="77777777" w:rsidR="00C31C58" w:rsidRDefault="00CE11CB" w:rsidP="00C31C58">
            <w:pPr>
              <w:pStyle w:val="TabellRader"/>
              <w:rPr>
                <w:rFonts w:cs="Arial"/>
                <w:color w:val="000000"/>
              </w:rPr>
            </w:pPr>
            <w:r>
              <w:rPr>
                <w:rFonts w:cs="Arial"/>
                <w:color w:val="000000"/>
              </w:rPr>
              <w:t>71 487 591</w:t>
            </w:r>
          </w:p>
        </w:tc>
        <w:tc>
          <w:tcPr>
            <w:tcW w:w="1031" w:type="pct"/>
            <w:tcBorders>
              <w:top w:val="single" w:sz="6" w:space="0" w:color="auto"/>
              <w:left w:val="nil"/>
              <w:bottom w:val="single" w:sz="6" w:space="0" w:color="auto"/>
              <w:right w:val="nil"/>
            </w:tcBorders>
            <w:noWrap/>
            <w:vAlign w:val="bottom"/>
            <w:hideMark/>
          </w:tcPr>
          <w:p w14:paraId="48E2EF7C" w14:textId="77777777" w:rsidR="00C31C58" w:rsidRDefault="00CE11CB" w:rsidP="00C31C58">
            <w:pPr>
              <w:pStyle w:val="TabellRader"/>
              <w:rPr>
                <w:rFonts w:cs="Arial"/>
                <w:color w:val="000000"/>
              </w:rPr>
            </w:pPr>
            <w:r>
              <w:rPr>
                <w:rFonts w:cs="Arial"/>
                <w:color w:val="000000"/>
              </w:rPr>
              <w:t>83 704 996</w:t>
            </w:r>
          </w:p>
        </w:tc>
      </w:tr>
      <w:tr w:rsidR="00C31C58" w14:paraId="18E3D580" w14:textId="77777777" w:rsidTr="00C31C58">
        <w:trPr>
          <w:cantSplit/>
        </w:trPr>
        <w:tc>
          <w:tcPr>
            <w:tcW w:w="962" w:type="pct"/>
            <w:tcBorders>
              <w:top w:val="single" w:sz="6" w:space="0" w:color="auto"/>
              <w:left w:val="nil"/>
              <w:bottom w:val="single" w:sz="6" w:space="0" w:color="auto"/>
              <w:right w:val="nil"/>
            </w:tcBorders>
            <w:noWrap/>
            <w:vAlign w:val="bottom"/>
            <w:hideMark/>
          </w:tcPr>
          <w:p w14:paraId="34410224" w14:textId="77777777" w:rsidR="00C31C58" w:rsidRDefault="00CE11CB" w:rsidP="00C31C58">
            <w:pPr>
              <w:pStyle w:val="TabellSlutsumma"/>
              <w:jc w:val="left"/>
            </w:pPr>
            <w:r>
              <w:t>Totalt</w:t>
            </w:r>
          </w:p>
        </w:tc>
        <w:tc>
          <w:tcPr>
            <w:tcW w:w="962" w:type="pct"/>
            <w:tcBorders>
              <w:top w:val="single" w:sz="6" w:space="0" w:color="auto"/>
              <w:left w:val="nil"/>
              <w:bottom w:val="single" w:sz="6" w:space="0" w:color="auto"/>
              <w:right w:val="nil"/>
            </w:tcBorders>
            <w:noWrap/>
            <w:vAlign w:val="bottom"/>
          </w:tcPr>
          <w:p w14:paraId="3CFBE3CA" w14:textId="77777777" w:rsidR="00C31C58" w:rsidRDefault="00C31C58" w:rsidP="00C31C58">
            <w:pPr>
              <w:pStyle w:val="TabellSlutsumma"/>
            </w:pPr>
          </w:p>
        </w:tc>
        <w:tc>
          <w:tcPr>
            <w:tcW w:w="962" w:type="pct"/>
            <w:tcBorders>
              <w:top w:val="single" w:sz="6" w:space="0" w:color="auto"/>
              <w:left w:val="nil"/>
              <w:bottom w:val="single" w:sz="6" w:space="0" w:color="auto"/>
              <w:right w:val="nil"/>
            </w:tcBorders>
            <w:noWrap/>
            <w:vAlign w:val="bottom"/>
            <w:hideMark/>
          </w:tcPr>
          <w:p w14:paraId="265E8584" w14:textId="77777777" w:rsidR="00C31C58" w:rsidRDefault="00CE11CB" w:rsidP="00C31C58">
            <w:pPr>
              <w:pStyle w:val="TabellSlutsumma"/>
              <w:rPr>
                <w:rFonts w:cs="Arial"/>
                <w:color w:val="000000"/>
              </w:rPr>
            </w:pPr>
            <w:r>
              <w:rPr>
                <w:rFonts w:cs="Arial"/>
                <w:color w:val="000000"/>
              </w:rPr>
              <w:t>12 217 405</w:t>
            </w:r>
          </w:p>
        </w:tc>
        <w:tc>
          <w:tcPr>
            <w:tcW w:w="1083" w:type="pct"/>
            <w:tcBorders>
              <w:top w:val="single" w:sz="6" w:space="0" w:color="auto"/>
              <w:left w:val="nil"/>
              <w:bottom w:val="single" w:sz="6" w:space="0" w:color="auto"/>
              <w:right w:val="nil"/>
            </w:tcBorders>
            <w:noWrap/>
            <w:vAlign w:val="bottom"/>
            <w:hideMark/>
          </w:tcPr>
          <w:p w14:paraId="1334D739" w14:textId="77777777" w:rsidR="00C31C58" w:rsidRDefault="00CE11CB" w:rsidP="00C31C58">
            <w:pPr>
              <w:pStyle w:val="TabellSlutsumma"/>
              <w:rPr>
                <w:rFonts w:cs="Arial"/>
                <w:color w:val="000000"/>
              </w:rPr>
            </w:pPr>
            <w:r>
              <w:rPr>
                <w:rFonts w:cs="Arial"/>
                <w:color w:val="000000"/>
              </w:rPr>
              <w:t>71 625 973</w:t>
            </w:r>
          </w:p>
        </w:tc>
        <w:tc>
          <w:tcPr>
            <w:tcW w:w="1031" w:type="pct"/>
            <w:tcBorders>
              <w:top w:val="single" w:sz="6" w:space="0" w:color="auto"/>
              <w:left w:val="nil"/>
              <w:bottom w:val="single" w:sz="6" w:space="0" w:color="auto"/>
              <w:right w:val="nil"/>
            </w:tcBorders>
            <w:noWrap/>
            <w:vAlign w:val="bottom"/>
            <w:hideMark/>
          </w:tcPr>
          <w:p w14:paraId="6D315702" w14:textId="77777777" w:rsidR="00C31C58" w:rsidRDefault="00CE11CB" w:rsidP="00C31C58">
            <w:pPr>
              <w:pStyle w:val="TabellSlutsumma"/>
              <w:rPr>
                <w:rFonts w:cs="Arial"/>
                <w:color w:val="000000"/>
              </w:rPr>
            </w:pPr>
            <w:r>
              <w:rPr>
                <w:rFonts w:cs="Arial"/>
                <w:color w:val="000000"/>
              </w:rPr>
              <w:t>83 843 378</w:t>
            </w:r>
          </w:p>
        </w:tc>
      </w:tr>
      <w:tr w:rsidR="00C31C58" w14:paraId="6FA76B23" w14:textId="77777777" w:rsidTr="00C31C58">
        <w:trPr>
          <w:cantSplit/>
        </w:trPr>
        <w:tc>
          <w:tcPr>
            <w:tcW w:w="962" w:type="pct"/>
            <w:tcBorders>
              <w:top w:val="single" w:sz="6" w:space="0" w:color="auto"/>
              <w:left w:val="nil"/>
              <w:bottom w:val="single" w:sz="6" w:space="0" w:color="auto"/>
              <w:right w:val="nil"/>
            </w:tcBorders>
            <w:noWrap/>
            <w:vAlign w:val="bottom"/>
          </w:tcPr>
          <w:p w14:paraId="77824705" w14:textId="77777777" w:rsidR="00C31C58" w:rsidRDefault="00C31C58" w:rsidP="00C31C58">
            <w:pPr>
              <w:pStyle w:val="TabellRader"/>
              <w:jc w:val="left"/>
            </w:pPr>
          </w:p>
        </w:tc>
        <w:tc>
          <w:tcPr>
            <w:tcW w:w="962" w:type="pct"/>
            <w:tcBorders>
              <w:top w:val="single" w:sz="6" w:space="0" w:color="auto"/>
              <w:left w:val="nil"/>
              <w:bottom w:val="single" w:sz="6" w:space="0" w:color="auto"/>
              <w:right w:val="nil"/>
            </w:tcBorders>
            <w:noWrap/>
            <w:vAlign w:val="bottom"/>
          </w:tcPr>
          <w:p w14:paraId="5BEB7B82"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73EE0B41"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0E32C570"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4CCD00E0" w14:textId="77777777" w:rsidR="00C31C58" w:rsidRDefault="00C31C58" w:rsidP="00C31C58">
            <w:pPr>
              <w:pStyle w:val="TabellRader"/>
            </w:pPr>
          </w:p>
        </w:tc>
      </w:tr>
      <w:tr w:rsidR="00C31C58" w14:paraId="2D6847D5" w14:textId="77777777" w:rsidTr="00C31C58">
        <w:trPr>
          <w:cantSplit/>
        </w:trPr>
        <w:tc>
          <w:tcPr>
            <w:tcW w:w="962" w:type="pct"/>
            <w:tcBorders>
              <w:top w:val="single" w:sz="6" w:space="0" w:color="auto"/>
              <w:left w:val="nil"/>
              <w:bottom w:val="single" w:sz="6" w:space="0" w:color="auto"/>
              <w:right w:val="nil"/>
            </w:tcBorders>
            <w:noWrap/>
            <w:vAlign w:val="bottom"/>
            <w:hideMark/>
          </w:tcPr>
          <w:p w14:paraId="04C60EC9" w14:textId="77777777" w:rsidR="00C31C58" w:rsidRPr="00B8432B" w:rsidRDefault="00CE11CB" w:rsidP="00C31C58">
            <w:pPr>
              <w:pStyle w:val="TabellRader"/>
              <w:jc w:val="left"/>
              <w:rPr>
                <w:b/>
                <w:bCs/>
              </w:rPr>
            </w:pPr>
            <w:r w:rsidRPr="00B8432B">
              <w:rPr>
                <w:b/>
                <w:bCs/>
              </w:rPr>
              <w:t>OCEANIEN</w:t>
            </w:r>
          </w:p>
        </w:tc>
        <w:tc>
          <w:tcPr>
            <w:tcW w:w="962" w:type="pct"/>
            <w:tcBorders>
              <w:top w:val="single" w:sz="6" w:space="0" w:color="auto"/>
              <w:left w:val="nil"/>
              <w:bottom w:val="single" w:sz="6" w:space="0" w:color="auto"/>
              <w:right w:val="nil"/>
            </w:tcBorders>
            <w:noWrap/>
            <w:vAlign w:val="bottom"/>
          </w:tcPr>
          <w:p w14:paraId="3D31EC3E" w14:textId="77777777" w:rsidR="00C31C58" w:rsidRDefault="00C31C58" w:rsidP="00C31C58">
            <w:pPr>
              <w:pStyle w:val="TabellRader"/>
            </w:pPr>
          </w:p>
        </w:tc>
        <w:tc>
          <w:tcPr>
            <w:tcW w:w="962" w:type="pct"/>
            <w:tcBorders>
              <w:top w:val="single" w:sz="6" w:space="0" w:color="auto"/>
              <w:left w:val="nil"/>
              <w:bottom w:val="single" w:sz="6" w:space="0" w:color="auto"/>
              <w:right w:val="nil"/>
            </w:tcBorders>
            <w:noWrap/>
            <w:vAlign w:val="bottom"/>
          </w:tcPr>
          <w:p w14:paraId="3F40DB58"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362B8A1F"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3F5EA838" w14:textId="77777777" w:rsidR="00C31C58" w:rsidRDefault="00C31C58" w:rsidP="00C31C58">
            <w:pPr>
              <w:pStyle w:val="TabellRader"/>
            </w:pPr>
          </w:p>
        </w:tc>
      </w:tr>
      <w:tr w:rsidR="00C31C58" w14:paraId="523B963C" w14:textId="77777777" w:rsidTr="00C31C58">
        <w:trPr>
          <w:cantSplit/>
        </w:trPr>
        <w:tc>
          <w:tcPr>
            <w:tcW w:w="962" w:type="pct"/>
            <w:tcBorders>
              <w:top w:val="single" w:sz="6" w:space="0" w:color="auto"/>
              <w:left w:val="nil"/>
              <w:bottom w:val="single" w:sz="6" w:space="0" w:color="auto"/>
              <w:right w:val="nil"/>
            </w:tcBorders>
            <w:noWrap/>
            <w:vAlign w:val="bottom"/>
            <w:hideMark/>
          </w:tcPr>
          <w:p w14:paraId="149887E7" w14:textId="77777777" w:rsidR="00C31C58" w:rsidRDefault="00CE11CB" w:rsidP="00C31C58">
            <w:pPr>
              <w:pStyle w:val="TabellRader"/>
              <w:jc w:val="left"/>
            </w:pPr>
            <w:r>
              <w:t>Australien</w:t>
            </w:r>
          </w:p>
        </w:tc>
        <w:tc>
          <w:tcPr>
            <w:tcW w:w="962" w:type="pct"/>
            <w:tcBorders>
              <w:top w:val="single" w:sz="6" w:space="0" w:color="auto"/>
              <w:left w:val="nil"/>
              <w:bottom w:val="single" w:sz="6" w:space="0" w:color="auto"/>
              <w:right w:val="nil"/>
            </w:tcBorders>
            <w:noWrap/>
            <w:vAlign w:val="bottom"/>
            <w:hideMark/>
          </w:tcPr>
          <w:p w14:paraId="3AA2745F" w14:textId="77777777" w:rsidR="00C31C58" w:rsidRDefault="00CE11CB" w:rsidP="00C31C58">
            <w:pPr>
              <w:pStyle w:val="TabellRader"/>
              <w:rPr>
                <w:rFonts w:cs="Arial"/>
                <w:color w:val="000000"/>
              </w:rPr>
            </w:pPr>
            <w:r>
              <w:rPr>
                <w:rFonts w:cs="Arial"/>
                <w:color w:val="000000"/>
              </w:rPr>
              <w:t>2,3,4,5,8,10,11,13,14,15,17,18,21,22</w:t>
            </w:r>
          </w:p>
        </w:tc>
        <w:tc>
          <w:tcPr>
            <w:tcW w:w="962" w:type="pct"/>
            <w:tcBorders>
              <w:top w:val="single" w:sz="6" w:space="0" w:color="auto"/>
              <w:left w:val="nil"/>
              <w:bottom w:val="single" w:sz="6" w:space="0" w:color="auto"/>
              <w:right w:val="nil"/>
            </w:tcBorders>
            <w:noWrap/>
            <w:vAlign w:val="bottom"/>
            <w:hideMark/>
          </w:tcPr>
          <w:p w14:paraId="055736FC" w14:textId="77777777" w:rsidR="00C31C58" w:rsidRDefault="00CE11CB" w:rsidP="00C31C58">
            <w:pPr>
              <w:pStyle w:val="TabellRader"/>
              <w:rPr>
                <w:rFonts w:cs="Arial"/>
                <w:color w:val="000000"/>
              </w:rPr>
            </w:pPr>
            <w:r>
              <w:rPr>
                <w:rFonts w:cs="Arial"/>
                <w:color w:val="000000"/>
              </w:rPr>
              <w:t>159 573 218</w:t>
            </w:r>
          </w:p>
        </w:tc>
        <w:tc>
          <w:tcPr>
            <w:tcW w:w="1083" w:type="pct"/>
            <w:tcBorders>
              <w:top w:val="single" w:sz="6" w:space="0" w:color="auto"/>
              <w:left w:val="nil"/>
              <w:bottom w:val="single" w:sz="6" w:space="0" w:color="auto"/>
              <w:right w:val="nil"/>
            </w:tcBorders>
            <w:noWrap/>
            <w:vAlign w:val="bottom"/>
            <w:hideMark/>
          </w:tcPr>
          <w:p w14:paraId="7DE5062F" w14:textId="77777777" w:rsidR="00C31C58" w:rsidRDefault="00CE11CB" w:rsidP="00C31C58">
            <w:pPr>
              <w:pStyle w:val="TabellRader"/>
              <w:rPr>
                <w:rFonts w:cs="Arial"/>
                <w:color w:val="000000"/>
              </w:rPr>
            </w:pPr>
            <w:r>
              <w:rPr>
                <w:rFonts w:cs="Arial"/>
                <w:color w:val="000000"/>
              </w:rPr>
              <w:t>63 102 830</w:t>
            </w:r>
          </w:p>
        </w:tc>
        <w:tc>
          <w:tcPr>
            <w:tcW w:w="1031" w:type="pct"/>
            <w:tcBorders>
              <w:top w:val="single" w:sz="6" w:space="0" w:color="auto"/>
              <w:left w:val="nil"/>
              <w:bottom w:val="single" w:sz="6" w:space="0" w:color="auto"/>
              <w:right w:val="nil"/>
            </w:tcBorders>
            <w:noWrap/>
            <w:vAlign w:val="bottom"/>
            <w:hideMark/>
          </w:tcPr>
          <w:p w14:paraId="562B3275" w14:textId="77777777" w:rsidR="00C31C58" w:rsidRDefault="00CE11CB" w:rsidP="00C31C58">
            <w:pPr>
              <w:pStyle w:val="TabellRader"/>
              <w:rPr>
                <w:rFonts w:cs="Arial"/>
                <w:color w:val="000000"/>
              </w:rPr>
            </w:pPr>
            <w:r>
              <w:rPr>
                <w:rFonts w:cs="Arial"/>
                <w:color w:val="000000"/>
              </w:rPr>
              <w:t>222 676 048</w:t>
            </w:r>
          </w:p>
        </w:tc>
      </w:tr>
      <w:tr w:rsidR="00C31C58" w14:paraId="1619311A" w14:textId="77777777" w:rsidTr="00C31C58">
        <w:trPr>
          <w:cantSplit/>
        </w:trPr>
        <w:tc>
          <w:tcPr>
            <w:tcW w:w="962" w:type="pct"/>
            <w:tcBorders>
              <w:top w:val="single" w:sz="6" w:space="0" w:color="auto"/>
              <w:left w:val="nil"/>
              <w:bottom w:val="single" w:sz="6" w:space="0" w:color="auto"/>
              <w:right w:val="nil"/>
            </w:tcBorders>
            <w:noWrap/>
            <w:vAlign w:val="bottom"/>
            <w:hideMark/>
          </w:tcPr>
          <w:p w14:paraId="52FF4C92" w14:textId="77777777" w:rsidR="00C31C58" w:rsidRDefault="00CE11CB" w:rsidP="00C31C58">
            <w:pPr>
              <w:pStyle w:val="TabellRader"/>
              <w:jc w:val="left"/>
            </w:pPr>
            <w:r>
              <w:t>Nya Zeeland</w:t>
            </w:r>
          </w:p>
        </w:tc>
        <w:tc>
          <w:tcPr>
            <w:tcW w:w="962" w:type="pct"/>
            <w:tcBorders>
              <w:top w:val="single" w:sz="6" w:space="0" w:color="auto"/>
              <w:left w:val="nil"/>
              <w:bottom w:val="single" w:sz="6" w:space="0" w:color="auto"/>
              <w:right w:val="nil"/>
            </w:tcBorders>
            <w:noWrap/>
            <w:vAlign w:val="bottom"/>
            <w:hideMark/>
          </w:tcPr>
          <w:p w14:paraId="27294F89" w14:textId="77777777" w:rsidR="00C31C58" w:rsidRDefault="00CE11CB" w:rsidP="00C31C58">
            <w:pPr>
              <w:pStyle w:val="TabellRader"/>
              <w:rPr>
                <w:rFonts w:cs="Arial"/>
                <w:color w:val="000000"/>
              </w:rPr>
            </w:pPr>
            <w:r>
              <w:rPr>
                <w:rFonts w:cs="Arial"/>
                <w:color w:val="000000"/>
              </w:rPr>
              <w:t>3,17</w:t>
            </w:r>
          </w:p>
        </w:tc>
        <w:tc>
          <w:tcPr>
            <w:tcW w:w="962" w:type="pct"/>
            <w:tcBorders>
              <w:top w:val="single" w:sz="6" w:space="0" w:color="auto"/>
              <w:left w:val="nil"/>
              <w:bottom w:val="single" w:sz="6" w:space="0" w:color="auto"/>
              <w:right w:val="nil"/>
            </w:tcBorders>
            <w:noWrap/>
            <w:vAlign w:val="bottom"/>
            <w:hideMark/>
          </w:tcPr>
          <w:p w14:paraId="76DD1415" w14:textId="77777777" w:rsidR="00C31C58" w:rsidRDefault="00CE11CB" w:rsidP="00C31C58">
            <w:pPr>
              <w:pStyle w:val="TabellRader"/>
              <w:rPr>
                <w:rFonts w:cs="Arial"/>
                <w:color w:val="000000"/>
              </w:rPr>
            </w:pPr>
            <w:r>
              <w:rPr>
                <w:rFonts w:cs="Arial"/>
                <w:color w:val="000000"/>
              </w:rPr>
              <w:t>9 041 600</w:t>
            </w:r>
          </w:p>
        </w:tc>
        <w:tc>
          <w:tcPr>
            <w:tcW w:w="1083" w:type="pct"/>
            <w:tcBorders>
              <w:top w:val="single" w:sz="6" w:space="0" w:color="auto"/>
              <w:left w:val="nil"/>
              <w:bottom w:val="single" w:sz="6" w:space="0" w:color="auto"/>
              <w:right w:val="nil"/>
            </w:tcBorders>
            <w:noWrap/>
            <w:vAlign w:val="bottom"/>
            <w:hideMark/>
          </w:tcPr>
          <w:p w14:paraId="1A585740" w14:textId="77777777" w:rsidR="00C31C58" w:rsidRDefault="00CE11CB" w:rsidP="00C31C58">
            <w:pPr>
              <w:pStyle w:val="TabellRader"/>
              <w:rPr>
                <w:rFonts w:cs="Arial"/>
                <w:color w:val="000000"/>
              </w:rPr>
            </w:pPr>
            <w:r>
              <w:rPr>
                <w:rFonts w:cs="Arial"/>
                <w:color w:val="000000"/>
              </w:rPr>
              <w:t>1 887 239</w:t>
            </w:r>
          </w:p>
        </w:tc>
        <w:tc>
          <w:tcPr>
            <w:tcW w:w="1031" w:type="pct"/>
            <w:tcBorders>
              <w:top w:val="single" w:sz="6" w:space="0" w:color="auto"/>
              <w:left w:val="nil"/>
              <w:bottom w:val="single" w:sz="6" w:space="0" w:color="auto"/>
              <w:right w:val="nil"/>
            </w:tcBorders>
            <w:noWrap/>
            <w:vAlign w:val="bottom"/>
            <w:hideMark/>
          </w:tcPr>
          <w:p w14:paraId="4A180233" w14:textId="77777777" w:rsidR="00C31C58" w:rsidRDefault="00CE11CB" w:rsidP="00C31C58">
            <w:pPr>
              <w:pStyle w:val="TabellRader"/>
              <w:rPr>
                <w:rFonts w:cs="Arial"/>
                <w:color w:val="000000"/>
              </w:rPr>
            </w:pPr>
            <w:r>
              <w:rPr>
                <w:rFonts w:cs="Arial"/>
                <w:color w:val="000000"/>
              </w:rPr>
              <w:t>10 928 839</w:t>
            </w:r>
          </w:p>
        </w:tc>
      </w:tr>
      <w:tr w:rsidR="00C31C58" w14:paraId="600F1A71" w14:textId="77777777" w:rsidTr="00C31C58">
        <w:trPr>
          <w:cantSplit/>
        </w:trPr>
        <w:tc>
          <w:tcPr>
            <w:tcW w:w="962" w:type="pct"/>
            <w:tcBorders>
              <w:top w:val="single" w:sz="6" w:space="0" w:color="auto"/>
              <w:left w:val="nil"/>
              <w:bottom w:val="single" w:sz="6" w:space="0" w:color="auto"/>
              <w:right w:val="nil"/>
            </w:tcBorders>
            <w:noWrap/>
            <w:vAlign w:val="bottom"/>
            <w:hideMark/>
          </w:tcPr>
          <w:p w14:paraId="5F7D6C5D" w14:textId="77777777" w:rsidR="00C31C58" w:rsidRDefault="00CE11CB" w:rsidP="00C31C58">
            <w:pPr>
              <w:pStyle w:val="TabellSlutsumma"/>
              <w:jc w:val="left"/>
            </w:pPr>
            <w:r>
              <w:t>Totalt</w:t>
            </w:r>
          </w:p>
        </w:tc>
        <w:tc>
          <w:tcPr>
            <w:tcW w:w="962" w:type="pct"/>
            <w:tcBorders>
              <w:top w:val="single" w:sz="6" w:space="0" w:color="auto"/>
              <w:left w:val="nil"/>
              <w:bottom w:val="single" w:sz="6" w:space="0" w:color="auto"/>
              <w:right w:val="nil"/>
            </w:tcBorders>
            <w:noWrap/>
            <w:vAlign w:val="bottom"/>
          </w:tcPr>
          <w:p w14:paraId="69B31548" w14:textId="77777777" w:rsidR="00C31C58" w:rsidRDefault="00C31C58" w:rsidP="00C31C58">
            <w:pPr>
              <w:pStyle w:val="TabellSlutsumma"/>
            </w:pPr>
          </w:p>
        </w:tc>
        <w:tc>
          <w:tcPr>
            <w:tcW w:w="962" w:type="pct"/>
            <w:tcBorders>
              <w:top w:val="single" w:sz="6" w:space="0" w:color="auto"/>
              <w:left w:val="nil"/>
              <w:bottom w:val="single" w:sz="6" w:space="0" w:color="auto"/>
              <w:right w:val="nil"/>
            </w:tcBorders>
            <w:noWrap/>
            <w:vAlign w:val="bottom"/>
            <w:hideMark/>
          </w:tcPr>
          <w:p w14:paraId="164461C5" w14:textId="77777777" w:rsidR="00C31C58" w:rsidRDefault="00CE11CB" w:rsidP="00C31C58">
            <w:pPr>
              <w:pStyle w:val="TabellSlutsumma"/>
              <w:rPr>
                <w:rFonts w:cs="Arial"/>
                <w:color w:val="000000"/>
              </w:rPr>
            </w:pPr>
            <w:r>
              <w:rPr>
                <w:rFonts w:cs="Arial"/>
                <w:color w:val="000000"/>
              </w:rPr>
              <w:t>168 614 818</w:t>
            </w:r>
          </w:p>
        </w:tc>
        <w:tc>
          <w:tcPr>
            <w:tcW w:w="1083" w:type="pct"/>
            <w:tcBorders>
              <w:top w:val="single" w:sz="6" w:space="0" w:color="auto"/>
              <w:left w:val="nil"/>
              <w:bottom w:val="single" w:sz="6" w:space="0" w:color="auto"/>
              <w:right w:val="nil"/>
            </w:tcBorders>
            <w:noWrap/>
            <w:vAlign w:val="bottom"/>
            <w:hideMark/>
          </w:tcPr>
          <w:p w14:paraId="58678AA5" w14:textId="77777777" w:rsidR="00C31C58" w:rsidRDefault="00CE11CB" w:rsidP="00C31C58">
            <w:pPr>
              <w:pStyle w:val="TabellSlutsumma"/>
              <w:rPr>
                <w:rFonts w:cs="Arial"/>
                <w:color w:val="000000"/>
              </w:rPr>
            </w:pPr>
            <w:r>
              <w:rPr>
                <w:rFonts w:cs="Arial"/>
                <w:color w:val="000000"/>
              </w:rPr>
              <w:t>64 990 069</w:t>
            </w:r>
          </w:p>
        </w:tc>
        <w:tc>
          <w:tcPr>
            <w:tcW w:w="1031" w:type="pct"/>
            <w:tcBorders>
              <w:top w:val="single" w:sz="6" w:space="0" w:color="auto"/>
              <w:left w:val="nil"/>
              <w:bottom w:val="single" w:sz="6" w:space="0" w:color="auto"/>
              <w:right w:val="nil"/>
            </w:tcBorders>
            <w:noWrap/>
            <w:vAlign w:val="bottom"/>
            <w:hideMark/>
          </w:tcPr>
          <w:p w14:paraId="173ED21B" w14:textId="77777777" w:rsidR="00C31C58" w:rsidRDefault="00CE11CB" w:rsidP="00C31C58">
            <w:pPr>
              <w:pStyle w:val="TabellSlutsumma"/>
              <w:rPr>
                <w:rFonts w:cs="Arial"/>
                <w:color w:val="000000"/>
              </w:rPr>
            </w:pPr>
            <w:r>
              <w:rPr>
                <w:rFonts w:cs="Arial"/>
                <w:color w:val="000000"/>
              </w:rPr>
              <w:t>233 604 887</w:t>
            </w:r>
          </w:p>
        </w:tc>
      </w:tr>
      <w:tr w:rsidR="00C31C58" w14:paraId="464218EB" w14:textId="77777777" w:rsidTr="00C31C58">
        <w:trPr>
          <w:cantSplit/>
        </w:trPr>
        <w:tc>
          <w:tcPr>
            <w:tcW w:w="1924" w:type="pct"/>
            <w:gridSpan w:val="2"/>
            <w:tcBorders>
              <w:top w:val="single" w:sz="6" w:space="0" w:color="auto"/>
              <w:left w:val="nil"/>
              <w:bottom w:val="single" w:sz="6" w:space="0" w:color="auto"/>
              <w:right w:val="nil"/>
            </w:tcBorders>
            <w:noWrap/>
            <w:vAlign w:val="bottom"/>
          </w:tcPr>
          <w:p w14:paraId="5A8BFF3F" w14:textId="77777777" w:rsidR="00C31C58" w:rsidRPr="00B8432B" w:rsidRDefault="00C31C58" w:rsidP="00C31C58">
            <w:pPr>
              <w:pStyle w:val="TabellRader"/>
              <w:jc w:val="left"/>
              <w:rPr>
                <w:b/>
                <w:bCs/>
              </w:rPr>
            </w:pPr>
          </w:p>
        </w:tc>
        <w:tc>
          <w:tcPr>
            <w:tcW w:w="962" w:type="pct"/>
            <w:tcBorders>
              <w:top w:val="single" w:sz="6" w:space="0" w:color="auto"/>
              <w:left w:val="nil"/>
              <w:bottom w:val="single" w:sz="6" w:space="0" w:color="auto"/>
              <w:right w:val="nil"/>
            </w:tcBorders>
            <w:noWrap/>
            <w:vAlign w:val="bottom"/>
          </w:tcPr>
          <w:p w14:paraId="47CBF6CB"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76C79A97"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628292AE" w14:textId="77777777" w:rsidR="00C31C58" w:rsidRDefault="00C31C58" w:rsidP="00C31C58">
            <w:pPr>
              <w:pStyle w:val="TabellRader"/>
            </w:pPr>
          </w:p>
        </w:tc>
      </w:tr>
      <w:tr w:rsidR="00C31C58" w14:paraId="72310329" w14:textId="77777777" w:rsidTr="00C31C58">
        <w:trPr>
          <w:cantSplit/>
        </w:trPr>
        <w:tc>
          <w:tcPr>
            <w:tcW w:w="1924" w:type="pct"/>
            <w:gridSpan w:val="2"/>
            <w:tcBorders>
              <w:top w:val="single" w:sz="6" w:space="0" w:color="auto"/>
              <w:left w:val="nil"/>
              <w:bottom w:val="single" w:sz="6" w:space="0" w:color="auto"/>
              <w:right w:val="nil"/>
            </w:tcBorders>
            <w:noWrap/>
            <w:vAlign w:val="bottom"/>
            <w:hideMark/>
          </w:tcPr>
          <w:p w14:paraId="3E764993" w14:textId="77777777" w:rsidR="00C31C58" w:rsidRPr="00B8432B" w:rsidRDefault="00CE11CB" w:rsidP="00C31C58">
            <w:pPr>
              <w:pStyle w:val="TabellRader"/>
              <w:jc w:val="left"/>
              <w:rPr>
                <w:b/>
                <w:bCs/>
              </w:rPr>
            </w:pPr>
            <w:r w:rsidRPr="00B8432B">
              <w:rPr>
                <w:b/>
                <w:bCs/>
              </w:rPr>
              <w:t>INTERNATIONELLA ORGANISATIONER</w:t>
            </w:r>
          </w:p>
        </w:tc>
        <w:tc>
          <w:tcPr>
            <w:tcW w:w="962" w:type="pct"/>
            <w:tcBorders>
              <w:top w:val="single" w:sz="6" w:space="0" w:color="auto"/>
              <w:left w:val="nil"/>
              <w:bottom w:val="single" w:sz="6" w:space="0" w:color="auto"/>
              <w:right w:val="nil"/>
            </w:tcBorders>
            <w:noWrap/>
            <w:vAlign w:val="bottom"/>
          </w:tcPr>
          <w:p w14:paraId="5AF17527" w14:textId="77777777" w:rsidR="00C31C58" w:rsidRDefault="00C31C58" w:rsidP="00C31C58">
            <w:pPr>
              <w:pStyle w:val="TabellRader"/>
            </w:pPr>
          </w:p>
        </w:tc>
        <w:tc>
          <w:tcPr>
            <w:tcW w:w="1083" w:type="pct"/>
            <w:tcBorders>
              <w:top w:val="single" w:sz="6" w:space="0" w:color="auto"/>
              <w:left w:val="nil"/>
              <w:bottom w:val="single" w:sz="6" w:space="0" w:color="auto"/>
              <w:right w:val="nil"/>
            </w:tcBorders>
            <w:noWrap/>
            <w:vAlign w:val="bottom"/>
          </w:tcPr>
          <w:p w14:paraId="7C283075" w14:textId="77777777" w:rsidR="00C31C58" w:rsidRDefault="00C31C58" w:rsidP="00C31C58">
            <w:pPr>
              <w:pStyle w:val="TabellRader"/>
            </w:pPr>
          </w:p>
        </w:tc>
        <w:tc>
          <w:tcPr>
            <w:tcW w:w="1031" w:type="pct"/>
            <w:tcBorders>
              <w:top w:val="single" w:sz="6" w:space="0" w:color="auto"/>
              <w:left w:val="nil"/>
              <w:bottom w:val="single" w:sz="6" w:space="0" w:color="auto"/>
              <w:right w:val="nil"/>
            </w:tcBorders>
            <w:noWrap/>
            <w:vAlign w:val="bottom"/>
          </w:tcPr>
          <w:p w14:paraId="2CD7E9CC" w14:textId="77777777" w:rsidR="00C31C58" w:rsidRDefault="00C31C58" w:rsidP="00C31C58">
            <w:pPr>
              <w:pStyle w:val="TabellRader"/>
            </w:pPr>
          </w:p>
        </w:tc>
      </w:tr>
      <w:tr w:rsidR="00C31C58" w14:paraId="38F9B24B" w14:textId="77777777" w:rsidTr="00C31C58">
        <w:trPr>
          <w:cantSplit/>
        </w:trPr>
        <w:tc>
          <w:tcPr>
            <w:tcW w:w="962" w:type="pct"/>
            <w:tcBorders>
              <w:top w:val="single" w:sz="6" w:space="0" w:color="auto"/>
              <w:left w:val="nil"/>
              <w:bottom w:val="single" w:sz="6" w:space="0" w:color="auto"/>
              <w:right w:val="nil"/>
            </w:tcBorders>
            <w:noWrap/>
            <w:vAlign w:val="bottom"/>
            <w:hideMark/>
          </w:tcPr>
          <w:p w14:paraId="5D5323BE" w14:textId="77777777" w:rsidR="00C31C58" w:rsidRDefault="00CE11CB" w:rsidP="00C31C58">
            <w:pPr>
              <w:pStyle w:val="TabellRader"/>
              <w:jc w:val="left"/>
            </w:pPr>
            <w:r>
              <w:t>EU</w:t>
            </w:r>
          </w:p>
        </w:tc>
        <w:tc>
          <w:tcPr>
            <w:tcW w:w="962" w:type="pct"/>
            <w:tcBorders>
              <w:top w:val="single" w:sz="6" w:space="0" w:color="auto"/>
              <w:left w:val="nil"/>
              <w:bottom w:val="single" w:sz="6" w:space="0" w:color="auto"/>
              <w:right w:val="nil"/>
            </w:tcBorders>
            <w:noWrap/>
            <w:vAlign w:val="bottom"/>
            <w:hideMark/>
          </w:tcPr>
          <w:p w14:paraId="598F26EF" w14:textId="77777777" w:rsidR="00C31C58" w:rsidRDefault="00CE11CB" w:rsidP="00C31C58">
            <w:pPr>
              <w:pStyle w:val="TabellRader"/>
            </w:pPr>
            <w:r>
              <w:t>22</w:t>
            </w:r>
          </w:p>
        </w:tc>
        <w:tc>
          <w:tcPr>
            <w:tcW w:w="962" w:type="pct"/>
            <w:tcBorders>
              <w:top w:val="single" w:sz="6" w:space="0" w:color="auto"/>
              <w:left w:val="nil"/>
              <w:bottom w:val="single" w:sz="6" w:space="0" w:color="auto"/>
              <w:right w:val="nil"/>
            </w:tcBorders>
            <w:noWrap/>
            <w:vAlign w:val="bottom"/>
            <w:hideMark/>
          </w:tcPr>
          <w:p w14:paraId="63D582C7" w14:textId="77777777" w:rsidR="00C31C58" w:rsidRDefault="00CE11CB" w:rsidP="00C31C58">
            <w:pPr>
              <w:pStyle w:val="TabellRader"/>
              <w:rPr>
                <w:rFonts w:cs="Arial"/>
                <w:color w:val="000000"/>
              </w:rPr>
            </w:pPr>
            <w:r>
              <w:rPr>
                <w:rFonts w:cs="Arial"/>
                <w:color w:val="000000"/>
              </w:rPr>
              <w:t>0</w:t>
            </w:r>
          </w:p>
        </w:tc>
        <w:tc>
          <w:tcPr>
            <w:tcW w:w="1083" w:type="pct"/>
            <w:tcBorders>
              <w:top w:val="single" w:sz="6" w:space="0" w:color="auto"/>
              <w:left w:val="nil"/>
              <w:bottom w:val="single" w:sz="6" w:space="0" w:color="auto"/>
              <w:right w:val="nil"/>
            </w:tcBorders>
            <w:noWrap/>
            <w:vAlign w:val="bottom"/>
            <w:hideMark/>
          </w:tcPr>
          <w:p w14:paraId="1106F1F9" w14:textId="77777777" w:rsidR="00C31C58" w:rsidRDefault="00CE11CB" w:rsidP="00C31C58">
            <w:pPr>
              <w:pStyle w:val="TabellRader"/>
              <w:rPr>
                <w:rFonts w:cs="Arial"/>
                <w:color w:val="000000"/>
              </w:rPr>
            </w:pPr>
            <w:r>
              <w:rPr>
                <w:rFonts w:cs="Arial"/>
                <w:color w:val="000000"/>
              </w:rPr>
              <w:t>1 906 615</w:t>
            </w:r>
          </w:p>
        </w:tc>
        <w:tc>
          <w:tcPr>
            <w:tcW w:w="1031" w:type="pct"/>
            <w:tcBorders>
              <w:top w:val="single" w:sz="6" w:space="0" w:color="auto"/>
              <w:left w:val="nil"/>
              <w:bottom w:val="single" w:sz="6" w:space="0" w:color="auto"/>
              <w:right w:val="nil"/>
            </w:tcBorders>
            <w:noWrap/>
            <w:vAlign w:val="bottom"/>
            <w:hideMark/>
          </w:tcPr>
          <w:p w14:paraId="527DA397" w14:textId="77777777" w:rsidR="00C31C58" w:rsidRDefault="00CE11CB" w:rsidP="00C31C58">
            <w:pPr>
              <w:pStyle w:val="TabellRader"/>
              <w:rPr>
                <w:rFonts w:cs="Arial"/>
                <w:color w:val="000000"/>
              </w:rPr>
            </w:pPr>
            <w:r>
              <w:rPr>
                <w:rFonts w:cs="Arial"/>
                <w:color w:val="000000"/>
              </w:rPr>
              <w:t>1 906 615</w:t>
            </w:r>
          </w:p>
        </w:tc>
      </w:tr>
      <w:tr w:rsidR="00C31C58" w14:paraId="1EB8E3BD" w14:textId="77777777" w:rsidTr="00C31C58">
        <w:trPr>
          <w:cantSplit/>
        </w:trPr>
        <w:tc>
          <w:tcPr>
            <w:tcW w:w="962" w:type="pct"/>
            <w:tcBorders>
              <w:top w:val="single" w:sz="6" w:space="0" w:color="auto"/>
              <w:left w:val="nil"/>
              <w:bottom w:val="single" w:sz="8" w:space="0" w:color="auto"/>
              <w:right w:val="nil"/>
            </w:tcBorders>
            <w:noWrap/>
            <w:vAlign w:val="bottom"/>
            <w:hideMark/>
          </w:tcPr>
          <w:p w14:paraId="5E39CA4D" w14:textId="77777777" w:rsidR="00C31C58" w:rsidRDefault="00CE11CB" w:rsidP="00C31C58">
            <w:pPr>
              <w:pStyle w:val="TabellSlutsumma"/>
              <w:jc w:val="left"/>
            </w:pPr>
            <w:r>
              <w:t>Totalt</w:t>
            </w:r>
          </w:p>
        </w:tc>
        <w:tc>
          <w:tcPr>
            <w:tcW w:w="962" w:type="pct"/>
            <w:tcBorders>
              <w:top w:val="single" w:sz="6" w:space="0" w:color="auto"/>
              <w:left w:val="nil"/>
              <w:bottom w:val="single" w:sz="8" w:space="0" w:color="auto"/>
              <w:right w:val="nil"/>
            </w:tcBorders>
            <w:noWrap/>
            <w:vAlign w:val="bottom"/>
          </w:tcPr>
          <w:p w14:paraId="6A12CAC1" w14:textId="77777777" w:rsidR="00C31C58" w:rsidRDefault="00C31C58" w:rsidP="00C31C58">
            <w:pPr>
              <w:pStyle w:val="TabellSlutsumma"/>
            </w:pPr>
          </w:p>
        </w:tc>
        <w:tc>
          <w:tcPr>
            <w:tcW w:w="962" w:type="pct"/>
            <w:tcBorders>
              <w:top w:val="single" w:sz="6" w:space="0" w:color="auto"/>
              <w:left w:val="nil"/>
              <w:bottom w:val="single" w:sz="8" w:space="0" w:color="auto"/>
              <w:right w:val="nil"/>
            </w:tcBorders>
            <w:noWrap/>
            <w:vAlign w:val="bottom"/>
            <w:hideMark/>
          </w:tcPr>
          <w:p w14:paraId="6DF945B2" w14:textId="77777777" w:rsidR="00C31C58" w:rsidRDefault="00CE11CB" w:rsidP="00C31C58">
            <w:pPr>
              <w:pStyle w:val="TabellSlutsumma"/>
              <w:rPr>
                <w:rFonts w:cs="Arial"/>
                <w:color w:val="000000"/>
              </w:rPr>
            </w:pPr>
            <w:r>
              <w:rPr>
                <w:rFonts w:cs="Arial"/>
                <w:color w:val="000000"/>
              </w:rPr>
              <w:t>0</w:t>
            </w:r>
          </w:p>
        </w:tc>
        <w:tc>
          <w:tcPr>
            <w:tcW w:w="1083" w:type="pct"/>
            <w:tcBorders>
              <w:top w:val="single" w:sz="6" w:space="0" w:color="auto"/>
              <w:left w:val="nil"/>
              <w:bottom w:val="single" w:sz="8" w:space="0" w:color="auto"/>
              <w:right w:val="nil"/>
            </w:tcBorders>
            <w:noWrap/>
            <w:vAlign w:val="bottom"/>
            <w:hideMark/>
          </w:tcPr>
          <w:p w14:paraId="0EF3B9F9" w14:textId="77777777" w:rsidR="00C31C58" w:rsidRDefault="00CE11CB" w:rsidP="00C31C58">
            <w:pPr>
              <w:pStyle w:val="TabellSlutsumma"/>
              <w:rPr>
                <w:rFonts w:cs="Arial"/>
                <w:color w:val="000000"/>
              </w:rPr>
            </w:pPr>
            <w:r>
              <w:rPr>
                <w:rFonts w:cs="Arial"/>
                <w:color w:val="000000"/>
              </w:rPr>
              <w:t>1 906 615</w:t>
            </w:r>
          </w:p>
        </w:tc>
        <w:tc>
          <w:tcPr>
            <w:tcW w:w="1031" w:type="pct"/>
            <w:tcBorders>
              <w:top w:val="single" w:sz="6" w:space="0" w:color="auto"/>
              <w:left w:val="nil"/>
              <w:bottom w:val="single" w:sz="8" w:space="0" w:color="auto"/>
              <w:right w:val="nil"/>
            </w:tcBorders>
            <w:noWrap/>
            <w:vAlign w:val="bottom"/>
            <w:hideMark/>
          </w:tcPr>
          <w:p w14:paraId="3732461F" w14:textId="77777777" w:rsidR="00C31C58" w:rsidRDefault="00CE11CB" w:rsidP="00C31C58">
            <w:pPr>
              <w:pStyle w:val="TabellSlutsumma"/>
              <w:rPr>
                <w:rFonts w:cs="Arial"/>
                <w:color w:val="000000"/>
              </w:rPr>
            </w:pPr>
            <w:r>
              <w:rPr>
                <w:rFonts w:cs="Arial"/>
                <w:color w:val="000000"/>
              </w:rPr>
              <w:t>1 906 615</w:t>
            </w:r>
          </w:p>
        </w:tc>
      </w:tr>
      <w:tr w:rsidR="00C31C58" w14:paraId="39ED3C39" w14:textId="77777777" w:rsidTr="00C31C58">
        <w:trPr>
          <w:cantSplit/>
        </w:trPr>
        <w:tc>
          <w:tcPr>
            <w:tcW w:w="962" w:type="pct"/>
            <w:tcBorders>
              <w:top w:val="single" w:sz="8" w:space="0" w:color="auto"/>
              <w:left w:val="nil"/>
              <w:bottom w:val="single" w:sz="8" w:space="0" w:color="auto"/>
              <w:right w:val="nil"/>
            </w:tcBorders>
            <w:noWrap/>
            <w:vAlign w:val="bottom"/>
            <w:hideMark/>
          </w:tcPr>
          <w:p w14:paraId="36058049" w14:textId="77777777" w:rsidR="00C31C58" w:rsidRDefault="00CE11CB" w:rsidP="00C31C58">
            <w:pPr>
              <w:pStyle w:val="TabellSlutsumma"/>
              <w:jc w:val="left"/>
            </w:pPr>
            <w:r>
              <w:t>TOTALT</w:t>
            </w:r>
          </w:p>
        </w:tc>
        <w:tc>
          <w:tcPr>
            <w:tcW w:w="962" w:type="pct"/>
            <w:tcBorders>
              <w:top w:val="single" w:sz="8" w:space="0" w:color="auto"/>
              <w:left w:val="nil"/>
              <w:bottom w:val="single" w:sz="8" w:space="0" w:color="auto"/>
              <w:right w:val="nil"/>
            </w:tcBorders>
            <w:noWrap/>
            <w:vAlign w:val="bottom"/>
          </w:tcPr>
          <w:p w14:paraId="0C1733F5" w14:textId="77777777" w:rsidR="00C31C58" w:rsidRDefault="00C31C58" w:rsidP="00C31C58">
            <w:pPr>
              <w:pStyle w:val="TabellSlutsumma"/>
              <w:rPr>
                <w:color w:val="FF0000"/>
              </w:rPr>
            </w:pPr>
          </w:p>
        </w:tc>
        <w:tc>
          <w:tcPr>
            <w:tcW w:w="962" w:type="pct"/>
            <w:tcBorders>
              <w:top w:val="single" w:sz="8" w:space="0" w:color="auto"/>
              <w:left w:val="nil"/>
              <w:bottom w:val="single" w:sz="8" w:space="0" w:color="auto"/>
              <w:right w:val="nil"/>
            </w:tcBorders>
            <w:noWrap/>
            <w:vAlign w:val="bottom"/>
            <w:hideMark/>
          </w:tcPr>
          <w:p w14:paraId="713103C2" w14:textId="77777777" w:rsidR="00C31C58" w:rsidRDefault="00CE11CB" w:rsidP="00C31C58">
            <w:pPr>
              <w:pStyle w:val="TabellSlutsumma"/>
              <w:rPr>
                <w:rFonts w:cs="Arial"/>
                <w:color w:val="000000"/>
              </w:rPr>
            </w:pPr>
            <w:r>
              <w:rPr>
                <w:rFonts w:cs="Arial"/>
                <w:color w:val="000000"/>
              </w:rPr>
              <w:t>3 458 897 930</w:t>
            </w:r>
          </w:p>
        </w:tc>
        <w:tc>
          <w:tcPr>
            <w:tcW w:w="1083" w:type="pct"/>
            <w:tcBorders>
              <w:top w:val="single" w:sz="8" w:space="0" w:color="auto"/>
              <w:left w:val="nil"/>
              <w:bottom w:val="single" w:sz="8" w:space="0" w:color="auto"/>
              <w:right w:val="nil"/>
            </w:tcBorders>
            <w:noWrap/>
            <w:vAlign w:val="bottom"/>
            <w:hideMark/>
          </w:tcPr>
          <w:p w14:paraId="006A2DCE" w14:textId="77777777" w:rsidR="00C31C58" w:rsidRDefault="00CE11CB" w:rsidP="00C31C58">
            <w:pPr>
              <w:pStyle w:val="TabellSlutsumma"/>
              <w:rPr>
                <w:rFonts w:cs="Arial"/>
                <w:color w:val="000000"/>
              </w:rPr>
            </w:pPr>
            <w:r>
              <w:rPr>
                <w:rFonts w:cs="Arial"/>
                <w:color w:val="000000"/>
              </w:rPr>
              <w:t>12 869 597 608</w:t>
            </w:r>
          </w:p>
        </w:tc>
        <w:tc>
          <w:tcPr>
            <w:tcW w:w="1031" w:type="pct"/>
            <w:tcBorders>
              <w:top w:val="single" w:sz="8" w:space="0" w:color="auto"/>
              <w:left w:val="nil"/>
              <w:bottom w:val="single" w:sz="8" w:space="0" w:color="auto"/>
              <w:right w:val="nil"/>
            </w:tcBorders>
            <w:noWrap/>
            <w:vAlign w:val="bottom"/>
            <w:hideMark/>
          </w:tcPr>
          <w:p w14:paraId="046BE2EC" w14:textId="77777777" w:rsidR="00C31C58" w:rsidRDefault="00CE11CB" w:rsidP="00C31C58">
            <w:pPr>
              <w:pStyle w:val="TabellSlutsumma"/>
              <w:rPr>
                <w:rFonts w:cs="Arial"/>
                <w:color w:val="000000"/>
              </w:rPr>
            </w:pPr>
            <w:r>
              <w:rPr>
                <w:rFonts w:cs="Arial"/>
                <w:color w:val="000000"/>
              </w:rPr>
              <w:t>16 328 495 538</w:t>
            </w:r>
          </w:p>
        </w:tc>
      </w:tr>
    </w:tbl>
    <w:p w14:paraId="31DAAB11" w14:textId="77777777" w:rsidR="00C31C58" w:rsidRDefault="00C31C58" w:rsidP="00C31C58">
      <w:pPr>
        <w:pStyle w:val="TabellHuvud"/>
        <w:jc w:val="left"/>
      </w:pPr>
    </w:p>
    <w:p w14:paraId="28AEF706" w14:textId="33FBF8E7" w:rsidR="00C31C58" w:rsidRDefault="00CE11CB" w:rsidP="004E0277">
      <w:pPr>
        <w:pStyle w:val="FigurRubrik"/>
      </w:pPr>
      <w:r>
        <w:t xml:space="preserve">Figur </w:t>
      </w:r>
      <w:r w:rsidR="00D25804">
        <w:fldChar w:fldCharType="begin"/>
      </w:r>
      <w:r w:rsidR="00D25804">
        <w:instrText xml:space="preserve"> SEQ Figur \* Arabic \s 1  \* MERGEFORMAT </w:instrText>
      </w:r>
      <w:r w:rsidR="00D25804">
        <w:fldChar w:fldCharType="separate"/>
      </w:r>
      <w:r>
        <w:rPr>
          <w:noProof/>
        </w:rPr>
        <w:t>1</w:t>
      </w:r>
      <w:r w:rsidR="00D25804">
        <w:rPr>
          <w:noProof/>
        </w:rPr>
        <w:fldChar w:fldCharType="end"/>
      </w:r>
      <w:r>
        <w:tab/>
      </w:r>
      <w:r w:rsidRPr="005864E4">
        <w:t>Faktisk export av krigsmateriel fördelad på länder uppdelade enligt Index för mänsklig utveckling</w:t>
      </w:r>
      <w:r>
        <w:t xml:space="preserve"> </w:t>
      </w:r>
      <w:r w:rsidRPr="005864E4">
        <w:t>[1] (mnkr)</w:t>
      </w:r>
    </w:p>
    <w:p w14:paraId="5B47691C" w14:textId="1278E49F" w:rsidR="00C31C58" w:rsidRDefault="00C31C58" w:rsidP="002F4A14">
      <w:pPr>
        <w:pStyle w:val="FigurUnderrubrik"/>
      </w:pPr>
    </w:p>
    <w:p w14:paraId="2D4ACA31" w14:textId="228C40AB" w:rsidR="00C31C58" w:rsidRDefault="00CE11CB" w:rsidP="00C31C58">
      <w:pPr>
        <w:pStyle w:val="Brdtextmedindrag"/>
        <w:ind w:firstLine="0"/>
        <w:rPr>
          <w:lang w:eastAsia="sv-SE"/>
        </w:rPr>
      </w:pPr>
      <w:r w:rsidRPr="00684B8B">
        <w:rPr>
          <w:noProof/>
        </w:rPr>
        <w:drawing>
          <wp:inline distT="0" distB="0" distL="0" distR="0" wp14:anchorId="609E7BCF" wp14:editId="4EAE5345">
            <wp:extent cx="3962400" cy="2541930"/>
            <wp:effectExtent l="0" t="0" r="0" b="0"/>
            <wp:docPr id="4" name="Bildobjekt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46" cstate="print">
                      <a:extLst>
                        <a:ext uri="{28A0092B-C50C-407E-A947-70E740481C1C}">
                          <a14:useLocalDpi xmlns:a14="http://schemas.microsoft.com/office/drawing/2010/main" val="0"/>
                        </a:ext>
                      </a:extLst>
                    </a:blip>
                    <a:srcRect/>
                    <a:stretch>
                      <a:fillRect/>
                    </a:stretch>
                  </pic:blipFill>
                  <pic:spPr bwMode="auto">
                    <a:xfrm>
                      <a:off x="0" y="0"/>
                      <a:ext cx="3974129" cy="2549454"/>
                    </a:xfrm>
                    <a:prstGeom prst="rect">
                      <a:avLst/>
                    </a:prstGeom>
                    <a:noFill/>
                    <a:ln>
                      <a:noFill/>
                    </a:ln>
                  </pic:spPr>
                </pic:pic>
              </a:graphicData>
            </a:graphic>
          </wp:inline>
        </w:drawing>
      </w:r>
    </w:p>
    <w:p w14:paraId="225A3F1D" w14:textId="77777777" w:rsidR="00C31C58" w:rsidRDefault="00C31C58" w:rsidP="00C31C58">
      <w:pPr>
        <w:pStyle w:val="Fotnotstext"/>
        <w:rPr>
          <w:sz w:val="20"/>
          <w:vertAlign w:val="superscript"/>
          <w:lang w:eastAsia="sv-SE"/>
        </w:rPr>
      </w:pPr>
    </w:p>
    <w:p w14:paraId="27CE0DFF" w14:textId="110AD464" w:rsidR="00C31C58" w:rsidRPr="00722049" w:rsidRDefault="00CE11CB" w:rsidP="00C31C58">
      <w:pPr>
        <w:pStyle w:val="Fotnotstext"/>
        <w:rPr>
          <w:sz w:val="20"/>
        </w:rPr>
      </w:pPr>
      <w:r w:rsidRPr="00722049">
        <w:rPr>
          <w:sz w:val="20"/>
          <w:vertAlign w:val="superscript"/>
          <w:lang w:eastAsia="sv-SE"/>
        </w:rPr>
        <w:t>[1] En fullständig lista över indelningen av länder enligt Index för mänsklig utveckling (HDI) finns i Human Development Report 2020 (se bilaga 6 för källhänvisning). De länder Sverige exporterar krigsmateriel till eller har beviljat utförseltillstånd till under 2020 följer indelningen: Länder med mycket hög mänsklig utveckling: Andorra, Argentina, Australien, Belgien, Bulgarien, Chile, Danmark, Estland, Finland, Frankrike, Förenade Arabemiraten, Irland, Island, Italien, Japan, Kanada, Kroatien, Lettland, Litauen, Luxemburg, Malaysia, Malta, Mauritius, Monaco, Nederländerna, Norge, Nya Zeeland, Oman, Polen, Portugal, Qatar, Republiken Korea, Rumänien, Saudiarabien, Schweiz, Singapore, Slovakien, Slovenien, Spanien, Storbritannien, Tjeckien, Turkiet, Tyskland, Uruguay, USA, Österrike. Länder med hög mänsklig utveckling: Brasilien, Kuwait, Mexiko, Filipinerna, Peru, Sydafrika, Thailand. Länder med medel mänsklig utveckling: Indien, Pakistan. Länder med låg mänsklig utveckling: Nigeria</w:t>
      </w:r>
    </w:p>
    <w:p w14:paraId="6B4F2E2E" w14:textId="77777777" w:rsidR="00C31C58" w:rsidRDefault="00C31C58" w:rsidP="00C31C58">
      <w:pPr>
        <w:pStyle w:val="Brdtext"/>
      </w:pPr>
    </w:p>
    <w:p w14:paraId="047A9226" w14:textId="537FDD07" w:rsidR="00C31C58" w:rsidRDefault="00CE11CB" w:rsidP="00C31C58">
      <w:pPr>
        <w:pStyle w:val="Brdtext"/>
      </w:pPr>
      <w:r w:rsidRPr="00DF6348">
        <w:t>Sammantaget exporterades krigsmateriel till 56 länder samt Europeiska unionen under 2020. I tabell 16 redovisas exporten 2020 per region. Regionuppdelningen följer den uppdelning som görs i EU:s årliga statistikrapport till vilken ISP bidrar med statistiskt underlag.</w:t>
      </w:r>
    </w:p>
    <w:p w14:paraId="63372C54" w14:textId="01DB6681" w:rsidR="00C31C58" w:rsidRDefault="00CE11CB" w:rsidP="00C31C58">
      <w:pPr>
        <w:pStyle w:val="TabellRubrik"/>
      </w:pPr>
      <w:r>
        <w:t xml:space="preserve">Tabell </w:t>
      </w:r>
      <w:r w:rsidR="00D25804">
        <w:fldChar w:fldCharType="begin"/>
      </w:r>
      <w:r w:rsidR="00D25804">
        <w:instrText xml:space="preserve"> SEQ Tabell</w:instrText>
      </w:r>
      <w:r w:rsidR="00D25804">
        <w:instrText xml:space="preserve"> \* Arabic \s 1  \* MERGEFORMAT </w:instrText>
      </w:r>
      <w:r w:rsidR="00D25804">
        <w:fldChar w:fldCharType="separate"/>
      </w:r>
      <w:r>
        <w:rPr>
          <w:noProof/>
        </w:rPr>
        <w:t>16</w:t>
      </w:r>
      <w:r w:rsidR="00D25804">
        <w:rPr>
          <w:noProof/>
        </w:rPr>
        <w:fldChar w:fldCharType="end"/>
      </w:r>
      <w:r>
        <w:tab/>
      </w:r>
      <w:r w:rsidRPr="00DF6348">
        <w:t>Andel av den faktiska exporten av krigsmateriel 2020 per region</w:t>
      </w:r>
    </w:p>
    <w:p w14:paraId="56AC8681" w14:textId="35ADE7D4" w:rsidR="00C31C58" w:rsidRDefault="00C31C58" w:rsidP="00C31C58">
      <w:pPr>
        <w:pStyle w:val="TabellUnderrubrik"/>
      </w:pPr>
    </w:p>
    <w:tbl>
      <w:tblPr>
        <w:tblW w:w="5000" w:type="pct"/>
        <w:tblBorders>
          <w:top w:val="single" w:sz="8" w:space="0" w:color="auto"/>
          <w:bottom w:val="single" w:sz="8" w:space="0" w:color="auto"/>
          <w:insideH w:val="single" w:sz="6" w:space="0" w:color="auto"/>
        </w:tblBorders>
        <w:tblCellMar>
          <w:left w:w="0" w:type="dxa"/>
        </w:tblCellMar>
        <w:tblLook w:val="0040" w:firstRow="0" w:lastRow="1" w:firstColumn="0" w:lastColumn="0" w:noHBand="0" w:noVBand="0"/>
      </w:tblPr>
      <w:tblGrid>
        <w:gridCol w:w="2654"/>
        <w:gridCol w:w="3243"/>
      </w:tblGrid>
      <w:tr w:rsidR="00C31C58" w14:paraId="40FF1D67" w14:textId="77777777" w:rsidTr="00C31C58">
        <w:trPr>
          <w:trHeight w:val="277"/>
          <w:tblHeader/>
        </w:trPr>
        <w:tc>
          <w:tcPr>
            <w:tcW w:w="2250" w:type="pct"/>
            <w:tcBorders>
              <w:top w:val="single" w:sz="8" w:space="0" w:color="auto"/>
              <w:left w:val="nil"/>
              <w:bottom w:val="single" w:sz="8" w:space="0" w:color="auto"/>
              <w:right w:val="nil"/>
            </w:tcBorders>
            <w:vAlign w:val="bottom"/>
            <w:hideMark/>
          </w:tcPr>
          <w:p w14:paraId="73E62EA2" w14:textId="77777777" w:rsidR="00C31C58" w:rsidRDefault="00CE11CB" w:rsidP="00C31C58">
            <w:pPr>
              <w:pStyle w:val="TabellHuvud"/>
              <w:jc w:val="left"/>
            </w:pPr>
            <w:r>
              <w:t>Region</w:t>
            </w:r>
          </w:p>
        </w:tc>
        <w:tc>
          <w:tcPr>
            <w:tcW w:w="2750" w:type="pct"/>
            <w:tcBorders>
              <w:top w:val="single" w:sz="8" w:space="0" w:color="auto"/>
              <w:left w:val="nil"/>
              <w:bottom w:val="single" w:sz="8" w:space="0" w:color="auto"/>
              <w:right w:val="nil"/>
            </w:tcBorders>
            <w:vAlign w:val="bottom"/>
            <w:hideMark/>
          </w:tcPr>
          <w:p w14:paraId="6097F782" w14:textId="77777777" w:rsidR="00C31C58" w:rsidRDefault="00CE11CB" w:rsidP="00C31C58">
            <w:pPr>
              <w:pStyle w:val="TabellHuvud"/>
              <w:jc w:val="center"/>
            </w:pPr>
            <w:r>
              <w:t>Andel i procent</w:t>
            </w:r>
          </w:p>
        </w:tc>
      </w:tr>
      <w:tr w:rsidR="00C31C58" w14:paraId="34C89807" w14:textId="77777777" w:rsidTr="00C31C58">
        <w:trPr>
          <w:trHeight w:val="269"/>
        </w:trPr>
        <w:tc>
          <w:tcPr>
            <w:tcW w:w="2250" w:type="pct"/>
            <w:tcBorders>
              <w:top w:val="single" w:sz="8" w:space="0" w:color="auto"/>
              <w:left w:val="nil"/>
              <w:right w:val="nil"/>
            </w:tcBorders>
            <w:vAlign w:val="center"/>
            <w:hideMark/>
          </w:tcPr>
          <w:p w14:paraId="1617D6D5" w14:textId="77777777" w:rsidR="00C31C58" w:rsidRDefault="00CE11CB" w:rsidP="00C31C58">
            <w:pPr>
              <w:pStyle w:val="TabellRader"/>
              <w:jc w:val="left"/>
            </w:pPr>
            <w:r>
              <w:t>EU</w:t>
            </w:r>
          </w:p>
        </w:tc>
        <w:tc>
          <w:tcPr>
            <w:tcW w:w="2750" w:type="pct"/>
            <w:tcBorders>
              <w:top w:val="single" w:sz="8" w:space="0" w:color="auto"/>
              <w:left w:val="nil"/>
              <w:right w:val="nil"/>
            </w:tcBorders>
            <w:vAlign w:val="center"/>
            <w:hideMark/>
          </w:tcPr>
          <w:p w14:paraId="2B9957C3" w14:textId="77777777" w:rsidR="00C31C58" w:rsidRDefault="00CE11CB" w:rsidP="00C31C58">
            <w:pPr>
              <w:pStyle w:val="TabellRader"/>
              <w:jc w:val="center"/>
            </w:pPr>
            <w:r>
              <w:t>27,2 %</w:t>
            </w:r>
          </w:p>
        </w:tc>
      </w:tr>
      <w:tr w:rsidR="00C31C58" w14:paraId="3B0C0566" w14:textId="77777777" w:rsidTr="00C31C58">
        <w:trPr>
          <w:trHeight w:val="269"/>
        </w:trPr>
        <w:tc>
          <w:tcPr>
            <w:tcW w:w="2250" w:type="pct"/>
            <w:tcBorders>
              <w:left w:val="nil"/>
              <w:right w:val="nil"/>
            </w:tcBorders>
            <w:vAlign w:val="center"/>
            <w:hideMark/>
          </w:tcPr>
          <w:p w14:paraId="0E7D0343" w14:textId="77777777" w:rsidR="00C31C58" w:rsidRDefault="00CE11CB" w:rsidP="00C31C58">
            <w:pPr>
              <w:pStyle w:val="TabellRader"/>
              <w:jc w:val="left"/>
            </w:pPr>
            <w:r>
              <w:t>Mellanöstern</w:t>
            </w:r>
          </w:p>
        </w:tc>
        <w:tc>
          <w:tcPr>
            <w:tcW w:w="2750" w:type="pct"/>
            <w:tcBorders>
              <w:left w:val="nil"/>
              <w:right w:val="nil"/>
            </w:tcBorders>
            <w:vAlign w:val="center"/>
            <w:hideMark/>
          </w:tcPr>
          <w:p w14:paraId="6CF2D616" w14:textId="77777777" w:rsidR="00C31C58" w:rsidRDefault="00CE11CB" w:rsidP="00C31C58">
            <w:pPr>
              <w:pStyle w:val="TabellRader"/>
              <w:jc w:val="center"/>
            </w:pPr>
            <w:r>
              <w:t>20,5 %</w:t>
            </w:r>
          </w:p>
        </w:tc>
      </w:tr>
      <w:tr w:rsidR="00C31C58" w14:paraId="3FC8DB7E" w14:textId="77777777" w:rsidTr="00C31C58">
        <w:trPr>
          <w:trHeight w:val="269"/>
        </w:trPr>
        <w:tc>
          <w:tcPr>
            <w:tcW w:w="2250" w:type="pct"/>
            <w:tcBorders>
              <w:left w:val="nil"/>
              <w:right w:val="nil"/>
            </w:tcBorders>
            <w:vAlign w:val="center"/>
            <w:hideMark/>
          </w:tcPr>
          <w:p w14:paraId="5737FA30" w14:textId="77777777" w:rsidR="00C31C58" w:rsidRDefault="00CE11CB" w:rsidP="00C31C58">
            <w:pPr>
              <w:pStyle w:val="TabellRader"/>
              <w:jc w:val="left"/>
            </w:pPr>
            <w:r>
              <w:t>Nordamerika</w:t>
            </w:r>
          </w:p>
        </w:tc>
        <w:tc>
          <w:tcPr>
            <w:tcW w:w="2750" w:type="pct"/>
            <w:tcBorders>
              <w:left w:val="nil"/>
              <w:right w:val="nil"/>
            </w:tcBorders>
            <w:vAlign w:val="center"/>
            <w:hideMark/>
          </w:tcPr>
          <w:p w14:paraId="1985DF01" w14:textId="77777777" w:rsidR="00C31C58" w:rsidRDefault="00CE11CB" w:rsidP="00C31C58">
            <w:pPr>
              <w:pStyle w:val="TabellRader"/>
              <w:jc w:val="center"/>
            </w:pPr>
            <w:r>
              <w:t>15,5 %</w:t>
            </w:r>
          </w:p>
        </w:tc>
      </w:tr>
      <w:tr w:rsidR="00C31C58" w14:paraId="5F78E026" w14:textId="77777777" w:rsidTr="00C31C58">
        <w:trPr>
          <w:trHeight w:val="269"/>
        </w:trPr>
        <w:tc>
          <w:tcPr>
            <w:tcW w:w="2250" w:type="pct"/>
            <w:tcBorders>
              <w:left w:val="nil"/>
              <w:right w:val="nil"/>
            </w:tcBorders>
            <w:vAlign w:val="center"/>
            <w:hideMark/>
          </w:tcPr>
          <w:p w14:paraId="1799381C" w14:textId="77777777" w:rsidR="00C31C58" w:rsidRDefault="00CE11CB" w:rsidP="00C31C58">
            <w:pPr>
              <w:pStyle w:val="TabellRader"/>
              <w:jc w:val="left"/>
            </w:pPr>
            <w:r>
              <w:t>Sydamerika</w:t>
            </w:r>
          </w:p>
        </w:tc>
        <w:tc>
          <w:tcPr>
            <w:tcW w:w="2750" w:type="pct"/>
            <w:tcBorders>
              <w:left w:val="nil"/>
              <w:right w:val="nil"/>
            </w:tcBorders>
            <w:vAlign w:val="center"/>
            <w:hideMark/>
          </w:tcPr>
          <w:p w14:paraId="6C0A3AA6" w14:textId="77777777" w:rsidR="00C31C58" w:rsidRDefault="00CE11CB" w:rsidP="00C31C58">
            <w:pPr>
              <w:pStyle w:val="TabellRader"/>
              <w:jc w:val="center"/>
            </w:pPr>
            <w:r>
              <w:t>11,9 %</w:t>
            </w:r>
          </w:p>
        </w:tc>
      </w:tr>
      <w:tr w:rsidR="00C31C58" w14:paraId="5EA99A3E" w14:textId="77777777" w:rsidTr="00C31C58">
        <w:trPr>
          <w:trHeight w:val="269"/>
        </w:trPr>
        <w:tc>
          <w:tcPr>
            <w:tcW w:w="2250" w:type="pct"/>
            <w:tcBorders>
              <w:left w:val="nil"/>
              <w:right w:val="nil"/>
            </w:tcBorders>
            <w:vAlign w:val="center"/>
            <w:hideMark/>
          </w:tcPr>
          <w:p w14:paraId="3B3BF6BC" w14:textId="77777777" w:rsidR="00C31C58" w:rsidRDefault="00CE11CB" w:rsidP="00C31C58">
            <w:pPr>
              <w:pStyle w:val="TabellRader"/>
              <w:jc w:val="left"/>
            </w:pPr>
            <w:r>
              <w:t>Sydasien</w:t>
            </w:r>
          </w:p>
        </w:tc>
        <w:tc>
          <w:tcPr>
            <w:tcW w:w="2750" w:type="pct"/>
            <w:tcBorders>
              <w:left w:val="nil"/>
              <w:right w:val="nil"/>
            </w:tcBorders>
            <w:vAlign w:val="center"/>
            <w:hideMark/>
          </w:tcPr>
          <w:p w14:paraId="0675577A" w14:textId="77777777" w:rsidR="00C31C58" w:rsidRDefault="00CE11CB" w:rsidP="00C31C58">
            <w:pPr>
              <w:pStyle w:val="TabellRader"/>
              <w:jc w:val="center"/>
            </w:pPr>
            <w:r>
              <w:t>9,1 %</w:t>
            </w:r>
          </w:p>
        </w:tc>
      </w:tr>
      <w:tr w:rsidR="00C31C58" w14:paraId="1F26F6EA" w14:textId="77777777" w:rsidTr="00C31C58">
        <w:trPr>
          <w:trHeight w:val="269"/>
        </w:trPr>
        <w:tc>
          <w:tcPr>
            <w:tcW w:w="2250" w:type="pct"/>
            <w:tcBorders>
              <w:left w:val="nil"/>
              <w:right w:val="nil"/>
            </w:tcBorders>
            <w:vAlign w:val="center"/>
            <w:hideMark/>
          </w:tcPr>
          <w:p w14:paraId="2B8F1BD5" w14:textId="77777777" w:rsidR="00C31C58" w:rsidRDefault="00CE11CB" w:rsidP="00C31C58">
            <w:pPr>
              <w:pStyle w:val="TabellRader"/>
              <w:jc w:val="left"/>
            </w:pPr>
            <w:r>
              <w:t>Övriga Europa</w:t>
            </w:r>
          </w:p>
        </w:tc>
        <w:tc>
          <w:tcPr>
            <w:tcW w:w="2750" w:type="pct"/>
            <w:tcBorders>
              <w:left w:val="nil"/>
              <w:right w:val="nil"/>
            </w:tcBorders>
            <w:vAlign w:val="center"/>
            <w:hideMark/>
          </w:tcPr>
          <w:p w14:paraId="2C2B9605" w14:textId="77777777" w:rsidR="00C31C58" w:rsidRDefault="00CE11CB" w:rsidP="00C31C58">
            <w:pPr>
              <w:pStyle w:val="TabellRader"/>
              <w:jc w:val="center"/>
            </w:pPr>
            <w:r>
              <w:t>7,5 %</w:t>
            </w:r>
          </w:p>
        </w:tc>
      </w:tr>
      <w:tr w:rsidR="00C31C58" w14:paraId="3A9F0946" w14:textId="77777777" w:rsidTr="00C31C58">
        <w:trPr>
          <w:trHeight w:val="269"/>
        </w:trPr>
        <w:tc>
          <w:tcPr>
            <w:tcW w:w="2250" w:type="pct"/>
            <w:tcBorders>
              <w:left w:val="nil"/>
              <w:right w:val="nil"/>
            </w:tcBorders>
            <w:vAlign w:val="center"/>
            <w:hideMark/>
          </w:tcPr>
          <w:p w14:paraId="34DB3238" w14:textId="77777777" w:rsidR="00C31C58" w:rsidRDefault="00CE11CB" w:rsidP="00C31C58">
            <w:pPr>
              <w:pStyle w:val="TabellRader"/>
              <w:jc w:val="left"/>
            </w:pPr>
            <w:r>
              <w:t>Sydostasien</w:t>
            </w:r>
          </w:p>
        </w:tc>
        <w:tc>
          <w:tcPr>
            <w:tcW w:w="2750" w:type="pct"/>
            <w:tcBorders>
              <w:left w:val="nil"/>
              <w:right w:val="nil"/>
            </w:tcBorders>
            <w:vAlign w:val="center"/>
            <w:hideMark/>
          </w:tcPr>
          <w:p w14:paraId="5822658F" w14:textId="77777777" w:rsidR="00C31C58" w:rsidRDefault="00CE11CB" w:rsidP="00C31C58">
            <w:pPr>
              <w:pStyle w:val="TabellRader"/>
              <w:jc w:val="center"/>
            </w:pPr>
            <w:r>
              <w:t>3,9 %</w:t>
            </w:r>
          </w:p>
        </w:tc>
      </w:tr>
      <w:tr w:rsidR="00C31C58" w14:paraId="09B8D429" w14:textId="77777777" w:rsidTr="00C31C58">
        <w:trPr>
          <w:trHeight w:val="269"/>
        </w:trPr>
        <w:tc>
          <w:tcPr>
            <w:tcW w:w="2250" w:type="pct"/>
            <w:tcBorders>
              <w:left w:val="nil"/>
              <w:right w:val="nil"/>
            </w:tcBorders>
            <w:vAlign w:val="center"/>
            <w:hideMark/>
          </w:tcPr>
          <w:p w14:paraId="0233929B" w14:textId="77777777" w:rsidR="00C31C58" w:rsidRDefault="00CE11CB" w:rsidP="00C31C58">
            <w:pPr>
              <w:pStyle w:val="TabellRader"/>
              <w:jc w:val="left"/>
            </w:pPr>
            <w:r>
              <w:t>Nordostasien</w:t>
            </w:r>
          </w:p>
        </w:tc>
        <w:tc>
          <w:tcPr>
            <w:tcW w:w="2750" w:type="pct"/>
            <w:tcBorders>
              <w:left w:val="nil"/>
              <w:right w:val="nil"/>
            </w:tcBorders>
            <w:vAlign w:val="center"/>
            <w:hideMark/>
          </w:tcPr>
          <w:p w14:paraId="0F8C056D" w14:textId="77777777" w:rsidR="00C31C58" w:rsidRDefault="00CE11CB" w:rsidP="00C31C58">
            <w:pPr>
              <w:pStyle w:val="TabellRader"/>
              <w:jc w:val="center"/>
            </w:pPr>
            <w:r>
              <w:t>2,2 %</w:t>
            </w:r>
          </w:p>
        </w:tc>
      </w:tr>
      <w:tr w:rsidR="00C31C58" w14:paraId="4CB59263" w14:textId="77777777" w:rsidTr="00C31C58">
        <w:trPr>
          <w:trHeight w:val="269"/>
        </w:trPr>
        <w:tc>
          <w:tcPr>
            <w:tcW w:w="2250" w:type="pct"/>
            <w:tcBorders>
              <w:left w:val="nil"/>
              <w:right w:val="nil"/>
            </w:tcBorders>
            <w:vAlign w:val="center"/>
            <w:hideMark/>
          </w:tcPr>
          <w:p w14:paraId="12AFDDCC" w14:textId="77777777" w:rsidR="00C31C58" w:rsidRDefault="00CE11CB" w:rsidP="00C31C58">
            <w:pPr>
              <w:pStyle w:val="TabellRader"/>
              <w:jc w:val="left"/>
            </w:pPr>
            <w:r>
              <w:t>Oceanien</w:t>
            </w:r>
          </w:p>
        </w:tc>
        <w:tc>
          <w:tcPr>
            <w:tcW w:w="2750" w:type="pct"/>
            <w:tcBorders>
              <w:left w:val="nil"/>
              <w:right w:val="nil"/>
            </w:tcBorders>
            <w:vAlign w:val="center"/>
            <w:hideMark/>
          </w:tcPr>
          <w:p w14:paraId="7FDC97B9" w14:textId="77777777" w:rsidR="00C31C58" w:rsidRDefault="00CE11CB" w:rsidP="00C31C58">
            <w:pPr>
              <w:pStyle w:val="TabellRader"/>
              <w:jc w:val="center"/>
            </w:pPr>
            <w:r>
              <w:t>1,4 %</w:t>
            </w:r>
          </w:p>
        </w:tc>
      </w:tr>
      <w:tr w:rsidR="00C31C58" w14:paraId="1729B454" w14:textId="77777777" w:rsidTr="00C31C58">
        <w:trPr>
          <w:trHeight w:val="269"/>
        </w:trPr>
        <w:tc>
          <w:tcPr>
            <w:tcW w:w="2250" w:type="pct"/>
            <w:tcBorders>
              <w:left w:val="nil"/>
              <w:right w:val="nil"/>
            </w:tcBorders>
            <w:vAlign w:val="center"/>
            <w:hideMark/>
          </w:tcPr>
          <w:p w14:paraId="6CBDB54E" w14:textId="77777777" w:rsidR="00C31C58" w:rsidRDefault="00CE11CB" w:rsidP="00C31C58">
            <w:pPr>
              <w:pStyle w:val="TabellRader"/>
              <w:jc w:val="left"/>
            </w:pPr>
            <w:r>
              <w:t>Övriga Afrika</w:t>
            </w:r>
          </w:p>
        </w:tc>
        <w:tc>
          <w:tcPr>
            <w:tcW w:w="2750" w:type="pct"/>
            <w:tcBorders>
              <w:left w:val="nil"/>
              <w:right w:val="nil"/>
            </w:tcBorders>
            <w:vAlign w:val="center"/>
            <w:hideMark/>
          </w:tcPr>
          <w:p w14:paraId="44E16D44" w14:textId="77777777" w:rsidR="00C31C58" w:rsidRDefault="00CE11CB" w:rsidP="00C31C58">
            <w:pPr>
              <w:pStyle w:val="TabellRader"/>
              <w:jc w:val="center"/>
            </w:pPr>
            <w:r>
              <w:t>0,5 %</w:t>
            </w:r>
          </w:p>
        </w:tc>
      </w:tr>
      <w:tr w:rsidR="00C31C58" w14:paraId="041932BD" w14:textId="77777777" w:rsidTr="00C31C58">
        <w:trPr>
          <w:trHeight w:val="269"/>
        </w:trPr>
        <w:tc>
          <w:tcPr>
            <w:tcW w:w="2250" w:type="pct"/>
            <w:tcBorders>
              <w:left w:val="nil"/>
              <w:right w:val="nil"/>
            </w:tcBorders>
            <w:vAlign w:val="center"/>
            <w:hideMark/>
          </w:tcPr>
          <w:p w14:paraId="35F7C033" w14:textId="77777777" w:rsidR="00C31C58" w:rsidRDefault="00CE11CB" w:rsidP="00C31C58">
            <w:pPr>
              <w:pStyle w:val="TabellRader"/>
              <w:jc w:val="left"/>
            </w:pPr>
            <w:r>
              <w:t>Centralamerika och Karibien</w:t>
            </w:r>
          </w:p>
        </w:tc>
        <w:tc>
          <w:tcPr>
            <w:tcW w:w="2750" w:type="pct"/>
            <w:tcBorders>
              <w:left w:val="nil"/>
              <w:right w:val="nil"/>
            </w:tcBorders>
            <w:vAlign w:val="center"/>
            <w:hideMark/>
          </w:tcPr>
          <w:p w14:paraId="7C953B84" w14:textId="77777777" w:rsidR="00C31C58" w:rsidRDefault="00CE11CB" w:rsidP="00C31C58">
            <w:pPr>
              <w:pStyle w:val="TabellRader"/>
              <w:jc w:val="center"/>
            </w:pPr>
            <w:r>
              <w:t>0,1 %</w:t>
            </w:r>
          </w:p>
        </w:tc>
      </w:tr>
      <w:tr w:rsidR="00C31C58" w14:paraId="3124136B" w14:textId="77777777" w:rsidTr="00C31C58">
        <w:trPr>
          <w:trHeight w:val="269"/>
        </w:trPr>
        <w:tc>
          <w:tcPr>
            <w:tcW w:w="2250" w:type="pct"/>
            <w:tcBorders>
              <w:left w:val="nil"/>
              <w:bottom w:val="single" w:sz="8" w:space="0" w:color="auto"/>
              <w:right w:val="nil"/>
            </w:tcBorders>
            <w:vAlign w:val="center"/>
            <w:hideMark/>
          </w:tcPr>
          <w:p w14:paraId="55BC32D5" w14:textId="77777777" w:rsidR="00C31C58" w:rsidRDefault="00CE11CB" w:rsidP="00C31C58">
            <w:pPr>
              <w:pStyle w:val="TabellRader"/>
              <w:jc w:val="left"/>
            </w:pPr>
            <w:r>
              <w:t>Internationella organisationer</w:t>
            </w:r>
          </w:p>
        </w:tc>
        <w:tc>
          <w:tcPr>
            <w:tcW w:w="2750" w:type="pct"/>
            <w:tcBorders>
              <w:left w:val="nil"/>
              <w:bottom w:val="single" w:sz="8" w:space="0" w:color="auto"/>
              <w:right w:val="nil"/>
            </w:tcBorders>
            <w:vAlign w:val="center"/>
            <w:hideMark/>
          </w:tcPr>
          <w:p w14:paraId="2FF6FBBB" w14:textId="77777777" w:rsidR="00C31C58" w:rsidRDefault="00CE11CB" w:rsidP="00C31C58">
            <w:pPr>
              <w:pStyle w:val="TabellRader"/>
              <w:jc w:val="center"/>
            </w:pPr>
            <w:r>
              <w:t>Mindre än 0,1 %</w:t>
            </w:r>
          </w:p>
        </w:tc>
      </w:tr>
    </w:tbl>
    <w:p w14:paraId="4476AECA" w14:textId="77777777" w:rsidR="00C31C58" w:rsidRDefault="00C31C58" w:rsidP="00C31C58">
      <w:pPr>
        <w:pStyle w:val="Brdtext"/>
      </w:pPr>
    </w:p>
    <w:p w14:paraId="625020D6" w14:textId="26EB6979" w:rsidR="00C31C58" w:rsidRDefault="00CE11CB" w:rsidP="00C31C58">
      <w:pPr>
        <w:pStyle w:val="Brdtext"/>
      </w:pPr>
      <w:r w:rsidRPr="00DF6348">
        <w:t>I tabell 17 redovisas den faktiska exporten 2020 per ML-kategori uppdelat på KS/ÖK. Det bör noteras att ML11, ML13–18 och ML20–22 endast innefattar ÖK.</w:t>
      </w:r>
    </w:p>
    <w:p w14:paraId="37E674AF" w14:textId="0520376D"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17</w:t>
      </w:r>
      <w:r w:rsidR="00D25804">
        <w:rPr>
          <w:noProof/>
        </w:rPr>
        <w:fldChar w:fldCharType="end"/>
      </w:r>
      <w:r>
        <w:tab/>
      </w:r>
      <w:r w:rsidRPr="00DF6348">
        <w:t>Värdet av den faktiska exporten av krigsmateriel 2020 per materielkategori</w:t>
      </w:r>
    </w:p>
    <w:p w14:paraId="1F172775" w14:textId="54190957" w:rsidR="00C31C58" w:rsidRDefault="00C31C58" w:rsidP="00C31C58">
      <w:pPr>
        <w:pStyle w:val="TabellUnderrubrik"/>
      </w:pPr>
    </w:p>
    <w:tbl>
      <w:tblPr>
        <w:tblW w:w="4900" w:type="pct"/>
        <w:tblCellMar>
          <w:left w:w="0" w:type="dxa"/>
        </w:tblCellMar>
        <w:tblLook w:val="04A0" w:firstRow="1" w:lastRow="0" w:firstColumn="1" w:lastColumn="0" w:noHBand="0" w:noVBand="1"/>
      </w:tblPr>
      <w:tblGrid>
        <w:gridCol w:w="1264"/>
        <w:gridCol w:w="2258"/>
        <w:gridCol w:w="2257"/>
      </w:tblGrid>
      <w:tr w:rsidR="00C31C58" w14:paraId="1657B7A2" w14:textId="77777777" w:rsidTr="00C31C58">
        <w:trPr>
          <w:trHeight w:val="277"/>
          <w:tblHeader/>
        </w:trPr>
        <w:tc>
          <w:tcPr>
            <w:tcW w:w="1093" w:type="pct"/>
            <w:tcBorders>
              <w:top w:val="single" w:sz="8" w:space="0" w:color="auto"/>
              <w:left w:val="nil"/>
              <w:bottom w:val="single" w:sz="8" w:space="0" w:color="auto"/>
              <w:right w:val="nil"/>
            </w:tcBorders>
            <w:vAlign w:val="bottom"/>
            <w:hideMark/>
          </w:tcPr>
          <w:p w14:paraId="37C49E28" w14:textId="77777777" w:rsidR="00C31C58" w:rsidRDefault="00CE11CB" w:rsidP="00C31C58">
            <w:pPr>
              <w:pStyle w:val="TabellHuvud"/>
              <w:jc w:val="center"/>
            </w:pPr>
            <w:r>
              <w:t>Materielkategori</w:t>
            </w:r>
          </w:p>
        </w:tc>
        <w:tc>
          <w:tcPr>
            <w:tcW w:w="1954" w:type="pct"/>
            <w:tcBorders>
              <w:top w:val="single" w:sz="8" w:space="0" w:color="auto"/>
              <w:left w:val="nil"/>
              <w:bottom w:val="single" w:sz="8" w:space="0" w:color="auto"/>
              <w:right w:val="nil"/>
            </w:tcBorders>
            <w:vAlign w:val="bottom"/>
            <w:hideMark/>
          </w:tcPr>
          <w:p w14:paraId="0CF4329C" w14:textId="77777777" w:rsidR="00C31C58" w:rsidRDefault="00CE11CB" w:rsidP="00C31C58">
            <w:pPr>
              <w:pStyle w:val="TabellHuvud"/>
            </w:pPr>
            <w:r>
              <w:t>Värde KS</w:t>
            </w:r>
          </w:p>
        </w:tc>
        <w:tc>
          <w:tcPr>
            <w:tcW w:w="1954" w:type="pct"/>
            <w:tcBorders>
              <w:top w:val="single" w:sz="8" w:space="0" w:color="auto"/>
              <w:left w:val="nil"/>
              <w:bottom w:val="single" w:sz="8" w:space="0" w:color="auto"/>
              <w:right w:val="nil"/>
            </w:tcBorders>
            <w:vAlign w:val="bottom"/>
            <w:hideMark/>
          </w:tcPr>
          <w:p w14:paraId="0F46487E" w14:textId="77777777" w:rsidR="00C31C58" w:rsidRDefault="00CE11CB" w:rsidP="00C31C58">
            <w:pPr>
              <w:pStyle w:val="TabellHuvud"/>
            </w:pPr>
            <w:r>
              <w:t>Värde ÖK</w:t>
            </w:r>
          </w:p>
        </w:tc>
      </w:tr>
      <w:tr w:rsidR="00C31C58" w14:paraId="01FB7747" w14:textId="77777777" w:rsidTr="00C31C58">
        <w:trPr>
          <w:trHeight w:val="269"/>
        </w:trPr>
        <w:tc>
          <w:tcPr>
            <w:tcW w:w="1093" w:type="pct"/>
            <w:tcBorders>
              <w:top w:val="single" w:sz="8" w:space="0" w:color="auto"/>
              <w:left w:val="nil"/>
              <w:bottom w:val="single" w:sz="6" w:space="0" w:color="auto"/>
              <w:right w:val="nil"/>
            </w:tcBorders>
            <w:vAlign w:val="center"/>
            <w:hideMark/>
          </w:tcPr>
          <w:p w14:paraId="3E2C7B9F" w14:textId="77777777" w:rsidR="00C31C58" w:rsidRDefault="00CE11CB" w:rsidP="00C31C58">
            <w:pPr>
              <w:pStyle w:val="TabellRader"/>
              <w:jc w:val="center"/>
            </w:pPr>
            <w:r>
              <w:t>ML1</w:t>
            </w:r>
          </w:p>
        </w:tc>
        <w:tc>
          <w:tcPr>
            <w:tcW w:w="1954" w:type="pct"/>
            <w:tcBorders>
              <w:top w:val="single" w:sz="8" w:space="0" w:color="auto"/>
              <w:left w:val="nil"/>
              <w:bottom w:val="single" w:sz="6" w:space="0" w:color="auto"/>
              <w:right w:val="nil"/>
            </w:tcBorders>
            <w:vAlign w:val="bottom"/>
            <w:hideMark/>
          </w:tcPr>
          <w:p w14:paraId="4B8F5E53" w14:textId="77777777" w:rsidR="00C31C58" w:rsidRDefault="00CE11CB" w:rsidP="00C31C58">
            <w:pPr>
              <w:pStyle w:val="TabellRader"/>
              <w:rPr>
                <w:color w:val="000000"/>
              </w:rPr>
            </w:pPr>
            <w:r>
              <w:rPr>
                <w:color w:val="000000"/>
              </w:rPr>
              <w:t>255 833</w:t>
            </w:r>
          </w:p>
        </w:tc>
        <w:tc>
          <w:tcPr>
            <w:tcW w:w="1954" w:type="pct"/>
            <w:tcBorders>
              <w:top w:val="single" w:sz="8" w:space="0" w:color="auto"/>
              <w:left w:val="nil"/>
              <w:bottom w:val="single" w:sz="6" w:space="0" w:color="auto"/>
              <w:right w:val="nil"/>
            </w:tcBorders>
            <w:vAlign w:val="bottom"/>
            <w:hideMark/>
          </w:tcPr>
          <w:p w14:paraId="56226EA4" w14:textId="77777777" w:rsidR="00C31C58" w:rsidRDefault="00CE11CB" w:rsidP="00C31C58">
            <w:pPr>
              <w:pStyle w:val="TabellRader"/>
              <w:rPr>
                <w:color w:val="000000"/>
              </w:rPr>
            </w:pPr>
            <w:r>
              <w:rPr>
                <w:color w:val="000000"/>
              </w:rPr>
              <w:t>18 322 883</w:t>
            </w:r>
          </w:p>
        </w:tc>
      </w:tr>
      <w:tr w:rsidR="00C31C58" w14:paraId="6E61EF22" w14:textId="77777777" w:rsidTr="00C31C58">
        <w:trPr>
          <w:trHeight w:val="269"/>
        </w:trPr>
        <w:tc>
          <w:tcPr>
            <w:tcW w:w="1093" w:type="pct"/>
            <w:tcBorders>
              <w:top w:val="single" w:sz="6" w:space="0" w:color="auto"/>
              <w:left w:val="nil"/>
              <w:bottom w:val="single" w:sz="6" w:space="0" w:color="auto"/>
              <w:right w:val="nil"/>
            </w:tcBorders>
            <w:vAlign w:val="center"/>
            <w:hideMark/>
          </w:tcPr>
          <w:p w14:paraId="271B8F46" w14:textId="77777777" w:rsidR="00C31C58" w:rsidRDefault="00CE11CB" w:rsidP="00C31C58">
            <w:pPr>
              <w:pStyle w:val="TabellRader"/>
              <w:jc w:val="center"/>
            </w:pPr>
            <w:r>
              <w:t>ML2</w:t>
            </w:r>
          </w:p>
        </w:tc>
        <w:tc>
          <w:tcPr>
            <w:tcW w:w="1954" w:type="pct"/>
            <w:tcBorders>
              <w:top w:val="single" w:sz="6" w:space="0" w:color="auto"/>
              <w:left w:val="nil"/>
              <w:bottom w:val="single" w:sz="6" w:space="0" w:color="auto"/>
              <w:right w:val="nil"/>
            </w:tcBorders>
            <w:vAlign w:val="bottom"/>
            <w:hideMark/>
          </w:tcPr>
          <w:p w14:paraId="675437E9" w14:textId="77777777" w:rsidR="00C31C58" w:rsidRDefault="00CE11CB" w:rsidP="00C31C58">
            <w:pPr>
              <w:pStyle w:val="TabellRader"/>
              <w:rPr>
                <w:color w:val="000000"/>
              </w:rPr>
            </w:pPr>
            <w:r>
              <w:rPr>
                <w:color w:val="000000"/>
              </w:rPr>
              <w:t>326 583 311</w:t>
            </w:r>
          </w:p>
        </w:tc>
        <w:tc>
          <w:tcPr>
            <w:tcW w:w="1954" w:type="pct"/>
            <w:tcBorders>
              <w:top w:val="single" w:sz="6" w:space="0" w:color="auto"/>
              <w:left w:val="nil"/>
              <w:bottom w:val="single" w:sz="6" w:space="0" w:color="auto"/>
              <w:right w:val="nil"/>
            </w:tcBorders>
            <w:vAlign w:val="bottom"/>
            <w:hideMark/>
          </w:tcPr>
          <w:p w14:paraId="24F1E16E" w14:textId="77777777" w:rsidR="00C31C58" w:rsidRDefault="00CE11CB" w:rsidP="00C31C58">
            <w:pPr>
              <w:pStyle w:val="TabellRader"/>
              <w:rPr>
                <w:color w:val="000000"/>
              </w:rPr>
            </w:pPr>
            <w:r>
              <w:rPr>
                <w:color w:val="000000"/>
              </w:rPr>
              <w:t>129 149 778</w:t>
            </w:r>
          </w:p>
        </w:tc>
      </w:tr>
      <w:tr w:rsidR="00C31C58" w14:paraId="35928334" w14:textId="77777777" w:rsidTr="00C31C58">
        <w:trPr>
          <w:trHeight w:val="269"/>
        </w:trPr>
        <w:tc>
          <w:tcPr>
            <w:tcW w:w="1093" w:type="pct"/>
            <w:tcBorders>
              <w:top w:val="single" w:sz="6" w:space="0" w:color="auto"/>
              <w:left w:val="nil"/>
              <w:bottom w:val="single" w:sz="6" w:space="0" w:color="auto"/>
              <w:right w:val="nil"/>
            </w:tcBorders>
            <w:vAlign w:val="center"/>
            <w:hideMark/>
          </w:tcPr>
          <w:p w14:paraId="3E1FD1B4" w14:textId="77777777" w:rsidR="00C31C58" w:rsidRDefault="00CE11CB" w:rsidP="00C31C58">
            <w:pPr>
              <w:pStyle w:val="TabellRader"/>
              <w:jc w:val="center"/>
            </w:pPr>
            <w:r>
              <w:t>ML3</w:t>
            </w:r>
          </w:p>
        </w:tc>
        <w:tc>
          <w:tcPr>
            <w:tcW w:w="1954" w:type="pct"/>
            <w:tcBorders>
              <w:top w:val="single" w:sz="6" w:space="0" w:color="auto"/>
              <w:left w:val="nil"/>
              <w:bottom w:val="single" w:sz="6" w:space="0" w:color="auto"/>
              <w:right w:val="nil"/>
            </w:tcBorders>
            <w:vAlign w:val="bottom"/>
            <w:hideMark/>
          </w:tcPr>
          <w:p w14:paraId="65BCC506" w14:textId="77777777" w:rsidR="00C31C58" w:rsidRDefault="00CE11CB" w:rsidP="00C31C58">
            <w:pPr>
              <w:pStyle w:val="TabellRader"/>
              <w:rPr>
                <w:color w:val="000000"/>
              </w:rPr>
            </w:pPr>
            <w:r>
              <w:rPr>
                <w:color w:val="000000"/>
              </w:rPr>
              <w:t>1 917 289 585</w:t>
            </w:r>
          </w:p>
        </w:tc>
        <w:tc>
          <w:tcPr>
            <w:tcW w:w="1954" w:type="pct"/>
            <w:tcBorders>
              <w:top w:val="single" w:sz="6" w:space="0" w:color="auto"/>
              <w:left w:val="nil"/>
              <w:bottom w:val="single" w:sz="6" w:space="0" w:color="auto"/>
              <w:right w:val="nil"/>
            </w:tcBorders>
            <w:vAlign w:val="bottom"/>
            <w:hideMark/>
          </w:tcPr>
          <w:p w14:paraId="15DF60D5" w14:textId="77777777" w:rsidR="00C31C58" w:rsidRDefault="00CE11CB" w:rsidP="00C31C58">
            <w:pPr>
              <w:pStyle w:val="TabellRader"/>
              <w:rPr>
                <w:color w:val="000000"/>
              </w:rPr>
            </w:pPr>
            <w:r>
              <w:rPr>
                <w:color w:val="000000"/>
              </w:rPr>
              <w:t>913 539 260</w:t>
            </w:r>
          </w:p>
        </w:tc>
      </w:tr>
      <w:tr w:rsidR="00C31C58" w14:paraId="1F48C80B" w14:textId="77777777" w:rsidTr="00C31C58">
        <w:trPr>
          <w:trHeight w:val="269"/>
        </w:trPr>
        <w:tc>
          <w:tcPr>
            <w:tcW w:w="1093" w:type="pct"/>
            <w:tcBorders>
              <w:top w:val="single" w:sz="6" w:space="0" w:color="auto"/>
              <w:left w:val="nil"/>
              <w:bottom w:val="single" w:sz="6" w:space="0" w:color="auto"/>
              <w:right w:val="nil"/>
            </w:tcBorders>
            <w:vAlign w:val="center"/>
            <w:hideMark/>
          </w:tcPr>
          <w:p w14:paraId="50C021BB" w14:textId="77777777" w:rsidR="00C31C58" w:rsidRDefault="00CE11CB" w:rsidP="00C31C58">
            <w:pPr>
              <w:pStyle w:val="TabellRader"/>
              <w:jc w:val="center"/>
            </w:pPr>
            <w:r>
              <w:t>ML4</w:t>
            </w:r>
          </w:p>
        </w:tc>
        <w:tc>
          <w:tcPr>
            <w:tcW w:w="1954" w:type="pct"/>
            <w:tcBorders>
              <w:top w:val="single" w:sz="6" w:space="0" w:color="auto"/>
              <w:left w:val="nil"/>
              <w:bottom w:val="single" w:sz="6" w:space="0" w:color="auto"/>
              <w:right w:val="nil"/>
            </w:tcBorders>
            <w:vAlign w:val="bottom"/>
            <w:hideMark/>
          </w:tcPr>
          <w:p w14:paraId="75DAD37B" w14:textId="77777777" w:rsidR="00C31C58" w:rsidRDefault="00CE11CB" w:rsidP="00C31C58">
            <w:pPr>
              <w:pStyle w:val="TabellRader"/>
              <w:rPr>
                <w:color w:val="000000"/>
              </w:rPr>
            </w:pPr>
            <w:r>
              <w:rPr>
                <w:color w:val="000000"/>
              </w:rPr>
              <w:t>435 257 458</w:t>
            </w:r>
          </w:p>
        </w:tc>
        <w:tc>
          <w:tcPr>
            <w:tcW w:w="1954" w:type="pct"/>
            <w:tcBorders>
              <w:top w:val="single" w:sz="6" w:space="0" w:color="auto"/>
              <w:left w:val="nil"/>
              <w:bottom w:val="single" w:sz="6" w:space="0" w:color="auto"/>
              <w:right w:val="nil"/>
            </w:tcBorders>
            <w:vAlign w:val="bottom"/>
            <w:hideMark/>
          </w:tcPr>
          <w:p w14:paraId="66EFF9A3" w14:textId="77777777" w:rsidR="00C31C58" w:rsidRDefault="00CE11CB" w:rsidP="00C31C58">
            <w:pPr>
              <w:pStyle w:val="TabellRader"/>
              <w:rPr>
                <w:color w:val="000000"/>
              </w:rPr>
            </w:pPr>
            <w:r>
              <w:rPr>
                <w:color w:val="000000"/>
              </w:rPr>
              <w:t>248 409 794</w:t>
            </w:r>
          </w:p>
        </w:tc>
      </w:tr>
      <w:tr w:rsidR="00C31C58" w14:paraId="6BA6132A" w14:textId="77777777" w:rsidTr="00C31C58">
        <w:trPr>
          <w:trHeight w:val="269"/>
        </w:trPr>
        <w:tc>
          <w:tcPr>
            <w:tcW w:w="1093" w:type="pct"/>
            <w:tcBorders>
              <w:top w:val="single" w:sz="6" w:space="0" w:color="auto"/>
              <w:left w:val="nil"/>
              <w:bottom w:val="single" w:sz="6" w:space="0" w:color="auto"/>
              <w:right w:val="nil"/>
            </w:tcBorders>
            <w:vAlign w:val="center"/>
            <w:hideMark/>
          </w:tcPr>
          <w:p w14:paraId="462F2211" w14:textId="77777777" w:rsidR="00C31C58" w:rsidRDefault="00CE11CB" w:rsidP="00C31C58">
            <w:pPr>
              <w:pStyle w:val="TabellRader"/>
              <w:jc w:val="center"/>
            </w:pPr>
            <w:r>
              <w:t>ML5</w:t>
            </w:r>
          </w:p>
        </w:tc>
        <w:tc>
          <w:tcPr>
            <w:tcW w:w="1954" w:type="pct"/>
            <w:tcBorders>
              <w:top w:val="single" w:sz="6" w:space="0" w:color="auto"/>
              <w:left w:val="nil"/>
              <w:bottom w:val="single" w:sz="6" w:space="0" w:color="auto"/>
              <w:right w:val="nil"/>
            </w:tcBorders>
            <w:vAlign w:val="bottom"/>
            <w:hideMark/>
          </w:tcPr>
          <w:p w14:paraId="193AB860" w14:textId="77777777" w:rsidR="00C31C58" w:rsidRDefault="00CE11CB" w:rsidP="00C31C58">
            <w:pPr>
              <w:pStyle w:val="TabellRader"/>
              <w:rPr>
                <w:color w:val="000000"/>
              </w:rPr>
            </w:pPr>
            <w:r>
              <w:rPr>
                <w:color w:val="000000"/>
              </w:rPr>
              <w:t>250 037 553</w:t>
            </w:r>
          </w:p>
        </w:tc>
        <w:tc>
          <w:tcPr>
            <w:tcW w:w="1954" w:type="pct"/>
            <w:tcBorders>
              <w:top w:val="single" w:sz="6" w:space="0" w:color="auto"/>
              <w:left w:val="nil"/>
              <w:bottom w:val="single" w:sz="6" w:space="0" w:color="auto"/>
              <w:right w:val="nil"/>
            </w:tcBorders>
            <w:vAlign w:val="bottom"/>
            <w:hideMark/>
          </w:tcPr>
          <w:p w14:paraId="7CBFF850" w14:textId="77777777" w:rsidR="00C31C58" w:rsidRDefault="00CE11CB" w:rsidP="00C31C58">
            <w:pPr>
              <w:pStyle w:val="TabellRader"/>
              <w:rPr>
                <w:color w:val="000000"/>
              </w:rPr>
            </w:pPr>
            <w:r>
              <w:rPr>
                <w:color w:val="000000"/>
              </w:rPr>
              <w:t>753 760 995</w:t>
            </w:r>
          </w:p>
        </w:tc>
      </w:tr>
      <w:tr w:rsidR="00C31C58" w14:paraId="37F532FA" w14:textId="77777777" w:rsidTr="00C31C58">
        <w:trPr>
          <w:trHeight w:val="269"/>
        </w:trPr>
        <w:tc>
          <w:tcPr>
            <w:tcW w:w="1093" w:type="pct"/>
            <w:tcBorders>
              <w:top w:val="single" w:sz="6" w:space="0" w:color="auto"/>
              <w:left w:val="nil"/>
              <w:bottom w:val="single" w:sz="6" w:space="0" w:color="auto"/>
              <w:right w:val="nil"/>
            </w:tcBorders>
            <w:vAlign w:val="center"/>
            <w:hideMark/>
          </w:tcPr>
          <w:p w14:paraId="5D3A2712" w14:textId="77777777" w:rsidR="00C31C58" w:rsidRDefault="00CE11CB" w:rsidP="00C31C58">
            <w:pPr>
              <w:pStyle w:val="TabellRader"/>
              <w:jc w:val="center"/>
            </w:pPr>
            <w:r>
              <w:t>ML6</w:t>
            </w:r>
          </w:p>
        </w:tc>
        <w:tc>
          <w:tcPr>
            <w:tcW w:w="1954" w:type="pct"/>
            <w:tcBorders>
              <w:top w:val="single" w:sz="6" w:space="0" w:color="auto"/>
              <w:left w:val="nil"/>
              <w:bottom w:val="single" w:sz="6" w:space="0" w:color="auto"/>
              <w:right w:val="nil"/>
            </w:tcBorders>
            <w:vAlign w:val="bottom"/>
            <w:hideMark/>
          </w:tcPr>
          <w:p w14:paraId="1AF9BE46" w14:textId="77777777" w:rsidR="00C31C58" w:rsidRDefault="00CE11CB" w:rsidP="00C31C58">
            <w:pPr>
              <w:pStyle w:val="TabellRader"/>
              <w:rPr>
                <w:color w:val="000000"/>
              </w:rPr>
            </w:pPr>
            <w:r>
              <w:rPr>
                <w:color w:val="000000"/>
              </w:rPr>
              <w:t>7 607</w:t>
            </w:r>
          </w:p>
        </w:tc>
        <w:tc>
          <w:tcPr>
            <w:tcW w:w="1954" w:type="pct"/>
            <w:tcBorders>
              <w:top w:val="single" w:sz="6" w:space="0" w:color="auto"/>
              <w:left w:val="nil"/>
              <w:bottom w:val="single" w:sz="6" w:space="0" w:color="auto"/>
              <w:right w:val="nil"/>
            </w:tcBorders>
            <w:vAlign w:val="bottom"/>
            <w:hideMark/>
          </w:tcPr>
          <w:p w14:paraId="7A054A02" w14:textId="77777777" w:rsidR="00C31C58" w:rsidRDefault="00CE11CB" w:rsidP="00C31C58">
            <w:pPr>
              <w:pStyle w:val="TabellRader"/>
              <w:rPr>
                <w:color w:val="000000"/>
              </w:rPr>
            </w:pPr>
            <w:r>
              <w:rPr>
                <w:color w:val="000000"/>
              </w:rPr>
              <w:t>1 544 739 216</w:t>
            </w:r>
          </w:p>
        </w:tc>
      </w:tr>
      <w:tr w:rsidR="00C31C58" w14:paraId="035B1F23" w14:textId="77777777" w:rsidTr="00C31C58">
        <w:trPr>
          <w:trHeight w:val="269"/>
        </w:trPr>
        <w:tc>
          <w:tcPr>
            <w:tcW w:w="1093" w:type="pct"/>
            <w:tcBorders>
              <w:top w:val="single" w:sz="6" w:space="0" w:color="auto"/>
              <w:left w:val="nil"/>
              <w:bottom w:val="single" w:sz="6" w:space="0" w:color="auto"/>
              <w:right w:val="nil"/>
            </w:tcBorders>
            <w:vAlign w:val="center"/>
            <w:hideMark/>
          </w:tcPr>
          <w:p w14:paraId="54B16B39" w14:textId="77777777" w:rsidR="00C31C58" w:rsidRDefault="00CE11CB" w:rsidP="00C31C58">
            <w:pPr>
              <w:pStyle w:val="TabellRader"/>
              <w:jc w:val="center"/>
            </w:pPr>
            <w:r>
              <w:t>ML7</w:t>
            </w:r>
          </w:p>
        </w:tc>
        <w:tc>
          <w:tcPr>
            <w:tcW w:w="1954" w:type="pct"/>
            <w:tcBorders>
              <w:top w:val="single" w:sz="6" w:space="0" w:color="auto"/>
              <w:left w:val="nil"/>
              <w:bottom w:val="single" w:sz="6" w:space="0" w:color="auto"/>
              <w:right w:val="nil"/>
            </w:tcBorders>
            <w:vAlign w:val="center"/>
            <w:hideMark/>
          </w:tcPr>
          <w:p w14:paraId="356B51B5" w14:textId="77777777" w:rsidR="00C31C58" w:rsidRDefault="00CE11CB" w:rsidP="00C31C58">
            <w:pPr>
              <w:pStyle w:val="TabellRader"/>
            </w:pPr>
            <w:r>
              <w:t>0</w:t>
            </w:r>
          </w:p>
        </w:tc>
        <w:tc>
          <w:tcPr>
            <w:tcW w:w="1954" w:type="pct"/>
            <w:tcBorders>
              <w:top w:val="single" w:sz="6" w:space="0" w:color="auto"/>
              <w:left w:val="nil"/>
              <w:bottom w:val="single" w:sz="6" w:space="0" w:color="auto"/>
              <w:right w:val="nil"/>
            </w:tcBorders>
            <w:vAlign w:val="center"/>
            <w:hideMark/>
          </w:tcPr>
          <w:p w14:paraId="712A6B16" w14:textId="77777777" w:rsidR="00C31C58" w:rsidRDefault="00CE11CB" w:rsidP="00C31C58">
            <w:pPr>
              <w:pStyle w:val="TabellRader"/>
            </w:pPr>
            <w:r>
              <w:t>0</w:t>
            </w:r>
          </w:p>
        </w:tc>
      </w:tr>
      <w:tr w:rsidR="00C31C58" w14:paraId="16D4DE85" w14:textId="77777777" w:rsidTr="00C31C58">
        <w:trPr>
          <w:trHeight w:val="269"/>
        </w:trPr>
        <w:tc>
          <w:tcPr>
            <w:tcW w:w="1093" w:type="pct"/>
            <w:tcBorders>
              <w:top w:val="single" w:sz="6" w:space="0" w:color="auto"/>
              <w:left w:val="nil"/>
              <w:bottom w:val="single" w:sz="6" w:space="0" w:color="auto"/>
              <w:right w:val="nil"/>
            </w:tcBorders>
            <w:vAlign w:val="center"/>
            <w:hideMark/>
          </w:tcPr>
          <w:p w14:paraId="59C623CE" w14:textId="77777777" w:rsidR="00C31C58" w:rsidRDefault="00CE11CB" w:rsidP="00C31C58">
            <w:pPr>
              <w:pStyle w:val="TabellRader"/>
              <w:jc w:val="center"/>
            </w:pPr>
            <w:r>
              <w:t>ML8</w:t>
            </w:r>
          </w:p>
        </w:tc>
        <w:tc>
          <w:tcPr>
            <w:tcW w:w="1954" w:type="pct"/>
            <w:tcBorders>
              <w:top w:val="single" w:sz="6" w:space="0" w:color="auto"/>
              <w:left w:val="nil"/>
              <w:bottom w:val="single" w:sz="6" w:space="0" w:color="auto"/>
              <w:right w:val="nil"/>
            </w:tcBorders>
            <w:vAlign w:val="bottom"/>
            <w:hideMark/>
          </w:tcPr>
          <w:p w14:paraId="2158887A" w14:textId="77777777" w:rsidR="00C31C58" w:rsidRDefault="00CE11CB" w:rsidP="00C31C58">
            <w:pPr>
              <w:pStyle w:val="TabellRader"/>
              <w:rPr>
                <w:color w:val="000000"/>
              </w:rPr>
            </w:pPr>
            <w:r>
              <w:rPr>
                <w:color w:val="000000"/>
              </w:rPr>
              <w:t>342 174 224</w:t>
            </w:r>
          </w:p>
        </w:tc>
        <w:tc>
          <w:tcPr>
            <w:tcW w:w="1954" w:type="pct"/>
            <w:tcBorders>
              <w:top w:val="single" w:sz="6" w:space="0" w:color="auto"/>
              <w:left w:val="nil"/>
              <w:bottom w:val="single" w:sz="6" w:space="0" w:color="auto"/>
              <w:right w:val="nil"/>
            </w:tcBorders>
            <w:vAlign w:val="center"/>
            <w:hideMark/>
          </w:tcPr>
          <w:p w14:paraId="5C7886B6" w14:textId="77777777" w:rsidR="00C31C58" w:rsidRDefault="00CE11CB" w:rsidP="00C31C58">
            <w:pPr>
              <w:pStyle w:val="TabellRader"/>
            </w:pPr>
            <w:r>
              <w:t>25 465</w:t>
            </w:r>
          </w:p>
        </w:tc>
      </w:tr>
      <w:tr w:rsidR="00C31C58" w14:paraId="4CEDB302" w14:textId="77777777" w:rsidTr="00C31C58">
        <w:trPr>
          <w:trHeight w:val="269"/>
        </w:trPr>
        <w:tc>
          <w:tcPr>
            <w:tcW w:w="1093" w:type="pct"/>
            <w:tcBorders>
              <w:top w:val="single" w:sz="6" w:space="0" w:color="auto"/>
              <w:left w:val="nil"/>
              <w:bottom w:val="single" w:sz="6" w:space="0" w:color="auto"/>
              <w:right w:val="nil"/>
            </w:tcBorders>
            <w:vAlign w:val="center"/>
            <w:hideMark/>
          </w:tcPr>
          <w:p w14:paraId="7F694517" w14:textId="77777777" w:rsidR="00C31C58" w:rsidRDefault="00CE11CB" w:rsidP="00C31C58">
            <w:pPr>
              <w:pStyle w:val="TabellRader"/>
              <w:jc w:val="center"/>
            </w:pPr>
            <w:r>
              <w:t>ML9</w:t>
            </w:r>
          </w:p>
        </w:tc>
        <w:tc>
          <w:tcPr>
            <w:tcW w:w="1954" w:type="pct"/>
            <w:tcBorders>
              <w:top w:val="single" w:sz="6" w:space="0" w:color="auto"/>
              <w:left w:val="nil"/>
              <w:bottom w:val="single" w:sz="6" w:space="0" w:color="auto"/>
              <w:right w:val="nil"/>
            </w:tcBorders>
            <w:vAlign w:val="bottom"/>
            <w:hideMark/>
          </w:tcPr>
          <w:p w14:paraId="048C8D14" w14:textId="77777777" w:rsidR="00C31C58" w:rsidRDefault="00CE11CB" w:rsidP="00C31C58">
            <w:pPr>
              <w:pStyle w:val="TabellRader"/>
              <w:rPr>
                <w:color w:val="000000"/>
              </w:rPr>
            </w:pPr>
            <w:r>
              <w:rPr>
                <w:color w:val="000000"/>
              </w:rPr>
              <w:t>184 096 359</w:t>
            </w:r>
          </w:p>
        </w:tc>
        <w:tc>
          <w:tcPr>
            <w:tcW w:w="1954" w:type="pct"/>
            <w:tcBorders>
              <w:top w:val="single" w:sz="6" w:space="0" w:color="auto"/>
              <w:left w:val="nil"/>
              <w:bottom w:val="single" w:sz="6" w:space="0" w:color="auto"/>
              <w:right w:val="nil"/>
            </w:tcBorders>
            <w:vAlign w:val="bottom"/>
            <w:hideMark/>
          </w:tcPr>
          <w:p w14:paraId="1F0CE659" w14:textId="77777777" w:rsidR="00C31C58" w:rsidRDefault="00CE11CB" w:rsidP="00C31C58">
            <w:pPr>
              <w:pStyle w:val="TabellRader"/>
              <w:rPr>
                <w:color w:val="000000"/>
              </w:rPr>
            </w:pPr>
            <w:r>
              <w:rPr>
                <w:color w:val="000000"/>
              </w:rPr>
              <w:t>108 261 369</w:t>
            </w:r>
          </w:p>
        </w:tc>
      </w:tr>
      <w:tr w:rsidR="00C31C58" w14:paraId="35D2EAA4" w14:textId="77777777" w:rsidTr="00C31C58">
        <w:trPr>
          <w:trHeight w:val="269"/>
        </w:trPr>
        <w:tc>
          <w:tcPr>
            <w:tcW w:w="1093" w:type="pct"/>
            <w:tcBorders>
              <w:top w:val="single" w:sz="6" w:space="0" w:color="auto"/>
              <w:left w:val="nil"/>
              <w:bottom w:val="single" w:sz="6" w:space="0" w:color="auto"/>
              <w:right w:val="nil"/>
            </w:tcBorders>
            <w:vAlign w:val="center"/>
            <w:hideMark/>
          </w:tcPr>
          <w:p w14:paraId="55F922ED" w14:textId="77777777" w:rsidR="00C31C58" w:rsidRDefault="00CE11CB" w:rsidP="00C31C58">
            <w:pPr>
              <w:pStyle w:val="TabellRader"/>
              <w:jc w:val="center"/>
            </w:pPr>
            <w:r>
              <w:t>ML10</w:t>
            </w:r>
          </w:p>
        </w:tc>
        <w:tc>
          <w:tcPr>
            <w:tcW w:w="1954" w:type="pct"/>
            <w:tcBorders>
              <w:top w:val="single" w:sz="6" w:space="0" w:color="auto"/>
              <w:left w:val="nil"/>
              <w:bottom w:val="single" w:sz="6" w:space="0" w:color="auto"/>
              <w:right w:val="nil"/>
            </w:tcBorders>
            <w:vAlign w:val="center"/>
            <w:hideMark/>
          </w:tcPr>
          <w:p w14:paraId="51BDB7B6" w14:textId="77777777" w:rsidR="00C31C58" w:rsidRDefault="00CE11CB" w:rsidP="00C31C58">
            <w:pPr>
              <w:pStyle w:val="TabellRader"/>
            </w:pPr>
            <w:r>
              <w:t>0</w:t>
            </w:r>
          </w:p>
        </w:tc>
        <w:tc>
          <w:tcPr>
            <w:tcW w:w="1954" w:type="pct"/>
            <w:tcBorders>
              <w:top w:val="single" w:sz="6" w:space="0" w:color="auto"/>
              <w:left w:val="nil"/>
              <w:bottom w:val="single" w:sz="6" w:space="0" w:color="auto"/>
              <w:right w:val="nil"/>
            </w:tcBorders>
            <w:vAlign w:val="bottom"/>
            <w:hideMark/>
          </w:tcPr>
          <w:p w14:paraId="763DA43F" w14:textId="77777777" w:rsidR="00C31C58" w:rsidRDefault="00CE11CB" w:rsidP="00C31C58">
            <w:pPr>
              <w:pStyle w:val="TabellRader"/>
              <w:rPr>
                <w:color w:val="000000"/>
              </w:rPr>
            </w:pPr>
            <w:r>
              <w:rPr>
                <w:color w:val="000000"/>
              </w:rPr>
              <w:t>7 577 801 955</w:t>
            </w:r>
          </w:p>
        </w:tc>
      </w:tr>
      <w:tr w:rsidR="00C31C58" w14:paraId="31DD1E5E" w14:textId="77777777" w:rsidTr="00C31C58">
        <w:trPr>
          <w:trHeight w:val="269"/>
        </w:trPr>
        <w:tc>
          <w:tcPr>
            <w:tcW w:w="1093" w:type="pct"/>
            <w:tcBorders>
              <w:top w:val="single" w:sz="6" w:space="0" w:color="auto"/>
              <w:left w:val="nil"/>
              <w:bottom w:val="single" w:sz="6" w:space="0" w:color="auto"/>
              <w:right w:val="nil"/>
            </w:tcBorders>
            <w:vAlign w:val="center"/>
            <w:hideMark/>
          </w:tcPr>
          <w:p w14:paraId="778062D3" w14:textId="77777777" w:rsidR="00C31C58" w:rsidRDefault="00CE11CB" w:rsidP="00C31C58">
            <w:pPr>
              <w:pStyle w:val="TabellRader"/>
              <w:jc w:val="center"/>
            </w:pPr>
            <w:r>
              <w:t>ML11</w:t>
            </w:r>
          </w:p>
        </w:tc>
        <w:tc>
          <w:tcPr>
            <w:tcW w:w="1954" w:type="pct"/>
            <w:tcBorders>
              <w:top w:val="single" w:sz="6" w:space="0" w:color="auto"/>
              <w:left w:val="nil"/>
              <w:bottom w:val="single" w:sz="6" w:space="0" w:color="auto"/>
              <w:right w:val="nil"/>
            </w:tcBorders>
            <w:vAlign w:val="center"/>
            <w:hideMark/>
          </w:tcPr>
          <w:p w14:paraId="135C4346" w14:textId="77777777" w:rsidR="00C31C58" w:rsidRDefault="00CE11CB" w:rsidP="00C31C58">
            <w:pPr>
              <w:pStyle w:val="TabellRader"/>
            </w:pPr>
            <w:r>
              <w:t>-</w:t>
            </w:r>
          </w:p>
        </w:tc>
        <w:tc>
          <w:tcPr>
            <w:tcW w:w="1954" w:type="pct"/>
            <w:tcBorders>
              <w:top w:val="single" w:sz="6" w:space="0" w:color="auto"/>
              <w:left w:val="nil"/>
              <w:bottom w:val="single" w:sz="6" w:space="0" w:color="auto"/>
              <w:right w:val="nil"/>
            </w:tcBorders>
            <w:vAlign w:val="bottom"/>
            <w:hideMark/>
          </w:tcPr>
          <w:p w14:paraId="558D8967" w14:textId="77777777" w:rsidR="00C31C58" w:rsidRDefault="00CE11CB" w:rsidP="00C31C58">
            <w:pPr>
              <w:pStyle w:val="TabellRader"/>
              <w:rPr>
                <w:color w:val="000000"/>
              </w:rPr>
            </w:pPr>
            <w:r>
              <w:rPr>
                <w:color w:val="000000"/>
              </w:rPr>
              <w:t>93 504 587</w:t>
            </w:r>
          </w:p>
        </w:tc>
      </w:tr>
      <w:tr w:rsidR="00C31C58" w14:paraId="70DE60E9" w14:textId="77777777" w:rsidTr="00C31C58">
        <w:trPr>
          <w:trHeight w:val="269"/>
        </w:trPr>
        <w:tc>
          <w:tcPr>
            <w:tcW w:w="1093" w:type="pct"/>
            <w:tcBorders>
              <w:top w:val="single" w:sz="6" w:space="0" w:color="auto"/>
              <w:left w:val="nil"/>
              <w:bottom w:val="single" w:sz="6" w:space="0" w:color="auto"/>
              <w:right w:val="nil"/>
            </w:tcBorders>
            <w:vAlign w:val="center"/>
            <w:hideMark/>
          </w:tcPr>
          <w:p w14:paraId="0AE2CFD9" w14:textId="77777777" w:rsidR="00C31C58" w:rsidRDefault="00CE11CB" w:rsidP="00C31C58">
            <w:pPr>
              <w:pStyle w:val="TabellRader"/>
              <w:jc w:val="center"/>
            </w:pPr>
            <w:r>
              <w:t>ML12</w:t>
            </w:r>
          </w:p>
        </w:tc>
        <w:tc>
          <w:tcPr>
            <w:tcW w:w="1954" w:type="pct"/>
            <w:tcBorders>
              <w:top w:val="single" w:sz="6" w:space="0" w:color="auto"/>
              <w:left w:val="nil"/>
              <w:bottom w:val="single" w:sz="6" w:space="0" w:color="auto"/>
              <w:right w:val="nil"/>
            </w:tcBorders>
            <w:vAlign w:val="center"/>
            <w:hideMark/>
          </w:tcPr>
          <w:p w14:paraId="3A4C6730" w14:textId="77777777" w:rsidR="00C31C58" w:rsidRDefault="00CE11CB" w:rsidP="00C31C58">
            <w:pPr>
              <w:pStyle w:val="TabellRader"/>
            </w:pPr>
            <w:r>
              <w:t>0</w:t>
            </w:r>
          </w:p>
        </w:tc>
        <w:tc>
          <w:tcPr>
            <w:tcW w:w="1954" w:type="pct"/>
            <w:tcBorders>
              <w:top w:val="single" w:sz="6" w:space="0" w:color="auto"/>
              <w:left w:val="nil"/>
              <w:bottom w:val="single" w:sz="6" w:space="0" w:color="auto"/>
              <w:right w:val="nil"/>
            </w:tcBorders>
            <w:vAlign w:val="center"/>
            <w:hideMark/>
          </w:tcPr>
          <w:p w14:paraId="201F6E7C" w14:textId="77777777" w:rsidR="00C31C58" w:rsidRDefault="00CE11CB" w:rsidP="00C31C58">
            <w:pPr>
              <w:pStyle w:val="TabellRader"/>
            </w:pPr>
            <w:r>
              <w:t>0</w:t>
            </w:r>
          </w:p>
        </w:tc>
      </w:tr>
      <w:tr w:rsidR="00C31C58" w14:paraId="2555D45C" w14:textId="77777777" w:rsidTr="00C31C58">
        <w:trPr>
          <w:trHeight w:val="269"/>
        </w:trPr>
        <w:tc>
          <w:tcPr>
            <w:tcW w:w="1093" w:type="pct"/>
            <w:tcBorders>
              <w:top w:val="single" w:sz="6" w:space="0" w:color="auto"/>
              <w:left w:val="nil"/>
              <w:bottom w:val="single" w:sz="6" w:space="0" w:color="auto"/>
              <w:right w:val="nil"/>
            </w:tcBorders>
            <w:vAlign w:val="center"/>
            <w:hideMark/>
          </w:tcPr>
          <w:p w14:paraId="1E38D0FE" w14:textId="77777777" w:rsidR="00C31C58" w:rsidRDefault="00CE11CB" w:rsidP="00C31C58">
            <w:pPr>
              <w:pStyle w:val="TabellRader"/>
              <w:jc w:val="center"/>
            </w:pPr>
            <w:r>
              <w:t>ML13</w:t>
            </w:r>
          </w:p>
        </w:tc>
        <w:tc>
          <w:tcPr>
            <w:tcW w:w="1954" w:type="pct"/>
            <w:tcBorders>
              <w:top w:val="single" w:sz="6" w:space="0" w:color="auto"/>
              <w:left w:val="nil"/>
              <w:bottom w:val="single" w:sz="6" w:space="0" w:color="auto"/>
              <w:right w:val="nil"/>
            </w:tcBorders>
            <w:vAlign w:val="center"/>
            <w:hideMark/>
          </w:tcPr>
          <w:p w14:paraId="04B66DFA" w14:textId="77777777" w:rsidR="00C31C58" w:rsidRDefault="00CE11CB" w:rsidP="00C31C58">
            <w:pPr>
              <w:pStyle w:val="TabellRader"/>
            </w:pPr>
            <w:r>
              <w:t>-</w:t>
            </w:r>
          </w:p>
        </w:tc>
        <w:tc>
          <w:tcPr>
            <w:tcW w:w="1954" w:type="pct"/>
            <w:tcBorders>
              <w:top w:val="single" w:sz="6" w:space="0" w:color="auto"/>
              <w:left w:val="nil"/>
              <w:bottom w:val="single" w:sz="6" w:space="0" w:color="auto"/>
              <w:right w:val="nil"/>
            </w:tcBorders>
            <w:vAlign w:val="bottom"/>
            <w:hideMark/>
          </w:tcPr>
          <w:p w14:paraId="65A5D128" w14:textId="77777777" w:rsidR="00C31C58" w:rsidRDefault="00CE11CB" w:rsidP="00C31C58">
            <w:pPr>
              <w:pStyle w:val="TabellRader"/>
              <w:rPr>
                <w:color w:val="000000"/>
              </w:rPr>
            </w:pPr>
            <w:r>
              <w:rPr>
                <w:color w:val="000000"/>
              </w:rPr>
              <w:t>83 133 209</w:t>
            </w:r>
          </w:p>
        </w:tc>
      </w:tr>
      <w:tr w:rsidR="00C31C58" w14:paraId="0ECBEC0F" w14:textId="77777777" w:rsidTr="00C31C58">
        <w:trPr>
          <w:trHeight w:val="269"/>
        </w:trPr>
        <w:tc>
          <w:tcPr>
            <w:tcW w:w="1093" w:type="pct"/>
            <w:tcBorders>
              <w:top w:val="single" w:sz="6" w:space="0" w:color="auto"/>
              <w:left w:val="nil"/>
              <w:bottom w:val="single" w:sz="6" w:space="0" w:color="auto"/>
              <w:right w:val="nil"/>
            </w:tcBorders>
            <w:vAlign w:val="center"/>
            <w:hideMark/>
          </w:tcPr>
          <w:p w14:paraId="68C08551" w14:textId="77777777" w:rsidR="00C31C58" w:rsidRDefault="00CE11CB" w:rsidP="00C31C58">
            <w:pPr>
              <w:pStyle w:val="TabellRader"/>
              <w:jc w:val="center"/>
            </w:pPr>
            <w:r>
              <w:t>ML14</w:t>
            </w:r>
          </w:p>
        </w:tc>
        <w:tc>
          <w:tcPr>
            <w:tcW w:w="1954" w:type="pct"/>
            <w:tcBorders>
              <w:top w:val="single" w:sz="6" w:space="0" w:color="auto"/>
              <w:left w:val="nil"/>
              <w:bottom w:val="single" w:sz="6" w:space="0" w:color="auto"/>
              <w:right w:val="nil"/>
            </w:tcBorders>
            <w:vAlign w:val="center"/>
            <w:hideMark/>
          </w:tcPr>
          <w:p w14:paraId="3CC76199" w14:textId="77777777" w:rsidR="00C31C58" w:rsidRDefault="00CE11CB" w:rsidP="00C31C58">
            <w:pPr>
              <w:pStyle w:val="TabellRader"/>
            </w:pPr>
            <w:r>
              <w:t>-</w:t>
            </w:r>
          </w:p>
        </w:tc>
        <w:tc>
          <w:tcPr>
            <w:tcW w:w="1954" w:type="pct"/>
            <w:tcBorders>
              <w:top w:val="single" w:sz="6" w:space="0" w:color="auto"/>
              <w:left w:val="nil"/>
              <w:bottom w:val="single" w:sz="6" w:space="0" w:color="auto"/>
              <w:right w:val="nil"/>
            </w:tcBorders>
            <w:vAlign w:val="bottom"/>
            <w:hideMark/>
          </w:tcPr>
          <w:p w14:paraId="47F7F702" w14:textId="77777777" w:rsidR="00C31C58" w:rsidRDefault="00CE11CB" w:rsidP="00C31C58">
            <w:pPr>
              <w:pStyle w:val="TabellRader"/>
              <w:rPr>
                <w:color w:val="000000"/>
              </w:rPr>
            </w:pPr>
            <w:r>
              <w:rPr>
                <w:color w:val="000000"/>
              </w:rPr>
              <w:t>80 027 793</w:t>
            </w:r>
          </w:p>
        </w:tc>
      </w:tr>
      <w:tr w:rsidR="00C31C58" w14:paraId="6F1E94BC" w14:textId="77777777" w:rsidTr="00C31C58">
        <w:trPr>
          <w:trHeight w:val="269"/>
        </w:trPr>
        <w:tc>
          <w:tcPr>
            <w:tcW w:w="1093" w:type="pct"/>
            <w:tcBorders>
              <w:top w:val="single" w:sz="6" w:space="0" w:color="auto"/>
              <w:left w:val="nil"/>
              <w:bottom w:val="single" w:sz="6" w:space="0" w:color="auto"/>
              <w:right w:val="nil"/>
            </w:tcBorders>
            <w:vAlign w:val="center"/>
            <w:hideMark/>
          </w:tcPr>
          <w:p w14:paraId="402BB73E" w14:textId="77777777" w:rsidR="00C31C58" w:rsidRDefault="00CE11CB" w:rsidP="00C31C58">
            <w:pPr>
              <w:pStyle w:val="TabellRader"/>
              <w:jc w:val="center"/>
            </w:pPr>
            <w:r>
              <w:t>ML15</w:t>
            </w:r>
          </w:p>
        </w:tc>
        <w:tc>
          <w:tcPr>
            <w:tcW w:w="1954" w:type="pct"/>
            <w:tcBorders>
              <w:top w:val="single" w:sz="6" w:space="0" w:color="auto"/>
              <w:left w:val="nil"/>
              <w:bottom w:val="single" w:sz="6" w:space="0" w:color="auto"/>
              <w:right w:val="nil"/>
            </w:tcBorders>
            <w:vAlign w:val="center"/>
            <w:hideMark/>
          </w:tcPr>
          <w:p w14:paraId="68219D6A" w14:textId="77777777" w:rsidR="00C31C58" w:rsidRDefault="00CE11CB" w:rsidP="00C31C58">
            <w:pPr>
              <w:pStyle w:val="TabellRader"/>
            </w:pPr>
            <w:r>
              <w:t>-</w:t>
            </w:r>
          </w:p>
        </w:tc>
        <w:tc>
          <w:tcPr>
            <w:tcW w:w="1954" w:type="pct"/>
            <w:tcBorders>
              <w:top w:val="single" w:sz="6" w:space="0" w:color="auto"/>
              <w:left w:val="nil"/>
              <w:bottom w:val="single" w:sz="6" w:space="0" w:color="auto"/>
              <w:right w:val="nil"/>
            </w:tcBorders>
            <w:vAlign w:val="bottom"/>
            <w:hideMark/>
          </w:tcPr>
          <w:p w14:paraId="6CA0C7D1" w14:textId="77777777" w:rsidR="00C31C58" w:rsidRDefault="00CE11CB" w:rsidP="00C31C58">
            <w:pPr>
              <w:pStyle w:val="TabellRader"/>
              <w:rPr>
                <w:color w:val="000000"/>
              </w:rPr>
            </w:pPr>
            <w:r>
              <w:rPr>
                <w:color w:val="000000"/>
              </w:rPr>
              <w:t>4 284 060</w:t>
            </w:r>
          </w:p>
        </w:tc>
      </w:tr>
      <w:tr w:rsidR="00C31C58" w14:paraId="015F756A" w14:textId="77777777" w:rsidTr="00C31C58">
        <w:trPr>
          <w:trHeight w:val="269"/>
        </w:trPr>
        <w:tc>
          <w:tcPr>
            <w:tcW w:w="1093" w:type="pct"/>
            <w:tcBorders>
              <w:top w:val="single" w:sz="6" w:space="0" w:color="auto"/>
              <w:left w:val="nil"/>
              <w:bottom w:val="single" w:sz="6" w:space="0" w:color="auto"/>
              <w:right w:val="nil"/>
            </w:tcBorders>
            <w:vAlign w:val="center"/>
            <w:hideMark/>
          </w:tcPr>
          <w:p w14:paraId="033CDB39" w14:textId="77777777" w:rsidR="00C31C58" w:rsidRDefault="00CE11CB" w:rsidP="00C31C58">
            <w:pPr>
              <w:pStyle w:val="TabellRader"/>
              <w:jc w:val="center"/>
            </w:pPr>
            <w:r>
              <w:t>ML16</w:t>
            </w:r>
          </w:p>
        </w:tc>
        <w:tc>
          <w:tcPr>
            <w:tcW w:w="1954" w:type="pct"/>
            <w:tcBorders>
              <w:top w:val="single" w:sz="6" w:space="0" w:color="auto"/>
              <w:left w:val="nil"/>
              <w:bottom w:val="single" w:sz="6" w:space="0" w:color="auto"/>
              <w:right w:val="nil"/>
            </w:tcBorders>
            <w:vAlign w:val="center"/>
            <w:hideMark/>
          </w:tcPr>
          <w:p w14:paraId="50B2D4FA" w14:textId="77777777" w:rsidR="00C31C58" w:rsidRDefault="00CE11CB" w:rsidP="00C31C58">
            <w:pPr>
              <w:pStyle w:val="TabellRader"/>
            </w:pPr>
            <w:r>
              <w:t>-</w:t>
            </w:r>
          </w:p>
        </w:tc>
        <w:tc>
          <w:tcPr>
            <w:tcW w:w="1954" w:type="pct"/>
            <w:tcBorders>
              <w:top w:val="single" w:sz="6" w:space="0" w:color="auto"/>
              <w:left w:val="nil"/>
              <w:bottom w:val="single" w:sz="6" w:space="0" w:color="auto"/>
              <w:right w:val="nil"/>
            </w:tcBorders>
            <w:vAlign w:val="bottom"/>
            <w:hideMark/>
          </w:tcPr>
          <w:p w14:paraId="77A1484C" w14:textId="77777777" w:rsidR="00C31C58" w:rsidRDefault="00CE11CB" w:rsidP="00C31C58">
            <w:pPr>
              <w:pStyle w:val="TabellRader"/>
              <w:rPr>
                <w:color w:val="000000"/>
              </w:rPr>
            </w:pPr>
            <w:r>
              <w:rPr>
                <w:color w:val="000000"/>
              </w:rPr>
              <w:t>42 120</w:t>
            </w:r>
          </w:p>
        </w:tc>
      </w:tr>
      <w:tr w:rsidR="00C31C58" w14:paraId="56726465" w14:textId="77777777" w:rsidTr="00C31C58">
        <w:trPr>
          <w:trHeight w:val="269"/>
        </w:trPr>
        <w:tc>
          <w:tcPr>
            <w:tcW w:w="1093" w:type="pct"/>
            <w:tcBorders>
              <w:top w:val="single" w:sz="6" w:space="0" w:color="auto"/>
              <w:left w:val="nil"/>
              <w:bottom w:val="single" w:sz="6" w:space="0" w:color="auto"/>
              <w:right w:val="nil"/>
            </w:tcBorders>
            <w:vAlign w:val="center"/>
            <w:hideMark/>
          </w:tcPr>
          <w:p w14:paraId="462802E7" w14:textId="77777777" w:rsidR="00C31C58" w:rsidRDefault="00CE11CB" w:rsidP="00C31C58">
            <w:pPr>
              <w:pStyle w:val="TabellRader"/>
              <w:jc w:val="center"/>
            </w:pPr>
            <w:r>
              <w:t>ML17</w:t>
            </w:r>
          </w:p>
        </w:tc>
        <w:tc>
          <w:tcPr>
            <w:tcW w:w="1954" w:type="pct"/>
            <w:tcBorders>
              <w:top w:val="single" w:sz="6" w:space="0" w:color="auto"/>
              <w:left w:val="nil"/>
              <w:bottom w:val="single" w:sz="6" w:space="0" w:color="auto"/>
              <w:right w:val="nil"/>
            </w:tcBorders>
            <w:vAlign w:val="center"/>
            <w:hideMark/>
          </w:tcPr>
          <w:p w14:paraId="080435E2" w14:textId="77777777" w:rsidR="00C31C58" w:rsidRDefault="00CE11CB" w:rsidP="00C31C58">
            <w:pPr>
              <w:pStyle w:val="TabellRader"/>
            </w:pPr>
            <w:r>
              <w:t>-</w:t>
            </w:r>
          </w:p>
        </w:tc>
        <w:tc>
          <w:tcPr>
            <w:tcW w:w="1954" w:type="pct"/>
            <w:tcBorders>
              <w:top w:val="single" w:sz="6" w:space="0" w:color="auto"/>
              <w:left w:val="nil"/>
              <w:bottom w:val="single" w:sz="6" w:space="0" w:color="auto"/>
              <w:right w:val="nil"/>
            </w:tcBorders>
            <w:vAlign w:val="bottom"/>
            <w:hideMark/>
          </w:tcPr>
          <w:p w14:paraId="2493D580" w14:textId="77777777" w:rsidR="00C31C58" w:rsidRDefault="00CE11CB" w:rsidP="00C31C58">
            <w:pPr>
              <w:pStyle w:val="TabellRader"/>
              <w:rPr>
                <w:color w:val="000000"/>
              </w:rPr>
            </w:pPr>
            <w:r>
              <w:rPr>
                <w:color w:val="000000"/>
              </w:rPr>
              <w:t>159 765 758</w:t>
            </w:r>
          </w:p>
        </w:tc>
      </w:tr>
      <w:tr w:rsidR="00C31C58" w14:paraId="0509A93F" w14:textId="77777777" w:rsidTr="00C31C58">
        <w:trPr>
          <w:trHeight w:val="269"/>
        </w:trPr>
        <w:tc>
          <w:tcPr>
            <w:tcW w:w="1093" w:type="pct"/>
            <w:tcBorders>
              <w:top w:val="single" w:sz="6" w:space="0" w:color="auto"/>
              <w:left w:val="nil"/>
              <w:bottom w:val="single" w:sz="6" w:space="0" w:color="auto"/>
              <w:right w:val="nil"/>
            </w:tcBorders>
            <w:vAlign w:val="center"/>
            <w:hideMark/>
          </w:tcPr>
          <w:p w14:paraId="7D8248CF" w14:textId="77777777" w:rsidR="00C31C58" w:rsidRDefault="00CE11CB" w:rsidP="00C31C58">
            <w:pPr>
              <w:pStyle w:val="TabellRader"/>
              <w:jc w:val="center"/>
            </w:pPr>
            <w:r>
              <w:t>ML18</w:t>
            </w:r>
          </w:p>
        </w:tc>
        <w:tc>
          <w:tcPr>
            <w:tcW w:w="1954" w:type="pct"/>
            <w:tcBorders>
              <w:top w:val="single" w:sz="6" w:space="0" w:color="auto"/>
              <w:left w:val="nil"/>
              <w:bottom w:val="single" w:sz="6" w:space="0" w:color="auto"/>
              <w:right w:val="nil"/>
            </w:tcBorders>
            <w:vAlign w:val="center"/>
            <w:hideMark/>
          </w:tcPr>
          <w:p w14:paraId="0A303067" w14:textId="77777777" w:rsidR="00C31C58" w:rsidRDefault="00CE11CB" w:rsidP="00C31C58">
            <w:pPr>
              <w:pStyle w:val="TabellRader"/>
            </w:pPr>
            <w:r>
              <w:t>-</w:t>
            </w:r>
          </w:p>
        </w:tc>
        <w:tc>
          <w:tcPr>
            <w:tcW w:w="1954" w:type="pct"/>
            <w:tcBorders>
              <w:top w:val="single" w:sz="6" w:space="0" w:color="auto"/>
              <w:left w:val="nil"/>
              <w:bottom w:val="single" w:sz="6" w:space="0" w:color="auto"/>
              <w:right w:val="nil"/>
            </w:tcBorders>
            <w:vAlign w:val="bottom"/>
            <w:hideMark/>
          </w:tcPr>
          <w:p w14:paraId="75BD94FD" w14:textId="77777777" w:rsidR="00C31C58" w:rsidRDefault="00CE11CB" w:rsidP="00C31C58">
            <w:pPr>
              <w:pStyle w:val="TabellRader"/>
              <w:rPr>
                <w:color w:val="000000"/>
              </w:rPr>
            </w:pPr>
            <w:r>
              <w:rPr>
                <w:color w:val="000000"/>
              </w:rPr>
              <w:t>22 727 912</w:t>
            </w:r>
          </w:p>
        </w:tc>
      </w:tr>
      <w:tr w:rsidR="00C31C58" w14:paraId="042B10CC" w14:textId="77777777" w:rsidTr="00C31C58">
        <w:trPr>
          <w:trHeight w:val="269"/>
        </w:trPr>
        <w:tc>
          <w:tcPr>
            <w:tcW w:w="1093" w:type="pct"/>
            <w:tcBorders>
              <w:top w:val="single" w:sz="6" w:space="0" w:color="auto"/>
              <w:left w:val="nil"/>
              <w:bottom w:val="single" w:sz="6" w:space="0" w:color="auto"/>
              <w:right w:val="nil"/>
            </w:tcBorders>
            <w:vAlign w:val="center"/>
            <w:hideMark/>
          </w:tcPr>
          <w:p w14:paraId="5EAE88C3" w14:textId="77777777" w:rsidR="00C31C58" w:rsidRDefault="00CE11CB" w:rsidP="00C31C58">
            <w:pPr>
              <w:pStyle w:val="TabellRader"/>
              <w:jc w:val="center"/>
            </w:pPr>
            <w:r>
              <w:t>ML19</w:t>
            </w:r>
          </w:p>
        </w:tc>
        <w:tc>
          <w:tcPr>
            <w:tcW w:w="1954" w:type="pct"/>
            <w:tcBorders>
              <w:top w:val="single" w:sz="6" w:space="0" w:color="auto"/>
              <w:left w:val="nil"/>
              <w:bottom w:val="single" w:sz="6" w:space="0" w:color="auto"/>
              <w:right w:val="nil"/>
            </w:tcBorders>
            <w:vAlign w:val="center"/>
            <w:hideMark/>
          </w:tcPr>
          <w:p w14:paraId="68C1877D" w14:textId="77777777" w:rsidR="00C31C58" w:rsidRDefault="00CE11CB" w:rsidP="00C31C58">
            <w:pPr>
              <w:pStyle w:val="TabellRader"/>
            </w:pPr>
            <w:r>
              <w:t>0</w:t>
            </w:r>
          </w:p>
        </w:tc>
        <w:tc>
          <w:tcPr>
            <w:tcW w:w="1954" w:type="pct"/>
            <w:tcBorders>
              <w:top w:val="single" w:sz="6" w:space="0" w:color="auto"/>
              <w:left w:val="nil"/>
              <w:bottom w:val="single" w:sz="6" w:space="0" w:color="auto"/>
              <w:right w:val="nil"/>
            </w:tcBorders>
            <w:vAlign w:val="center"/>
            <w:hideMark/>
          </w:tcPr>
          <w:p w14:paraId="6377C0C4" w14:textId="77777777" w:rsidR="00C31C58" w:rsidRDefault="00CE11CB" w:rsidP="00C31C58">
            <w:pPr>
              <w:pStyle w:val="TabellRader"/>
            </w:pPr>
            <w:r>
              <w:t>0</w:t>
            </w:r>
          </w:p>
        </w:tc>
      </w:tr>
      <w:tr w:rsidR="00C31C58" w14:paraId="35A7D4A7" w14:textId="77777777" w:rsidTr="00C31C58">
        <w:trPr>
          <w:trHeight w:val="269"/>
        </w:trPr>
        <w:tc>
          <w:tcPr>
            <w:tcW w:w="1093" w:type="pct"/>
            <w:tcBorders>
              <w:top w:val="single" w:sz="6" w:space="0" w:color="auto"/>
              <w:left w:val="nil"/>
              <w:bottom w:val="single" w:sz="6" w:space="0" w:color="auto"/>
              <w:right w:val="nil"/>
            </w:tcBorders>
            <w:vAlign w:val="center"/>
            <w:hideMark/>
          </w:tcPr>
          <w:p w14:paraId="033023AD" w14:textId="77777777" w:rsidR="00C31C58" w:rsidRDefault="00CE11CB" w:rsidP="00C31C58">
            <w:pPr>
              <w:pStyle w:val="TabellRader"/>
              <w:jc w:val="center"/>
            </w:pPr>
            <w:r>
              <w:t>ML20</w:t>
            </w:r>
          </w:p>
        </w:tc>
        <w:tc>
          <w:tcPr>
            <w:tcW w:w="1954" w:type="pct"/>
            <w:tcBorders>
              <w:top w:val="single" w:sz="6" w:space="0" w:color="auto"/>
              <w:left w:val="nil"/>
              <w:bottom w:val="single" w:sz="6" w:space="0" w:color="auto"/>
              <w:right w:val="nil"/>
            </w:tcBorders>
            <w:vAlign w:val="center"/>
            <w:hideMark/>
          </w:tcPr>
          <w:p w14:paraId="68D554D9" w14:textId="77777777" w:rsidR="00C31C58" w:rsidRDefault="00CE11CB" w:rsidP="00C31C58">
            <w:pPr>
              <w:pStyle w:val="TabellRader"/>
            </w:pPr>
            <w:r>
              <w:t>-</w:t>
            </w:r>
          </w:p>
        </w:tc>
        <w:tc>
          <w:tcPr>
            <w:tcW w:w="1954" w:type="pct"/>
            <w:tcBorders>
              <w:top w:val="single" w:sz="6" w:space="0" w:color="auto"/>
              <w:left w:val="nil"/>
              <w:bottom w:val="single" w:sz="6" w:space="0" w:color="auto"/>
              <w:right w:val="nil"/>
            </w:tcBorders>
            <w:vAlign w:val="center"/>
            <w:hideMark/>
          </w:tcPr>
          <w:p w14:paraId="5B250118" w14:textId="77777777" w:rsidR="00C31C58" w:rsidRDefault="00CE11CB" w:rsidP="00C31C58">
            <w:pPr>
              <w:pStyle w:val="TabellRader"/>
            </w:pPr>
            <w:r>
              <w:t>0</w:t>
            </w:r>
          </w:p>
        </w:tc>
      </w:tr>
      <w:tr w:rsidR="00C31C58" w14:paraId="56F0978A" w14:textId="77777777" w:rsidTr="00C31C58">
        <w:trPr>
          <w:trHeight w:val="269"/>
        </w:trPr>
        <w:tc>
          <w:tcPr>
            <w:tcW w:w="1093" w:type="pct"/>
            <w:tcBorders>
              <w:top w:val="single" w:sz="6" w:space="0" w:color="auto"/>
              <w:left w:val="nil"/>
              <w:bottom w:val="single" w:sz="6" w:space="0" w:color="auto"/>
              <w:right w:val="nil"/>
            </w:tcBorders>
            <w:vAlign w:val="center"/>
            <w:hideMark/>
          </w:tcPr>
          <w:p w14:paraId="0295E9D5" w14:textId="77777777" w:rsidR="00C31C58" w:rsidRDefault="00CE11CB" w:rsidP="00C31C58">
            <w:pPr>
              <w:pStyle w:val="TabellRader"/>
              <w:jc w:val="center"/>
            </w:pPr>
            <w:r>
              <w:t>ML21</w:t>
            </w:r>
          </w:p>
        </w:tc>
        <w:tc>
          <w:tcPr>
            <w:tcW w:w="1954" w:type="pct"/>
            <w:tcBorders>
              <w:top w:val="single" w:sz="6" w:space="0" w:color="auto"/>
              <w:left w:val="nil"/>
              <w:bottom w:val="single" w:sz="6" w:space="0" w:color="auto"/>
              <w:right w:val="nil"/>
            </w:tcBorders>
            <w:vAlign w:val="center"/>
            <w:hideMark/>
          </w:tcPr>
          <w:p w14:paraId="4C3837B7" w14:textId="77777777" w:rsidR="00C31C58" w:rsidRDefault="00CE11CB" w:rsidP="00C31C58">
            <w:pPr>
              <w:pStyle w:val="TabellRader"/>
            </w:pPr>
            <w:r>
              <w:t>-</w:t>
            </w:r>
          </w:p>
        </w:tc>
        <w:tc>
          <w:tcPr>
            <w:tcW w:w="1954" w:type="pct"/>
            <w:tcBorders>
              <w:top w:val="single" w:sz="6" w:space="0" w:color="auto"/>
              <w:left w:val="nil"/>
              <w:bottom w:val="single" w:sz="6" w:space="0" w:color="auto"/>
              <w:right w:val="nil"/>
            </w:tcBorders>
            <w:vAlign w:val="bottom"/>
            <w:hideMark/>
          </w:tcPr>
          <w:p w14:paraId="23BE4F30" w14:textId="77777777" w:rsidR="00C31C58" w:rsidRDefault="00CE11CB" w:rsidP="00C31C58">
            <w:pPr>
              <w:pStyle w:val="TabellRader"/>
              <w:rPr>
                <w:color w:val="000000"/>
              </w:rPr>
            </w:pPr>
            <w:r>
              <w:rPr>
                <w:color w:val="000000"/>
              </w:rPr>
              <w:t>143 503 473</w:t>
            </w:r>
          </w:p>
        </w:tc>
      </w:tr>
      <w:tr w:rsidR="00C31C58" w14:paraId="28FB45F8" w14:textId="77777777" w:rsidTr="00C31C58">
        <w:trPr>
          <w:trHeight w:val="269"/>
        </w:trPr>
        <w:tc>
          <w:tcPr>
            <w:tcW w:w="1093" w:type="pct"/>
            <w:tcBorders>
              <w:top w:val="single" w:sz="6" w:space="0" w:color="auto"/>
              <w:left w:val="nil"/>
              <w:bottom w:val="single" w:sz="8" w:space="0" w:color="auto"/>
              <w:right w:val="nil"/>
            </w:tcBorders>
            <w:vAlign w:val="center"/>
            <w:hideMark/>
          </w:tcPr>
          <w:p w14:paraId="66F25E53" w14:textId="77777777" w:rsidR="00C31C58" w:rsidRDefault="00CE11CB" w:rsidP="00C31C58">
            <w:pPr>
              <w:pStyle w:val="TabellRader"/>
              <w:jc w:val="center"/>
            </w:pPr>
            <w:r>
              <w:t>ML22</w:t>
            </w:r>
          </w:p>
        </w:tc>
        <w:tc>
          <w:tcPr>
            <w:tcW w:w="1954" w:type="pct"/>
            <w:tcBorders>
              <w:top w:val="single" w:sz="6" w:space="0" w:color="auto"/>
              <w:left w:val="nil"/>
              <w:bottom w:val="single" w:sz="8" w:space="0" w:color="auto"/>
              <w:right w:val="nil"/>
            </w:tcBorders>
            <w:vAlign w:val="center"/>
            <w:hideMark/>
          </w:tcPr>
          <w:p w14:paraId="7B198425" w14:textId="77777777" w:rsidR="00C31C58" w:rsidRDefault="00CE11CB" w:rsidP="00C31C58">
            <w:pPr>
              <w:pStyle w:val="TabellRader"/>
            </w:pPr>
            <w:r>
              <w:t>-</w:t>
            </w:r>
          </w:p>
        </w:tc>
        <w:tc>
          <w:tcPr>
            <w:tcW w:w="1954" w:type="pct"/>
            <w:tcBorders>
              <w:top w:val="single" w:sz="6" w:space="0" w:color="auto"/>
              <w:left w:val="nil"/>
              <w:bottom w:val="single" w:sz="8" w:space="0" w:color="auto"/>
              <w:right w:val="nil"/>
            </w:tcBorders>
            <w:vAlign w:val="bottom"/>
            <w:hideMark/>
          </w:tcPr>
          <w:p w14:paraId="1CEF7229" w14:textId="77777777" w:rsidR="00C31C58" w:rsidRDefault="00CE11CB" w:rsidP="00C31C58">
            <w:pPr>
              <w:pStyle w:val="TabellRader"/>
              <w:rPr>
                <w:color w:val="000000"/>
              </w:rPr>
            </w:pPr>
            <w:r>
              <w:rPr>
                <w:color w:val="000000"/>
              </w:rPr>
              <w:t>991 793 981</w:t>
            </w:r>
          </w:p>
        </w:tc>
      </w:tr>
    </w:tbl>
    <w:p w14:paraId="5BD0E92F" w14:textId="77777777" w:rsidR="00C31C58" w:rsidRDefault="00C31C58" w:rsidP="00C31C58">
      <w:pPr>
        <w:pStyle w:val="Brdtext"/>
      </w:pPr>
    </w:p>
    <w:p w14:paraId="3039FEA1" w14:textId="18DE8BAB" w:rsidR="00C31C58" w:rsidRDefault="00CE11CB" w:rsidP="00C31C58">
      <w:pPr>
        <w:pStyle w:val="Brdtext"/>
      </w:pPr>
      <w:r w:rsidRPr="00DF6348">
        <w:t>I tabell 18 redovisas faktisk export av små och lätta vapen samt bärbara luftförsvarssystem (Man-Portable Air Defence Systems, MANPADS). Uppgifterna ingår i den redovisning som Sverige årligen lämnar till FN.</w:t>
      </w:r>
    </w:p>
    <w:p w14:paraId="456CE273" w14:textId="2CB67C0E"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18</w:t>
      </w:r>
      <w:r w:rsidR="00D25804">
        <w:rPr>
          <w:noProof/>
        </w:rPr>
        <w:fldChar w:fldCharType="end"/>
      </w:r>
      <w:r>
        <w:tab/>
      </w:r>
      <w:r w:rsidRPr="00DF6348">
        <w:t>Faktisk export 2020 av små och lätta vapen samt MANPADS enligt definitionen i FN:s vapenregister</w:t>
      </w:r>
    </w:p>
    <w:p w14:paraId="7D3839F4" w14:textId="06CCB72F" w:rsidR="00C31C58" w:rsidRDefault="00C31C58" w:rsidP="00C31C58">
      <w:pPr>
        <w:pStyle w:val="TabellUnderrubrik"/>
      </w:pPr>
    </w:p>
    <w:tbl>
      <w:tblPr>
        <w:tblW w:w="0" w:type="auto"/>
        <w:tblCellMar>
          <w:left w:w="0" w:type="dxa"/>
        </w:tblCellMar>
        <w:tblLook w:val="04A0" w:firstRow="1" w:lastRow="0" w:firstColumn="1" w:lastColumn="0" w:noHBand="0" w:noVBand="1"/>
      </w:tblPr>
      <w:tblGrid>
        <w:gridCol w:w="2720"/>
        <w:gridCol w:w="3177"/>
      </w:tblGrid>
      <w:tr w:rsidR="00C31C58" w14:paraId="488ADB66" w14:textId="77777777" w:rsidTr="00C31C58">
        <w:trPr>
          <w:trHeight w:val="277"/>
        </w:trPr>
        <w:tc>
          <w:tcPr>
            <w:tcW w:w="2720" w:type="dxa"/>
            <w:tcBorders>
              <w:top w:val="single" w:sz="8" w:space="0" w:color="auto"/>
              <w:left w:val="nil"/>
              <w:bottom w:val="single" w:sz="6" w:space="0" w:color="auto"/>
              <w:right w:val="nil"/>
            </w:tcBorders>
            <w:vAlign w:val="bottom"/>
            <w:hideMark/>
          </w:tcPr>
          <w:p w14:paraId="4F384B79" w14:textId="77777777" w:rsidR="00C31C58" w:rsidRDefault="00CE11CB" w:rsidP="00C31C58">
            <w:pPr>
              <w:pStyle w:val="TabellHuvud"/>
              <w:jc w:val="left"/>
            </w:pPr>
            <w:r>
              <w:t>Små vapen</w:t>
            </w:r>
          </w:p>
        </w:tc>
        <w:tc>
          <w:tcPr>
            <w:tcW w:w="3177" w:type="dxa"/>
            <w:tcBorders>
              <w:top w:val="single" w:sz="8" w:space="0" w:color="auto"/>
              <w:left w:val="nil"/>
              <w:bottom w:val="single" w:sz="6" w:space="0" w:color="auto"/>
              <w:right w:val="nil"/>
            </w:tcBorders>
            <w:vAlign w:val="bottom"/>
          </w:tcPr>
          <w:p w14:paraId="3DB44A15" w14:textId="77777777" w:rsidR="00C31C58" w:rsidRDefault="00C31C58" w:rsidP="00C31C58">
            <w:pPr>
              <w:pStyle w:val="TabellHuvud"/>
              <w:jc w:val="left"/>
            </w:pPr>
          </w:p>
        </w:tc>
      </w:tr>
      <w:tr w:rsidR="00C31C58" w14:paraId="2BCC0285" w14:textId="77777777" w:rsidTr="00C31C58">
        <w:trPr>
          <w:trHeight w:val="277"/>
        </w:trPr>
        <w:tc>
          <w:tcPr>
            <w:tcW w:w="2720" w:type="dxa"/>
            <w:tcBorders>
              <w:top w:val="single" w:sz="8" w:space="0" w:color="auto"/>
              <w:left w:val="nil"/>
              <w:bottom w:val="single" w:sz="6" w:space="0" w:color="auto"/>
              <w:right w:val="nil"/>
            </w:tcBorders>
            <w:vAlign w:val="center"/>
            <w:hideMark/>
          </w:tcPr>
          <w:p w14:paraId="120FB4BE" w14:textId="77777777" w:rsidR="00C31C58" w:rsidRDefault="00CE11CB" w:rsidP="00C31C58">
            <w:pPr>
              <w:pStyle w:val="TabellRader"/>
              <w:jc w:val="left"/>
            </w:pPr>
            <w:r>
              <w:t xml:space="preserve">1. Revolvrar och automatpistoler </w:t>
            </w:r>
          </w:p>
        </w:tc>
        <w:tc>
          <w:tcPr>
            <w:tcW w:w="3177" w:type="dxa"/>
            <w:tcBorders>
              <w:top w:val="single" w:sz="8" w:space="0" w:color="auto"/>
              <w:left w:val="nil"/>
              <w:bottom w:val="single" w:sz="6" w:space="0" w:color="auto"/>
              <w:right w:val="nil"/>
            </w:tcBorders>
            <w:vAlign w:val="center"/>
            <w:hideMark/>
          </w:tcPr>
          <w:p w14:paraId="7F95AAF2" w14:textId="77777777" w:rsidR="00C31C58" w:rsidRDefault="00CE11CB" w:rsidP="00C31C58">
            <w:pPr>
              <w:pStyle w:val="TabellRader"/>
              <w:jc w:val="left"/>
            </w:pPr>
            <w:r>
              <w:t>Ingen export</w:t>
            </w:r>
          </w:p>
        </w:tc>
      </w:tr>
      <w:tr w:rsidR="00C31C58" w14:paraId="58A22A58" w14:textId="77777777" w:rsidTr="00C31C58">
        <w:trPr>
          <w:trHeight w:val="269"/>
        </w:trPr>
        <w:tc>
          <w:tcPr>
            <w:tcW w:w="2720" w:type="dxa"/>
            <w:tcBorders>
              <w:top w:val="single" w:sz="6" w:space="0" w:color="auto"/>
              <w:left w:val="nil"/>
              <w:bottom w:val="single" w:sz="6" w:space="0" w:color="auto"/>
              <w:right w:val="nil"/>
            </w:tcBorders>
            <w:vAlign w:val="center"/>
            <w:hideMark/>
          </w:tcPr>
          <w:p w14:paraId="4C8984DA" w14:textId="77777777" w:rsidR="00C31C58" w:rsidRDefault="00CE11CB" w:rsidP="00C31C58">
            <w:pPr>
              <w:pStyle w:val="TabellRader"/>
              <w:jc w:val="left"/>
            </w:pPr>
            <w:r>
              <w:t xml:space="preserve">2. Gevär och karbiner </w:t>
            </w:r>
          </w:p>
        </w:tc>
        <w:tc>
          <w:tcPr>
            <w:tcW w:w="3177" w:type="dxa"/>
            <w:tcBorders>
              <w:top w:val="single" w:sz="6" w:space="0" w:color="auto"/>
              <w:left w:val="nil"/>
              <w:bottom w:val="single" w:sz="6" w:space="0" w:color="auto"/>
              <w:right w:val="nil"/>
            </w:tcBorders>
            <w:vAlign w:val="center"/>
            <w:hideMark/>
          </w:tcPr>
          <w:p w14:paraId="52BA858C" w14:textId="77777777" w:rsidR="00C31C58" w:rsidRDefault="00CE11CB" w:rsidP="00C31C58">
            <w:pPr>
              <w:pStyle w:val="TabellRader"/>
              <w:jc w:val="left"/>
            </w:pPr>
            <w:r>
              <w:t>Ingen export</w:t>
            </w:r>
          </w:p>
        </w:tc>
      </w:tr>
      <w:tr w:rsidR="00C31C58" w14:paraId="01D03CAC" w14:textId="77777777" w:rsidTr="00C31C58">
        <w:trPr>
          <w:trHeight w:val="269"/>
        </w:trPr>
        <w:tc>
          <w:tcPr>
            <w:tcW w:w="2720" w:type="dxa"/>
            <w:tcBorders>
              <w:top w:val="single" w:sz="6" w:space="0" w:color="auto"/>
              <w:left w:val="nil"/>
              <w:bottom w:val="single" w:sz="6" w:space="0" w:color="auto"/>
              <w:right w:val="nil"/>
            </w:tcBorders>
            <w:vAlign w:val="center"/>
            <w:hideMark/>
          </w:tcPr>
          <w:p w14:paraId="603F4DAE" w14:textId="77777777" w:rsidR="00C31C58" w:rsidRDefault="00CE11CB" w:rsidP="00C31C58">
            <w:pPr>
              <w:pStyle w:val="TabellRader"/>
              <w:jc w:val="left"/>
            </w:pPr>
            <w:r>
              <w:t xml:space="preserve">3. Kulsprutepistoler </w:t>
            </w:r>
          </w:p>
        </w:tc>
        <w:tc>
          <w:tcPr>
            <w:tcW w:w="3177" w:type="dxa"/>
            <w:tcBorders>
              <w:top w:val="single" w:sz="6" w:space="0" w:color="auto"/>
              <w:left w:val="nil"/>
              <w:bottom w:val="single" w:sz="6" w:space="0" w:color="auto"/>
              <w:right w:val="nil"/>
            </w:tcBorders>
            <w:vAlign w:val="center"/>
            <w:hideMark/>
          </w:tcPr>
          <w:p w14:paraId="7793F2A3" w14:textId="77777777" w:rsidR="00C31C58" w:rsidRDefault="00CE11CB" w:rsidP="00C31C58">
            <w:pPr>
              <w:pStyle w:val="TabellRader"/>
              <w:jc w:val="left"/>
            </w:pPr>
            <w:r>
              <w:t>Ingen export</w:t>
            </w:r>
          </w:p>
        </w:tc>
      </w:tr>
      <w:tr w:rsidR="00C31C58" w14:paraId="77DC9B15" w14:textId="77777777" w:rsidTr="00C31C58">
        <w:trPr>
          <w:trHeight w:val="269"/>
        </w:trPr>
        <w:tc>
          <w:tcPr>
            <w:tcW w:w="2720" w:type="dxa"/>
            <w:tcBorders>
              <w:top w:val="single" w:sz="6" w:space="0" w:color="auto"/>
              <w:left w:val="nil"/>
              <w:bottom w:val="single" w:sz="6" w:space="0" w:color="auto"/>
              <w:right w:val="nil"/>
            </w:tcBorders>
            <w:vAlign w:val="center"/>
            <w:hideMark/>
          </w:tcPr>
          <w:p w14:paraId="2CB443DD" w14:textId="77777777" w:rsidR="00C31C58" w:rsidRDefault="00CE11CB" w:rsidP="00C31C58">
            <w:pPr>
              <w:pStyle w:val="TabellRader"/>
              <w:jc w:val="left"/>
            </w:pPr>
            <w:r>
              <w:t xml:space="preserve">4. Automatkarbiner </w:t>
            </w:r>
          </w:p>
        </w:tc>
        <w:tc>
          <w:tcPr>
            <w:tcW w:w="3177" w:type="dxa"/>
            <w:tcBorders>
              <w:top w:val="single" w:sz="6" w:space="0" w:color="auto"/>
              <w:left w:val="nil"/>
              <w:bottom w:val="single" w:sz="6" w:space="0" w:color="auto"/>
              <w:right w:val="nil"/>
            </w:tcBorders>
            <w:vAlign w:val="center"/>
            <w:hideMark/>
          </w:tcPr>
          <w:p w14:paraId="1A9C43AA" w14:textId="77777777" w:rsidR="00C31C58" w:rsidRDefault="00CE11CB" w:rsidP="00C31C58">
            <w:pPr>
              <w:pStyle w:val="TabellRader"/>
              <w:jc w:val="left"/>
            </w:pPr>
            <w:r>
              <w:t>Ingen export</w:t>
            </w:r>
          </w:p>
        </w:tc>
      </w:tr>
      <w:tr w:rsidR="00C31C58" w14:paraId="302D1E7D" w14:textId="77777777" w:rsidTr="00C31C58">
        <w:trPr>
          <w:trHeight w:val="269"/>
        </w:trPr>
        <w:tc>
          <w:tcPr>
            <w:tcW w:w="2720" w:type="dxa"/>
            <w:tcBorders>
              <w:top w:val="single" w:sz="6" w:space="0" w:color="auto"/>
              <w:left w:val="nil"/>
              <w:bottom w:val="single" w:sz="6" w:space="0" w:color="auto"/>
              <w:right w:val="nil"/>
            </w:tcBorders>
            <w:vAlign w:val="center"/>
            <w:hideMark/>
          </w:tcPr>
          <w:p w14:paraId="65367C06" w14:textId="77777777" w:rsidR="00C31C58" w:rsidRDefault="00CE11CB" w:rsidP="00C31C58">
            <w:pPr>
              <w:pStyle w:val="TabellRader"/>
              <w:jc w:val="left"/>
            </w:pPr>
            <w:r>
              <w:t xml:space="preserve">5. Lätta kulsprutor </w:t>
            </w:r>
          </w:p>
        </w:tc>
        <w:tc>
          <w:tcPr>
            <w:tcW w:w="3177" w:type="dxa"/>
            <w:tcBorders>
              <w:top w:val="single" w:sz="6" w:space="0" w:color="auto"/>
              <w:left w:val="nil"/>
              <w:bottom w:val="single" w:sz="6" w:space="0" w:color="auto"/>
              <w:right w:val="nil"/>
            </w:tcBorders>
            <w:vAlign w:val="center"/>
            <w:hideMark/>
          </w:tcPr>
          <w:p w14:paraId="7640D4B5" w14:textId="77777777" w:rsidR="00C31C58" w:rsidRDefault="00CE11CB" w:rsidP="00C31C58">
            <w:pPr>
              <w:pStyle w:val="TabellRader"/>
              <w:jc w:val="left"/>
            </w:pPr>
            <w:r>
              <w:t>Ingen export</w:t>
            </w:r>
          </w:p>
        </w:tc>
      </w:tr>
      <w:tr w:rsidR="00C31C58" w14:paraId="32817330" w14:textId="77777777" w:rsidTr="00C31C58">
        <w:trPr>
          <w:trHeight w:val="269"/>
        </w:trPr>
        <w:tc>
          <w:tcPr>
            <w:tcW w:w="2720" w:type="dxa"/>
            <w:tcBorders>
              <w:top w:val="single" w:sz="6" w:space="0" w:color="auto"/>
              <w:left w:val="nil"/>
              <w:bottom w:val="single" w:sz="6" w:space="0" w:color="auto"/>
              <w:right w:val="nil"/>
            </w:tcBorders>
          </w:tcPr>
          <w:p w14:paraId="4DF76944" w14:textId="77777777" w:rsidR="00C31C58" w:rsidRDefault="00CE11CB" w:rsidP="00C31C58">
            <w:pPr>
              <w:pStyle w:val="TabellRader"/>
              <w:jc w:val="left"/>
            </w:pPr>
            <w:r>
              <w:t>6. Övrigt</w:t>
            </w:r>
          </w:p>
          <w:p w14:paraId="278E36F6" w14:textId="77777777" w:rsidR="00C31C58" w:rsidRDefault="00C31C58" w:rsidP="00C31C58">
            <w:pPr>
              <w:pStyle w:val="TabellRader"/>
              <w:jc w:val="left"/>
            </w:pPr>
          </w:p>
        </w:tc>
        <w:tc>
          <w:tcPr>
            <w:tcW w:w="3177" w:type="dxa"/>
            <w:tcBorders>
              <w:top w:val="single" w:sz="6" w:space="0" w:color="auto"/>
              <w:left w:val="nil"/>
              <w:bottom w:val="single" w:sz="6" w:space="0" w:color="auto"/>
              <w:right w:val="nil"/>
            </w:tcBorders>
            <w:vAlign w:val="center"/>
            <w:hideMark/>
          </w:tcPr>
          <w:p w14:paraId="15DF4C5E" w14:textId="77777777" w:rsidR="00C31C58" w:rsidRDefault="00CE11CB" w:rsidP="00C31C58">
            <w:pPr>
              <w:pStyle w:val="TabellRader"/>
              <w:jc w:val="left"/>
            </w:pPr>
            <w:r>
              <w:t>Finkalibrig ammunition för militärt bruk eller komponenter till sådan ammunition har exporterats till Danmark, Finland, Frankrike, Italien, Norge, Polen Schweiz, Spanien, Storbritannien, Tyskland, USA och Österrike.</w:t>
            </w:r>
          </w:p>
        </w:tc>
      </w:tr>
      <w:tr w:rsidR="00C31C58" w14:paraId="01EDEC6E" w14:textId="77777777" w:rsidTr="00C31C58">
        <w:trPr>
          <w:trHeight w:val="269"/>
        </w:trPr>
        <w:tc>
          <w:tcPr>
            <w:tcW w:w="2720" w:type="dxa"/>
            <w:tcBorders>
              <w:top w:val="single" w:sz="8" w:space="0" w:color="auto"/>
              <w:left w:val="nil"/>
              <w:bottom w:val="single" w:sz="8" w:space="0" w:color="auto"/>
              <w:right w:val="nil"/>
            </w:tcBorders>
            <w:vAlign w:val="center"/>
            <w:hideMark/>
          </w:tcPr>
          <w:p w14:paraId="2B2CC564" w14:textId="77777777" w:rsidR="00C31C58" w:rsidRDefault="00CE11CB" w:rsidP="00C31C58">
            <w:pPr>
              <w:pStyle w:val="TabellRader"/>
              <w:jc w:val="left"/>
              <w:rPr>
                <w:b/>
              </w:rPr>
            </w:pPr>
            <w:r>
              <w:rPr>
                <w:b/>
              </w:rPr>
              <w:t>Lätta vapen</w:t>
            </w:r>
          </w:p>
        </w:tc>
        <w:tc>
          <w:tcPr>
            <w:tcW w:w="3177" w:type="dxa"/>
            <w:tcBorders>
              <w:top w:val="single" w:sz="8" w:space="0" w:color="auto"/>
              <w:left w:val="nil"/>
              <w:bottom w:val="single" w:sz="8" w:space="0" w:color="auto"/>
              <w:right w:val="nil"/>
            </w:tcBorders>
            <w:vAlign w:val="center"/>
          </w:tcPr>
          <w:p w14:paraId="6F9D55B5" w14:textId="77777777" w:rsidR="00C31C58" w:rsidRDefault="00C31C58" w:rsidP="00C31C58">
            <w:pPr>
              <w:pStyle w:val="TabellRader"/>
              <w:jc w:val="left"/>
            </w:pPr>
          </w:p>
        </w:tc>
      </w:tr>
      <w:tr w:rsidR="00C31C58" w14:paraId="7D1A51B8" w14:textId="77777777" w:rsidTr="00C31C58">
        <w:trPr>
          <w:trHeight w:val="269"/>
        </w:trPr>
        <w:tc>
          <w:tcPr>
            <w:tcW w:w="2720" w:type="dxa"/>
            <w:tcBorders>
              <w:top w:val="single" w:sz="8" w:space="0" w:color="auto"/>
              <w:left w:val="nil"/>
              <w:bottom w:val="single" w:sz="6" w:space="0" w:color="auto"/>
              <w:right w:val="nil"/>
            </w:tcBorders>
            <w:vAlign w:val="center"/>
            <w:hideMark/>
          </w:tcPr>
          <w:p w14:paraId="1F93EC30" w14:textId="77777777" w:rsidR="00C31C58" w:rsidRDefault="00CE11CB" w:rsidP="00C31C58">
            <w:pPr>
              <w:pStyle w:val="TabellRader"/>
              <w:jc w:val="left"/>
            </w:pPr>
            <w:r>
              <w:t>1. Tunga kulsprutor (12,7 mm)</w:t>
            </w:r>
          </w:p>
        </w:tc>
        <w:tc>
          <w:tcPr>
            <w:tcW w:w="3177" w:type="dxa"/>
            <w:tcBorders>
              <w:top w:val="single" w:sz="8" w:space="0" w:color="auto"/>
              <w:left w:val="nil"/>
              <w:bottom w:val="single" w:sz="6" w:space="0" w:color="auto"/>
              <w:right w:val="nil"/>
            </w:tcBorders>
            <w:vAlign w:val="center"/>
            <w:hideMark/>
          </w:tcPr>
          <w:p w14:paraId="08D8B812" w14:textId="77777777" w:rsidR="00C31C58" w:rsidRDefault="00CE11CB" w:rsidP="00C31C58">
            <w:pPr>
              <w:pStyle w:val="TabellRader"/>
              <w:jc w:val="left"/>
            </w:pPr>
            <w:r>
              <w:t>Ingen export</w:t>
            </w:r>
          </w:p>
        </w:tc>
      </w:tr>
      <w:tr w:rsidR="00C31C58" w14:paraId="78D8D6F3" w14:textId="77777777" w:rsidTr="00C31C58">
        <w:trPr>
          <w:trHeight w:val="269"/>
        </w:trPr>
        <w:tc>
          <w:tcPr>
            <w:tcW w:w="2720" w:type="dxa"/>
            <w:tcBorders>
              <w:top w:val="single" w:sz="6" w:space="0" w:color="auto"/>
              <w:left w:val="nil"/>
              <w:bottom w:val="single" w:sz="6" w:space="0" w:color="auto"/>
              <w:right w:val="nil"/>
            </w:tcBorders>
            <w:vAlign w:val="bottom"/>
            <w:hideMark/>
          </w:tcPr>
          <w:p w14:paraId="75BDEF1C" w14:textId="77777777" w:rsidR="00C31C58" w:rsidRDefault="00CE11CB" w:rsidP="00C31C58">
            <w:pPr>
              <w:pStyle w:val="TabellRader"/>
              <w:jc w:val="left"/>
            </w:pPr>
            <w:r>
              <w:t>2. Granattillsats för montering på vapen (40 mm)</w:t>
            </w:r>
          </w:p>
        </w:tc>
        <w:tc>
          <w:tcPr>
            <w:tcW w:w="3177" w:type="dxa"/>
            <w:tcBorders>
              <w:top w:val="single" w:sz="6" w:space="0" w:color="auto"/>
              <w:left w:val="nil"/>
              <w:bottom w:val="single" w:sz="6" w:space="0" w:color="auto"/>
              <w:right w:val="nil"/>
            </w:tcBorders>
            <w:vAlign w:val="bottom"/>
            <w:hideMark/>
          </w:tcPr>
          <w:p w14:paraId="128AFB56" w14:textId="77777777" w:rsidR="00C31C58" w:rsidRDefault="00CE11CB" w:rsidP="00C31C58">
            <w:pPr>
              <w:pStyle w:val="TabellRader"/>
              <w:jc w:val="left"/>
            </w:pPr>
            <w:r>
              <w:t>Ingen export</w:t>
            </w:r>
          </w:p>
        </w:tc>
      </w:tr>
      <w:tr w:rsidR="00C31C58" w14:paraId="1A18E6D5" w14:textId="77777777" w:rsidTr="00C31C58">
        <w:trPr>
          <w:trHeight w:val="269"/>
        </w:trPr>
        <w:tc>
          <w:tcPr>
            <w:tcW w:w="2720" w:type="dxa"/>
            <w:tcBorders>
              <w:top w:val="single" w:sz="6" w:space="0" w:color="auto"/>
              <w:left w:val="nil"/>
              <w:bottom w:val="single" w:sz="6" w:space="0" w:color="auto"/>
              <w:right w:val="nil"/>
            </w:tcBorders>
            <w:vAlign w:val="center"/>
            <w:hideMark/>
          </w:tcPr>
          <w:p w14:paraId="31BB17C6" w14:textId="77777777" w:rsidR="00C31C58" w:rsidRDefault="00CE11CB" w:rsidP="00C31C58">
            <w:pPr>
              <w:pStyle w:val="TabellRader"/>
              <w:jc w:val="left"/>
            </w:pPr>
            <w:r>
              <w:t>3. Bärbara pansarvärnspjäser</w:t>
            </w:r>
          </w:p>
        </w:tc>
        <w:tc>
          <w:tcPr>
            <w:tcW w:w="3177" w:type="dxa"/>
            <w:tcBorders>
              <w:top w:val="single" w:sz="6" w:space="0" w:color="auto"/>
              <w:left w:val="nil"/>
              <w:bottom w:val="single" w:sz="6" w:space="0" w:color="auto"/>
              <w:right w:val="nil"/>
            </w:tcBorders>
            <w:vAlign w:val="center"/>
            <w:hideMark/>
          </w:tcPr>
          <w:p w14:paraId="718BC531" w14:textId="77777777" w:rsidR="00C31C58" w:rsidRDefault="00CE11CB" w:rsidP="00C31C58">
            <w:pPr>
              <w:pStyle w:val="TabellRader"/>
              <w:jc w:val="left"/>
            </w:pPr>
            <w:r>
              <w:t>Ingen export</w:t>
            </w:r>
          </w:p>
        </w:tc>
      </w:tr>
      <w:tr w:rsidR="00C31C58" w14:paraId="636D4E85" w14:textId="77777777" w:rsidTr="00C31C58">
        <w:trPr>
          <w:trHeight w:val="269"/>
        </w:trPr>
        <w:tc>
          <w:tcPr>
            <w:tcW w:w="2720" w:type="dxa"/>
            <w:tcBorders>
              <w:top w:val="single" w:sz="6" w:space="0" w:color="auto"/>
              <w:left w:val="nil"/>
              <w:bottom w:val="single" w:sz="6" w:space="0" w:color="auto"/>
              <w:right w:val="nil"/>
            </w:tcBorders>
            <w:hideMark/>
          </w:tcPr>
          <w:p w14:paraId="485C40EF" w14:textId="77777777" w:rsidR="00C31C58" w:rsidRDefault="00CE11CB" w:rsidP="00C31C58">
            <w:pPr>
              <w:pStyle w:val="TabellRader"/>
              <w:jc w:val="left"/>
            </w:pPr>
            <w:r>
              <w:t>4. Rekylfria vapen (granatgevärssystem)</w:t>
            </w:r>
          </w:p>
        </w:tc>
        <w:tc>
          <w:tcPr>
            <w:tcW w:w="3177" w:type="dxa"/>
            <w:tcBorders>
              <w:top w:val="single" w:sz="6" w:space="0" w:color="auto"/>
              <w:left w:val="nil"/>
              <w:bottom w:val="single" w:sz="6" w:space="0" w:color="auto"/>
              <w:right w:val="nil"/>
            </w:tcBorders>
            <w:hideMark/>
          </w:tcPr>
          <w:p w14:paraId="1633FC93" w14:textId="77777777" w:rsidR="00C31C58" w:rsidRDefault="00CE11CB" w:rsidP="00C31C58">
            <w:pPr>
              <w:pStyle w:val="TabellRader"/>
              <w:jc w:val="left"/>
            </w:pPr>
            <w:r>
              <w:t>Granatgevär har exporterats till Sydafrika, Ungern och USA. Reservdelar, övningsmateriel, komponenter och ammunition till granatgevär har exporterats till Australien, Brasilien, Danmark, Estland, Indien, Japan, Kanada, Lettland, Litauen, Norge, Nya Zeeland, Portugal, Tjeckien, USA och Österrike.</w:t>
            </w:r>
          </w:p>
        </w:tc>
      </w:tr>
      <w:tr w:rsidR="00C31C58" w14:paraId="4CC862E6" w14:textId="77777777" w:rsidTr="00C31C58">
        <w:trPr>
          <w:trHeight w:val="269"/>
        </w:trPr>
        <w:tc>
          <w:tcPr>
            <w:tcW w:w="2720" w:type="dxa"/>
            <w:tcBorders>
              <w:top w:val="single" w:sz="6" w:space="0" w:color="auto"/>
              <w:left w:val="nil"/>
              <w:bottom w:val="single" w:sz="6" w:space="0" w:color="auto"/>
              <w:right w:val="nil"/>
            </w:tcBorders>
            <w:hideMark/>
          </w:tcPr>
          <w:p w14:paraId="4AE28162" w14:textId="22ACDBEA" w:rsidR="00C31C58" w:rsidRDefault="00CE11CB" w:rsidP="00C31C58">
            <w:pPr>
              <w:pStyle w:val="TabellRader"/>
              <w:jc w:val="left"/>
            </w:pPr>
            <w:r>
              <w:br w:type="page"/>
              <w:t>5. Bärbara pansarvapen</w:t>
            </w:r>
          </w:p>
        </w:tc>
        <w:tc>
          <w:tcPr>
            <w:tcW w:w="3177" w:type="dxa"/>
            <w:tcBorders>
              <w:top w:val="single" w:sz="6" w:space="0" w:color="auto"/>
              <w:left w:val="nil"/>
              <w:bottom w:val="single" w:sz="6" w:space="0" w:color="auto"/>
              <w:right w:val="nil"/>
            </w:tcBorders>
            <w:hideMark/>
          </w:tcPr>
          <w:p w14:paraId="6E8A5AC0" w14:textId="77777777" w:rsidR="00C31C58" w:rsidRDefault="00CE11CB" w:rsidP="00C31C58">
            <w:pPr>
              <w:pStyle w:val="TabellRader"/>
              <w:jc w:val="left"/>
            </w:pPr>
            <w:r>
              <w:t>Pansarvärnsvapen har exporterats till Malaysia, Sydafrika och USA. Reservdelar, övningsvapen och komponenter till pansarvärnsvapen har exporterats till Brasilien, Litauen, Norge, Schweiz USA och Österrike.</w:t>
            </w:r>
          </w:p>
        </w:tc>
      </w:tr>
      <w:tr w:rsidR="00C31C58" w14:paraId="7FB2FE2B" w14:textId="77777777" w:rsidTr="00C31C58">
        <w:trPr>
          <w:trHeight w:val="269"/>
        </w:trPr>
        <w:tc>
          <w:tcPr>
            <w:tcW w:w="2720" w:type="dxa"/>
            <w:tcBorders>
              <w:top w:val="single" w:sz="6" w:space="0" w:color="auto"/>
              <w:left w:val="nil"/>
              <w:bottom w:val="single" w:sz="6" w:space="0" w:color="auto"/>
              <w:right w:val="nil"/>
            </w:tcBorders>
            <w:vAlign w:val="center"/>
            <w:hideMark/>
          </w:tcPr>
          <w:p w14:paraId="3E86E1CE" w14:textId="77777777" w:rsidR="00C31C58" w:rsidRDefault="00CE11CB" w:rsidP="00C31C58">
            <w:pPr>
              <w:pStyle w:val="TabellRader"/>
              <w:jc w:val="left"/>
            </w:pPr>
            <w:r>
              <w:t>6. Granatkastare med kaliber mindre än 75 mm</w:t>
            </w:r>
          </w:p>
        </w:tc>
        <w:tc>
          <w:tcPr>
            <w:tcW w:w="3177" w:type="dxa"/>
            <w:tcBorders>
              <w:top w:val="single" w:sz="6" w:space="0" w:color="auto"/>
              <w:left w:val="nil"/>
              <w:bottom w:val="single" w:sz="6" w:space="0" w:color="auto"/>
              <w:right w:val="nil"/>
            </w:tcBorders>
            <w:vAlign w:val="center"/>
            <w:hideMark/>
          </w:tcPr>
          <w:p w14:paraId="579163EA" w14:textId="77777777" w:rsidR="00C31C58" w:rsidRDefault="00CE11CB" w:rsidP="00C31C58">
            <w:pPr>
              <w:pStyle w:val="TabellRader"/>
              <w:jc w:val="left"/>
            </w:pPr>
            <w:r>
              <w:t>Ingen export</w:t>
            </w:r>
          </w:p>
        </w:tc>
      </w:tr>
      <w:tr w:rsidR="00C31C58" w14:paraId="45A6997C" w14:textId="77777777" w:rsidTr="00C31C58">
        <w:trPr>
          <w:trHeight w:val="269"/>
        </w:trPr>
        <w:tc>
          <w:tcPr>
            <w:tcW w:w="2720" w:type="dxa"/>
            <w:tcBorders>
              <w:top w:val="single" w:sz="6" w:space="0" w:color="auto"/>
              <w:left w:val="nil"/>
              <w:bottom w:val="single" w:sz="8" w:space="0" w:color="auto"/>
              <w:right w:val="nil"/>
            </w:tcBorders>
            <w:vAlign w:val="center"/>
            <w:hideMark/>
          </w:tcPr>
          <w:p w14:paraId="10CDA29F" w14:textId="77777777" w:rsidR="00C31C58" w:rsidRDefault="00CE11CB" w:rsidP="00C31C58">
            <w:pPr>
              <w:pStyle w:val="TabellRader"/>
              <w:jc w:val="left"/>
            </w:pPr>
            <w:r>
              <w:t xml:space="preserve">7. Övrigt </w:t>
            </w:r>
          </w:p>
        </w:tc>
        <w:tc>
          <w:tcPr>
            <w:tcW w:w="3177" w:type="dxa"/>
            <w:tcBorders>
              <w:top w:val="single" w:sz="6" w:space="0" w:color="auto"/>
              <w:left w:val="nil"/>
              <w:bottom w:val="single" w:sz="8" w:space="0" w:color="auto"/>
              <w:right w:val="nil"/>
            </w:tcBorders>
            <w:vAlign w:val="center"/>
            <w:hideMark/>
          </w:tcPr>
          <w:p w14:paraId="3BE46FED" w14:textId="77777777" w:rsidR="00C31C58" w:rsidRDefault="00CE11CB" w:rsidP="00C31C58">
            <w:pPr>
              <w:pStyle w:val="TabellRader"/>
              <w:jc w:val="left"/>
            </w:pPr>
            <w:r>
              <w:t>Ingen export</w:t>
            </w:r>
          </w:p>
        </w:tc>
      </w:tr>
      <w:tr w:rsidR="00C31C58" w:rsidRPr="005E62C0" w14:paraId="754F3188" w14:textId="77777777" w:rsidTr="00C31C58">
        <w:trPr>
          <w:trHeight w:val="277"/>
          <w:tblHeader/>
        </w:trPr>
        <w:tc>
          <w:tcPr>
            <w:tcW w:w="5897" w:type="dxa"/>
            <w:gridSpan w:val="2"/>
            <w:tcBorders>
              <w:top w:val="single" w:sz="8" w:space="0" w:color="auto"/>
              <w:left w:val="nil"/>
              <w:bottom w:val="single" w:sz="8" w:space="0" w:color="auto"/>
              <w:right w:val="nil"/>
            </w:tcBorders>
            <w:vAlign w:val="bottom"/>
            <w:hideMark/>
          </w:tcPr>
          <w:p w14:paraId="235B0157" w14:textId="77777777" w:rsidR="00C31C58" w:rsidRDefault="00CE11CB" w:rsidP="00C31C58">
            <w:pPr>
              <w:pStyle w:val="TabellRader"/>
              <w:jc w:val="left"/>
              <w:rPr>
                <w:b/>
                <w:lang w:val="en-GB"/>
              </w:rPr>
            </w:pPr>
            <w:r>
              <w:rPr>
                <w:b/>
                <w:lang w:val="en-GB"/>
              </w:rPr>
              <w:t>MANPADS (Man-Portable Air Defence Systems)</w:t>
            </w:r>
          </w:p>
        </w:tc>
      </w:tr>
      <w:tr w:rsidR="00C31C58" w14:paraId="09F40038" w14:textId="77777777" w:rsidTr="00C31C58">
        <w:trPr>
          <w:trHeight w:val="277"/>
          <w:tblHeader/>
        </w:trPr>
        <w:tc>
          <w:tcPr>
            <w:tcW w:w="5897" w:type="dxa"/>
            <w:gridSpan w:val="2"/>
            <w:tcBorders>
              <w:top w:val="single" w:sz="8" w:space="0" w:color="auto"/>
              <w:left w:val="nil"/>
              <w:bottom w:val="single" w:sz="8" w:space="0" w:color="auto"/>
              <w:right w:val="nil"/>
            </w:tcBorders>
            <w:hideMark/>
          </w:tcPr>
          <w:p w14:paraId="7A2C20D2" w14:textId="77777777" w:rsidR="00C31C58" w:rsidRDefault="00CE11CB" w:rsidP="00C31C58">
            <w:pPr>
              <w:pStyle w:val="TabellRader"/>
              <w:jc w:val="left"/>
            </w:pPr>
            <w:r>
              <w:t>Robotar, reservdelar, övningsmateriel m.m. till MANPADS har exporterats till Australien, Brasilien, Finland, Irland, Litauen, Singapore och Tjeckien.</w:t>
            </w:r>
          </w:p>
        </w:tc>
      </w:tr>
    </w:tbl>
    <w:p w14:paraId="34FCD126" w14:textId="552C585F" w:rsidR="00C31C58" w:rsidRDefault="00CE11CB" w:rsidP="00C31C58">
      <w:pPr>
        <w:pStyle w:val="Rubrik3utannumrering"/>
      </w:pPr>
      <w:r>
        <w:t>Faktisk export över tid</w:t>
      </w:r>
    </w:p>
    <w:p w14:paraId="60207152" w14:textId="10AF1719" w:rsidR="00C31C58" w:rsidRDefault="00CE11CB" w:rsidP="00C31C58">
      <w:pPr>
        <w:pStyle w:val="Brdtext"/>
      </w:pPr>
      <w:r>
        <w:t>För att på ett bättre sätt kunna identifiera trender och tendenser inom krigsmaterielområdet bör exportstatistiken företrädesvis visas över tid. Enstaka försäljningar och leveranser av större krigsmaterielsystem kan orsaka kraftiga svängningar i statistiken.</w:t>
      </w:r>
    </w:p>
    <w:p w14:paraId="48FC6C6E" w14:textId="6FA4E8D2" w:rsidR="00C31C58" w:rsidRDefault="00CE11CB" w:rsidP="00C31C58">
      <w:pPr>
        <w:pStyle w:val="Brdtextmedindrag"/>
      </w:pPr>
      <w:r>
        <w:t>I tabell 19 redovisas värdet och procentuell förändring från föregående år avseende den faktiska exporten under de senaste fem åren uppdelat på KS/ÖK.</w:t>
      </w:r>
    </w:p>
    <w:p w14:paraId="3B964D3E" w14:textId="0F7063E5"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19</w:t>
      </w:r>
      <w:r w:rsidR="00D25804">
        <w:rPr>
          <w:noProof/>
        </w:rPr>
        <w:fldChar w:fldCharType="end"/>
      </w:r>
      <w:r>
        <w:tab/>
      </w:r>
      <w:r w:rsidRPr="001A50D9">
        <w:t>Värdet av den faktiska exporten av krigsmateriel i löpande priser samt årlig procentuell förändring 2016–2020 (mnkr)</w:t>
      </w:r>
    </w:p>
    <w:p w14:paraId="101E1460" w14:textId="11DAE1B2" w:rsidR="00C31C58" w:rsidRDefault="00C31C58" w:rsidP="00C31C58">
      <w:pPr>
        <w:pStyle w:val="TabellUnderrubrik"/>
      </w:pPr>
    </w:p>
    <w:tbl>
      <w:tblPr>
        <w:tblW w:w="4928" w:type="pct"/>
        <w:tblCellMar>
          <w:left w:w="0" w:type="dxa"/>
        </w:tblCellMar>
        <w:tblLook w:val="04A0" w:firstRow="1" w:lastRow="0" w:firstColumn="1" w:lastColumn="0" w:noHBand="0" w:noVBand="1"/>
      </w:tblPr>
      <w:tblGrid>
        <w:gridCol w:w="1262"/>
        <w:gridCol w:w="864"/>
        <w:gridCol w:w="852"/>
        <w:gridCol w:w="852"/>
        <w:gridCol w:w="990"/>
        <w:gridCol w:w="992"/>
      </w:tblGrid>
      <w:tr w:rsidR="00C31C58" w14:paraId="5D0FB0D1" w14:textId="77777777" w:rsidTr="00C31C58">
        <w:trPr>
          <w:trHeight w:val="230"/>
        </w:trPr>
        <w:tc>
          <w:tcPr>
            <w:tcW w:w="1086" w:type="pct"/>
            <w:tcBorders>
              <w:top w:val="single" w:sz="8" w:space="0" w:color="auto"/>
              <w:left w:val="nil"/>
              <w:bottom w:val="single" w:sz="8" w:space="0" w:color="auto"/>
              <w:right w:val="nil"/>
            </w:tcBorders>
            <w:vAlign w:val="bottom"/>
            <w:hideMark/>
          </w:tcPr>
          <w:p w14:paraId="7A1C45A2" w14:textId="77777777" w:rsidR="00C31C58" w:rsidRDefault="00CE11CB" w:rsidP="00C31C58">
            <w:pPr>
              <w:pStyle w:val="TabellHuvud"/>
              <w:jc w:val="left"/>
            </w:pPr>
            <w:r>
              <w:t>Materielkategori</w:t>
            </w:r>
          </w:p>
        </w:tc>
        <w:tc>
          <w:tcPr>
            <w:tcW w:w="743" w:type="pct"/>
            <w:tcBorders>
              <w:top w:val="single" w:sz="8" w:space="0" w:color="auto"/>
              <w:left w:val="nil"/>
              <w:bottom w:val="single" w:sz="8" w:space="0" w:color="auto"/>
              <w:right w:val="nil"/>
            </w:tcBorders>
            <w:vAlign w:val="bottom"/>
            <w:hideMark/>
          </w:tcPr>
          <w:p w14:paraId="29A85210" w14:textId="77777777" w:rsidR="00C31C58" w:rsidRDefault="00CE11CB" w:rsidP="00C31C58">
            <w:pPr>
              <w:pStyle w:val="TabellHuvud"/>
              <w:jc w:val="center"/>
            </w:pPr>
            <w:r>
              <w:t>2016</w:t>
            </w:r>
          </w:p>
        </w:tc>
        <w:tc>
          <w:tcPr>
            <w:tcW w:w="733" w:type="pct"/>
            <w:tcBorders>
              <w:top w:val="single" w:sz="8" w:space="0" w:color="auto"/>
              <w:left w:val="nil"/>
              <w:bottom w:val="single" w:sz="8" w:space="0" w:color="auto"/>
              <w:right w:val="nil"/>
            </w:tcBorders>
            <w:vAlign w:val="bottom"/>
            <w:hideMark/>
          </w:tcPr>
          <w:p w14:paraId="3960ED2E" w14:textId="77777777" w:rsidR="00C31C58" w:rsidRDefault="00CE11CB" w:rsidP="00C31C58">
            <w:pPr>
              <w:pStyle w:val="TabellHuvud"/>
              <w:jc w:val="center"/>
            </w:pPr>
            <w:r>
              <w:t>2017</w:t>
            </w:r>
          </w:p>
        </w:tc>
        <w:tc>
          <w:tcPr>
            <w:tcW w:w="733" w:type="pct"/>
            <w:tcBorders>
              <w:top w:val="single" w:sz="8" w:space="0" w:color="auto"/>
              <w:left w:val="nil"/>
              <w:bottom w:val="single" w:sz="8" w:space="0" w:color="auto"/>
              <w:right w:val="nil"/>
            </w:tcBorders>
            <w:vAlign w:val="bottom"/>
            <w:hideMark/>
          </w:tcPr>
          <w:p w14:paraId="5677CE7C" w14:textId="77777777" w:rsidR="00C31C58" w:rsidRDefault="00CE11CB" w:rsidP="00C31C58">
            <w:pPr>
              <w:pStyle w:val="TabellHuvud"/>
              <w:jc w:val="center"/>
            </w:pPr>
            <w:r>
              <w:t>2018</w:t>
            </w:r>
          </w:p>
        </w:tc>
        <w:tc>
          <w:tcPr>
            <w:tcW w:w="852" w:type="pct"/>
            <w:tcBorders>
              <w:top w:val="single" w:sz="8" w:space="0" w:color="auto"/>
              <w:left w:val="nil"/>
              <w:bottom w:val="single" w:sz="8" w:space="0" w:color="auto"/>
              <w:right w:val="nil"/>
            </w:tcBorders>
            <w:vAlign w:val="bottom"/>
            <w:hideMark/>
          </w:tcPr>
          <w:p w14:paraId="4D393D8B" w14:textId="77777777" w:rsidR="00C31C58" w:rsidRDefault="00CE11CB" w:rsidP="00C31C58">
            <w:pPr>
              <w:pStyle w:val="TabellHuvud"/>
              <w:jc w:val="center"/>
            </w:pPr>
            <w:r>
              <w:t>2019</w:t>
            </w:r>
          </w:p>
        </w:tc>
        <w:tc>
          <w:tcPr>
            <w:tcW w:w="853" w:type="pct"/>
            <w:tcBorders>
              <w:top w:val="single" w:sz="8" w:space="0" w:color="auto"/>
              <w:left w:val="nil"/>
              <w:bottom w:val="single" w:sz="8" w:space="0" w:color="auto"/>
              <w:right w:val="nil"/>
            </w:tcBorders>
            <w:vAlign w:val="bottom"/>
            <w:hideMark/>
          </w:tcPr>
          <w:p w14:paraId="27FAD6D0" w14:textId="77777777" w:rsidR="00C31C58" w:rsidRDefault="00CE11CB" w:rsidP="00C31C58">
            <w:pPr>
              <w:pStyle w:val="TabellHuvud"/>
              <w:jc w:val="center"/>
            </w:pPr>
            <w:r>
              <w:t>2020</w:t>
            </w:r>
          </w:p>
        </w:tc>
      </w:tr>
      <w:tr w:rsidR="00C31C58" w14:paraId="1349755D" w14:textId="77777777" w:rsidTr="00C31C58">
        <w:trPr>
          <w:trHeight w:val="230"/>
        </w:trPr>
        <w:tc>
          <w:tcPr>
            <w:tcW w:w="1086" w:type="pct"/>
            <w:tcBorders>
              <w:top w:val="single" w:sz="8" w:space="0" w:color="auto"/>
              <w:left w:val="nil"/>
              <w:bottom w:val="single" w:sz="6" w:space="0" w:color="auto"/>
              <w:right w:val="nil"/>
            </w:tcBorders>
            <w:hideMark/>
          </w:tcPr>
          <w:p w14:paraId="3DFF382A" w14:textId="77777777" w:rsidR="00C31C58" w:rsidRDefault="00CE11CB" w:rsidP="00C31C58">
            <w:pPr>
              <w:pStyle w:val="TabellRader"/>
              <w:jc w:val="left"/>
            </w:pPr>
            <w:r>
              <w:t>Krigsmateriel för strid</w:t>
            </w:r>
          </w:p>
        </w:tc>
        <w:tc>
          <w:tcPr>
            <w:tcW w:w="743" w:type="pct"/>
            <w:tcBorders>
              <w:top w:val="single" w:sz="8" w:space="0" w:color="auto"/>
              <w:left w:val="nil"/>
              <w:bottom w:val="single" w:sz="6" w:space="0" w:color="auto"/>
              <w:right w:val="nil"/>
            </w:tcBorders>
            <w:hideMark/>
          </w:tcPr>
          <w:p w14:paraId="031A6EDD" w14:textId="77777777" w:rsidR="00C31C58" w:rsidRDefault="00CE11CB" w:rsidP="00C31C58">
            <w:pPr>
              <w:pStyle w:val="TabellRader"/>
              <w:jc w:val="center"/>
            </w:pPr>
            <w:r>
              <w:t>4</w:t>
            </w:r>
            <w:r>
              <w:rPr>
                <w:rFonts w:ascii="Cambria" w:hAnsi="Cambria" w:cs="Cambria"/>
              </w:rPr>
              <w:t> </w:t>
            </w:r>
            <w:r>
              <w:t>410 (+24)</w:t>
            </w:r>
          </w:p>
        </w:tc>
        <w:tc>
          <w:tcPr>
            <w:tcW w:w="733" w:type="pct"/>
            <w:tcBorders>
              <w:top w:val="single" w:sz="8" w:space="0" w:color="auto"/>
              <w:left w:val="nil"/>
              <w:bottom w:val="single" w:sz="6" w:space="0" w:color="auto"/>
              <w:right w:val="nil"/>
            </w:tcBorders>
            <w:hideMark/>
          </w:tcPr>
          <w:p w14:paraId="281BD254" w14:textId="77777777" w:rsidR="00C31C58" w:rsidRDefault="00CE11CB" w:rsidP="00C31C58">
            <w:pPr>
              <w:pStyle w:val="TabellRader"/>
              <w:jc w:val="center"/>
            </w:pPr>
            <w:r>
              <w:t>6 697 (+52)</w:t>
            </w:r>
          </w:p>
        </w:tc>
        <w:tc>
          <w:tcPr>
            <w:tcW w:w="733" w:type="pct"/>
            <w:tcBorders>
              <w:top w:val="single" w:sz="8" w:space="0" w:color="auto"/>
              <w:left w:val="nil"/>
              <w:bottom w:val="single" w:sz="6" w:space="0" w:color="auto"/>
              <w:right w:val="nil"/>
            </w:tcBorders>
            <w:hideMark/>
          </w:tcPr>
          <w:p w14:paraId="4E60A347" w14:textId="77777777" w:rsidR="00C31C58" w:rsidRDefault="00CE11CB" w:rsidP="00C31C58">
            <w:pPr>
              <w:pStyle w:val="TabellRader"/>
              <w:jc w:val="center"/>
            </w:pPr>
            <w:r>
              <w:t>4</w:t>
            </w:r>
            <w:r>
              <w:rPr>
                <w:rFonts w:ascii="Cambria" w:hAnsi="Cambria" w:cs="Cambria"/>
              </w:rPr>
              <w:t> </w:t>
            </w:r>
            <w:r>
              <w:t>995 (-25)</w:t>
            </w:r>
          </w:p>
        </w:tc>
        <w:tc>
          <w:tcPr>
            <w:tcW w:w="852" w:type="pct"/>
            <w:tcBorders>
              <w:top w:val="single" w:sz="8" w:space="0" w:color="auto"/>
              <w:left w:val="nil"/>
              <w:bottom w:val="single" w:sz="6" w:space="0" w:color="auto"/>
              <w:right w:val="nil"/>
            </w:tcBorders>
            <w:hideMark/>
          </w:tcPr>
          <w:p w14:paraId="6C64C590" w14:textId="77777777" w:rsidR="00C31C58" w:rsidRDefault="00CE11CB" w:rsidP="00C31C58">
            <w:pPr>
              <w:pStyle w:val="TabellRader"/>
              <w:jc w:val="center"/>
            </w:pPr>
            <w:r>
              <w:t>2</w:t>
            </w:r>
            <w:r>
              <w:rPr>
                <w:rFonts w:ascii="Cambria" w:hAnsi="Cambria" w:cs="Cambria"/>
              </w:rPr>
              <w:t> </w:t>
            </w:r>
            <w:r>
              <w:t>984 (-40)</w:t>
            </w:r>
          </w:p>
        </w:tc>
        <w:tc>
          <w:tcPr>
            <w:tcW w:w="853" w:type="pct"/>
            <w:tcBorders>
              <w:top w:val="single" w:sz="8" w:space="0" w:color="auto"/>
              <w:left w:val="nil"/>
              <w:bottom w:val="single" w:sz="6" w:space="0" w:color="auto"/>
              <w:right w:val="nil"/>
            </w:tcBorders>
            <w:hideMark/>
          </w:tcPr>
          <w:p w14:paraId="70FC1F4B" w14:textId="77777777" w:rsidR="00C31C58" w:rsidRDefault="00CE11CB" w:rsidP="00C31C58">
            <w:pPr>
              <w:pStyle w:val="TabellRader"/>
              <w:jc w:val="center"/>
            </w:pPr>
            <w:r>
              <w:t>3</w:t>
            </w:r>
            <w:r>
              <w:rPr>
                <w:rFonts w:ascii="Cambria" w:hAnsi="Cambria" w:cs="Cambria"/>
              </w:rPr>
              <w:t> </w:t>
            </w:r>
            <w:r>
              <w:t>459 (+16)</w:t>
            </w:r>
          </w:p>
        </w:tc>
      </w:tr>
      <w:tr w:rsidR="00C31C58" w14:paraId="581FFB60" w14:textId="77777777" w:rsidTr="00C31C58">
        <w:trPr>
          <w:trHeight w:val="230"/>
        </w:trPr>
        <w:tc>
          <w:tcPr>
            <w:tcW w:w="1086" w:type="pct"/>
            <w:tcBorders>
              <w:top w:val="single" w:sz="6" w:space="0" w:color="auto"/>
              <w:left w:val="nil"/>
              <w:bottom w:val="single" w:sz="8" w:space="0" w:color="auto"/>
              <w:right w:val="nil"/>
            </w:tcBorders>
            <w:hideMark/>
          </w:tcPr>
          <w:p w14:paraId="042820AB" w14:textId="77777777" w:rsidR="00C31C58" w:rsidRDefault="00CE11CB" w:rsidP="00C31C58">
            <w:pPr>
              <w:pStyle w:val="TabellRader"/>
              <w:jc w:val="left"/>
            </w:pPr>
            <w:r>
              <w:t>Övrig krigsmateriel</w:t>
            </w:r>
          </w:p>
        </w:tc>
        <w:tc>
          <w:tcPr>
            <w:tcW w:w="743" w:type="pct"/>
            <w:tcBorders>
              <w:top w:val="single" w:sz="6" w:space="0" w:color="auto"/>
              <w:left w:val="nil"/>
              <w:bottom w:val="single" w:sz="8" w:space="0" w:color="auto"/>
              <w:right w:val="nil"/>
            </w:tcBorders>
            <w:hideMark/>
          </w:tcPr>
          <w:p w14:paraId="1279F639" w14:textId="77777777" w:rsidR="00C31C58" w:rsidRDefault="00CE11CB" w:rsidP="00C31C58">
            <w:pPr>
              <w:pStyle w:val="TabellRader"/>
              <w:jc w:val="center"/>
            </w:pPr>
            <w:r>
              <w:t>6 579 (+63)</w:t>
            </w:r>
          </w:p>
        </w:tc>
        <w:tc>
          <w:tcPr>
            <w:tcW w:w="733" w:type="pct"/>
            <w:tcBorders>
              <w:top w:val="single" w:sz="6" w:space="0" w:color="auto"/>
              <w:left w:val="nil"/>
              <w:bottom w:val="single" w:sz="8" w:space="0" w:color="auto"/>
              <w:right w:val="nil"/>
            </w:tcBorders>
            <w:hideMark/>
          </w:tcPr>
          <w:p w14:paraId="6BE7A1BA" w14:textId="77777777" w:rsidR="00C31C58" w:rsidRDefault="00CE11CB" w:rsidP="00C31C58">
            <w:pPr>
              <w:pStyle w:val="TabellRader"/>
              <w:jc w:val="center"/>
            </w:pPr>
            <w:r>
              <w:t>4</w:t>
            </w:r>
            <w:r>
              <w:rPr>
                <w:rFonts w:ascii="Cambria" w:hAnsi="Cambria" w:cs="Cambria"/>
              </w:rPr>
              <w:t> </w:t>
            </w:r>
            <w:r>
              <w:t>554 (-30)</w:t>
            </w:r>
          </w:p>
        </w:tc>
        <w:tc>
          <w:tcPr>
            <w:tcW w:w="733" w:type="pct"/>
            <w:tcBorders>
              <w:top w:val="single" w:sz="6" w:space="0" w:color="auto"/>
              <w:left w:val="nil"/>
              <w:bottom w:val="single" w:sz="8" w:space="0" w:color="auto"/>
              <w:right w:val="nil"/>
            </w:tcBorders>
            <w:hideMark/>
          </w:tcPr>
          <w:p w14:paraId="30343F2D" w14:textId="77777777" w:rsidR="00C31C58" w:rsidRDefault="00CE11CB" w:rsidP="00C31C58">
            <w:pPr>
              <w:pStyle w:val="TabellRader"/>
              <w:jc w:val="center"/>
            </w:pPr>
            <w:r>
              <w:t>6 375 (+40)</w:t>
            </w:r>
          </w:p>
        </w:tc>
        <w:tc>
          <w:tcPr>
            <w:tcW w:w="852" w:type="pct"/>
            <w:tcBorders>
              <w:top w:val="single" w:sz="6" w:space="0" w:color="auto"/>
              <w:left w:val="nil"/>
              <w:bottom w:val="single" w:sz="8" w:space="0" w:color="auto"/>
              <w:right w:val="nil"/>
            </w:tcBorders>
            <w:hideMark/>
          </w:tcPr>
          <w:p w14:paraId="5F687CAF" w14:textId="77777777" w:rsidR="00C31C58" w:rsidRDefault="00CE11CB" w:rsidP="00C31C58">
            <w:pPr>
              <w:pStyle w:val="TabellRader"/>
              <w:jc w:val="center"/>
            </w:pPr>
            <w:r>
              <w:t>13</w:t>
            </w:r>
            <w:r>
              <w:rPr>
                <w:rFonts w:ascii="Cambria" w:hAnsi="Cambria" w:cs="Cambria"/>
              </w:rPr>
              <w:t> </w:t>
            </w:r>
            <w:r>
              <w:t>290 (+108)</w:t>
            </w:r>
          </w:p>
        </w:tc>
        <w:tc>
          <w:tcPr>
            <w:tcW w:w="853" w:type="pct"/>
            <w:tcBorders>
              <w:top w:val="single" w:sz="6" w:space="0" w:color="auto"/>
              <w:left w:val="nil"/>
              <w:bottom w:val="single" w:sz="8" w:space="0" w:color="auto"/>
              <w:right w:val="nil"/>
            </w:tcBorders>
            <w:hideMark/>
          </w:tcPr>
          <w:p w14:paraId="46842F86" w14:textId="77777777" w:rsidR="00C31C58" w:rsidRDefault="00CE11CB" w:rsidP="00C31C58">
            <w:pPr>
              <w:pStyle w:val="TabellRader"/>
              <w:jc w:val="center"/>
            </w:pPr>
            <w:r>
              <w:t>12</w:t>
            </w:r>
            <w:r>
              <w:rPr>
                <w:rFonts w:ascii="Cambria" w:hAnsi="Cambria" w:cs="Cambria"/>
              </w:rPr>
              <w:t> </w:t>
            </w:r>
            <w:r>
              <w:t>870 (-3)</w:t>
            </w:r>
          </w:p>
        </w:tc>
      </w:tr>
      <w:tr w:rsidR="00C31C58" w14:paraId="67C95E83" w14:textId="77777777" w:rsidTr="00C31C58">
        <w:trPr>
          <w:trHeight w:val="230"/>
        </w:trPr>
        <w:tc>
          <w:tcPr>
            <w:tcW w:w="1086" w:type="pct"/>
            <w:tcBorders>
              <w:top w:val="single" w:sz="8" w:space="0" w:color="auto"/>
              <w:left w:val="nil"/>
              <w:bottom w:val="single" w:sz="8" w:space="0" w:color="auto"/>
              <w:right w:val="nil"/>
            </w:tcBorders>
            <w:hideMark/>
          </w:tcPr>
          <w:p w14:paraId="5DFB6797" w14:textId="77777777" w:rsidR="00C31C58" w:rsidRDefault="00CE11CB" w:rsidP="00C31C58">
            <w:pPr>
              <w:pStyle w:val="TabellSlutsumma"/>
              <w:jc w:val="left"/>
            </w:pPr>
            <w:r>
              <w:t>Totalt</w:t>
            </w:r>
          </w:p>
        </w:tc>
        <w:tc>
          <w:tcPr>
            <w:tcW w:w="743" w:type="pct"/>
            <w:tcBorders>
              <w:top w:val="single" w:sz="8" w:space="0" w:color="auto"/>
              <w:left w:val="nil"/>
              <w:bottom w:val="single" w:sz="8" w:space="0" w:color="auto"/>
              <w:right w:val="nil"/>
            </w:tcBorders>
            <w:hideMark/>
          </w:tcPr>
          <w:p w14:paraId="10C20445" w14:textId="77777777" w:rsidR="00C31C58" w:rsidRDefault="00CE11CB" w:rsidP="00C31C58">
            <w:pPr>
              <w:pStyle w:val="TabellSlutsumma"/>
              <w:jc w:val="center"/>
            </w:pPr>
            <w:r>
              <w:t>10 989 (+45)</w:t>
            </w:r>
          </w:p>
        </w:tc>
        <w:tc>
          <w:tcPr>
            <w:tcW w:w="733" w:type="pct"/>
            <w:tcBorders>
              <w:top w:val="single" w:sz="8" w:space="0" w:color="auto"/>
              <w:left w:val="nil"/>
              <w:bottom w:val="single" w:sz="8" w:space="0" w:color="auto"/>
              <w:right w:val="nil"/>
            </w:tcBorders>
            <w:hideMark/>
          </w:tcPr>
          <w:p w14:paraId="7E2A7A91" w14:textId="77777777" w:rsidR="00C31C58" w:rsidRDefault="00CE11CB" w:rsidP="00C31C58">
            <w:pPr>
              <w:pStyle w:val="TabellSlutsumma"/>
              <w:jc w:val="center"/>
            </w:pPr>
            <w:r>
              <w:t>11 251 (+2)</w:t>
            </w:r>
          </w:p>
        </w:tc>
        <w:tc>
          <w:tcPr>
            <w:tcW w:w="733" w:type="pct"/>
            <w:tcBorders>
              <w:top w:val="single" w:sz="8" w:space="0" w:color="auto"/>
              <w:left w:val="nil"/>
              <w:bottom w:val="single" w:sz="8" w:space="0" w:color="auto"/>
              <w:right w:val="nil"/>
            </w:tcBorders>
            <w:hideMark/>
          </w:tcPr>
          <w:p w14:paraId="3EAD1306" w14:textId="77777777" w:rsidR="00C31C58" w:rsidRDefault="00CE11CB" w:rsidP="00C31C58">
            <w:pPr>
              <w:pStyle w:val="TabellSlutsumma"/>
              <w:jc w:val="center"/>
            </w:pPr>
            <w:r>
              <w:t>11 370 (+1)</w:t>
            </w:r>
          </w:p>
        </w:tc>
        <w:tc>
          <w:tcPr>
            <w:tcW w:w="852" w:type="pct"/>
            <w:tcBorders>
              <w:top w:val="single" w:sz="8" w:space="0" w:color="auto"/>
              <w:left w:val="nil"/>
              <w:bottom w:val="single" w:sz="8" w:space="0" w:color="auto"/>
              <w:right w:val="nil"/>
            </w:tcBorders>
            <w:hideMark/>
          </w:tcPr>
          <w:p w14:paraId="10BF9AE2" w14:textId="77777777" w:rsidR="00C31C58" w:rsidRDefault="00CE11CB" w:rsidP="00C31C58">
            <w:pPr>
              <w:pStyle w:val="TabellSlutsumma"/>
              <w:jc w:val="center"/>
            </w:pPr>
            <w:r>
              <w:t>16</w:t>
            </w:r>
            <w:r>
              <w:rPr>
                <w:rFonts w:ascii="Cambria" w:hAnsi="Cambria" w:cs="Cambria"/>
              </w:rPr>
              <w:t> </w:t>
            </w:r>
            <w:r>
              <w:t>274 (+43)</w:t>
            </w:r>
          </w:p>
        </w:tc>
        <w:tc>
          <w:tcPr>
            <w:tcW w:w="853" w:type="pct"/>
            <w:tcBorders>
              <w:top w:val="single" w:sz="8" w:space="0" w:color="auto"/>
              <w:left w:val="nil"/>
              <w:bottom w:val="single" w:sz="8" w:space="0" w:color="auto"/>
              <w:right w:val="nil"/>
            </w:tcBorders>
            <w:hideMark/>
          </w:tcPr>
          <w:p w14:paraId="21A59171" w14:textId="77777777" w:rsidR="00C31C58" w:rsidRDefault="00CE11CB" w:rsidP="00C31C58">
            <w:pPr>
              <w:pStyle w:val="TabellSlutsumma"/>
              <w:jc w:val="center"/>
            </w:pPr>
            <w:r>
              <w:t>16</w:t>
            </w:r>
            <w:r>
              <w:rPr>
                <w:rFonts w:ascii="Cambria" w:hAnsi="Cambria" w:cs="Cambria"/>
              </w:rPr>
              <w:t> </w:t>
            </w:r>
            <w:r>
              <w:t>328 (0,3)</w:t>
            </w:r>
          </w:p>
        </w:tc>
      </w:tr>
    </w:tbl>
    <w:p w14:paraId="04FE0228" w14:textId="77777777" w:rsidR="00C31C58" w:rsidRDefault="00C31C58" w:rsidP="00C31C58">
      <w:pPr>
        <w:pStyle w:val="Brdtext"/>
      </w:pPr>
    </w:p>
    <w:p w14:paraId="2484A837" w14:textId="6D9DD4AC" w:rsidR="00C31C58" w:rsidRDefault="00CE11CB" w:rsidP="00C31C58">
      <w:pPr>
        <w:pStyle w:val="Brdtext"/>
      </w:pPr>
      <w:r w:rsidRPr="004766B6">
        <w:t>I tabell 20 redovisas krigsmaterielexportens andel av Sveriges totala varuexport under de senaste fem åren. Vid sidan av denna skrivelse redovisas svensk krigsmaterielexport även i den allmänna utrikeshandelsstatistiken vilken grundas på Tullverkets uppgifter till Statistiska centralbyrån (SCB). SCB använder sig av andra produktkategorier än ISP i sin redovisning och siffrorna är således inte direkt jämförbara med ISP:s statistik.</w:t>
      </w:r>
    </w:p>
    <w:p w14:paraId="7D2945D2" w14:textId="4437AF00"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20</w:t>
      </w:r>
      <w:r w:rsidR="00D25804">
        <w:rPr>
          <w:noProof/>
        </w:rPr>
        <w:fldChar w:fldCharType="end"/>
      </w:r>
      <w:r>
        <w:tab/>
      </w:r>
      <w:r w:rsidRPr="00FE0A6C">
        <w:t>Krigsmaterielexportens andel av Sveriges totala varuexport i löpande priser 2016–2020</w:t>
      </w:r>
    </w:p>
    <w:p w14:paraId="336889F1" w14:textId="275F071C" w:rsidR="00C31C58" w:rsidRDefault="00C31C58" w:rsidP="00C31C58">
      <w:pPr>
        <w:pStyle w:val="TabellUnderrubrik"/>
      </w:pPr>
    </w:p>
    <w:tbl>
      <w:tblPr>
        <w:tblW w:w="5006" w:type="pct"/>
        <w:tblCellMar>
          <w:left w:w="0" w:type="dxa"/>
        </w:tblCellMar>
        <w:tblLook w:val="04A0" w:firstRow="1" w:lastRow="0" w:firstColumn="1" w:lastColumn="0" w:noHBand="0" w:noVBand="1"/>
      </w:tblPr>
      <w:tblGrid>
        <w:gridCol w:w="1719"/>
        <w:gridCol w:w="837"/>
        <w:gridCol w:w="837"/>
        <w:gridCol w:w="837"/>
        <w:gridCol w:w="838"/>
        <w:gridCol w:w="836"/>
      </w:tblGrid>
      <w:tr w:rsidR="00C31C58" w14:paraId="616E48B7" w14:textId="77777777" w:rsidTr="00C31C58">
        <w:trPr>
          <w:trHeight w:val="230"/>
        </w:trPr>
        <w:tc>
          <w:tcPr>
            <w:tcW w:w="1455" w:type="pct"/>
            <w:tcBorders>
              <w:top w:val="single" w:sz="8" w:space="0" w:color="auto"/>
              <w:left w:val="nil"/>
              <w:bottom w:val="single" w:sz="8" w:space="0" w:color="auto"/>
              <w:right w:val="nil"/>
            </w:tcBorders>
            <w:hideMark/>
          </w:tcPr>
          <w:p w14:paraId="3150A2E0" w14:textId="77777777" w:rsidR="00C31C58" w:rsidRDefault="00CE11CB" w:rsidP="00C31C58">
            <w:pPr>
              <w:pStyle w:val="TabellHuvud"/>
              <w:jc w:val="left"/>
            </w:pPr>
            <w:r>
              <w:t>Typ av export</w:t>
            </w:r>
          </w:p>
        </w:tc>
        <w:tc>
          <w:tcPr>
            <w:tcW w:w="709" w:type="pct"/>
            <w:tcBorders>
              <w:top w:val="single" w:sz="8" w:space="0" w:color="auto"/>
              <w:left w:val="nil"/>
              <w:bottom w:val="single" w:sz="8" w:space="0" w:color="auto"/>
              <w:right w:val="nil"/>
            </w:tcBorders>
            <w:vAlign w:val="center"/>
            <w:hideMark/>
          </w:tcPr>
          <w:p w14:paraId="7D854403" w14:textId="77777777" w:rsidR="00C31C58" w:rsidRDefault="00CE11CB" w:rsidP="00C31C58">
            <w:pPr>
              <w:pStyle w:val="TabellHuvud"/>
              <w:jc w:val="center"/>
            </w:pPr>
            <w:r>
              <w:t>2016</w:t>
            </w:r>
          </w:p>
        </w:tc>
        <w:tc>
          <w:tcPr>
            <w:tcW w:w="709" w:type="pct"/>
            <w:tcBorders>
              <w:top w:val="single" w:sz="8" w:space="0" w:color="auto"/>
              <w:left w:val="nil"/>
              <w:bottom w:val="single" w:sz="8" w:space="0" w:color="auto"/>
              <w:right w:val="nil"/>
            </w:tcBorders>
            <w:vAlign w:val="center"/>
            <w:hideMark/>
          </w:tcPr>
          <w:p w14:paraId="7C8F22B8" w14:textId="77777777" w:rsidR="00C31C58" w:rsidRDefault="00CE11CB" w:rsidP="00C31C58">
            <w:pPr>
              <w:pStyle w:val="TabellHuvud"/>
              <w:jc w:val="center"/>
            </w:pPr>
            <w:r>
              <w:t>2017</w:t>
            </w:r>
          </w:p>
        </w:tc>
        <w:tc>
          <w:tcPr>
            <w:tcW w:w="709" w:type="pct"/>
            <w:tcBorders>
              <w:top w:val="single" w:sz="8" w:space="0" w:color="auto"/>
              <w:left w:val="nil"/>
              <w:bottom w:val="single" w:sz="8" w:space="0" w:color="auto"/>
              <w:right w:val="nil"/>
            </w:tcBorders>
            <w:vAlign w:val="center"/>
            <w:hideMark/>
          </w:tcPr>
          <w:p w14:paraId="1A33E1F6" w14:textId="77777777" w:rsidR="00C31C58" w:rsidRDefault="00CE11CB" w:rsidP="00C31C58">
            <w:pPr>
              <w:pStyle w:val="TabellHuvud"/>
              <w:jc w:val="center"/>
            </w:pPr>
            <w:r>
              <w:t>2018</w:t>
            </w:r>
          </w:p>
        </w:tc>
        <w:tc>
          <w:tcPr>
            <w:tcW w:w="710" w:type="pct"/>
            <w:tcBorders>
              <w:top w:val="single" w:sz="8" w:space="0" w:color="auto"/>
              <w:left w:val="nil"/>
              <w:bottom w:val="single" w:sz="8" w:space="0" w:color="auto"/>
              <w:right w:val="nil"/>
            </w:tcBorders>
            <w:vAlign w:val="center"/>
            <w:hideMark/>
          </w:tcPr>
          <w:p w14:paraId="53704A3F" w14:textId="77777777" w:rsidR="00C31C58" w:rsidRDefault="00CE11CB" w:rsidP="00C31C58">
            <w:pPr>
              <w:pStyle w:val="TabellHuvud"/>
              <w:jc w:val="center"/>
              <w:rPr>
                <w:color w:val="000000"/>
              </w:rPr>
            </w:pPr>
            <w:r>
              <w:rPr>
                <w:color w:val="000000"/>
              </w:rPr>
              <w:t>2019</w:t>
            </w:r>
          </w:p>
        </w:tc>
        <w:tc>
          <w:tcPr>
            <w:tcW w:w="709" w:type="pct"/>
            <w:tcBorders>
              <w:top w:val="single" w:sz="8" w:space="0" w:color="auto"/>
              <w:left w:val="nil"/>
              <w:bottom w:val="single" w:sz="8" w:space="0" w:color="auto"/>
              <w:right w:val="nil"/>
            </w:tcBorders>
            <w:vAlign w:val="center"/>
            <w:hideMark/>
          </w:tcPr>
          <w:p w14:paraId="15DD2F5A" w14:textId="77777777" w:rsidR="00C31C58" w:rsidRDefault="00CE11CB" w:rsidP="00C31C58">
            <w:pPr>
              <w:pStyle w:val="TabellHuvud"/>
              <w:jc w:val="center"/>
            </w:pPr>
            <w:r>
              <w:t>2020</w:t>
            </w:r>
          </w:p>
        </w:tc>
      </w:tr>
      <w:tr w:rsidR="00C31C58" w14:paraId="333E4053" w14:textId="77777777" w:rsidTr="00C31C58">
        <w:trPr>
          <w:trHeight w:val="230"/>
        </w:trPr>
        <w:tc>
          <w:tcPr>
            <w:tcW w:w="1455" w:type="pct"/>
            <w:tcBorders>
              <w:top w:val="single" w:sz="8" w:space="0" w:color="auto"/>
              <w:left w:val="nil"/>
              <w:bottom w:val="single" w:sz="6" w:space="0" w:color="auto"/>
              <w:right w:val="nil"/>
            </w:tcBorders>
            <w:hideMark/>
          </w:tcPr>
          <w:p w14:paraId="5EE87716" w14:textId="77777777" w:rsidR="00C31C58" w:rsidRDefault="00CE11CB" w:rsidP="00C31C58">
            <w:pPr>
              <w:pStyle w:val="TabellRader"/>
              <w:jc w:val="left"/>
            </w:pPr>
            <w:r>
              <w:t>Krigsmaterielexport</w:t>
            </w:r>
          </w:p>
        </w:tc>
        <w:tc>
          <w:tcPr>
            <w:tcW w:w="709" w:type="pct"/>
            <w:tcBorders>
              <w:top w:val="single" w:sz="8" w:space="0" w:color="auto"/>
              <w:left w:val="nil"/>
              <w:bottom w:val="single" w:sz="6" w:space="0" w:color="auto"/>
              <w:right w:val="nil"/>
            </w:tcBorders>
            <w:vAlign w:val="center"/>
            <w:hideMark/>
          </w:tcPr>
          <w:p w14:paraId="172D6255" w14:textId="77777777" w:rsidR="00C31C58" w:rsidRDefault="00CE11CB" w:rsidP="00C31C58">
            <w:pPr>
              <w:pStyle w:val="TabellRader"/>
              <w:jc w:val="center"/>
            </w:pPr>
            <w:r>
              <w:t>10 989</w:t>
            </w:r>
          </w:p>
        </w:tc>
        <w:tc>
          <w:tcPr>
            <w:tcW w:w="709" w:type="pct"/>
            <w:tcBorders>
              <w:top w:val="single" w:sz="8" w:space="0" w:color="auto"/>
              <w:left w:val="nil"/>
              <w:bottom w:val="single" w:sz="6" w:space="0" w:color="auto"/>
              <w:right w:val="nil"/>
            </w:tcBorders>
            <w:vAlign w:val="center"/>
            <w:hideMark/>
          </w:tcPr>
          <w:p w14:paraId="43221A77" w14:textId="77777777" w:rsidR="00C31C58" w:rsidRDefault="00CE11CB" w:rsidP="00C31C58">
            <w:pPr>
              <w:pStyle w:val="TabellRader"/>
              <w:jc w:val="center"/>
            </w:pPr>
            <w:r>
              <w:t>11 251</w:t>
            </w:r>
          </w:p>
        </w:tc>
        <w:tc>
          <w:tcPr>
            <w:tcW w:w="709" w:type="pct"/>
            <w:tcBorders>
              <w:top w:val="single" w:sz="8" w:space="0" w:color="auto"/>
              <w:left w:val="nil"/>
              <w:bottom w:val="single" w:sz="6" w:space="0" w:color="auto"/>
              <w:right w:val="nil"/>
            </w:tcBorders>
            <w:vAlign w:val="center"/>
            <w:hideMark/>
          </w:tcPr>
          <w:p w14:paraId="0E5E1AEE" w14:textId="77777777" w:rsidR="00C31C58" w:rsidRDefault="00CE11CB" w:rsidP="00C31C58">
            <w:pPr>
              <w:pStyle w:val="TabellRader"/>
              <w:jc w:val="center"/>
            </w:pPr>
            <w:r>
              <w:t>11 370</w:t>
            </w:r>
          </w:p>
        </w:tc>
        <w:tc>
          <w:tcPr>
            <w:tcW w:w="710" w:type="pct"/>
            <w:tcBorders>
              <w:top w:val="single" w:sz="8" w:space="0" w:color="auto"/>
              <w:left w:val="nil"/>
              <w:bottom w:val="single" w:sz="6" w:space="0" w:color="auto"/>
              <w:right w:val="nil"/>
            </w:tcBorders>
            <w:vAlign w:val="center"/>
            <w:hideMark/>
          </w:tcPr>
          <w:p w14:paraId="4B3BCBD1" w14:textId="77777777" w:rsidR="00C31C58" w:rsidRDefault="00CE11CB" w:rsidP="00C31C58">
            <w:pPr>
              <w:pStyle w:val="TabellRader"/>
              <w:jc w:val="center"/>
              <w:rPr>
                <w:color w:val="000000"/>
              </w:rPr>
            </w:pPr>
            <w:r>
              <w:rPr>
                <w:color w:val="000000"/>
              </w:rPr>
              <w:t>16 274</w:t>
            </w:r>
          </w:p>
        </w:tc>
        <w:tc>
          <w:tcPr>
            <w:tcW w:w="709" w:type="pct"/>
            <w:tcBorders>
              <w:top w:val="single" w:sz="8" w:space="0" w:color="auto"/>
              <w:left w:val="nil"/>
              <w:bottom w:val="single" w:sz="6" w:space="0" w:color="auto"/>
              <w:right w:val="nil"/>
            </w:tcBorders>
            <w:vAlign w:val="center"/>
            <w:hideMark/>
          </w:tcPr>
          <w:p w14:paraId="5006E2F9" w14:textId="77777777" w:rsidR="00C31C58" w:rsidRDefault="00CE11CB" w:rsidP="00C31C58">
            <w:pPr>
              <w:pStyle w:val="TabellRader"/>
              <w:jc w:val="center"/>
            </w:pPr>
            <w:r>
              <w:t>16 328</w:t>
            </w:r>
          </w:p>
        </w:tc>
      </w:tr>
      <w:tr w:rsidR="00C31C58" w14:paraId="0CE34E97" w14:textId="77777777" w:rsidTr="00C31C58">
        <w:trPr>
          <w:trHeight w:val="230"/>
        </w:trPr>
        <w:tc>
          <w:tcPr>
            <w:tcW w:w="1455" w:type="pct"/>
            <w:tcBorders>
              <w:top w:val="single" w:sz="6" w:space="0" w:color="auto"/>
              <w:left w:val="nil"/>
              <w:bottom w:val="single" w:sz="8" w:space="0" w:color="auto"/>
              <w:right w:val="nil"/>
            </w:tcBorders>
            <w:hideMark/>
          </w:tcPr>
          <w:p w14:paraId="76369022" w14:textId="77777777" w:rsidR="00C31C58" w:rsidRDefault="00CE11CB" w:rsidP="00C31C58">
            <w:pPr>
              <w:pStyle w:val="TabellRader"/>
              <w:jc w:val="left"/>
            </w:pPr>
            <w:r>
              <w:t>Total varuexport</w:t>
            </w:r>
          </w:p>
        </w:tc>
        <w:tc>
          <w:tcPr>
            <w:tcW w:w="709" w:type="pct"/>
            <w:tcBorders>
              <w:top w:val="single" w:sz="6" w:space="0" w:color="auto"/>
              <w:left w:val="nil"/>
              <w:bottom w:val="single" w:sz="8" w:space="0" w:color="auto"/>
              <w:right w:val="nil"/>
            </w:tcBorders>
            <w:vAlign w:val="center"/>
            <w:hideMark/>
          </w:tcPr>
          <w:p w14:paraId="26445C58" w14:textId="77777777" w:rsidR="00C31C58" w:rsidRDefault="00CE11CB" w:rsidP="00C31C58">
            <w:pPr>
              <w:pStyle w:val="TabellRader"/>
              <w:jc w:val="center"/>
            </w:pPr>
            <w:r>
              <w:t>1</w:t>
            </w:r>
            <w:r>
              <w:rPr>
                <w:rFonts w:ascii="Cambria" w:hAnsi="Cambria" w:cs="Cambria"/>
              </w:rPr>
              <w:t> </w:t>
            </w:r>
            <w:r>
              <w:t>192 700</w:t>
            </w:r>
          </w:p>
        </w:tc>
        <w:tc>
          <w:tcPr>
            <w:tcW w:w="709" w:type="pct"/>
            <w:tcBorders>
              <w:top w:val="single" w:sz="6" w:space="0" w:color="auto"/>
              <w:left w:val="nil"/>
              <w:bottom w:val="single" w:sz="8" w:space="0" w:color="auto"/>
              <w:right w:val="nil"/>
            </w:tcBorders>
            <w:vAlign w:val="center"/>
            <w:hideMark/>
          </w:tcPr>
          <w:p w14:paraId="27975657" w14:textId="77777777" w:rsidR="00C31C58" w:rsidRDefault="00CE11CB" w:rsidP="00C31C58">
            <w:pPr>
              <w:pStyle w:val="TabellRader"/>
              <w:jc w:val="center"/>
            </w:pPr>
            <w:r>
              <w:t>1</w:t>
            </w:r>
            <w:r>
              <w:rPr>
                <w:rFonts w:ascii="Cambria" w:hAnsi="Cambria" w:cs="Cambria"/>
              </w:rPr>
              <w:t> </w:t>
            </w:r>
            <w:r>
              <w:t>306 900</w:t>
            </w:r>
          </w:p>
        </w:tc>
        <w:tc>
          <w:tcPr>
            <w:tcW w:w="709" w:type="pct"/>
            <w:tcBorders>
              <w:top w:val="single" w:sz="6" w:space="0" w:color="auto"/>
              <w:left w:val="nil"/>
              <w:bottom w:val="single" w:sz="8" w:space="0" w:color="auto"/>
              <w:right w:val="nil"/>
            </w:tcBorders>
            <w:vAlign w:val="center"/>
            <w:hideMark/>
          </w:tcPr>
          <w:p w14:paraId="73D80E2F" w14:textId="77777777" w:rsidR="00C31C58" w:rsidRDefault="00CE11CB" w:rsidP="00C31C58">
            <w:pPr>
              <w:pStyle w:val="TabellRader"/>
              <w:jc w:val="center"/>
            </w:pPr>
            <w:r>
              <w:t>1</w:t>
            </w:r>
            <w:r>
              <w:rPr>
                <w:rFonts w:ascii="Cambria" w:hAnsi="Cambria" w:cs="Cambria"/>
              </w:rPr>
              <w:t> </w:t>
            </w:r>
            <w:r>
              <w:t>441 200</w:t>
            </w:r>
          </w:p>
        </w:tc>
        <w:tc>
          <w:tcPr>
            <w:tcW w:w="710" w:type="pct"/>
            <w:tcBorders>
              <w:top w:val="single" w:sz="6" w:space="0" w:color="auto"/>
              <w:left w:val="nil"/>
              <w:bottom w:val="single" w:sz="8" w:space="0" w:color="auto"/>
              <w:right w:val="nil"/>
            </w:tcBorders>
            <w:vAlign w:val="center"/>
            <w:hideMark/>
          </w:tcPr>
          <w:p w14:paraId="42A52553" w14:textId="77777777" w:rsidR="00C31C58" w:rsidRDefault="00CE11CB" w:rsidP="00C31C58">
            <w:pPr>
              <w:pStyle w:val="TabellRader"/>
              <w:jc w:val="center"/>
              <w:rPr>
                <w:color w:val="000000"/>
              </w:rPr>
            </w:pPr>
            <w:r>
              <w:rPr>
                <w:color w:val="000000"/>
              </w:rPr>
              <w:t>1</w:t>
            </w:r>
            <w:r>
              <w:rPr>
                <w:rFonts w:ascii="Cambria" w:hAnsi="Cambria" w:cs="Cambria"/>
                <w:color w:val="000000"/>
              </w:rPr>
              <w:t> </w:t>
            </w:r>
            <w:r>
              <w:rPr>
                <w:color w:val="000000"/>
              </w:rPr>
              <w:t>518 100</w:t>
            </w:r>
          </w:p>
        </w:tc>
        <w:tc>
          <w:tcPr>
            <w:tcW w:w="709" w:type="pct"/>
            <w:tcBorders>
              <w:top w:val="single" w:sz="6" w:space="0" w:color="auto"/>
              <w:left w:val="nil"/>
              <w:bottom w:val="single" w:sz="8" w:space="0" w:color="auto"/>
              <w:right w:val="nil"/>
            </w:tcBorders>
            <w:vAlign w:val="center"/>
            <w:hideMark/>
          </w:tcPr>
          <w:p w14:paraId="5495AB8E" w14:textId="77777777" w:rsidR="00C31C58" w:rsidRDefault="00CE11CB" w:rsidP="00C31C58">
            <w:pPr>
              <w:pStyle w:val="TabellRader"/>
              <w:jc w:val="center"/>
            </w:pPr>
            <w:r>
              <w:t>1</w:t>
            </w:r>
            <w:r>
              <w:rPr>
                <w:rFonts w:ascii="Cambria" w:hAnsi="Cambria" w:cs="Cambria"/>
              </w:rPr>
              <w:t> </w:t>
            </w:r>
            <w:r>
              <w:t>427 673</w:t>
            </w:r>
          </w:p>
        </w:tc>
      </w:tr>
      <w:tr w:rsidR="00C31C58" w14:paraId="1F8BA3B0" w14:textId="77777777" w:rsidTr="00C31C58">
        <w:trPr>
          <w:trHeight w:val="230"/>
        </w:trPr>
        <w:tc>
          <w:tcPr>
            <w:tcW w:w="1455" w:type="pct"/>
            <w:tcBorders>
              <w:top w:val="single" w:sz="8" w:space="0" w:color="auto"/>
              <w:left w:val="nil"/>
              <w:bottom w:val="single" w:sz="8" w:space="0" w:color="auto"/>
              <w:right w:val="nil"/>
            </w:tcBorders>
            <w:hideMark/>
          </w:tcPr>
          <w:p w14:paraId="074AAED5" w14:textId="77777777" w:rsidR="00C31C58" w:rsidRDefault="00CE11CB" w:rsidP="00C31C58">
            <w:pPr>
              <w:pStyle w:val="TabellSlutsumma"/>
              <w:jc w:val="left"/>
            </w:pPr>
            <w:r>
              <w:t xml:space="preserve">Andel </w:t>
            </w:r>
          </w:p>
        </w:tc>
        <w:tc>
          <w:tcPr>
            <w:tcW w:w="709" w:type="pct"/>
            <w:tcBorders>
              <w:top w:val="single" w:sz="8" w:space="0" w:color="auto"/>
              <w:left w:val="nil"/>
              <w:bottom w:val="single" w:sz="8" w:space="0" w:color="auto"/>
              <w:right w:val="nil"/>
            </w:tcBorders>
            <w:vAlign w:val="center"/>
            <w:hideMark/>
          </w:tcPr>
          <w:p w14:paraId="5721C8CA" w14:textId="77777777" w:rsidR="00C31C58" w:rsidRDefault="00CE11CB" w:rsidP="00C31C58">
            <w:pPr>
              <w:pStyle w:val="TabellSlutsumma"/>
              <w:jc w:val="center"/>
            </w:pPr>
            <w:r>
              <w:t>0,92 %</w:t>
            </w:r>
          </w:p>
        </w:tc>
        <w:tc>
          <w:tcPr>
            <w:tcW w:w="709" w:type="pct"/>
            <w:tcBorders>
              <w:top w:val="single" w:sz="8" w:space="0" w:color="auto"/>
              <w:left w:val="nil"/>
              <w:bottom w:val="single" w:sz="8" w:space="0" w:color="auto"/>
              <w:right w:val="nil"/>
            </w:tcBorders>
            <w:vAlign w:val="center"/>
            <w:hideMark/>
          </w:tcPr>
          <w:p w14:paraId="4620DC0D" w14:textId="77777777" w:rsidR="00C31C58" w:rsidRDefault="00CE11CB" w:rsidP="00C31C58">
            <w:pPr>
              <w:pStyle w:val="TabellSlutsumma"/>
              <w:jc w:val="center"/>
            </w:pPr>
            <w:r>
              <w:t>0,86 %</w:t>
            </w:r>
          </w:p>
        </w:tc>
        <w:tc>
          <w:tcPr>
            <w:tcW w:w="709" w:type="pct"/>
            <w:tcBorders>
              <w:top w:val="single" w:sz="8" w:space="0" w:color="auto"/>
              <w:left w:val="nil"/>
              <w:bottom w:val="single" w:sz="8" w:space="0" w:color="auto"/>
              <w:right w:val="nil"/>
            </w:tcBorders>
            <w:vAlign w:val="center"/>
            <w:hideMark/>
          </w:tcPr>
          <w:p w14:paraId="75A6C36C" w14:textId="77777777" w:rsidR="00C31C58" w:rsidRDefault="00CE11CB" w:rsidP="00C31C58">
            <w:pPr>
              <w:pStyle w:val="TabellSlutsumma"/>
              <w:jc w:val="center"/>
            </w:pPr>
            <w:r>
              <w:t>0,79 %</w:t>
            </w:r>
          </w:p>
        </w:tc>
        <w:tc>
          <w:tcPr>
            <w:tcW w:w="710" w:type="pct"/>
            <w:tcBorders>
              <w:top w:val="single" w:sz="8" w:space="0" w:color="auto"/>
              <w:left w:val="nil"/>
              <w:bottom w:val="single" w:sz="8" w:space="0" w:color="auto"/>
              <w:right w:val="nil"/>
            </w:tcBorders>
            <w:vAlign w:val="center"/>
            <w:hideMark/>
          </w:tcPr>
          <w:p w14:paraId="19A40B3C" w14:textId="77777777" w:rsidR="00C31C58" w:rsidRDefault="00CE11CB" w:rsidP="00C31C58">
            <w:pPr>
              <w:pStyle w:val="TabellSlutsumma"/>
              <w:jc w:val="center"/>
              <w:rPr>
                <w:color w:val="000000"/>
              </w:rPr>
            </w:pPr>
            <w:r>
              <w:rPr>
                <w:color w:val="000000"/>
              </w:rPr>
              <w:t>1,07 %</w:t>
            </w:r>
          </w:p>
        </w:tc>
        <w:tc>
          <w:tcPr>
            <w:tcW w:w="709" w:type="pct"/>
            <w:tcBorders>
              <w:top w:val="single" w:sz="8" w:space="0" w:color="auto"/>
              <w:left w:val="nil"/>
              <w:bottom w:val="single" w:sz="8" w:space="0" w:color="auto"/>
              <w:right w:val="nil"/>
            </w:tcBorders>
            <w:vAlign w:val="center"/>
            <w:hideMark/>
          </w:tcPr>
          <w:p w14:paraId="454FC028" w14:textId="77777777" w:rsidR="00C31C58" w:rsidRDefault="00CE11CB" w:rsidP="00C31C58">
            <w:pPr>
              <w:pStyle w:val="TabellSlutsumma"/>
              <w:jc w:val="center"/>
            </w:pPr>
            <w:r>
              <w:t>1,14 %</w:t>
            </w:r>
          </w:p>
        </w:tc>
      </w:tr>
    </w:tbl>
    <w:p w14:paraId="1DA34C02" w14:textId="77777777" w:rsidR="00C31C58" w:rsidRDefault="00C31C58" w:rsidP="00C31C58">
      <w:pPr>
        <w:pStyle w:val="Brdtext"/>
      </w:pPr>
    </w:p>
    <w:p w14:paraId="5AF4B375" w14:textId="6D2123A8" w:rsidR="00C31C58" w:rsidRDefault="00CE11CB" w:rsidP="00C31C58">
      <w:pPr>
        <w:pStyle w:val="Brdtext"/>
      </w:pPr>
      <w:r w:rsidRPr="00F30468">
        <w:t xml:space="preserve">I figur </w:t>
      </w:r>
      <w:r>
        <w:t>2</w:t>
      </w:r>
      <w:r w:rsidRPr="00F30468">
        <w:t xml:space="preserve"> redovisas värdeutvecklingen över längre tid. Notera att definitionen för vad som utgör krigsmateriel utökades 1993 och 2012.</w:t>
      </w:r>
    </w:p>
    <w:p w14:paraId="30433E62" w14:textId="0DD4A4B1" w:rsidR="00C31C58" w:rsidRDefault="00CE11CB" w:rsidP="004E0277">
      <w:pPr>
        <w:pStyle w:val="FigurRubrik"/>
      </w:pPr>
      <w:r>
        <w:t xml:space="preserve">Figur </w:t>
      </w:r>
      <w:r w:rsidR="00D25804">
        <w:fldChar w:fldCharType="begin"/>
      </w:r>
      <w:r w:rsidR="00D25804">
        <w:instrText xml:space="preserve"> SEQ Figur \* Arabic \s 1  \* MERGEFORMAT </w:instrText>
      </w:r>
      <w:r w:rsidR="00D25804">
        <w:fldChar w:fldCharType="separate"/>
      </w:r>
      <w:r>
        <w:rPr>
          <w:noProof/>
        </w:rPr>
        <w:t>2</w:t>
      </w:r>
      <w:r w:rsidR="00D25804">
        <w:rPr>
          <w:noProof/>
        </w:rPr>
        <w:fldChar w:fldCharType="end"/>
      </w:r>
      <w:r>
        <w:tab/>
      </w:r>
      <w:r w:rsidRPr="00F30468">
        <w:t>Värdeutveckling avseende den faktiska exporten av krigsmateriel i löpande priser 1972–2020 (mnkr)</w:t>
      </w:r>
    </w:p>
    <w:p w14:paraId="1EBCF1B2" w14:textId="515C2690" w:rsidR="00C31C58" w:rsidRDefault="00C31C58" w:rsidP="002F4A14">
      <w:pPr>
        <w:pStyle w:val="FigurUnderrubrik"/>
      </w:pPr>
    </w:p>
    <w:p w14:paraId="41166376" w14:textId="23528A14" w:rsidR="00C31C58" w:rsidRDefault="00CE11CB" w:rsidP="00C31C58">
      <w:pPr>
        <w:pStyle w:val="Brdtext"/>
      </w:pPr>
      <w:r w:rsidRPr="00F30468">
        <w:rPr>
          <w:noProof/>
        </w:rPr>
        <w:drawing>
          <wp:inline distT="0" distB="0" distL="0" distR="0" wp14:anchorId="637DC6B1" wp14:editId="04E7F7A4">
            <wp:extent cx="3744595" cy="2416175"/>
            <wp:effectExtent l="0" t="0" r="8255" b="3175"/>
            <wp:docPr id="5"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3744595" cy="2416175"/>
                    </a:xfrm>
                    <a:prstGeom prst="rect">
                      <a:avLst/>
                    </a:prstGeom>
                    <a:noFill/>
                    <a:ln>
                      <a:noFill/>
                    </a:ln>
                  </pic:spPr>
                </pic:pic>
              </a:graphicData>
            </a:graphic>
          </wp:inline>
        </w:drawing>
      </w:r>
    </w:p>
    <w:p w14:paraId="7B5C5CF5" w14:textId="77777777" w:rsidR="00C31C58" w:rsidRDefault="00C31C58" w:rsidP="00E22AC9">
      <w:pPr>
        <w:pStyle w:val="Brdtext"/>
      </w:pPr>
    </w:p>
    <w:p w14:paraId="2A1C2C25" w14:textId="308AB481" w:rsidR="00C31C58" w:rsidRDefault="00CE11CB" w:rsidP="00C31C58">
      <w:pPr>
        <w:pStyle w:val="Brdtext"/>
      </w:pPr>
      <w:r w:rsidRPr="00F30468">
        <w:t>I tabell 21 redovisas värdet av exporten per land under de senaste tre åren.</w:t>
      </w:r>
    </w:p>
    <w:p w14:paraId="462B1789" w14:textId="63C6270A"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21</w:t>
      </w:r>
      <w:r w:rsidR="00D25804">
        <w:rPr>
          <w:noProof/>
        </w:rPr>
        <w:fldChar w:fldCharType="end"/>
      </w:r>
      <w:r>
        <w:tab/>
      </w:r>
      <w:r w:rsidRPr="00F30468">
        <w:t>Värdet av den faktiska exporten av krigsmateriel per land 2018–2020 (mnkr)</w:t>
      </w:r>
    </w:p>
    <w:p w14:paraId="7E32C705" w14:textId="277F90ED" w:rsidR="00C31C58" w:rsidRDefault="00C31C58" w:rsidP="00C31C58">
      <w:pPr>
        <w:pStyle w:val="TabellUnderrubrik"/>
      </w:pPr>
    </w:p>
    <w:tbl>
      <w:tblPr>
        <w:tblW w:w="5050" w:type="pct"/>
        <w:tblCellMar>
          <w:left w:w="0" w:type="dxa"/>
        </w:tblCellMar>
        <w:tblLook w:val="04A0" w:firstRow="1" w:lastRow="0" w:firstColumn="1" w:lastColumn="0" w:noHBand="0" w:noVBand="1"/>
      </w:tblPr>
      <w:tblGrid>
        <w:gridCol w:w="1543"/>
        <w:gridCol w:w="1471"/>
        <w:gridCol w:w="1471"/>
        <w:gridCol w:w="1471"/>
      </w:tblGrid>
      <w:tr w:rsidR="00C31C58" w14:paraId="1F80CD7A" w14:textId="77777777" w:rsidTr="00C31C58">
        <w:trPr>
          <w:trHeight w:val="277"/>
          <w:tblHeader/>
        </w:trPr>
        <w:tc>
          <w:tcPr>
            <w:tcW w:w="1295" w:type="pct"/>
            <w:tcBorders>
              <w:top w:val="single" w:sz="8" w:space="0" w:color="auto"/>
              <w:left w:val="nil"/>
              <w:bottom w:val="single" w:sz="8" w:space="0" w:color="auto"/>
              <w:right w:val="nil"/>
            </w:tcBorders>
            <w:vAlign w:val="center"/>
            <w:hideMark/>
          </w:tcPr>
          <w:p w14:paraId="37D9BA97" w14:textId="77777777" w:rsidR="00C31C58" w:rsidRDefault="00CE11CB" w:rsidP="00C31C58">
            <w:pPr>
              <w:pStyle w:val="TabellHuvud"/>
              <w:jc w:val="left"/>
            </w:pPr>
            <w:r>
              <w:t>Land</w:t>
            </w:r>
          </w:p>
        </w:tc>
        <w:tc>
          <w:tcPr>
            <w:tcW w:w="1235" w:type="pct"/>
            <w:tcBorders>
              <w:top w:val="single" w:sz="8" w:space="0" w:color="auto"/>
              <w:left w:val="nil"/>
              <w:bottom w:val="single" w:sz="8" w:space="0" w:color="auto"/>
              <w:right w:val="nil"/>
            </w:tcBorders>
            <w:vAlign w:val="center"/>
            <w:hideMark/>
          </w:tcPr>
          <w:p w14:paraId="36D801C1" w14:textId="77777777" w:rsidR="00C31C58" w:rsidRDefault="00CE11CB" w:rsidP="00C31C58">
            <w:pPr>
              <w:pStyle w:val="TabellHuvud"/>
            </w:pPr>
            <w:r>
              <w:t>2018</w:t>
            </w:r>
          </w:p>
        </w:tc>
        <w:tc>
          <w:tcPr>
            <w:tcW w:w="1235" w:type="pct"/>
            <w:tcBorders>
              <w:top w:val="single" w:sz="8" w:space="0" w:color="auto"/>
              <w:left w:val="nil"/>
              <w:bottom w:val="single" w:sz="8" w:space="0" w:color="auto"/>
              <w:right w:val="nil"/>
            </w:tcBorders>
            <w:vAlign w:val="center"/>
            <w:hideMark/>
          </w:tcPr>
          <w:p w14:paraId="17C82D38" w14:textId="77777777" w:rsidR="00C31C58" w:rsidRDefault="00CE11CB" w:rsidP="00C31C58">
            <w:pPr>
              <w:pStyle w:val="TabellHuvud"/>
            </w:pPr>
            <w:r>
              <w:t>2019</w:t>
            </w:r>
          </w:p>
        </w:tc>
        <w:tc>
          <w:tcPr>
            <w:tcW w:w="1235" w:type="pct"/>
            <w:tcBorders>
              <w:top w:val="single" w:sz="8" w:space="0" w:color="auto"/>
              <w:left w:val="nil"/>
              <w:bottom w:val="single" w:sz="8" w:space="0" w:color="auto"/>
              <w:right w:val="nil"/>
            </w:tcBorders>
            <w:vAlign w:val="center"/>
            <w:hideMark/>
          </w:tcPr>
          <w:p w14:paraId="757B8A98" w14:textId="77777777" w:rsidR="00C31C58" w:rsidRDefault="00CE11CB" w:rsidP="00C31C58">
            <w:pPr>
              <w:pStyle w:val="TabellHuvud"/>
            </w:pPr>
            <w:r>
              <w:t>2020</w:t>
            </w:r>
          </w:p>
        </w:tc>
      </w:tr>
      <w:tr w:rsidR="00C31C58" w14:paraId="56C990A0" w14:textId="77777777" w:rsidTr="00C31C58">
        <w:trPr>
          <w:trHeight w:val="269"/>
        </w:trPr>
        <w:tc>
          <w:tcPr>
            <w:tcW w:w="1295" w:type="pct"/>
            <w:tcBorders>
              <w:top w:val="single" w:sz="8" w:space="0" w:color="auto"/>
              <w:left w:val="nil"/>
              <w:bottom w:val="single" w:sz="6" w:space="0" w:color="auto"/>
              <w:right w:val="nil"/>
            </w:tcBorders>
            <w:vAlign w:val="center"/>
            <w:hideMark/>
          </w:tcPr>
          <w:p w14:paraId="2B57764C" w14:textId="77777777" w:rsidR="00C31C58" w:rsidRPr="00F36D4E" w:rsidRDefault="00CE11CB" w:rsidP="00C31C58">
            <w:pPr>
              <w:pStyle w:val="TabellRader"/>
              <w:jc w:val="left"/>
              <w:rPr>
                <w:b/>
                <w:bCs/>
              </w:rPr>
            </w:pPr>
            <w:r w:rsidRPr="00F36D4E">
              <w:rPr>
                <w:b/>
                <w:bCs/>
              </w:rPr>
              <w:t>EU</w:t>
            </w:r>
          </w:p>
        </w:tc>
        <w:tc>
          <w:tcPr>
            <w:tcW w:w="1235" w:type="pct"/>
            <w:tcBorders>
              <w:top w:val="single" w:sz="8" w:space="0" w:color="auto"/>
              <w:left w:val="nil"/>
              <w:bottom w:val="single" w:sz="6" w:space="0" w:color="auto"/>
              <w:right w:val="nil"/>
            </w:tcBorders>
            <w:vAlign w:val="center"/>
          </w:tcPr>
          <w:p w14:paraId="55620532" w14:textId="77777777" w:rsidR="00C31C58" w:rsidRDefault="00C31C58" w:rsidP="00C31C58">
            <w:pPr>
              <w:pStyle w:val="TabellRader"/>
            </w:pPr>
          </w:p>
        </w:tc>
        <w:tc>
          <w:tcPr>
            <w:tcW w:w="1235" w:type="pct"/>
            <w:tcBorders>
              <w:top w:val="single" w:sz="8" w:space="0" w:color="auto"/>
              <w:left w:val="nil"/>
              <w:bottom w:val="single" w:sz="6" w:space="0" w:color="auto"/>
              <w:right w:val="nil"/>
            </w:tcBorders>
            <w:vAlign w:val="center"/>
          </w:tcPr>
          <w:p w14:paraId="2C6E22DC" w14:textId="77777777" w:rsidR="00C31C58" w:rsidRDefault="00C31C58" w:rsidP="00C31C58">
            <w:pPr>
              <w:pStyle w:val="TabellRader"/>
            </w:pPr>
          </w:p>
        </w:tc>
        <w:tc>
          <w:tcPr>
            <w:tcW w:w="1235" w:type="pct"/>
            <w:tcBorders>
              <w:top w:val="single" w:sz="8" w:space="0" w:color="auto"/>
              <w:left w:val="nil"/>
              <w:bottom w:val="single" w:sz="6" w:space="0" w:color="auto"/>
              <w:right w:val="nil"/>
            </w:tcBorders>
            <w:vAlign w:val="center"/>
          </w:tcPr>
          <w:p w14:paraId="183C27A5" w14:textId="77777777" w:rsidR="00C31C58" w:rsidRDefault="00C31C58" w:rsidP="00C31C58">
            <w:pPr>
              <w:pStyle w:val="TabellRader"/>
            </w:pPr>
          </w:p>
        </w:tc>
      </w:tr>
      <w:tr w:rsidR="00C31C58" w14:paraId="1C1B75CC" w14:textId="77777777" w:rsidTr="00C31C58">
        <w:trPr>
          <w:trHeight w:val="269"/>
        </w:trPr>
        <w:tc>
          <w:tcPr>
            <w:tcW w:w="1295" w:type="pct"/>
            <w:tcBorders>
              <w:top w:val="single" w:sz="6" w:space="0" w:color="auto"/>
              <w:left w:val="nil"/>
              <w:bottom w:val="single" w:sz="6" w:space="0" w:color="auto"/>
              <w:right w:val="nil"/>
            </w:tcBorders>
            <w:vAlign w:val="center"/>
            <w:hideMark/>
          </w:tcPr>
          <w:p w14:paraId="0DBE1FFF" w14:textId="77777777" w:rsidR="00C31C58" w:rsidRDefault="00CE11CB" w:rsidP="00C31C58">
            <w:pPr>
              <w:pStyle w:val="TabellRader"/>
              <w:jc w:val="left"/>
            </w:pPr>
            <w:r>
              <w:t>Belgien</w:t>
            </w:r>
          </w:p>
        </w:tc>
        <w:tc>
          <w:tcPr>
            <w:tcW w:w="1235" w:type="pct"/>
            <w:tcBorders>
              <w:top w:val="single" w:sz="6" w:space="0" w:color="auto"/>
              <w:left w:val="nil"/>
              <w:bottom w:val="single" w:sz="6" w:space="0" w:color="auto"/>
              <w:right w:val="nil"/>
            </w:tcBorders>
            <w:vAlign w:val="center"/>
            <w:hideMark/>
          </w:tcPr>
          <w:p w14:paraId="51DE3341" w14:textId="77777777" w:rsidR="00C31C58" w:rsidRDefault="00CE11CB" w:rsidP="00C31C58">
            <w:pPr>
              <w:pStyle w:val="TabellRader"/>
            </w:pPr>
            <w:r>
              <w:t>33</w:t>
            </w:r>
          </w:p>
        </w:tc>
        <w:tc>
          <w:tcPr>
            <w:tcW w:w="1235" w:type="pct"/>
            <w:tcBorders>
              <w:top w:val="single" w:sz="6" w:space="0" w:color="auto"/>
              <w:left w:val="nil"/>
              <w:bottom w:val="single" w:sz="6" w:space="0" w:color="auto"/>
              <w:right w:val="nil"/>
            </w:tcBorders>
            <w:vAlign w:val="bottom"/>
            <w:hideMark/>
          </w:tcPr>
          <w:p w14:paraId="5461389A" w14:textId="77777777" w:rsidR="00C31C58" w:rsidRDefault="00CE11CB" w:rsidP="00C31C58">
            <w:pPr>
              <w:pStyle w:val="TabellRader"/>
            </w:pPr>
            <w:r>
              <w:t>35</w:t>
            </w:r>
          </w:p>
        </w:tc>
        <w:tc>
          <w:tcPr>
            <w:tcW w:w="1235" w:type="pct"/>
            <w:tcBorders>
              <w:top w:val="single" w:sz="6" w:space="0" w:color="auto"/>
              <w:left w:val="nil"/>
              <w:bottom w:val="single" w:sz="6" w:space="0" w:color="auto"/>
              <w:right w:val="nil"/>
            </w:tcBorders>
            <w:vAlign w:val="center"/>
            <w:hideMark/>
          </w:tcPr>
          <w:p w14:paraId="30C54CAE" w14:textId="77777777" w:rsidR="00C31C58" w:rsidRDefault="00CE11CB" w:rsidP="00C31C58">
            <w:pPr>
              <w:pStyle w:val="TabellRader"/>
            </w:pPr>
            <w:r>
              <w:t>18</w:t>
            </w:r>
          </w:p>
        </w:tc>
      </w:tr>
      <w:tr w:rsidR="00C31C58" w14:paraId="60AC3715" w14:textId="77777777" w:rsidTr="00C31C58">
        <w:trPr>
          <w:trHeight w:val="269"/>
        </w:trPr>
        <w:tc>
          <w:tcPr>
            <w:tcW w:w="1295" w:type="pct"/>
            <w:tcBorders>
              <w:top w:val="single" w:sz="6" w:space="0" w:color="auto"/>
              <w:left w:val="nil"/>
              <w:bottom w:val="single" w:sz="6" w:space="0" w:color="auto"/>
              <w:right w:val="nil"/>
            </w:tcBorders>
            <w:vAlign w:val="center"/>
            <w:hideMark/>
          </w:tcPr>
          <w:p w14:paraId="6482CAA1" w14:textId="77777777" w:rsidR="00C31C58" w:rsidRDefault="00CE11CB" w:rsidP="00C31C58">
            <w:pPr>
              <w:pStyle w:val="TabellRader"/>
              <w:jc w:val="left"/>
            </w:pPr>
            <w:r>
              <w:t>Bulgarien</w:t>
            </w:r>
          </w:p>
        </w:tc>
        <w:tc>
          <w:tcPr>
            <w:tcW w:w="1235" w:type="pct"/>
            <w:tcBorders>
              <w:top w:val="single" w:sz="6" w:space="0" w:color="auto"/>
              <w:left w:val="nil"/>
              <w:bottom w:val="single" w:sz="6" w:space="0" w:color="auto"/>
              <w:right w:val="nil"/>
            </w:tcBorders>
            <w:vAlign w:val="center"/>
            <w:hideMark/>
          </w:tcPr>
          <w:p w14:paraId="08A4732F" w14:textId="77777777" w:rsidR="00C31C58" w:rsidRDefault="00CE11CB" w:rsidP="00C31C58">
            <w:pPr>
              <w:pStyle w:val="TabellRader"/>
            </w:pPr>
            <w:r>
              <w:t>23</w:t>
            </w:r>
          </w:p>
        </w:tc>
        <w:tc>
          <w:tcPr>
            <w:tcW w:w="1235" w:type="pct"/>
            <w:tcBorders>
              <w:top w:val="single" w:sz="6" w:space="0" w:color="auto"/>
              <w:left w:val="nil"/>
              <w:bottom w:val="single" w:sz="6" w:space="0" w:color="auto"/>
              <w:right w:val="nil"/>
            </w:tcBorders>
            <w:vAlign w:val="bottom"/>
            <w:hideMark/>
          </w:tcPr>
          <w:p w14:paraId="27E38CBF" w14:textId="77777777" w:rsidR="00C31C58" w:rsidRDefault="00CE11CB" w:rsidP="00C31C58">
            <w:pPr>
              <w:pStyle w:val="TabellRader"/>
            </w:pPr>
            <w:r>
              <w:t>10</w:t>
            </w:r>
          </w:p>
        </w:tc>
        <w:tc>
          <w:tcPr>
            <w:tcW w:w="1235" w:type="pct"/>
            <w:tcBorders>
              <w:top w:val="single" w:sz="6" w:space="0" w:color="auto"/>
              <w:left w:val="nil"/>
              <w:bottom w:val="single" w:sz="6" w:space="0" w:color="auto"/>
              <w:right w:val="nil"/>
            </w:tcBorders>
            <w:vAlign w:val="center"/>
            <w:hideMark/>
          </w:tcPr>
          <w:p w14:paraId="5F9B377A" w14:textId="77777777" w:rsidR="00C31C58" w:rsidRDefault="00CE11CB" w:rsidP="00C31C58">
            <w:pPr>
              <w:pStyle w:val="TabellRader"/>
            </w:pPr>
            <w:r>
              <w:t>1,8</w:t>
            </w:r>
          </w:p>
        </w:tc>
      </w:tr>
      <w:tr w:rsidR="00C31C58" w14:paraId="57317D97" w14:textId="77777777" w:rsidTr="00C31C58">
        <w:trPr>
          <w:trHeight w:val="269"/>
        </w:trPr>
        <w:tc>
          <w:tcPr>
            <w:tcW w:w="1295" w:type="pct"/>
            <w:tcBorders>
              <w:top w:val="single" w:sz="6" w:space="0" w:color="auto"/>
              <w:left w:val="nil"/>
              <w:bottom w:val="single" w:sz="6" w:space="0" w:color="auto"/>
              <w:right w:val="nil"/>
            </w:tcBorders>
            <w:vAlign w:val="center"/>
            <w:hideMark/>
          </w:tcPr>
          <w:p w14:paraId="49CA12D2" w14:textId="77777777" w:rsidR="00C31C58" w:rsidRDefault="00CE11CB" w:rsidP="00C31C58">
            <w:pPr>
              <w:pStyle w:val="TabellRader"/>
              <w:jc w:val="left"/>
            </w:pPr>
            <w:r>
              <w:t>Cypern</w:t>
            </w:r>
          </w:p>
        </w:tc>
        <w:tc>
          <w:tcPr>
            <w:tcW w:w="1235" w:type="pct"/>
            <w:tcBorders>
              <w:top w:val="single" w:sz="6" w:space="0" w:color="auto"/>
              <w:left w:val="nil"/>
              <w:bottom w:val="single" w:sz="6" w:space="0" w:color="auto"/>
              <w:right w:val="nil"/>
            </w:tcBorders>
            <w:vAlign w:val="center"/>
            <w:hideMark/>
          </w:tcPr>
          <w:p w14:paraId="6840D53C"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bottom"/>
            <w:hideMark/>
          </w:tcPr>
          <w:p w14:paraId="1A413B90" w14:textId="77777777" w:rsidR="00C31C58" w:rsidRDefault="00CE11CB" w:rsidP="00C31C58">
            <w:pPr>
              <w:pStyle w:val="TabellRader"/>
            </w:pPr>
            <w:r>
              <w:t>0,2</w:t>
            </w:r>
          </w:p>
        </w:tc>
        <w:tc>
          <w:tcPr>
            <w:tcW w:w="1235" w:type="pct"/>
            <w:tcBorders>
              <w:top w:val="single" w:sz="6" w:space="0" w:color="auto"/>
              <w:left w:val="nil"/>
              <w:bottom w:val="single" w:sz="6" w:space="0" w:color="auto"/>
              <w:right w:val="nil"/>
            </w:tcBorders>
            <w:vAlign w:val="center"/>
            <w:hideMark/>
          </w:tcPr>
          <w:p w14:paraId="5396B1D8" w14:textId="77777777" w:rsidR="00C31C58" w:rsidRDefault="00CE11CB" w:rsidP="00C31C58">
            <w:pPr>
              <w:pStyle w:val="TabellRader"/>
            </w:pPr>
            <w:r>
              <w:t>-</w:t>
            </w:r>
          </w:p>
        </w:tc>
      </w:tr>
      <w:tr w:rsidR="00C31C58" w14:paraId="7DAA57B8" w14:textId="77777777" w:rsidTr="00C31C58">
        <w:trPr>
          <w:trHeight w:val="269"/>
        </w:trPr>
        <w:tc>
          <w:tcPr>
            <w:tcW w:w="1295" w:type="pct"/>
            <w:tcBorders>
              <w:top w:val="single" w:sz="6" w:space="0" w:color="auto"/>
              <w:left w:val="nil"/>
              <w:bottom w:val="single" w:sz="6" w:space="0" w:color="auto"/>
              <w:right w:val="nil"/>
            </w:tcBorders>
            <w:vAlign w:val="center"/>
            <w:hideMark/>
          </w:tcPr>
          <w:p w14:paraId="20ABE6B2" w14:textId="77777777" w:rsidR="00C31C58" w:rsidRDefault="00CE11CB" w:rsidP="00C31C58">
            <w:pPr>
              <w:pStyle w:val="TabellRader"/>
              <w:jc w:val="left"/>
            </w:pPr>
            <w:r>
              <w:t>Danmark</w:t>
            </w:r>
          </w:p>
        </w:tc>
        <w:tc>
          <w:tcPr>
            <w:tcW w:w="1235" w:type="pct"/>
            <w:tcBorders>
              <w:top w:val="single" w:sz="6" w:space="0" w:color="auto"/>
              <w:left w:val="nil"/>
              <w:bottom w:val="single" w:sz="6" w:space="0" w:color="auto"/>
              <w:right w:val="nil"/>
            </w:tcBorders>
            <w:vAlign w:val="center"/>
            <w:hideMark/>
          </w:tcPr>
          <w:p w14:paraId="7DBDF029" w14:textId="77777777" w:rsidR="00C31C58" w:rsidRDefault="00CE11CB" w:rsidP="00C31C58">
            <w:pPr>
              <w:pStyle w:val="TabellRader"/>
            </w:pPr>
            <w:r>
              <w:t>140</w:t>
            </w:r>
          </w:p>
        </w:tc>
        <w:tc>
          <w:tcPr>
            <w:tcW w:w="1235" w:type="pct"/>
            <w:tcBorders>
              <w:top w:val="single" w:sz="6" w:space="0" w:color="auto"/>
              <w:left w:val="nil"/>
              <w:bottom w:val="single" w:sz="6" w:space="0" w:color="auto"/>
              <w:right w:val="nil"/>
            </w:tcBorders>
            <w:vAlign w:val="bottom"/>
            <w:hideMark/>
          </w:tcPr>
          <w:p w14:paraId="7AB34941" w14:textId="77777777" w:rsidR="00C31C58" w:rsidRDefault="00CE11CB" w:rsidP="00C31C58">
            <w:pPr>
              <w:pStyle w:val="TabellRader"/>
            </w:pPr>
            <w:r>
              <w:t>161</w:t>
            </w:r>
          </w:p>
        </w:tc>
        <w:tc>
          <w:tcPr>
            <w:tcW w:w="1235" w:type="pct"/>
            <w:tcBorders>
              <w:top w:val="single" w:sz="6" w:space="0" w:color="auto"/>
              <w:left w:val="nil"/>
              <w:bottom w:val="single" w:sz="6" w:space="0" w:color="auto"/>
              <w:right w:val="nil"/>
            </w:tcBorders>
            <w:vAlign w:val="center"/>
            <w:hideMark/>
          </w:tcPr>
          <w:p w14:paraId="4B0E4643" w14:textId="77777777" w:rsidR="00C31C58" w:rsidRDefault="00CE11CB" w:rsidP="00C31C58">
            <w:pPr>
              <w:pStyle w:val="TabellRader"/>
            </w:pPr>
            <w:r>
              <w:t>182</w:t>
            </w:r>
          </w:p>
        </w:tc>
      </w:tr>
      <w:tr w:rsidR="00C31C58" w14:paraId="3F3728AB" w14:textId="77777777" w:rsidTr="00C31C58">
        <w:trPr>
          <w:trHeight w:val="269"/>
        </w:trPr>
        <w:tc>
          <w:tcPr>
            <w:tcW w:w="1295" w:type="pct"/>
            <w:tcBorders>
              <w:top w:val="single" w:sz="6" w:space="0" w:color="auto"/>
              <w:left w:val="nil"/>
              <w:bottom w:val="single" w:sz="6" w:space="0" w:color="auto"/>
              <w:right w:val="nil"/>
            </w:tcBorders>
            <w:vAlign w:val="center"/>
            <w:hideMark/>
          </w:tcPr>
          <w:p w14:paraId="0AF436D1" w14:textId="77777777" w:rsidR="00C31C58" w:rsidRDefault="00CE11CB" w:rsidP="00C31C58">
            <w:pPr>
              <w:pStyle w:val="TabellRader"/>
              <w:jc w:val="left"/>
            </w:pPr>
            <w:r>
              <w:t>Estland</w:t>
            </w:r>
          </w:p>
        </w:tc>
        <w:tc>
          <w:tcPr>
            <w:tcW w:w="1235" w:type="pct"/>
            <w:tcBorders>
              <w:top w:val="single" w:sz="6" w:space="0" w:color="auto"/>
              <w:left w:val="nil"/>
              <w:bottom w:val="single" w:sz="6" w:space="0" w:color="auto"/>
              <w:right w:val="nil"/>
            </w:tcBorders>
            <w:vAlign w:val="center"/>
            <w:hideMark/>
          </w:tcPr>
          <w:p w14:paraId="55E7A4E6" w14:textId="77777777" w:rsidR="00C31C58" w:rsidRDefault="00CE11CB" w:rsidP="00C31C58">
            <w:pPr>
              <w:pStyle w:val="TabellRader"/>
            </w:pPr>
            <w:r>
              <w:t>145</w:t>
            </w:r>
          </w:p>
        </w:tc>
        <w:tc>
          <w:tcPr>
            <w:tcW w:w="1235" w:type="pct"/>
            <w:tcBorders>
              <w:top w:val="single" w:sz="6" w:space="0" w:color="auto"/>
              <w:left w:val="nil"/>
              <w:bottom w:val="single" w:sz="6" w:space="0" w:color="auto"/>
              <w:right w:val="nil"/>
            </w:tcBorders>
            <w:vAlign w:val="bottom"/>
            <w:hideMark/>
          </w:tcPr>
          <w:p w14:paraId="32ADF581" w14:textId="77777777" w:rsidR="00C31C58" w:rsidRDefault="00CE11CB" w:rsidP="00C31C58">
            <w:pPr>
              <w:pStyle w:val="TabellRader"/>
            </w:pPr>
            <w:r>
              <w:t xml:space="preserve">316 </w:t>
            </w:r>
          </w:p>
        </w:tc>
        <w:tc>
          <w:tcPr>
            <w:tcW w:w="1235" w:type="pct"/>
            <w:tcBorders>
              <w:top w:val="single" w:sz="6" w:space="0" w:color="auto"/>
              <w:left w:val="nil"/>
              <w:bottom w:val="single" w:sz="6" w:space="0" w:color="auto"/>
              <w:right w:val="nil"/>
            </w:tcBorders>
            <w:vAlign w:val="center"/>
            <w:hideMark/>
          </w:tcPr>
          <w:p w14:paraId="56B0298F" w14:textId="77777777" w:rsidR="00C31C58" w:rsidRDefault="00CE11CB" w:rsidP="00C31C58">
            <w:pPr>
              <w:pStyle w:val="TabellRader"/>
            </w:pPr>
            <w:r>
              <w:t>112</w:t>
            </w:r>
          </w:p>
        </w:tc>
      </w:tr>
      <w:tr w:rsidR="00C31C58" w14:paraId="15A86429" w14:textId="77777777" w:rsidTr="00C31C58">
        <w:trPr>
          <w:trHeight w:val="269"/>
        </w:trPr>
        <w:tc>
          <w:tcPr>
            <w:tcW w:w="1295" w:type="pct"/>
            <w:tcBorders>
              <w:top w:val="single" w:sz="6" w:space="0" w:color="auto"/>
              <w:left w:val="nil"/>
              <w:bottom w:val="single" w:sz="6" w:space="0" w:color="auto"/>
              <w:right w:val="nil"/>
            </w:tcBorders>
            <w:vAlign w:val="center"/>
            <w:hideMark/>
          </w:tcPr>
          <w:p w14:paraId="421FFA2B" w14:textId="77777777" w:rsidR="00C31C58" w:rsidRDefault="00CE11CB" w:rsidP="00C31C58">
            <w:pPr>
              <w:pStyle w:val="TabellRader"/>
              <w:jc w:val="left"/>
            </w:pPr>
            <w:r>
              <w:t>Finland</w:t>
            </w:r>
          </w:p>
        </w:tc>
        <w:tc>
          <w:tcPr>
            <w:tcW w:w="1235" w:type="pct"/>
            <w:tcBorders>
              <w:top w:val="single" w:sz="6" w:space="0" w:color="auto"/>
              <w:left w:val="nil"/>
              <w:bottom w:val="single" w:sz="6" w:space="0" w:color="auto"/>
              <w:right w:val="nil"/>
            </w:tcBorders>
            <w:vAlign w:val="center"/>
            <w:hideMark/>
          </w:tcPr>
          <w:p w14:paraId="5FCD197D" w14:textId="77777777" w:rsidR="00C31C58" w:rsidRDefault="00CE11CB" w:rsidP="00C31C58">
            <w:pPr>
              <w:pStyle w:val="TabellRader"/>
            </w:pPr>
            <w:r>
              <w:t>137</w:t>
            </w:r>
          </w:p>
        </w:tc>
        <w:tc>
          <w:tcPr>
            <w:tcW w:w="1235" w:type="pct"/>
            <w:tcBorders>
              <w:top w:val="single" w:sz="6" w:space="0" w:color="auto"/>
              <w:left w:val="nil"/>
              <w:bottom w:val="single" w:sz="6" w:space="0" w:color="auto"/>
              <w:right w:val="nil"/>
            </w:tcBorders>
            <w:vAlign w:val="bottom"/>
            <w:hideMark/>
          </w:tcPr>
          <w:p w14:paraId="5A57B064" w14:textId="77777777" w:rsidR="00C31C58" w:rsidRDefault="00CE11CB" w:rsidP="00C31C58">
            <w:pPr>
              <w:pStyle w:val="TabellRader"/>
            </w:pPr>
            <w:r>
              <w:t>455</w:t>
            </w:r>
          </w:p>
        </w:tc>
        <w:tc>
          <w:tcPr>
            <w:tcW w:w="1235" w:type="pct"/>
            <w:tcBorders>
              <w:top w:val="single" w:sz="6" w:space="0" w:color="auto"/>
              <w:left w:val="nil"/>
              <w:bottom w:val="single" w:sz="6" w:space="0" w:color="auto"/>
              <w:right w:val="nil"/>
            </w:tcBorders>
            <w:vAlign w:val="center"/>
            <w:hideMark/>
          </w:tcPr>
          <w:p w14:paraId="7116E050" w14:textId="77777777" w:rsidR="00C31C58" w:rsidRDefault="00CE11CB" w:rsidP="00C31C58">
            <w:pPr>
              <w:pStyle w:val="TabellRader"/>
            </w:pPr>
            <w:r>
              <w:t>342</w:t>
            </w:r>
          </w:p>
        </w:tc>
      </w:tr>
      <w:tr w:rsidR="00C31C58" w14:paraId="1EDDF3A7" w14:textId="77777777" w:rsidTr="00C31C58">
        <w:trPr>
          <w:trHeight w:val="269"/>
        </w:trPr>
        <w:tc>
          <w:tcPr>
            <w:tcW w:w="1295" w:type="pct"/>
            <w:tcBorders>
              <w:top w:val="single" w:sz="6" w:space="0" w:color="auto"/>
              <w:left w:val="nil"/>
              <w:bottom w:val="single" w:sz="6" w:space="0" w:color="auto"/>
              <w:right w:val="nil"/>
            </w:tcBorders>
            <w:vAlign w:val="center"/>
            <w:hideMark/>
          </w:tcPr>
          <w:p w14:paraId="78173F8C" w14:textId="77777777" w:rsidR="00C31C58" w:rsidRDefault="00CE11CB" w:rsidP="00C31C58">
            <w:pPr>
              <w:pStyle w:val="TabellRader"/>
              <w:jc w:val="left"/>
            </w:pPr>
            <w:r>
              <w:t>Frankrike</w:t>
            </w:r>
          </w:p>
        </w:tc>
        <w:tc>
          <w:tcPr>
            <w:tcW w:w="1235" w:type="pct"/>
            <w:tcBorders>
              <w:top w:val="single" w:sz="6" w:space="0" w:color="auto"/>
              <w:left w:val="nil"/>
              <w:bottom w:val="single" w:sz="6" w:space="0" w:color="auto"/>
              <w:right w:val="nil"/>
            </w:tcBorders>
            <w:vAlign w:val="center"/>
            <w:hideMark/>
          </w:tcPr>
          <w:p w14:paraId="2EEDE914" w14:textId="77777777" w:rsidR="00C31C58" w:rsidRDefault="00CE11CB" w:rsidP="00C31C58">
            <w:pPr>
              <w:pStyle w:val="TabellRader"/>
            </w:pPr>
            <w:r>
              <w:t>293</w:t>
            </w:r>
          </w:p>
        </w:tc>
        <w:tc>
          <w:tcPr>
            <w:tcW w:w="1235" w:type="pct"/>
            <w:tcBorders>
              <w:top w:val="single" w:sz="6" w:space="0" w:color="auto"/>
              <w:left w:val="nil"/>
              <w:bottom w:val="single" w:sz="6" w:space="0" w:color="auto"/>
              <w:right w:val="nil"/>
            </w:tcBorders>
            <w:vAlign w:val="bottom"/>
            <w:hideMark/>
          </w:tcPr>
          <w:p w14:paraId="78136A9F" w14:textId="77777777" w:rsidR="00C31C58" w:rsidRDefault="00CE11CB" w:rsidP="00C31C58">
            <w:pPr>
              <w:pStyle w:val="TabellRader"/>
            </w:pPr>
            <w:r>
              <w:t xml:space="preserve">277 </w:t>
            </w:r>
          </w:p>
        </w:tc>
        <w:tc>
          <w:tcPr>
            <w:tcW w:w="1235" w:type="pct"/>
            <w:tcBorders>
              <w:top w:val="single" w:sz="6" w:space="0" w:color="auto"/>
              <w:left w:val="nil"/>
              <w:bottom w:val="single" w:sz="6" w:space="0" w:color="auto"/>
              <w:right w:val="nil"/>
            </w:tcBorders>
            <w:vAlign w:val="center"/>
            <w:hideMark/>
          </w:tcPr>
          <w:p w14:paraId="1BEE451C" w14:textId="77777777" w:rsidR="00C31C58" w:rsidRDefault="00CE11CB" w:rsidP="00C31C58">
            <w:pPr>
              <w:pStyle w:val="TabellRader"/>
            </w:pPr>
            <w:r>
              <w:t>295</w:t>
            </w:r>
          </w:p>
        </w:tc>
      </w:tr>
      <w:tr w:rsidR="00C31C58" w14:paraId="6CD4C06D" w14:textId="77777777" w:rsidTr="00C31C58">
        <w:trPr>
          <w:trHeight w:val="269"/>
        </w:trPr>
        <w:tc>
          <w:tcPr>
            <w:tcW w:w="1295" w:type="pct"/>
            <w:tcBorders>
              <w:top w:val="single" w:sz="6" w:space="0" w:color="auto"/>
              <w:left w:val="nil"/>
              <w:bottom w:val="single" w:sz="6" w:space="0" w:color="auto"/>
              <w:right w:val="nil"/>
            </w:tcBorders>
            <w:vAlign w:val="center"/>
            <w:hideMark/>
          </w:tcPr>
          <w:p w14:paraId="43D91526" w14:textId="77777777" w:rsidR="00C31C58" w:rsidRDefault="00CE11CB" w:rsidP="00C31C58">
            <w:pPr>
              <w:pStyle w:val="TabellRader"/>
              <w:jc w:val="left"/>
            </w:pPr>
            <w:r>
              <w:t>Grekland</w:t>
            </w:r>
          </w:p>
        </w:tc>
        <w:tc>
          <w:tcPr>
            <w:tcW w:w="1235" w:type="pct"/>
            <w:tcBorders>
              <w:top w:val="single" w:sz="6" w:space="0" w:color="auto"/>
              <w:left w:val="nil"/>
              <w:bottom w:val="single" w:sz="6" w:space="0" w:color="auto"/>
              <w:right w:val="nil"/>
            </w:tcBorders>
            <w:vAlign w:val="center"/>
            <w:hideMark/>
          </w:tcPr>
          <w:p w14:paraId="7A0D3794"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bottom"/>
            <w:hideMark/>
          </w:tcPr>
          <w:p w14:paraId="681A34BB"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5065CF76" w14:textId="77777777" w:rsidR="00C31C58" w:rsidRDefault="00CE11CB" w:rsidP="00C31C58">
            <w:pPr>
              <w:pStyle w:val="TabellRader"/>
            </w:pPr>
            <w:r>
              <w:t>5,7</w:t>
            </w:r>
          </w:p>
        </w:tc>
      </w:tr>
      <w:tr w:rsidR="00C31C58" w14:paraId="36A36EE1" w14:textId="77777777" w:rsidTr="00C31C58">
        <w:trPr>
          <w:trHeight w:val="269"/>
        </w:trPr>
        <w:tc>
          <w:tcPr>
            <w:tcW w:w="1295" w:type="pct"/>
            <w:tcBorders>
              <w:top w:val="single" w:sz="6" w:space="0" w:color="auto"/>
              <w:left w:val="nil"/>
              <w:bottom w:val="single" w:sz="6" w:space="0" w:color="auto"/>
              <w:right w:val="nil"/>
            </w:tcBorders>
            <w:vAlign w:val="center"/>
            <w:hideMark/>
          </w:tcPr>
          <w:p w14:paraId="38E6F847" w14:textId="77777777" w:rsidR="00C31C58" w:rsidRDefault="00CE11CB" w:rsidP="00C31C58">
            <w:pPr>
              <w:pStyle w:val="TabellRader"/>
              <w:jc w:val="left"/>
            </w:pPr>
            <w:r>
              <w:t>Irland</w:t>
            </w:r>
          </w:p>
        </w:tc>
        <w:tc>
          <w:tcPr>
            <w:tcW w:w="1235" w:type="pct"/>
            <w:tcBorders>
              <w:top w:val="single" w:sz="6" w:space="0" w:color="auto"/>
              <w:left w:val="nil"/>
              <w:bottom w:val="single" w:sz="6" w:space="0" w:color="auto"/>
              <w:right w:val="nil"/>
            </w:tcBorders>
            <w:vAlign w:val="center"/>
            <w:hideMark/>
          </w:tcPr>
          <w:p w14:paraId="0FCF9E2D" w14:textId="77777777" w:rsidR="00C31C58" w:rsidRDefault="00CE11CB" w:rsidP="00C31C58">
            <w:pPr>
              <w:pStyle w:val="TabellRader"/>
            </w:pPr>
            <w:r>
              <w:t>0,5</w:t>
            </w:r>
          </w:p>
        </w:tc>
        <w:tc>
          <w:tcPr>
            <w:tcW w:w="1235" w:type="pct"/>
            <w:tcBorders>
              <w:top w:val="single" w:sz="6" w:space="0" w:color="auto"/>
              <w:left w:val="nil"/>
              <w:bottom w:val="single" w:sz="6" w:space="0" w:color="auto"/>
              <w:right w:val="nil"/>
            </w:tcBorders>
            <w:vAlign w:val="bottom"/>
            <w:hideMark/>
          </w:tcPr>
          <w:p w14:paraId="2AF3EAC8" w14:textId="77777777" w:rsidR="00C31C58" w:rsidRDefault="00CE11CB" w:rsidP="00C31C58">
            <w:pPr>
              <w:pStyle w:val="TabellRader"/>
            </w:pPr>
            <w:r>
              <w:t>1,7</w:t>
            </w:r>
          </w:p>
        </w:tc>
        <w:tc>
          <w:tcPr>
            <w:tcW w:w="1235" w:type="pct"/>
            <w:tcBorders>
              <w:top w:val="single" w:sz="6" w:space="0" w:color="auto"/>
              <w:left w:val="nil"/>
              <w:bottom w:val="single" w:sz="6" w:space="0" w:color="auto"/>
              <w:right w:val="nil"/>
            </w:tcBorders>
            <w:vAlign w:val="center"/>
            <w:hideMark/>
          </w:tcPr>
          <w:p w14:paraId="6A82CA9A" w14:textId="77777777" w:rsidR="00C31C58" w:rsidRDefault="00CE11CB" w:rsidP="00C31C58">
            <w:pPr>
              <w:pStyle w:val="TabellRader"/>
            </w:pPr>
            <w:r>
              <w:t>67</w:t>
            </w:r>
          </w:p>
        </w:tc>
      </w:tr>
      <w:tr w:rsidR="00C31C58" w14:paraId="0288E443" w14:textId="77777777" w:rsidTr="00C31C58">
        <w:trPr>
          <w:trHeight w:val="269"/>
        </w:trPr>
        <w:tc>
          <w:tcPr>
            <w:tcW w:w="1295" w:type="pct"/>
            <w:tcBorders>
              <w:top w:val="single" w:sz="6" w:space="0" w:color="auto"/>
              <w:left w:val="nil"/>
              <w:bottom w:val="single" w:sz="6" w:space="0" w:color="auto"/>
              <w:right w:val="nil"/>
            </w:tcBorders>
            <w:vAlign w:val="center"/>
            <w:hideMark/>
          </w:tcPr>
          <w:p w14:paraId="36E18E06" w14:textId="77777777" w:rsidR="00C31C58" w:rsidRDefault="00CE11CB" w:rsidP="00C31C58">
            <w:pPr>
              <w:pStyle w:val="TabellRader"/>
              <w:jc w:val="left"/>
            </w:pPr>
            <w:r>
              <w:t>Italien</w:t>
            </w:r>
          </w:p>
        </w:tc>
        <w:tc>
          <w:tcPr>
            <w:tcW w:w="1235" w:type="pct"/>
            <w:tcBorders>
              <w:top w:val="single" w:sz="6" w:space="0" w:color="auto"/>
              <w:left w:val="nil"/>
              <w:bottom w:val="single" w:sz="6" w:space="0" w:color="auto"/>
              <w:right w:val="nil"/>
            </w:tcBorders>
            <w:vAlign w:val="center"/>
            <w:hideMark/>
          </w:tcPr>
          <w:p w14:paraId="06123F52" w14:textId="77777777" w:rsidR="00C31C58" w:rsidRDefault="00CE11CB" w:rsidP="00C31C58">
            <w:pPr>
              <w:pStyle w:val="TabellRader"/>
            </w:pPr>
            <w:r>
              <w:t>45</w:t>
            </w:r>
          </w:p>
        </w:tc>
        <w:tc>
          <w:tcPr>
            <w:tcW w:w="1235" w:type="pct"/>
            <w:tcBorders>
              <w:top w:val="single" w:sz="6" w:space="0" w:color="auto"/>
              <w:left w:val="nil"/>
              <w:bottom w:val="single" w:sz="6" w:space="0" w:color="auto"/>
              <w:right w:val="nil"/>
            </w:tcBorders>
            <w:vAlign w:val="bottom"/>
            <w:hideMark/>
          </w:tcPr>
          <w:p w14:paraId="0513D6AE" w14:textId="77777777" w:rsidR="00C31C58" w:rsidRDefault="00CE11CB" w:rsidP="00C31C58">
            <w:pPr>
              <w:pStyle w:val="TabellRader"/>
            </w:pPr>
            <w:r>
              <w:t>69</w:t>
            </w:r>
          </w:p>
        </w:tc>
        <w:tc>
          <w:tcPr>
            <w:tcW w:w="1235" w:type="pct"/>
            <w:tcBorders>
              <w:top w:val="single" w:sz="6" w:space="0" w:color="auto"/>
              <w:left w:val="nil"/>
              <w:bottom w:val="single" w:sz="6" w:space="0" w:color="auto"/>
              <w:right w:val="nil"/>
            </w:tcBorders>
            <w:vAlign w:val="center"/>
            <w:hideMark/>
          </w:tcPr>
          <w:p w14:paraId="651F72ED" w14:textId="77777777" w:rsidR="00C31C58" w:rsidRDefault="00CE11CB" w:rsidP="00C31C58">
            <w:pPr>
              <w:pStyle w:val="TabellRader"/>
            </w:pPr>
            <w:r>
              <w:t>74</w:t>
            </w:r>
          </w:p>
        </w:tc>
      </w:tr>
      <w:tr w:rsidR="00C31C58" w14:paraId="2C5DC5B7" w14:textId="77777777" w:rsidTr="00C31C58">
        <w:trPr>
          <w:trHeight w:val="269"/>
        </w:trPr>
        <w:tc>
          <w:tcPr>
            <w:tcW w:w="1295" w:type="pct"/>
            <w:tcBorders>
              <w:top w:val="single" w:sz="8" w:space="0" w:color="auto"/>
              <w:left w:val="nil"/>
              <w:bottom w:val="single" w:sz="6" w:space="0" w:color="auto"/>
              <w:right w:val="nil"/>
            </w:tcBorders>
            <w:vAlign w:val="center"/>
            <w:hideMark/>
          </w:tcPr>
          <w:p w14:paraId="782F8F82" w14:textId="77777777" w:rsidR="00C31C58" w:rsidRDefault="00CE11CB" w:rsidP="00C31C58">
            <w:pPr>
              <w:pStyle w:val="TabellRader"/>
              <w:jc w:val="left"/>
            </w:pPr>
            <w:r>
              <w:t>Kroatien</w:t>
            </w:r>
          </w:p>
        </w:tc>
        <w:tc>
          <w:tcPr>
            <w:tcW w:w="1235" w:type="pct"/>
            <w:tcBorders>
              <w:top w:val="single" w:sz="8" w:space="0" w:color="auto"/>
              <w:left w:val="nil"/>
              <w:bottom w:val="single" w:sz="6" w:space="0" w:color="auto"/>
              <w:right w:val="nil"/>
            </w:tcBorders>
            <w:vAlign w:val="center"/>
            <w:hideMark/>
          </w:tcPr>
          <w:p w14:paraId="53A16596" w14:textId="77777777" w:rsidR="00C31C58" w:rsidRDefault="00CE11CB" w:rsidP="00C31C58">
            <w:pPr>
              <w:pStyle w:val="TabellRader"/>
            </w:pPr>
            <w:r>
              <w:t>0,9</w:t>
            </w:r>
          </w:p>
        </w:tc>
        <w:tc>
          <w:tcPr>
            <w:tcW w:w="1235" w:type="pct"/>
            <w:tcBorders>
              <w:top w:val="single" w:sz="8" w:space="0" w:color="auto"/>
              <w:left w:val="nil"/>
              <w:bottom w:val="single" w:sz="6" w:space="0" w:color="auto"/>
              <w:right w:val="nil"/>
            </w:tcBorders>
            <w:vAlign w:val="bottom"/>
            <w:hideMark/>
          </w:tcPr>
          <w:p w14:paraId="71C312F7" w14:textId="77777777" w:rsidR="00C31C58" w:rsidRDefault="00CE11CB" w:rsidP="00C31C58">
            <w:pPr>
              <w:pStyle w:val="TabellRader"/>
            </w:pPr>
            <w:r>
              <w:t>0,7</w:t>
            </w:r>
          </w:p>
        </w:tc>
        <w:tc>
          <w:tcPr>
            <w:tcW w:w="1235" w:type="pct"/>
            <w:tcBorders>
              <w:top w:val="single" w:sz="8" w:space="0" w:color="auto"/>
              <w:left w:val="nil"/>
              <w:bottom w:val="single" w:sz="6" w:space="0" w:color="auto"/>
              <w:right w:val="nil"/>
            </w:tcBorders>
            <w:vAlign w:val="center"/>
            <w:hideMark/>
          </w:tcPr>
          <w:p w14:paraId="63BB8803" w14:textId="77777777" w:rsidR="00C31C58" w:rsidRDefault="00CE11CB" w:rsidP="00C31C58">
            <w:pPr>
              <w:pStyle w:val="TabellRader"/>
            </w:pPr>
            <w:r>
              <w:t>0,4</w:t>
            </w:r>
          </w:p>
        </w:tc>
      </w:tr>
      <w:tr w:rsidR="00C31C58" w14:paraId="0239C863" w14:textId="77777777" w:rsidTr="00C31C58">
        <w:trPr>
          <w:trHeight w:val="269"/>
        </w:trPr>
        <w:tc>
          <w:tcPr>
            <w:tcW w:w="1295" w:type="pct"/>
            <w:tcBorders>
              <w:top w:val="single" w:sz="6" w:space="0" w:color="auto"/>
              <w:left w:val="nil"/>
              <w:bottom w:val="single" w:sz="6" w:space="0" w:color="auto"/>
              <w:right w:val="nil"/>
            </w:tcBorders>
            <w:vAlign w:val="center"/>
            <w:hideMark/>
          </w:tcPr>
          <w:p w14:paraId="2476C32A" w14:textId="77777777" w:rsidR="00C31C58" w:rsidRDefault="00CE11CB" w:rsidP="00C31C58">
            <w:pPr>
              <w:pStyle w:val="TabellRader"/>
              <w:jc w:val="left"/>
            </w:pPr>
            <w:r>
              <w:t>Lettland</w:t>
            </w:r>
          </w:p>
        </w:tc>
        <w:tc>
          <w:tcPr>
            <w:tcW w:w="1235" w:type="pct"/>
            <w:tcBorders>
              <w:top w:val="single" w:sz="6" w:space="0" w:color="auto"/>
              <w:left w:val="nil"/>
              <w:bottom w:val="single" w:sz="6" w:space="0" w:color="auto"/>
              <w:right w:val="nil"/>
            </w:tcBorders>
            <w:vAlign w:val="center"/>
            <w:hideMark/>
          </w:tcPr>
          <w:p w14:paraId="7B29F93F" w14:textId="77777777" w:rsidR="00C31C58" w:rsidRDefault="00CE11CB" w:rsidP="00C31C58">
            <w:pPr>
              <w:pStyle w:val="TabellRader"/>
            </w:pPr>
            <w:r>
              <w:t>104</w:t>
            </w:r>
          </w:p>
        </w:tc>
        <w:tc>
          <w:tcPr>
            <w:tcW w:w="1235" w:type="pct"/>
            <w:tcBorders>
              <w:top w:val="single" w:sz="6" w:space="0" w:color="auto"/>
              <w:left w:val="nil"/>
              <w:bottom w:val="single" w:sz="6" w:space="0" w:color="auto"/>
              <w:right w:val="nil"/>
            </w:tcBorders>
            <w:vAlign w:val="bottom"/>
            <w:hideMark/>
          </w:tcPr>
          <w:p w14:paraId="144BE1AC" w14:textId="77777777" w:rsidR="00C31C58" w:rsidRDefault="00CE11CB" w:rsidP="00C31C58">
            <w:pPr>
              <w:pStyle w:val="TabellRader"/>
            </w:pPr>
            <w:r>
              <w:t>17</w:t>
            </w:r>
          </w:p>
        </w:tc>
        <w:tc>
          <w:tcPr>
            <w:tcW w:w="1235" w:type="pct"/>
            <w:tcBorders>
              <w:top w:val="single" w:sz="6" w:space="0" w:color="auto"/>
              <w:left w:val="nil"/>
              <w:bottom w:val="single" w:sz="6" w:space="0" w:color="auto"/>
              <w:right w:val="nil"/>
            </w:tcBorders>
            <w:vAlign w:val="center"/>
            <w:hideMark/>
          </w:tcPr>
          <w:p w14:paraId="3E1D39A8" w14:textId="77777777" w:rsidR="00C31C58" w:rsidRDefault="00CE11CB" w:rsidP="00C31C58">
            <w:pPr>
              <w:pStyle w:val="TabellRader"/>
            </w:pPr>
            <w:r>
              <w:t>215</w:t>
            </w:r>
          </w:p>
        </w:tc>
      </w:tr>
      <w:tr w:rsidR="00C31C58" w14:paraId="0AC5B24F" w14:textId="77777777" w:rsidTr="00C31C58">
        <w:trPr>
          <w:trHeight w:val="269"/>
        </w:trPr>
        <w:tc>
          <w:tcPr>
            <w:tcW w:w="1295" w:type="pct"/>
            <w:tcBorders>
              <w:top w:val="single" w:sz="6" w:space="0" w:color="auto"/>
              <w:left w:val="nil"/>
              <w:bottom w:val="single" w:sz="6" w:space="0" w:color="auto"/>
              <w:right w:val="nil"/>
            </w:tcBorders>
            <w:vAlign w:val="center"/>
            <w:hideMark/>
          </w:tcPr>
          <w:p w14:paraId="7DC93615" w14:textId="77777777" w:rsidR="00C31C58" w:rsidRDefault="00CE11CB" w:rsidP="00C31C58">
            <w:pPr>
              <w:pStyle w:val="TabellRader"/>
              <w:jc w:val="left"/>
            </w:pPr>
            <w:r>
              <w:t>Litauen</w:t>
            </w:r>
          </w:p>
        </w:tc>
        <w:tc>
          <w:tcPr>
            <w:tcW w:w="1235" w:type="pct"/>
            <w:tcBorders>
              <w:top w:val="single" w:sz="6" w:space="0" w:color="auto"/>
              <w:left w:val="nil"/>
              <w:bottom w:val="single" w:sz="6" w:space="0" w:color="auto"/>
              <w:right w:val="nil"/>
            </w:tcBorders>
            <w:vAlign w:val="center"/>
            <w:hideMark/>
          </w:tcPr>
          <w:p w14:paraId="2B2CC5B5" w14:textId="77777777" w:rsidR="00C31C58" w:rsidRDefault="00CE11CB" w:rsidP="00C31C58">
            <w:pPr>
              <w:pStyle w:val="TabellRader"/>
            </w:pPr>
            <w:r>
              <w:t>2,3</w:t>
            </w:r>
          </w:p>
        </w:tc>
        <w:tc>
          <w:tcPr>
            <w:tcW w:w="1235" w:type="pct"/>
            <w:tcBorders>
              <w:top w:val="single" w:sz="6" w:space="0" w:color="auto"/>
              <w:left w:val="nil"/>
              <w:bottom w:val="single" w:sz="6" w:space="0" w:color="auto"/>
              <w:right w:val="nil"/>
            </w:tcBorders>
            <w:vAlign w:val="bottom"/>
            <w:hideMark/>
          </w:tcPr>
          <w:p w14:paraId="6FA987E5" w14:textId="77777777" w:rsidR="00C31C58" w:rsidRDefault="00CE11CB" w:rsidP="00C31C58">
            <w:pPr>
              <w:pStyle w:val="TabellRader"/>
            </w:pPr>
            <w:r>
              <w:t xml:space="preserve">45 </w:t>
            </w:r>
          </w:p>
        </w:tc>
        <w:tc>
          <w:tcPr>
            <w:tcW w:w="1235" w:type="pct"/>
            <w:tcBorders>
              <w:top w:val="single" w:sz="6" w:space="0" w:color="auto"/>
              <w:left w:val="nil"/>
              <w:bottom w:val="single" w:sz="6" w:space="0" w:color="auto"/>
              <w:right w:val="nil"/>
            </w:tcBorders>
            <w:vAlign w:val="center"/>
            <w:hideMark/>
          </w:tcPr>
          <w:p w14:paraId="55CF3F8C" w14:textId="77777777" w:rsidR="00C31C58" w:rsidRDefault="00CE11CB" w:rsidP="00C31C58">
            <w:pPr>
              <w:pStyle w:val="TabellRader"/>
            </w:pPr>
            <w:r>
              <w:t>109</w:t>
            </w:r>
          </w:p>
        </w:tc>
      </w:tr>
      <w:tr w:rsidR="00C31C58" w14:paraId="7B35A874" w14:textId="77777777" w:rsidTr="00C31C58">
        <w:trPr>
          <w:trHeight w:val="269"/>
        </w:trPr>
        <w:tc>
          <w:tcPr>
            <w:tcW w:w="1295" w:type="pct"/>
            <w:tcBorders>
              <w:top w:val="single" w:sz="6" w:space="0" w:color="auto"/>
              <w:left w:val="nil"/>
              <w:bottom w:val="single" w:sz="6" w:space="0" w:color="auto"/>
              <w:right w:val="nil"/>
            </w:tcBorders>
            <w:vAlign w:val="center"/>
            <w:hideMark/>
          </w:tcPr>
          <w:p w14:paraId="5D562902" w14:textId="77777777" w:rsidR="00C31C58" w:rsidRDefault="00CE11CB" w:rsidP="00C31C58">
            <w:pPr>
              <w:pStyle w:val="TabellRader"/>
              <w:jc w:val="left"/>
            </w:pPr>
            <w:r>
              <w:t>Luxemburg</w:t>
            </w:r>
          </w:p>
        </w:tc>
        <w:tc>
          <w:tcPr>
            <w:tcW w:w="1235" w:type="pct"/>
            <w:tcBorders>
              <w:top w:val="single" w:sz="6" w:space="0" w:color="auto"/>
              <w:left w:val="nil"/>
              <w:bottom w:val="single" w:sz="6" w:space="0" w:color="auto"/>
              <w:right w:val="nil"/>
            </w:tcBorders>
            <w:vAlign w:val="center"/>
            <w:hideMark/>
          </w:tcPr>
          <w:p w14:paraId="4D70274A" w14:textId="77777777" w:rsidR="00C31C58" w:rsidRDefault="00CE11CB" w:rsidP="00C31C58">
            <w:pPr>
              <w:pStyle w:val="TabellRader"/>
            </w:pPr>
            <w:r>
              <w:t>0,025</w:t>
            </w:r>
          </w:p>
        </w:tc>
        <w:tc>
          <w:tcPr>
            <w:tcW w:w="1235" w:type="pct"/>
            <w:tcBorders>
              <w:top w:val="single" w:sz="6" w:space="0" w:color="auto"/>
              <w:left w:val="nil"/>
              <w:bottom w:val="single" w:sz="6" w:space="0" w:color="auto"/>
              <w:right w:val="nil"/>
            </w:tcBorders>
            <w:vAlign w:val="bottom"/>
            <w:hideMark/>
          </w:tcPr>
          <w:p w14:paraId="62A01B7F" w14:textId="77777777" w:rsidR="00C31C58" w:rsidRDefault="00CE11CB" w:rsidP="00C31C58">
            <w:pPr>
              <w:pStyle w:val="TabellRader"/>
            </w:pPr>
            <w:r>
              <w:t>0,6</w:t>
            </w:r>
          </w:p>
        </w:tc>
        <w:tc>
          <w:tcPr>
            <w:tcW w:w="1235" w:type="pct"/>
            <w:tcBorders>
              <w:top w:val="single" w:sz="6" w:space="0" w:color="auto"/>
              <w:left w:val="nil"/>
              <w:bottom w:val="single" w:sz="6" w:space="0" w:color="auto"/>
              <w:right w:val="nil"/>
            </w:tcBorders>
            <w:vAlign w:val="center"/>
            <w:hideMark/>
          </w:tcPr>
          <w:p w14:paraId="334BBA45" w14:textId="77777777" w:rsidR="00C31C58" w:rsidRDefault="00CE11CB" w:rsidP="00C31C58">
            <w:pPr>
              <w:pStyle w:val="TabellRader"/>
            </w:pPr>
            <w:r>
              <w:t>-</w:t>
            </w:r>
          </w:p>
        </w:tc>
      </w:tr>
      <w:tr w:rsidR="00C31C58" w14:paraId="793DD403" w14:textId="77777777" w:rsidTr="00C31C58">
        <w:trPr>
          <w:trHeight w:val="269"/>
        </w:trPr>
        <w:tc>
          <w:tcPr>
            <w:tcW w:w="1295" w:type="pct"/>
            <w:tcBorders>
              <w:top w:val="single" w:sz="6" w:space="0" w:color="auto"/>
              <w:left w:val="nil"/>
              <w:bottom w:val="single" w:sz="6" w:space="0" w:color="auto"/>
              <w:right w:val="nil"/>
            </w:tcBorders>
            <w:vAlign w:val="center"/>
            <w:hideMark/>
          </w:tcPr>
          <w:p w14:paraId="548C5D9B" w14:textId="77777777" w:rsidR="00C31C58" w:rsidRDefault="00CE11CB" w:rsidP="00C31C58">
            <w:pPr>
              <w:pStyle w:val="TabellRader"/>
              <w:jc w:val="left"/>
            </w:pPr>
            <w:r>
              <w:t>Malta</w:t>
            </w:r>
          </w:p>
        </w:tc>
        <w:tc>
          <w:tcPr>
            <w:tcW w:w="1235" w:type="pct"/>
            <w:tcBorders>
              <w:top w:val="single" w:sz="6" w:space="0" w:color="auto"/>
              <w:left w:val="nil"/>
              <w:bottom w:val="single" w:sz="6" w:space="0" w:color="auto"/>
              <w:right w:val="nil"/>
            </w:tcBorders>
            <w:vAlign w:val="center"/>
            <w:hideMark/>
          </w:tcPr>
          <w:p w14:paraId="27EFD9B4"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bottom"/>
            <w:hideMark/>
          </w:tcPr>
          <w:p w14:paraId="377F926D" w14:textId="77777777" w:rsidR="00C31C58" w:rsidRDefault="00CE11CB" w:rsidP="00C31C58">
            <w:pPr>
              <w:pStyle w:val="TabellRader"/>
            </w:pPr>
            <w:r>
              <w:t>0,0</w:t>
            </w:r>
          </w:p>
        </w:tc>
        <w:tc>
          <w:tcPr>
            <w:tcW w:w="1235" w:type="pct"/>
            <w:tcBorders>
              <w:top w:val="single" w:sz="6" w:space="0" w:color="auto"/>
              <w:left w:val="nil"/>
              <w:bottom w:val="single" w:sz="6" w:space="0" w:color="auto"/>
              <w:right w:val="nil"/>
            </w:tcBorders>
            <w:vAlign w:val="center"/>
            <w:hideMark/>
          </w:tcPr>
          <w:p w14:paraId="342136BE" w14:textId="77777777" w:rsidR="00C31C58" w:rsidRDefault="00CE11CB" w:rsidP="00C31C58">
            <w:pPr>
              <w:pStyle w:val="TabellRader"/>
            </w:pPr>
            <w:r>
              <w:t>0,05</w:t>
            </w:r>
          </w:p>
        </w:tc>
      </w:tr>
      <w:tr w:rsidR="00C31C58" w14:paraId="0D4DEED4" w14:textId="77777777" w:rsidTr="00C31C58">
        <w:trPr>
          <w:trHeight w:val="269"/>
        </w:trPr>
        <w:tc>
          <w:tcPr>
            <w:tcW w:w="1295" w:type="pct"/>
            <w:tcBorders>
              <w:top w:val="single" w:sz="6" w:space="0" w:color="auto"/>
              <w:left w:val="nil"/>
              <w:bottom w:val="single" w:sz="6" w:space="0" w:color="auto"/>
              <w:right w:val="nil"/>
            </w:tcBorders>
            <w:vAlign w:val="center"/>
            <w:hideMark/>
          </w:tcPr>
          <w:p w14:paraId="53FB71BF" w14:textId="77777777" w:rsidR="00C31C58" w:rsidRDefault="00CE11CB" w:rsidP="00C31C58">
            <w:pPr>
              <w:pStyle w:val="TabellRader"/>
              <w:jc w:val="left"/>
            </w:pPr>
            <w:r>
              <w:t>Nederländerna</w:t>
            </w:r>
          </w:p>
        </w:tc>
        <w:tc>
          <w:tcPr>
            <w:tcW w:w="1235" w:type="pct"/>
            <w:tcBorders>
              <w:top w:val="single" w:sz="6" w:space="0" w:color="auto"/>
              <w:left w:val="nil"/>
              <w:bottom w:val="single" w:sz="6" w:space="0" w:color="auto"/>
              <w:right w:val="nil"/>
            </w:tcBorders>
            <w:vAlign w:val="center"/>
            <w:hideMark/>
          </w:tcPr>
          <w:p w14:paraId="7047938F" w14:textId="77777777" w:rsidR="00C31C58" w:rsidRDefault="00CE11CB" w:rsidP="00C31C58">
            <w:pPr>
              <w:pStyle w:val="TabellRader"/>
            </w:pPr>
            <w:r>
              <w:t>365</w:t>
            </w:r>
          </w:p>
        </w:tc>
        <w:tc>
          <w:tcPr>
            <w:tcW w:w="1235" w:type="pct"/>
            <w:tcBorders>
              <w:top w:val="single" w:sz="6" w:space="0" w:color="auto"/>
              <w:left w:val="nil"/>
              <w:bottom w:val="single" w:sz="6" w:space="0" w:color="auto"/>
              <w:right w:val="nil"/>
            </w:tcBorders>
            <w:vAlign w:val="bottom"/>
            <w:hideMark/>
          </w:tcPr>
          <w:p w14:paraId="04F4D9BA" w14:textId="77777777" w:rsidR="00C31C58" w:rsidRDefault="00CE11CB" w:rsidP="00C31C58">
            <w:pPr>
              <w:pStyle w:val="TabellRader"/>
            </w:pPr>
            <w:r>
              <w:t xml:space="preserve">534 </w:t>
            </w:r>
          </w:p>
        </w:tc>
        <w:tc>
          <w:tcPr>
            <w:tcW w:w="1235" w:type="pct"/>
            <w:tcBorders>
              <w:top w:val="single" w:sz="6" w:space="0" w:color="auto"/>
              <w:left w:val="nil"/>
              <w:bottom w:val="single" w:sz="6" w:space="0" w:color="auto"/>
              <w:right w:val="nil"/>
            </w:tcBorders>
            <w:vAlign w:val="center"/>
            <w:hideMark/>
          </w:tcPr>
          <w:p w14:paraId="405162F4" w14:textId="77777777" w:rsidR="00C31C58" w:rsidRDefault="00CE11CB" w:rsidP="00C31C58">
            <w:pPr>
              <w:pStyle w:val="TabellRader"/>
            </w:pPr>
            <w:r>
              <w:t>648</w:t>
            </w:r>
          </w:p>
        </w:tc>
      </w:tr>
      <w:tr w:rsidR="00C31C58" w14:paraId="087B5F37" w14:textId="77777777" w:rsidTr="00C31C58">
        <w:trPr>
          <w:trHeight w:val="269"/>
        </w:trPr>
        <w:tc>
          <w:tcPr>
            <w:tcW w:w="1295" w:type="pct"/>
            <w:tcBorders>
              <w:top w:val="single" w:sz="6" w:space="0" w:color="auto"/>
              <w:left w:val="nil"/>
              <w:bottom w:val="single" w:sz="6" w:space="0" w:color="auto"/>
              <w:right w:val="nil"/>
            </w:tcBorders>
            <w:vAlign w:val="center"/>
            <w:hideMark/>
          </w:tcPr>
          <w:p w14:paraId="01CFF9BC" w14:textId="77777777" w:rsidR="00C31C58" w:rsidRDefault="00CE11CB" w:rsidP="00C31C58">
            <w:pPr>
              <w:pStyle w:val="TabellRader"/>
              <w:jc w:val="left"/>
            </w:pPr>
            <w:r>
              <w:t>Polen</w:t>
            </w:r>
          </w:p>
        </w:tc>
        <w:tc>
          <w:tcPr>
            <w:tcW w:w="1235" w:type="pct"/>
            <w:tcBorders>
              <w:top w:val="single" w:sz="6" w:space="0" w:color="auto"/>
              <w:left w:val="nil"/>
              <w:bottom w:val="single" w:sz="6" w:space="0" w:color="auto"/>
              <w:right w:val="nil"/>
            </w:tcBorders>
            <w:vAlign w:val="center"/>
            <w:hideMark/>
          </w:tcPr>
          <w:p w14:paraId="22AC560C" w14:textId="77777777" w:rsidR="00C31C58" w:rsidRDefault="00CE11CB" w:rsidP="00C31C58">
            <w:pPr>
              <w:pStyle w:val="TabellRader"/>
            </w:pPr>
            <w:r>
              <w:t>118</w:t>
            </w:r>
          </w:p>
        </w:tc>
        <w:tc>
          <w:tcPr>
            <w:tcW w:w="1235" w:type="pct"/>
            <w:tcBorders>
              <w:top w:val="single" w:sz="6" w:space="0" w:color="auto"/>
              <w:left w:val="nil"/>
              <w:bottom w:val="single" w:sz="6" w:space="0" w:color="auto"/>
              <w:right w:val="nil"/>
            </w:tcBorders>
            <w:vAlign w:val="bottom"/>
            <w:hideMark/>
          </w:tcPr>
          <w:p w14:paraId="486DDF68" w14:textId="77777777" w:rsidR="00C31C58" w:rsidRDefault="00CE11CB" w:rsidP="00C31C58">
            <w:pPr>
              <w:pStyle w:val="TabellRader"/>
            </w:pPr>
            <w:r>
              <w:t>29</w:t>
            </w:r>
          </w:p>
        </w:tc>
        <w:tc>
          <w:tcPr>
            <w:tcW w:w="1235" w:type="pct"/>
            <w:tcBorders>
              <w:top w:val="single" w:sz="6" w:space="0" w:color="auto"/>
              <w:left w:val="nil"/>
              <w:bottom w:val="single" w:sz="6" w:space="0" w:color="auto"/>
              <w:right w:val="nil"/>
            </w:tcBorders>
            <w:vAlign w:val="center"/>
            <w:hideMark/>
          </w:tcPr>
          <w:p w14:paraId="3A20697B" w14:textId="77777777" w:rsidR="00C31C58" w:rsidRDefault="00CE11CB" w:rsidP="00C31C58">
            <w:pPr>
              <w:pStyle w:val="TabellRader"/>
            </w:pPr>
            <w:r>
              <w:t>36</w:t>
            </w:r>
          </w:p>
        </w:tc>
      </w:tr>
      <w:tr w:rsidR="00C31C58" w14:paraId="50E7BF22" w14:textId="77777777" w:rsidTr="00C31C58">
        <w:trPr>
          <w:trHeight w:val="269"/>
        </w:trPr>
        <w:tc>
          <w:tcPr>
            <w:tcW w:w="1295" w:type="pct"/>
            <w:tcBorders>
              <w:top w:val="single" w:sz="6" w:space="0" w:color="auto"/>
              <w:left w:val="nil"/>
              <w:bottom w:val="single" w:sz="6" w:space="0" w:color="auto"/>
              <w:right w:val="nil"/>
            </w:tcBorders>
            <w:vAlign w:val="center"/>
            <w:hideMark/>
          </w:tcPr>
          <w:p w14:paraId="0000780F" w14:textId="77777777" w:rsidR="00C31C58" w:rsidRDefault="00CE11CB" w:rsidP="00C31C58">
            <w:pPr>
              <w:pStyle w:val="TabellRader"/>
              <w:jc w:val="left"/>
            </w:pPr>
            <w:r>
              <w:t>Portugal</w:t>
            </w:r>
          </w:p>
        </w:tc>
        <w:tc>
          <w:tcPr>
            <w:tcW w:w="1235" w:type="pct"/>
            <w:tcBorders>
              <w:top w:val="single" w:sz="6" w:space="0" w:color="auto"/>
              <w:left w:val="nil"/>
              <w:bottom w:val="single" w:sz="6" w:space="0" w:color="auto"/>
              <w:right w:val="nil"/>
            </w:tcBorders>
            <w:vAlign w:val="center"/>
            <w:hideMark/>
          </w:tcPr>
          <w:p w14:paraId="2D0A77F8" w14:textId="77777777" w:rsidR="00C31C58" w:rsidRDefault="00CE11CB" w:rsidP="00C31C58">
            <w:pPr>
              <w:pStyle w:val="TabellRader"/>
            </w:pPr>
            <w:r>
              <w:t>0,8</w:t>
            </w:r>
          </w:p>
        </w:tc>
        <w:tc>
          <w:tcPr>
            <w:tcW w:w="1235" w:type="pct"/>
            <w:tcBorders>
              <w:top w:val="single" w:sz="6" w:space="0" w:color="auto"/>
              <w:left w:val="nil"/>
              <w:bottom w:val="single" w:sz="6" w:space="0" w:color="auto"/>
              <w:right w:val="nil"/>
            </w:tcBorders>
            <w:vAlign w:val="bottom"/>
            <w:hideMark/>
          </w:tcPr>
          <w:p w14:paraId="05A9387F" w14:textId="77777777" w:rsidR="00C31C58" w:rsidRDefault="00CE11CB" w:rsidP="00C31C58">
            <w:pPr>
              <w:pStyle w:val="TabellRader"/>
            </w:pPr>
            <w:r>
              <w:t>3,1</w:t>
            </w:r>
          </w:p>
        </w:tc>
        <w:tc>
          <w:tcPr>
            <w:tcW w:w="1235" w:type="pct"/>
            <w:tcBorders>
              <w:top w:val="single" w:sz="6" w:space="0" w:color="auto"/>
              <w:left w:val="nil"/>
              <w:bottom w:val="single" w:sz="6" w:space="0" w:color="auto"/>
              <w:right w:val="nil"/>
            </w:tcBorders>
            <w:vAlign w:val="center"/>
            <w:hideMark/>
          </w:tcPr>
          <w:p w14:paraId="47E90168" w14:textId="77777777" w:rsidR="00C31C58" w:rsidRDefault="00CE11CB" w:rsidP="00C31C58">
            <w:pPr>
              <w:pStyle w:val="TabellRader"/>
            </w:pPr>
            <w:r>
              <w:t>8</w:t>
            </w:r>
          </w:p>
        </w:tc>
      </w:tr>
      <w:tr w:rsidR="00C31C58" w14:paraId="09641D0C" w14:textId="77777777" w:rsidTr="00C31C58">
        <w:trPr>
          <w:trHeight w:val="269"/>
        </w:trPr>
        <w:tc>
          <w:tcPr>
            <w:tcW w:w="1295" w:type="pct"/>
            <w:tcBorders>
              <w:top w:val="single" w:sz="6" w:space="0" w:color="auto"/>
              <w:left w:val="nil"/>
              <w:bottom w:val="single" w:sz="6" w:space="0" w:color="auto"/>
              <w:right w:val="nil"/>
            </w:tcBorders>
            <w:vAlign w:val="center"/>
            <w:hideMark/>
          </w:tcPr>
          <w:p w14:paraId="659C58B6" w14:textId="77777777" w:rsidR="00C31C58" w:rsidRDefault="00CE11CB" w:rsidP="00C31C58">
            <w:pPr>
              <w:pStyle w:val="TabellRader"/>
              <w:jc w:val="left"/>
            </w:pPr>
            <w:r>
              <w:t>Rumänien</w:t>
            </w:r>
          </w:p>
        </w:tc>
        <w:tc>
          <w:tcPr>
            <w:tcW w:w="1235" w:type="pct"/>
            <w:tcBorders>
              <w:top w:val="single" w:sz="6" w:space="0" w:color="auto"/>
              <w:left w:val="nil"/>
              <w:bottom w:val="single" w:sz="6" w:space="0" w:color="auto"/>
              <w:right w:val="nil"/>
            </w:tcBorders>
            <w:vAlign w:val="center"/>
            <w:hideMark/>
          </w:tcPr>
          <w:p w14:paraId="3A042465" w14:textId="77777777" w:rsidR="00C31C58" w:rsidRDefault="00CE11CB" w:rsidP="00C31C58">
            <w:pPr>
              <w:pStyle w:val="TabellRader"/>
            </w:pPr>
            <w:r>
              <w:t>18</w:t>
            </w:r>
          </w:p>
        </w:tc>
        <w:tc>
          <w:tcPr>
            <w:tcW w:w="1235" w:type="pct"/>
            <w:tcBorders>
              <w:top w:val="single" w:sz="6" w:space="0" w:color="auto"/>
              <w:left w:val="nil"/>
              <w:bottom w:val="single" w:sz="6" w:space="0" w:color="auto"/>
              <w:right w:val="nil"/>
            </w:tcBorders>
            <w:vAlign w:val="bottom"/>
            <w:hideMark/>
          </w:tcPr>
          <w:p w14:paraId="4BF50E35" w14:textId="77777777" w:rsidR="00C31C58" w:rsidRDefault="00CE11CB" w:rsidP="00C31C58">
            <w:pPr>
              <w:pStyle w:val="TabellRader"/>
            </w:pPr>
            <w:r>
              <w:t>11</w:t>
            </w:r>
          </w:p>
        </w:tc>
        <w:tc>
          <w:tcPr>
            <w:tcW w:w="1235" w:type="pct"/>
            <w:tcBorders>
              <w:top w:val="single" w:sz="6" w:space="0" w:color="auto"/>
              <w:left w:val="nil"/>
              <w:bottom w:val="single" w:sz="6" w:space="0" w:color="auto"/>
              <w:right w:val="nil"/>
            </w:tcBorders>
            <w:vAlign w:val="center"/>
            <w:hideMark/>
          </w:tcPr>
          <w:p w14:paraId="132EE717" w14:textId="77777777" w:rsidR="00C31C58" w:rsidRDefault="00CE11CB" w:rsidP="00C31C58">
            <w:pPr>
              <w:pStyle w:val="TabellRader"/>
            </w:pPr>
            <w:r>
              <w:t>14</w:t>
            </w:r>
          </w:p>
        </w:tc>
      </w:tr>
      <w:tr w:rsidR="00C31C58" w14:paraId="2A3E8FF3" w14:textId="77777777" w:rsidTr="00C31C58">
        <w:trPr>
          <w:trHeight w:val="269"/>
        </w:trPr>
        <w:tc>
          <w:tcPr>
            <w:tcW w:w="1295" w:type="pct"/>
            <w:tcBorders>
              <w:top w:val="single" w:sz="6" w:space="0" w:color="auto"/>
              <w:left w:val="nil"/>
              <w:bottom w:val="single" w:sz="6" w:space="0" w:color="auto"/>
              <w:right w:val="nil"/>
            </w:tcBorders>
            <w:vAlign w:val="center"/>
            <w:hideMark/>
          </w:tcPr>
          <w:p w14:paraId="60BB17F8" w14:textId="77777777" w:rsidR="00C31C58" w:rsidRDefault="00CE11CB" w:rsidP="00C31C58">
            <w:pPr>
              <w:pStyle w:val="TabellRader"/>
              <w:jc w:val="left"/>
            </w:pPr>
            <w:r>
              <w:t>Slovakien</w:t>
            </w:r>
          </w:p>
        </w:tc>
        <w:tc>
          <w:tcPr>
            <w:tcW w:w="1235" w:type="pct"/>
            <w:tcBorders>
              <w:top w:val="single" w:sz="6" w:space="0" w:color="auto"/>
              <w:left w:val="nil"/>
              <w:bottom w:val="single" w:sz="6" w:space="0" w:color="auto"/>
              <w:right w:val="nil"/>
            </w:tcBorders>
            <w:vAlign w:val="center"/>
            <w:hideMark/>
          </w:tcPr>
          <w:p w14:paraId="0493714B" w14:textId="77777777" w:rsidR="00C31C58" w:rsidRDefault="00CE11CB" w:rsidP="00C31C58">
            <w:pPr>
              <w:pStyle w:val="TabellRader"/>
            </w:pPr>
            <w:r>
              <w:t>2,3</w:t>
            </w:r>
          </w:p>
        </w:tc>
        <w:tc>
          <w:tcPr>
            <w:tcW w:w="1235" w:type="pct"/>
            <w:tcBorders>
              <w:top w:val="single" w:sz="6" w:space="0" w:color="auto"/>
              <w:left w:val="nil"/>
              <w:bottom w:val="single" w:sz="6" w:space="0" w:color="auto"/>
              <w:right w:val="nil"/>
            </w:tcBorders>
            <w:vAlign w:val="bottom"/>
            <w:hideMark/>
          </w:tcPr>
          <w:p w14:paraId="276E08D0" w14:textId="77777777" w:rsidR="00C31C58" w:rsidRDefault="00CE11CB" w:rsidP="00C31C58">
            <w:pPr>
              <w:pStyle w:val="TabellRader"/>
            </w:pPr>
            <w:r>
              <w:t>4,3</w:t>
            </w:r>
          </w:p>
        </w:tc>
        <w:tc>
          <w:tcPr>
            <w:tcW w:w="1235" w:type="pct"/>
            <w:tcBorders>
              <w:top w:val="single" w:sz="6" w:space="0" w:color="auto"/>
              <w:left w:val="nil"/>
              <w:bottom w:val="single" w:sz="6" w:space="0" w:color="auto"/>
              <w:right w:val="nil"/>
            </w:tcBorders>
            <w:vAlign w:val="center"/>
            <w:hideMark/>
          </w:tcPr>
          <w:p w14:paraId="4354E0BD" w14:textId="77777777" w:rsidR="00C31C58" w:rsidRDefault="00CE11CB" w:rsidP="00C31C58">
            <w:pPr>
              <w:pStyle w:val="TabellRader"/>
            </w:pPr>
            <w:r>
              <w:t>3,1</w:t>
            </w:r>
          </w:p>
        </w:tc>
      </w:tr>
      <w:tr w:rsidR="00C31C58" w14:paraId="69D20D46" w14:textId="77777777" w:rsidTr="00C31C58">
        <w:trPr>
          <w:trHeight w:val="269"/>
        </w:trPr>
        <w:tc>
          <w:tcPr>
            <w:tcW w:w="1295" w:type="pct"/>
            <w:tcBorders>
              <w:top w:val="single" w:sz="6" w:space="0" w:color="auto"/>
              <w:left w:val="nil"/>
              <w:bottom w:val="single" w:sz="6" w:space="0" w:color="auto"/>
              <w:right w:val="nil"/>
            </w:tcBorders>
            <w:vAlign w:val="center"/>
            <w:hideMark/>
          </w:tcPr>
          <w:p w14:paraId="3D251639" w14:textId="77777777" w:rsidR="00C31C58" w:rsidRDefault="00CE11CB" w:rsidP="00C31C58">
            <w:pPr>
              <w:pStyle w:val="TabellRader"/>
              <w:jc w:val="left"/>
            </w:pPr>
            <w:r>
              <w:t>Slovenien</w:t>
            </w:r>
          </w:p>
        </w:tc>
        <w:tc>
          <w:tcPr>
            <w:tcW w:w="1235" w:type="pct"/>
            <w:tcBorders>
              <w:top w:val="single" w:sz="6" w:space="0" w:color="auto"/>
              <w:left w:val="nil"/>
              <w:bottom w:val="single" w:sz="6" w:space="0" w:color="auto"/>
              <w:right w:val="nil"/>
            </w:tcBorders>
            <w:vAlign w:val="center"/>
            <w:hideMark/>
          </w:tcPr>
          <w:p w14:paraId="52D26458" w14:textId="77777777" w:rsidR="00C31C58" w:rsidRDefault="00CE11CB" w:rsidP="00C31C58">
            <w:pPr>
              <w:pStyle w:val="TabellRader"/>
            </w:pPr>
            <w:r>
              <w:t>5,6</w:t>
            </w:r>
          </w:p>
        </w:tc>
        <w:tc>
          <w:tcPr>
            <w:tcW w:w="1235" w:type="pct"/>
            <w:tcBorders>
              <w:top w:val="single" w:sz="6" w:space="0" w:color="auto"/>
              <w:left w:val="nil"/>
              <w:bottom w:val="single" w:sz="6" w:space="0" w:color="auto"/>
              <w:right w:val="nil"/>
            </w:tcBorders>
            <w:vAlign w:val="bottom"/>
            <w:hideMark/>
          </w:tcPr>
          <w:p w14:paraId="6C60636D" w14:textId="77777777" w:rsidR="00C31C58" w:rsidRDefault="00CE11CB" w:rsidP="00C31C58">
            <w:pPr>
              <w:pStyle w:val="TabellRader"/>
            </w:pPr>
            <w:r>
              <w:t>11</w:t>
            </w:r>
          </w:p>
        </w:tc>
        <w:tc>
          <w:tcPr>
            <w:tcW w:w="1235" w:type="pct"/>
            <w:tcBorders>
              <w:top w:val="single" w:sz="6" w:space="0" w:color="auto"/>
              <w:left w:val="nil"/>
              <w:bottom w:val="single" w:sz="6" w:space="0" w:color="auto"/>
              <w:right w:val="nil"/>
            </w:tcBorders>
            <w:vAlign w:val="center"/>
            <w:hideMark/>
          </w:tcPr>
          <w:p w14:paraId="48D3362C" w14:textId="77777777" w:rsidR="00C31C58" w:rsidRDefault="00CE11CB" w:rsidP="00C31C58">
            <w:pPr>
              <w:pStyle w:val="TabellRader"/>
            </w:pPr>
            <w:r>
              <w:t>0,7</w:t>
            </w:r>
          </w:p>
        </w:tc>
      </w:tr>
      <w:tr w:rsidR="00C31C58" w14:paraId="4F48AC87" w14:textId="77777777" w:rsidTr="00C31C58">
        <w:trPr>
          <w:trHeight w:val="269"/>
        </w:trPr>
        <w:tc>
          <w:tcPr>
            <w:tcW w:w="1295" w:type="pct"/>
            <w:tcBorders>
              <w:top w:val="single" w:sz="6" w:space="0" w:color="auto"/>
              <w:left w:val="nil"/>
              <w:bottom w:val="single" w:sz="6" w:space="0" w:color="auto"/>
              <w:right w:val="nil"/>
            </w:tcBorders>
            <w:vAlign w:val="center"/>
            <w:hideMark/>
          </w:tcPr>
          <w:p w14:paraId="3A5427B9" w14:textId="77777777" w:rsidR="00C31C58" w:rsidRDefault="00CE11CB" w:rsidP="00C31C58">
            <w:pPr>
              <w:pStyle w:val="TabellRader"/>
              <w:jc w:val="left"/>
            </w:pPr>
            <w:r>
              <w:t>Spanien</w:t>
            </w:r>
          </w:p>
        </w:tc>
        <w:tc>
          <w:tcPr>
            <w:tcW w:w="1235" w:type="pct"/>
            <w:tcBorders>
              <w:top w:val="single" w:sz="6" w:space="0" w:color="auto"/>
              <w:left w:val="nil"/>
              <w:bottom w:val="single" w:sz="6" w:space="0" w:color="auto"/>
              <w:right w:val="nil"/>
            </w:tcBorders>
            <w:vAlign w:val="center"/>
            <w:hideMark/>
          </w:tcPr>
          <w:p w14:paraId="4984B042" w14:textId="77777777" w:rsidR="00C31C58" w:rsidRDefault="00CE11CB" w:rsidP="00C31C58">
            <w:pPr>
              <w:pStyle w:val="TabellRader"/>
            </w:pPr>
            <w:r>
              <w:t>38</w:t>
            </w:r>
          </w:p>
        </w:tc>
        <w:tc>
          <w:tcPr>
            <w:tcW w:w="1235" w:type="pct"/>
            <w:tcBorders>
              <w:top w:val="single" w:sz="6" w:space="0" w:color="auto"/>
              <w:left w:val="nil"/>
              <w:bottom w:val="single" w:sz="6" w:space="0" w:color="auto"/>
              <w:right w:val="nil"/>
            </w:tcBorders>
            <w:vAlign w:val="bottom"/>
            <w:hideMark/>
          </w:tcPr>
          <w:p w14:paraId="026ABBD5" w14:textId="77777777" w:rsidR="00C31C58" w:rsidRDefault="00CE11CB" w:rsidP="00C31C58">
            <w:pPr>
              <w:pStyle w:val="TabellRader"/>
            </w:pPr>
            <w:r>
              <w:t>56</w:t>
            </w:r>
          </w:p>
        </w:tc>
        <w:tc>
          <w:tcPr>
            <w:tcW w:w="1235" w:type="pct"/>
            <w:tcBorders>
              <w:top w:val="single" w:sz="6" w:space="0" w:color="auto"/>
              <w:left w:val="nil"/>
              <w:bottom w:val="single" w:sz="6" w:space="0" w:color="auto"/>
              <w:right w:val="nil"/>
            </w:tcBorders>
            <w:vAlign w:val="center"/>
            <w:hideMark/>
          </w:tcPr>
          <w:p w14:paraId="53B4846A" w14:textId="77777777" w:rsidR="00C31C58" w:rsidRDefault="00CE11CB" w:rsidP="00C31C58">
            <w:pPr>
              <w:pStyle w:val="TabellRader"/>
            </w:pPr>
            <w:r>
              <w:t>33</w:t>
            </w:r>
          </w:p>
        </w:tc>
      </w:tr>
      <w:tr w:rsidR="00C31C58" w14:paraId="21298574" w14:textId="77777777" w:rsidTr="00C31C58">
        <w:trPr>
          <w:trHeight w:val="269"/>
        </w:trPr>
        <w:tc>
          <w:tcPr>
            <w:tcW w:w="1295" w:type="pct"/>
            <w:tcBorders>
              <w:top w:val="single" w:sz="6" w:space="0" w:color="auto"/>
              <w:left w:val="nil"/>
              <w:bottom w:val="single" w:sz="6" w:space="0" w:color="auto"/>
              <w:right w:val="nil"/>
            </w:tcBorders>
            <w:vAlign w:val="center"/>
            <w:hideMark/>
          </w:tcPr>
          <w:p w14:paraId="320F959B" w14:textId="77777777" w:rsidR="00C31C58" w:rsidRDefault="00CE11CB" w:rsidP="00C31C58">
            <w:pPr>
              <w:pStyle w:val="TabellRader"/>
              <w:jc w:val="left"/>
            </w:pPr>
            <w:r>
              <w:t>Tjeckien</w:t>
            </w:r>
          </w:p>
        </w:tc>
        <w:tc>
          <w:tcPr>
            <w:tcW w:w="1235" w:type="pct"/>
            <w:tcBorders>
              <w:top w:val="single" w:sz="6" w:space="0" w:color="auto"/>
              <w:left w:val="nil"/>
              <w:bottom w:val="single" w:sz="6" w:space="0" w:color="auto"/>
              <w:right w:val="nil"/>
            </w:tcBorders>
            <w:vAlign w:val="center"/>
            <w:hideMark/>
          </w:tcPr>
          <w:p w14:paraId="1AEB17A1" w14:textId="77777777" w:rsidR="00C31C58" w:rsidRDefault="00CE11CB" w:rsidP="00C31C58">
            <w:pPr>
              <w:pStyle w:val="TabellRader"/>
            </w:pPr>
            <w:r>
              <w:t>615</w:t>
            </w:r>
          </w:p>
        </w:tc>
        <w:tc>
          <w:tcPr>
            <w:tcW w:w="1235" w:type="pct"/>
            <w:tcBorders>
              <w:top w:val="single" w:sz="6" w:space="0" w:color="auto"/>
              <w:left w:val="nil"/>
              <w:bottom w:val="single" w:sz="6" w:space="0" w:color="auto"/>
              <w:right w:val="nil"/>
            </w:tcBorders>
            <w:vAlign w:val="bottom"/>
            <w:hideMark/>
          </w:tcPr>
          <w:p w14:paraId="47F6376E" w14:textId="77777777" w:rsidR="00C31C58" w:rsidRDefault="00CE11CB" w:rsidP="00C31C58">
            <w:pPr>
              <w:pStyle w:val="TabellRader"/>
            </w:pPr>
            <w:r>
              <w:t>537</w:t>
            </w:r>
          </w:p>
        </w:tc>
        <w:tc>
          <w:tcPr>
            <w:tcW w:w="1235" w:type="pct"/>
            <w:tcBorders>
              <w:top w:val="single" w:sz="6" w:space="0" w:color="auto"/>
              <w:left w:val="nil"/>
              <w:bottom w:val="single" w:sz="6" w:space="0" w:color="auto"/>
              <w:right w:val="nil"/>
            </w:tcBorders>
            <w:vAlign w:val="center"/>
            <w:hideMark/>
          </w:tcPr>
          <w:p w14:paraId="4BB95CCA" w14:textId="77777777" w:rsidR="00C31C58" w:rsidRDefault="00CE11CB" w:rsidP="00C31C58">
            <w:pPr>
              <w:pStyle w:val="TabellRader"/>
            </w:pPr>
            <w:r>
              <w:t>650</w:t>
            </w:r>
          </w:p>
        </w:tc>
      </w:tr>
      <w:tr w:rsidR="00C31C58" w14:paraId="660B94FA" w14:textId="77777777" w:rsidTr="00C31C58">
        <w:trPr>
          <w:trHeight w:val="269"/>
        </w:trPr>
        <w:tc>
          <w:tcPr>
            <w:tcW w:w="1295" w:type="pct"/>
            <w:tcBorders>
              <w:top w:val="single" w:sz="6" w:space="0" w:color="auto"/>
              <w:left w:val="nil"/>
              <w:bottom w:val="single" w:sz="6" w:space="0" w:color="auto"/>
              <w:right w:val="nil"/>
            </w:tcBorders>
            <w:vAlign w:val="center"/>
            <w:hideMark/>
          </w:tcPr>
          <w:p w14:paraId="50F18556" w14:textId="77777777" w:rsidR="00C31C58" w:rsidRDefault="00CE11CB" w:rsidP="00C31C58">
            <w:pPr>
              <w:pStyle w:val="TabellRader"/>
              <w:jc w:val="left"/>
            </w:pPr>
            <w:r>
              <w:t>Tyskland</w:t>
            </w:r>
          </w:p>
        </w:tc>
        <w:tc>
          <w:tcPr>
            <w:tcW w:w="1235" w:type="pct"/>
            <w:tcBorders>
              <w:top w:val="single" w:sz="6" w:space="0" w:color="auto"/>
              <w:left w:val="nil"/>
              <w:bottom w:val="single" w:sz="6" w:space="0" w:color="auto"/>
              <w:right w:val="nil"/>
            </w:tcBorders>
            <w:vAlign w:val="center"/>
            <w:hideMark/>
          </w:tcPr>
          <w:p w14:paraId="5C95180C" w14:textId="77777777" w:rsidR="00C31C58" w:rsidRDefault="00CE11CB" w:rsidP="00C31C58">
            <w:pPr>
              <w:pStyle w:val="TabellRader"/>
            </w:pPr>
            <w:r>
              <w:t>425</w:t>
            </w:r>
          </w:p>
        </w:tc>
        <w:tc>
          <w:tcPr>
            <w:tcW w:w="1235" w:type="pct"/>
            <w:tcBorders>
              <w:top w:val="single" w:sz="6" w:space="0" w:color="auto"/>
              <w:left w:val="nil"/>
              <w:bottom w:val="single" w:sz="6" w:space="0" w:color="auto"/>
              <w:right w:val="nil"/>
            </w:tcBorders>
            <w:vAlign w:val="bottom"/>
            <w:hideMark/>
          </w:tcPr>
          <w:p w14:paraId="5EC85C19" w14:textId="77777777" w:rsidR="00C31C58" w:rsidRDefault="00CE11CB" w:rsidP="00C31C58">
            <w:pPr>
              <w:pStyle w:val="TabellRader"/>
            </w:pPr>
            <w:r>
              <w:t xml:space="preserve">529 </w:t>
            </w:r>
          </w:p>
        </w:tc>
        <w:tc>
          <w:tcPr>
            <w:tcW w:w="1235" w:type="pct"/>
            <w:tcBorders>
              <w:top w:val="single" w:sz="6" w:space="0" w:color="auto"/>
              <w:left w:val="nil"/>
              <w:bottom w:val="single" w:sz="6" w:space="0" w:color="auto"/>
              <w:right w:val="nil"/>
            </w:tcBorders>
            <w:vAlign w:val="center"/>
            <w:hideMark/>
          </w:tcPr>
          <w:p w14:paraId="47821FD2" w14:textId="77777777" w:rsidR="00C31C58" w:rsidRDefault="00CE11CB" w:rsidP="00C31C58">
            <w:pPr>
              <w:pStyle w:val="TabellRader"/>
            </w:pPr>
            <w:r>
              <w:t>654</w:t>
            </w:r>
          </w:p>
        </w:tc>
      </w:tr>
      <w:tr w:rsidR="00C31C58" w14:paraId="043ABABF" w14:textId="77777777" w:rsidTr="00C31C58">
        <w:trPr>
          <w:trHeight w:val="269"/>
        </w:trPr>
        <w:tc>
          <w:tcPr>
            <w:tcW w:w="1295" w:type="pct"/>
            <w:tcBorders>
              <w:top w:val="single" w:sz="6" w:space="0" w:color="auto"/>
              <w:left w:val="nil"/>
              <w:bottom w:val="single" w:sz="6" w:space="0" w:color="auto"/>
              <w:right w:val="nil"/>
            </w:tcBorders>
            <w:vAlign w:val="center"/>
            <w:hideMark/>
          </w:tcPr>
          <w:p w14:paraId="655F24EB" w14:textId="77777777" w:rsidR="00C31C58" w:rsidRDefault="00CE11CB" w:rsidP="00C31C58">
            <w:pPr>
              <w:pStyle w:val="TabellRader"/>
              <w:jc w:val="left"/>
            </w:pPr>
            <w:r>
              <w:t>Ungern</w:t>
            </w:r>
          </w:p>
        </w:tc>
        <w:tc>
          <w:tcPr>
            <w:tcW w:w="1235" w:type="pct"/>
            <w:tcBorders>
              <w:top w:val="single" w:sz="6" w:space="0" w:color="auto"/>
              <w:left w:val="nil"/>
              <w:bottom w:val="single" w:sz="6" w:space="0" w:color="auto"/>
              <w:right w:val="nil"/>
            </w:tcBorders>
            <w:vAlign w:val="center"/>
            <w:hideMark/>
          </w:tcPr>
          <w:p w14:paraId="0E182D02" w14:textId="77777777" w:rsidR="00C31C58" w:rsidRDefault="00CE11CB" w:rsidP="00C31C58">
            <w:pPr>
              <w:pStyle w:val="TabellRader"/>
            </w:pPr>
            <w:r>
              <w:t>763</w:t>
            </w:r>
          </w:p>
        </w:tc>
        <w:tc>
          <w:tcPr>
            <w:tcW w:w="1235" w:type="pct"/>
            <w:tcBorders>
              <w:top w:val="single" w:sz="6" w:space="0" w:color="auto"/>
              <w:left w:val="nil"/>
              <w:bottom w:val="single" w:sz="6" w:space="0" w:color="auto"/>
              <w:right w:val="nil"/>
            </w:tcBorders>
            <w:vAlign w:val="bottom"/>
            <w:hideMark/>
          </w:tcPr>
          <w:p w14:paraId="50834CD7" w14:textId="77777777" w:rsidR="00C31C58" w:rsidRDefault="00CE11CB" w:rsidP="00C31C58">
            <w:pPr>
              <w:pStyle w:val="TabellRader"/>
            </w:pPr>
            <w:r>
              <w:t xml:space="preserve">881 </w:t>
            </w:r>
          </w:p>
        </w:tc>
        <w:tc>
          <w:tcPr>
            <w:tcW w:w="1235" w:type="pct"/>
            <w:tcBorders>
              <w:top w:val="single" w:sz="6" w:space="0" w:color="auto"/>
              <w:left w:val="nil"/>
              <w:bottom w:val="single" w:sz="6" w:space="0" w:color="auto"/>
              <w:right w:val="nil"/>
            </w:tcBorders>
            <w:vAlign w:val="center"/>
            <w:hideMark/>
          </w:tcPr>
          <w:p w14:paraId="5827A6E6" w14:textId="77777777" w:rsidR="00C31C58" w:rsidRDefault="00CE11CB" w:rsidP="00C31C58">
            <w:pPr>
              <w:pStyle w:val="TabellRader"/>
            </w:pPr>
            <w:r>
              <w:t>856</w:t>
            </w:r>
          </w:p>
        </w:tc>
      </w:tr>
      <w:tr w:rsidR="00C31C58" w14:paraId="0A23165D" w14:textId="77777777" w:rsidTr="00C31C58">
        <w:trPr>
          <w:trHeight w:val="269"/>
        </w:trPr>
        <w:tc>
          <w:tcPr>
            <w:tcW w:w="1295" w:type="pct"/>
            <w:tcBorders>
              <w:top w:val="single" w:sz="6" w:space="0" w:color="auto"/>
              <w:left w:val="nil"/>
              <w:bottom w:val="single" w:sz="6" w:space="0" w:color="auto"/>
              <w:right w:val="nil"/>
            </w:tcBorders>
            <w:vAlign w:val="center"/>
            <w:hideMark/>
          </w:tcPr>
          <w:p w14:paraId="5C1AE828" w14:textId="77777777" w:rsidR="00C31C58" w:rsidRDefault="00CE11CB" w:rsidP="00C31C58">
            <w:pPr>
              <w:pStyle w:val="TabellRader"/>
              <w:jc w:val="left"/>
            </w:pPr>
            <w:r>
              <w:t>Österrike</w:t>
            </w:r>
          </w:p>
        </w:tc>
        <w:tc>
          <w:tcPr>
            <w:tcW w:w="1235" w:type="pct"/>
            <w:tcBorders>
              <w:top w:val="single" w:sz="6" w:space="0" w:color="auto"/>
              <w:left w:val="nil"/>
              <w:bottom w:val="single" w:sz="6" w:space="0" w:color="auto"/>
              <w:right w:val="nil"/>
            </w:tcBorders>
            <w:vAlign w:val="center"/>
            <w:hideMark/>
          </w:tcPr>
          <w:p w14:paraId="0F493E45" w14:textId="77777777" w:rsidR="00C31C58" w:rsidRDefault="00CE11CB" w:rsidP="00C31C58">
            <w:pPr>
              <w:pStyle w:val="TabellRader"/>
            </w:pPr>
            <w:r>
              <w:t>244</w:t>
            </w:r>
          </w:p>
        </w:tc>
        <w:tc>
          <w:tcPr>
            <w:tcW w:w="1235" w:type="pct"/>
            <w:tcBorders>
              <w:top w:val="single" w:sz="6" w:space="0" w:color="auto"/>
              <w:left w:val="nil"/>
              <w:bottom w:val="single" w:sz="6" w:space="0" w:color="auto"/>
              <w:right w:val="nil"/>
            </w:tcBorders>
            <w:vAlign w:val="bottom"/>
            <w:hideMark/>
          </w:tcPr>
          <w:p w14:paraId="07E69A96" w14:textId="77777777" w:rsidR="00C31C58" w:rsidRDefault="00CE11CB" w:rsidP="00C31C58">
            <w:pPr>
              <w:pStyle w:val="TabellRader"/>
            </w:pPr>
            <w:r>
              <w:t>275</w:t>
            </w:r>
          </w:p>
        </w:tc>
        <w:tc>
          <w:tcPr>
            <w:tcW w:w="1235" w:type="pct"/>
            <w:tcBorders>
              <w:top w:val="single" w:sz="6" w:space="0" w:color="auto"/>
              <w:left w:val="nil"/>
              <w:bottom w:val="single" w:sz="6" w:space="0" w:color="auto"/>
              <w:right w:val="nil"/>
            </w:tcBorders>
            <w:vAlign w:val="center"/>
            <w:hideMark/>
          </w:tcPr>
          <w:p w14:paraId="34C524D7" w14:textId="77777777" w:rsidR="00C31C58" w:rsidRDefault="00CE11CB" w:rsidP="00C31C58">
            <w:pPr>
              <w:pStyle w:val="TabellRader"/>
            </w:pPr>
            <w:r>
              <w:t>122</w:t>
            </w:r>
          </w:p>
        </w:tc>
      </w:tr>
      <w:tr w:rsidR="00C31C58" w14:paraId="676FDB65" w14:textId="77777777" w:rsidTr="00C31C58">
        <w:trPr>
          <w:trHeight w:val="269"/>
        </w:trPr>
        <w:tc>
          <w:tcPr>
            <w:tcW w:w="1295" w:type="pct"/>
            <w:tcBorders>
              <w:top w:val="single" w:sz="6" w:space="0" w:color="auto"/>
              <w:left w:val="nil"/>
              <w:bottom w:val="single" w:sz="6" w:space="0" w:color="auto"/>
              <w:right w:val="nil"/>
            </w:tcBorders>
            <w:vAlign w:val="center"/>
            <w:hideMark/>
          </w:tcPr>
          <w:p w14:paraId="7F1DA17B"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2EC8F8A0" w14:textId="77777777" w:rsidR="00C31C58" w:rsidRDefault="00CE11CB" w:rsidP="00C31C58">
            <w:pPr>
              <w:pStyle w:val="TabellSlutsumma"/>
            </w:pPr>
            <w:r>
              <w:t>3 520</w:t>
            </w:r>
          </w:p>
        </w:tc>
        <w:tc>
          <w:tcPr>
            <w:tcW w:w="1235" w:type="pct"/>
            <w:tcBorders>
              <w:top w:val="single" w:sz="6" w:space="0" w:color="auto"/>
              <w:left w:val="nil"/>
              <w:bottom w:val="single" w:sz="6" w:space="0" w:color="auto"/>
              <w:right w:val="nil"/>
            </w:tcBorders>
            <w:vAlign w:val="bottom"/>
            <w:hideMark/>
          </w:tcPr>
          <w:p w14:paraId="6EF6DF39" w14:textId="77777777" w:rsidR="00C31C58" w:rsidRDefault="00CE11CB" w:rsidP="00C31C58">
            <w:pPr>
              <w:pStyle w:val="TabellSlutsumma"/>
            </w:pPr>
            <w:r>
              <w:t xml:space="preserve">4 259 </w:t>
            </w:r>
          </w:p>
        </w:tc>
        <w:tc>
          <w:tcPr>
            <w:tcW w:w="1235" w:type="pct"/>
            <w:tcBorders>
              <w:top w:val="single" w:sz="6" w:space="0" w:color="auto"/>
              <w:left w:val="nil"/>
              <w:bottom w:val="single" w:sz="6" w:space="0" w:color="auto"/>
              <w:right w:val="nil"/>
            </w:tcBorders>
            <w:vAlign w:val="center"/>
            <w:hideMark/>
          </w:tcPr>
          <w:p w14:paraId="0FDE8A64" w14:textId="77777777" w:rsidR="00C31C58" w:rsidRDefault="00CE11CB" w:rsidP="00C31C58">
            <w:pPr>
              <w:pStyle w:val="TabellSlutsumma"/>
            </w:pPr>
            <w:r>
              <w:t>4</w:t>
            </w:r>
            <w:r>
              <w:rPr>
                <w:rFonts w:ascii="Cambria" w:hAnsi="Cambria" w:cs="Cambria"/>
              </w:rPr>
              <w:t> </w:t>
            </w:r>
            <w:r>
              <w:t>447</w:t>
            </w:r>
          </w:p>
        </w:tc>
      </w:tr>
      <w:tr w:rsidR="00C31C58" w14:paraId="5919ECD0" w14:textId="77777777" w:rsidTr="00C31C58">
        <w:trPr>
          <w:trHeight w:val="269"/>
        </w:trPr>
        <w:tc>
          <w:tcPr>
            <w:tcW w:w="1295" w:type="pct"/>
            <w:tcBorders>
              <w:top w:val="single" w:sz="6" w:space="0" w:color="auto"/>
              <w:left w:val="nil"/>
              <w:bottom w:val="single" w:sz="6" w:space="0" w:color="auto"/>
              <w:right w:val="nil"/>
            </w:tcBorders>
            <w:vAlign w:val="center"/>
          </w:tcPr>
          <w:p w14:paraId="49408CF4" w14:textId="77777777" w:rsidR="00C31C58" w:rsidRDefault="00C31C58" w:rsidP="00C31C58">
            <w:pPr>
              <w:pStyle w:val="TabellRader"/>
              <w:jc w:val="left"/>
            </w:pPr>
          </w:p>
        </w:tc>
        <w:tc>
          <w:tcPr>
            <w:tcW w:w="1235" w:type="pct"/>
            <w:tcBorders>
              <w:top w:val="single" w:sz="6" w:space="0" w:color="auto"/>
              <w:left w:val="nil"/>
              <w:bottom w:val="single" w:sz="6" w:space="0" w:color="auto"/>
              <w:right w:val="nil"/>
            </w:tcBorders>
            <w:vAlign w:val="center"/>
          </w:tcPr>
          <w:p w14:paraId="4C6C4F9F"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72375E93"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5134291C" w14:textId="77777777" w:rsidR="00C31C58" w:rsidRDefault="00C31C58" w:rsidP="00C31C58">
            <w:pPr>
              <w:pStyle w:val="TabellRader"/>
            </w:pPr>
          </w:p>
        </w:tc>
      </w:tr>
      <w:tr w:rsidR="00C31C58" w14:paraId="2409A606" w14:textId="77777777" w:rsidTr="00C31C58">
        <w:trPr>
          <w:trHeight w:val="269"/>
        </w:trPr>
        <w:tc>
          <w:tcPr>
            <w:tcW w:w="1295" w:type="pct"/>
            <w:tcBorders>
              <w:top w:val="single" w:sz="6" w:space="0" w:color="auto"/>
              <w:left w:val="nil"/>
              <w:bottom w:val="single" w:sz="6" w:space="0" w:color="auto"/>
              <w:right w:val="nil"/>
            </w:tcBorders>
            <w:vAlign w:val="center"/>
            <w:hideMark/>
          </w:tcPr>
          <w:p w14:paraId="529ED901" w14:textId="77777777" w:rsidR="00C31C58" w:rsidRPr="00F36D4E" w:rsidRDefault="00CE11CB" w:rsidP="00C31C58">
            <w:pPr>
              <w:pStyle w:val="TabellRader"/>
              <w:jc w:val="left"/>
              <w:rPr>
                <w:b/>
                <w:bCs/>
              </w:rPr>
            </w:pPr>
            <w:r w:rsidRPr="00F36D4E">
              <w:rPr>
                <w:b/>
                <w:bCs/>
              </w:rPr>
              <w:t>ÖVRIGA EUROPA</w:t>
            </w:r>
          </w:p>
        </w:tc>
        <w:tc>
          <w:tcPr>
            <w:tcW w:w="1235" w:type="pct"/>
            <w:tcBorders>
              <w:top w:val="single" w:sz="6" w:space="0" w:color="auto"/>
              <w:left w:val="nil"/>
              <w:bottom w:val="single" w:sz="6" w:space="0" w:color="auto"/>
              <w:right w:val="nil"/>
            </w:tcBorders>
            <w:vAlign w:val="center"/>
          </w:tcPr>
          <w:p w14:paraId="32F7D55A"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68C0BD4D"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452B2A7C" w14:textId="77777777" w:rsidR="00C31C58" w:rsidRDefault="00C31C58" w:rsidP="00C31C58">
            <w:pPr>
              <w:pStyle w:val="TabellRader"/>
            </w:pPr>
          </w:p>
        </w:tc>
      </w:tr>
      <w:tr w:rsidR="00C31C58" w14:paraId="339985B9" w14:textId="77777777" w:rsidTr="00C31C58">
        <w:trPr>
          <w:trHeight w:val="269"/>
        </w:trPr>
        <w:tc>
          <w:tcPr>
            <w:tcW w:w="1295" w:type="pct"/>
            <w:tcBorders>
              <w:top w:val="single" w:sz="6" w:space="0" w:color="auto"/>
              <w:left w:val="nil"/>
              <w:bottom w:val="single" w:sz="6" w:space="0" w:color="auto"/>
              <w:right w:val="nil"/>
            </w:tcBorders>
            <w:vAlign w:val="center"/>
            <w:hideMark/>
          </w:tcPr>
          <w:p w14:paraId="2132F8E4" w14:textId="77777777" w:rsidR="00C31C58" w:rsidRDefault="00CE11CB" w:rsidP="00C31C58">
            <w:pPr>
              <w:pStyle w:val="TabellRader"/>
              <w:jc w:val="left"/>
            </w:pPr>
            <w:r>
              <w:t>Andorra</w:t>
            </w:r>
          </w:p>
        </w:tc>
        <w:tc>
          <w:tcPr>
            <w:tcW w:w="1235" w:type="pct"/>
            <w:tcBorders>
              <w:top w:val="single" w:sz="6" w:space="0" w:color="auto"/>
              <w:left w:val="nil"/>
              <w:bottom w:val="single" w:sz="6" w:space="0" w:color="auto"/>
              <w:right w:val="nil"/>
            </w:tcBorders>
            <w:vAlign w:val="center"/>
            <w:hideMark/>
          </w:tcPr>
          <w:p w14:paraId="3B830BF5" w14:textId="77777777" w:rsidR="00C31C58" w:rsidRDefault="00CE11CB" w:rsidP="00C31C58">
            <w:pPr>
              <w:pStyle w:val="TabellRader"/>
            </w:pPr>
            <w:r>
              <w:t>0,4</w:t>
            </w:r>
          </w:p>
        </w:tc>
        <w:tc>
          <w:tcPr>
            <w:tcW w:w="1235" w:type="pct"/>
            <w:tcBorders>
              <w:top w:val="single" w:sz="6" w:space="0" w:color="auto"/>
              <w:left w:val="nil"/>
              <w:bottom w:val="single" w:sz="6" w:space="0" w:color="auto"/>
              <w:right w:val="nil"/>
            </w:tcBorders>
            <w:vAlign w:val="bottom"/>
            <w:hideMark/>
          </w:tcPr>
          <w:p w14:paraId="2D6E9AA2" w14:textId="77777777" w:rsidR="00C31C58" w:rsidRDefault="00CE11CB" w:rsidP="00C31C58">
            <w:pPr>
              <w:pStyle w:val="TabellRader"/>
            </w:pPr>
            <w:r>
              <w:t>0,3</w:t>
            </w:r>
          </w:p>
        </w:tc>
        <w:tc>
          <w:tcPr>
            <w:tcW w:w="1235" w:type="pct"/>
            <w:tcBorders>
              <w:top w:val="single" w:sz="6" w:space="0" w:color="auto"/>
              <w:left w:val="nil"/>
              <w:bottom w:val="single" w:sz="6" w:space="0" w:color="auto"/>
              <w:right w:val="nil"/>
            </w:tcBorders>
            <w:vAlign w:val="center"/>
            <w:hideMark/>
          </w:tcPr>
          <w:p w14:paraId="072F1085" w14:textId="77777777" w:rsidR="00C31C58" w:rsidRDefault="00CE11CB" w:rsidP="00C31C58">
            <w:pPr>
              <w:pStyle w:val="TabellRader"/>
            </w:pPr>
            <w:r>
              <w:t>0,2</w:t>
            </w:r>
          </w:p>
        </w:tc>
      </w:tr>
      <w:tr w:rsidR="00C31C58" w14:paraId="6F36E720" w14:textId="77777777" w:rsidTr="00C31C58">
        <w:trPr>
          <w:trHeight w:val="269"/>
        </w:trPr>
        <w:tc>
          <w:tcPr>
            <w:tcW w:w="1295" w:type="pct"/>
            <w:tcBorders>
              <w:top w:val="single" w:sz="6" w:space="0" w:color="auto"/>
              <w:left w:val="nil"/>
              <w:bottom w:val="single" w:sz="6" w:space="0" w:color="auto"/>
              <w:right w:val="nil"/>
            </w:tcBorders>
            <w:vAlign w:val="center"/>
            <w:hideMark/>
          </w:tcPr>
          <w:p w14:paraId="23ABE805" w14:textId="77777777" w:rsidR="00C31C58" w:rsidRDefault="00CE11CB" w:rsidP="00C31C58">
            <w:pPr>
              <w:pStyle w:val="TabellRader"/>
              <w:jc w:val="left"/>
            </w:pPr>
            <w:r>
              <w:t>Island</w:t>
            </w:r>
          </w:p>
        </w:tc>
        <w:tc>
          <w:tcPr>
            <w:tcW w:w="1235" w:type="pct"/>
            <w:tcBorders>
              <w:top w:val="single" w:sz="6" w:space="0" w:color="auto"/>
              <w:left w:val="nil"/>
              <w:bottom w:val="single" w:sz="6" w:space="0" w:color="auto"/>
              <w:right w:val="nil"/>
            </w:tcBorders>
            <w:vAlign w:val="center"/>
            <w:hideMark/>
          </w:tcPr>
          <w:p w14:paraId="14F0CB2E" w14:textId="77777777" w:rsidR="00C31C58" w:rsidRDefault="00CE11CB" w:rsidP="00C31C58">
            <w:pPr>
              <w:pStyle w:val="TabellRader"/>
            </w:pPr>
            <w:r>
              <w:t>1,9</w:t>
            </w:r>
          </w:p>
        </w:tc>
        <w:tc>
          <w:tcPr>
            <w:tcW w:w="1235" w:type="pct"/>
            <w:tcBorders>
              <w:top w:val="single" w:sz="6" w:space="0" w:color="auto"/>
              <w:left w:val="nil"/>
              <w:bottom w:val="single" w:sz="6" w:space="0" w:color="auto"/>
              <w:right w:val="nil"/>
            </w:tcBorders>
            <w:vAlign w:val="bottom"/>
            <w:hideMark/>
          </w:tcPr>
          <w:p w14:paraId="74AF627F" w14:textId="77777777" w:rsidR="00C31C58" w:rsidRDefault="00CE11CB" w:rsidP="00C31C58">
            <w:pPr>
              <w:pStyle w:val="TabellRader"/>
            </w:pPr>
            <w:r>
              <w:t>1,5</w:t>
            </w:r>
          </w:p>
        </w:tc>
        <w:tc>
          <w:tcPr>
            <w:tcW w:w="1235" w:type="pct"/>
            <w:tcBorders>
              <w:top w:val="single" w:sz="6" w:space="0" w:color="auto"/>
              <w:left w:val="nil"/>
              <w:bottom w:val="single" w:sz="6" w:space="0" w:color="auto"/>
              <w:right w:val="nil"/>
            </w:tcBorders>
            <w:vAlign w:val="center"/>
            <w:hideMark/>
          </w:tcPr>
          <w:p w14:paraId="0762AA96" w14:textId="77777777" w:rsidR="00C31C58" w:rsidRDefault="00CE11CB" w:rsidP="00C31C58">
            <w:pPr>
              <w:pStyle w:val="TabellRader"/>
            </w:pPr>
            <w:r>
              <w:t>0,8</w:t>
            </w:r>
          </w:p>
        </w:tc>
      </w:tr>
      <w:tr w:rsidR="00C31C58" w14:paraId="5EDF66A3" w14:textId="77777777" w:rsidTr="00C31C58">
        <w:trPr>
          <w:trHeight w:val="269"/>
        </w:trPr>
        <w:tc>
          <w:tcPr>
            <w:tcW w:w="1295" w:type="pct"/>
            <w:tcBorders>
              <w:top w:val="single" w:sz="6" w:space="0" w:color="auto"/>
              <w:left w:val="nil"/>
              <w:bottom w:val="single" w:sz="6" w:space="0" w:color="auto"/>
              <w:right w:val="nil"/>
            </w:tcBorders>
            <w:vAlign w:val="center"/>
            <w:hideMark/>
          </w:tcPr>
          <w:p w14:paraId="284D9E07" w14:textId="77777777" w:rsidR="00C31C58" w:rsidRDefault="00CE11CB" w:rsidP="00C31C58">
            <w:pPr>
              <w:pStyle w:val="TabellRader"/>
              <w:jc w:val="left"/>
            </w:pPr>
            <w:r>
              <w:t>Monaco</w:t>
            </w:r>
          </w:p>
        </w:tc>
        <w:tc>
          <w:tcPr>
            <w:tcW w:w="1235" w:type="pct"/>
            <w:tcBorders>
              <w:top w:val="single" w:sz="6" w:space="0" w:color="auto"/>
              <w:left w:val="nil"/>
              <w:bottom w:val="single" w:sz="6" w:space="0" w:color="auto"/>
              <w:right w:val="nil"/>
            </w:tcBorders>
            <w:vAlign w:val="center"/>
            <w:hideMark/>
          </w:tcPr>
          <w:p w14:paraId="44B43F7F"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bottom"/>
            <w:hideMark/>
          </w:tcPr>
          <w:p w14:paraId="51F4B384"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3397BAA0" w14:textId="77777777" w:rsidR="00C31C58" w:rsidRDefault="00CE11CB" w:rsidP="00C31C58">
            <w:pPr>
              <w:pStyle w:val="TabellRader"/>
            </w:pPr>
            <w:r>
              <w:t>0,02</w:t>
            </w:r>
          </w:p>
        </w:tc>
      </w:tr>
      <w:tr w:rsidR="00C31C58" w14:paraId="518918D4" w14:textId="77777777" w:rsidTr="00C31C58">
        <w:trPr>
          <w:trHeight w:val="269"/>
        </w:trPr>
        <w:tc>
          <w:tcPr>
            <w:tcW w:w="1295" w:type="pct"/>
            <w:tcBorders>
              <w:top w:val="single" w:sz="6" w:space="0" w:color="auto"/>
              <w:left w:val="nil"/>
              <w:bottom w:val="single" w:sz="6" w:space="0" w:color="auto"/>
              <w:right w:val="nil"/>
            </w:tcBorders>
            <w:vAlign w:val="center"/>
            <w:hideMark/>
          </w:tcPr>
          <w:p w14:paraId="3B71653D" w14:textId="77777777" w:rsidR="00C31C58" w:rsidRDefault="00CE11CB" w:rsidP="00C31C58">
            <w:pPr>
              <w:pStyle w:val="TabellRader"/>
              <w:jc w:val="left"/>
            </w:pPr>
            <w:r>
              <w:t>Norge</w:t>
            </w:r>
          </w:p>
        </w:tc>
        <w:tc>
          <w:tcPr>
            <w:tcW w:w="1235" w:type="pct"/>
            <w:tcBorders>
              <w:top w:val="single" w:sz="6" w:space="0" w:color="auto"/>
              <w:left w:val="nil"/>
              <w:bottom w:val="single" w:sz="6" w:space="0" w:color="auto"/>
              <w:right w:val="nil"/>
            </w:tcBorders>
            <w:vAlign w:val="center"/>
            <w:hideMark/>
          </w:tcPr>
          <w:p w14:paraId="0845AFD4" w14:textId="77777777" w:rsidR="00C31C58" w:rsidRDefault="00CE11CB" w:rsidP="00C31C58">
            <w:pPr>
              <w:pStyle w:val="TabellRader"/>
            </w:pPr>
            <w:r>
              <w:t>370</w:t>
            </w:r>
          </w:p>
        </w:tc>
        <w:tc>
          <w:tcPr>
            <w:tcW w:w="1235" w:type="pct"/>
            <w:tcBorders>
              <w:top w:val="single" w:sz="6" w:space="0" w:color="auto"/>
              <w:left w:val="nil"/>
              <w:bottom w:val="single" w:sz="6" w:space="0" w:color="auto"/>
              <w:right w:val="nil"/>
            </w:tcBorders>
            <w:vAlign w:val="bottom"/>
            <w:hideMark/>
          </w:tcPr>
          <w:p w14:paraId="7477033F" w14:textId="77777777" w:rsidR="00C31C58" w:rsidRDefault="00CE11CB" w:rsidP="00C31C58">
            <w:pPr>
              <w:pStyle w:val="TabellRader"/>
            </w:pPr>
            <w:r>
              <w:t xml:space="preserve">601 </w:t>
            </w:r>
          </w:p>
        </w:tc>
        <w:tc>
          <w:tcPr>
            <w:tcW w:w="1235" w:type="pct"/>
            <w:tcBorders>
              <w:top w:val="single" w:sz="6" w:space="0" w:color="auto"/>
              <w:left w:val="nil"/>
              <w:bottom w:val="single" w:sz="6" w:space="0" w:color="auto"/>
              <w:right w:val="nil"/>
            </w:tcBorders>
            <w:vAlign w:val="center"/>
            <w:hideMark/>
          </w:tcPr>
          <w:p w14:paraId="14C480AD" w14:textId="77777777" w:rsidR="00C31C58" w:rsidRDefault="00CE11CB" w:rsidP="00C31C58">
            <w:pPr>
              <w:pStyle w:val="TabellRader"/>
            </w:pPr>
            <w:r>
              <w:t>461</w:t>
            </w:r>
          </w:p>
        </w:tc>
      </w:tr>
      <w:tr w:rsidR="00C31C58" w14:paraId="5083B333" w14:textId="77777777" w:rsidTr="00C31C58">
        <w:trPr>
          <w:trHeight w:val="269"/>
        </w:trPr>
        <w:tc>
          <w:tcPr>
            <w:tcW w:w="1295" w:type="pct"/>
            <w:tcBorders>
              <w:top w:val="single" w:sz="6" w:space="0" w:color="auto"/>
              <w:left w:val="nil"/>
              <w:bottom w:val="single" w:sz="6" w:space="0" w:color="auto"/>
              <w:right w:val="nil"/>
            </w:tcBorders>
            <w:vAlign w:val="center"/>
            <w:hideMark/>
          </w:tcPr>
          <w:p w14:paraId="138A6EC3" w14:textId="77777777" w:rsidR="00C31C58" w:rsidRDefault="00CE11CB" w:rsidP="00C31C58">
            <w:pPr>
              <w:pStyle w:val="TabellRader"/>
              <w:jc w:val="left"/>
            </w:pPr>
            <w:r>
              <w:t>Schweiz</w:t>
            </w:r>
          </w:p>
        </w:tc>
        <w:tc>
          <w:tcPr>
            <w:tcW w:w="1235" w:type="pct"/>
            <w:tcBorders>
              <w:top w:val="single" w:sz="6" w:space="0" w:color="auto"/>
              <w:left w:val="nil"/>
              <w:bottom w:val="single" w:sz="6" w:space="0" w:color="auto"/>
              <w:right w:val="nil"/>
            </w:tcBorders>
            <w:vAlign w:val="center"/>
            <w:hideMark/>
          </w:tcPr>
          <w:p w14:paraId="40C7D7FA" w14:textId="77777777" w:rsidR="00C31C58" w:rsidRDefault="00CE11CB" w:rsidP="00C31C58">
            <w:pPr>
              <w:pStyle w:val="TabellRader"/>
            </w:pPr>
            <w:r>
              <w:t>67</w:t>
            </w:r>
          </w:p>
        </w:tc>
        <w:tc>
          <w:tcPr>
            <w:tcW w:w="1235" w:type="pct"/>
            <w:tcBorders>
              <w:top w:val="single" w:sz="6" w:space="0" w:color="auto"/>
              <w:left w:val="nil"/>
              <w:bottom w:val="single" w:sz="6" w:space="0" w:color="auto"/>
              <w:right w:val="nil"/>
            </w:tcBorders>
            <w:vAlign w:val="bottom"/>
            <w:hideMark/>
          </w:tcPr>
          <w:p w14:paraId="4DB560F2" w14:textId="77777777" w:rsidR="00C31C58" w:rsidRDefault="00CE11CB" w:rsidP="00C31C58">
            <w:pPr>
              <w:pStyle w:val="TabellRader"/>
            </w:pPr>
            <w:r>
              <w:t>206</w:t>
            </w:r>
          </w:p>
        </w:tc>
        <w:tc>
          <w:tcPr>
            <w:tcW w:w="1235" w:type="pct"/>
            <w:tcBorders>
              <w:top w:val="single" w:sz="6" w:space="0" w:color="auto"/>
              <w:left w:val="nil"/>
              <w:bottom w:val="single" w:sz="6" w:space="0" w:color="auto"/>
              <w:right w:val="nil"/>
            </w:tcBorders>
            <w:vAlign w:val="center"/>
            <w:hideMark/>
          </w:tcPr>
          <w:p w14:paraId="4254F68F" w14:textId="77777777" w:rsidR="00C31C58" w:rsidRDefault="00CE11CB" w:rsidP="00C31C58">
            <w:pPr>
              <w:pStyle w:val="TabellRader"/>
            </w:pPr>
            <w:r>
              <w:t>348</w:t>
            </w:r>
          </w:p>
        </w:tc>
      </w:tr>
      <w:tr w:rsidR="00C31C58" w14:paraId="2DCC7123" w14:textId="77777777" w:rsidTr="00C31C58">
        <w:trPr>
          <w:trHeight w:val="269"/>
        </w:trPr>
        <w:tc>
          <w:tcPr>
            <w:tcW w:w="1295" w:type="pct"/>
            <w:tcBorders>
              <w:top w:val="single" w:sz="6" w:space="0" w:color="auto"/>
              <w:left w:val="nil"/>
              <w:bottom w:val="single" w:sz="6" w:space="0" w:color="auto"/>
              <w:right w:val="nil"/>
            </w:tcBorders>
            <w:vAlign w:val="center"/>
            <w:hideMark/>
          </w:tcPr>
          <w:p w14:paraId="677E90E7" w14:textId="77777777" w:rsidR="00C31C58" w:rsidRDefault="00CE11CB" w:rsidP="00C31C58">
            <w:pPr>
              <w:pStyle w:val="TabellRader"/>
              <w:jc w:val="left"/>
            </w:pPr>
            <w:r>
              <w:t>Storbritannien</w:t>
            </w:r>
          </w:p>
        </w:tc>
        <w:tc>
          <w:tcPr>
            <w:tcW w:w="1235" w:type="pct"/>
            <w:tcBorders>
              <w:top w:val="single" w:sz="6" w:space="0" w:color="auto"/>
              <w:left w:val="nil"/>
              <w:bottom w:val="single" w:sz="6" w:space="0" w:color="auto"/>
              <w:right w:val="nil"/>
            </w:tcBorders>
            <w:vAlign w:val="center"/>
            <w:hideMark/>
          </w:tcPr>
          <w:p w14:paraId="7D89E4E7" w14:textId="77777777" w:rsidR="00C31C58" w:rsidRDefault="00CE11CB" w:rsidP="00C31C58">
            <w:pPr>
              <w:pStyle w:val="TabellRader"/>
            </w:pPr>
            <w:r>
              <w:t>356</w:t>
            </w:r>
          </w:p>
        </w:tc>
        <w:tc>
          <w:tcPr>
            <w:tcW w:w="1235" w:type="pct"/>
            <w:tcBorders>
              <w:top w:val="single" w:sz="6" w:space="0" w:color="auto"/>
              <w:left w:val="nil"/>
              <w:bottom w:val="single" w:sz="6" w:space="0" w:color="auto"/>
              <w:right w:val="nil"/>
            </w:tcBorders>
            <w:vAlign w:val="bottom"/>
            <w:hideMark/>
          </w:tcPr>
          <w:p w14:paraId="2E1F5CD8" w14:textId="77777777" w:rsidR="00C31C58" w:rsidRDefault="00CE11CB" w:rsidP="00C31C58">
            <w:pPr>
              <w:pStyle w:val="TabellRader"/>
            </w:pPr>
            <w:r>
              <w:t>436</w:t>
            </w:r>
          </w:p>
        </w:tc>
        <w:tc>
          <w:tcPr>
            <w:tcW w:w="1235" w:type="pct"/>
            <w:tcBorders>
              <w:top w:val="single" w:sz="6" w:space="0" w:color="auto"/>
              <w:left w:val="nil"/>
              <w:bottom w:val="single" w:sz="6" w:space="0" w:color="auto"/>
              <w:right w:val="nil"/>
            </w:tcBorders>
            <w:vAlign w:val="center"/>
            <w:hideMark/>
          </w:tcPr>
          <w:p w14:paraId="043985BE" w14:textId="77777777" w:rsidR="00C31C58" w:rsidRDefault="00CE11CB" w:rsidP="00C31C58">
            <w:pPr>
              <w:pStyle w:val="TabellRader"/>
            </w:pPr>
            <w:r>
              <w:t>419</w:t>
            </w:r>
          </w:p>
        </w:tc>
      </w:tr>
      <w:tr w:rsidR="00C31C58" w14:paraId="12ED04F2" w14:textId="77777777" w:rsidTr="00C31C58">
        <w:trPr>
          <w:trHeight w:val="269"/>
        </w:trPr>
        <w:tc>
          <w:tcPr>
            <w:tcW w:w="1295" w:type="pct"/>
            <w:tcBorders>
              <w:top w:val="single" w:sz="6" w:space="0" w:color="auto"/>
              <w:left w:val="nil"/>
              <w:bottom w:val="single" w:sz="6" w:space="0" w:color="auto"/>
              <w:right w:val="nil"/>
            </w:tcBorders>
            <w:vAlign w:val="center"/>
            <w:hideMark/>
          </w:tcPr>
          <w:p w14:paraId="171D1E83" w14:textId="77777777" w:rsidR="00C31C58" w:rsidRDefault="00CE11CB" w:rsidP="00C31C58">
            <w:pPr>
              <w:pStyle w:val="TabellRader"/>
              <w:jc w:val="left"/>
            </w:pPr>
            <w:r>
              <w:t>Turkiet</w:t>
            </w:r>
          </w:p>
        </w:tc>
        <w:tc>
          <w:tcPr>
            <w:tcW w:w="1235" w:type="pct"/>
            <w:tcBorders>
              <w:top w:val="single" w:sz="6" w:space="0" w:color="auto"/>
              <w:left w:val="nil"/>
              <w:bottom w:val="single" w:sz="6" w:space="0" w:color="auto"/>
              <w:right w:val="nil"/>
            </w:tcBorders>
            <w:vAlign w:val="center"/>
            <w:hideMark/>
          </w:tcPr>
          <w:p w14:paraId="5328566A" w14:textId="77777777" w:rsidR="00C31C58" w:rsidRDefault="00CE11CB" w:rsidP="00C31C58">
            <w:pPr>
              <w:pStyle w:val="TabellRader"/>
            </w:pPr>
            <w:r>
              <w:t>299</w:t>
            </w:r>
          </w:p>
        </w:tc>
        <w:tc>
          <w:tcPr>
            <w:tcW w:w="1235" w:type="pct"/>
            <w:tcBorders>
              <w:top w:val="single" w:sz="6" w:space="0" w:color="auto"/>
              <w:left w:val="nil"/>
              <w:bottom w:val="single" w:sz="6" w:space="0" w:color="auto"/>
              <w:right w:val="nil"/>
            </w:tcBorders>
            <w:vAlign w:val="bottom"/>
            <w:hideMark/>
          </w:tcPr>
          <w:p w14:paraId="4D87FDA5" w14:textId="77777777" w:rsidR="00C31C58" w:rsidRDefault="00CE11CB" w:rsidP="00C31C58">
            <w:pPr>
              <w:pStyle w:val="TabellRader"/>
            </w:pPr>
            <w:r>
              <w:t>42</w:t>
            </w:r>
          </w:p>
        </w:tc>
        <w:tc>
          <w:tcPr>
            <w:tcW w:w="1235" w:type="pct"/>
            <w:tcBorders>
              <w:top w:val="single" w:sz="6" w:space="0" w:color="auto"/>
              <w:left w:val="nil"/>
              <w:bottom w:val="single" w:sz="6" w:space="0" w:color="auto"/>
              <w:right w:val="nil"/>
            </w:tcBorders>
            <w:vAlign w:val="center"/>
            <w:hideMark/>
          </w:tcPr>
          <w:p w14:paraId="751A7450" w14:textId="77777777" w:rsidR="00C31C58" w:rsidRDefault="00CE11CB" w:rsidP="00C31C58">
            <w:pPr>
              <w:pStyle w:val="TabellRader"/>
            </w:pPr>
            <w:r>
              <w:t>-</w:t>
            </w:r>
          </w:p>
        </w:tc>
      </w:tr>
      <w:tr w:rsidR="00C31C58" w14:paraId="072BBDB2" w14:textId="77777777" w:rsidTr="00C31C58">
        <w:trPr>
          <w:trHeight w:val="269"/>
        </w:trPr>
        <w:tc>
          <w:tcPr>
            <w:tcW w:w="1295" w:type="pct"/>
            <w:tcBorders>
              <w:top w:val="single" w:sz="6" w:space="0" w:color="auto"/>
              <w:left w:val="nil"/>
              <w:bottom w:val="single" w:sz="6" w:space="0" w:color="auto"/>
              <w:right w:val="nil"/>
            </w:tcBorders>
            <w:vAlign w:val="center"/>
            <w:hideMark/>
          </w:tcPr>
          <w:p w14:paraId="29E37056"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15596478" w14:textId="77777777" w:rsidR="00C31C58" w:rsidRDefault="00CE11CB" w:rsidP="00C31C58">
            <w:pPr>
              <w:pStyle w:val="TabellSlutsumma"/>
            </w:pPr>
            <w:r>
              <w:t>1094</w:t>
            </w:r>
          </w:p>
        </w:tc>
        <w:tc>
          <w:tcPr>
            <w:tcW w:w="1235" w:type="pct"/>
            <w:tcBorders>
              <w:top w:val="single" w:sz="6" w:space="0" w:color="auto"/>
              <w:left w:val="nil"/>
              <w:bottom w:val="single" w:sz="6" w:space="0" w:color="auto"/>
              <w:right w:val="nil"/>
            </w:tcBorders>
            <w:vAlign w:val="bottom"/>
            <w:hideMark/>
          </w:tcPr>
          <w:p w14:paraId="216FFF2D" w14:textId="77777777" w:rsidR="00C31C58" w:rsidRDefault="00CE11CB" w:rsidP="00C31C58">
            <w:pPr>
              <w:pStyle w:val="TabellSlutsumma"/>
            </w:pPr>
            <w:r>
              <w:t>1287</w:t>
            </w:r>
          </w:p>
        </w:tc>
        <w:tc>
          <w:tcPr>
            <w:tcW w:w="1235" w:type="pct"/>
            <w:tcBorders>
              <w:top w:val="single" w:sz="6" w:space="0" w:color="auto"/>
              <w:left w:val="nil"/>
              <w:bottom w:val="single" w:sz="6" w:space="0" w:color="auto"/>
              <w:right w:val="nil"/>
            </w:tcBorders>
            <w:vAlign w:val="center"/>
            <w:hideMark/>
          </w:tcPr>
          <w:p w14:paraId="609D21EF" w14:textId="77777777" w:rsidR="00C31C58" w:rsidRDefault="00CE11CB" w:rsidP="00C31C58">
            <w:pPr>
              <w:pStyle w:val="TabellSlutsumma"/>
            </w:pPr>
            <w:r>
              <w:t>1</w:t>
            </w:r>
            <w:r>
              <w:rPr>
                <w:rFonts w:ascii="Cambria" w:hAnsi="Cambria" w:cs="Cambria"/>
              </w:rPr>
              <w:t> </w:t>
            </w:r>
            <w:r>
              <w:t xml:space="preserve">228 </w:t>
            </w:r>
          </w:p>
        </w:tc>
      </w:tr>
      <w:tr w:rsidR="00C31C58" w14:paraId="54E3DBE1" w14:textId="77777777" w:rsidTr="00C31C58">
        <w:trPr>
          <w:trHeight w:val="269"/>
        </w:trPr>
        <w:tc>
          <w:tcPr>
            <w:tcW w:w="1295" w:type="pct"/>
            <w:tcBorders>
              <w:top w:val="single" w:sz="6" w:space="0" w:color="auto"/>
              <w:left w:val="nil"/>
              <w:bottom w:val="single" w:sz="6" w:space="0" w:color="auto"/>
              <w:right w:val="nil"/>
            </w:tcBorders>
            <w:vAlign w:val="center"/>
          </w:tcPr>
          <w:p w14:paraId="34191069" w14:textId="77777777" w:rsidR="00C31C58" w:rsidRDefault="00C31C58" w:rsidP="00C31C58">
            <w:pPr>
              <w:pStyle w:val="TabellRader"/>
              <w:jc w:val="left"/>
            </w:pPr>
          </w:p>
        </w:tc>
        <w:tc>
          <w:tcPr>
            <w:tcW w:w="1235" w:type="pct"/>
            <w:tcBorders>
              <w:top w:val="single" w:sz="6" w:space="0" w:color="auto"/>
              <w:left w:val="nil"/>
              <w:bottom w:val="single" w:sz="6" w:space="0" w:color="auto"/>
              <w:right w:val="nil"/>
            </w:tcBorders>
            <w:vAlign w:val="center"/>
          </w:tcPr>
          <w:p w14:paraId="40974F35"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07C66D8A"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6264ECF8" w14:textId="77777777" w:rsidR="00C31C58" w:rsidRDefault="00C31C58" w:rsidP="00C31C58">
            <w:pPr>
              <w:pStyle w:val="TabellRader"/>
            </w:pPr>
          </w:p>
        </w:tc>
      </w:tr>
      <w:tr w:rsidR="00C31C58" w14:paraId="5599A55E" w14:textId="77777777" w:rsidTr="00C31C58">
        <w:trPr>
          <w:trHeight w:val="269"/>
        </w:trPr>
        <w:tc>
          <w:tcPr>
            <w:tcW w:w="1295" w:type="pct"/>
            <w:tcBorders>
              <w:top w:val="single" w:sz="6" w:space="0" w:color="auto"/>
              <w:left w:val="nil"/>
              <w:bottom w:val="single" w:sz="6" w:space="0" w:color="auto"/>
              <w:right w:val="nil"/>
            </w:tcBorders>
            <w:vAlign w:val="center"/>
            <w:hideMark/>
          </w:tcPr>
          <w:p w14:paraId="44773542" w14:textId="77777777" w:rsidR="00C31C58" w:rsidRPr="00F36D4E" w:rsidRDefault="00CE11CB" w:rsidP="00C31C58">
            <w:pPr>
              <w:pStyle w:val="TabellRader"/>
              <w:jc w:val="left"/>
              <w:rPr>
                <w:b/>
                <w:bCs/>
              </w:rPr>
            </w:pPr>
            <w:r w:rsidRPr="00F36D4E">
              <w:rPr>
                <w:b/>
                <w:bCs/>
              </w:rPr>
              <w:t>NORDAMERIKA</w:t>
            </w:r>
          </w:p>
        </w:tc>
        <w:tc>
          <w:tcPr>
            <w:tcW w:w="1235" w:type="pct"/>
            <w:tcBorders>
              <w:top w:val="single" w:sz="6" w:space="0" w:color="auto"/>
              <w:left w:val="nil"/>
              <w:bottom w:val="single" w:sz="6" w:space="0" w:color="auto"/>
              <w:right w:val="nil"/>
            </w:tcBorders>
            <w:vAlign w:val="center"/>
          </w:tcPr>
          <w:p w14:paraId="2C42FBBF"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20C08EE7"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1636F675" w14:textId="77777777" w:rsidR="00C31C58" w:rsidRDefault="00C31C58" w:rsidP="00C31C58">
            <w:pPr>
              <w:pStyle w:val="TabellRader"/>
            </w:pPr>
          </w:p>
        </w:tc>
      </w:tr>
      <w:tr w:rsidR="00C31C58" w14:paraId="4D680874" w14:textId="77777777" w:rsidTr="00C31C58">
        <w:trPr>
          <w:trHeight w:val="269"/>
        </w:trPr>
        <w:tc>
          <w:tcPr>
            <w:tcW w:w="1295" w:type="pct"/>
            <w:tcBorders>
              <w:top w:val="single" w:sz="6" w:space="0" w:color="auto"/>
              <w:left w:val="nil"/>
              <w:bottom w:val="single" w:sz="6" w:space="0" w:color="auto"/>
              <w:right w:val="nil"/>
            </w:tcBorders>
            <w:vAlign w:val="center"/>
            <w:hideMark/>
          </w:tcPr>
          <w:p w14:paraId="0269F034" w14:textId="77777777" w:rsidR="00C31C58" w:rsidRDefault="00CE11CB" w:rsidP="00C31C58">
            <w:pPr>
              <w:pStyle w:val="TabellRader"/>
              <w:jc w:val="left"/>
            </w:pPr>
            <w:r>
              <w:t>Kanada</w:t>
            </w:r>
          </w:p>
        </w:tc>
        <w:tc>
          <w:tcPr>
            <w:tcW w:w="1235" w:type="pct"/>
            <w:tcBorders>
              <w:top w:val="single" w:sz="6" w:space="0" w:color="auto"/>
              <w:left w:val="nil"/>
              <w:bottom w:val="single" w:sz="6" w:space="0" w:color="auto"/>
              <w:right w:val="nil"/>
            </w:tcBorders>
            <w:vAlign w:val="center"/>
            <w:hideMark/>
          </w:tcPr>
          <w:p w14:paraId="3530A154" w14:textId="77777777" w:rsidR="00C31C58" w:rsidRDefault="00CE11CB" w:rsidP="00C31C58">
            <w:pPr>
              <w:pStyle w:val="TabellRader"/>
            </w:pPr>
            <w:r>
              <w:t>231</w:t>
            </w:r>
          </w:p>
        </w:tc>
        <w:tc>
          <w:tcPr>
            <w:tcW w:w="1235" w:type="pct"/>
            <w:tcBorders>
              <w:top w:val="single" w:sz="6" w:space="0" w:color="auto"/>
              <w:left w:val="nil"/>
              <w:bottom w:val="single" w:sz="6" w:space="0" w:color="auto"/>
              <w:right w:val="nil"/>
            </w:tcBorders>
            <w:vAlign w:val="center"/>
            <w:hideMark/>
          </w:tcPr>
          <w:p w14:paraId="25A9F454" w14:textId="77777777" w:rsidR="00C31C58" w:rsidRDefault="00CE11CB" w:rsidP="00C31C58">
            <w:pPr>
              <w:pStyle w:val="TabellRader"/>
            </w:pPr>
            <w:r>
              <w:t>227</w:t>
            </w:r>
          </w:p>
        </w:tc>
        <w:tc>
          <w:tcPr>
            <w:tcW w:w="1235" w:type="pct"/>
            <w:tcBorders>
              <w:top w:val="single" w:sz="6" w:space="0" w:color="auto"/>
              <w:left w:val="nil"/>
              <w:bottom w:val="single" w:sz="6" w:space="0" w:color="auto"/>
              <w:right w:val="nil"/>
            </w:tcBorders>
            <w:vAlign w:val="center"/>
            <w:hideMark/>
          </w:tcPr>
          <w:p w14:paraId="040EF8B6" w14:textId="77777777" w:rsidR="00C31C58" w:rsidRDefault="00CE11CB" w:rsidP="00C31C58">
            <w:pPr>
              <w:pStyle w:val="TabellRader"/>
            </w:pPr>
            <w:r>
              <w:t>88</w:t>
            </w:r>
          </w:p>
        </w:tc>
      </w:tr>
      <w:tr w:rsidR="00C31C58" w14:paraId="0039BBE2" w14:textId="77777777" w:rsidTr="00C31C58">
        <w:trPr>
          <w:trHeight w:val="269"/>
        </w:trPr>
        <w:tc>
          <w:tcPr>
            <w:tcW w:w="1295" w:type="pct"/>
            <w:tcBorders>
              <w:top w:val="single" w:sz="6" w:space="0" w:color="auto"/>
              <w:left w:val="nil"/>
              <w:bottom w:val="single" w:sz="6" w:space="0" w:color="auto"/>
              <w:right w:val="nil"/>
            </w:tcBorders>
            <w:vAlign w:val="center"/>
            <w:hideMark/>
          </w:tcPr>
          <w:p w14:paraId="2B1915AC" w14:textId="77777777" w:rsidR="00C31C58" w:rsidRDefault="00CE11CB" w:rsidP="00C31C58">
            <w:pPr>
              <w:pStyle w:val="TabellRader"/>
              <w:jc w:val="left"/>
            </w:pPr>
            <w:r>
              <w:t>USA</w:t>
            </w:r>
          </w:p>
        </w:tc>
        <w:tc>
          <w:tcPr>
            <w:tcW w:w="1235" w:type="pct"/>
            <w:tcBorders>
              <w:top w:val="single" w:sz="6" w:space="0" w:color="auto"/>
              <w:left w:val="nil"/>
              <w:bottom w:val="single" w:sz="6" w:space="0" w:color="auto"/>
              <w:right w:val="nil"/>
            </w:tcBorders>
            <w:vAlign w:val="center"/>
            <w:hideMark/>
          </w:tcPr>
          <w:p w14:paraId="7C611E8E" w14:textId="77777777" w:rsidR="00C31C58" w:rsidRDefault="00CE11CB" w:rsidP="00C31C58">
            <w:pPr>
              <w:pStyle w:val="TabellRader"/>
            </w:pPr>
            <w:r>
              <w:t>654</w:t>
            </w:r>
          </w:p>
        </w:tc>
        <w:tc>
          <w:tcPr>
            <w:tcW w:w="1235" w:type="pct"/>
            <w:tcBorders>
              <w:top w:val="single" w:sz="6" w:space="0" w:color="auto"/>
              <w:left w:val="nil"/>
              <w:bottom w:val="single" w:sz="6" w:space="0" w:color="auto"/>
              <w:right w:val="nil"/>
            </w:tcBorders>
            <w:vAlign w:val="center"/>
            <w:hideMark/>
          </w:tcPr>
          <w:p w14:paraId="34DE1AD5" w14:textId="77777777" w:rsidR="00C31C58" w:rsidRDefault="00CE11CB" w:rsidP="00C31C58">
            <w:pPr>
              <w:pStyle w:val="TabellRader"/>
            </w:pPr>
            <w:r>
              <w:t>1 714</w:t>
            </w:r>
          </w:p>
        </w:tc>
        <w:tc>
          <w:tcPr>
            <w:tcW w:w="1235" w:type="pct"/>
            <w:tcBorders>
              <w:top w:val="single" w:sz="6" w:space="0" w:color="auto"/>
              <w:left w:val="nil"/>
              <w:bottom w:val="single" w:sz="6" w:space="0" w:color="auto"/>
              <w:right w:val="nil"/>
            </w:tcBorders>
            <w:vAlign w:val="center"/>
            <w:hideMark/>
          </w:tcPr>
          <w:p w14:paraId="47B830EC" w14:textId="77777777" w:rsidR="00C31C58" w:rsidRDefault="00CE11CB" w:rsidP="00C31C58">
            <w:pPr>
              <w:pStyle w:val="TabellRader"/>
            </w:pPr>
            <w:r>
              <w:t>2 447</w:t>
            </w:r>
          </w:p>
        </w:tc>
      </w:tr>
      <w:tr w:rsidR="00C31C58" w14:paraId="7BC64ABE" w14:textId="77777777" w:rsidTr="00C31C58">
        <w:trPr>
          <w:trHeight w:val="269"/>
        </w:trPr>
        <w:tc>
          <w:tcPr>
            <w:tcW w:w="1295" w:type="pct"/>
            <w:tcBorders>
              <w:top w:val="single" w:sz="6" w:space="0" w:color="auto"/>
              <w:left w:val="nil"/>
              <w:bottom w:val="single" w:sz="6" w:space="0" w:color="auto"/>
              <w:right w:val="nil"/>
            </w:tcBorders>
            <w:vAlign w:val="center"/>
            <w:hideMark/>
          </w:tcPr>
          <w:p w14:paraId="41E98107"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3607BEAA" w14:textId="77777777" w:rsidR="00C31C58" w:rsidRDefault="00CE11CB" w:rsidP="00C31C58">
            <w:pPr>
              <w:pStyle w:val="TabellSlutsumma"/>
            </w:pPr>
            <w:r>
              <w:t>885</w:t>
            </w:r>
          </w:p>
        </w:tc>
        <w:tc>
          <w:tcPr>
            <w:tcW w:w="1235" w:type="pct"/>
            <w:tcBorders>
              <w:top w:val="single" w:sz="6" w:space="0" w:color="auto"/>
              <w:left w:val="nil"/>
              <w:bottom w:val="single" w:sz="6" w:space="0" w:color="auto"/>
              <w:right w:val="nil"/>
            </w:tcBorders>
            <w:vAlign w:val="center"/>
            <w:hideMark/>
          </w:tcPr>
          <w:p w14:paraId="622A4ECE" w14:textId="77777777" w:rsidR="00C31C58" w:rsidRDefault="00CE11CB" w:rsidP="00C31C58">
            <w:pPr>
              <w:pStyle w:val="TabellSlutsumma"/>
            </w:pPr>
            <w:r>
              <w:t>1 941</w:t>
            </w:r>
          </w:p>
        </w:tc>
        <w:tc>
          <w:tcPr>
            <w:tcW w:w="1235" w:type="pct"/>
            <w:tcBorders>
              <w:top w:val="single" w:sz="6" w:space="0" w:color="auto"/>
              <w:left w:val="nil"/>
              <w:bottom w:val="single" w:sz="6" w:space="0" w:color="auto"/>
              <w:right w:val="nil"/>
            </w:tcBorders>
            <w:vAlign w:val="center"/>
            <w:hideMark/>
          </w:tcPr>
          <w:p w14:paraId="0C1E26E1" w14:textId="77777777" w:rsidR="00C31C58" w:rsidRDefault="00CE11CB" w:rsidP="00C31C58">
            <w:pPr>
              <w:pStyle w:val="TabellSlutsumma"/>
            </w:pPr>
            <w:r>
              <w:t>2 535</w:t>
            </w:r>
          </w:p>
        </w:tc>
      </w:tr>
      <w:tr w:rsidR="00C31C58" w14:paraId="0F79251E" w14:textId="77777777" w:rsidTr="00C31C58">
        <w:trPr>
          <w:trHeight w:val="269"/>
        </w:trPr>
        <w:tc>
          <w:tcPr>
            <w:tcW w:w="1295" w:type="pct"/>
            <w:tcBorders>
              <w:top w:val="single" w:sz="6" w:space="0" w:color="auto"/>
              <w:left w:val="nil"/>
              <w:bottom w:val="single" w:sz="6" w:space="0" w:color="auto"/>
              <w:right w:val="nil"/>
            </w:tcBorders>
            <w:vAlign w:val="center"/>
          </w:tcPr>
          <w:p w14:paraId="012E6665" w14:textId="77777777" w:rsidR="00C31C58" w:rsidRDefault="00C31C58" w:rsidP="00C31C58">
            <w:pPr>
              <w:pStyle w:val="TabellRader"/>
              <w:jc w:val="left"/>
            </w:pPr>
          </w:p>
        </w:tc>
        <w:tc>
          <w:tcPr>
            <w:tcW w:w="1235" w:type="pct"/>
            <w:tcBorders>
              <w:top w:val="single" w:sz="6" w:space="0" w:color="auto"/>
              <w:left w:val="nil"/>
              <w:bottom w:val="single" w:sz="6" w:space="0" w:color="auto"/>
              <w:right w:val="nil"/>
            </w:tcBorders>
            <w:vAlign w:val="center"/>
          </w:tcPr>
          <w:p w14:paraId="6C1ADE78"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5DD5A11F"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67930D7B" w14:textId="77777777" w:rsidR="00C31C58" w:rsidRDefault="00C31C58" w:rsidP="00C31C58">
            <w:pPr>
              <w:pStyle w:val="TabellRader"/>
            </w:pPr>
          </w:p>
        </w:tc>
      </w:tr>
      <w:tr w:rsidR="00C31C58" w14:paraId="7252EA9E" w14:textId="77777777" w:rsidTr="00C31C58">
        <w:trPr>
          <w:trHeight w:val="269"/>
        </w:trPr>
        <w:tc>
          <w:tcPr>
            <w:tcW w:w="1295" w:type="pct"/>
            <w:tcBorders>
              <w:top w:val="single" w:sz="6" w:space="0" w:color="auto"/>
              <w:left w:val="nil"/>
              <w:bottom w:val="single" w:sz="6" w:space="0" w:color="auto"/>
              <w:right w:val="nil"/>
            </w:tcBorders>
            <w:vAlign w:val="center"/>
            <w:hideMark/>
          </w:tcPr>
          <w:p w14:paraId="3591A5EC" w14:textId="77777777" w:rsidR="00C31C58" w:rsidRPr="00F36D4E" w:rsidRDefault="00CE11CB" w:rsidP="00C31C58">
            <w:pPr>
              <w:pStyle w:val="TabellRader"/>
              <w:jc w:val="left"/>
              <w:rPr>
                <w:b/>
                <w:bCs/>
              </w:rPr>
            </w:pPr>
            <w:r w:rsidRPr="00F36D4E">
              <w:rPr>
                <w:b/>
                <w:bCs/>
              </w:rPr>
              <w:t>CENTRALAMERIKA</w:t>
            </w:r>
          </w:p>
        </w:tc>
        <w:tc>
          <w:tcPr>
            <w:tcW w:w="1235" w:type="pct"/>
            <w:tcBorders>
              <w:top w:val="single" w:sz="6" w:space="0" w:color="auto"/>
              <w:left w:val="nil"/>
              <w:bottom w:val="single" w:sz="6" w:space="0" w:color="auto"/>
              <w:right w:val="nil"/>
            </w:tcBorders>
            <w:vAlign w:val="center"/>
          </w:tcPr>
          <w:p w14:paraId="2F972727"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54C5C388"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41EB135F" w14:textId="77777777" w:rsidR="00C31C58" w:rsidRDefault="00C31C58" w:rsidP="00C31C58">
            <w:pPr>
              <w:pStyle w:val="TabellRader"/>
            </w:pPr>
          </w:p>
        </w:tc>
      </w:tr>
      <w:tr w:rsidR="00C31C58" w14:paraId="6DD68C79" w14:textId="77777777" w:rsidTr="00C31C58">
        <w:trPr>
          <w:trHeight w:val="269"/>
        </w:trPr>
        <w:tc>
          <w:tcPr>
            <w:tcW w:w="1295" w:type="pct"/>
            <w:tcBorders>
              <w:top w:val="single" w:sz="6" w:space="0" w:color="auto"/>
              <w:left w:val="nil"/>
              <w:bottom w:val="single" w:sz="6" w:space="0" w:color="auto"/>
              <w:right w:val="nil"/>
            </w:tcBorders>
            <w:vAlign w:val="center"/>
            <w:hideMark/>
          </w:tcPr>
          <w:p w14:paraId="71FF97B2" w14:textId="77777777" w:rsidR="00C31C58" w:rsidRDefault="00CE11CB" w:rsidP="00C31C58">
            <w:pPr>
              <w:pStyle w:val="TabellRader"/>
              <w:jc w:val="left"/>
            </w:pPr>
            <w:r>
              <w:t>Mexiko</w:t>
            </w:r>
          </w:p>
        </w:tc>
        <w:tc>
          <w:tcPr>
            <w:tcW w:w="1235" w:type="pct"/>
            <w:tcBorders>
              <w:top w:val="single" w:sz="6" w:space="0" w:color="auto"/>
              <w:left w:val="nil"/>
              <w:bottom w:val="single" w:sz="6" w:space="0" w:color="auto"/>
              <w:right w:val="nil"/>
            </w:tcBorders>
            <w:vAlign w:val="center"/>
            <w:hideMark/>
          </w:tcPr>
          <w:p w14:paraId="756B81DF" w14:textId="77777777" w:rsidR="00C31C58" w:rsidRDefault="00CE11CB" w:rsidP="00C31C58">
            <w:pPr>
              <w:pStyle w:val="TabellRader"/>
            </w:pPr>
            <w:r>
              <w:t>96</w:t>
            </w:r>
          </w:p>
        </w:tc>
        <w:tc>
          <w:tcPr>
            <w:tcW w:w="1235" w:type="pct"/>
            <w:tcBorders>
              <w:top w:val="single" w:sz="6" w:space="0" w:color="auto"/>
              <w:left w:val="nil"/>
              <w:bottom w:val="single" w:sz="6" w:space="0" w:color="auto"/>
              <w:right w:val="nil"/>
            </w:tcBorders>
            <w:vAlign w:val="center"/>
            <w:hideMark/>
          </w:tcPr>
          <w:p w14:paraId="38622BBE" w14:textId="77777777" w:rsidR="00C31C58" w:rsidRDefault="00CE11CB" w:rsidP="00C31C58">
            <w:pPr>
              <w:pStyle w:val="TabellRader"/>
            </w:pPr>
            <w:r>
              <w:t>22</w:t>
            </w:r>
          </w:p>
        </w:tc>
        <w:tc>
          <w:tcPr>
            <w:tcW w:w="1235" w:type="pct"/>
            <w:tcBorders>
              <w:top w:val="single" w:sz="6" w:space="0" w:color="auto"/>
              <w:left w:val="nil"/>
              <w:bottom w:val="single" w:sz="6" w:space="0" w:color="auto"/>
              <w:right w:val="nil"/>
            </w:tcBorders>
            <w:vAlign w:val="center"/>
            <w:hideMark/>
          </w:tcPr>
          <w:p w14:paraId="2934E8DF" w14:textId="77777777" w:rsidR="00C31C58" w:rsidRDefault="00CE11CB" w:rsidP="00C31C58">
            <w:pPr>
              <w:pStyle w:val="TabellRader"/>
            </w:pPr>
            <w:r>
              <w:t>13</w:t>
            </w:r>
          </w:p>
        </w:tc>
      </w:tr>
      <w:tr w:rsidR="00C31C58" w14:paraId="4BE5747F" w14:textId="77777777" w:rsidTr="00C31C58">
        <w:trPr>
          <w:trHeight w:val="269"/>
        </w:trPr>
        <w:tc>
          <w:tcPr>
            <w:tcW w:w="1295" w:type="pct"/>
            <w:tcBorders>
              <w:top w:val="single" w:sz="6" w:space="0" w:color="auto"/>
              <w:left w:val="nil"/>
              <w:bottom w:val="single" w:sz="6" w:space="0" w:color="auto"/>
              <w:right w:val="nil"/>
            </w:tcBorders>
            <w:vAlign w:val="center"/>
            <w:hideMark/>
          </w:tcPr>
          <w:p w14:paraId="5AD7F983"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2A8C04A9" w14:textId="77777777" w:rsidR="00C31C58" w:rsidRDefault="00CE11CB" w:rsidP="00C31C58">
            <w:pPr>
              <w:pStyle w:val="TabellSlutsumma"/>
            </w:pPr>
            <w:r>
              <w:t>96</w:t>
            </w:r>
          </w:p>
        </w:tc>
        <w:tc>
          <w:tcPr>
            <w:tcW w:w="1235" w:type="pct"/>
            <w:tcBorders>
              <w:top w:val="single" w:sz="6" w:space="0" w:color="auto"/>
              <w:left w:val="nil"/>
              <w:bottom w:val="single" w:sz="6" w:space="0" w:color="auto"/>
              <w:right w:val="nil"/>
            </w:tcBorders>
            <w:vAlign w:val="center"/>
            <w:hideMark/>
          </w:tcPr>
          <w:p w14:paraId="589B9AB7" w14:textId="77777777" w:rsidR="00C31C58" w:rsidRDefault="00CE11CB" w:rsidP="00C31C58">
            <w:pPr>
              <w:pStyle w:val="TabellSlutsumma"/>
            </w:pPr>
            <w:r>
              <w:t>22</w:t>
            </w:r>
          </w:p>
        </w:tc>
        <w:tc>
          <w:tcPr>
            <w:tcW w:w="1235" w:type="pct"/>
            <w:tcBorders>
              <w:top w:val="single" w:sz="6" w:space="0" w:color="auto"/>
              <w:left w:val="nil"/>
              <w:bottom w:val="single" w:sz="6" w:space="0" w:color="auto"/>
              <w:right w:val="nil"/>
            </w:tcBorders>
            <w:vAlign w:val="center"/>
            <w:hideMark/>
          </w:tcPr>
          <w:p w14:paraId="648B37B8" w14:textId="77777777" w:rsidR="00C31C58" w:rsidRDefault="00CE11CB" w:rsidP="00C31C58">
            <w:pPr>
              <w:pStyle w:val="TabellSlutsumma"/>
            </w:pPr>
            <w:r>
              <w:t>13</w:t>
            </w:r>
          </w:p>
        </w:tc>
      </w:tr>
      <w:tr w:rsidR="00C31C58" w14:paraId="5D222704" w14:textId="77777777" w:rsidTr="00C31C58">
        <w:trPr>
          <w:trHeight w:val="269"/>
        </w:trPr>
        <w:tc>
          <w:tcPr>
            <w:tcW w:w="1295" w:type="pct"/>
            <w:tcBorders>
              <w:top w:val="single" w:sz="6" w:space="0" w:color="auto"/>
              <w:left w:val="nil"/>
              <w:bottom w:val="single" w:sz="6" w:space="0" w:color="auto"/>
              <w:right w:val="nil"/>
            </w:tcBorders>
            <w:vAlign w:val="center"/>
          </w:tcPr>
          <w:p w14:paraId="3CB30022" w14:textId="77777777" w:rsidR="00C31C58" w:rsidRDefault="00C31C58" w:rsidP="00C31C58">
            <w:pPr>
              <w:pStyle w:val="TabellRader"/>
              <w:jc w:val="left"/>
            </w:pPr>
          </w:p>
        </w:tc>
        <w:tc>
          <w:tcPr>
            <w:tcW w:w="1235" w:type="pct"/>
            <w:tcBorders>
              <w:top w:val="single" w:sz="6" w:space="0" w:color="auto"/>
              <w:left w:val="nil"/>
              <w:bottom w:val="single" w:sz="6" w:space="0" w:color="auto"/>
              <w:right w:val="nil"/>
            </w:tcBorders>
            <w:vAlign w:val="center"/>
          </w:tcPr>
          <w:p w14:paraId="3A18E395"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67DF8CB0"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062539AC" w14:textId="77777777" w:rsidR="00C31C58" w:rsidRDefault="00C31C58" w:rsidP="00C31C58">
            <w:pPr>
              <w:pStyle w:val="TabellRader"/>
            </w:pPr>
          </w:p>
        </w:tc>
      </w:tr>
      <w:tr w:rsidR="00C31C58" w14:paraId="1ACCDAF7" w14:textId="77777777" w:rsidTr="00C31C58">
        <w:trPr>
          <w:trHeight w:val="269"/>
        </w:trPr>
        <w:tc>
          <w:tcPr>
            <w:tcW w:w="1295" w:type="pct"/>
            <w:tcBorders>
              <w:top w:val="single" w:sz="6" w:space="0" w:color="auto"/>
              <w:left w:val="nil"/>
              <w:bottom w:val="single" w:sz="6" w:space="0" w:color="auto"/>
              <w:right w:val="nil"/>
            </w:tcBorders>
            <w:vAlign w:val="center"/>
            <w:hideMark/>
          </w:tcPr>
          <w:p w14:paraId="023FB2C0" w14:textId="77777777" w:rsidR="00C31C58" w:rsidRPr="00F36D4E" w:rsidRDefault="00CE11CB" w:rsidP="00C31C58">
            <w:pPr>
              <w:pStyle w:val="TabellRader"/>
              <w:jc w:val="left"/>
              <w:rPr>
                <w:b/>
                <w:bCs/>
              </w:rPr>
            </w:pPr>
            <w:r w:rsidRPr="00F36D4E">
              <w:rPr>
                <w:b/>
                <w:bCs/>
              </w:rPr>
              <w:t>SYDAMERIKA</w:t>
            </w:r>
          </w:p>
        </w:tc>
        <w:tc>
          <w:tcPr>
            <w:tcW w:w="1235" w:type="pct"/>
            <w:tcBorders>
              <w:top w:val="single" w:sz="6" w:space="0" w:color="auto"/>
              <w:left w:val="nil"/>
              <w:bottom w:val="single" w:sz="6" w:space="0" w:color="auto"/>
              <w:right w:val="nil"/>
            </w:tcBorders>
            <w:vAlign w:val="center"/>
          </w:tcPr>
          <w:p w14:paraId="60B9319C"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3BB120EA"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1548896D" w14:textId="77777777" w:rsidR="00C31C58" w:rsidRDefault="00C31C58" w:rsidP="00C31C58">
            <w:pPr>
              <w:pStyle w:val="TabellRader"/>
            </w:pPr>
          </w:p>
        </w:tc>
      </w:tr>
      <w:tr w:rsidR="00C31C58" w14:paraId="1CEBA481" w14:textId="77777777" w:rsidTr="00C31C58">
        <w:trPr>
          <w:trHeight w:val="269"/>
        </w:trPr>
        <w:tc>
          <w:tcPr>
            <w:tcW w:w="1295" w:type="pct"/>
            <w:tcBorders>
              <w:top w:val="single" w:sz="6" w:space="0" w:color="auto"/>
              <w:left w:val="nil"/>
              <w:bottom w:val="single" w:sz="6" w:space="0" w:color="auto"/>
              <w:right w:val="nil"/>
            </w:tcBorders>
            <w:vAlign w:val="center"/>
            <w:hideMark/>
          </w:tcPr>
          <w:p w14:paraId="3FF8EA55" w14:textId="77777777" w:rsidR="00C31C58" w:rsidRDefault="00CE11CB" w:rsidP="00C31C58">
            <w:pPr>
              <w:pStyle w:val="TabellRader"/>
              <w:jc w:val="left"/>
            </w:pPr>
            <w:r>
              <w:t>Argentina</w:t>
            </w:r>
          </w:p>
        </w:tc>
        <w:tc>
          <w:tcPr>
            <w:tcW w:w="1235" w:type="pct"/>
            <w:tcBorders>
              <w:top w:val="single" w:sz="6" w:space="0" w:color="auto"/>
              <w:left w:val="nil"/>
              <w:bottom w:val="single" w:sz="6" w:space="0" w:color="auto"/>
              <w:right w:val="nil"/>
            </w:tcBorders>
            <w:vAlign w:val="center"/>
            <w:hideMark/>
          </w:tcPr>
          <w:p w14:paraId="4B4285FC" w14:textId="77777777" w:rsidR="00C31C58" w:rsidRDefault="00CE11CB" w:rsidP="00C31C58">
            <w:pPr>
              <w:pStyle w:val="TabellRader"/>
            </w:pPr>
            <w:r>
              <w:t>15</w:t>
            </w:r>
          </w:p>
        </w:tc>
        <w:tc>
          <w:tcPr>
            <w:tcW w:w="1235" w:type="pct"/>
            <w:tcBorders>
              <w:top w:val="single" w:sz="6" w:space="0" w:color="auto"/>
              <w:left w:val="nil"/>
              <w:bottom w:val="single" w:sz="6" w:space="0" w:color="auto"/>
              <w:right w:val="nil"/>
            </w:tcBorders>
            <w:vAlign w:val="center"/>
            <w:hideMark/>
          </w:tcPr>
          <w:p w14:paraId="521AFCD9" w14:textId="77777777" w:rsidR="00C31C58" w:rsidRDefault="00CE11CB" w:rsidP="00C31C58">
            <w:pPr>
              <w:pStyle w:val="TabellRader"/>
            </w:pPr>
            <w:r>
              <w:t>5,4</w:t>
            </w:r>
          </w:p>
        </w:tc>
        <w:tc>
          <w:tcPr>
            <w:tcW w:w="1235" w:type="pct"/>
            <w:tcBorders>
              <w:top w:val="single" w:sz="6" w:space="0" w:color="auto"/>
              <w:left w:val="nil"/>
              <w:bottom w:val="single" w:sz="6" w:space="0" w:color="auto"/>
              <w:right w:val="nil"/>
            </w:tcBorders>
            <w:vAlign w:val="center"/>
            <w:hideMark/>
          </w:tcPr>
          <w:p w14:paraId="7062E4AD" w14:textId="77777777" w:rsidR="00C31C58" w:rsidRDefault="00CE11CB" w:rsidP="00C31C58">
            <w:pPr>
              <w:pStyle w:val="TabellRader"/>
            </w:pPr>
            <w:r>
              <w:t>0,02</w:t>
            </w:r>
          </w:p>
        </w:tc>
      </w:tr>
      <w:tr w:rsidR="00C31C58" w14:paraId="1649556D" w14:textId="77777777" w:rsidTr="00C31C58">
        <w:trPr>
          <w:trHeight w:val="269"/>
        </w:trPr>
        <w:tc>
          <w:tcPr>
            <w:tcW w:w="1295" w:type="pct"/>
            <w:tcBorders>
              <w:top w:val="single" w:sz="6" w:space="0" w:color="auto"/>
              <w:left w:val="nil"/>
              <w:bottom w:val="single" w:sz="6" w:space="0" w:color="auto"/>
              <w:right w:val="nil"/>
            </w:tcBorders>
            <w:vAlign w:val="center"/>
            <w:hideMark/>
          </w:tcPr>
          <w:p w14:paraId="1712B2D2" w14:textId="77777777" w:rsidR="00C31C58" w:rsidRDefault="00CE11CB" w:rsidP="00C31C58">
            <w:pPr>
              <w:pStyle w:val="TabellRader"/>
              <w:jc w:val="left"/>
            </w:pPr>
            <w:r>
              <w:t>Brasilien</w:t>
            </w:r>
          </w:p>
        </w:tc>
        <w:tc>
          <w:tcPr>
            <w:tcW w:w="1235" w:type="pct"/>
            <w:tcBorders>
              <w:top w:val="single" w:sz="6" w:space="0" w:color="auto"/>
              <w:left w:val="nil"/>
              <w:bottom w:val="single" w:sz="6" w:space="0" w:color="auto"/>
              <w:right w:val="nil"/>
            </w:tcBorders>
            <w:vAlign w:val="center"/>
            <w:hideMark/>
          </w:tcPr>
          <w:p w14:paraId="4362E07B" w14:textId="77777777" w:rsidR="00C31C58" w:rsidRDefault="00CE11CB" w:rsidP="00C31C58">
            <w:pPr>
              <w:pStyle w:val="TabellRader"/>
            </w:pPr>
            <w:r>
              <w:t>2 955</w:t>
            </w:r>
          </w:p>
        </w:tc>
        <w:tc>
          <w:tcPr>
            <w:tcW w:w="1235" w:type="pct"/>
            <w:tcBorders>
              <w:top w:val="single" w:sz="6" w:space="0" w:color="auto"/>
              <w:left w:val="nil"/>
              <w:bottom w:val="single" w:sz="6" w:space="0" w:color="auto"/>
              <w:right w:val="nil"/>
            </w:tcBorders>
            <w:vAlign w:val="center"/>
            <w:hideMark/>
          </w:tcPr>
          <w:p w14:paraId="434A9F62" w14:textId="77777777" w:rsidR="00C31C58" w:rsidRDefault="00CE11CB" w:rsidP="00C31C58">
            <w:pPr>
              <w:pStyle w:val="TabellRader"/>
            </w:pPr>
            <w:r>
              <w:t>3 002</w:t>
            </w:r>
          </w:p>
        </w:tc>
        <w:tc>
          <w:tcPr>
            <w:tcW w:w="1235" w:type="pct"/>
            <w:tcBorders>
              <w:top w:val="single" w:sz="6" w:space="0" w:color="auto"/>
              <w:left w:val="nil"/>
              <w:bottom w:val="single" w:sz="6" w:space="0" w:color="auto"/>
              <w:right w:val="nil"/>
            </w:tcBorders>
            <w:vAlign w:val="center"/>
            <w:hideMark/>
          </w:tcPr>
          <w:p w14:paraId="20D13E22" w14:textId="77777777" w:rsidR="00C31C58" w:rsidRDefault="00CE11CB" w:rsidP="00C31C58">
            <w:pPr>
              <w:pStyle w:val="TabellRader"/>
            </w:pPr>
            <w:r>
              <w:t>1 940</w:t>
            </w:r>
          </w:p>
        </w:tc>
      </w:tr>
      <w:tr w:rsidR="00C31C58" w14:paraId="5C98F1C7" w14:textId="77777777" w:rsidTr="00C31C58">
        <w:trPr>
          <w:trHeight w:val="269"/>
        </w:trPr>
        <w:tc>
          <w:tcPr>
            <w:tcW w:w="1295" w:type="pct"/>
            <w:tcBorders>
              <w:top w:val="single" w:sz="6" w:space="0" w:color="auto"/>
              <w:left w:val="nil"/>
              <w:bottom w:val="single" w:sz="6" w:space="0" w:color="auto"/>
              <w:right w:val="nil"/>
            </w:tcBorders>
            <w:vAlign w:val="center"/>
            <w:hideMark/>
          </w:tcPr>
          <w:p w14:paraId="165EFD7C" w14:textId="77777777" w:rsidR="00C31C58" w:rsidRDefault="00CE11CB" w:rsidP="00C31C58">
            <w:pPr>
              <w:pStyle w:val="TabellRader"/>
              <w:jc w:val="left"/>
            </w:pPr>
            <w:r>
              <w:t xml:space="preserve">Chile </w:t>
            </w:r>
          </w:p>
        </w:tc>
        <w:tc>
          <w:tcPr>
            <w:tcW w:w="1235" w:type="pct"/>
            <w:tcBorders>
              <w:top w:val="single" w:sz="6" w:space="0" w:color="auto"/>
              <w:left w:val="nil"/>
              <w:bottom w:val="single" w:sz="6" w:space="0" w:color="auto"/>
              <w:right w:val="nil"/>
            </w:tcBorders>
            <w:vAlign w:val="center"/>
            <w:hideMark/>
          </w:tcPr>
          <w:p w14:paraId="552F2B14" w14:textId="77777777" w:rsidR="00C31C58" w:rsidRDefault="00CE11CB" w:rsidP="00C31C58">
            <w:pPr>
              <w:pStyle w:val="TabellRader"/>
            </w:pPr>
            <w:r>
              <w:t>0,2</w:t>
            </w:r>
          </w:p>
        </w:tc>
        <w:tc>
          <w:tcPr>
            <w:tcW w:w="1235" w:type="pct"/>
            <w:tcBorders>
              <w:top w:val="single" w:sz="6" w:space="0" w:color="auto"/>
              <w:left w:val="nil"/>
              <w:bottom w:val="single" w:sz="6" w:space="0" w:color="auto"/>
              <w:right w:val="nil"/>
            </w:tcBorders>
            <w:vAlign w:val="center"/>
            <w:hideMark/>
          </w:tcPr>
          <w:p w14:paraId="0D947E7A"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14C4CA7E" w14:textId="77777777" w:rsidR="00C31C58" w:rsidRDefault="00CE11CB" w:rsidP="00C31C58">
            <w:pPr>
              <w:pStyle w:val="TabellRader"/>
            </w:pPr>
            <w:r>
              <w:t>0,5</w:t>
            </w:r>
          </w:p>
        </w:tc>
      </w:tr>
      <w:tr w:rsidR="00C31C58" w14:paraId="14E2C73D" w14:textId="77777777" w:rsidTr="00C31C58">
        <w:trPr>
          <w:trHeight w:val="269"/>
        </w:trPr>
        <w:tc>
          <w:tcPr>
            <w:tcW w:w="1295" w:type="pct"/>
            <w:tcBorders>
              <w:top w:val="single" w:sz="6" w:space="0" w:color="auto"/>
              <w:left w:val="nil"/>
              <w:bottom w:val="single" w:sz="6" w:space="0" w:color="auto"/>
              <w:right w:val="nil"/>
            </w:tcBorders>
            <w:vAlign w:val="center"/>
            <w:hideMark/>
          </w:tcPr>
          <w:p w14:paraId="72804D5C" w14:textId="77777777" w:rsidR="00C31C58" w:rsidRDefault="00CE11CB" w:rsidP="00C31C58">
            <w:pPr>
              <w:pStyle w:val="TabellRader"/>
              <w:jc w:val="left"/>
            </w:pPr>
            <w:r>
              <w:t>Ecuador</w:t>
            </w:r>
          </w:p>
        </w:tc>
        <w:tc>
          <w:tcPr>
            <w:tcW w:w="1235" w:type="pct"/>
            <w:tcBorders>
              <w:top w:val="single" w:sz="6" w:space="0" w:color="auto"/>
              <w:left w:val="nil"/>
              <w:bottom w:val="single" w:sz="6" w:space="0" w:color="auto"/>
              <w:right w:val="nil"/>
            </w:tcBorders>
            <w:vAlign w:val="center"/>
            <w:hideMark/>
          </w:tcPr>
          <w:p w14:paraId="3F24BC1B" w14:textId="77777777" w:rsidR="00C31C58" w:rsidRDefault="00CE11CB" w:rsidP="00C31C58">
            <w:pPr>
              <w:pStyle w:val="TabellRader"/>
            </w:pPr>
            <w:r>
              <w:t>0,9</w:t>
            </w:r>
          </w:p>
        </w:tc>
        <w:tc>
          <w:tcPr>
            <w:tcW w:w="1235" w:type="pct"/>
            <w:tcBorders>
              <w:top w:val="single" w:sz="6" w:space="0" w:color="auto"/>
              <w:left w:val="nil"/>
              <w:bottom w:val="single" w:sz="6" w:space="0" w:color="auto"/>
              <w:right w:val="nil"/>
            </w:tcBorders>
            <w:vAlign w:val="center"/>
            <w:hideMark/>
          </w:tcPr>
          <w:p w14:paraId="7F51310B"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68D38002" w14:textId="77777777" w:rsidR="00C31C58" w:rsidRDefault="00CE11CB" w:rsidP="00C31C58">
            <w:pPr>
              <w:pStyle w:val="TabellRader"/>
            </w:pPr>
            <w:r>
              <w:t>-</w:t>
            </w:r>
          </w:p>
        </w:tc>
      </w:tr>
      <w:tr w:rsidR="00C31C58" w14:paraId="7B3A9873" w14:textId="77777777" w:rsidTr="00C31C58">
        <w:trPr>
          <w:trHeight w:val="269"/>
        </w:trPr>
        <w:tc>
          <w:tcPr>
            <w:tcW w:w="1295" w:type="pct"/>
            <w:tcBorders>
              <w:top w:val="single" w:sz="6" w:space="0" w:color="auto"/>
              <w:left w:val="nil"/>
              <w:bottom w:val="single" w:sz="6" w:space="0" w:color="auto"/>
              <w:right w:val="nil"/>
            </w:tcBorders>
            <w:vAlign w:val="center"/>
            <w:hideMark/>
          </w:tcPr>
          <w:p w14:paraId="5B0221F6" w14:textId="77777777" w:rsidR="00C31C58" w:rsidRDefault="00CE11CB" w:rsidP="00C31C58">
            <w:pPr>
              <w:pStyle w:val="TabellRader"/>
              <w:jc w:val="left"/>
            </w:pPr>
            <w:r>
              <w:t>Peru</w:t>
            </w:r>
          </w:p>
        </w:tc>
        <w:tc>
          <w:tcPr>
            <w:tcW w:w="1235" w:type="pct"/>
            <w:tcBorders>
              <w:top w:val="single" w:sz="6" w:space="0" w:color="auto"/>
              <w:left w:val="nil"/>
              <w:bottom w:val="single" w:sz="6" w:space="0" w:color="auto"/>
              <w:right w:val="nil"/>
            </w:tcBorders>
            <w:vAlign w:val="center"/>
            <w:hideMark/>
          </w:tcPr>
          <w:p w14:paraId="7BDDBA0C" w14:textId="77777777" w:rsidR="00C31C58" w:rsidRDefault="00CE11CB" w:rsidP="00C31C58">
            <w:pPr>
              <w:pStyle w:val="TabellRader"/>
            </w:pPr>
            <w:r>
              <w:t>1,5</w:t>
            </w:r>
          </w:p>
        </w:tc>
        <w:tc>
          <w:tcPr>
            <w:tcW w:w="1235" w:type="pct"/>
            <w:tcBorders>
              <w:top w:val="single" w:sz="6" w:space="0" w:color="auto"/>
              <w:left w:val="nil"/>
              <w:bottom w:val="single" w:sz="6" w:space="0" w:color="auto"/>
              <w:right w:val="nil"/>
            </w:tcBorders>
            <w:vAlign w:val="center"/>
            <w:hideMark/>
          </w:tcPr>
          <w:p w14:paraId="04375CD8"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5AF16EF5" w14:textId="77777777" w:rsidR="00C31C58" w:rsidRDefault="00CE11CB" w:rsidP="00C31C58">
            <w:pPr>
              <w:pStyle w:val="TabellRader"/>
            </w:pPr>
            <w:r>
              <w:t>8,1</w:t>
            </w:r>
          </w:p>
        </w:tc>
      </w:tr>
      <w:tr w:rsidR="00C31C58" w14:paraId="658D2630" w14:textId="77777777" w:rsidTr="00C31C58">
        <w:trPr>
          <w:trHeight w:val="269"/>
        </w:trPr>
        <w:tc>
          <w:tcPr>
            <w:tcW w:w="1295" w:type="pct"/>
            <w:tcBorders>
              <w:top w:val="single" w:sz="6" w:space="0" w:color="auto"/>
              <w:left w:val="nil"/>
              <w:bottom w:val="single" w:sz="6" w:space="0" w:color="auto"/>
              <w:right w:val="nil"/>
            </w:tcBorders>
            <w:vAlign w:val="center"/>
            <w:hideMark/>
          </w:tcPr>
          <w:p w14:paraId="11F75FC1" w14:textId="77777777" w:rsidR="00C31C58" w:rsidRDefault="00CE11CB" w:rsidP="00C31C58">
            <w:pPr>
              <w:pStyle w:val="TabellRader"/>
              <w:jc w:val="left"/>
            </w:pPr>
            <w:r>
              <w:t>Uruguay</w:t>
            </w:r>
          </w:p>
        </w:tc>
        <w:tc>
          <w:tcPr>
            <w:tcW w:w="1235" w:type="pct"/>
            <w:tcBorders>
              <w:top w:val="single" w:sz="6" w:space="0" w:color="auto"/>
              <w:left w:val="nil"/>
              <w:bottom w:val="single" w:sz="6" w:space="0" w:color="auto"/>
              <w:right w:val="nil"/>
            </w:tcBorders>
            <w:vAlign w:val="center"/>
            <w:hideMark/>
          </w:tcPr>
          <w:p w14:paraId="5A2118D9" w14:textId="77777777" w:rsidR="00C31C58" w:rsidRDefault="00CE11CB" w:rsidP="00C31C58">
            <w:pPr>
              <w:pStyle w:val="TabellRader"/>
            </w:pPr>
            <w:r>
              <w:t>0,1</w:t>
            </w:r>
          </w:p>
        </w:tc>
        <w:tc>
          <w:tcPr>
            <w:tcW w:w="1235" w:type="pct"/>
            <w:tcBorders>
              <w:top w:val="single" w:sz="6" w:space="0" w:color="auto"/>
              <w:left w:val="nil"/>
              <w:bottom w:val="single" w:sz="6" w:space="0" w:color="auto"/>
              <w:right w:val="nil"/>
            </w:tcBorders>
            <w:vAlign w:val="center"/>
            <w:hideMark/>
          </w:tcPr>
          <w:p w14:paraId="42C31D57"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52496AA5" w14:textId="77777777" w:rsidR="00C31C58" w:rsidRDefault="00CE11CB" w:rsidP="00C31C58">
            <w:pPr>
              <w:pStyle w:val="TabellRader"/>
            </w:pPr>
            <w:r>
              <w:t>0,1</w:t>
            </w:r>
          </w:p>
        </w:tc>
      </w:tr>
      <w:tr w:rsidR="00C31C58" w14:paraId="02633BAD" w14:textId="77777777" w:rsidTr="00C31C58">
        <w:trPr>
          <w:trHeight w:val="269"/>
        </w:trPr>
        <w:tc>
          <w:tcPr>
            <w:tcW w:w="1295" w:type="pct"/>
            <w:tcBorders>
              <w:top w:val="single" w:sz="6" w:space="0" w:color="auto"/>
              <w:left w:val="nil"/>
              <w:bottom w:val="single" w:sz="6" w:space="0" w:color="auto"/>
              <w:right w:val="nil"/>
            </w:tcBorders>
            <w:vAlign w:val="center"/>
            <w:hideMark/>
          </w:tcPr>
          <w:p w14:paraId="72FEEF01"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3923E4F6" w14:textId="77777777" w:rsidR="00C31C58" w:rsidRDefault="00CE11CB" w:rsidP="00C31C58">
            <w:pPr>
              <w:pStyle w:val="TabellSlutsumma"/>
            </w:pPr>
            <w:r>
              <w:t>2 973</w:t>
            </w:r>
          </w:p>
        </w:tc>
        <w:tc>
          <w:tcPr>
            <w:tcW w:w="1235" w:type="pct"/>
            <w:tcBorders>
              <w:top w:val="single" w:sz="6" w:space="0" w:color="auto"/>
              <w:left w:val="nil"/>
              <w:bottom w:val="single" w:sz="6" w:space="0" w:color="auto"/>
              <w:right w:val="nil"/>
            </w:tcBorders>
            <w:vAlign w:val="center"/>
            <w:hideMark/>
          </w:tcPr>
          <w:p w14:paraId="311384EA" w14:textId="77777777" w:rsidR="00C31C58" w:rsidRDefault="00CE11CB" w:rsidP="00C31C58">
            <w:pPr>
              <w:pStyle w:val="TabellSlutsumma"/>
            </w:pPr>
            <w:r>
              <w:t>3 007</w:t>
            </w:r>
          </w:p>
        </w:tc>
        <w:tc>
          <w:tcPr>
            <w:tcW w:w="1235" w:type="pct"/>
            <w:tcBorders>
              <w:top w:val="single" w:sz="6" w:space="0" w:color="auto"/>
              <w:left w:val="nil"/>
              <w:bottom w:val="single" w:sz="6" w:space="0" w:color="auto"/>
              <w:right w:val="nil"/>
            </w:tcBorders>
            <w:vAlign w:val="center"/>
            <w:hideMark/>
          </w:tcPr>
          <w:p w14:paraId="54DECCCA" w14:textId="77777777" w:rsidR="00C31C58" w:rsidRDefault="00CE11CB" w:rsidP="00C31C58">
            <w:pPr>
              <w:pStyle w:val="TabellSlutsumma"/>
            </w:pPr>
            <w:r>
              <w:t>1 949</w:t>
            </w:r>
          </w:p>
        </w:tc>
      </w:tr>
      <w:tr w:rsidR="00C31C58" w14:paraId="1D4C32A6" w14:textId="77777777" w:rsidTr="00C31C58">
        <w:trPr>
          <w:trHeight w:val="269"/>
        </w:trPr>
        <w:tc>
          <w:tcPr>
            <w:tcW w:w="1295" w:type="pct"/>
            <w:tcBorders>
              <w:top w:val="single" w:sz="6" w:space="0" w:color="auto"/>
              <w:left w:val="nil"/>
              <w:bottom w:val="single" w:sz="6" w:space="0" w:color="auto"/>
              <w:right w:val="nil"/>
            </w:tcBorders>
            <w:vAlign w:val="center"/>
          </w:tcPr>
          <w:p w14:paraId="33F50A9B" w14:textId="77777777" w:rsidR="00C31C58" w:rsidRDefault="00C31C58" w:rsidP="00C31C58">
            <w:pPr>
              <w:pStyle w:val="TabellRader"/>
              <w:jc w:val="left"/>
            </w:pPr>
          </w:p>
        </w:tc>
        <w:tc>
          <w:tcPr>
            <w:tcW w:w="1235" w:type="pct"/>
            <w:tcBorders>
              <w:top w:val="single" w:sz="6" w:space="0" w:color="auto"/>
              <w:left w:val="nil"/>
              <w:bottom w:val="single" w:sz="6" w:space="0" w:color="auto"/>
              <w:right w:val="nil"/>
            </w:tcBorders>
            <w:vAlign w:val="center"/>
          </w:tcPr>
          <w:p w14:paraId="5AA49CF9"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7826E3EE"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07031BBF" w14:textId="77777777" w:rsidR="00C31C58" w:rsidRDefault="00C31C58" w:rsidP="00C31C58">
            <w:pPr>
              <w:pStyle w:val="TabellRader"/>
            </w:pPr>
          </w:p>
        </w:tc>
      </w:tr>
      <w:tr w:rsidR="00C31C58" w14:paraId="606625A5" w14:textId="77777777" w:rsidTr="00C31C58">
        <w:trPr>
          <w:trHeight w:val="269"/>
        </w:trPr>
        <w:tc>
          <w:tcPr>
            <w:tcW w:w="1295" w:type="pct"/>
            <w:tcBorders>
              <w:top w:val="single" w:sz="6" w:space="0" w:color="auto"/>
              <w:left w:val="nil"/>
              <w:bottom w:val="single" w:sz="6" w:space="0" w:color="auto"/>
              <w:right w:val="nil"/>
            </w:tcBorders>
            <w:vAlign w:val="center"/>
            <w:hideMark/>
          </w:tcPr>
          <w:p w14:paraId="0F3FCFFE" w14:textId="77777777" w:rsidR="00C31C58" w:rsidRPr="00F36D4E" w:rsidRDefault="00CE11CB" w:rsidP="00C31C58">
            <w:pPr>
              <w:pStyle w:val="TabellRader"/>
              <w:jc w:val="left"/>
              <w:rPr>
                <w:b/>
                <w:bCs/>
              </w:rPr>
            </w:pPr>
            <w:r w:rsidRPr="00F36D4E">
              <w:rPr>
                <w:b/>
                <w:bCs/>
              </w:rPr>
              <w:t>NORDOSTASIEN</w:t>
            </w:r>
          </w:p>
        </w:tc>
        <w:tc>
          <w:tcPr>
            <w:tcW w:w="1235" w:type="pct"/>
            <w:tcBorders>
              <w:top w:val="single" w:sz="6" w:space="0" w:color="auto"/>
              <w:left w:val="nil"/>
              <w:bottom w:val="single" w:sz="6" w:space="0" w:color="auto"/>
              <w:right w:val="nil"/>
            </w:tcBorders>
            <w:vAlign w:val="center"/>
          </w:tcPr>
          <w:p w14:paraId="1E1AF3E8"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0B0BBA57"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5BF851C7" w14:textId="77777777" w:rsidR="00C31C58" w:rsidRDefault="00C31C58" w:rsidP="00C31C58">
            <w:pPr>
              <w:pStyle w:val="TabellRader"/>
            </w:pPr>
          </w:p>
        </w:tc>
      </w:tr>
      <w:tr w:rsidR="00C31C58" w14:paraId="0827D703" w14:textId="77777777" w:rsidTr="00C31C58">
        <w:trPr>
          <w:trHeight w:val="269"/>
        </w:trPr>
        <w:tc>
          <w:tcPr>
            <w:tcW w:w="1295" w:type="pct"/>
            <w:tcBorders>
              <w:top w:val="single" w:sz="6" w:space="0" w:color="auto"/>
              <w:left w:val="nil"/>
              <w:bottom w:val="single" w:sz="6" w:space="0" w:color="auto"/>
              <w:right w:val="nil"/>
            </w:tcBorders>
            <w:vAlign w:val="center"/>
            <w:hideMark/>
          </w:tcPr>
          <w:p w14:paraId="49BF096D" w14:textId="77777777" w:rsidR="00C31C58" w:rsidRDefault="00CE11CB" w:rsidP="00C31C58">
            <w:pPr>
              <w:pStyle w:val="TabellRader"/>
              <w:jc w:val="left"/>
            </w:pPr>
            <w:r>
              <w:t>Japan</w:t>
            </w:r>
          </w:p>
        </w:tc>
        <w:tc>
          <w:tcPr>
            <w:tcW w:w="1235" w:type="pct"/>
            <w:tcBorders>
              <w:top w:val="single" w:sz="6" w:space="0" w:color="auto"/>
              <w:left w:val="nil"/>
              <w:bottom w:val="single" w:sz="6" w:space="0" w:color="auto"/>
              <w:right w:val="nil"/>
            </w:tcBorders>
            <w:vAlign w:val="center"/>
            <w:hideMark/>
          </w:tcPr>
          <w:p w14:paraId="40D9764F" w14:textId="77777777" w:rsidR="00C31C58" w:rsidRDefault="00CE11CB" w:rsidP="00C31C58">
            <w:pPr>
              <w:pStyle w:val="TabellRader"/>
            </w:pPr>
            <w:r>
              <w:t>80</w:t>
            </w:r>
          </w:p>
        </w:tc>
        <w:tc>
          <w:tcPr>
            <w:tcW w:w="1235" w:type="pct"/>
            <w:tcBorders>
              <w:top w:val="single" w:sz="6" w:space="0" w:color="auto"/>
              <w:left w:val="nil"/>
              <w:bottom w:val="single" w:sz="6" w:space="0" w:color="auto"/>
              <w:right w:val="nil"/>
            </w:tcBorders>
            <w:vAlign w:val="center"/>
            <w:hideMark/>
          </w:tcPr>
          <w:p w14:paraId="719C9B20" w14:textId="77777777" w:rsidR="00C31C58" w:rsidRDefault="00CE11CB" w:rsidP="00C31C58">
            <w:pPr>
              <w:pStyle w:val="TabellRader"/>
            </w:pPr>
            <w:r>
              <w:t>312</w:t>
            </w:r>
          </w:p>
        </w:tc>
        <w:tc>
          <w:tcPr>
            <w:tcW w:w="1235" w:type="pct"/>
            <w:tcBorders>
              <w:top w:val="single" w:sz="6" w:space="0" w:color="auto"/>
              <w:left w:val="nil"/>
              <w:bottom w:val="single" w:sz="6" w:space="0" w:color="auto"/>
              <w:right w:val="nil"/>
            </w:tcBorders>
            <w:vAlign w:val="center"/>
            <w:hideMark/>
          </w:tcPr>
          <w:p w14:paraId="1FF80015" w14:textId="77777777" w:rsidR="00C31C58" w:rsidRDefault="00CE11CB" w:rsidP="00C31C58">
            <w:pPr>
              <w:pStyle w:val="TabellRader"/>
            </w:pPr>
            <w:r>
              <w:t>115</w:t>
            </w:r>
          </w:p>
        </w:tc>
      </w:tr>
      <w:tr w:rsidR="00C31C58" w14:paraId="1C20DF83" w14:textId="77777777" w:rsidTr="00C31C58">
        <w:trPr>
          <w:trHeight w:val="269"/>
        </w:trPr>
        <w:tc>
          <w:tcPr>
            <w:tcW w:w="1295" w:type="pct"/>
            <w:tcBorders>
              <w:top w:val="single" w:sz="6" w:space="0" w:color="auto"/>
              <w:left w:val="nil"/>
              <w:bottom w:val="single" w:sz="6" w:space="0" w:color="auto"/>
              <w:right w:val="nil"/>
            </w:tcBorders>
            <w:vAlign w:val="center"/>
            <w:hideMark/>
          </w:tcPr>
          <w:p w14:paraId="7B703619" w14:textId="77777777" w:rsidR="00C31C58" w:rsidRDefault="00CE11CB" w:rsidP="00C31C58">
            <w:pPr>
              <w:pStyle w:val="TabellRader"/>
              <w:jc w:val="left"/>
            </w:pPr>
            <w:r>
              <w:t>Sydkorea</w:t>
            </w:r>
          </w:p>
        </w:tc>
        <w:tc>
          <w:tcPr>
            <w:tcW w:w="1235" w:type="pct"/>
            <w:tcBorders>
              <w:top w:val="single" w:sz="6" w:space="0" w:color="auto"/>
              <w:left w:val="nil"/>
              <w:bottom w:val="single" w:sz="6" w:space="0" w:color="auto"/>
              <w:right w:val="nil"/>
            </w:tcBorders>
            <w:vAlign w:val="center"/>
            <w:hideMark/>
          </w:tcPr>
          <w:p w14:paraId="1AD85D23" w14:textId="77777777" w:rsidR="00C31C58" w:rsidRDefault="00CE11CB" w:rsidP="00C31C58">
            <w:pPr>
              <w:pStyle w:val="TabellRader"/>
            </w:pPr>
            <w:r>
              <w:t>194</w:t>
            </w:r>
          </w:p>
        </w:tc>
        <w:tc>
          <w:tcPr>
            <w:tcW w:w="1235" w:type="pct"/>
            <w:tcBorders>
              <w:top w:val="single" w:sz="6" w:space="0" w:color="auto"/>
              <w:left w:val="nil"/>
              <w:bottom w:val="single" w:sz="6" w:space="0" w:color="auto"/>
              <w:right w:val="nil"/>
            </w:tcBorders>
            <w:vAlign w:val="center"/>
            <w:hideMark/>
          </w:tcPr>
          <w:p w14:paraId="7979CB86" w14:textId="77777777" w:rsidR="00C31C58" w:rsidRDefault="00CE11CB" w:rsidP="00C31C58">
            <w:pPr>
              <w:pStyle w:val="TabellRader"/>
            </w:pPr>
            <w:r>
              <w:t>499</w:t>
            </w:r>
          </w:p>
        </w:tc>
        <w:tc>
          <w:tcPr>
            <w:tcW w:w="1235" w:type="pct"/>
            <w:tcBorders>
              <w:top w:val="single" w:sz="6" w:space="0" w:color="auto"/>
              <w:left w:val="nil"/>
              <w:bottom w:val="single" w:sz="6" w:space="0" w:color="auto"/>
              <w:right w:val="nil"/>
            </w:tcBorders>
            <w:vAlign w:val="center"/>
            <w:hideMark/>
          </w:tcPr>
          <w:p w14:paraId="5081BC47" w14:textId="77777777" w:rsidR="00C31C58" w:rsidRDefault="00CE11CB" w:rsidP="00C31C58">
            <w:pPr>
              <w:pStyle w:val="TabellRader"/>
            </w:pPr>
            <w:r>
              <w:t>248</w:t>
            </w:r>
          </w:p>
        </w:tc>
      </w:tr>
      <w:tr w:rsidR="00C31C58" w14:paraId="3E89FFA8" w14:textId="77777777" w:rsidTr="00C31C58">
        <w:trPr>
          <w:trHeight w:val="269"/>
        </w:trPr>
        <w:tc>
          <w:tcPr>
            <w:tcW w:w="1295" w:type="pct"/>
            <w:tcBorders>
              <w:top w:val="single" w:sz="6" w:space="0" w:color="auto"/>
              <w:left w:val="nil"/>
              <w:bottom w:val="single" w:sz="6" w:space="0" w:color="auto"/>
              <w:right w:val="nil"/>
            </w:tcBorders>
            <w:vAlign w:val="center"/>
            <w:hideMark/>
          </w:tcPr>
          <w:p w14:paraId="342B77C3"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029E3F26" w14:textId="77777777" w:rsidR="00C31C58" w:rsidRDefault="00CE11CB" w:rsidP="00C31C58">
            <w:pPr>
              <w:pStyle w:val="TabellSlutsumma"/>
            </w:pPr>
            <w:r>
              <w:t>274</w:t>
            </w:r>
          </w:p>
        </w:tc>
        <w:tc>
          <w:tcPr>
            <w:tcW w:w="1235" w:type="pct"/>
            <w:tcBorders>
              <w:top w:val="single" w:sz="6" w:space="0" w:color="auto"/>
              <w:left w:val="nil"/>
              <w:bottom w:val="single" w:sz="6" w:space="0" w:color="auto"/>
              <w:right w:val="nil"/>
            </w:tcBorders>
            <w:vAlign w:val="center"/>
            <w:hideMark/>
          </w:tcPr>
          <w:p w14:paraId="0BE936FA" w14:textId="77777777" w:rsidR="00C31C58" w:rsidRDefault="00CE11CB" w:rsidP="00C31C58">
            <w:pPr>
              <w:pStyle w:val="TabellSlutsumma"/>
            </w:pPr>
            <w:r>
              <w:t>811</w:t>
            </w:r>
          </w:p>
        </w:tc>
        <w:tc>
          <w:tcPr>
            <w:tcW w:w="1235" w:type="pct"/>
            <w:tcBorders>
              <w:top w:val="single" w:sz="6" w:space="0" w:color="auto"/>
              <w:left w:val="nil"/>
              <w:bottom w:val="single" w:sz="6" w:space="0" w:color="auto"/>
              <w:right w:val="nil"/>
            </w:tcBorders>
            <w:vAlign w:val="center"/>
            <w:hideMark/>
          </w:tcPr>
          <w:p w14:paraId="0CEEC1B5" w14:textId="77777777" w:rsidR="00C31C58" w:rsidRDefault="00CE11CB" w:rsidP="00C31C58">
            <w:pPr>
              <w:pStyle w:val="TabellSlutsumma"/>
            </w:pPr>
            <w:r>
              <w:t>362</w:t>
            </w:r>
          </w:p>
        </w:tc>
      </w:tr>
      <w:tr w:rsidR="00C31C58" w14:paraId="3C3B4804" w14:textId="77777777" w:rsidTr="00C31C58">
        <w:trPr>
          <w:trHeight w:val="269"/>
        </w:trPr>
        <w:tc>
          <w:tcPr>
            <w:tcW w:w="1295" w:type="pct"/>
            <w:tcBorders>
              <w:top w:val="single" w:sz="6" w:space="0" w:color="auto"/>
              <w:left w:val="nil"/>
              <w:bottom w:val="single" w:sz="6" w:space="0" w:color="auto"/>
              <w:right w:val="nil"/>
            </w:tcBorders>
            <w:vAlign w:val="center"/>
          </w:tcPr>
          <w:p w14:paraId="4F21A27B" w14:textId="77777777" w:rsidR="00C31C58" w:rsidRDefault="00C31C58" w:rsidP="00C31C58">
            <w:pPr>
              <w:pStyle w:val="TabellRader"/>
              <w:jc w:val="left"/>
              <w:rPr>
                <w:rFonts w:cs="Arial"/>
                <w:color w:val="000000"/>
              </w:rPr>
            </w:pPr>
          </w:p>
        </w:tc>
        <w:tc>
          <w:tcPr>
            <w:tcW w:w="1235" w:type="pct"/>
            <w:tcBorders>
              <w:top w:val="single" w:sz="6" w:space="0" w:color="auto"/>
              <w:left w:val="nil"/>
              <w:bottom w:val="single" w:sz="6" w:space="0" w:color="auto"/>
              <w:right w:val="nil"/>
            </w:tcBorders>
            <w:vAlign w:val="center"/>
          </w:tcPr>
          <w:p w14:paraId="58632272"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6E2D607A"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5DDB2C31" w14:textId="77777777" w:rsidR="00C31C58" w:rsidRDefault="00C31C58" w:rsidP="00C31C58">
            <w:pPr>
              <w:pStyle w:val="TabellRader"/>
            </w:pPr>
          </w:p>
        </w:tc>
      </w:tr>
      <w:tr w:rsidR="00C31C58" w14:paraId="4BBDA4E6" w14:textId="77777777" w:rsidTr="00C31C58">
        <w:trPr>
          <w:trHeight w:val="269"/>
        </w:trPr>
        <w:tc>
          <w:tcPr>
            <w:tcW w:w="1295" w:type="pct"/>
            <w:tcBorders>
              <w:top w:val="single" w:sz="6" w:space="0" w:color="auto"/>
              <w:left w:val="nil"/>
              <w:bottom w:val="single" w:sz="6" w:space="0" w:color="auto"/>
              <w:right w:val="nil"/>
            </w:tcBorders>
            <w:vAlign w:val="center"/>
            <w:hideMark/>
          </w:tcPr>
          <w:p w14:paraId="494690BA" w14:textId="77777777" w:rsidR="00C31C58" w:rsidRPr="001F57EF" w:rsidRDefault="00CE11CB" w:rsidP="00C31C58">
            <w:pPr>
              <w:pStyle w:val="TabellRader"/>
              <w:jc w:val="left"/>
              <w:rPr>
                <w:b/>
                <w:bCs/>
              </w:rPr>
            </w:pPr>
            <w:r w:rsidRPr="001F57EF">
              <w:rPr>
                <w:b/>
                <w:bCs/>
              </w:rPr>
              <w:t>SYDOSTASIEN</w:t>
            </w:r>
          </w:p>
        </w:tc>
        <w:tc>
          <w:tcPr>
            <w:tcW w:w="1235" w:type="pct"/>
            <w:tcBorders>
              <w:top w:val="single" w:sz="6" w:space="0" w:color="auto"/>
              <w:left w:val="nil"/>
              <w:bottom w:val="single" w:sz="6" w:space="0" w:color="auto"/>
              <w:right w:val="nil"/>
            </w:tcBorders>
            <w:vAlign w:val="center"/>
          </w:tcPr>
          <w:p w14:paraId="332B1027"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1617872E"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1FA9AF7A" w14:textId="77777777" w:rsidR="00C31C58" w:rsidRDefault="00C31C58" w:rsidP="00C31C58">
            <w:pPr>
              <w:pStyle w:val="TabellRader"/>
            </w:pPr>
          </w:p>
        </w:tc>
      </w:tr>
      <w:tr w:rsidR="00C31C58" w14:paraId="79361169" w14:textId="77777777" w:rsidTr="00C31C58">
        <w:trPr>
          <w:trHeight w:val="269"/>
        </w:trPr>
        <w:tc>
          <w:tcPr>
            <w:tcW w:w="1295" w:type="pct"/>
            <w:tcBorders>
              <w:top w:val="single" w:sz="6" w:space="0" w:color="auto"/>
              <w:left w:val="nil"/>
              <w:bottom w:val="single" w:sz="6" w:space="0" w:color="auto"/>
              <w:right w:val="nil"/>
            </w:tcBorders>
            <w:vAlign w:val="center"/>
            <w:hideMark/>
          </w:tcPr>
          <w:p w14:paraId="456BF3A1" w14:textId="77777777" w:rsidR="00C31C58" w:rsidRDefault="00CE11CB" w:rsidP="00C31C58">
            <w:pPr>
              <w:pStyle w:val="TabellRader"/>
              <w:jc w:val="left"/>
            </w:pPr>
            <w:r>
              <w:t>Brunei</w:t>
            </w:r>
          </w:p>
        </w:tc>
        <w:tc>
          <w:tcPr>
            <w:tcW w:w="1235" w:type="pct"/>
            <w:tcBorders>
              <w:top w:val="single" w:sz="6" w:space="0" w:color="auto"/>
              <w:left w:val="nil"/>
              <w:bottom w:val="single" w:sz="6" w:space="0" w:color="auto"/>
              <w:right w:val="nil"/>
            </w:tcBorders>
            <w:vAlign w:val="center"/>
            <w:hideMark/>
          </w:tcPr>
          <w:p w14:paraId="596E4CCA" w14:textId="77777777" w:rsidR="00C31C58" w:rsidRDefault="00CE11CB" w:rsidP="00C31C58">
            <w:pPr>
              <w:pStyle w:val="TabellRader"/>
            </w:pPr>
            <w:r>
              <w:t>0,2</w:t>
            </w:r>
          </w:p>
        </w:tc>
        <w:tc>
          <w:tcPr>
            <w:tcW w:w="1235" w:type="pct"/>
            <w:tcBorders>
              <w:top w:val="single" w:sz="6" w:space="0" w:color="auto"/>
              <w:left w:val="nil"/>
              <w:bottom w:val="single" w:sz="6" w:space="0" w:color="auto"/>
              <w:right w:val="nil"/>
            </w:tcBorders>
            <w:vAlign w:val="center"/>
            <w:hideMark/>
          </w:tcPr>
          <w:p w14:paraId="7784D166"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3D622519" w14:textId="77777777" w:rsidR="00C31C58" w:rsidRDefault="00CE11CB" w:rsidP="00C31C58">
            <w:pPr>
              <w:pStyle w:val="TabellRader"/>
            </w:pPr>
            <w:r>
              <w:t>-</w:t>
            </w:r>
          </w:p>
        </w:tc>
      </w:tr>
      <w:tr w:rsidR="00C31C58" w14:paraId="3CA4F75B" w14:textId="77777777" w:rsidTr="00C31C58">
        <w:trPr>
          <w:trHeight w:val="269"/>
        </w:trPr>
        <w:tc>
          <w:tcPr>
            <w:tcW w:w="1295" w:type="pct"/>
            <w:tcBorders>
              <w:top w:val="single" w:sz="6" w:space="0" w:color="auto"/>
              <w:left w:val="nil"/>
              <w:bottom w:val="single" w:sz="6" w:space="0" w:color="auto"/>
              <w:right w:val="nil"/>
            </w:tcBorders>
            <w:vAlign w:val="center"/>
            <w:hideMark/>
          </w:tcPr>
          <w:p w14:paraId="2A46E77A" w14:textId="77777777" w:rsidR="00C31C58" w:rsidRDefault="00CE11CB" w:rsidP="00C31C58">
            <w:pPr>
              <w:pStyle w:val="TabellRader"/>
              <w:jc w:val="left"/>
            </w:pPr>
            <w:r>
              <w:t>Filippinerna</w:t>
            </w:r>
          </w:p>
        </w:tc>
        <w:tc>
          <w:tcPr>
            <w:tcW w:w="1235" w:type="pct"/>
            <w:tcBorders>
              <w:top w:val="single" w:sz="6" w:space="0" w:color="auto"/>
              <w:left w:val="nil"/>
              <w:bottom w:val="single" w:sz="6" w:space="0" w:color="auto"/>
              <w:right w:val="nil"/>
            </w:tcBorders>
            <w:vAlign w:val="center"/>
            <w:hideMark/>
          </w:tcPr>
          <w:p w14:paraId="7D2AF062" w14:textId="77777777" w:rsidR="00C31C58" w:rsidRDefault="00CE11CB" w:rsidP="00C31C58">
            <w:pPr>
              <w:pStyle w:val="TabellRader"/>
            </w:pPr>
            <w:r>
              <w:t>19</w:t>
            </w:r>
          </w:p>
        </w:tc>
        <w:tc>
          <w:tcPr>
            <w:tcW w:w="1235" w:type="pct"/>
            <w:tcBorders>
              <w:top w:val="single" w:sz="6" w:space="0" w:color="auto"/>
              <w:left w:val="nil"/>
              <w:bottom w:val="single" w:sz="6" w:space="0" w:color="auto"/>
              <w:right w:val="nil"/>
            </w:tcBorders>
            <w:vAlign w:val="center"/>
            <w:hideMark/>
          </w:tcPr>
          <w:p w14:paraId="7354E13A" w14:textId="77777777" w:rsidR="00C31C58" w:rsidRDefault="00CE11CB" w:rsidP="00C31C58">
            <w:pPr>
              <w:pStyle w:val="TabellRader"/>
            </w:pPr>
            <w:r>
              <w:t>129</w:t>
            </w:r>
          </w:p>
        </w:tc>
        <w:tc>
          <w:tcPr>
            <w:tcW w:w="1235" w:type="pct"/>
            <w:tcBorders>
              <w:top w:val="single" w:sz="6" w:space="0" w:color="auto"/>
              <w:left w:val="nil"/>
              <w:bottom w:val="single" w:sz="6" w:space="0" w:color="auto"/>
              <w:right w:val="nil"/>
            </w:tcBorders>
            <w:vAlign w:val="center"/>
            <w:hideMark/>
          </w:tcPr>
          <w:p w14:paraId="1A515134" w14:textId="77777777" w:rsidR="00C31C58" w:rsidRDefault="00CE11CB" w:rsidP="00C31C58">
            <w:pPr>
              <w:pStyle w:val="TabellRader"/>
            </w:pPr>
            <w:r>
              <w:t>6</w:t>
            </w:r>
          </w:p>
        </w:tc>
      </w:tr>
      <w:tr w:rsidR="00C31C58" w14:paraId="36B0B40F" w14:textId="77777777" w:rsidTr="00C31C58">
        <w:trPr>
          <w:trHeight w:val="269"/>
        </w:trPr>
        <w:tc>
          <w:tcPr>
            <w:tcW w:w="1295" w:type="pct"/>
            <w:tcBorders>
              <w:top w:val="single" w:sz="6" w:space="0" w:color="auto"/>
              <w:left w:val="nil"/>
              <w:bottom w:val="single" w:sz="6" w:space="0" w:color="auto"/>
              <w:right w:val="nil"/>
            </w:tcBorders>
            <w:vAlign w:val="center"/>
            <w:hideMark/>
          </w:tcPr>
          <w:p w14:paraId="1FB23221" w14:textId="77777777" w:rsidR="00C31C58" w:rsidRDefault="00CE11CB" w:rsidP="00C31C58">
            <w:pPr>
              <w:pStyle w:val="TabellRader"/>
              <w:jc w:val="left"/>
            </w:pPr>
            <w:r>
              <w:t>Indonesien</w:t>
            </w:r>
          </w:p>
        </w:tc>
        <w:tc>
          <w:tcPr>
            <w:tcW w:w="1235" w:type="pct"/>
            <w:tcBorders>
              <w:top w:val="single" w:sz="6" w:space="0" w:color="auto"/>
              <w:left w:val="nil"/>
              <w:bottom w:val="single" w:sz="6" w:space="0" w:color="auto"/>
              <w:right w:val="nil"/>
            </w:tcBorders>
            <w:vAlign w:val="center"/>
            <w:hideMark/>
          </w:tcPr>
          <w:p w14:paraId="1239EE30" w14:textId="77777777" w:rsidR="00C31C58" w:rsidRDefault="00CE11CB" w:rsidP="00C31C58">
            <w:pPr>
              <w:pStyle w:val="TabellRader"/>
            </w:pPr>
            <w:r>
              <w:t>0,6</w:t>
            </w:r>
          </w:p>
        </w:tc>
        <w:tc>
          <w:tcPr>
            <w:tcW w:w="1235" w:type="pct"/>
            <w:tcBorders>
              <w:top w:val="single" w:sz="6" w:space="0" w:color="auto"/>
              <w:left w:val="nil"/>
              <w:bottom w:val="single" w:sz="6" w:space="0" w:color="auto"/>
              <w:right w:val="nil"/>
            </w:tcBorders>
            <w:vAlign w:val="center"/>
            <w:hideMark/>
          </w:tcPr>
          <w:p w14:paraId="537364E1" w14:textId="77777777" w:rsidR="00C31C58" w:rsidRDefault="00CE11CB" w:rsidP="00C31C58">
            <w:pPr>
              <w:pStyle w:val="TabellRader"/>
            </w:pPr>
            <w:r>
              <w:t>0,5</w:t>
            </w:r>
          </w:p>
        </w:tc>
        <w:tc>
          <w:tcPr>
            <w:tcW w:w="1235" w:type="pct"/>
            <w:tcBorders>
              <w:top w:val="single" w:sz="6" w:space="0" w:color="auto"/>
              <w:left w:val="nil"/>
              <w:bottom w:val="single" w:sz="6" w:space="0" w:color="auto"/>
              <w:right w:val="nil"/>
            </w:tcBorders>
            <w:vAlign w:val="center"/>
            <w:hideMark/>
          </w:tcPr>
          <w:p w14:paraId="0CF1E37C" w14:textId="77777777" w:rsidR="00C31C58" w:rsidRDefault="00CE11CB" w:rsidP="00C31C58">
            <w:pPr>
              <w:pStyle w:val="TabellRader"/>
            </w:pPr>
            <w:r>
              <w:t>-</w:t>
            </w:r>
          </w:p>
        </w:tc>
      </w:tr>
      <w:tr w:rsidR="00C31C58" w14:paraId="3999AF60" w14:textId="77777777" w:rsidTr="00C31C58">
        <w:trPr>
          <w:trHeight w:val="269"/>
        </w:trPr>
        <w:tc>
          <w:tcPr>
            <w:tcW w:w="1295" w:type="pct"/>
            <w:tcBorders>
              <w:top w:val="single" w:sz="6" w:space="0" w:color="auto"/>
              <w:left w:val="nil"/>
              <w:bottom w:val="single" w:sz="6" w:space="0" w:color="auto"/>
              <w:right w:val="nil"/>
            </w:tcBorders>
            <w:vAlign w:val="center"/>
            <w:hideMark/>
          </w:tcPr>
          <w:p w14:paraId="33F87D24" w14:textId="77777777" w:rsidR="00C31C58" w:rsidRDefault="00CE11CB" w:rsidP="00C31C58">
            <w:pPr>
              <w:pStyle w:val="TabellRader"/>
              <w:jc w:val="left"/>
            </w:pPr>
            <w:r>
              <w:t>Malaysia</w:t>
            </w:r>
          </w:p>
        </w:tc>
        <w:tc>
          <w:tcPr>
            <w:tcW w:w="1235" w:type="pct"/>
            <w:tcBorders>
              <w:top w:val="single" w:sz="6" w:space="0" w:color="auto"/>
              <w:left w:val="nil"/>
              <w:bottom w:val="single" w:sz="6" w:space="0" w:color="auto"/>
              <w:right w:val="nil"/>
            </w:tcBorders>
            <w:vAlign w:val="center"/>
            <w:hideMark/>
          </w:tcPr>
          <w:p w14:paraId="5EE591D0" w14:textId="77777777" w:rsidR="00C31C58" w:rsidRDefault="00CE11CB" w:rsidP="00C31C58">
            <w:pPr>
              <w:pStyle w:val="TabellRader"/>
            </w:pPr>
            <w:r>
              <w:t>55</w:t>
            </w:r>
          </w:p>
        </w:tc>
        <w:tc>
          <w:tcPr>
            <w:tcW w:w="1235" w:type="pct"/>
            <w:tcBorders>
              <w:top w:val="single" w:sz="6" w:space="0" w:color="auto"/>
              <w:left w:val="nil"/>
              <w:bottom w:val="single" w:sz="6" w:space="0" w:color="auto"/>
              <w:right w:val="nil"/>
            </w:tcBorders>
            <w:vAlign w:val="center"/>
            <w:hideMark/>
          </w:tcPr>
          <w:p w14:paraId="2817BA32" w14:textId="77777777" w:rsidR="00C31C58" w:rsidRDefault="00CE11CB" w:rsidP="00C31C58">
            <w:pPr>
              <w:pStyle w:val="TabellRader"/>
            </w:pPr>
            <w:r>
              <w:t>0,7</w:t>
            </w:r>
          </w:p>
        </w:tc>
        <w:tc>
          <w:tcPr>
            <w:tcW w:w="1235" w:type="pct"/>
            <w:tcBorders>
              <w:top w:val="single" w:sz="6" w:space="0" w:color="auto"/>
              <w:left w:val="nil"/>
              <w:bottom w:val="single" w:sz="6" w:space="0" w:color="auto"/>
              <w:right w:val="nil"/>
            </w:tcBorders>
            <w:vAlign w:val="center"/>
            <w:hideMark/>
          </w:tcPr>
          <w:p w14:paraId="314EDDA4" w14:textId="77777777" w:rsidR="00C31C58" w:rsidRDefault="00CE11CB" w:rsidP="00C31C58">
            <w:pPr>
              <w:pStyle w:val="TabellRader"/>
            </w:pPr>
            <w:r>
              <w:t>24</w:t>
            </w:r>
          </w:p>
        </w:tc>
      </w:tr>
      <w:tr w:rsidR="00C31C58" w14:paraId="24CDD8DC" w14:textId="77777777" w:rsidTr="00C31C58">
        <w:trPr>
          <w:trHeight w:val="269"/>
        </w:trPr>
        <w:tc>
          <w:tcPr>
            <w:tcW w:w="1295" w:type="pct"/>
            <w:tcBorders>
              <w:top w:val="single" w:sz="6" w:space="0" w:color="auto"/>
              <w:left w:val="nil"/>
              <w:bottom w:val="single" w:sz="6" w:space="0" w:color="auto"/>
              <w:right w:val="nil"/>
            </w:tcBorders>
            <w:vAlign w:val="center"/>
            <w:hideMark/>
          </w:tcPr>
          <w:p w14:paraId="57E9C4B3" w14:textId="77777777" w:rsidR="00C31C58" w:rsidRDefault="00CE11CB" w:rsidP="00C31C58">
            <w:pPr>
              <w:pStyle w:val="TabellRader"/>
              <w:jc w:val="left"/>
            </w:pPr>
            <w:r>
              <w:t>Singapore</w:t>
            </w:r>
          </w:p>
        </w:tc>
        <w:tc>
          <w:tcPr>
            <w:tcW w:w="1235" w:type="pct"/>
            <w:tcBorders>
              <w:top w:val="single" w:sz="6" w:space="0" w:color="auto"/>
              <w:left w:val="nil"/>
              <w:bottom w:val="single" w:sz="6" w:space="0" w:color="auto"/>
              <w:right w:val="nil"/>
            </w:tcBorders>
            <w:vAlign w:val="center"/>
            <w:hideMark/>
          </w:tcPr>
          <w:p w14:paraId="3E2BE42A" w14:textId="77777777" w:rsidR="00C31C58" w:rsidRDefault="00CE11CB" w:rsidP="00C31C58">
            <w:pPr>
              <w:pStyle w:val="TabellRader"/>
            </w:pPr>
            <w:r>
              <w:t>96</w:t>
            </w:r>
          </w:p>
        </w:tc>
        <w:tc>
          <w:tcPr>
            <w:tcW w:w="1235" w:type="pct"/>
            <w:tcBorders>
              <w:top w:val="single" w:sz="6" w:space="0" w:color="auto"/>
              <w:left w:val="nil"/>
              <w:bottom w:val="single" w:sz="6" w:space="0" w:color="auto"/>
              <w:right w:val="nil"/>
            </w:tcBorders>
            <w:vAlign w:val="center"/>
            <w:hideMark/>
          </w:tcPr>
          <w:p w14:paraId="34DCF0A2" w14:textId="77777777" w:rsidR="00C31C58" w:rsidRDefault="00CE11CB" w:rsidP="00C31C58">
            <w:pPr>
              <w:pStyle w:val="TabellRader"/>
            </w:pPr>
            <w:r>
              <w:t>277</w:t>
            </w:r>
          </w:p>
        </w:tc>
        <w:tc>
          <w:tcPr>
            <w:tcW w:w="1235" w:type="pct"/>
            <w:tcBorders>
              <w:top w:val="single" w:sz="6" w:space="0" w:color="auto"/>
              <w:left w:val="nil"/>
              <w:bottom w:val="single" w:sz="6" w:space="0" w:color="auto"/>
              <w:right w:val="nil"/>
            </w:tcBorders>
            <w:vAlign w:val="center"/>
            <w:hideMark/>
          </w:tcPr>
          <w:p w14:paraId="1B08345F" w14:textId="77777777" w:rsidR="00C31C58" w:rsidRDefault="00CE11CB" w:rsidP="00C31C58">
            <w:pPr>
              <w:pStyle w:val="TabellRader"/>
            </w:pPr>
            <w:r>
              <w:t>273</w:t>
            </w:r>
          </w:p>
        </w:tc>
      </w:tr>
      <w:tr w:rsidR="00C31C58" w14:paraId="4C83FF25" w14:textId="77777777" w:rsidTr="00C31C58">
        <w:trPr>
          <w:trHeight w:val="269"/>
        </w:trPr>
        <w:tc>
          <w:tcPr>
            <w:tcW w:w="1295" w:type="pct"/>
            <w:tcBorders>
              <w:top w:val="single" w:sz="6" w:space="0" w:color="auto"/>
              <w:left w:val="nil"/>
              <w:bottom w:val="single" w:sz="6" w:space="0" w:color="auto"/>
              <w:right w:val="nil"/>
            </w:tcBorders>
            <w:vAlign w:val="center"/>
            <w:hideMark/>
          </w:tcPr>
          <w:p w14:paraId="08053A2E" w14:textId="77777777" w:rsidR="00C31C58" w:rsidRDefault="00CE11CB" w:rsidP="00C31C58">
            <w:pPr>
              <w:pStyle w:val="TabellRader"/>
              <w:jc w:val="left"/>
            </w:pPr>
            <w:r>
              <w:t>Thailand</w:t>
            </w:r>
          </w:p>
        </w:tc>
        <w:tc>
          <w:tcPr>
            <w:tcW w:w="1235" w:type="pct"/>
            <w:tcBorders>
              <w:top w:val="single" w:sz="6" w:space="0" w:color="auto"/>
              <w:left w:val="nil"/>
              <w:bottom w:val="single" w:sz="6" w:space="0" w:color="auto"/>
              <w:right w:val="nil"/>
            </w:tcBorders>
            <w:vAlign w:val="center"/>
            <w:hideMark/>
          </w:tcPr>
          <w:p w14:paraId="4B95AA69" w14:textId="77777777" w:rsidR="00C31C58" w:rsidRDefault="00CE11CB" w:rsidP="00C31C58">
            <w:pPr>
              <w:pStyle w:val="TabellRader"/>
            </w:pPr>
            <w:r>
              <w:t>11</w:t>
            </w:r>
          </w:p>
        </w:tc>
        <w:tc>
          <w:tcPr>
            <w:tcW w:w="1235" w:type="pct"/>
            <w:tcBorders>
              <w:top w:val="single" w:sz="6" w:space="0" w:color="auto"/>
              <w:left w:val="nil"/>
              <w:bottom w:val="single" w:sz="6" w:space="0" w:color="auto"/>
              <w:right w:val="nil"/>
            </w:tcBorders>
            <w:vAlign w:val="center"/>
            <w:hideMark/>
          </w:tcPr>
          <w:p w14:paraId="47B764B9" w14:textId="77777777" w:rsidR="00C31C58" w:rsidRDefault="00CE11CB" w:rsidP="00C31C58">
            <w:pPr>
              <w:pStyle w:val="TabellRader"/>
            </w:pPr>
            <w:r>
              <w:t>402</w:t>
            </w:r>
          </w:p>
        </w:tc>
        <w:tc>
          <w:tcPr>
            <w:tcW w:w="1235" w:type="pct"/>
            <w:tcBorders>
              <w:top w:val="single" w:sz="6" w:space="0" w:color="auto"/>
              <w:left w:val="nil"/>
              <w:bottom w:val="single" w:sz="6" w:space="0" w:color="auto"/>
              <w:right w:val="nil"/>
            </w:tcBorders>
            <w:vAlign w:val="center"/>
            <w:hideMark/>
          </w:tcPr>
          <w:p w14:paraId="619FDA3B" w14:textId="77777777" w:rsidR="00C31C58" w:rsidRDefault="00CE11CB" w:rsidP="00C31C58">
            <w:pPr>
              <w:pStyle w:val="TabellRader"/>
            </w:pPr>
            <w:r>
              <w:t>335</w:t>
            </w:r>
          </w:p>
        </w:tc>
      </w:tr>
      <w:tr w:rsidR="00C31C58" w14:paraId="70D347C4" w14:textId="77777777" w:rsidTr="00C31C58">
        <w:trPr>
          <w:trHeight w:val="269"/>
        </w:trPr>
        <w:tc>
          <w:tcPr>
            <w:tcW w:w="1295" w:type="pct"/>
            <w:tcBorders>
              <w:top w:val="single" w:sz="6" w:space="0" w:color="auto"/>
              <w:left w:val="nil"/>
              <w:bottom w:val="single" w:sz="6" w:space="0" w:color="auto"/>
              <w:right w:val="nil"/>
            </w:tcBorders>
            <w:vAlign w:val="center"/>
            <w:hideMark/>
          </w:tcPr>
          <w:p w14:paraId="7EE015FD"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75B88C29" w14:textId="77777777" w:rsidR="00C31C58" w:rsidRDefault="00CE11CB" w:rsidP="00C31C58">
            <w:pPr>
              <w:pStyle w:val="TabellSlutsumma"/>
            </w:pPr>
            <w:r>
              <w:t>281</w:t>
            </w:r>
          </w:p>
        </w:tc>
        <w:tc>
          <w:tcPr>
            <w:tcW w:w="1235" w:type="pct"/>
            <w:tcBorders>
              <w:top w:val="single" w:sz="6" w:space="0" w:color="auto"/>
              <w:left w:val="nil"/>
              <w:bottom w:val="single" w:sz="6" w:space="0" w:color="auto"/>
              <w:right w:val="nil"/>
            </w:tcBorders>
            <w:vAlign w:val="center"/>
            <w:hideMark/>
          </w:tcPr>
          <w:p w14:paraId="43E5E779" w14:textId="77777777" w:rsidR="00C31C58" w:rsidRDefault="00CE11CB" w:rsidP="00C31C58">
            <w:pPr>
              <w:pStyle w:val="TabellSlutsumma"/>
            </w:pPr>
            <w:r>
              <w:t>808</w:t>
            </w:r>
          </w:p>
        </w:tc>
        <w:tc>
          <w:tcPr>
            <w:tcW w:w="1235" w:type="pct"/>
            <w:tcBorders>
              <w:top w:val="single" w:sz="6" w:space="0" w:color="auto"/>
              <w:left w:val="nil"/>
              <w:bottom w:val="single" w:sz="6" w:space="0" w:color="auto"/>
              <w:right w:val="nil"/>
            </w:tcBorders>
            <w:vAlign w:val="center"/>
            <w:hideMark/>
          </w:tcPr>
          <w:p w14:paraId="65EDDA0E" w14:textId="77777777" w:rsidR="00C31C58" w:rsidRDefault="00CE11CB" w:rsidP="00C31C58">
            <w:pPr>
              <w:pStyle w:val="TabellSlutsumma"/>
            </w:pPr>
            <w:r>
              <w:t>638</w:t>
            </w:r>
          </w:p>
        </w:tc>
      </w:tr>
      <w:tr w:rsidR="00C31C58" w14:paraId="195B7201" w14:textId="77777777" w:rsidTr="00C31C58">
        <w:trPr>
          <w:trHeight w:val="269"/>
        </w:trPr>
        <w:tc>
          <w:tcPr>
            <w:tcW w:w="1295" w:type="pct"/>
            <w:tcBorders>
              <w:top w:val="single" w:sz="6" w:space="0" w:color="auto"/>
              <w:left w:val="nil"/>
              <w:bottom w:val="single" w:sz="6" w:space="0" w:color="auto"/>
              <w:right w:val="nil"/>
            </w:tcBorders>
            <w:vAlign w:val="center"/>
          </w:tcPr>
          <w:p w14:paraId="74750DA1" w14:textId="77777777" w:rsidR="00C31C58" w:rsidRDefault="00C31C58" w:rsidP="00C31C58">
            <w:pPr>
              <w:pStyle w:val="TabellRader"/>
              <w:jc w:val="left"/>
              <w:rPr>
                <w:rFonts w:cs="Arial"/>
                <w:color w:val="000000"/>
              </w:rPr>
            </w:pPr>
          </w:p>
        </w:tc>
        <w:tc>
          <w:tcPr>
            <w:tcW w:w="1235" w:type="pct"/>
            <w:tcBorders>
              <w:top w:val="single" w:sz="6" w:space="0" w:color="auto"/>
              <w:left w:val="nil"/>
              <w:bottom w:val="single" w:sz="4" w:space="0" w:color="auto"/>
              <w:right w:val="nil"/>
            </w:tcBorders>
            <w:vAlign w:val="center"/>
          </w:tcPr>
          <w:p w14:paraId="4998DB30" w14:textId="77777777" w:rsidR="00C31C58" w:rsidRDefault="00C31C58" w:rsidP="00C31C58">
            <w:pPr>
              <w:pStyle w:val="TabellRader"/>
            </w:pPr>
          </w:p>
        </w:tc>
        <w:tc>
          <w:tcPr>
            <w:tcW w:w="1235" w:type="pct"/>
            <w:tcBorders>
              <w:top w:val="single" w:sz="6" w:space="0" w:color="auto"/>
              <w:left w:val="nil"/>
              <w:bottom w:val="single" w:sz="4" w:space="0" w:color="auto"/>
              <w:right w:val="nil"/>
            </w:tcBorders>
            <w:vAlign w:val="center"/>
          </w:tcPr>
          <w:p w14:paraId="081DAA77" w14:textId="77777777" w:rsidR="00C31C58" w:rsidRDefault="00C31C58" w:rsidP="00C31C58">
            <w:pPr>
              <w:pStyle w:val="TabellRader"/>
            </w:pPr>
          </w:p>
        </w:tc>
        <w:tc>
          <w:tcPr>
            <w:tcW w:w="1235" w:type="pct"/>
            <w:tcBorders>
              <w:top w:val="single" w:sz="6" w:space="0" w:color="auto"/>
              <w:left w:val="nil"/>
              <w:bottom w:val="single" w:sz="4" w:space="0" w:color="auto"/>
              <w:right w:val="nil"/>
            </w:tcBorders>
            <w:vAlign w:val="center"/>
          </w:tcPr>
          <w:p w14:paraId="75214B87" w14:textId="77777777" w:rsidR="00C31C58" w:rsidRDefault="00C31C58" w:rsidP="00C31C58">
            <w:pPr>
              <w:pStyle w:val="TabellRader"/>
            </w:pPr>
          </w:p>
        </w:tc>
      </w:tr>
      <w:tr w:rsidR="00C31C58" w14:paraId="05547CFE" w14:textId="77777777" w:rsidTr="00C31C58">
        <w:trPr>
          <w:trHeight w:val="269"/>
        </w:trPr>
        <w:tc>
          <w:tcPr>
            <w:tcW w:w="1295" w:type="pct"/>
            <w:tcBorders>
              <w:top w:val="single" w:sz="6" w:space="0" w:color="auto"/>
              <w:left w:val="nil"/>
              <w:bottom w:val="single" w:sz="6" w:space="0" w:color="auto"/>
              <w:right w:val="nil"/>
            </w:tcBorders>
            <w:vAlign w:val="center"/>
            <w:hideMark/>
          </w:tcPr>
          <w:p w14:paraId="643162DC" w14:textId="77777777" w:rsidR="00C31C58" w:rsidRPr="00097FAC" w:rsidRDefault="00CE11CB" w:rsidP="00C31C58">
            <w:pPr>
              <w:pStyle w:val="TabellRader"/>
              <w:jc w:val="left"/>
              <w:rPr>
                <w:b/>
                <w:bCs/>
              </w:rPr>
            </w:pPr>
            <w:r w:rsidRPr="00097FAC">
              <w:rPr>
                <w:b/>
                <w:bCs/>
              </w:rPr>
              <w:t>SYDASIEN</w:t>
            </w:r>
          </w:p>
        </w:tc>
        <w:tc>
          <w:tcPr>
            <w:tcW w:w="1235" w:type="pct"/>
            <w:tcBorders>
              <w:top w:val="single" w:sz="4" w:space="0" w:color="auto"/>
              <w:left w:val="nil"/>
              <w:bottom w:val="single" w:sz="6" w:space="0" w:color="auto"/>
              <w:right w:val="nil"/>
            </w:tcBorders>
            <w:vAlign w:val="center"/>
          </w:tcPr>
          <w:p w14:paraId="55AA6B3C" w14:textId="77777777" w:rsidR="00C31C58" w:rsidRDefault="00C31C58" w:rsidP="00C31C58">
            <w:pPr>
              <w:pStyle w:val="TabellRader"/>
            </w:pPr>
          </w:p>
        </w:tc>
        <w:tc>
          <w:tcPr>
            <w:tcW w:w="1235" w:type="pct"/>
            <w:tcBorders>
              <w:top w:val="single" w:sz="4" w:space="0" w:color="auto"/>
              <w:left w:val="nil"/>
              <w:bottom w:val="single" w:sz="6" w:space="0" w:color="auto"/>
              <w:right w:val="nil"/>
            </w:tcBorders>
            <w:vAlign w:val="center"/>
          </w:tcPr>
          <w:p w14:paraId="05E0CA6C" w14:textId="77777777" w:rsidR="00C31C58" w:rsidRDefault="00C31C58" w:rsidP="00C31C58">
            <w:pPr>
              <w:pStyle w:val="TabellRader"/>
            </w:pPr>
          </w:p>
        </w:tc>
        <w:tc>
          <w:tcPr>
            <w:tcW w:w="1235" w:type="pct"/>
            <w:tcBorders>
              <w:top w:val="single" w:sz="4" w:space="0" w:color="auto"/>
              <w:left w:val="nil"/>
              <w:bottom w:val="single" w:sz="6" w:space="0" w:color="auto"/>
              <w:right w:val="nil"/>
            </w:tcBorders>
            <w:vAlign w:val="center"/>
          </w:tcPr>
          <w:p w14:paraId="1BC23ABF" w14:textId="77777777" w:rsidR="00C31C58" w:rsidRDefault="00C31C58" w:rsidP="00C31C58">
            <w:pPr>
              <w:pStyle w:val="TabellRader"/>
            </w:pPr>
          </w:p>
        </w:tc>
      </w:tr>
      <w:tr w:rsidR="00C31C58" w14:paraId="0265C97B" w14:textId="77777777" w:rsidTr="00C31C58">
        <w:trPr>
          <w:trHeight w:val="269"/>
        </w:trPr>
        <w:tc>
          <w:tcPr>
            <w:tcW w:w="1295" w:type="pct"/>
            <w:tcBorders>
              <w:top w:val="single" w:sz="6" w:space="0" w:color="auto"/>
              <w:left w:val="nil"/>
              <w:bottom w:val="single" w:sz="6" w:space="0" w:color="auto"/>
              <w:right w:val="nil"/>
            </w:tcBorders>
            <w:vAlign w:val="center"/>
            <w:hideMark/>
          </w:tcPr>
          <w:p w14:paraId="154BDA51" w14:textId="77777777" w:rsidR="00C31C58" w:rsidRDefault="00CE11CB" w:rsidP="00C31C58">
            <w:pPr>
              <w:pStyle w:val="TabellRader"/>
              <w:jc w:val="left"/>
            </w:pPr>
            <w:r>
              <w:t>Indien</w:t>
            </w:r>
          </w:p>
        </w:tc>
        <w:tc>
          <w:tcPr>
            <w:tcW w:w="1235" w:type="pct"/>
            <w:tcBorders>
              <w:top w:val="single" w:sz="6" w:space="0" w:color="auto"/>
              <w:left w:val="nil"/>
              <w:bottom w:val="single" w:sz="6" w:space="0" w:color="auto"/>
              <w:right w:val="nil"/>
            </w:tcBorders>
            <w:vAlign w:val="center"/>
            <w:hideMark/>
          </w:tcPr>
          <w:p w14:paraId="1A031831" w14:textId="77777777" w:rsidR="00C31C58" w:rsidRDefault="00CE11CB" w:rsidP="00C31C58">
            <w:pPr>
              <w:pStyle w:val="TabellRader"/>
            </w:pPr>
            <w:r>
              <w:t xml:space="preserve">789 </w:t>
            </w:r>
          </w:p>
        </w:tc>
        <w:tc>
          <w:tcPr>
            <w:tcW w:w="1235" w:type="pct"/>
            <w:tcBorders>
              <w:top w:val="single" w:sz="6" w:space="0" w:color="auto"/>
              <w:left w:val="nil"/>
              <w:bottom w:val="single" w:sz="6" w:space="0" w:color="auto"/>
              <w:right w:val="nil"/>
            </w:tcBorders>
            <w:vAlign w:val="center"/>
            <w:hideMark/>
          </w:tcPr>
          <w:p w14:paraId="03C3BD36" w14:textId="77777777" w:rsidR="00C31C58" w:rsidRDefault="00CE11CB" w:rsidP="00C31C58">
            <w:pPr>
              <w:pStyle w:val="TabellRader"/>
            </w:pPr>
            <w:r>
              <w:t>893</w:t>
            </w:r>
          </w:p>
        </w:tc>
        <w:tc>
          <w:tcPr>
            <w:tcW w:w="1235" w:type="pct"/>
            <w:tcBorders>
              <w:top w:val="single" w:sz="6" w:space="0" w:color="auto"/>
              <w:left w:val="nil"/>
              <w:bottom w:val="single" w:sz="6" w:space="0" w:color="auto"/>
              <w:right w:val="nil"/>
            </w:tcBorders>
            <w:vAlign w:val="center"/>
            <w:hideMark/>
          </w:tcPr>
          <w:p w14:paraId="073E76F2" w14:textId="77777777" w:rsidR="00C31C58" w:rsidRDefault="00CE11CB" w:rsidP="00C31C58">
            <w:pPr>
              <w:pStyle w:val="TabellRader"/>
            </w:pPr>
            <w:r>
              <w:t>558</w:t>
            </w:r>
          </w:p>
        </w:tc>
      </w:tr>
      <w:tr w:rsidR="00C31C58" w14:paraId="133D60F8" w14:textId="77777777" w:rsidTr="00C31C58">
        <w:trPr>
          <w:trHeight w:val="269"/>
        </w:trPr>
        <w:tc>
          <w:tcPr>
            <w:tcW w:w="1295" w:type="pct"/>
            <w:tcBorders>
              <w:top w:val="single" w:sz="6" w:space="0" w:color="auto"/>
              <w:left w:val="nil"/>
              <w:bottom w:val="single" w:sz="6" w:space="0" w:color="auto"/>
              <w:right w:val="nil"/>
            </w:tcBorders>
            <w:vAlign w:val="center"/>
            <w:hideMark/>
          </w:tcPr>
          <w:p w14:paraId="15EF2391" w14:textId="77777777" w:rsidR="00C31C58" w:rsidRDefault="00CE11CB" w:rsidP="00C31C58">
            <w:pPr>
              <w:pStyle w:val="TabellRader"/>
              <w:jc w:val="left"/>
            </w:pPr>
            <w:r>
              <w:t>Pakistan</w:t>
            </w:r>
          </w:p>
        </w:tc>
        <w:tc>
          <w:tcPr>
            <w:tcW w:w="1235" w:type="pct"/>
            <w:tcBorders>
              <w:top w:val="single" w:sz="6" w:space="0" w:color="auto"/>
              <w:left w:val="nil"/>
              <w:bottom w:val="single" w:sz="6" w:space="0" w:color="auto"/>
              <w:right w:val="nil"/>
            </w:tcBorders>
            <w:vAlign w:val="center"/>
            <w:hideMark/>
          </w:tcPr>
          <w:p w14:paraId="123427C8" w14:textId="77777777" w:rsidR="00C31C58" w:rsidRDefault="00CE11CB" w:rsidP="00C31C58">
            <w:pPr>
              <w:pStyle w:val="TabellRader"/>
            </w:pPr>
            <w:r>
              <w:t xml:space="preserve">1 050 </w:t>
            </w:r>
          </w:p>
        </w:tc>
        <w:tc>
          <w:tcPr>
            <w:tcW w:w="1235" w:type="pct"/>
            <w:tcBorders>
              <w:top w:val="single" w:sz="6" w:space="0" w:color="auto"/>
              <w:left w:val="nil"/>
              <w:bottom w:val="single" w:sz="6" w:space="0" w:color="auto"/>
              <w:right w:val="nil"/>
            </w:tcBorders>
            <w:vAlign w:val="center"/>
            <w:hideMark/>
          </w:tcPr>
          <w:p w14:paraId="75E6CD50" w14:textId="77777777" w:rsidR="00C31C58" w:rsidRDefault="00CE11CB" w:rsidP="00C31C58">
            <w:pPr>
              <w:pStyle w:val="TabellRader"/>
            </w:pPr>
            <w:r>
              <w:t>1 354</w:t>
            </w:r>
          </w:p>
        </w:tc>
        <w:tc>
          <w:tcPr>
            <w:tcW w:w="1235" w:type="pct"/>
            <w:tcBorders>
              <w:top w:val="single" w:sz="6" w:space="0" w:color="auto"/>
              <w:left w:val="nil"/>
              <w:bottom w:val="single" w:sz="6" w:space="0" w:color="auto"/>
              <w:right w:val="nil"/>
            </w:tcBorders>
            <w:vAlign w:val="center"/>
            <w:hideMark/>
          </w:tcPr>
          <w:p w14:paraId="325F75F7" w14:textId="77777777" w:rsidR="00C31C58" w:rsidRDefault="00CE11CB" w:rsidP="00C31C58">
            <w:pPr>
              <w:pStyle w:val="TabellRader"/>
            </w:pPr>
            <w:r>
              <w:t>925</w:t>
            </w:r>
          </w:p>
        </w:tc>
      </w:tr>
      <w:tr w:rsidR="00C31C58" w14:paraId="24A4172D" w14:textId="77777777" w:rsidTr="00C31C58">
        <w:trPr>
          <w:trHeight w:val="269"/>
        </w:trPr>
        <w:tc>
          <w:tcPr>
            <w:tcW w:w="1295" w:type="pct"/>
            <w:tcBorders>
              <w:top w:val="single" w:sz="6" w:space="0" w:color="auto"/>
              <w:left w:val="nil"/>
              <w:bottom w:val="single" w:sz="6" w:space="0" w:color="auto"/>
              <w:right w:val="nil"/>
            </w:tcBorders>
            <w:vAlign w:val="center"/>
            <w:hideMark/>
          </w:tcPr>
          <w:p w14:paraId="34BDD493"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7190D401" w14:textId="77777777" w:rsidR="00C31C58" w:rsidRDefault="00CE11CB" w:rsidP="00C31C58">
            <w:pPr>
              <w:pStyle w:val="TabellSlutsumma"/>
            </w:pPr>
            <w:r>
              <w:t>1 840</w:t>
            </w:r>
          </w:p>
        </w:tc>
        <w:tc>
          <w:tcPr>
            <w:tcW w:w="1235" w:type="pct"/>
            <w:tcBorders>
              <w:top w:val="single" w:sz="6" w:space="0" w:color="auto"/>
              <w:left w:val="nil"/>
              <w:bottom w:val="single" w:sz="6" w:space="0" w:color="auto"/>
              <w:right w:val="nil"/>
            </w:tcBorders>
            <w:vAlign w:val="center"/>
            <w:hideMark/>
          </w:tcPr>
          <w:p w14:paraId="5C222AF0" w14:textId="77777777" w:rsidR="00C31C58" w:rsidRDefault="00CE11CB" w:rsidP="00C31C58">
            <w:pPr>
              <w:pStyle w:val="TabellSlutsumma"/>
            </w:pPr>
            <w:r>
              <w:t>2 246</w:t>
            </w:r>
          </w:p>
        </w:tc>
        <w:tc>
          <w:tcPr>
            <w:tcW w:w="1235" w:type="pct"/>
            <w:tcBorders>
              <w:top w:val="single" w:sz="6" w:space="0" w:color="auto"/>
              <w:left w:val="nil"/>
              <w:bottom w:val="single" w:sz="6" w:space="0" w:color="auto"/>
              <w:right w:val="nil"/>
            </w:tcBorders>
            <w:vAlign w:val="center"/>
            <w:hideMark/>
          </w:tcPr>
          <w:p w14:paraId="25D62DB4" w14:textId="77777777" w:rsidR="00C31C58" w:rsidRDefault="00CE11CB" w:rsidP="00C31C58">
            <w:pPr>
              <w:pStyle w:val="TabellSlutsumma"/>
            </w:pPr>
            <w:r>
              <w:t>1 483</w:t>
            </w:r>
          </w:p>
        </w:tc>
      </w:tr>
      <w:tr w:rsidR="00C31C58" w14:paraId="6CB1AAC9" w14:textId="77777777" w:rsidTr="00C31C58">
        <w:trPr>
          <w:trHeight w:val="269"/>
        </w:trPr>
        <w:tc>
          <w:tcPr>
            <w:tcW w:w="1295" w:type="pct"/>
            <w:tcBorders>
              <w:top w:val="single" w:sz="6" w:space="0" w:color="auto"/>
              <w:left w:val="nil"/>
              <w:bottom w:val="single" w:sz="6" w:space="0" w:color="auto"/>
              <w:right w:val="nil"/>
            </w:tcBorders>
            <w:vAlign w:val="center"/>
          </w:tcPr>
          <w:p w14:paraId="4619E972" w14:textId="77777777" w:rsidR="00C31C58" w:rsidRDefault="00C31C58" w:rsidP="00C31C58">
            <w:pPr>
              <w:pStyle w:val="TabellRader"/>
              <w:jc w:val="left"/>
            </w:pPr>
          </w:p>
        </w:tc>
        <w:tc>
          <w:tcPr>
            <w:tcW w:w="1235" w:type="pct"/>
            <w:tcBorders>
              <w:top w:val="single" w:sz="6" w:space="0" w:color="auto"/>
              <w:left w:val="nil"/>
              <w:bottom w:val="single" w:sz="6" w:space="0" w:color="auto"/>
              <w:right w:val="nil"/>
            </w:tcBorders>
            <w:vAlign w:val="center"/>
          </w:tcPr>
          <w:p w14:paraId="6B1D9AEB"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69CD27C6"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7E7BC140" w14:textId="77777777" w:rsidR="00C31C58" w:rsidRDefault="00C31C58" w:rsidP="00C31C58">
            <w:pPr>
              <w:pStyle w:val="TabellRader"/>
            </w:pPr>
          </w:p>
        </w:tc>
      </w:tr>
      <w:tr w:rsidR="00C31C58" w14:paraId="1C89E64C" w14:textId="77777777" w:rsidTr="00C31C58">
        <w:trPr>
          <w:trHeight w:val="269"/>
        </w:trPr>
        <w:tc>
          <w:tcPr>
            <w:tcW w:w="1295" w:type="pct"/>
            <w:tcBorders>
              <w:top w:val="single" w:sz="6" w:space="0" w:color="auto"/>
              <w:left w:val="nil"/>
              <w:bottom w:val="single" w:sz="6" w:space="0" w:color="auto"/>
              <w:right w:val="nil"/>
            </w:tcBorders>
            <w:vAlign w:val="center"/>
            <w:hideMark/>
          </w:tcPr>
          <w:p w14:paraId="76F1C8A4" w14:textId="77777777" w:rsidR="00C31C58" w:rsidRPr="00097FAC" w:rsidRDefault="00CE11CB" w:rsidP="00C31C58">
            <w:pPr>
              <w:pStyle w:val="TabellRader"/>
              <w:jc w:val="left"/>
              <w:rPr>
                <w:b/>
                <w:bCs/>
              </w:rPr>
            </w:pPr>
            <w:r w:rsidRPr="00097FAC">
              <w:rPr>
                <w:b/>
                <w:bCs/>
              </w:rPr>
              <w:t>MELLANÖSTERN</w:t>
            </w:r>
          </w:p>
        </w:tc>
        <w:tc>
          <w:tcPr>
            <w:tcW w:w="1235" w:type="pct"/>
            <w:tcBorders>
              <w:top w:val="single" w:sz="6" w:space="0" w:color="auto"/>
              <w:left w:val="nil"/>
              <w:bottom w:val="single" w:sz="6" w:space="0" w:color="auto"/>
              <w:right w:val="nil"/>
            </w:tcBorders>
            <w:vAlign w:val="center"/>
          </w:tcPr>
          <w:p w14:paraId="34AB43E0"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2957AB70"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2358B0F8" w14:textId="77777777" w:rsidR="00C31C58" w:rsidRDefault="00C31C58" w:rsidP="00C31C58">
            <w:pPr>
              <w:pStyle w:val="TabellRader"/>
            </w:pPr>
          </w:p>
        </w:tc>
      </w:tr>
      <w:tr w:rsidR="00C31C58" w14:paraId="093B2630" w14:textId="77777777" w:rsidTr="00C31C58">
        <w:trPr>
          <w:trHeight w:val="269"/>
        </w:trPr>
        <w:tc>
          <w:tcPr>
            <w:tcW w:w="1295" w:type="pct"/>
            <w:tcBorders>
              <w:top w:val="single" w:sz="6" w:space="0" w:color="auto"/>
              <w:left w:val="nil"/>
              <w:bottom w:val="single" w:sz="6" w:space="0" w:color="auto"/>
              <w:right w:val="nil"/>
            </w:tcBorders>
            <w:vAlign w:val="center"/>
            <w:hideMark/>
          </w:tcPr>
          <w:p w14:paraId="7154C108" w14:textId="77777777" w:rsidR="00C31C58" w:rsidRDefault="00CE11CB" w:rsidP="00C31C58">
            <w:pPr>
              <w:pStyle w:val="TabellRader"/>
              <w:jc w:val="left"/>
            </w:pPr>
            <w:r>
              <w:t>Bahrain</w:t>
            </w:r>
          </w:p>
        </w:tc>
        <w:tc>
          <w:tcPr>
            <w:tcW w:w="1235" w:type="pct"/>
            <w:tcBorders>
              <w:top w:val="single" w:sz="6" w:space="0" w:color="auto"/>
              <w:left w:val="nil"/>
              <w:bottom w:val="single" w:sz="6" w:space="0" w:color="auto"/>
              <w:right w:val="nil"/>
            </w:tcBorders>
            <w:vAlign w:val="center"/>
            <w:hideMark/>
          </w:tcPr>
          <w:p w14:paraId="5B7E3E6D" w14:textId="77777777" w:rsidR="00C31C58" w:rsidRDefault="00CE11CB" w:rsidP="00C31C58">
            <w:pPr>
              <w:pStyle w:val="TabellRader"/>
            </w:pPr>
            <w:r>
              <w:t>0,8</w:t>
            </w:r>
          </w:p>
        </w:tc>
        <w:tc>
          <w:tcPr>
            <w:tcW w:w="1235" w:type="pct"/>
            <w:tcBorders>
              <w:top w:val="single" w:sz="6" w:space="0" w:color="auto"/>
              <w:left w:val="nil"/>
              <w:bottom w:val="single" w:sz="6" w:space="0" w:color="auto"/>
              <w:right w:val="nil"/>
            </w:tcBorders>
            <w:vAlign w:val="center"/>
            <w:hideMark/>
          </w:tcPr>
          <w:p w14:paraId="152DB271" w14:textId="77777777" w:rsidR="00C31C58" w:rsidRDefault="00CE11CB" w:rsidP="00C31C58">
            <w:pPr>
              <w:pStyle w:val="TabellRader"/>
            </w:pPr>
            <w:r>
              <w:t>0,2</w:t>
            </w:r>
          </w:p>
        </w:tc>
        <w:tc>
          <w:tcPr>
            <w:tcW w:w="1235" w:type="pct"/>
            <w:tcBorders>
              <w:top w:val="single" w:sz="6" w:space="0" w:color="auto"/>
              <w:left w:val="nil"/>
              <w:bottom w:val="single" w:sz="6" w:space="0" w:color="auto"/>
              <w:right w:val="nil"/>
            </w:tcBorders>
            <w:vAlign w:val="center"/>
            <w:hideMark/>
          </w:tcPr>
          <w:p w14:paraId="15236089" w14:textId="77777777" w:rsidR="00C31C58" w:rsidRDefault="00CE11CB" w:rsidP="00C31C58">
            <w:pPr>
              <w:pStyle w:val="TabellRader"/>
            </w:pPr>
            <w:r>
              <w:t>-</w:t>
            </w:r>
          </w:p>
        </w:tc>
      </w:tr>
      <w:tr w:rsidR="00C31C58" w14:paraId="1F3A9ABF" w14:textId="77777777" w:rsidTr="00C31C58">
        <w:trPr>
          <w:trHeight w:val="269"/>
        </w:trPr>
        <w:tc>
          <w:tcPr>
            <w:tcW w:w="1295" w:type="pct"/>
            <w:tcBorders>
              <w:top w:val="single" w:sz="6" w:space="0" w:color="auto"/>
              <w:left w:val="nil"/>
              <w:bottom w:val="single" w:sz="6" w:space="0" w:color="auto"/>
              <w:right w:val="nil"/>
            </w:tcBorders>
            <w:vAlign w:val="center"/>
            <w:hideMark/>
          </w:tcPr>
          <w:p w14:paraId="3D34BEAD" w14:textId="77777777" w:rsidR="00C31C58" w:rsidRDefault="00CE11CB" w:rsidP="00C31C58">
            <w:pPr>
              <w:pStyle w:val="TabellRader"/>
              <w:jc w:val="left"/>
            </w:pPr>
            <w:r>
              <w:t>FAE</w:t>
            </w:r>
          </w:p>
        </w:tc>
        <w:tc>
          <w:tcPr>
            <w:tcW w:w="1235" w:type="pct"/>
            <w:tcBorders>
              <w:top w:val="single" w:sz="6" w:space="0" w:color="auto"/>
              <w:left w:val="nil"/>
              <w:bottom w:val="single" w:sz="6" w:space="0" w:color="auto"/>
              <w:right w:val="nil"/>
            </w:tcBorders>
            <w:vAlign w:val="center"/>
            <w:hideMark/>
          </w:tcPr>
          <w:p w14:paraId="2B83D861" w14:textId="77777777" w:rsidR="00C31C58" w:rsidRDefault="00CE11CB" w:rsidP="00C31C58">
            <w:pPr>
              <w:pStyle w:val="TabellRader"/>
            </w:pPr>
            <w:r>
              <w:t>82</w:t>
            </w:r>
          </w:p>
        </w:tc>
        <w:tc>
          <w:tcPr>
            <w:tcW w:w="1235" w:type="pct"/>
            <w:tcBorders>
              <w:top w:val="single" w:sz="6" w:space="0" w:color="auto"/>
              <w:left w:val="nil"/>
              <w:bottom w:val="single" w:sz="6" w:space="0" w:color="auto"/>
              <w:right w:val="nil"/>
            </w:tcBorders>
            <w:vAlign w:val="center"/>
            <w:hideMark/>
          </w:tcPr>
          <w:p w14:paraId="7C10B96E" w14:textId="77777777" w:rsidR="00C31C58" w:rsidRDefault="00CE11CB" w:rsidP="00C31C58">
            <w:pPr>
              <w:pStyle w:val="TabellRader"/>
            </w:pPr>
            <w:r>
              <w:t>1 364</w:t>
            </w:r>
          </w:p>
        </w:tc>
        <w:tc>
          <w:tcPr>
            <w:tcW w:w="1235" w:type="pct"/>
            <w:tcBorders>
              <w:top w:val="single" w:sz="6" w:space="0" w:color="auto"/>
              <w:left w:val="nil"/>
              <w:bottom w:val="single" w:sz="6" w:space="0" w:color="auto"/>
              <w:right w:val="nil"/>
            </w:tcBorders>
            <w:vAlign w:val="center"/>
            <w:hideMark/>
          </w:tcPr>
          <w:p w14:paraId="28A6BA02" w14:textId="77777777" w:rsidR="00C31C58" w:rsidRDefault="00CE11CB" w:rsidP="00C31C58">
            <w:pPr>
              <w:pStyle w:val="TabellRader"/>
            </w:pPr>
            <w:r>
              <w:t>3 260</w:t>
            </w:r>
          </w:p>
        </w:tc>
      </w:tr>
      <w:tr w:rsidR="00C31C58" w14:paraId="1AD54A7B" w14:textId="77777777" w:rsidTr="00C31C58">
        <w:trPr>
          <w:trHeight w:val="269"/>
        </w:trPr>
        <w:tc>
          <w:tcPr>
            <w:tcW w:w="1295" w:type="pct"/>
            <w:tcBorders>
              <w:top w:val="single" w:sz="6" w:space="0" w:color="auto"/>
              <w:left w:val="nil"/>
              <w:bottom w:val="single" w:sz="6" w:space="0" w:color="auto"/>
              <w:right w:val="nil"/>
            </w:tcBorders>
            <w:vAlign w:val="center"/>
            <w:hideMark/>
          </w:tcPr>
          <w:p w14:paraId="264F57D2" w14:textId="77777777" w:rsidR="00C31C58" w:rsidRDefault="00CE11CB" w:rsidP="00C31C58">
            <w:pPr>
              <w:pStyle w:val="TabellRader"/>
              <w:jc w:val="left"/>
            </w:pPr>
            <w:r>
              <w:t>Jordanien</w:t>
            </w:r>
          </w:p>
        </w:tc>
        <w:tc>
          <w:tcPr>
            <w:tcW w:w="1235" w:type="pct"/>
            <w:tcBorders>
              <w:top w:val="single" w:sz="6" w:space="0" w:color="auto"/>
              <w:left w:val="nil"/>
              <w:bottom w:val="single" w:sz="6" w:space="0" w:color="auto"/>
              <w:right w:val="nil"/>
            </w:tcBorders>
            <w:vAlign w:val="center"/>
            <w:hideMark/>
          </w:tcPr>
          <w:p w14:paraId="4CE8E33D" w14:textId="77777777" w:rsidR="00C31C58" w:rsidRDefault="00CE11CB" w:rsidP="00C31C58">
            <w:pPr>
              <w:pStyle w:val="TabellRader"/>
            </w:pPr>
            <w:r>
              <w:t>13</w:t>
            </w:r>
          </w:p>
        </w:tc>
        <w:tc>
          <w:tcPr>
            <w:tcW w:w="1235" w:type="pct"/>
            <w:tcBorders>
              <w:top w:val="single" w:sz="6" w:space="0" w:color="auto"/>
              <w:left w:val="nil"/>
              <w:bottom w:val="single" w:sz="6" w:space="0" w:color="auto"/>
              <w:right w:val="nil"/>
            </w:tcBorders>
            <w:vAlign w:val="center"/>
            <w:hideMark/>
          </w:tcPr>
          <w:p w14:paraId="1D626DBC" w14:textId="77777777" w:rsidR="00C31C58" w:rsidRDefault="00CE11CB" w:rsidP="00C31C58">
            <w:pPr>
              <w:pStyle w:val="TabellRader"/>
            </w:pPr>
            <w:r>
              <w:t>7,4</w:t>
            </w:r>
          </w:p>
        </w:tc>
        <w:tc>
          <w:tcPr>
            <w:tcW w:w="1235" w:type="pct"/>
            <w:tcBorders>
              <w:top w:val="single" w:sz="6" w:space="0" w:color="auto"/>
              <w:left w:val="nil"/>
              <w:bottom w:val="single" w:sz="6" w:space="0" w:color="auto"/>
              <w:right w:val="nil"/>
            </w:tcBorders>
            <w:vAlign w:val="center"/>
            <w:hideMark/>
          </w:tcPr>
          <w:p w14:paraId="64187F37" w14:textId="77777777" w:rsidR="00C31C58" w:rsidRDefault="00CE11CB" w:rsidP="00C31C58">
            <w:pPr>
              <w:pStyle w:val="TabellRader"/>
            </w:pPr>
            <w:r>
              <w:t>-</w:t>
            </w:r>
          </w:p>
        </w:tc>
      </w:tr>
      <w:tr w:rsidR="00C31C58" w14:paraId="342E40DE" w14:textId="77777777" w:rsidTr="00C31C58">
        <w:trPr>
          <w:trHeight w:val="269"/>
        </w:trPr>
        <w:tc>
          <w:tcPr>
            <w:tcW w:w="1295" w:type="pct"/>
            <w:tcBorders>
              <w:top w:val="single" w:sz="6" w:space="0" w:color="auto"/>
              <w:left w:val="nil"/>
              <w:bottom w:val="single" w:sz="6" w:space="0" w:color="auto"/>
              <w:right w:val="nil"/>
            </w:tcBorders>
            <w:vAlign w:val="center"/>
            <w:hideMark/>
          </w:tcPr>
          <w:p w14:paraId="039720F0" w14:textId="77777777" w:rsidR="00C31C58" w:rsidRDefault="00CE11CB" w:rsidP="00C31C58">
            <w:pPr>
              <w:pStyle w:val="TabellRader"/>
              <w:jc w:val="left"/>
            </w:pPr>
            <w:r>
              <w:t>Kuwait</w:t>
            </w:r>
          </w:p>
        </w:tc>
        <w:tc>
          <w:tcPr>
            <w:tcW w:w="1235" w:type="pct"/>
            <w:tcBorders>
              <w:top w:val="single" w:sz="6" w:space="0" w:color="auto"/>
              <w:left w:val="nil"/>
              <w:bottom w:val="single" w:sz="6" w:space="0" w:color="auto"/>
              <w:right w:val="nil"/>
            </w:tcBorders>
            <w:vAlign w:val="center"/>
            <w:hideMark/>
          </w:tcPr>
          <w:p w14:paraId="57D738E7" w14:textId="77777777" w:rsidR="00C31C58" w:rsidRDefault="00CE11CB" w:rsidP="00C31C58">
            <w:pPr>
              <w:pStyle w:val="TabellRader"/>
            </w:pPr>
            <w:r>
              <w:t>7,0</w:t>
            </w:r>
          </w:p>
        </w:tc>
        <w:tc>
          <w:tcPr>
            <w:tcW w:w="1235" w:type="pct"/>
            <w:tcBorders>
              <w:top w:val="single" w:sz="6" w:space="0" w:color="auto"/>
              <w:left w:val="nil"/>
              <w:bottom w:val="single" w:sz="6" w:space="0" w:color="auto"/>
              <w:right w:val="nil"/>
            </w:tcBorders>
            <w:vAlign w:val="center"/>
            <w:hideMark/>
          </w:tcPr>
          <w:p w14:paraId="76AEEC14" w14:textId="77777777" w:rsidR="00C31C58" w:rsidRDefault="00CE11CB" w:rsidP="00C31C58">
            <w:pPr>
              <w:pStyle w:val="TabellRader"/>
            </w:pPr>
            <w:r>
              <w:t>29</w:t>
            </w:r>
          </w:p>
        </w:tc>
        <w:tc>
          <w:tcPr>
            <w:tcW w:w="1235" w:type="pct"/>
            <w:tcBorders>
              <w:top w:val="single" w:sz="6" w:space="0" w:color="auto"/>
              <w:left w:val="nil"/>
              <w:bottom w:val="single" w:sz="6" w:space="0" w:color="auto"/>
              <w:right w:val="nil"/>
            </w:tcBorders>
            <w:vAlign w:val="center"/>
            <w:hideMark/>
          </w:tcPr>
          <w:p w14:paraId="2FA3A644" w14:textId="77777777" w:rsidR="00C31C58" w:rsidRDefault="00CE11CB" w:rsidP="00C31C58">
            <w:pPr>
              <w:pStyle w:val="TabellRader"/>
            </w:pPr>
            <w:r>
              <w:t>20</w:t>
            </w:r>
          </w:p>
        </w:tc>
      </w:tr>
      <w:tr w:rsidR="00C31C58" w14:paraId="3ECFD525" w14:textId="77777777" w:rsidTr="00C31C58">
        <w:trPr>
          <w:trHeight w:val="269"/>
        </w:trPr>
        <w:tc>
          <w:tcPr>
            <w:tcW w:w="1295" w:type="pct"/>
            <w:tcBorders>
              <w:top w:val="single" w:sz="6" w:space="0" w:color="auto"/>
              <w:left w:val="nil"/>
              <w:bottom w:val="single" w:sz="6" w:space="0" w:color="auto"/>
              <w:right w:val="nil"/>
            </w:tcBorders>
            <w:vAlign w:val="center"/>
            <w:hideMark/>
          </w:tcPr>
          <w:p w14:paraId="6D7B4708" w14:textId="77777777" w:rsidR="00C31C58" w:rsidRDefault="00CE11CB" w:rsidP="00C31C58">
            <w:pPr>
              <w:pStyle w:val="TabellRader"/>
              <w:jc w:val="left"/>
            </w:pPr>
            <w:r>
              <w:t>Oman</w:t>
            </w:r>
          </w:p>
        </w:tc>
        <w:tc>
          <w:tcPr>
            <w:tcW w:w="1235" w:type="pct"/>
            <w:tcBorders>
              <w:top w:val="single" w:sz="6" w:space="0" w:color="auto"/>
              <w:left w:val="nil"/>
              <w:bottom w:val="single" w:sz="6" w:space="0" w:color="auto"/>
              <w:right w:val="nil"/>
            </w:tcBorders>
            <w:vAlign w:val="center"/>
            <w:hideMark/>
          </w:tcPr>
          <w:p w14:paraId="2D60FB90" w14:textId="77777777" w:rsidR="00C31C58" w:rsidRDefault="00CE11CB" w:rsidP="00C31C58">
            <w:pPr>
              <w:pStyle w:val="TabellRader"/>
            </w:pPr>
            <w:r>
              <w:t>4,0</w:t>
            </w:r>
          </w:p>
        </w:tc>
        <w:tc>
          <w:tcPr>
            <w:tcW w:w="1235" w:type="pct"/>
            <w:tcBorders>
              <w:top w:val="single" w:sz="6" w:space="0" w:color="auto"/>
              <w:left w:val="nil"/>
              <w:bottom w:val="single" w:sz="6" w:space="0" w:color="auto"/>
              <w:right w:val="nil"/>
            </w:tcBorders>
            <w:vAlign w:val="center"/>
            <w:hideMark/>
          </w:tcPr>
          <w:p w14:paraId="7C9F8E50" w14:textId="77777777" w:rsidR="00C31C58" w:rsidRDefault="00CE11CB" w:rsidP="00C31C58">
            <w:pPr>
              <w:pStyle w:val="TabellRader"/>
            </w:pPr>
            <w:r>
              <w:t>1,4</w:t>
            </w:r>
          </w:p>
        </w:tc>
        <w:tc>
          <w:tcPr>
            <w:tcW w:w="1235" w:type="pct"/>
            <w:tcBorders>
              <w:top w:val="single" w:sz="6" w:space="0" w:color="auto"/>
              <w:left w:val="nil"/>
              <w:bottom w:val="single" w:sz="6" w:space="0" w:color="auto"/>
              <w:right w:val="nil"/>
            </w:tcBorders>
            <w:vAlign w:val="center"/>
            <w:hideMark/>
          </w:tcPr>
          <w:p w14:paraId="10238C73" w14:textId="77777777" w:rsidR="00C31C58" w:rsidRDefault="00CE11CB" w:rsidP="00C31C58">
            <w:pPr>
              <w:pStyle w:val="TabellRader"/>
            </w:pPr>
            <w:r>
              <w:t>0,9</w:t>
            </w:r>
          </w:p>
        </w:tc>
      </w:tr>
      <w:tr w:rsidR="00C31C58" w14:paraId="18E75BD5" w14:textId="77777777" w:rsidTr="00C31C58">
        <w:trPr>
          <w:trHeight w:val="269"/>
        </w:trPr>
        <w:tc>
          <w:tcPr>
            <w:tcW w:w="1295" w:type="pct"/>
            <w:tcBorders>
              <w:top w:val="single" w:sz="6" w:space="0" w:color="auto"/>
              <w:left w:val="nil"/>
              <w:bottom w:val="single" w:sz="6" w:space="0" w:color="auto"/>
              <w:right w:val="nil"/>
            </w:tcBorders>
            <w:vAlign w:val="center"/>
            <w:hideMark/>
          </w:tcPr>
          <w:p w14:paraId="4630BD37" w14:textId="77777777" w:rsidR="00C31C58" w:rsidRDefault="00CE11CB" w:rsidP="00C31C58">
            <w:pPr>
              <w:pStyle w:val="TabellRader"/>
              <w:jc w:val="left"/>
            </w:pPr>
            <w:r>
              <w:t>Qatar</w:t>
            </w:r>
          </w:p>
        </w:tc>
        <w:tc>
          <w:tcPr>
            <w:tcW w:w="1235" w:type="pct"/>
            <w:tcBorders>
              <w:top w:val="single" w:sz="6" w:space="0" w:color="auto"/>
              <w:left w:val="nil"/>
              <w:bottom w:val="single" w:sz="6" w:space="0" w:color="auto"/>
              <w:right w:val="nil"/>
            </w:tcBorders>
            <w:vAlign w:val="center"/>
            <w:hideMark/>
          </w:tcPr>
          <w:p w14:paraId="56D7B97A" w14:textId="77777777" w:rsidR="00C31C58" w:rsidRDefault="00CE11CB" w:rsidP="00C31C58">
            <w:pPr>
              <w:pStyle w:val="TabellRader"/>
            </w:pPr>
            <w:r>
              <w:t>2,0</w:t>
            </w:r>
          </w:p>
        </w:tc>
        <w:tc>
          <w:tcPr>
            <w:tcW w:w="1235" w:type="pct"/>
            <w:tcBorders>
              <w:top w:val="single" w:sz="6" w:space="0" w:color="auto"/>
              <w:left w:val="nil"/>
              <w:bottom w:val="single" w:sz="6" w:space="0" w:color="auto"/>
              <w:right w:val="nil"/>
            </w:tcBorders>
            <w:vAlign w:val="center"/>
            <w:hideMark/>
          </w:tcPr>
          <w:p w14:paraId="2CF356A3" w14:textId="77777777" w:rsidR="00C31C58" w:rsidRDefault="00CE11CB" w:rsidP="00C31C58">
            <w:pPr>
              <w:pStyle w:val="TabellRader"/>
            </w:pPr>
            <w:r>
              <w:t>5,0</w:t>
            </w:r>
          </w:p>
        </w:tc>
        <w:tc>
          <w:tcPr>
            <w:tcW w:w="1235" w:type="pct"/>
            <w:tcBorders>
              <w:top w:val="single" w:sz="6" w:space="0" w:color="auto"/>
              <w:left w:val="nil"/>
              <w:bottom w:val="single" w:sz="6" w:space="0" w:color="auto"/>
              <w:right w:val="nil"/>
            </w:tcBorders>
            <w:vAlign w:val="center"/>
            <w:hideMark/>
          </w:tcPr>
          <w:p w14:paraId="0E4F727A" w14:textId="77777777" w:rsidR="00C31C58" w:rsidRDefault="00CE11CB" w:rsidP="00C31C58">
            <w:pPr>
              <w:pStyle w:val="TabellRader"/>
            </w:pPr>
            <w:r>
              <w:t>25</w:t>
            </w:r>
          </w:p>
        </w:tc>
      </w:tr>
      <w:tr w:rsidR="00C31C58" w14:paraId="39DE404F" w14:textId="77777777" w:rsidTr="00C31C58">
        <w:trPr>
          <w:trHeight w:val="269"/>
        </w:trPr>
        <w:tc>
          <w:tcPr>
            <w:tcW w:w="1295" w:type="pct"/>
            <w:tcBorders>
              <w:top w:val="single" w:sz="6" w:space="0" w:color="auto"/>
              <w:left w:val="nil"/>
              <w:bottom w:val="single" w:sz="6" w:space="0" w:color="auto"/>
              <w:right w:val="nil"/>
            </w:tcBorders>
            <w:vAlign w:val="center"/>
            <w:hideMark/>
          </w:tcPr>
          <w:p w14:paraId="7EBAC5FA" w14:textId="77777777" w:rsidR="00C31C58" w:rsidRDefault="00CE11CB" w:rsidP="00C31C58">
            <w:pPr>
              <w:pStyle w:val="TabellRader"/>
              <w:jc w:val="left"/>
            </w:pPr>
            <w:r>
              <w:t xml:space="preserve">Saudiarabien </w:t>
            </w:r>
          </w:p>
        </w:tc>
        <w:tc>
          <w:tcPr>
            <w:tcW w:w="1235" w:type="pct"/>
            <w:tcBorders>
              <w:top w:val="single" w:sz="6" w:space="0" w:color="auto"/>
              <w:left w:val="nil"/>
              <w:bottom w:val="single" w:sz="6" w:space="0" w:color="auto"/>
              <w:right w:val="nil"/>
            </w:tcBorders>
            <w:vAlign w:val="center"/>
            <w:hideMark/>
          </w:tcPr>
          <w:p w14:paraId="5E4A1296" w14:textId="77777777" w:rsidR="00C31C58" w:rsidRDefault="00CE11CB" w:rsidP="00C31C58">
            <w:pPr>
              <w:pStyle w:val="TabellRader"/>
            </w:pPr>
            <w:r>
              <w:t>85</w:t>
            </w:r>
          </w:p>
        </w:tc>
        <w:tc>
          <w:tcPr>
            <w:tcW w:w="1235" w:type="pct"/>
            <w:tcBorders>
              <w:top w:val="single" w:sz="6" w:space="0" w:color="auto"/>
              <w:left w:val="nil"/>
              <w:bottom w:val="single" w:sz="6" w:space="0" w:color="auto"/>
              <w:right w:val="nil"/>
            </w:tcBorders>
            <w:vAlign w:val="center"/>
            <w:hideMark/>
          </w:tcPr>
          <w:p w14:paraId="5AB7ED9E" w14:textId="77777777" w:rsidR="00C31C58" w:rsidRDefault="00CE11CB" w:rsidP="00C31C58">
            <w:pPr>
              <w:pStyle w:val="TabellRader"/>
            </w:pPr>
            <w:r>
              <w:t>129</w:t>
            </w:r>
          </w:p>
        </w:tc>
        <w:tc>
          <w:tcPr>
            <w:tcW w:w="1235" w:type="pct"/>
            <w:tcBorders>
              <w:top w:val="single" w:sz="6" w:space="0" w:color="auto"/>
              <w:left w:val="nil"/>
              <w:bottom w:val="single" w:sz="6" w:space="0" w:color="auto"/>
              <w:right w:val="nil"/>
            </w:tcBorders>
            <w:vAlign w:val="center"/>
            <w:hideMark/>
          </w:tcPr>
          <w:p w14:paraId="5D239A2B" w14:textId="77777777" w:rsidR="00C31C58" w:rsidRDefault="00CE11CB" w:rsidP="00C31C58">
            <w:pPr>
              <w:pStyle w:val="TabellRader"/>
            </w:pPr>
            <w:r>
              <w:t>48</w:t>
            </w:r>
          </w:p>
        </w:tc>
      </w:tr>
      <w:tr w:rsidR="00C31C58" w14:paraId="209F71B2" w14:textId="77777777" w:rsidTr="00C31C58">
        <w:trPr>
          <w:trHeight w:val="269"/>
        </w:trPr>
        <w:tc>
          <w:tcPr>
            <w:tcW w:w="1295" w:type="pct"/>
            <w:tcBorders>
              <w:top w:val="single" w:sz="6" w:space="0" w:color="auto"/>
              <w:left w:val="nil"/>
              <w:bottom w:val="single" w:sz="6" w:space="0" w:color="auto"/>
              <w:right w:val="nil"/>
            </w:tcBorders>
            <w:vAlign w:val="center"/>
            <w:hideMark/>
          </w:tcPr>
          <w:p w14:paraId="1E55E4A1"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6030A45E" w14:textId="77777777" w:rsidR="00C31C58" w:rsidRDefault="00CE11CB" w:rsidP="00C31C58">
            <w:pPr>
              <w:pStyle w:val="TabellSlutsumma"/>
            </w:pPr>
            <w:r>
              <w:t>194</w:t>
            </w:r>
          </w:p>
        </w:tc>
        <w:tc>
          <w:tcPr>
            <w:tcW w:w="1235" w:type="pct"/>
            <w:tcBorders>
              <w:top w:val="single" w:sz="6" w:space="0" w:color="auto"/>
              <w:left w:val="nil"/>
              <w:bottom w:val="single" w:sz="6" w:space="0" w:color="auto"/>
              <w:right w:val="nil"/>
            </w:tcBorders>
            <w:vAlign w:val="center"/>
            <w:hideMark/>
          </w:tcPr>
          <w:p w14:paraId="451E869C" w14:textId="77777777" w:rsidR="00C31C58" w:rsidRDefault="00CE11CB" w:rsidP="00C31C58">
            <w:pPr>
              <w:pStyle w:val="TabellSlutsumma"/>
            </w:pPr>
            <w:r>
              <w:t>1 535</w:t>
            </w:r>
          </w:p>
        </w:tc>
        <w:tc>
          <w:tcPr>
            <w:tcW w:w="1235" w:type="pct"/>
            <w:tcBorders>
              <w:top w:val="single" w:sz="6" w:space="0" w:color="auto"/>
              <w:left w:val="nil"/>
              <w:bottom w:val="single" w:sz="6" w:space="0" w:color="auto"/>
              <w:right w:val="nil"/>
            </w:tcBorders>
            <w:vAlign w:val="center"/>
            <w:hideMark/>
          </w:tcPr>
          <w:p w14:paraId="3F1EEE0E" w14:textId="77777777" w:rsidR="00C31C58" w:rsidRDefault="00CE11CB" w:rsidP="00C31C58">
            <w:pPr>
              <w:pStyle w:val="TabellSlutsumma"/>
            </w:pPr>
            <w:r>
              <w:t>3 353</w:t>
            </w:r>
          </w:p>
        </w:tc>
      </w:tr>
      <w:tr w:rsidR="00C31C58" w14:paraId="36D39857" w14:textId="77777777" w:rsidTr="00C31C58">
        <w:trPr>
          <w:trHeight w:val="269"/>
        </w:trPr>
        <w:tc>
          <w:tcPr>
            <w:tcW w:w="1295" w:type="pct"/>
            <w:tcBorders>
              <w:top w:val="single" w:sz="6" w:space="0" w:color="auto"/>
              <w:left w:val="nil"/>
              <w:bottom w:val="single" w:sz="6" w:space="0" w:color="auto"/>
              <w:right w:val="nil"/>
            </w:tcBorders>
            <w:vAlign w:val="center"/>
          </w:tcPr>
          <w:p w14:paraId="1FD96EA4" w14:textId="77777777" w:rsidR="00C31C58" w:rsidRDefault="00C31C58" w:rsidP="00C31C58">
            <w:pPr>
              <w:pStyle w:val="TabellRader"/>
              <w:jc w:val="left"/>
            </w:pPr>
          </w:p>
        </w:tc>
        <w:tc>
          <w:tcPr>
            <w:tcW w:w="1235" w:type="pct"/>
            <w:tcBorders>
              <w:top w:val="single" w:sz="6" w:space="0" w:color="auto"/>
              <w:left w:val="nil"/>
              <w:bottom w:val="single" w:sz="6" w:space="0" w:color="auto"/>
              <w:right w:val="nil"/>
            </w:tcBorders>
            <w:vAlign w:val="center"/>
          </w:tcPr>
          <w:p w14:paraId="73764D29"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1C7B17F5"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3952C16F" w14:textId="77777777" w:rsidR="00C31C58" w:rsidRDefault="00C31C58" w:rsidP="00C31C58">
            <w:pPr>
              <w:pStyle w:val="TabellRader"/>
            </w:pPr>
          </w:p>
        </w:tc>
      </w:tr>
      <w:tr w:rsidR="00C31C58" w14:paraId="08726C93" w14:textId="77777777" w:rsidTr="00C31C58">
        <w:trPr>
          <w:trHeight w:val="269"/>
        </w:trPr>
        <w:tc>
          <w:tcPr>
            <w:tcW w:w="1295" w:type="pct"/>
            <w:tcBorders>
              <w:top w:val="single" w:sz="6" w:space="0" w:color="auto"/>
              <w:left w:val="nil"/>
              <w:bottom w:val="single" w:sz="6" w:space="0" w:color="auto"/>
              <w:right w:val="nil"/>
            </w:tcBorders>
            <w:vAlign w:val="center"/>
            <w:hideMark/>
          </w:tcPr>
          <w:p w14:paraId="6E88135A" w14:textId="77777777" w:rsidR="00C31C58" w:rsidRPr="00097FAC" w:rsidRDefault="00CE11CB" w:rsidP="00C31C58">
            <w:pPr>
              <w:pStyle w:val="TabellRader"/>
              <w:jc w:val="left"/>
              <w:rPr>
                <w:b/>
                <w:bCs/>
              </w:rPr>
            </w:pPr>
            <w:r w:rsidRPr="00097FAC">
              <w:rPr>
                <w:b/>
                <w:bCs/>
              </w:rPr>
              <w:t>NORDAFRIKA</w:t>
            </w:r>
          </w:p>
        </w:tc>
        <w:tc>
          <w:tcPr>
            <w:tcW w:w="1235" w:type="pct"/>
            <w:tcBorders>
              <w:top w:val="single" w:sz="6" w:space="0" w:color="auto"/>
              <w:left w:val="nil"/>
              <w:bottom w:val="single" w:sz="6" w:space="0" w:color="auto"/>
              <w:right w:val="nil"/>
            </w:tcBorders>
            <w:vAlign w:val="center"/>
          </w:tcPr>
          <w:p w14:paraId="755B440D"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494E9757"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6710BEBE" w14:textId="77777777" w:rsidR="00C31C58" w:rsidRDefault="00C31C58" w:rsidP="00C31C58">
            <w:pPr>
              <w:pStyle w:val="TabellRader"/>
            </w:pPr>
          </w:p>
        </w:tc>
      </w:tr>
      <w:tr w:rsidR="00C31C58" w14:paraId="0CBF4200" w14:textId="77777777" w:rsidTr="00C31C58">
        <w:trPr>
          <w:trHeight w:val="269"/>
        </w:trPr>
        <w:tc>
          <w:tcPr>
            <w:tcW w:w="1295" w:type="pct"/>
            <w:tcBorders>
              <w:top w:val="single" w:sz="6" w:space="0" w:color="auto"/>
              <w:left w:val="nil"/>
              <w:bottom w:val="single" w:sz="6" w:space="0" w:color="auto"/>
              <w:right w:val="nil"/>
            </w:tcBorders>
            <w:vAlign w:val="center"/>
            <w:hideMark/>
          </w:tcPr>
          <w:p w14:paraId="28BBE5F2" w14:textId="77777777" w:rsidR="00C31C58" w:rsidRDefault="00CE11CB" w:rsidP="00C31C58">
            <w:pPr>
              <w:pStyle w:val="TabellRader"/>
              <w:jc w:val="left"/>
            </w:pPr>
            <w:r>
              <w:t>Algeriet</w:t>
            </w:r>
          </w:p>
        </w:tc>
        <w:tc>
          <w:tcPr>
            <w:tcW w:w="1235" w:type="pct"/>
            <w:tcBorders>
              <w:top w:val="single" w:sz="6" w:space="0" w:color="auto"/>
              <w:left w:val="nil"/>
              <w:bottom w:val="single" w:sz="6" w:space="0" w:color="auto"/>
              <w:right w:val="nil"/>
            </w:tcBorders>
            <w:vAlign w:val="center"/>
            <w:hideMark/>
          </w:tcPr>
          <w:p w14:paraId="4B7144A3" w14:textId="77777777" w:rsidR="00C31C58" w:rsidRDefault="00CE11CB" w:rsidP="00C31C58">
            <w:pPr>
              <w:pStyle w:val="TabellRader"/>
            </w:pPr>
            <w:r>
              <w:t>11</w:t>
            </w:r>
          </w:p>
        </w:tc>
        <w:tc>
          <w:tcPr>
            <w:tcW w:w="1235" w:type="pct"/>
            <w:tcBorders>
              <w:top w:val="single" w:sz="6" w:space="0" w:color="auto"/>
              <w:left w:val="nil"/>
              <w:bottom w:val="single" w:sz="6" w:space="0" w:color="auto"/>
              <w:right w:val="nil"/>
            </w:tcBorders>
            <w:vAlign w:val="center"/>
            <w:hideMark/>
          </w:tcPr>
          <w:p w14:paraId="5363053E" w14:textId="77777777" w:rsidR="00C31C58" w:rsidRDefault="00CE11CB" w:rsidP="00C31C58">
            <w:pPr>
              <w:pStyle w:val="TabellRader"/>
            </w:pPr>
            <w:r>
              <w:t>1,4</w:t>
            </w:r>
          </w:p>
        </w:tc>
        <w:tc>
          <w:tcPr>
            <w:tcW w:w="1235" w:type="pct"/>
            <w:tcBorders>
              <w:top w:val="single" w:sz="6" w:space="0" w:color="auto"/>
              <w:left w:val="nil"/>
              <w:bottom w:val="single" w:sz="6" w:space="0" w:color="auto"/>
              <w:right w:val="nil"/>
            </w:tcBorders>
            <w:vAlign w:val="center"/>
            <w:hideMark/>
          </w:tcPr>
          <w:p w14:paraId="18CD082C" w14:textId="77777777" w:rsidR="00C31C58" w:rsidRDefault="00CE11CB" w:rsidP="00C31C58">
            <w:pPr>
              <w:pStyle w:val="TabellRader"/>
            </w:pPr>
            <w:r>
              <w:t>-</w:t>
            </w:r>
          </w:p>
        </w:tc>
      </w:tr>
      <w:tr w:rsidR="00C31C58" w14:paraId="61DBF518" w14:textId="77777777" w:rsidTr="00C31C58">
        <w:trPr>
          <w:trHeight w:val="269"/>
        </w:trPr>
        <w:tc>
          <w:tcPr>
            <w:tcW w:w="1295" w:type="pct"/>
            <w:tcBorders>
              <w:top w:val="single" w:sz="6" w:space="0" w:color="auto"/>
              <w:left w:val="nil"/>
              <w:bottom w:val="single" w:sz="6" w:space="0" w:color="auto"/>
              <w:right w:val="nil"/>
            </w:tcBorders>
            <w:vAlign w:val="center"/>
            <w:hideMark/>
          </w:tcPr>
          <w:p w14:paraId="2053AE74"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45585150" w14:textId="77777777" w:rsidR="00C31C58" w:rsidRDefault="00CE11CB" w:rsidP="00C31C58">
            <w:pPr>
              <w:pStyle w:val="TabellSlutsumma"/>
            </w:pPr>
            <w:r>
              <w:t>11</w:t>
            </w:r>
          </w:p>
        </w:tc>
        <w:tc>
          <w:tcPr>
            <w:tcW w:w="1235" w:type="pct"/>
            <w:tcBorders>
              <w:top w:val="single" w:sz="6" w:space="0" w:color="auto"/>
              <w:left w:val="nil"/>
              <w:bottom w:val="single" w:sz="6" w:space="0" w:color="auto"/>
              <w:right w:val="nil"/>
            </w:tcBorders>
            <w:vAlign w:val="center"/>
            <w:hideMark/>
          </w:tcPr>
          <w:p w14:paraId="6834343D" w14:textId="77777777" w:rsidR="00C31C58" w:rsidRDefault="00CE11CB" w:rsidP="00C31C58">
            <w:pPr>
              <w:pStyle w:val="TabellSlutsumma"/>
            </w:pPr>
            <w:r>
              <w:t>1,4</w:t>
            </w:r>
          </w:p>
        </w:tc>
        <w:tc>
          <w:tcPr>
            <w:tcW w:w="1235" w:type="pct"/>
            <w:tcBorders>
              <w:top w:val="single" w:sz="6" w:space="0" w:color="auto"/>
              <w:left w:val="nil"/>
              <w:bottom w:val="single" w:sz="6" w:space="0" w:color="auto"/>
              <w:right w:val="nil"/>
            </w:tcBorders>
            <w:vAlign w:val="center"/>
            <w:hideMark/>
          </w:tcPr>
          <w:p w14:paraId="35C5019F" w14:textId="77777777" w:rsidR="00C31C58" w:rsidRDefault="00CE11CB" w:rsidP="00C31C58">
            <w:pPr>
              <w:pStyle w:val="TabellSlutsumma"/>
            </w:pPr>
            <w:r>
              <w:t>-</w:t>
            </w:r>
          </w:p>
        </w:tc>
      </w:tr>
      <w:tr w:rsidR="00C31C58" w14:paraId="31E1DB6D" w14:textId="77777777" w:rsidTr="00C31C58">
        <w:trPr>
          <w:trHeight w:val="269"/>
        </w:trPr>
        <w:tc>
          <w:tcPr>
            <w:tcW w:w="1295" w:type="pct"/>
            <w:tcBorders>
              <w:top w:val="single" w:sz="6" w:space="0" w:color="auto"/>
              <w:left w:val="nil"/>
              <w:bottom w:val="single" w:sz="6" w:space="0" w:color="auto"/>
              <w:right w:val="nil"/>
            </w:tcBorders>
            <w:vAlign w:val="center"/>
          </w:tcPr>
          <w:p w14:paraId="4E568CBC" w14:textId="77777777" w:rsidR="00C31C58" w:rsidRDefault="00C31C58" w:rsidP="00C31C58">
            <w:pPr>
              <w:pStyle w:val="TabellRader"/>
              <w:jc w:val="left"/>
            </w:pPr>
          </w:p>
        </w:tc>
        <w:tc>
          <w:tcPr>
            <w:tcW w:w="1235" w:type="pct"/>
            <w:tcBorders>
              <w:top w:val="single" w:sz="6" w:space="0" w:color="auto"/>
              <w:left w:val="nil"/>
              <w:bottom w:val="single" w:sz="6" w:space="0" w:color="auto"/>
              <w:right w:val="nil"/>
            </w:tcBorders>
            <w:vAlign w:val="center"/>
          </w:tcPr>
          <w:p w14:paraId="6961DB2A"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6A21D669"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2F2B7986" w14:textId="77777777" w:rsidR="00C31C58" w:rsidRDefault="00C31C58" w:rsidP="00C31C58">
            <w:pPr>
              <w:pStyle w:val="TabellRader"/>
            </w:pPr>
          </w:p>
        </w:tc>
      </w:tr>
      <w:tr w:rsidR="00C31C58" w14:paraId="4CD3093D" w14:textId="77777777" w:rsidTr="00C31C58">
        <w:trPr>
          <w:trHeight w:val="269"/>
        </w:trPr>
        <w:tc>
          <w:tcPr>
            <w:tcW w:w="1295" w:type="pct"/>
            <w:tcBorders>
              <w:top w:val="single" w:sz="6" w:space="0" w:color="auto"/>
              <w:left w:val="nil"/>
              <w:bottom w:val="single" w:sz="6" w:space="0" w:color="auto"/>
              <w:right w:val="nil"/>
            </w:tcBorders>
            <w:vAlign w:val="center"/>
            <w:hideMark/>
          </w:tcPr>
          <w:p w14:paraId="40ABC4F5" w14:textId="77777777" w:rsidR="00C31C58" w:rsidRPr="00097FAC" w:rsidRDefault="00CE11CB" w:rsidP="00C31C58">
            <w:pPr>
              <w:pStyle w:val="TabellRader"/>
              <w:jc w:val="left"/>
              <w:rPr>
                <w:b/>
                <w:bCs/>
              </w:rPr>
            </w:pPr>
            <w:r w:rsidRPr="00097FAC">
              <w:rPr>
                <w:b/>
                <w:bCs/>
              </w:rPr>
              <w:t>ÖVRIGA AFRIKA</w:t>
            </w:r>
          </w:p>
        </w:tc>
        <w:tc>
          <w:tcPr>
            <w:tcW w:w="1235" w:type="pct"/>
            <w:tcBorders>
              <w:top w:val="single" w:sz="6" w:space="0" w:color="auto"/>
              <w:left w:val="nil"/>
              <w:bottom w:val="single" w:sz="6" w:space="0" w:color="auto"/>
              <w:right w:val="nil"/>
            </w:tcBorders>
            <w:vAlign w:val="center"/>
          </w:tcPr>
          <w:p w14:paraId="18AFB51C"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27C3BF4D"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1B8EB56E" w14:textId="77777777" w:rsidR="00C31C58" w:rsidRDefault="00C31C58" w:rsidP="00C31C58">
            <w:pPr>
              <w:pStyle w:val="TabellRader"/>
            </w:pPr>
          </w:p>
        </w:tc>
      </w:tr>
      <w:tr w:rsidR="00C31C58" w14:paraId="5D8F4EB9" w14:textId="77777777" w:rsidTr="00C31C58">
        <w:trPr>
          <w:trHeight w:val="269"/>
        </w:trPr>
        <w:tc>
          <w:tcPr>
            <w:tcW w:w="1295" w:type="pct"/>
            <w:tcBorders>
              <w:top w:val="single" w:sz="6" w:space="0" w:color="auto"/>
              <w:left w:val="nil"/>
              <w:bottom w:val="single" w:sz="6" w:space="0" w:color="auto"/>
              <w:right w:val="nil"/>
            </w:tcBorders>
            <w:vAlign w:val="center"/>
            <w:hideMark/>
          </w:tcPr>
          <w:p w14:paraId="57163F8D" w14:textId="77777777" w:rsidR="00C31C58" w:rsidRDefault="00CE11CB" w:rsidP="00C31C58">
            <w:pPr>
              <w:pStyle w:val="TabellRader"/>
              <w:jc w:val="left"/>
            </w:pPr>
            <w:r>
              <w:t>Botswana</w:t>
            </w:r>
          </w:p>
        </w:tc>
        <w:tc>
          <w:tcPr>
            <w:tcW w:w="1235" w:type="pct"/>
            <w:tcBorders>
              <w:top w:val="single" w:sz="6" w:space="0" w:color="auto"/>
              <w:left w:val="nil"/>
              <w:bottom w:val="single" w:sz="6" w:space="0" w:color="auto"/>
              <w:right w:val="nil"/>
            </w:tcBorders>
            <w:vAlign w:val="center"/>
            <w:hideMark/>
          </w:tcPr>
          <w:p w14:paraId="0B90EEA0" w14:textId="77777777" w:rsidR="00C31C58" w:rsidRDefault="00CE11CB" w:rsidP="00C31C58">
            <w:pPr>
              <w:pStyle w:val="TabellRader"/>
            </w:pPr>
            <w:r>
              <w:t>0,08</w:t>
            </w:r>
          </w:p>
        </w:tc>
        <w:tc>
          <w:tcPr>
            <w:tcW w:w="1235" w:type="pct"/>
            <w:tcBorders>
              <w:top w:val="single" w:sz="6" w:space="0" w:color="auto"/>
              <w:left w:val="nil"/>
              <w:bottom w:val="single" w:sz="6" w:space="0" w:color="auto"/>
              <w:right w:val="nil"/>
            </w:tcBorders>
            <w:vAlign w:val="center"/>
            <w:hideMark/>
          </w:tcPr>
          <w:p w14:paraId="521F20E7"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0F3E2147" w14:textId="77777777" w:rsidR="00C31C58" w:rsidRDefault="00CE11CB" w:rsidP="00C31C58">
            <w:pPr>
              <w:pStyle w:val="TabellRader"/>
            </w:pPr>
            <w:r>
              <w:t>-</w:t>
            </w:r>
          </w:p>
        </w:tc>
      </w:tr>
      <w:tr w:rsidR="00C31C58" w14:paraId="1B4C0D8D" w14:textId="77777777" w:rsidTr="00C31C58">
        <w:trPr>
          <w:trHeight w:val="269"/>
        </w:trPr>
        <w:tc>
          <w:tcPr>
            <w:tcW w:w="1295" w:type="pct"/>
            <w:tcBorders>
              <w:top w:val="single" w:sz="6" w:space="0" w:color="auto"/>
              <w:left w:val="nil"/>
              <w:bottom w:val="single" w:sz="6" w:space="0" w:color="auto"/>
              <w:right w:val="nil"/>
            </w:tcBorders>
            <w:vAlign w:val="center"/>
            <w:hideMark/>
          </w:tcPr>
          <w:p w14:paraId="5DCBF64F" w14:textId="77777777" w:rsidR="00C31C58" w:rsidRDefault="00CE11CB" w:rsidP="00C31C58">
            <w:pPr>
              <w:pStyle w:val="TabellRader"/>
              <w:jc w:val="left"/>
            </w:pPr>
            <w:r>
              <w:t>Mauritius</w:t>
            </w:r>
          </w:p>
        </w:tc>
        <w:tc>
          <w:tcPr>
            <w:tcW w:w="1235" w:type="pct"/>
            <w:tcBorders>
              <w:top w:val="single" w:sz="6" w:space="0" w:color="auto"/>
              <w:left w:val="nil"/>
              <w:bottom w:val="single" w:sz="6" w:space="0" w:color="auto"/>
              <w:right w:val="nil"/>
            </w:tcBorders>
            <w:vAlign w:val="center"/>
            <w:hideMark/>
          </w:tcPr>
          <w:p w14:paraId="74B50C23"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609F99F1"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65E19CDF" w14:textId="77777777" w:rsidR="00C31C58" w:rsidRDefault="00CE11CB" w:rsidP="00C31C58">
            <w:pPr>
              <w:pStyle w:val="TabellRader"/>
            </w:pPr>
            <w:r>
              <w:t>0,05</w:t>
            </w:r>
          </w:p>
        </w:tc>
      </w:tr>
      <w:tr w:rsidR="00C31C58" w14:paraId="46B41FFE" w14:textId="77777777" w:rsidTr="00C31C58">
        <w:trPr>
          <w:trHeight w:val="269"/>
        </w:trPr>
        <w:tc>
          <w:tcPr>
            <w:tcW w:w="1295" w:type="pct"/>
            <w:tcBorders>
              <w:top w:val="single" w:sz="6" w:space="0" w:color="auto"/>
              <w:left w:val="nil"/>
              <w:bottom w:val="single" w:sz="6" w:space="0" w:color="auto"/>
              <w:right w:val="nil"/>
            </w:tcBorders>
            <w:vAlign w:val="center"/>
            <w:hideMark/>
          </w:tcPr>
          <w:p w14:paraId="4FB09B56" w14:textId="77777777" w:rsidR="00C31C58" w:rsidRDefault="00CE11CB" w:rsidP="00C31C58">
            <w:pPr>
              <w:pStyle w:val="TabellRader"/>
              <w:jc w:val="left"/>
            </w:pPr>
            <w:r>
              <w:t>Namibia</w:t>
            </w:r>
          </w:p>
        </w:tc>
        <w:tc>
          <w:tcPr>
            <w:tcW w:w="1235" w:type="pct"/>
            <w:tcBorders>
              <w:top w:val="single" w:sz="6" w:space="0" w:color="auto"/>
              <w:left w:val="nil"/>
              <w:bottom w:val="single" w:sz="6" w:space="0" w:color="auto"/>
              <w:right w:val="nil"/>
            </w:tcBorders>
            <w:vAlign w:val="center"/>
            <w:hideMark/>
          </w:tcPr>
          <w:p w14:paraId="45440629"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5DAD3D84" w14:textId="77777777" w:rsidR="00C31C58" w:rsidRDefault="00CE11CB" w:rsidP="00C31C58">
            <w:pPr>
              <w:pStyle w:val="TabellRader"/>
            </w:pPr>
            <w:r>
              <w:t>1,7</w:t>
            </w:r>
          </w:p>
        </w:tc>
        <w:tc>
          <w:tcPr>
            <w:tcW w:w="1235" w:type="pct"/>
            <w:tcBorders>
              <w:top w:val="single" w:sz="6" w:space="0" w:color="auto"/>
              <w:left w:val="nil"/>
              <w:bottom w:val="single" w:sz="6" w:space="0" w:color="auto"/>
              <w:right w:val="nil"/>
            </w:tcBorders>
            <w:vAlign w:val="center"/>
            <w:hideMark/>
          </w:tcPr>
          <w:p w14:paraId="5A1DDD00" w14:textId="77777777" w:rsidR="00C31C58" w:rsidRDefault="00CE11CB" w:rsidP="00C31C58">
            <w:pPr>
              <w:pStyle w:val="TabellRader"/>
            </w:pPr>
            <w:r>
              <w:t>-</w:t>
            </w:r>
          </w:p>
        </w:tc>
      </w:tr>
      <w:tr w:rsidR="00C31C58" w14:paraId="21AA2B9B" w14:textId="77777777" w:rsidTr="00C31C58">
        <w:trPr>
          <w:trHeight w:val="269"/>
        </w:trPr>
        <w:tc>
          <w:tcPr>
            <w:tcW w:w="1295" w:type="pct"/>
            <w:tcBorders>
              <w:top w:val="single" w:sz="6" w:space="0" w:color="auto"/>
              <w:left w:val="nil"/>
              <w:bottom w:val="single" w:sz="6" w:space="0" w:color="auto"/>
              <w:right w:val="nil"/>
            </w:tcBorders>
            <w:vAlign w:val="center"/>
            <w:hideMark/>
          </w:tcPr>
          <w:p w14:paraId="073C28B2" w14:textId="77777777" w:rsidR="00C31C58" w:rsidRDefault="00CE11CB" w:rsidP="00C31C58">
            <w:pPr>
              <w:pStyle w:val="TabellRader"/>
              <w:jc w:val="left"/>
            </w:pPr>
            <w:r>
              <w:t>Nigeria</w:t>
            </w:r>
          </w:p>
        </w:tc>
        <w:tc>
          <w:tcPr>
            <w:tcW w:w="1235" w:type="pct"/>
            <w:tcBorders>
              <w:top w:val="single" w:sz="6" w:space="0" w:color="auto"/>
              <w:left w:val="nil"/>
              <w:bottom w:val="single" w:sz="6" w:space="0" w:color="auto"/>
              <w:right w:val="nil"/>
            </w:tcBorders>
            <w:vAlign w:val="center"/>
            <w:hideMark/>
          </w:tcPr>
          <w:p w14:paraId="29F1EAD7"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40CAFA18"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45E94934" w14:textId="77777777" w:rsidR="00C31C58" w:rsidRDefault="00CE11CB" w:rsidP="00C31C58">
            <w:pPr>
              <w:pStyle w:val="TabellRader"/>
            </w:pPr>
            <w:r>
              <w:t>0,1</w:t>
            </w:r>
          </w:p>
        </w:tc>
      </w:tr>
      <w:tr w:rsidR="00C31C58" w14:paraId="68A353A8" w14:textId="77777777" w:rsidTr="00C31C58">
        <w:trPr>
          <w:trHeight w:val="269"/>
        </w:trPr>
        <w:tc>
          <w:tcPr>
            <w:tcW w:w="1295" w:type="pct"/>
            <w:tcBorders>
              <w:top w:val="single" w:sz="6" w:space="0" w:color="auto"/>
              <w:left w:val="nil"/>
              <w:bottom w:val="single" w:sz="6" w:space="0" w:color="auto"/>
              <w:right w:val="nil"/>
            </w:tcBorders>
            <w:vAlign w:val="center"/>
            <w:hideMark/>
          </w:tcPr>
          <w:p w14:paraId="18579960" w14:textId="77777777" w:rsidR="00C31C58" w:rsidRDefault="00CE11CB" w:rsidP="00C31C58">
            <w:pPr>
              <w:pStyle w:val="TabellRader"/>
              <w:jc w:val="left"/>
            </w:pPr>
            <w:r>
              <w:t>Sydafrika</w:t>
            </w:r>
          </w:p>
        </w:tc>
        <w:tc>
          <w:tcPr>
            <w:tcW w:w="1235" w:type="pct"/>
            <w:tcBorders>
              <w:top w:val="single" w:sz="6" w:space="0" w:color="auto"/>
              <w:left w:val="nil"/>
              <w:bottom w:val="single" w:sz="6" w:space="0" w:color="auto"/>
              <w:right w:val="nil"/>
            </w:tcBorders>
            <w:vAlign w:val="center"/>
            <w:hideMark/>
          </w:tcPr>
          <w:p w14:paraId="73A3B6F6" w14:textId="77777777" w:rsidR="00C31C58" w:rsidRDefault="00CE11CB" w:rsidP="00C31C58">
            <w:pPr>
              <w:pStyle w:val="TabellRader"/>
            </w:pPr>
            <w:r>
              <w:t>128</w:t>
            </w:r>
          </w:p>
        </w:tc>
        <w:tc>
          <w:tcPr>
            <w:tcW w:w="1235" w:type="pct"/>
            <w:tcBorders>
              <w:top w:val="single" w:sz="6" w:space="0" w:color="auto"/>
              <w:left w:val="nil"/>
              <w:bottom w:val="single" w:sz="6" w:space="0" w:color="auto"/>
              <w:right w:val="nil"/>
            </w:tcBorders>
            <w:vAlign w:val="center"/>
            <w:hideMark/>
          </w:tcPr>
          <w:p w14:paraId="6AAEF952" w14:textId="77777777" w:rsidR="00C31C58" w:rsidRDefault="00CE11CB" w:rsidP="00C31C58">
            <w:pPr>
              <w:pStyle w:val="TabellRader"/>
            </w:pPr>
            <w:r>
              <w:t>112</w:t>
            </w:r>
          </w:p>
        </w:tc>
        <w:tc>
          <w:tcPr>
            <w:tcW w:w="1235" w:type="pct"/>
            <w:tcBorders>
              <w:top w:val="single" w:sz="6" w:space="0" w:color="auto"/>
              <w:left w:val="nil"/>
              <w:bottom w:val="single" w:sz="6" w:space="0" w:color="auto"/>
              <w:right w:val="nil"/>
            </w:tcBorders>
            <w:vAlign w:val="center"/>
            <w:hideMark/>
          </w:tcPr>
          <w:p w14:paraId="559FA5AA" w14:textId="77777777" w:rsidR="00C31C58" w:rsidRDefault="00CE11CB" w:rsidP="00C31C58">
            <w:pPr>
              <w:pStyle w:val="TabellRader"/>
            </w:pPr>
            <w:r>
              <w:t>84</w:t>
            </w:r>
          </w:p>
        </w:tc>
      </w:tr>
      <w:tr w:rsidR="00C31C58" w14:paraId="742B5AD7" w14:textId="77777777" w:rsidTr="00C31C58">
        <w:trPr>
          <w:trHeight w:val="269"/>
        </w:trPr>
        <w:tc>
          <w:tcPr>
            <w:tcW w:w="1295" w:type="pct"/>
            <w:tcBorders>
              <w:top w:val="single" w:sz="6" w:space="0" w:color="auto"/>
              <w:left w:val="nil"/>
              <w:bottom w:val="single" w:sz="6" w:space="0" w:color="auto"/>
              <w:right w:val="nil"/>
            </w:tcBorders>
            <w:vAlign w:val="center"/>
            <w:hideMark/>
          </w:tcPr>
          <w:p w14:paraId="5CCD3942" w14:textId="77777777" w:rsidR="00C31C58" w:rsidRDefault="00CE11CB" w:rsidP="00C31C58">
            <w:pPr>
              <w:pStyle w:val="TabellRader"/>
              <w:jc w:val="left"/>
            </w:pPr>
            <w:r>
              <w:t>Zambia</w:t>
            </w:r>
          </w:p>
        </w:tc>
        <w:tc>
          <w:tcPr>
            <w:tcW w:w="1235" w:type="pct"/>
            <w:tcBorders>
              <w:top w:val="single" w:sz="6" w:space="0" w:color="auto"/>
              <w:left w:val="nil"/>
              <w:bottom w:val="single" w:sz="6" w:space="0" w:color="auto"/>
              <w:right w:val="nil"/>
            </w:tcBorders>
            <w:vAlign w:val="center"/>
            <w:hideMark/>
          </w:tcPr>
          <w:p w14:paraId="481A8207" w14:textId="77777777" w:rsidR="00C31C58" w:rsidRDefault="00CE11CB" w:rsidP="00C31C58">
            <w:pPr>
              <w:pStyle w:val="TabellRader"/>
            </w:pPr>
            <w:r>
              <w:t>0,1</w:t>
            </w:r>
          </w:p>
        </w:tc>
        <w:tc>
          <w:tcPr>
            <w:tcW w:w="1235" w:type="pct"/>
            <w:tcBorders>
              <w:top w:val="single" w:sz="6" w:space="0" w:color="auto"/>
              <w:left w:val="nil"/>
              <w:bottom w:val="single" w:sz="6" w:space="0" w:color="auto"/>
              <w:right w:val="nil"/>
            </w:tcBorders>
            <w:vAlign w:val="center"/>
            <w:hideMark/>
          </w:tcPr>
          <w:p w14:paraId="3BFB1358" w14:textId="77777777" w:rsidR="00C31C58" w:rsidRDefault="00CE11CB" w:rsidP="00C31C58">
            <w:pPr>
              <w:pStyle w:val="TabellRader"/>
            </w:pPr>
            <w:r>
              <w:t>0,5</w:t>
            </w:r>
          </w:p>
        </w:tc>
        <w:tc>
          <w:tcPr>
            <w:tcW w:w="1235" w:type="pct"/>
            <w:tcBorders>
              <w:top w:val="single" w:sz="6" w:space="0" w:color="auto"/>
              <w:left w:val="nil"/>
              <w:bottom w:val="single" w:sz="6" w:space="0" w:color="auto"/>
              <w:right w:val="nil"/>
            </w:tcBorders>
            <w:vAlign w:val="center"/>
            <w:hideMark/>
          </w:tcPr>
          <w:p w14:paraId="2A21F7C7" w14:textId="77777777" w:rsidR="00C31C58" w:rsidRDefault="00CE11CB" w:rsidP="00C31C58">
            <w:pPr>
              <w:pStyle w:val="TabellRader"/>
            </w:pPr>
            <w:r>
              <w:t>-</w:t>
            </w:r>
          </w:p>
        </w:tc>
      </w:tr>
      <w:tr w:rsidR="00C31C58" w14:paraId="29792B4F" w14:textId="77777777" w:rsidTr="00C31C58">
        <w:trPr>
          <w:trHeight w:val="269"/>
        </w:trPr>
        <w:tc>
          <w:tcPr>
            <w:tcW w:w="1295" w:type="pct"/>
            <w:tcBorders>
              <w:top w:val="single" w:sz="6" w:space="0" w:color="auto"/>
              <w:left w:val="nil"/>
              <w:bottom w:val="single" w:sz="6" w:space="0" w:color="auto"/>
              <w:right w:val="nil"/>
            </w:tcBorders>
            <w:vAlign w:val="center"/>
            <w:hideMark/>
          </w:tcPr>
          <w:p w14:paraId="3E48EA3C"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0E4ECAA7" w14:textId="77777777" w:rsidR="00C31C58" w:rsidRDefault="00CE11CB" w:rsidP="00C31C58">
            <w:pPr>
              <w:pStyle w:val="TabellSlutsumma"/>
            </w:pPr>
            <w:r>
              <w:t>128</w:t>
            </w:r>
          </w:p>
        </w:tc>
        <w:tc>
          <w:tcPr>
            <w:tcW w:w="1235" w:type="pct"/>
            <w:tcBorders>
              <w:top w:val="single" w:sz="6" w:space="0" w:color="auto"/>
              <w:left w:val="nil"/>
              <w:bottom w:val="single" w:sz="6" w:space="0" w:color="auto"/>
              <w:right w:val="nil"/>
            </w:tcBorders>
            <w:vAlign w:val="center"/>
            <w:hideMark/>
          </w:tcPr>
          <w:p w14:paraId="7FC12DC0" w14:textId="77777777" w:rsidR="00C31C58" w:rsidRDefault="00CE11CB" w:rsidP="00C31C58">
            <w:pPr>
              <w:pStyle w:val="TabellSlutsumma"/>
            </w:pPr>
            <w:r>
              <w:t>114</w:t>
            </w:r>
          </w:p>
        </w:tc>
        <w:tc>
          <w:tcPr>
            <w:tcW w:w="1235" w:type="pct"/>
            <w:tcBorders>
              <w:top w:val="single" w:sz="6" w:space="0" w:color="auto"/>
              <w:left w:val="nil"/>
              <w:bottom w:val="single" w:sz="6" w:space="0" w:color="auto"/>
              <w:right w:val="nil"/>
            </w:tcBorders>
            <w:vAlign w:val="center"/>
            <w:hideMark/>
          </w:tcPr>
          <w:p w14:paraId="31050AB9" w14:textId="77777777" w:rsidR="00C31C58" w:rsidRDefault="00CE11CB" w:rsidP="00C31C58">
            <w:pPr>
              <w:pStyle w:val="TabellSlutsumma"/>
            </w:pPr>
            <w:r>
              <w:t>84</w:t>
            </w:r>
          </w:p>
        </w:tc>
      </w:tr>
      <w:tr w:rsidR="00C31C58" w14:paraId="1BC0E75B" w14:textId="77777777" w:rsidTr="00C31C58">
        <w:trPr>
          <w:trHeight w:val="269"/>
        </w:trPr>
        <w:tc>
          <w:tcPr>
            <w:tcW w:w="1295" w:type="pct"/>
            <w:tcBorders>
              <w:top w:val="single" w:sz="6" w:space="0" w:color="auto"/>
              <w:left w:val="nil"/>
              <w:bottom w:val="single" w:sz="6" w:space="0" w:color="auto"/>
              <w:right w:val="nil"/>
            </w:tcBorders>
            <w:vAlign w:val="center"/>
          </w:tcPr>
          <w:p w14:paraId="287F2FD8" w14:textId="77777777" w:rsidR="00C31C58" w:rsidRDefault="00C31C58" w:rsidP="00C31C58">
            <w:pPr>
              <w:pStyle w:val="TabellRader"/>
              <w:jc w:val="left"/>
            </w:pPr>
          </w:p>
        </w:tc>
        <w:tc>
          <w:tcPr>
            <w:tcW w:w="1235" w:type="pct"/>
            <w:tcBorders>
              <w:top w:val="single" w:sz="6" w:space="0" w:color="auto"/>
              <w:left w:val="nil"/>
              <w:bottom w:val="single" w:sz="6" w:space="0" w:color="auto"/>
              <w:right w:val="nil"/>
            </w:tcBorders>
            <w:vAlign w:val="center"/>
          </w:tcPr>
          <w:p w14:paraId="325B4983"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731FEA79"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2A731387" w14:textId="77777777" w:rsidR="00C31C58" w:rsidRDefault="00C31C58" w:rsidP="00C31C58">
            <w:pPr>
              <w:pStyle w:val="TabellRader"/>
            </w:pPr>
          </w:p>
        </w:tc>
      </w:tr>
      <w:tr w:rsidR="00C31C58" w14:paraId="602780DD" w14:textId="77777777" w:rsidTr="00C31C58">
        <w:trPr>
          <w:trHeight w:val="269"/>
        </w:trPr>
        <w:tc>
          <w:tcPr>
            <w:tcW w:w="1295" w:type="pct"/>
            <w:tcBorders>
              <w:top w:val="single" w:sz="6" w:space="0" w:color="auto"/>
              <w:left w:val="nil"/>
              <w:bottom w:val="single" w:sz="6" w:space="0" w:color="auto"/>
              <w:right w:val="nil"/>
            </w:tcBorders>
            <w:vAlign w:val="center"/>
            <w:hideMark/>
          </w:tcPr>
          <w:p w14:paraId="52784235" w14:textId="77777777" w:rsidR="00C31C58" w:rsidRPr="008D772B" w:rsidRDefault="00CE11CB" w:rsidP="00C31C58">
            <w:pPr>
              <w:pStyle w:val="TabellRader"/>
              <w:jc w:val="left"/>
              <w:rPr>
                <w:b/>
                <w:bCs/>
              </w:rPr>
            </w:pPr>
            <w:r w:rsidRPr="008D772B">
              <w:rPr>
                <w:b/>
                <w:bCs/>
              </w:rPr>
              <w:t>OCEANIEN</w:t>
            </w:r>
          </w:p>
        </w:tc>
        <w:tc>
          <w:tcPr>
            <w:tcW w:w="1235" w:type="pct"/>
            <w:tcBorders>
              <w:top w:val="single" w:sz="6" w:space="0" w:color="auto"/>
              <w:left w:val="nil"/>
              <w:bottom w:val="single" w:sz="6" w:space="0" w:color="auto"/>
              <w:right w:val="nil"/>
            </w:tcBorders>
            <w:vAlign w:val="center"/>
          </w:tcPr>
          <w:p w14:paraId="6A90D546"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5152DF75"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73535D19" w14:textId="77777777" w:rsidR="00C31C58" w:rsidRDefault="00C31C58" w:rsidP="00C31C58">
            <w:pPr>
              <w:pStyle w:val="TabellRader"/>
            </w:pPr>
          </w:p>
        </w:tc>
      </w:tr>
      <w:tr w:rsidR="00C31C58" w14:paraId="151FBCB9" w14:textId="77777777" w:rsidTr="00C31C58">
        <w:trPr>
          <w:trHeight w:val="269"/>
        </w:trPr>
        <w:tc>
          <w:tcPr>
            <w:tcW w:w="1295" w:type="pct"/>
            <w:tcBorders>
              <w:top w:val="single" w:sz="6" w:space="0" w:color="auto"/>
              <w:left w:val="nil"/>
              <w:bottom w:val="single" w:sz="6" w:space="0" w:color="auto"/>
              <w:right w:val="nil"/>
            </w:tcBorders>
            <w:vAlign w:val="center"/>
            <w:hideMark/>
          </w:tcPr>
          <w:p w14:paraId="668796FE" w14:textId="77777777" w:rsidR="00C31C58" w:rsidRDefault="00CE11CB" w:rsidP="00C31C58">
            <w:pPr>
              <w:pStyle w:val="TabellRader"/>
              <w:jc w:val="left"/>
            </w:pPr>
            <w:r>
              <w:t>Australien</w:t>
            </w:r>
          </w:p>
        </w:tc>
        <w:tc>
          <w:tcPr>
            <w:tcW w:w="1235" w:type="pct"/>
            <w:tcBorders>
              <w:top w:val="single" w:sz="6" w:space="0" w:color="auto"/>
              <w:left w:val="nil"/>
              <w:bottom w:val="single" w:sz="6" w:space="0" w:color="auto"/>
              <w:right w:val="nil"/>
            </w:tcBorders>
            <w:vAlign w:val="center"/>
            <w:hideMark/>
          </w:tcPr>
          <w:p w14:paraId="7AB88003" w14:textId="77777777" w:rsidR="00C31C58" w:rsidRDefault="00CE11CB" w:rsidP="00C31C58">
            <w:pPr>
              <w:pStyle w:val="TabellRader"/>
            </w:pPr>
            <w:r>
              <w:t>69</w:t>
            </w:r>
          </w:p>
        </w:tc>
        <w:tc>
          <w:tcPr>
            <w:tcW w:w="1235" w:type="pct"/>
            <w:tcBorders>
              <w:top w:val="single" w:sz="6" w:space="0" w:color="auto"/>
              <w:left w:val="nil"/>
              <w:bottom w:val="single" w:sz="6" w:space="0" w:color="auto"/>
              <w:right w:val="nil"/>
            </w:tcBorders>
            <w:vAlign w:val="center"/>
            <w:hideMark/>
          </w:tcPr>
          <w:p w14:paraId="1313E8F5" w14:textId="77777777" w:rsidR="00C31C58" w:rsidRDefault="00CE11CB" w:rsidP="00C31C58">
            <w:pPr>
              <w:pStyle w:val="TabellRader"/>
            </w:pPr>
            <w:r>
              <w:t>236</w:t>
            </w:r>
          </w:p>
        </w:tc>
        <w:tc>
          <w:tcPr>
            <w:tcW w:w="1235" w:type="pct"/>
            <w:tcBorders>
              <w:top w:val="single" w:sz="6" w:space="0" w:color="auto"/>
              <w:left w:val="nil"/>
              <w:bottom w:val="single" w:sz="6" w:space="0" w:color="auto"/>
              <w:right w:val="nil"/>
            </w:tcBorders>
            <w:vAlign w:val="center"/>
            <w:hideMark/>
          </w:tcPr>
          <w:p w14:paraId="7DDCA7D6" w14:textId="77777777" w:rsidR="00C31C58" w:rsidRDefault="00CE11CB" w:rsidP="00C31C58">
            <w:pPr>
              <w:pStyle w:val="TabellRader"/>
            </w:pPr>
            <w:r>
              <w:t>223</w:t>
            </w:r>
          </w:p>
        </w:tc>
      </w:tr>
      <w:tr w:rsidR="00C31C58" w14:paraId="1C55A41C" w14:textId="77777777" w:rsidTr="00C31C58">
        <w:trPr>
          <w:trHeight w:val="269"/>
        </w:trPr>
        <w:tc>
          <w:tcPr>
            <w:tcW w:w="1295" w:type="pct"/>
            <w:tcBorders>
              <w:top w:val="single" w:sz="6" w:space="0" w:color="auto"/>
              <w:left w:val="nil"/>
              <w:bottom w:val="single" w:sz="6" w:space="0" w:color="auto"/>
              <w:right w:val="nil"/>
            </w:tcBorders>
            <w:vAlign w:val="center"/>
            <w:hideMark/>
          </w:tcPr>
          <w:p w14:paraId="7D97C1F8" w14:textId="77777777" w:rsidR="00C31C58" w:rsidRDefault="00CE11CB" w:rsidP="00C31C58">
            <w:pPr>
              <w:pStyle w:val="TabellRader"/>
              <w:jc w:val="left"/>
            </w:pPr>
            <w:r>
              <w:t>Nya Zeeland</w:t>
            </w:r>
          </w:p>
        </w:tc>
        <w:tc>
          <w:tcPr>
            <w:tcW w:w="1235" w:type="pct"/>
            <w:tcBorders>
              <w:top w:val="single" w:sz="6" w:space="0" w:color="auto"/>
              <w:left w:val="nil"/>
              <w:bottom w:val="single" w:sz="6" w:space="0" w:color="auto"/>
              <w:right w:val="nil"/>
            </w:tcBorders>
            <w:vAlign w:val="center"/>
            <w:hideMark/>
          </w:tcPr>
          <w:p w14:paraId="41F95336" w14:textId="77777777" w:rsidR="00C31C58" w:rsidRDefault="00CE11CB" w:rsidP="00C31C58">
            <w:pPr>
              <w:pStyle w:val="TabellRader"/>
            </w:pPr>
            <w:r>
              <w:t>2</w:t>
            </w:r>
          </w:p>
        </w:tc>
        <w:tc>
          <w:tcPr>
            <w:tcW w:w="1235" w:type="pct"/>
            <w:tcBorders>
              <w:top w:val="single" w:sz="6" w:space="0" w:color="auto"/>
              <w:left w:val="nil"/>
              <w:bottom w:val="single" w:sz="6" w:space="0" w:color="auto"/>
              <w:right w:val="nil"/>
            </w:tcBorders>
            <w:vAlign w:val="center"/>
            <w:hideMark/>
          </w:tcPr>
          <w:p w14:paraId="14FA0BDF" w14:textId="77777777" w:rsidR="00C31C58" w:rsidRDefault="00CE11CB" w:rsidP="00C31C58">
            <w:pPr>
              <w:pStyle w:val="TabellRader"/>
            </w:pPr>
            <w:r>
              <w:t>4,9</w:t>
            </w:r>
          </w:p>
        </w:tc>
        <w:tc>
          <w:tcPr>
            <w:tcW w:w="1235" w:type="pct"/>
            <w:tcBorders>
              <w:top w:val="single" w:sz="6" w:space="0" w:color="auto"/>
              <w:left w:val="nil"/>
              <w:bottom w:val="single" w:sz="6" w:space="0" w:color="auto"/>
              <w:right w:val="nil"/>
            </w:tcBorders>
            <w:vAlign w:val="center"/>
            <w:hideMark/>
          </w:tcPr>
          <w:p w14:paraId="57A627E7" w14:textId="77777777" w:rsidR="00C31C58" w:rsidRDefault="00CE11CB" w:rsidP="00C31C58">
            <w:pPr>
              <w:pStyle w:val="TabellRader"/>
            </w:pPr>
            <w:r>
              <w:t>11</w:t>
            </w:r>
          </w:p>
        </w:tc>
      </w:tr>
      <w:tr w:rsidR="00C31C58" w14:paraId="7536CEEB" w14:textId="77777777" w:rsidTr="00C31C58">
        <w:trPr>
          <w:trHeight w:val="269"/>
        </w:trPr>
        <w:tc>
          <w:tcPr>
            <w:tcW w:w="1295" w:type="pct"/>
            <w:tcBorders>
              <w:top w:val="single" w:sz="6" w:space="0" w:color="auto"/>
              <w:left w:val="nil"/>
              <w:bottom w:val="single" w:sz="6" w:space="0" w:color="auto"/>
              <w:right w:val="nil"/>
            </w:tcBorders>
            <w:vAlign w:val="center"/>
            <w:hideMark/>
          </w:tcPr>
          <w:p w14:paraId="1C857BD3"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47EC033A" w14:textId="77777777" w:rsidR="00C31C58" w:rsidRDefault="00CE11CB" w:rsidP="00C31C58">
            <w:pPr>
              <w:pStyle w:val="TabellSlutsumma"/>
            </w:pPr>
            <w:r>
              <w:t>71</w:t>
            </w:r>
          </w:p>
        </w:tc>
        <w:tc>
          <w:tcPr>
            <w:tcW w:w="1235" w:type="pct"/>
            <w:tcBorders>
              <w:top w:val="single" w:sz="6" w:space="0" w:color="auto"/>
              <w:left w:val="nil"/>
              <w:bottom w:val="single" w:sz="6" w:space="0" w:color="auto"/>
              <w:right w:val="nil"/>
            </w:tcBorders>
            <w:vAlign w:val="center"/>
            <w:hideMark/>
          </w:tcPr>
          <w:p w14:paraId="44449D0A" w14:textId="77777777" w:rsidR="00C31C58" w:rsidRDefault="00CE11CB" w:rsidP="00C31C58">
            <w:pPr>
              <w:pStyle w:val="TabellSlutsumma"/>
            </w:pPr>
            <w:r>
              <w:t>241</w:t>
            </w:r>
          </w:p>
        </w:tc>
        <w:tc>
          <w:tcPr>
            <w:tcW w:w="1235" w:type="pct"/>
            <w:tcBorders>
              <w:top w:val="single" w:sz="6" w:space="0" w:color="auto"/>
              <w:left w:val="nil"/>
              <w:bottom w:val="single" w:sz="6" w:space="0" w:color="auto"/>
              <w:right w:val="nil"/>
            </w:tcBorders>
            <w:vAlign w:val="center"/>
            <w:hideMark/>
          </w:tcPr>
          <w:p w14:paraId="174961BA" w14:textId="77777777" w:rsidR="00C31C58" w:rsidRDefault="00CE11CB" w:rsidP="00C31C58">
            <w:pPr>
              <w:pStyle w:val="TabellSlutsumma"/>
            </w:pPr>
            <w:r>
              <w:t>234</w:t>
            </w:r>
          </w:p>
        </w:tc>
      </w:tr>
      <w:tr w:rsidR="00C31C58" w14:paraId="5B59C4B8" w14:textId="77777777" w:rsidTr="00C31C58">
        <w:trPr>
          <w:trHeight w:val="269"/>
        </w:trPr>
        <w:tc>
          <w:tcPr>
            <w:tcW w:w="1295" w:type="pct"/>
            <w:tcBorders>
              <w:top w:val="single" w:sz="6" w:space="0" w:color="auto"/>
              <w:left w:val="nil"/>
              <w:bottom w:val="single" w:sz="6" w:space="0" w:color="auto"/>
              <w:right w:val="nil"/>
            </w:tcBorders>
            <w:vAlign w:val="center"/>
          </w:tcPr>
          <w:p w14:paraId="52AD0FF8" w14:textId="77777777" w:rsidR="00C31C58" w:rsidRDefault="00C31C58" w:rsidP="00C31C58">
            <w:pPr>
              <w:pStyle w:val="TabellRader"/>
              <w:jc w:val="left"/>
            </w:pPr>
          </w:p>
        </w:tc>
        <w:tc>
          <w:tcPr>
            <w:tcW w:w="1235" w:type="pct"/>
            <w:tcBorders>
              <w:top w:val="single" w:sz="6" w:space="0" w:color="auto"/>
              <w:left w:val="nil"/>
              <w:bottom w:val="single" w:sz="6" w:space="0" w:color="auto"/>
              <w:right w:val="nil"/>
            </w:tcBorders>
            <w:vAlign w:val="center"/>
          </w:tcPr>
          <w:p w14:paraId="544A8E03"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4B36D8AA"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1222C7DB" w14:textId="77777777" w:rsidR="00C31C58" w:rsidRDefault="00C31C58" w:rsidP="00C31C58">
            <w:pPr>
              <w:pStyle w:val="TabellRader"/>
            </w:pPr>
          </w:p>
        </w:tc>
      </w:tr>
      <w:tr w:rsidR="00C31C58" w14:paraId="5F14B276" w14:textId="77777777" w:rsidTr="00C31C58">
        <w:trPr>
          <w:trHeight w:val="269"/>
        </w:trPr>
        <w:tc>
          <w:tcPr>
            <w:tcW w:w="1295" w:type="pct"/>
            <w:tcBorders>
              <w:top w:val="single" w:sz="6" w:space="0" w:color="auto"/>
              <w:left w:val="nil"/>
              <w:bottom w:val="single" w:sz="6" w:space="0" w:color="auto"/>
              <w:right w:val="nil"/>
            </w:tcBorders>
            <w:vAlign w:val="center"/>
            <w:hideMark/>
          </w:tcPr>
          <w:p w14:paraId="1DDCAE79" w14:textId="77777777" w:rsidR="00C31C58" w:rsidRPr="00AF3539" w:rsidRDefault="00CE11CB" w:rsidP="00C31C58">
            <w:pPr>
              <w:pStyle w:val="TabellRader"/>
              <w:jc w:val="left"/>
              <w:rPr>
                <w:b/>
                <w:bCs/>
              </w:rPr>
            </w:pPr>
            <w:r w:rsidRPr="00AF3539">
              <w:rPr>
                <w:b/>
                <w:bCs/>
              </w:rPr>
              <w:t>INTERNATIONELLA ORGANISATIONER</w:t>
            </w:r>
          </w:p>
        </w:tc>
        <w:tc>
          <w:tcPr>
            <w:tcW w:w="1235" w:type="pct"/>
            <w:tcBorders>
              <w:top w:val="single" w:sz="6" w:space="0" w:color="auto"/>
              <w:left w:val="nil"/>
              <w:bottom w:val="single" w:sz="6" w:space="0" w:color="auto"/>
              <w:right w:val="nil"/>
            </w:tcBorders>
            <w:vAlign w:val="center"/>
          </w:tcPr>
          <w:p w14:paraId="361E1373"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3ADD0529" w14:textId="77777777" w:rsidR="00C31C58" w:rsidRDefault="00C31C58" w:rsidP="00C31C58">
            <w:pPr>
              <w:pStyle w:val="TabellRader"/>
            </w:pPr>
          </w:p>
        </w:tc>
        <w:tc>
          <w:tcPr>
            <w:tcW w:w="1235" w:type="pct"/>
            <w:tcBorders>
              <w:top w:val="single" w:sz="6" w:space="0" w:color="auto"/>
              <w:left w:val="nil"/>
              <w:bottom w:val="single" w:sz="6" w:space="0" w:color="auto"/>
              <w:right w:val="nil"/>
            </w:tcBorders>
            <w:vAlign w:val="center"/>
          </w:tcPr>
          <w:p w14:paraId="4C1BBC54" w14:textId="77777777" w:rsidR="00C31C58" w:rsidRDefault="00C31C58" w:rsidP="00C31C58">
            <w:pPr>
              <w:pStyle w:val="TabellRader"/>
            </w:pPr>
          </w:p>
        </w:tc>
      </w:tr>
      <w:tr w:rsidR="00C31C58" w14:paraId="6A00A999" w14:textId="77777777" w:rsidTr="00C31C58">
        <w:trPr>
          <w:trHeight w:val="269"/>
        </w:trPr>
        <w:tc>
          <w:tcPr>
            <w:tcW w:w="1295" w:type="pct"/>
            <w:tcBorders>
              <w:top w:val="single" w:sz="6" w:space="0" w:color="auto"/>
              <w:left w:val="nil"/>
              <w:bottom w:val="single" w:sz="6" w:space="0" w:color="auto"/>
              <w:right w:val="nil"/>
            </w:tcBorders>
            <w:vAlign w:val="center"/>
            <w:hideMark/>
          </w:tcPr>
          <w:p w14:paraId="380F51CD" w14:textId="77777777" w:rsidR="00C31C58" w:rsidRDefault="00CE11CB" w:rsidP="00C31C58">
            <w:pPr>
              <w:pStyle w:val="TabellRader"/>
              <w:jc w:val="left"/>
            </w:pPr>
            <w:r>
              <w:t>FN</w:t>
            </w:r>
          </w:p>
        </w:tc>
        <w:tc>
          <w:tcPr>
            <w:tcW w:w="1235" w:type="pct"/>
            <w:tcBorders>
              <w:top w:val="single" w:sz="6" w:space="0" w:color="auto"/>
              <w:left w:val="nil"/>
              <w:bottom w:val="single" w:sz="6" w:space="0" w:color="auto"/>
              <w:right w:val="nil"/>
            </w:tcBorders>
            <w:vAlign w:val="center"/>
            <w:hideMark/>
          </w:tcPr>
          <w:p w14:paraId="3EC205C2" w14:textId="77777777" w:rsidR="00C31C58" w:rsidRDefault="00CE11CB" w:rsidP="00C31C58">
            <w:pPr>
              <w:pStyle w:val="TabellRader"/>
            </w:pPr>
            <w:r>
              <w:t>1,9</w:t>
            </w:r>
          </w:p>
        </w:tc>
        <w:tc>
          <w:tcPr>
            <w:tcW w:w="1235" w:type="pct"/>
            <w:tcBorders>
              <w:top w:val="single" w:sz="6" w:space="0" w:color="auto"/>
              <w:left w:val="nil"/>
              <w:bottom w:val="single" w:sz="6" w:space="0" w:color="auto"/>
              <w:right w:val="nil"/>
            </w:tcBorders>
            <w:vAlign w:val="center"/>
            <w:hideMark/>
          </w:tcPr>
          <w:p w14:paraId="3463A69D"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6DFBA548" w14:textId="77777777" w:rsidR="00C31C58" w:rsidRDefault="00CE11CB" w:rsidP="00C31C58">
            <w:pPr>
              <w:pStyle w:val="TabellRader"/>
            </w:pPr>
            <w:r>
              <w:t>-</w:t>
            </w:r>
          </w:p>
        </w:tc>
      </w:tr>
      <w:tr w:rsidR="00C31C58" w14:paraId="44BEB717" w14:textId="77777777" w:rsidTr="00C31C58">
        <w:trPr>
          <w:trHeight w:val="269"/>
        </w:trPr>
        <w:tc>
          <w:tcPr>
            <w:tcW w:w="1295" w:type="pct"/>
            <w:tcBorders>
              <w:top w:val="single" w:sz="6" w:space="0" w:color="auto"/>
              <w:left w:val="nil"/>
              <w:bottom w:val="single" w:sz="6" w:space="0" w:color="auto"/>
              <w:right w:val="nil"/>
            </w:tcBorders>
            <w:vAlign w:val="center"/>
            <w:hideMark/>
          </w:tcPr>
          <w:p w14:paraId="367748E5" w14:textId="77777777" w:rsidR="00C31C58" w:rsidRDefault="00CE11CB" w:rsidP="00C31C58">
            <w:pPr>
              <w:pStyle w:val="TabellRader"/>
              <w:jc w:val="left"/>
            </w:pPr>
            <w:r>
              <w:t>EU</w:t>
            </w:r>
          </w:p>
        </w:tc>
        <w:tc>
          <w:tcPr>
            <w:tcW w:w="1235" w:type="pct"/>
            <w:tcBorders>
              <w:top w:val="single" w:sz="6" w:space="0" w:color="auto"/>
              <w:left w:val="nil"/>
              <w:bottom w:val="single" w:sz="6" w:space="0" w:color="auto"/>
              <w:right w:val="nil"/>
            </w:tcBorders>
            <w:vAlign w:val="center"/>
            <w:hideMark/>
          </w:tcPr>
          <w:p w14:paraId="19344BC4" w14:textId="77777777" w:rsidR="00C31C58" w:rsidRDefault="00CE11CB" w:rsidP="00C31C58">
            <w:pPr>
              <w:pStyle w:val="TabellRader"/>
            </w:pPr>
            <w:r>
              <w:t>-</w:t>
            </w:r>
          </w:p>
        </w:tc>
        <w:tc>
          <w:tcPr>
            <w:tcW w:w="1235" w:type="pct"/>
            <w:tcBorders>
              <w:top w:val="single" w:sz="6" w:space="0" w:color="auto"/>
              <w:left w:val="nil"/>
              <w:bottom w:val="single" w:sz="6" w:space="0" w:color="auto"/>
              <w:right w:val="nil"/>
            </w:tcBorders>
            <w:vAlign w:val="center"/>
            <w:hideMark/>
          </w:tcPr>
          <w:p w14:paraId="064B5820" w14:textId="77777777" w:rsidR="00C31C58" w:rsidRDefault="00CE11CB" w:rsidP="00C31C58">
            <w:pPr>
              <w:pStyle w:val="TabellRader"/>
            </w:pPr>
            <w:r>
              <w:t>0,9</w:t>
            </w:r>
          </w:p>
        </w:tc>
        <w:tc>
          <w:tcPr>
            <w:tcW w:w="1235" w:type="pct"/>
            <w:tcBorders>
              <w:top w:val="single" w:sz="6" w:space="0" w:color="auto"/>
              <w:left w:val="nil"/>
              <w:bottom w:val="single" w:sz="6" w:space="0" w:color="auto"/>
              <w:right w:val="nil"/>
            </w:tcBorders>
            <w:vAlign w:val="center"/>
            <w:hideMark/>
          </w:tcPr>
          <w:p w14:paraId="138086C4" w14:textId="77777777" w:rsidR="00C31C58" w:rsidRDefault="00CE11CB" w:rsidP="00C31C58">
            <w:pPr>
              <w:pStyle w:val="TabellRader"/>
            </w:pPr>
            <w:r>
              <w:t>1,9</w:t>
            </w:r>
          </w:p>
        </w:tc>
      </w:tr>
      <w:tr w:rsidR="00C31C58" w14:paraId="0896AA12" w14:textId="77777777" w:rsidTr="00C31C58">
        <w:trPr>
          <w:trHeight w:val="269"/>
        </w:trPr>
        <w:tc>
          <w:tcPr>
            <w:tcW w:w="1295" w:type="pct"/>
            <w:tcBorders>
              <w:top w:val="single" w:sz="6" w:space="0" w:color="auto"/>
              <w:left w:val="nil"/>
              <w:bottom w:val="single" w:sz="6" w:space="0" w:color="auto"/>
              <w:right w:val="nil"/>
            </w:tcBorders>
            <w:vAlign w:val="center"/>
            <w:hideMark/>
          </w:tcPr>
          <w:p w14:paraId="6382B56F" w14:textId="77777777" w:rsidR="00C31C58" w:rsidRDefault="00CE11CB" w:rsidP="00C31C58">
            <w:pPr>
              <w:pStyle w:val="TabellSlutsumma"/>
              <w:jc w:val="left"/>
            </w:pPr>
            <w:r>
              <w:t>Totalt</w:t>
            </w:r>
          </w:p>
        </w:tc>
        <w:tc>
          <w:tcPr>
            <w:tcW w:w="1235" w:type="pct"/>
            <w:tcBorders>
              <w:top w:val="single" w:sz="6" w:space="0" w:color="auto"/>
              <w:left w:val="nil"/>
              <w:bottom w:val="single" w:sz="6" w:space="0" w:color="auto"/>
              <w:right w:val="nil"/>
            </w:tcBorders>
            <w:vAlign w:val="center"/>
            <w:hideMark/>
          </w:tcPr>
          <w:p w14:paraId="2877597D" w14:textId="77777777" w:rsidR="00C31C58" w:rsidRDefault="00CE11CB" w:rsidP="00C31C58">
            <w:pPr>
              <w:pStyle w:val="TabellSlutsumma"/>
            </w:pPr>
            <w:r>
              <w:t>1,9</w:t>
            </w:r>
          </w:p>
        </w:tc>
        <w:tc>
          <w:tcPr>
            <w:tcW w:w="1235" w:type="pct"/>
            <w:tcBorders>
              <w:top w:val="single" w:sz="6" w:space="0" w:color="auto"/>
              <w:left w:val="nil"/>
              <w:bottom w:val="single" w:sz="6" w:space="0" w:color="auto"/>
              <w:right w:val="nil"/>
            </w:tcBorders>
            <w:vAlign w:val="center"/>
            <w:hideMark/>
          </w:tcPr>
          <w:p w14:paraId="05B0D50C" w14:textId="77777777" w:rsidR="00C31C58" w:rsidRDefault="00CE11CB" w:rsidP="00C31C58">
            <w:pPr>
              <w:pStyle w:val="TabellSlutsumma"/>
            </w:pPr>
            <w:r>
              <w:t>0,9</w:t>
            </w:r>
          </w:p>
        </w:tc>
        <w:tc>
          <w:tcPr>
            <w:tcW w:w="1235" w:type="pct"/>
            <w:tcBorders>
              <w:top w:val="single" w:sz="6" w:space="0" w:color="auto"/>
              <w:left w:val="nil"/>
              <w:bottom w:val="single" w:sz="6" w:space="0" w:color="auto"/>
              <w:right w:val="nil"/>
            </w:tcBorders>
            <w:vAlign w:val="center"/>
            <w:hideMark/>
          </w:tcPr>
          <w:p w14:paraId="6BE9EF85" w14:textId="77777777" w:rsidR="00C31C58" w:rsidRDefault="00CE11CB" w:rsidP="00C31C58">
            <w:pPr>
              <w:pStyle w:val="TabellSlutsumma"/>
            </w:pPr>
            <w:r>
              <w:t>1,9</w:t>
            </w:r>
          </w:p>
        </w:tc>
      </w:tr>
      <w:tr w:rsidR="00C31C58" w14:paraId="5CAAAA27" w14:textId="77777777" w:rsidTr="00C31C58">
        <w:trPr>
          <w:trHeight w:val="269"/>
        </w:trPr>
        <w:tc>
          <w:tcPr>
            <w:tcW w:w="1295" w:type="pct"/>
            <w:tcBorders>
              <w:top w:val="single" w:sz="8" w:space="0" w:color="auto"/>
              <w:left w:val="nil"/>
              <w:bottom w:val="single" w:sz="8" w:space="0" w:color="auto"/>
              <w:right w:val="nil"/>
            </w:tcBorders>
            <w:vAlign w:val="center"/>
            <w:hideMark/>
          </w:tcPr>
          <w:p w14:paraId="1707259F" w14:textId="77777777" w:rsidR="00C31C58" w:rsidRDefault="00CE11CB" w:rsidP="00C31C58">
            <w:pPr>
              <w:pStyle w:val="TabellSlutsumma"/>
              <w:jc w:val="left"/>
            </w:pPr>
            <w:r>
              <w:t>TOTALT</w:t>
            </w:r>
          </w:p>
        </w:tc>
        <w:tc>
          <w:tcPr>
            <w:tcW w:w="1235" w:type="pct"/>
            <w:tcBorders>
              <w:top w:val="single" w:sz="8" w:space="0" w:color="auto"/>
              <w:left w:val="nil"/>
              <w:bottom w:val="single" w:sz="8" w:space="0" w:color="auto"/>
              <w:right w:val="nil"/>
            </w:tcBorders>
            <w:vAlign w:val="center"/>
            <w:hideMark/>
          </w:tcPr>
          <w:p w14:paraId="083AF744" w14:textId="77777777" w:rsidR="00C31C58" w:rsidRDefault="00CE11CB" w:rsidP="00C31C58">
            <w:pPr>
              <w:pStyle w:val="TabellSlutsumma"/>
            </w:pPr>
            <w:r>
              <w:t>11 370</w:t>
            </w:r>
          </w:p>
        </w:tc>
        <w:tc>
          <w:tcPr>
            <w:tcW w:w="1235" w:type="pct"/>
            <w:tcBorders>
              <w:top w:val="single" w:sz="8" w:space="0" w:color="auto"/>
              <w:left w:val="nil"/>
              <w:bottom w:val="single" w:sz="8" w:space="0" w:color="auto"/>
              <w:right w:val="nil"/>
            </w:tcBorders>
            <w:vAlign w:val="center"/>
            <w:hideMark/>
          </w:tcPr>
          <w:p w14:paraId="592CAF83" w14:textId="77777777" w:rsidR="00C31C58" w:rsidRDefault="00CE11CB" w:rsidP="00C31C58">
            <w:pPr>
              <w:pStyle w:val="TabellSlutsumma"/>
            </w:pPr>
            <w:r>
              <w:t>16 274</w:t>
            </w:r>
          </w:p>
        </w:tc>
        <w:tc>
          <w:tcPr>
            <w:tcW w:w="1235" w:type="pct"/>
            <w:tcBorders>
              <w:top w:val="single" w:sz="8" w:space="0" w:color="auto"/>
              <w:left w:val="nil"/>
              <w:bottom w:val="single" w:sz="8" w:space="0" w:color="auto"/>
              <w:right w:val="nil"/>
            </w:tcBorders>
            <w:vAlign w:val="center"/>
            <w:hideMark/>
          </w:tcPr>
          <w:p w14:paraId="22561D31" w14:textId="77777777" w:rsidR="00C31C58" w:rsidRDefault="00CE11CB" w:rsidP="00C31C58">
            <w:pPr>
              <w:pStyle w:val="TabellSlutsumma"/>
            </w:pPr>
            <w:r>
              <w:t>16 328</w:t>
            </w:r>
          </w:p>
        </w:tc>
      </w:tr>
    </w:tbl>
    <w:p w14:paraId="0BC76BFC" w14:textId="77777777" w:rsidR="00C31C58" w:rsidRDefault="00C31C58" w:rsidP="00C31C58">
      <w:pPr>
        <w:pStyle w:val="Brdtext"/>
      </w:pPr>
    </w:p>
    <w:p w14:paraId="543B9553" w14:textId="559D5203" w:rsidR="00C31C58" w:rsidRDefault="00CE11CB" w:rsidP="00C31C58">
      <w:pPr>
        <w:pStyle w:val="Brdtext"/>
      </w:pPr>
      <w:r w:rsidRPr="00CD3E70">
        <w:t>I tabell 22 redovisas värdet av exporten till de 30 största mottagarländerna av svensk krigsmateriel sedan den nuvarande lagen om krigsmateriel trädde ikraft 1993.</w:t>
      </w:r>
    </w:p>
    <w:p w14:paraId="0B9EDC6D" w14:textId="555E4615"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22</w:t>
      </w:r>
      <w:r w:rsidR="00D25804">
        <w:rPr>
          <w:noProof/>
        </w:rPr>
        <w:fldChar w:fldCharType="end"/>
      </w:r>
      <w:r>
        <w:tab/>
        <w:t>Värdet av den faktiska exporten av krigsmateriel till de 30 största mottagarländerna i löpande priser 1993–2020 (mnkr)</w:t>
      </w:r>
    </w:p>
    <w:p w14:paraId="687B0482" w14:textId="2F68ADEE" w:rsidR="00C31C58" w:rsidRDefault="00C31C58" w:rsidP="00C31C58">
      <w:pPr>
        <w:pStyle w:val="TabellUnderrubrik"/>
      </w:pPr>
    </w:p>
    <w:tbl>
      <w:tblPr>
        <w:tblW w:w="5000" w:type="pct"/>
        <w:tblCellMar>
          <w:left w:w="0" w:type="dxa"/>
        </w:tblCellMar>
        <w:tblLook w:val="04A0" w:firstRow="1" w:lastRow="0" w:firstColumn="1" w:lastColumn="0" w:noHBand="0" w:noVBand="1"/>
      </w:tblPr>
      <w:tblGrid>
        <w:gridCol w:w="848"/>
        <w:gridCol w:w="1691"/>
        <w:gridCol w:w="3358"/>
      </w:tblGrid>
      <w:tr w:rsidR="00C31C58" w14:paraId="7E1275C3" w14:textId="77777777" w:rsidTr="00C31C58">
        <w:trPr>
          <w:trHeight w:val="277"/>
          <w:tblHeader/>
        </w:trPr>
        <w:tc>
          <w:tcPr>
            <w:tcW w:w="719" w:type="pct"/>
            <w:tcBorders>
              <w:top w:val="single" w:sz="8" w:space="0" w:color="auto"/>
              <w:left w:val="nil"/>
              <w:bottom w:val="single" w:sz="8" w:space="0" w:color="auto"/>
              <w:right w:val="nil"/>
            </w:tcBorders>
            <w:vAlign w:val="bottom"/>
            <w:hideMark/>
          </w:tcPr>
          <w:p w14:paraId="00091D66" w14:textId="77777777" w:rsidR="00C31C58" w:rsidRDefault="00CE11CB" w:rsidP="00C31C58">
            <w:pPr>
              <w:pStyle w:val="TabellHuvud"/>
              <w:jc w:val="left"/>
            </w:pPr>
            <w:r>
              <w:t>Plats</w:t>
            </w:r>
          </w:p>
        </w:tc>
        <w:tc>
          <w:tcPr>
            <w:tcW w:w="1434" w:type="pct"/>
            <w:tcBorders>
              <w:top w:val="single" w:sz="8" w:space="0" w:color="auto"/>
              <w:left w:val="nil"/>
              <w:bottom w:val="single" w:sz="8" w:space="0" w:color="auto"/>
              <w:right w:val="nil"/>
            </w:tcBorders>
            <w:vAlign w:val="bottom"/>
            <w:hideMark/>
          </w:tcPr>
          <w:p w14:paraId="78B98DC5" w14:textId="77777777" w:rsidR="00C31C58" w:rsidRDefault="00CE11CB" w:rsidP="00C31C58">
            <w:pPr>
              <w:pStyle w:val="TabellHuvud"/>
              <w:jc w:val="left"/>
            </w:pPr>
            <w:r>
              <w:t>Land</w:t>
            </w:r>
          </w:p>
        </w:tc>
        <w:tc>
          <w:tcPr>
            <w:tcW w:w="2847" w:type="pct"/>
            <w:tcBorders>
              <w:top w:val="single" w:sz="8" w:space="0" w:color="auto"/>
              <w:left w:val="nil"/>
              <w:bottom w:val="single" w:sz="8" w:space="0" w:color="auto"/>
              <w:right w:val="nil"/>
            </w:tcBorders>
            <w:vAlign w:val="bottom"/>
            <w:hideMark/>
          </w:tcPr>
          <w:p w14:paraId="0180B5DC" w14:textId="77777777" w:rsidR="00C31C58" w:rsidRDefault="00CE11CB" w:rsidP="00C31C58">
            <w:pPr>
              <w:pStyle w:val="TabellHuvud"/>
              <w:jc w:val="center"/>
            </w:pPr>
            <w:r>
              <w:t>Totalsumma</w:t>
            </w:r>
          </w:p>
        </w:tc>
      </w:tr>
      <w:tr w:rsidR="00C31C58" w14:paraId="3338B100" w14:textId="77777777" w:rsidTr="00C31C58">
        <w:trPr>
          <w:trHeight w:val="269"/>
        </w:trPr>
        <w:tc>
          <w:tcPr>
            <w:tcW w:w="719" w:type="pct"/>
            <w:tcBorders>
              <w:top w:val="single" w:sz="8" w:space="0" w:color="auto"/>
              <w:left w:val="nil"/>
              <w:bottom w:val="single" w:sz="6" w:space="0" w:color="auto"/>
              <w:right w:val="nil"/>
            </w:tcBorders>
            <w:vAlign w:val="center"/>
            <w:hideMark/>
          </w:tcPr>
          <w:p w14:paraId="253CBCAB" w14:textId="77777777" w:rsidR="00C31C58" w:rsidRDefault="00CE11CB" w:rsidP="00C31C58">
            <w:pPr>
              <w:pStyle w:val="TabellRader"/>
              <w:jc w:val="left"/>
            </w:pPr>
            <w:r>
              <w:t>1.</w:t>
            </w:r>
          </w:p>
        </w:tc>
        <w:tc>
          <w:tcPr>
            <w:tcW w:w="1434" w:type="pct"/>
            <w:tcBorders>
              <w:top w:val="single" w:sz="8" w:space="0" w:color="auto"/>
              <w:left w:val="nil"/>
              <w:bottom w:val="single" w:sz="6" w:space="0" w:color="auto"/>
              <w:right w:val="nil"/>
            </w:tcBorders>
            <w:vAlign w:val="center"/>
            <w:hideMark/>
          </w:tcPr>
          <w:p w14:paraId="261EA54B" w14:textId="77777777" w:rsidR="00C31C58" w:rsidRDefault="00CE11CB" w:rsidP="00C31C58">
            <w:pPr>
              <w:pStyle w:val="TabellRader"/>
              <w:jc w:val="left"/>
            </w:pPr>
            <w:r>
              <w:t>USA</w:t>
            </w:r>
          </w:p>
        </w:tc>
        <w:tc>
          <w:tcPr>
            <w:tcW w:w="2847" w:type="pct"/>
            <w:tcBorders>
              <w:top w:val="single" w:sz="8" w:space="0" w:color="auto"/>
              <w:left w:val="nil"/>
              <w:bottom w:val="single" w:sz="6" w:space="0" w:color="auto"/>
              <w:right w:val="nil"/>
            </w:tcBorders>
            <w:vAlign w:val="center"/>
            <w:hideMark/>
          </w:tcPr>
          <w:p w14:paraId="00B7F86E" w14:textId="77777777" w:rsidR="00C31C58" w:rsidRDefault="00CE11CB" w:rsidP="00C31C58">
            <w:pPr>
              <w:pStyle w:val="TabellRader"/>
              <w:jc w:val="center"/>
            </w:pPr>
            <w:r>
              <w:t>21 201</w:t>
            </w:r>
          </w:p>
        </w:tc>
      </w:tr>
      <w:tr w:rsidR="00C31C58" w14:paraId="7630E73A" w14:textId="77777777" w:rsidTr="00C31C58">
        <w:trPr>
          <w:trHeight w:val="269"/>
        </w:trPr>
        <w:tc>
          <w:tcPr>
            <w:tcW w:w="719" w:type="pct"/>
            <w:tcBorders>
              <w:top w:val="single" w:sz="6" w:space="0" w:color="auto"/>
              <w:left w:val="nil"/>
              <w:bottom w:val="single" w:sz="6" w:space="0" w:color="auto"/>
              <w:right w:val="nil"/>
            </w:tcBorders>
            <w:vAlign w:val="center"/>
            <w:hideMark/>
          </w:tcPr>
          <w:p w14:paraId="20EB2528" w14:textId="77777777" w:rsidR="00C31C58" w:rsidRDefault="00CE11CB" w:rsidP="00C31C58">
            <w:pPr>
              <w:pStyle w:val="TabellRader"/>
              <w:jc w:val="left"/>
            </w:pPr>
            <w:r>
              <w:t>2.</w:t>
            </w:r>
          </w:p>
        </w:tc>
        <w:tc>
          <w:tcPr>
            <w:tcW w:w="1434" w:type="pct"/>
            <w:tcBorders>
              <w:top w:val="single" w:sz="6" w:space="0" w:color="auto"/>
              <w:left w:val="nil"/>
              <w:bottom w:val="single" w:sz="6" w:space="0" w:color="auto"/>
              <w:right w:val="nil"/>
            </w:tcBorders>
            <w:vAlign w:val="center"/>
            <w:hideMark/>
          </w:tcPr>
          <w:p w14:paraId="77FD2AAF" w14:textId="77777777" w:rsidR="00C31C58" w:rsidRDefault="00CE11CB" w:rsidP="00C31C58">
            <w:pPr>
              <w:pStyle w:val="TabellRader"/>
              <w:jc w:val="left"/>
            </w:pPr>
            <w:r>
              <w:t>Norge</w:t>
            </w:r>
          </w:p>
        </w:tc>
        <w:tc>
          <w:tcPr>
            <w:tcW w:w="2847" w:type="pct"/>
            <w:tcBorders>
              <w:top w:val="single" w:sz="6" w:space="0" w:color="auto"/>
              <w:left w:val="nil"/>
              <w:bottom w:val="single" w:sz="6" w:space="0" w:color="auto"/>
              <w:right w:val="nil"/>
            </w:tcBorders>
            <w:vAlign w:val="center"/>
            <w:hideMark/>
          </w:tcPr>
          <w:p w14:paraId="465B7824" w14:textId="77777777" w:rsidR="00C31C58" w:rsidRDefault="00CE11CB" w:rsidP="00C31C58">
            <w:pPr>
              <w:pStyle w:val="TabellRader"/>
              <w:jc w:val="center"/>
            </w:pPr>
            <w:r>
              <w:t>17 150</w:t>
            </w:r>
          </w:p>
        </w:tc>
      </w:tr>
      <w:tr w:rsidR="00C31C58" w14:paraId="6096EB64" w14:textId="77777777" w:rsidTr="00C31C58">
        <w:trPr>
          <w:trHeight w:val="269"/>
        </w:trPr>
        <w:tc>
          <w:tcPr>
            <w:tcW w:w="719" w:type="pct"/>
            <w:tcBorders>
              <w:top w:val="single" w:sz="6" w:space="0" w:color="auto"/>
              <w:left w:val="nil"/>
              <w:bottom w:val="single" w:sz="6" w:space="0" w:color="auto"/>
              <w:right w:val="nil"/>
            </w:tcBorders>
            <w:vAlign w:val="center"/>
            <w:hideMark/>
          </w:tcPr>
          <w:p w14:paraId="4D238B7D" w14:textId="77777777" w:rsidR="00C31C58" w:rsidRDefault="00CE11CB" w:rsidP="00C31C58">
            <w:pPr>
              <w:pStyle w:val="TabellRader"/>
              <w:jc w:val="left"/>
            </w:pPr>
            <w:r>
              <w:t>3.</w:t>
            </w:r>
          </w:p>
        </w:tc>
        <w:tc>
          <w:tcPr>
            <w:tcW w:w="1434" w:type="pct"/>
            <w:tcBorders>
              <w:top w:val="single" w:sz="6" w:space="0" w:color="auto"/>
              <w:left w:val="nil"/>
              <w:bottom w:val="single" w:sz="6" w:space="0" w:color="auto"/>
              <w:right w:val="nil"/>
            </w:tcBorders>
            <w:vAlign w:val="center"/>
            <w:hideMark/>
          </w:tcPr>
          <w:p w14:paraId="67AB1825" w14:textId="77777777" w:rsidR="00C31C58" w:rsidRDefault="00CE11CB" w:rsidP="00C31C58">
            <w:pPr>
              <w:pStyle w:val="TabellRader"/>
              <w:jc w:val="left"/>
            </w:pPr>
            <w:r>
              <w:t>Brasilien</w:t>
            </w:r>
          </w:p>
        </w:tc>
        <w:tc>
          <w:tcPr>
            <w:tcW w:w="2847" w:type="pct"/>
            <w:tcBorders>
              <w:top w:val="single" w:sz="6" w:space="0" w:color="auto"/>
              <w:left w:val="nil"/>
              <w:bottom w:val="single" w:sz="6" w:space="0" w:color="auto"/>
              <w:right w:val="nil"/>
            </w:tcBorders>
            <w:vAlign w:val="center"/>
            <w:hideMark/>
          </w:tcPr>
          <w:p w14:paraId="29CA2633" w14:textId="77777777" w:rsidR="00C31C58" w:rsidRDefault="00CE11CB" w:rsidP="00C31C58">
            <w:pPr>
              <w:pStyle w:val="TabellRader"/>
              <w:jc w:val="center"/>
            </w:pPr>
            <w:r>
              <w:t>16 042</w:t>
            </w:r>
          </w:p>
        </w:tc>
      </w:tr>
      <w:tr w:rsidR="00C31C58" w14:paraId="36D72E2A" w14:textId="77777777" w:rsidTr="00C31C58">
        <w:trPr>
          <w:trHeight w:val="269"/>
        </w:trPr>
        <w:tc>
          <w:tcPr>
            <w:tcW w:w="719" w:type="pct"/>
            <w:tcBorders>
              <w:top w:val="single" w:sz="6" w:space="0" w:color="auto"/>
              <w:left w:val="nil"/>
              <w:bottom w:val="single" w:sz="6" w:space="0" w:color="auto"/>
              <w:right w:val="nil"/>
            </w:tcBorders>
            <w:vAlign w:val="center"/>
            <w:hideMark/>
          </w:tcPr>
          <w:p w14:paraId="18D15623" w14:textId="77777777" w:rsidR="00C31C58" w:rsidRDefault="00CE11CB" w:rsidP="00C31C58">
            <w:pPr>
              <w:pStyle w:val="TabellRader"/>
              <w:jc w:val="left"/>
            </w:pPr>
            <w:r>
              <w:t>4.</w:t>
            </w:r>
          </w:p>
        </w:tc>
        <w:tc>
          <w:tcPr>
            <w:tcW w:w="1434" w:type="pct"/>
            <w:tcBorders>
              <w:top w:val="single" w:sz="6" w:space="0" w:color="auto"/>
              <w:left w:val="nil"/>
              <w:bottom w:val="single" w:sz="6" w:space="0" w:color="auto"/>
              <w:right w:val="nil"/>
            </w:tcBorders>
            <w:vAlign w:val="center"/>
            <w:hideMark/>
          </w:tcPr>
          <w:p w14:paraId="31E24B64" w14:textId="77777777" w:rsidR="00C31C58" w:rsidRDefault="00CE11CB" w:rsidP="00C31C58">
            <w:pPr>
              <w:pStyle w:val="TabellRader"/>
              <w:jc w:val="left"/>
            </w:pPr>
            <w:r>
              <w:t>Nederländerna</w:t>
            </w:r>
          </w:p>
        </w:tc>
        <w:tc>
          <w:tcPr>
            <w:tcW w:w="2847" w:type="pct"/>
            <w:tcBorders>
              <w:top w:val="single" w:sz="6" w:space="0" w:color="auto"/>
              <w:left w:val="nil"/>
              <w:bottom w:val="single" w:sz="6" w:space="0" w:color="auto"/>
              <w:right w:val="nil"/>
            </w:tcBorders>
            <w:vAlign w:val="center"/>
            <w:hideMark/>
          </w:tcPr>
          <w:p w14:paraId="51730A87" w14:textId="77777777" w:rsidR="00C31C58" w:rsidRDefault="00CE11CB" w:rsidP="00C31C58">
            <w:pPr>
              <w:pStyle w:val="TabellRader"/>
              <w:jc w:val="center"/>
            </w:pPr>
            <w:r>
              <w:t>13 092</w:t>
            </w:r>
          </w:p>
        </w:tc>
      </w:tr>
      <w:tr w:rsidR="00C31C58" w14:paraId="4FFDC4D2" w14:textId="77777777" w:rsidTr="00C31C58">
        <w:trPr>
          <w:trHeight w:val="269"/>
        </w:trPr>
        <w:tc>
          <w:tcPr>
            <w:tcW w:w="719" w:type="pct"/>
            <w:tcBorders>
              <w:top w:val="single" w:sz="6" w:space="0" w:color="auto"/>
              <w:left w:val="nil"/>
              <w:bottom w:val="single" w:sz="6" w:space="0" w:color="auto"/>
              <w:right w:val="nil"/>
            </w:tcBorders>
            <w:vAlign w:val="center"/>
            <w:hideMark/>
          </w:tcPr>
          <w:p w14:paraId="7812C0A5" w14:textId="77777777" w:rsidR="00C31C58" w:rsidRDefault="00CE11CB" w:rsidP="00C31C58">
            <w:pPr>
              <w:pStyle w:val="TabellRader"/>
              <w:jc w:val="left"/>
            </w:pPr>
            <w:r>
              <w:t>5.</w:t>
            </w:r>
          </w:p>
        </w:tc>
        <w:tc>
          <w:tcPr>
            <w:tcW w:w="1434" w:type="pct"/>
            <w:tcBorders>
              <w:top w:val="single" w:sz="6" w:space="0" w:color="auto"/>
              <w:left w:val="nil"/>
              <w:bottom w:val="single" w:sz="6" w:space="0" w:color="auto"/>
              <w:right w:val="nil"/>
            </w:tcBorders>
            <w:vAlign w:val="center"/>
            <w:hideMark/>
          </w:tcPr>
          <w:p w14:paraId="02756D69" w14:textId="77777777" w:rsidR="00C31C58" w:rsidRDefault="00CE11CB" w:rsidP="00C31C58">
            <w:pPr>
              <w:pStyle w:val="TabellRader"/>
              <w:jc w:val="left"/>
            </w:pPr>
            <w:r>
              <w:t>Sydafrika</w:t>
            </w:r>
          </w:p>
        </w:tc>
        <w:tc>
          <w:tcPr>
            <w:tcW w:w="2847" w:type="pct"/>
            <w:tcBorders>
              <w:top w:val="single" w:sz="6" w:space="0" w:color="auto"/>
              <w:left w:val="nil"/>
              <w:bottom w:val="single" w:sz="6" w:space="0" w:color="auto"/>
              <w:right w:val="nil"/>
            </w:tcBorders>
            <w:vAlign w:val="center"/>
            <w:hideMark/>
          </w:tcPr>
          <w:p w14:paraId="6DF3052C" w14:textId="77777777" w:rsidR="00C31C58" w:rsidRDefault="00CE11CB" w:rsidP="00C31C58">
            <w:pPr>
              <w:pStyle w:val="TabellRader"/>
              <w:jc w:val="center"/>
            </w:pPr>
            <w:r>
              <w:t>12 928</w:t>
            </w:r>
          </w:p>
        </w:tc>
      </w:tr>
      <w:tr w:rsidR="00C31C58" w14:paraId="4340602B" w14:textId="77777777" w:rsidTr="00C31C58">
        <w:trPr>
          <w:trHeight w:val="269"/>
        </w:trPr>
        <w:tc>
          <w:tcPr>
            <w:tcW w:w="719" w:type="pct"/>
            <w:tcBorders>
              <w:top w:val="single" w:sz="6" w:space="0" w:color="auto"/>
              <w:left w:val="nil"/>
              <w:bottom w:val="single" w:sz="6" w:space="0" w:color="auto"/>
              <w:right w:val="nil"/>
            </w:tcBorders>
            <w:vAlign w:val="center"/>
            <w:hideMark/>
          </w:tcPr>
          <w:p w14:paraId="55748D8C" w14:textId="77777777" w:rsidR="00C31C58" w:rsidRDefault="00CE11CB" w:rsidP="00C31C58">
            <w:pPr>
              <w:pStyle w:val="TabellRader"/>
              <w:jc w:val="left"/>
            </w:pPr>
            <w:r>
              <w:t>6.</w:t>
            </w:r>
          </w:p>
        </w:tc>
        <w:tc>
          <w:tcPr>
            <w:tcW w:w="1434" w:type="pct"/>
            <w:tcBorders>
              <w:top w:val="single" w:sz="6" w:space="0" w:color="auto"/>
              <w:left w:val="nil"/>
              <w:bottom w:val="single" w:sz="6" w:space="0" w:color="auto"/>
              <w:right w:val="nil"/>
            </w:tcBorders>
            <w:vAlign w:val="center"/>
            <w:hideMark/>
          </w:tcPr>
          <w:p w14:paraId="736704DB" w14:textId="77777777" w:rsidR="00C31C58" w:rsidRDefault="00CE11CB" w:rsidP="00C31C58">
            <w:pPr>
              <w:pStyle w:val="TabellRader"/>
              <w:jc w:val="left"/>
            </w:pPr>
            <w:r>
              <w:t>Indien</w:t>
            </w:r>
          </w:p>
        </w:tc>
        <w:tc>
          <w:tcPr>
            <w:tcW w:w="2847" w:type="pct"/>
            <w:tcBorders>
              <w:top w:val="single" w:sz="6" w:space="0" w:color="auto"/>
              <w:left w:val="nil"/>
              <w:bottom w:val="single" w:sz="6" w:space="0" w:color="auto"/>
              <w:right w:val="nil"/>
            </w:tcBorders>
            <w:vAlign w:val="center"/>
            <w:hideMark/>
          </w:tcPr>
          <w:p w14:paraId="52322CF5" w14:textId="77777777" w:rsidR="00C31C58" w:rsidRDefault="00CE11CB" w:rsidP="00C31C58">
            <w:pPr>
              <w:pStyle w:val="TabellRader"/>
              <w:jc w:val="center"/>
            </w:pPr>
            <w:r>
              <w:t>12 504</w:t>
            </w:r>
          </w:p>
        </w:tc>
      </w:tr>
      <w:tr w:rsidR="00C31C58" w14:paraId="2AD27DDB" w14:textId="77777777" w:rsidTr="00C31C58">
        <w:trPr>
          <w:trHeight w:val="269"/>
        </w:trPr>
        <w:tc>
          <w:tcPr>
            <w:tcW w:w="719" w:type="pct"/>
            <w:tcBorders>
              <w:top w:val="single" w:sz="6" w:space="0" w:color="auto"/>
              <w:left w:val="nil"/>
              <w:bottom w:val="single" w:sz="6" w:space="0" w:color="auto"/>
              <w:right w:val="nil"/>
            </w:tcBorders>
            <w:vAlign w:val="center"/>
            <w:hideMark/>
          </w:tcPr>
          <w:p w14:paraId="17B63D4C" w14:textId="77777777" w:rsidR="00C31C58" w:rsidRDefault="00CE11CB" w:rsidP="00C31C58">
            <w:pPr>
              <w:pStyle w:val="TabellRader"/>
              <w:jc w:val="left"/>
            </w:pPr>
            <w:r>
              <w:t>7.</w:t>
            </w:r>
          </w:p>
        </w:tc>
        <w:tc>
          <w:tcPr>
            <w:tcW w:w="1434" w:type="pct"/>
            <w:tcBorders>
              <w:top w:val="single" w:sz="6" w:space="0" w:color="auto"/>
              <w:left w:val="nil"/>
              <w:bottom w:val="single" w:sz="6" w:space="0" w:color="auto"/>
              <w:right w:val="nil"/>
            </w:tcBorders>
            <w:vAlign w:val="center"/>
            <w:hideMark/>
          </w:tcPr>
          <w:p w14:paraId="455A40C2" w14:textId="77777777" w:rsidR="00C31C58" w:rsidRDefault="00CE11CB" w:rsidP="00C31C58">
            <w:pPr>
              <w:pStyle w:val="TabellRader"/>
              <w:jc w:val="left"/>
            </w:pPr>
            <w:r>
              <w:t>Tyskland</w:t>
            </w:r>
          </w:p>
        </w:tc>
        <w:tc>
          <w:tcPr>
            <w:tcW w:w="2847" w:type="pct"/>
            <w:tcBorders>
              <w:top w:val="single" w:sz="6" w:space="0" w:color="auto"/>
              <w:left w:val="nil"/>
              <w:bottom w:val="single" w:sz="6" w:space="0" w:color="auto"/>
              <w:right w:val="nil"/>
            </w:tcBorders>
            <w:vAlign w:val="center"/>
            <w:hideMark/>
          </w:tcPr>
          <w:p w14:paraId="32733C80" w14:textId="77777777" w:rsidR="00C31C58" w:rsidRDefault="00CE11CB" w:rsidP="00C31C58">
            <w:pPr>
              <w:pStyle w:val="TabellRader"/>
              <w:jc w:val="center"/>
            </w:pPr>
            <w:r>
              <w:t>11 272</w:t>
            </w:r>
          </w:p>
        </w:tc>
      </w:tr>
      <w:tr w:rsidR="00C31C58" w14:paraId="7EC9B683" w14:textId="77777777" w:rsidTr="00C31C58">
        <w:trPr>
          <w:trHeight w:val="269"/>
        </w:trPr>
        <w:tc>
          <w:tcPr>
            <w:tcW w:w="719" w:type="pct"/>
            <w:tcBorders>
              <w:top w:val="single" w:sz="6" w:space="0" w:color="auto"/>
              <w:left w:val="nil"/>
              <w:bottom w:val="single" w:sz="6" w:space="0" w:color="auto"/>
              <w:right w:val="nil"/>
            </w:tcBorders>
            <w:vAlign w:val="center"/>
            <w:hideMark/>
          </w:tcPr>
          <w:p w14:paraId="68330CFA" w14:textId="77777777" w:rsidR="00C31C58" w:rsidRDefault="00CE11CB" w:rsidP="00C31C58">
            <w:pPr>
              <w:pStyle w:val="TabellRader"/>
              <w:jc w:val="left"/>
            </w:pPr>
            <w:r>
              <w:t>8.</w:t>
            </w:r>
          </w:p>
        </w:tc>
        <w:tc>
          <w:tcPr>
            <w:tcW w:w="1434" w:type="pct"/>
            <w:tcBorders>
              <w:top w:val="single" w:sz="6" w:space="0" w:color="auto"/>
              <w:left w:val="nil"/>
              <w:bottom w:val="single" w:sz="6" w:space="0" w:color="auto"/>
              <w:right w:val="nil"/>
            </w:tcBorders>
            <w:vAlign w:val="center"/>
            <w:hideMark/>
          </w:tcPr>
          <w:p w14:paraId="0985CB89" w14:textId="77777777" w:rsidR="00C31C58" w:rsidRDefault="00CE11CB" w:rsidP="00C31C58">
            <w:pPr>
              <w:pStyle w:val="TabellRader"/>
              <w:jc w:val="left"/>
            </w:pPr>
            <w:r>
              <w:t>Pakistan</w:t>
            </w:r>
          </w:p>
        </w:tc>
        <w:tc>
          <w:tcPr>
            <w:tcW w:w="2847" w:type="pct"/>
            <w:tcBorders>
              <w:top w:val="single" w:sz="6" w:space="0" w:color="auto"/>
              <w:left w:val="nil"/>
              <w:bottom w:val="single" w:sz="6" w:space="0" w:color="auto"/>
              <w:right w:val="nil"/>
            </w:tcBorders>
            <w:vAlign w:val="center"/>
            <w:hideMark/>
          </w:tcPr>
          <w:p w14:paraId="6CDDEBC8" w14:textId="77777777" w:rsidR="00C31C58" w:rsidRDefault="00CE11CB" w:rsidP="00C31C58">
            <w:pPr>
              <w:pStyle w:val="TabellRader"/>
              <w:jc w:val="center"/>
            </w:pPr>
            <w:r>
              <w:t>11 117</w:t>
            </w:r>
          </w:p>
        </w:tc>
      </w:tr>
      <w:tr w:rsidR="00C31C58" w14:paraId="30740A53" w14:textId="77777777" w:rsidTr="00C31C58">
        <w:trPr>
          <w:trHeight w:val="269"/>
        </w:trPr>
        <w:tc>
          <w:tcPr>
            <w:tcW w:w="719" w:type="pct"/>
            <w:tcBorders>
              <w:top w:val="single" w:sz="6" w:space="0" w:color="auto"/>
              <w:left w:val="nil"/>
              <w:bottom w:val="single" w:sz="6" w:space="0" w:color="auto"/>
              <w:right w:val="nil"/>
            </w:tcBorders>
            <w:vAlign w:val="center"/>
            <w:hideMark/>
          </w:tcPr>
          <w:p w14:paraId="1B6BBF92" w14:textId="77777777" w:rsidR="00C31C58" w:rsidRDefault="00CE11CB" w:rsidP="00C31C58">
            <w:pPr>
              <w:pStyle w:val="TabellRader"/>
              <w:jc w:val="left"/>
            </w:pPr>
            <w:r>
              <w:t>9.</w:t>
            </w:r>
          </w:p>
        </w:tc>
        <w:tc>
          <w:tcPr>
            <w:tcW w:w="1434" w:type="pct"/>
            <w:tcBorders>
              <w:top w:val="single" w:sz="6" w:space="0" w:color="auto"/>
              <w:left w:val="nil"/>
              <w:bottom w:val="single" w:sz="6" w:space="0" w:color="auto"/>
              <w:right w:val="nil"/>
            </w:tcBorders>
            <w:vAlign w:val="center"/>
            <w:hideMark/>
          </w:tcPr>
          <w:p w14:paraId="0FA100CF" w14:textId="77777777" w:rsidR="00C31C58" w:rsidRDefault="00CE11CB" w:rsidP="00C31C58">
            <w:pPr>
              <w:pStyle w:val="TabellRader"/>
              <w:jc w:val="left"/>
            </w:pPr>
            <w:r>
              <w:t>Thailand</w:t>
            </w:r>
          </w:p>
        </w:tc>
        <w:tc>
          <w:tcPr>
            <w:tcW w:w="2847" w:type="pct"/>
            <w:tcBorders>
              <w:top w:val="single" w:sz="6" w:space="0" w:color="auto"/>
              <w:left w:val="nil"/>
              <w:bottom w:val="single" w:sz="6" w:space="0" w:color="auto"/>
              <w:right w:val="nil"/>
            </w:tcBorders>
            <w:vAlign w:val="center"/>
            <w:hideMark/>
          </w:tcPr>
          <w:p w14:paraId="2EA8C497" w14:textId="77777777" w:rsidR="00C31C58" w:rsidRDefault="00CE11CB" w:rsidP="00C31C58">
            <w:pPr>
              <w:pStyle w:val="TabellRader"/>
              <w:jc w:val="center"/>
            </w:pPr>
            <w:r>
              <w:t>10 407</w:t>
            </w:r>
          </w:p>
        </w:tc>
      </w:tr>
      <w:tr w:rsidR="00C31C58" w14:paraId="458DF127" w14:textId="77777777" w:rsidTr="00C31C58">
        <w:trPr>
          <w:trHeight w:val="269"/>
        </w:trPr>
        <w:tc>
          <w:tcPr>
            <w:tcW w:w="719" w:type="pct"/>
            <w:tcBorders>
              <w:top w:val="single" w:sz="6" w:space="0" w:color="auto"/>
              <w:left w:val="nil"/>
              <w:bottom w:val="single" w:sz="6" w:space="0" w:color="auto"/>
              <w:right w:val="nil"/>
            </w:tcBorders>
            <w:vAlign w:val="center"/>
            <w:hideMark/>
          </w:tcPr>
          <w:p w14:paraId="6EBCCF37" w14:textId="77777777" w:rsidR="00C31C58" w:rsidRDefault="00CE11CB" w:rsidP="00C31C58">
            <w:pPr>
              <w:pStyle w:val="TabellRader"/>
              <w:jc w:val="left"/>
            </w:pPr>
            <w:r>
              <w:t>10.</w:t>
            </w:r>
          </w:p>
        </w:tc>
        <w:tc>
          <w:tcPr>
            <w:tcW w:w="1434" w:type="pct"/>
            <w:tcBorders>
              <w:top w:val="single" w:sz="6" w:space="0" w:color="auto"/>
              <w:left w:val="nil"/>
              <w:bottom w:val="single" w:sz="6" w:space="0" w:color="auto"/>
              <w:right w:val="nil"/>
            </w:tcBorders>
            <w:vAlign w:val="center"/>
            <w:hideMark/>
          </w:tcPr>
          <w:p w14:paraId="5C66729B" w14:textId="77777777" w:rsidR="00C31C58" w:rsidRDefault="00CE11CB" w:rsidP="00C31C58">
            <w:pPr>
              <w:pStyle w:val="TabellRader"/>
              <w:jc w:val="left"/>
            </w:pPr>
            <w:r>
              <w:t>Storbritannien</w:t>
            </w:r>
          </w:p>
        </w:tc>
        <w:tc>
          <w:tcPr>
            <w:tcW w:w="2847" w:type="pct"/>
            <w:tcBorders>
              <w:top w:val="single" w:sz="6" w:space="0" w:color="auto"/>
              <w:left w:val="nil"/>
              <w:bottom w:val="single" w:sz="6" w:space="0" w:color="auto"/>
              <w:right w:val="nil"/>
            </w:tcBorders>
            <w:vAlign w:val="center"/>
            <w:hideMark/>
          </w:tcPr>
          <w:p w14:paraId="61478770" w14:textId="77777777" w:rsidR="00C31C58" w:rsidRDefault="00CE11CB" w:rsidP="00C31C58">
            <w:pPr>
              <w:pStyle w:val="TabellRader"/>
              <w:jc w:val="center"/>
            </w:pPr>
            <w:r>
              <w:t>10 108</w:t>
            </w:r>
          </w:p>
        </w:tc>
      </w:tr>
      <w:tr w:rsidR="00C31C58" w14:paraId="579C4CC0" w14:textId="77777777" w:rsidTr="00C31C58">
        <w:trPr>
          <w:trHeight w:val="269"/>
        </w:trPr>
        <w:tc>
          <w:tcPr>
            <w:tcW w:w="719" w:type="pct"/>
            <w:tcBorders>
              <w:top w:val="single" w:sz="6" w:space="0" w:color="auto"/>
              <w:left w:val="nil"/>
              <w:bottom w:val="single" w:sz="6" w:space="0" w:color="auto"/>
              <w:right w:val="nil"/>
            </w:tcBorders>
            <w:vAlign w:val="center"/>
            <w:hideMark/>
          </w:tcPr>
          <w:p w14:paraId="71693B7C" w14:textId="77777777" w:rsidR="00C31C58" w:rsidRDefault="00CE11CB" w:rsidP="00C31C58">
            <w:pPr>
              <w:pStyle w:val="TabellRader"/>
              <w:jc w:val="left"/>
            </w:pPr>
            <w:r>
              <w:t>11.</w:t>
            </w:r>
          </w:p>
        </w:tc>
        <w:tc>
          <w:tcPr>
            <w:tcW w:w="1434" w:type="pct"/>
            <w:tcBorders>
              <w:top w:val="single" w:sz="6" w:space="0" w:color="auto"/>
              <w:left w:val="nil"/>
              <w:bottom w:val="single" w:sz="6" w:space="0" w:color="auto"/>
              <w:right w:val="nil"/>
            </w:tcBorders>
            <w:vAlign w:val="center"/>
            <w:hideMark/>
          </w:tcPr>
          <w:p w14:paraId="6D1BE779" w14:textId="77777777" w:rsidR="00C31C58" w:rsidRDefault="00CE11CB" w:rsidP="00C31C58">
            <w:pPr>
              <w:pStyle w:val="TabellRader"/>
              <w:jc w:val="left"/>
            </w:pPr>
            <w:r>
              <w:t>Tjeckien*</w:t>
            </w:r>
          </w:p>
        </w:tc>
        <w:tc>
          <w:tcPr>
            <w:tcW w:w="2847" w:type="pct"/>
            <w:tcBorders>
              <w:top w:val="single" w:sz="6" w:space="0" w:color="auto"/>
              <w:left w:val="nil"/>
              <w:bottom w:val="single" w:sz="6" w:space="0" w:color="auto"/>
              <w:right w:val="nil"/>
            </w:tcBorders>
            <w:vAlign w:val="center"/>
            <w:hideMark/>
          </w:tcPr>
          <w:p w14:paraId="628C0EA8" w14:textId="77777777" w:rsidR="00C31C58" w:rsidRDefault="00CE11CB" w:rsidP="00C31C58">
            <w:pPr>
              <w:pStyle w:val="TabellRader"/>
              <w:jc w:val="center"/>
            </w:pPr>
            <w:r>
              <w:t>9 955</w:t>
            </w:r>
          </w:p>
        </w:tc>
      </w:tr>
      <w:tr w:rsidR="00C31C58" w14:paraId="254B2B8A" w14:textId="77777777" w:rsidTr="00C31C58">
        <w:trPr>
          <w:trHeight w:val="269"/>
        </w:trPr>
        <w:tc>
          <w:tcPr>
            <w:tcW w:w="719" w:type="pct"/>
            <w:tcBorders>
              <w:top w:val="single" w:sz="6" w:space="0" w:color="auto"/>
              <w:left w:val="nil"/>
              <w:bottom w:val="single" w:sz="6" w:space="0" w:color="auto"/>
              <w:right w:val="nil"/>
            </w:tcBorders>
            <w:vAlign w:val="center"/>
            <w:hideMark/>
          </w:tcPr>
          <w:p w14:paraId="22393359" w14:textId="77777777" w:rsidR="00C31C58" w:rsidRDefault="00CE11CB" w:rsidP="00C31C58">
            <w:pPr>
              <w:pStyle w:val="TabellRader"/>
              <w:jc w:val="left"/>
            </w:pPr>
            <w:r>
              <w:t>12.</w:t>
            </w:r>
          </w:p>
        </w:tc>
        <w:tc>
          <w:tcPr>
            <w:tcW w:w="1434" w:type="pct"/>
            <w:tcBorders>
              <w:top w:val="single" w:sz="6" w:space="0" w:color="auto"/>
              <w:left w:val="nil"/>
              <w:bottom w:val="single" w:sz="6" w:space="0" w:color="auto"/>
              <w:right w:val="nil"/>
            </w:tcBorders>
            <w:vAlign w:val="center"/>
            <w:hideMark/>
          </w:tcPr>
          <w:p w14:paraId="0773AFC2" w14:textId="77777777" w:rsidR="00C31C58" w:rsidRDefault="00CE11CB" w:rsidP="00C31C58">
            <w:pPr>
              <w:pStyle w:val="TabellRader"/>
              <w:jc w:val="left"/>
            </w:pPr>
            <w:r>
              <w:t>Finland</w:t>
            </w:r>
          </w:p>
        </w:tc>
        <w:tc>
          <w:tcPr>
            <w:tcW w:w="2847" w:type="pct"/>
            <w:tcBorders>
              <w:top w:val="single" w:sz="6" w:space="0" w:color="auto"/>
              <w:left w:val="nil"/>
              <w:bottom w:val="single" w:sz="6" w:space="0" w:color="auto"/>
              <w:right w:val="nil"/>
            </w:tcBorders>
            <w:vAlign w:val="center"/>
            <w:hideMark/>
          </w:tcPr>
          <w:p w14:paraId="7C2A5175" w14:textId="77777777" w:rsidR="00C31C58" w:rsidRDefault="00CE11CB" w:rsidP="00C31C58">
            <w:pPr>
              <w:pStyle w:val="TabellRader"/>
              <w:jc w:val="center"/>
            </w:pPr>
            <w:r>
              <w:t>9 575</w:t>
            </w:r>
          </w:p>
        </w:tc>
      </w:tr>
      <w:tr w:rsidR="00C31C58" w14:paraId="6E2A964B" w14:textId="77777777" w:rsidTr="00C31C58">
        <w:trPr>
          <w:trHeight w:val="269"/>
        </w:trPr>
        <w:tc>
          <w:tcPr>
            <w:tcW w:w="719" w:type="pct"/>
            <w:tcBorders>
              <w:top w:val="single" w:sz="6" w:space="0" w:color="auto"/>
              <w:left w:val="nil"/>
              <w:bottom w:val="single" w:sz="6" w:space="0" w:color="auto"/>
              <w:right w:val="nil"/>
            </w:tcBorders>
            <w:vAlign w:val="center"/>
            <w:hideMark/>
          </w:tcPr>
          <w:p w14:paraId="4FD203E8" w14:textId="77777777" w:rsidR="00C31C58" w:rsidRDefault="00CE11CB" w:rsidP="00C31C58">
            <w:pPr>
              <w:pStyle w:val="TabellRader"/>
              <w:jc w:val="left"/>
            </w:pPr>
            <w:r>
              <w:t xml:space="preserve">13. </w:t>
            </w:r>
          </w:p>
        </w:tc>
        <w:tc>
          <w:tcPr>
            <w:tcW w:w="1434" w:type="pct"/>
            <w:tcBorders>
              <w:top w:val="single" w:sz="6" w:space="0" w:color="auto"/>
              <w:left w:val="nil"/>
              <w:bottom w:val="single" w:sz="6" w:space="0" w:color="auto"/>
              <w:right w:val="nil"/>
            </w:tcBorders>
            <w:vAlign w:val="center"/>
            <w:hideMark/>
          </w:tcPr>
          <w:p w14:paraId="46ECACA7" w14:textId="77777777" w:rsidR="00C31C58" w:rsidRDefault="00CE11CB" w:rsidP="00C31C58">
            <w:pPr>
              <w:pStyle w:val="TabellRader"/>
              <w:jc w:val="left"/>
            </w:pPr>
            <w:r>
              <w:t>Ungern*</w:t>
            </w:r>
          </w:p>
        </w:tc>
        <w:tc>
          <w:tcPr>
            <w:tcW w:w="2847" w:type="pct"/>
            <w:tcBorders>
              <w:top w:val="single" w:sz="6" w:space="0" w:color="auto"/>
              <w:left w:val="nil"/>
              <w:bottom w:val="single" w:sz="6" w:space="0" w:color="auto"/>
              <w:right w:val="nil"/>
            </w:tcBorders>
            <w:vAlign w:val="center"/>
            <w:hideMark/>
          </w:tcPr>
          <w:p w14:paraId="00A8668D" w14:textId="77777777" w:rsidR="00C31C58" w:rsidRDefault="00CE11CB" w:rsidP="00C31C58">
            <w:pPr>
              <w:pStyle w:val="TabellRader"/>
              <w:jc w:val="center"/>
            </w:pPr>
            <w:r>
              <w:t>9 235</w:t>
            </w:r>
          </w:p>
        </w:tc>
      </w:tr>
      <w:tr w:rsidR="00C31C58" w14:paraId="2133D751" w14:textId="77777777" w:rsidTr="00C31C58">
        <w:trPr>
          <w:trHeight w:val="269"/>
        </w:trPr>
        <w:tc>
          <w:tcPr>
            <w:tcW w:w="719" w:type="pct"/>
            <w:tcBorders>
              <w:top w:val="single" w:sz="6" w:space="0" w:color="auto"/>
              <w:left w:val="nil"/>
              <w:bottom w:val="single" w:sz="6" w:space="0" w:color="auto"/>
              <w:right w:val="nil"/>
            </w:tcBorders>
            <w:vAlign w:val="center"/>
            <w:hideMark/>
          </w:tcPr>
          <w:p w14:paraId="72D4A0C5" w14:textId="77777777" w:rsidR="00C31C58" w:rsidRDefault="00CE11CB" w:rsidP="00C31C58">
            <w:pPr>
              <w:pStyle w:val="TabellRader"/>
              <w:jc w:val="left"/>
            </w:pPr>
            <w:r>
              <w:t>14.</w:t>
            </w:r>
          </w:p>
        </w:tc>
        <w:tc>
          <w:tcPr>
            <w:tcW w:w="1434" w:type="pct"/>
            <w:tcBorders>
              <w:top w:val="single" w:sz="6" w:space="0" w:color="auto"/>
              <w:left w:val="nil"/>
              <w:bottom w:val="single" w:sz="6" w:space="0" w:color="auto"/>
              <w:right w:val="nil"/>
            </w:tcBorders>
            <w:vAlign w:val="center"/>
            <w:hideMark/>
          </w:tcPr>
          <w:p w14:paraId="6228AA90" w14:textId="77777777" w:rsidR="00C31C58" w:rsidRDefault="00CE11CB" w:rsidP="00C31C58">
            <w:pPr>
              <w:pStyle w:val="TabellRader"/>
              <w:jc w:val="left"/>
            </w:pPr>
            <w:r>
              <w:t>Frankrike</w:t>
            </w:r>
          </w:p>
        </w:tc>
        <w:tc>
          <w:tcPr>
            <w:tcW w:w="2847" w:type="pct"/>
            <w:tcBorders>
              <w:top w:val="single" w:sz="6" w:space="0" w:color="auto"/>
              <w:left w:val="nil"/>
              <w:bottom w:val="single" w:sz="6" w:space="0" w:color="auto"/>
              <w:right w:val="nil"/>
            </w:tcBorders>
            <w:vAlign w:val="center"/>
            <w:hideMark/>
          </w:tcPr>
          <w:p w14:paraId="4D244009" w14:textId="77777777" w:rsidR="00C31C58" w:rsidRDefault="00CE11CB" w:rsidP="00C31C58">
            <w:pPr>
              <w:pStyle w:val="TabellRader"/>
              <w:jc w:val="center"/>
            </w:pPr>
            <w:r>
              <w:t>9 180</w:t>
            </w:r>
          </w:p>
        </w:tc>
      </w:tr>
      <w:tr w:rsidR="00C31C58" w14:paraId="48C38B8D" w14:textId="77777777" w:rsidTr="00C31C58">
        <w:trPr>
          <w:trHeight w:val="269"/>
        </w:trPr>
        <w:tc>
          <w:tcPr>
            <w:tcW w:w="719" w:type="pct"/>
            <w:tcBorders>
              <w:top w:val="single" w:sz="6" w:space="0" w:color="auto"/>
              <w:left w:val="nil"/>
              <w:bottom w:val="single" w:sz="6" w:space="0" w:color="auto"/>
              <w:right w:val="nil"/>
            </w:tcBorders>
            <w:vAlign w:val="center"/>
            <w:hideMark/>
          </w:tcPr>
          <w:p w14:paraId="5CD80F59" w14:textId="77777777" w:rsidR="00C31C58" w:rsidRDefault="00CE11CB" w:rsidP="00C31C58">
            <w:pPr>
              <w:pStyle w:val="TabellRader"/>
              <w:jc w:val="left"/>
            </w:pPr>
            <w:r>
              <w:t>15.</w:t>
            </w:r>
          </w:p>
        </w:tc>
        <w:tc>
          <w:tcPr>
            <w:tcW w:w="1434" w:type="pct"/>
            <w:tcBorders>
              <w:top w:val="single" w:sz="6" w:space="0" w:color="auto"/>
              <w:left w:val="nil"/>
              <w:bottom w:val="single" w:sz="6" w:space="0" w:color="auto"/>
              <w:right w:val="nil"/>
            </w:tcBorders>
            <w:vAlign w:val="center"/>
            <w:hideMark/>
          </w:tcPr>
          <w:p w14:paraId="67D1C0C4" w14:textId="77777777" w:rsidR="00C31C58" w:rsidRDefault="00CE11CB" w:rsidP="00C31C58">
            <w:pPr>
              <w:pStyle w:val="TabellRader"/>
              <w:jc w:val="left"/>
            </w:pPr>
            <w:r>
              <w:t>Singapore</w:t>
            </w:r>
          </w:p>
        </w:tc>
        <w:tc>
          <w:tcPr>
            <w:tcW w:w="2847" w:type="pct"/>
            <w:tcBorders>
              <w:top w:val="single" w:sz="6" w:space="0" w:color="auto"/>
              <w:left w:val="nil"/>
              <w:bottom w:val="single" w:sz="6" w:space="0" w:color="auto"/>
              <w:right w:val="nil"/>
            </w:tcBorders>
            <w:vAlign w:val="center"/>
            <w:hideMark/>
          </w:tcPr>
          <w:p w14:paraId="74DD0D92" w14:textId="77777777" w:rsidR="00C31C58" w:rsidRDefault="00CE11CB" w:rsidP="00C31C58">
            <w:pPr>
              <w:pStyle w:val="TabellRader"/>
              <w:jc w:val="center"/>
            </w:pPr>
            <w:r>
              <w:t>8 882</w:t>
            </w:r>
          </w:p>
        </w:tc>
      </w:tr>
      <w:tr w:rsidR="00C31C58" w14:paraId="4032153D" w14:textId="77777777" w:rsidTr="00C31C58">
        <w:trPr>
          <w:trHeight w:val="269"/>
        </w:trPr>
        <w:tc>
          <w:tcPr>
            <w:tcW w:w="719" w:type="pct"/>
            <w:tcBorders>
              <w:top w:val="single" w:sz="6" w:space="0" w:color="auto"/>
              <w:left w:val="nil"/>
              <w:bottom w:val="single" w:sz="6" w:space="0" w:color="auto"/>
              <w:right w:val="nil"/>
            </w:tcBorders>
            <w:vAlign w:val="center"/>
            <w:hideMark/>
          </w:tcPr>
          <w:p w14:paraId="10CD8860" w14:textId="77777777" w:rsidR="00C31C58" w:rsidRDefault="00CE11CB" w:rsidP="00C31C58">
            <w:pPr>
              <w:pStyle w:val="TabellRader"/>
              <w:jc w:val="left"/>
            </w:pPr>
            <w:r>
              <w:t>16.</w:t>
            </w:r>
          </w:p>
        </w:tc>
        <w:tc>
          <w:tcPr>
            <w:tcW w:w="1434" w:type="pct"/>
            <w:tcBorders>
              <w:top w:val="single" w:sz="6" w:space="0" w:color="auto"/>
              <w:left w:val="nil"/>
              <w:bottom w:val="single" w:sz="6" w:space="0" w:color="auto"/>
              <w:right w:val="nil"/>
            </w:tcBorders>
            <w:vAlign w:val="center"/>
            <w:hideMark/>
          </w:tcPr>
          <w:p w14:paraId="37F590C9" w14:textId="77777777" w:rsidR="00C31C58" w:rsidRDefault="00CE11CB" w:rsidP="00C31C58">
            <w:pPr>
              <w:pStyle w:val="TabellRader"/>
              <w:jc w:val="left"/>
            </w:pPr>
            <w:r>
              <w:t>FAE</w:t>
            </w:r>
          </w:p>
        </w:tc>
        <w:tc>
          <w:tcPr>
            <w:tcW w:w="2847" w:type="pct"/>
            <w:tcBorders>
              <w:top w:val="single" w:sz="6" w:space="0" w:color="auto"/>
              <w:left w:val="nil"/>
              <w:bottom w:val="single" w:sz="6" w:space="0" w:color="auto"/>
              <w:right w:val="nil"/>
            </w:tcBorders>
            <w:vAlign w:val="center"/>
            <w:hideMark/>
          </w:tcPr>
          <w:p w14:paraId="62C0348D" w14:textId="77777777" w:rsidR="00C31C58" w:rsidRDefault="00CE11CB" w:rsidP="00C31C58">
            <w:pPr>
              <w:pStyle w:val="TabellRader"/>
              <w:jc w:val="center"/>
            </w:pPr>
            <w:r>
              <w:t>7 388</w:t>
            </w:r>
          </w:p>
        </w:tc>
      </w:tr>
      <w:tr w:rsidR="00C31C58" w14:paraId="731E2B8A" w14:textId="77777777" w:rsidTr="00C31C58">
        <w:trPr>
          <w:trHeight w:val="269"/>
        </w:trPr>
        <w:tc>
          <w:tcPr>
            <w:tcW w:w="719" w:type="pct"/>
            <w:tcBorders>
              <w:top w:val="single" w:sz="6" w:space="0" w:color="auto"/>
              <w:left w:val="nil"/>
              <w:bottom w:val="single" w:sz="6" w:space="0" w:color="auto"/>
              <w:right w:val="nil"/>
            </w:tcBorders>
            <w:vAlign w:val="center"/>
            <w:hideMark/>
          </w:tcPr>
          <w:p w14:paraId="5C65A0F3" w14:textId="77777777" w:rsidR="00C31C58" w:rsidRDefault="00CE11CB" w:rsidP="00C31C58">
            <w:pPr>
              <w:pStyle w:val="TabellRader"/>
              <w:jc w:val="left"/>
            </w:pPr>
            <w:r>
              <w:t>17.</w:t>
            </w:r>
          </w:p>
        </w:tc>
        <w:tc>
          <w:tcPr>
            <w:tcW w:w="1434" w:type="pct"/>
            <w:tcBorders>
              <w:top w:val="single" w:sz="6" w:space="0" w:color="auto"/>
              <w:left w:val="nil"/>
              <w:bottom w:val="single" w:sz="6" w:space="0" w:color="auto"/>
              <w:right w:val="nil"/>
            </w:tcBorders>
            <w:vAlign w:val="center"/>
            <w:hideMark/>
          </w:tcPr>
          <w:p w14:paraId="41DC6850" w14:textId="77777777" w:rsidR="00C31C58" w:rsidRDefault="00CE11CB" w:rsidP="00C31C58">
            <w:pPr>
              <w:pStyle w:val="TabellRader"/>
              <w:jc w:val="left"/>
            </w:pPr>
            <w:r>
              <w:t>Danmark</w:t>
            </w:r>
          </w:p>
        </w:tc>
        <w:tc>
          <w:tcPr>
            <w:tcW w:w="2847" w:type="pct"/>
            <w:tcBorders>
              <w:top w:val="single" w:sz="6" w:space="0" w:color="auto"/>
              <w:left w:val="nil"/>
              <w:bottom w:val="single" w:sz="6" w:space="0" w:color="auto"/>
              <w:right w:val="nil"/>
            </w:tcBorders>
            <w:vAlign w:val="center"/>
            <w:hideMark/>
          </w:tcPr>
          <w:p w14:paraId="3F9A9D54" w14:textId="77777777" w:rsidR="00C31C58" w:rsidRDefault="00CE11CB" w:rsidP="00C31C58">
            <w:pPr>
              <w:pStyle w:val="TabellRader"/>
              <w:jc w:val="center"/>
            </w:pPr>
            <w:r>
              <w:t>7 216</w:t>
            </w:r>
          </w:p>
        </w:tc>
      </w:tr>
      <w:tr w:rsidR="00C31C58" w14:paraId="162BA02D" w14:textId="77777777" w:rsidTr="00C31C58">
        <w:trPr>
          <w:trHeight w:val="269"/>
        </w:trPr>
        <w:tc>
          <w:tcPr>
            <w:tcW w:w="719" w:type="pct"/>
            <w:tcBorders>
              <w:top w:val="single" w:sz="6" w:space="0" w:color="auto"/>
              <w:left w:val="nil"/>
              <w:bottom w:val="single" w:sz="6" w:space="0" w:color="auto"/>
              <w:right w:val="nil"/>
            </w:tcBorders>
            <w:vAlign w:val="center"/>
            <w:hideMark/>
          </w:tcPr>
          <w:p w14:paraId="677939DA" w14:textId="77777777" w:rsidR="00C31C58" w:rsidRDefault="00CE11CB" w:rsidP="00C31C58">
            <w:pPr>
              <w:pStyle w:val="TabellRader"/>
              <w:jc w:val="left"/>
            </w:pPr>
            <w:r>
              <w:t>18.</w:t>
            </w:r>
          </w:p>
        </w:tc>
        <w:tc>
          <w:tcPr>
            <w:tcW w:w="1434" w:type="pct"/>
            <w:tcBorders>
              <w:top w:val="single" w:sz="6" w:space="0" w:color="auto"/>
              <w:left w:val="nil"/>
              <w:bottom w:val="single" w:sz="6" w:space="0" w:color="auto"/>
              <w:right w:val="nil"/>
            </w:tcBorders>
            <w:vAlign w:val="center"/>
            <w:hideMark/>
          </w:tcPr>
          <w:p w14:paraId="30AD4F9D" w14:textId="77777777" w:rsidR="00C31C58" w:rsidRDefault="00CE11CB" w:rsidP="00C31C58">
            <w:pPr>
              <w:pStyle w:val="TabellRader"/>
              <w:jc w:val="left"/>
            </w:pPr>
            <w:r>
              <w:t>Schweiz</w:t>
            </w:r>
          </w:p>
        </w:tc>
        <w:tc>
          <w:tcPr>
            <w:tcW w:w="2847" w:type="pct"/>
            <w:tcBorders>
              <w:top w:val="single" w:sz="6" w:space="0" w:color="auto"/>
              <w:left w:val="nil"/>
              <w:bottom w:val="single" w:sz="6" w:space="0" w:color="auto"/>
              <w:right w:val="nil"/>
            </w:tcBorders>
            <w:vAlign w:val="center"/>
            <w:hideMark/>
          </w:tcPr>
          <w:p w14:paraId="03D417B3" w14:textId="77777777" w:rsidR="00C31C58" w:rsidRDefault="00CE11CB" w:rsidP="00C31C58">
            <w:pPr>
              <w:pStyle w:val="TabellRader"/>
              <w:jc w:val="center"/>
            </w:pPr>
            <w:r>
              <w:t>7 130</w:t>
            </w:r>
          </w:p>
        </w:tc>
      </w:tr>
      <w:tr w:rsidR="00C31C58" w14:paraId="609761DC" w14:textId="77777777" w:rsidTr="00C31C58">
        <w:trPr>
          <w:trHeight w:val="269"/>
        </w:trPr>
        <w:tc>
          <w:tcPr>
            <w:tcW w:w="719" w:type="pct"/>
            <w:tcBorders>
              <w:top w:val="single" w:sz="6" w:space="0" w:color="auto"/>
              <w:left w:val="nil"/>
              <w:bottom w:val="single" w:sz="6" w:space="0" w:color="auto"/>
              <w:right w:val="nil"/>
            </w:tcBorders>
            <w:vAlign w:val="center"/>
            <w:hideMark/>
          </w:tcPr>
          <w:p w14:paraId="22AC9951" w14:textId="77777777" w:rsidR="00C31C58" w:rsidRDefault="00CE11CB" w:rsidP="00C31C58">
            <w:pPr>
              <w:pStyle w:val="TabellRader"/>
              <w:jc w:val="left"/>
            </w:pPr>
            <w:r>
              <w:t>19.</w:t>
            </w:r>
          </w:p>
        </w:tc>
        <w:tc>
          <w:tcPr>
            <w:tcW w:w="1434" w:type="pct"/>
            <w:tcBorders>
              <w:top w:val="single" w:sz="6" w:space="0" w:color="auto"/>
              <w:left w:val="nil"/>
              <w:bottom w:val="single" w:sz="6" w:space="0" w:color="auto"/>
              <w:right w:val="nil"/>
            </w:tcBorders>
            <w:vAlign w:val="center"/>
            <w:hideMark/>
          </w:tcPr>
          <w:p w14:paraId="52829064" w14:textId="77777777" w:rsidR="00C31C58" w:rsidRDefault="00CE11CB" w:rsidP="00C31C58">
            <w:pPr>
              <w:pStyle w:val="TabellRader"/>
              <w:jc w:val="left"/>
            </w:pPr>
            <w:r>
              <w:t>Australien</w:t>
            </w:r>
          </w:p>
        </w:tc>
        <w:tc>
          <w:tcPr>
            <w:tcW w:w="2847" w:type="pct"/>
            <w:tcBorders>
              <w:top w:val="single" w:sz="6" w:space="0" w:color="auto"/>
              <w:left w:val="nil"/>
              <w:bottom w:val="single" w:sz="6" w:space="0" w:color="auto"/>
              <w:right w:val="nil"/>
            </w:tcBorders>
            <w:vAlign w:val="center"/>
            <w:hideMark/>
          </w:tcPr>
          <w:p w14:paraId="75EA2F9B" w14:textId="77777777" w:rsidR="00C31C58" w:rsidRDefault="00CE11CB" w:rsidP="00C31C58">
            <w:pPr>
              <w:pStyle w:val="TabellRader"/>
              <w:jc w:val="center"/>
            </w:pPr>
            <w:r>
              <w:t>5 547</w:t>
            </w:r>
          </w:p>
        </w:tc>
      </w:tr>
      <w:tr w:rsidR="00C31C58" w14:paraId="3223B052" w14:textId="77777777" w:rsidTr="00C31C58">
        <w:trPr>
          <w:trHeight w:val="269"/>
        </w:trPr>
        <w:tc>
          <w:tcPr>
            <w:tcW w:w="719" w:type="pct"/>
            <w:tcBorders>
              <w:top w:val="single" w:sz="6" w:space="0" w:color="auto"/>
              <w:left w:val="nil"/>
              <w:bottom w:val="single" w:sz="6" w:space="0" w:color="auto"/>
              <w:right w:val="nil"/>
            </w:tcBorders>
            <w:vAlign w:val="center"/>
            <w:hideMark/>
          </w:tcPr>
          <w:p w14:paraId="2A920BFD" w14:textId="77777777" w:rsidR="00C31C58" w:rsidRDefault="00CE11CB" w:rsidP="00C31C58">
            <w:pPr>
              <w:pStyle w:val="TabellRader"/>
              <w:jc w:val="left"/>
            </w:pPr>
            <w:r>
              <w:t>20.</w:t>
            </w:r>
          </w:p>
        </w:tc>
        <w:tc>
          <w:tcPr>
            <w:tcW w:w="1434" w:type="pct"/>
            <w:tcBorders>
              <w:top w:val="single" w:sz="6" w:space="0" w:color="auto"/>
              <w:left w:val="nil"/>
              <w:bottom w:val="single" w:sz="6" w:space="0" w:color="auto"/>
              <w:right w:val="nil"/>
            </w:tcBorders>
            <w:vAlign w:val="center"/>
            <w:hideMark/>
          </w:tcPr>
          <w:p w14:paraId="3FE2C54C" w14:textId="77777777" w:rsidR="00C31C58" w:rsidRDefault="00CE11CB" w:rsidP="00C31C58">
            <w:pPr>
              <w:pStyle w:val="TabellRader"/>
              <w:jc w:val="left"/>
            </w:pPr>
            <w:r>
              <w:t>Saudiarabien</w:t>
            </w:r>
          </w:p>
        </w:tc>
        <w:tc>
          <w:tcPr>
            <w:tcW w:w="2847" w:type="pct"/>
            <w:tcBorders>
              <w:top w:val="single" w:sz="6" w:space="0" w:color="auto"/>
              <w:left w:val="nil"/>
              <w:bottom w:val="single" w:sz="6" w:space="0" w:color="auto"/>
              <w:right w:val="nil"/>
            </w:tcBorders>
            <w:vAlign w:val="center"/>
            <w:hideMark/>
          </w:tcPr>
          <w:p w14:paraId="79B7CD06" w14:textId="77777777" w:rsidR="00C31C58" w:rsidRDefault="00CE11CB" w:rsidP="00C31C58">
            <w:pPr>
              <w:pStyle w:val="TabellRader"/>
              <w:jc w:val="center"/>
            </w:pPr>
            <w:r>
              <w:t>5 504</w:t>
            </w:r>
          </w:p>
        </w:tc>
      </w:tr>
      <w:tr w:rsidR="00C31C58" w14:paraId="69760734" w14:textId="77777777" w:rsidTr="00C31C58">
        <w:trPr>
          <w:trHeight w:val="269"/>
        </w:trPr>
        <w:tc>
          <w:tcPr>
            <w:tcW w:w="719" w:type="pct"/>
            <w:tcBorders>
              <w:top w:val="single" w:sz="6" w:space="0" w:color="auto"/>
              <w:left w:val="nil"/>
              <w:bottom w:val="single" w:sz="6" w:space="0" w:color="auto"/>
              <w:right w:val="nil"/>
            </w:tcBorders>
            <w:vAlign w:val="center"/>
            <w:hideMark/>
          </w:tcPr>
          <w:p w14:paraId="1E3007DE" w14:textId="77777777" w:rsidR="00C31C58" w:rsidRDefault="00CE11CB" w:rsidP="00C31C58">
            <w:pPr>
              <w:pStyle w:val="TabellRader"/>
              <w:jc w:val="left"/>
            </w:pPr>
            <w:r>
              <w:t>21.</w:t>
            </w:r>
          </w:p>
        </w:tc>
        <w:tc>
          <w:tcPr>
            <w:tcW w:w="1434" w:type="pct"/>
            <w:tcBorders>
              <w:top w:val="single" w:sz="6" w:space="0" w:color="auto"/>
              <w:left w:val="nil"/>
              <w:bottom w:val="single" w:sz="6" w:space="0" w:color="auto"/>
              <w:right w:val="nil"/>
            </w:tcBorders>
            <w:vAlign w:val="center"/>
            <w:hideMark/>
          </w:tcPr>
          <w:p w14:paraId="33AA8D77" w14:textId="77777777" w:rsidR="00C31C58" w:rsidRDefault="00CE11CB" w:rsidP="00C31C58">
            <w:pPr>
              <w:pStyle w:val="TabellRader"/>
              <w:jc w:val="left"/>
            </w:pPr>
            <w:r>
              <w:t>Kanada</w:t>
            </w:r>
          </w:p>
        </w:tc>
        <w:tc>
          <w:tcPr>
            <w:tcW w:w="2847" w:type="pct"/>
            <w:tcBorders>
              <w:top w:val="single" w:sz="6" w:space="0" w:color="auto"/>
              <w:left w:val="nil"/>
              <w:bottom w:val="single" w:sz="6" w:space="0" w:color="auto"/>
              <w:right w:val="nil"/>
            </w:tcBorders>
            <w:vAlign w:val="center"/>
            <w:hideMark/>
          </w:tcPr>
          <w:p w14:paraId="3101E273" w14:textId="77777777" w:rsidR="00C31C58" w:rsidRDefault="00CE11CB" w:rsidP="00C31C58">
            <w:pPr>
              <w:pStyle w:val="TabellRader"/>
              <w:jc w:val="center"/>
            </w:pPr>
            <w:r>
              <w:t>4 858</w:t>
            </w:r>
          </w:p>
        </w:tc>
      </w:tr>
      <w:tr w:rsidR="00C31C58" w14:paraId="631E1BA6" w14:textId="77777777" w:rsidTr="00C31C58">
        <w:trPr>
          <w:trHeight w:val="269"/>
        </w:trPr>
        <w:tc>
          <w:tcPr>
            <w:tcW w:w="719" w:type="pct"/>
            <w:tcBorders>
              <w:top w:val="single" w:sz="6" w:space="0" w:color="auto"/>
              <w:left w:val="nil"/>
              <w:bottom w:val="single" w:sz="6" w:space="0" w:color="auto"/>
              <w:right w:val="nil"/>
            </w:tcBorders>
            <w:vAlign w:val="center"/>
            <w:hideMark/>
          </w:tcPr>
          <w:p w14:paraId="6FFF54BE" w14:textId="77777777" w:rsidR="00C31C58" w:rsidRDefault="00CE11CB" w:rsidP="00C31C58">
            <w:pPr>
              <w:pStyle w:val="TabellRader"/>
              <w:jc w:val="left"/>
            </w:pPr>
            <w:r>
              <w:t>22.</w:t>
            </w:r>
          </w:p>
        </w:tc>
        <w:tc>
          <w:tcPr>
            <w:tcW w:w="1434" w:type="pct"/>
            <w:tcBorders>
              <w:top w:val="single" w:sz="6" w:space="0" w:color="auto"/>
              <w:left w:val="nil"/>
              <w:bottom w:val="single" w:sz="6" w:space="0" w:color="auto"/>
              <w:right w:val="nil"/>
            </w:tcBorders>
            <w:vAlign w:val="center"/>
            <w:hideMark/>
          </w:tcPr>
          <w:p w14:paraId="3162EAB8" w14:textId="77777777" w:rsidR="00C31C58" w:rsidRDefault="00CE11CB" w:rsidP="00C31C58">
            <w:pPr>
              <w:pStyle w:val="TabellRader"/>
              <w:jc w:val="left"/>
            </w:pPr>
            <w:r>
              <w:t>Sydkorea</w:t>
            </w:r>
          </w:p>
        </w:tc>
        <w:tc>
          <w:tcPr>
            <w:tcW w:w="2847" w:type="pct"/>
            <w:tcBorders>
              <w:top w:val="single" w:sz="6" w:space="0" w:color="auto"/>
              <w:left w:val="nil"/>
              <w:bottom w:val="single" w:sz="6" w:space="0" w:color="auto"/>
              <w:right w:val="nil"/>
            </w:tcBorders>
            <w:vAlign w:val="center"/>
            <w:hideMark/>
          </w:tcPr>
          <w:p w14:paraId="3AD36BB0" w14:textId="77777777" w:rsidR="00C31C58" w:rsidRDefault="00CE11CB" w:rsidP="00C31C58">
            <w:pPr>
              <w:pStyle w:val="TabellRader"/>
              <w:jc w:val="center"/>
            </w:pPr>
            <w:r>
              <w:t>3 132</w:t>
            </w:r>
          </w:p>
        </w:tc>
      </w:tr>
      <w:tr w:rsidR="00C31C58" w14:paraId="107D3DEA" w14:textId="77777777" w:rsidTr="00C31C58">
        <w:trPr>
          <w:trHeight w:val="269"/>
        </w:trPr>
        <w:tc>
          <w:tcPr>
            <w:tcW w:w="719" w:type="pct"/>
            <w:tcBorders>
              <w:top w:val="single" w:sz="6" w:space="0" w:color="auto"/>
              <w:left w:val="nil"/>
              <w:bottom w:val="single" w:sz="6" w:space="0" w:color="auto"/>
              <w:right w:val="nil"/>
            </w:tcBorders>
            <w:vAlign w:val="center"/>
            <w:hideMark/>
          </w:tcPr>
          <w:p w14:paraId="151794E9" w14:textId="77777777" w:rsidR="00C31C58" w:rsidRDefault="00CE11CB" w:rsidP="00C31C58">
            <w:pPr>
              <w:pStyle w:val="TabellRader"/>
              <w:jc w:val="left"/>
            </w:pPr>
            <w:r>
              <w:t>23.</w:t>
            </w:r>
          </w:p>
        </w:tc>
        <w:tc>
          <w:tcPr>
            <w:tcW w:w="1434" w:type="pct"/>
            <w:tcBorders>
              <w:top w:val="single" w:sz="6" w:space="0" w:color="auto"/>
              <w:left w:val="nil"/>
              <w:bottom w:val="single" w:sz="6" w:space="0" w:color="auto"/>
              <w:right w:val="nil"/>
            </w:tcBorders>
            <w:vAlign w:val="center"/>
            <w:hideMark/>
          </w:tcPr>
          <w:p w14:paraId="44B86DCF" w14:textId="77777777" w:rsidR="00C31C58" w:rsidRDefault="00CE11CB" w:rsidP="00C31C58">
            <w:pPr>
              <w:pStyle w:val="TabellRader"/>
              <w:jc w:val="left"/>
            </w:pPr>
            <w:r>
              <w:t>Österrike</w:t>
            </w:r>
          </w:p>
        </w:tc>
        <w:tc>
          <w:tcPr>
            <w:tcW w:w="2847" w:type="pct"/>
            <w:tcBorders>
              <w:top w:val="single" w:sz="6" w:space="0" w:color="auto"/>
              <w:left w:val="nil"/>
              <w:bottom w:val="single" w:sz="6" w:space="0" w:color="auto"/>
              <w:right w:val="nil"/>
            </w:tcBorders>
            <w:vAlign w:val="center"/>
            <w:hideMark/>
          </w:tcPr>
          <w:p w14:paraId="72597CC2" w14:textId="77777777" w:rsidR="00C31C58" w:rsidRDefault="00CE11CB" w:rsidP="00C31C58">
            <w:pPr>
              <w:pStyle w:val="TabellRader"/>
              <w:jc w:val="center"/>
            </w:pPr>
            <w:r>
              <w:t>3 073</w:t>
            </w:r>
          </w:p>
        </w:tc>
      </w:tr>
      <w:tr w:rsidR="00C31C58" w14:paraId="3E34D01F" w14:textId="77777777" w:rsidTr="00C31C58">
        <w:trPr>
          <w:trHeight w:val="269"/>
        </w:trPr>
        <w:tc>
          <w:tcPr>
            <w:tcW w:w="719" w:type="pct"/>
            <w:tcBorders>
              <w:top w:val="single" w:sz="6" w:space="0" w:color="auto"/>
              <w:left w:val="nil"/>
              <w:bottom w:val="single" w:sz="6" w:space="0" w:color="auto"/>
              <w:right w:val="nil"/>
            </w:tcBorders>
            <w:vAlign w:val="center"/>
            <w:hideMark/>
          </w:tcPr>
          <w:p w14:paraId="2FBD0084" w14:textId="77777777" w:rsidR="00C31C58" w:rsidRDefault="00CE11CB" w:rsidP="00C31C58">
            <w:pPr>
              <w:pStyle w:val="TabellRader"/>
              <w:jc w:val="left"/>
            </w:pPr>
            <w:r>
              <w:t>24.</w:t>
            </w:r>
          </w:p>
        </w:tc>
        <w:tc>
          <w:tcPr>
            <w:tcW w:w="1434" w:type="pct"/>
            <w:tcBorders>
              <w:top w:val="single" w:sz="6" w:space="0" w:color="auto"/>
              <w:left w:val="nil"/>
              <w:bottom w:val="single" w:sz="6" w:space="0" w:color="auto"/>
              <w:right w:val="nil"/>
            </w:tcBorders>
            <w:vAlign w:val="center"/>
            <w:hideMark/>
          </w:tcPr>
          <w:p w14:paraId="00C99EE0" w14:textId="77777777" w:rsidR="00C31C58" w:rsidRDefault="00CE11CB" w:rsidP="00C31C58">
            <w:pPr>
              <w:pStyle w:val="TabellRader"/>
              <w:jc w:val="left"/>
            </w:pPr>
            <w:r>
              <w:t>Grekland</w:t>
            </w:r>
          </w:p>
        </w:tc>
        <w:tc>
          <w:tcPr>
            <w:tcW w:w="2847" w:type="pct"/>
            <w:tcBorders>
              <w:top w:val="single" w:sz="6" w:space="0" w:color="auto"/>
              <w:left w:val="nil"/>
              <w:bottom w:val="single" w:sz="6" w:space="0" w:color="auto"/>
              <w:right w:val="nil"/>
            </w:tcBorders>
            <w:vAlign w:val="center"/>
            <w:hideMark/>
          </w:tcPr>
          <w:p w14:paraId="51E09F76" w14:textId="77777777" w:rsidR="00C31C58" w:rsidRDefault="00CE11CB" w:rsidP="00C31C58">
            <w:pPr>
              <w:pStyle w:val="TabellRader"/>
              <w:jc w:val="center"/>
            </w:pPr>
            <w:r>
              <w:t>2 726</w:t>
            </w:r>
          </w:p>
        </w:tc>
      </w:tr>
      <w:tr w:rsidR="00C31C58" w14:paraId="70E6C7A9" w14:textId="77777777" w:rsidTr="00C31C58">
        <w:trPr>
          <w:trHeight w:val="269"/>
        </w:trPr>
        <w:tc>
          <w:tcPr>
            <w:tcW w:w="719" w:type="pct"/>
            <w:tcBorders>
              <w:top w:val="single" w:sz="6" w:space="0" w:color="auto"/>
              <w:left w:val="nil"/>
              <w:bottom w:val="single" w:sz="6" w:space="0" w:color="auto"/>
              <w:right w:val="nil"/>
            </w:tcBorders>
            <w:vAlign w:val="center"/>
            <w:hideMark/>
          </w:tcPr>
          <w:p w14:paraId="0B210F41" w14:textId="77777777" w:rsidR="00C31C58" w:rsidRDefault="00CE11CB" w:rsidP="00C31C58">
            <w:pPr>
              <w:pStyle w:val="TabellRader"/>
              <w:jc w:val="left"/>
            </w:pPr>
            <w:r>
              <w:t>25.</w:t>
            </w:r>
          </w:p>
        </w:tc>
        <w:tc>
          <w:tcPr>
            <w:tcW w:w="1434" w:type="pct"/>
            <w:tcBorders>
              <w:top w:val="single" w:sz="6" w:space="0" w:color="auto"/>
              <w:left w:val="nil"/>
              <w:bottom w:val="single" w:sz="6" w:space="0" w:color="auto"/>
              <w:right w:val="nil"/>
            </w:tcBorders>
            <w:vAlign w:val="center"/>
            <w:hideMark/>
          </w:tcPr>
          <w:p w14:paraId="0E52E9DD" w14:textId="77777777" w:rsidR="00C31C58" w:rsidRDefault="00CE11CB" w:rsidP="00C31C58">
            <w:pPr>
              <w:pStyle w:val="TabellRader"/>
              <w:jc w:val="left"/>
            </w:pPr>
            <w:r>
              <w:t>Italien</w:t>
            </w:r>
          </w:p>
        </w:tc>
        <w:tc>
          <w:tcPr>
            <w:tcW w:w="2847" w:type="pct"/>
            <w:tcBorders>
              <w:top w:val="single" w:sz="6" w:space="0" w:color="auto"/>
              <w:left w:val="nil"/>
              <w:bottom w:val="single" w:sz="6" w:space="0" w:color="auto"/>
              <w:right w:val="nil"/>
            </w:tcBorders>
            <w:vAlign w:val="center"/>
            <w:hideMark/>
          </w:tcPr>
          <w:p w14:paraId="1DE26E12" w14:textId="77777777" w:rsidR="00C31C58" w:rsidRDefault="00CE11CB" w:rsidP="00C31C58">
            <w:pPr>
              <w:pStyle w:val="TabellRader"/>
              <w:jc w:val="center"/>
            </w:pPr>
            <w:r>
              <w:t>2 499</w:t>
            </w:r>
          </w:p>
        </w:tc>
      </w:tr>
      <w:tr w:rsidR="00C31C58" w14:paraId="498FBD52" w14:textId="77777777" w:rsidTr="00C31C58">
        <w:trPr>
          <w:trHeight w:val="269"/>
        </w:trPr>
        <w:tc>
          <w:tcPr>
            <w:tcW w:w="719" w:type="pct"/>
            <w:tcBorders>
              <w:top w:val="single" w:sz="6" w:space="0" w:color="auto"/>
              <w:left w:val="nil"/>
              <w:bottom w:val="single" w:sz="6" w:space="0" w:color="auto"/>
              <w:right w:val="nil"/>
            </w:tcBorders>
            <w:vAlign w:val="center"/>
            <w:hideMark/>
          </w:tcPr>
          <w:p w14:paraId="60868DE3" w14:textId="77777777" w:rsidR="00C31C58" w:rsidRDefault="00CE11CB" w:rsidP="00C31C58">
            <w:pPr>
              <w:pStyle w:val="TabellRader"/>
              <w:jc w:val="left"/>
            </w:pPr>
            <w:r>
              <w:t>26.</w:t>
            </w:r>
          </w:p>
        </w:tc>
        <w:tc>
          <w:tcPr>
            <w:tcW w:w="1434" w:type="pct"/>
            <w:tcBorders>
              <w:top w:val="single" w:sz="6" w:space="0" w:color="auto"/>
              <w:left w:val="nil"/>
              <w:bottom w:val="single" w:sz="6" w:space="0" w:color="auto"/>
              <w:right w:val="nil"/>
            </w:tcBorders>
            <w:vAlign w:val="center"/>
            <w:hideMark/>
          </w:tcPr>
          <w:p w14:paraId="24FE2218" w14:textId="77777777" w:rsidR="00C31C58" w:rsidRDefault="00CE11CB" w:rsidP="00C31C58">
            <w:pPr>
              <w:pStyle w:val="TabellRader"/>
              <w:jc w:val="left"/>
            </w:pPr>
            <w:r>
              <w:t>Japan</w:t>
            </w:r>
          </w:p>
        </w:tc>
        <w:tc>
          <w:tcPr>
            <w:tcW w:w="2847" w:type="pct"/>
            <w:tcBorders>
              <w:top w:val="single" w:sz="6" w:space="0" w:color="auto"/>
              <w:left w:val="nil"/>
              <w:bottom w:val="single" w:sz="6" w:space="0" w:color="auto"/>
              <w:right w:val="nil"/>
            </w:tcBorders>
            <w:vAlign w:val="center"/>
            <w:hideMark/>
          </w:tcPr>
          <w:p w14:paraId="446ECA63" w14:textId="77777777" w:rsidR="00C31C58" w:rsidRDefault="00CE11CB" w:rsidP="00C31C58">
            <w:pPr>
              <w:pStyle w:val="TabellRader"/>
              <w:jc w:val="center"/>
            </w:pPr>
            <w:r>
              <w:t>1 805</w:t>
            </w:r>
          </w:p>
        </w:tc>
      </w:tr>
      <w:tr w:rsidR="00C31C58" w14:paraId="55E07F5E" w14:textId="77777777" w:rsidTr="00C31C58">
        <w:trPr>
          <w:trHeight w:val="269"/>
        </w:trPr>
        <w:tc>
          <w:tcPr>
            <w:tcW w:w="719" w:type="pct"/>
            <w:tcBorders>
              <w:top w:val="single" w:sz="6" w:space="0" w:color="auto"/>
              <w:left w:val="nil"/>
              <w:bottom w:val="single" w:sz="6" w:space="0" w:color="auto"/>
              <w:right w:val="nil"/>
            </w:tcBorders>
            <w:vAlign w:val="center"/>
            <w:hideMark/>
          </w:tcPr>
          <w:p w14:paraId="2A5EDC84" w14:textId="77777777" w:rsidR="00C31C58" w:rsidRDefault="00CE11CB" w:rsidP="00C31C58">
            <w:pPr>
              <w:pStyle w:val="TabellRader"/>
              <w:jc w:val="left"/>
            </w:pPr>
            <w:r>
              <w:t>27.</w:t>
            </w:r>
          </w:p>
        </w:tc>
        <w:tc>
          <w:tcPr>
            <w:tcW w:w="1434" w:type="pct"/>
            <w:tcBorders>
              <w:top w:val="single" w:sz="6" w:space="0" w:color="auto"/>
              <w:left w:val="nil"/>
              <w:bottom w:val="single" w:sz="6" w:space="0" w:color="auto"/>
              <w:right w:val="nil"/>
            </w:tcBorders>
            <w:vAlign w:val="center"/>
            <w:hideMark/>
          </w:tcPr>
          <w:p w14:paraId="143E72BF" w14:textId="77777777" w:rsidR="00C31C58" w:rsidRDefault="00CE11CB" w:rsidP="00C31C58">
            <w:pPr>
              <w:pStyle w:val="TabellRader"/>
              <w:jc w:val="left"/>
            </w:pPr>
            <w:r>
              <w:t>Mexiko</w:t>
            </w:r>
          </w:p>
        </w:tc>
        <w:tc>
          <w:tcPr>
            <w:tcW w:w="2847" w:type="pct"/>
            <w:tcBorders>
              <w:top w:val="single" w:sz="6" w:space="0" w:color="auto"/>
              <w:left w:val="nil"/>
              <w:bottom w:val="single" w:sz="6" w:space="0" w:color="auto"/>
              <w:right w:val="nil"/>
            </w:tcBorders>
            <w:vAlign w:val="center"/>
            <w:hideMark/>
          </w:tcPr>
          <w:p w14:paraId="3AC4C51B" w14:textId="77777777" w:rsidR="00C31C58" w:rsidRDefault="00CE11CB" w:rsidP="00C31C58">
            <w:pPr>
              <w:pStyle w:val="TabellRader"/>
              <w:jc w:val="center"/>
            </w:pPr>
            <w:r>
              <w:t>1 579</w:t>
            </w:r>
          </w:p>
        </w:tc>
      </w:tr>
      <w:tr w:rsidR="00C31C58" w14:paraId="76982C13" w14:textId="77777777" w:rsidTr="00C31C58">
        <w:trPr>
          <w:trHeight w:val="269"/>
        </w:trPr>
        <w:tc>
          <w:tcPr>
            <w:tcW w:w="719" w:type="pct"/>
            <w:tcBorders>
              <w:top w:val="single" w:sz="6" w:space="0" w:color="auto"/>
              <w:left w:val="nil"/>
              <w:bottom w:val="single" w:sz="6" w:space="0" w:color="auto"/>
              <w:right w:val="nil"/>
            </w:tcBorders>
            <w:vAlign w:val="center"/>
            <w:hideMark/>
          </w:tcPr>
          <w:p w14:paraId="20830A39" w14:textId="77777777" w:rsidR="00C31C58" w:rsidRDefault="00CE11CB" w:rsidP="00C31C58">
            <w:pPr>
              <w:pStyle w:val="TabellRader"/>
              <w:jc w:val="left"/>
            </w:pPr>
            <w:r>
              <w:t>28.</w:t>
            </w:r>
          </w:p>
        </w:tc>
        <w:tc>
          <w:tcPr>
            <w:tcW w:w="1434" w:type="pct"/>
            <w:tcBorders>
              <w:top w:val="single" w:sz="6" w:space="0" w:color="auto"/>
              <w:left w:val="nil"/>
              <w:bottom w:val="single" w:sz="6" w:space="0" w:color="auto"/>
              <w:right w:val="nil"/>
            </w:tcBorders>
            <w:vAlign w:val="center"/>
            <w:hideMark/>
          </w:tcPr>
          <w:p w14:paraId="5E2BF4B6" w14:textId="77777777" w:rsidR="00C31C58" w:rsidRDefault="00CE11CB" w:rsidP="00C31C58">
            <w:pPr>
              <w:pStyle w:val="TabellRader"/>
              <w:jc w:val="left"/>
            </w:pPr>
            <w:r>
              <w:t>Malaysia</w:t>
            </w:r>
          </w:p>
        </w:tc>
        <w:tc>
          <w:tcPr>
            <w:tcW w:w="2847" w:type="pct"/>
            <w:tcBorders>
              <w:top w:val="single" w:sz="6" w:space="0" w:color="auto"/>
              <w:left w:val="nil"/>
              <w:bottom w:val="single" w:sz="6" w:space="0" w:color="auto"/>
              <w:right w:val="nil"/>
            </w:tcBorders>
            <w:vAlign w:val="center"/>
            <w:hideMark/>
          </w:tcPr>
          <w:p w14:paraId="5757D94F" w14:textId="77777777" w:rsidR="00C31C58" w:rsidRDefault="00CE11CB" w:rsidP="00C31C58">
            <w:pPr>
              <w:pStyle w:val="TabellRader"/>
              <w:jc w:val="center"/>
            </w:pPr>
            <w:r>
              <w:t>1 156</w:t>
            </w:r>
          </w:p>
        </w:tc>
      </w:tr>
      <w:tr w:rsidR="00C31C58" w14:paraId="64DBAECA" w14:textId="77777777" w:rsidTr="00C31C58">
        <w:trPr>
          <w:trHeight w:val="269"/>
        </w:trPr>
        <w:tc>
          <w:tcPr>
            <w:tcW w:w="719" w:type="pct"/>
            <w:tcBorders>
              <w:top w:val="single" w:sz="6" w:space="0" w:color="auto"/>
              <w:left w:val="nil"/>
              <w:bottom w:val="single" w:sz="6" w:space="0" w:color="auto"/>
              <w:right w:val="nil"/>
            </w:tcBorders>
            <w:vAlign w:val="center"/>
            <w:hideMark/>
          </w:tcPr>
          <w:p w14:paraId="46DFC12C" w14:textId="77777777" w:rsidR="00C31C58" w:rsidRDefault="00CE11CB" w:rsidP="00C31C58">
            <w:pPr>
              <w:pStyle w:val="TabellRader"/>
              <w:jc w:val="left"/>
            </w:pPr>
            <w:r>
              <w:t>29.</w:t>
            </w:r>
          </w:p>
        </w:tc>
        <w:tc>
          <w:tcPr>
            <w:tcW w:w="1434" w:type="pct"/>
            <w:tcBorders>
              <w:top w:val="single" w:sz="6" w:space="0" w:color="auto"/>
              <w:left w:val="nil"/>
              <w:bottom w:val="single" w:sz="6" w:space="0" w:color="auto"/>
              <w:right w:val="nil"/>
            </w:tcBorders>
            <w:vAlign w:val="center"/>
            <w:hideMark/>
          </w:tcPr>
          <w:p w14:paraId="1102A0F6" w14:textId="77777777" w:rsidR="00C31C58" w:rsidRDefault="00CE11CB" w:rsidP="00C31C58">
            <w:pPr>
              <w:pStyle w:val="TabellRader"/>
              <w:jc w:val="left"/>
            </w:pPr>
            <w:r>
              <w:t>Estland</w:t>
            </w:r>
          </w:p>
        </w:tc>
        <w:tc>
          <w:tcPr>
            <w:tcW w:w="2847" w:type="pct"/>
            <w:tcBorders>
              <w:top w:val="single" w:sz="6" w:space="0" w:color="auto"/>
              <w:left w:val="nil"/>
              <w:bottom w:val="single" w:sz="6" w:space="0" w:color="auto"/>
              <w:right w:val="nil"/>
            </w:tcBorders>
            <w:vAlign w:val="center"/>
            <w:hideMark/>
          </w:tcPr>
          <w:p w14:paraId="2CE5A707" w14:textId="77777777" w:rsidR="00C31C58" w:rsidRDefault="00CE11CB" w:rsidP="00C31C58">
            <w:pPr>
              <w:pStyle w:val="TabellRader"/>
              <w:jc w:val="center"/>
            </w:pPr>
            <w:r>
              <w:t>1 121</w:t>
            </w:r>
          </w:p>
        </w:tc>
      </w:tr>
      <w:tr w:rsidR="00C31C58" w14:paraId="7DF0C938" w14:textId="77777777" w:rsidTr="00C31C58">
        <w:trPr>
          <w:trHeight w:val="269"/>
        </w:trPr>
        <w:tc>
          <w:tcPr>
            <w:tcW w:w="719" w:type="pct"/>
            <w:tcBorders>
              <w:top w:val="single" w:sz="6" w:space="0" w:color="auto"/>
              <w:left w:val="nil"/>
              <w:bottom w:val="single" w:sz="6" w:space="0" w:color="auto"/>
              <w:right w:val="nil"/>
            </w:tcBorders>
            <w:vAlign w:val="center"/>
            <w:hideMark/>
          </w:tcPr>
          <w:p w14:paraId="5ACD6542" w14:textId="77777777" w:rsidR="00C31C58" w:rsidRDefault="00CE11CB" w:rsidP="00C31C58">
            <w:pPr>
              <w:pStyle w:val="TabellRader"/>
              <w:jc w:val="left"/>
            </w:pPr>
            <w:r>
              <w:t>30.</w:t>
            </w:r>
          </w:p>
        </w:tc>
        <w:tc>
          <w:tcPr>
            <w:tcW w:w="1434" w:type="pct"/>
            <w:tcBorders>
              <w:top w:val="single" w:sz="6" w:space="0" w:color="auto"/>
              <w:left w:val="nil"/>
              <w:bottom w:val="single" w:sz="6" w:space="0" w:color="auto"/>
              <w:right w:val="nil"/>
            </w:tcBorders>
            <w:vAlign w:val="center"/>
            <w:hideMark/>
          </w:tcPr>
          <w:p w14:paraId="14B26D2C" w14:textId="77777777" w:rsidR="00C31C58" w:rsidRDefault="00CE11CB" w:rsidP="00C31C58">
            <w:pPr>
              <w:pStyle w:val="TabellRader"/>
              <w:jc w:val="left"/>
            </w:pPr>
            <w:r>
              <w:t>Venezuela</w:t>
            </w:r>
          </w:p>
        </w:tc>
        <w:tc>
          <w:tcPr>
            <w:tcW w:w="2847" w:type="pct"/>
            <w:tcBorders>
              <w:top w:val="single" w:sz="6" w:space="0" w:color="auto"/>
              <w:left w:val="nil"/>
              <w:bottom w:val="single" w:sz="6" w:space="0" w:color="auto"/>
              <w:right w:val="nil"/>
            </w:tcBorders>
            <w:vAlign w:val="center"/>
            <w:hideMark/>
          </w:tcPr>
          <w:p w14:paraId="1C12DC72" w14:textId="77777777" w:rsidR="00C31C58" w:rsidRDefault="00CE11CB" w:rsidP="00C31C58">
            <w:pPr>
              <w:pStyle w:val="TabellRader"/>
              <w:jc w:val="center"/>
            </w:pPr>
            <w:r>
              <w:t>1 004</w:t>
            </w:r>
          </w:p>
        </w:tc>
      </w:tr>
    </w:tbl>
    <w:p w14:paraId="77256655" w14:textId="0AEDC0B3" w:rsidR="00C31C58" w:rsidRDefault="00CE11CB" w:rsidP="00C31C58">
      <w:pPr>
        <w:pStyle w:val="TabellFotnot"/>
      </w:pPr>
      <w:r w:rsidRPr="00CD3E70">
        <w:t>* Innefattar leasingbetalningar</w:t>
      </w:r>
    </w:p>
    <w:p w14:paraId="5E0656D6" w14:textId="343E3858" w:rsidR="00C31C58" w:rsidRDefault="00C31C58" w:rsidP="00C31C58">
      <w:pPr>
        <w:pStyle w:val="TabellFotnot"/>
      </w:pPr>
    </w:p>
    <w:p w14:paraId="3887C1D7" w14:textId="030DEB5D" w:rsidR="00C31C58" w:rsidRDefault="00CE11CB" w:rsidP="00C31C58">
      <w:pPr>
        <w:pStyle w:val="Brdtext"/>
      </w:pPr>
      <w:r w:rsidRPr="00CD3E70">
        <w:t>I tabell 23 redovisas de 30 största mottagarländerna av svensk krigsmateriel uppdelat på femårsperioder sedan år 2000.</w:t>
      </w:r>
    </w:p>
    <w:p w14:paraId="5B1A565C" w14:textId="504084CC"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23</w:t>
      </w:r>
      <w:r w:rsidR="00D25804">
        <w:rPr>
          <w:noProof/>
        </w:rPr>
        <w:fldChar w:fldCharType="end"/>
      </w:r>
      <w:r>
        <w:tab/>
        <w:t>Värdet av den faktiska exporten av krigsmateriel till de 30 största mottagarländerna uppdelat på femårsperioder (mnkr)</w:t>
      </w:r>
    </w:p>
    <w:p w14:paraId="1C7000A9" w14:textId="25552BCF" w:rsidR="00C31C58" w:rsidRDefault="00C31C58" w:rsidP="00C31C58">
      <w:pPr>
        <w:pStyle w:val="TabellUnderrubrik"/>
      </w:pPr>
    </w:p>
    <w:tbl>
      <w:tblPr>
        <w:tblW w:w="5169" w:type="pct"/>
        <w:tblLayout w:type="fixed"/>
        <w:tblCellMar>
          <w:left w:w="0" w:type="dxa"/>
        </w:tblCellMar>
        <w:tblLook w:val="04A0" w:firstRow="1" w:lastRow="0" w:firstColumn="1" w:lastColumn="0" w:noHBand="0" w:noVBand="1"/>
      </w:tblPr>
      <w:tblGrid>
        <w:gridCol w:w="569"/>
        <w:gridCol w:w="853"/>
        <w:gridCol w:w="566"/>
        <w:gridCol w:w="725"/>
        <w:gridCol w:w="555"/>
        <w:gridCol w:w="819"/>
        <w:gridCol w:w="593"/>
        <w:gridCol w:w="780"/>
        <w:gridCol w:w="636"/>
      </w:tblGrid>
      <w:tr w:rsidR="00C31C58" w14:paraId="68C6272F" w14:textId="77777777" w:rsidTr="00C31C58">
        <w:trPr>
          <w:trHeight w:val="277"/>
          <w:tblHeader/>
        </w:trPr>
        <w:tc>
          <w:tcPr>
            <w:tcW w:w="466" w:type="pct"/>
            <w:tcBorders>
              <w:top w:val="single" w:sz="8" w:space="0" w:color="auto"/>
              <w:left w:val="nil"/>
              <w:bottom w:val="single" w:sz="8" w:space="0" w:color="auto"/>
              <w:right w:val="nil"/>
            </w:tcBorders>
            <w:vAlign w:val="bottom"/>
            <w:hideMark/>
          </w:tcPr>
          <w:p w14:paraId="5DB5DBA4" w14:textId="77777777" w:rsidR="00C31C58" w:rsidRDefault="00CE11CB" w:rsidP="00C31C58">
            <w:pPr>
              <w:pStyle w:val="TabellHuvud"/>
            </w:pPr>
            <w:r>
              <w:t>Plats</w:t>
            </w:r>
          </w:p>
        </w:tc>
        <w:tc>
          <w:tcPr>
            <w:tcW w:w="700" w:type="pct"/>
            <w:tcBorders>
              <w:top w:val="single" w:sz="8" w:space="0" w:color="auto"/>
              <w:left w:val="nil"/>
              <w:bottom w:val="single" w:sz="8" w:space="0" w:color="auto"/>
              <w:right w:val="nil"/>
            </w:tcBorders>
            <w:vAlign w:val="bottom"/>
            <w:hideMark/>
          </w:tcPr>
          <w:p w14:paraId="24B80CE7" w14:textId="77777777" w:rsidR="00C31C58" w:rsidRDefault="00CE11CB" w:rsidP="00C31C58">
            <w:pPr>
              <w:pStyle w:val="TabellHuvud"/>
            </w:pPr>
            <w:r>
              <w:t>2000–2004</w:t>
            </w:r>
          </w:p>
        </w:tc>
        <w:tc>
          <w:tcPr>
            <w:tcW w:w="464" w:type="pct"/>
            <w:tcBorders>
              <w:top w:val="single" w:sz="8" w:space="0" w:color="auto"/>
              <w:left w:val="nil"/>
              <w:bottom w:val="single" w:sz="8" w:space="0" w:color="auto"/>
              <w:right w:val="nil"/>
            </w:tcBorders>
            <w:vAlign w:val="bottom"/>
            <w:hideMark/>
          </w:tcPr>
          <w:p w14:paraId="43D3CA17" w14:textId="77777777" w:rsidR="00C31C58" w:rsidRDefault="00CE11CB" w:rsidP="00C31C58">
            <w:pPr>
              <w:pStyle w:val="TabellHuvud"/>
            </w:pPr>
            <w:r>
              <w:t>Värde</w:t>
            </w:r>
          </w:p>
        </w:tc>
        <w:tc>
          <w:tcPr>
            <w:tcW w:w="595" w:type="pct"/>
            <w:tcBorders>
              <w:top w:val="single" w:sz="8" w:space="0" w:color="auto"/>
              <w:left w:val="nil"/>
              <w:bottom w:val="single" w:sz="8" w:space="0" w:color="auto"/>
              <w:right w:val="nil"/>
            </w:tcBorders>
            <w:vAlign w:val="bottom"/>
            <w:hideMark/>
          </w:tcPr>
          <w:p w14:paraId="2EFCBBD5" w14:textId="77777777" w:rsidR="00C31C58" w:rsidRDefault="00CE11CB" w:rsidP="00C31C58">
            <w:pPr>
              <w:pStyle w:val="TabellHuvud"/>
            </w:pPr>
            <w:r>
              <w:t>2006–2010</w:t>
            </w:r>
          </w:p>
        </w:tc>
        <w:tc>
          <w:tcPr>
            <w:tcW w:w="455" w:type="pct"/>
            <w:tcBorders>
              <w:top w:val="single" w:sz="8" w:space="0" w:color="auto"/>
              <w:left w:val="nil"/>
              <w:bottom w:val="single" w:sz="8" w:space="0" w:color="auto"/>
              <w:right w:val="nil"/>
            </w:tcBorders>
            <w:vAlign w:val="bottom"/>
            <w:hideMark/>
          </w:tcPr>
          <w:p w14:paraId="30BEAE4D" w14:textId="77777777" w:rsidR="00C31C58" w:rsidRDefault="00CE11CB" w:rsidP="00C31C58">
            <w:pPr>
              <w:pStyle w:val="TabellHuvud"/>
            </w:pPr>
            <w:r>
              <w:t>Värde</w:t>
            </w:r>
          </w:p>
        </w:tc>
        <w:tc>
          <w:tcPr>
            <w:tcW w:w="672" w:type="pct"/>
            <w:tcBorders>
              <w:top w:val="single" w:sz="8" w:space="0" w:color="auto"/>
              <w:left w:val="nil"/>
              <w:bottom w:val="single" w:sz="8" w:space="0" w:color="auto"/>
              <w:right w:val="nil"/>
            </w:tcBorders>
            <w:vAlign w:val="bottom"/>
            <w:hideMark/>
          </w:tcPr>
          <w:p w14:paraId="1E31843C" w14:textId="77777777" w:rsidR="00C31C58" w:rsidRDefault="00CE11CB" w:rsidP="00C31C58">
            <w:pPr>
              <w:pStyle w:val="TabellHuvud"/>
            </w:pPr>
            <w:r>
              <w:t>2010–2014</w:t>
            </w:r>
          </w:p>
        </w:tc>
        <w:tc>
          <w:tcPr>
            <w:tcW w:w="486" w:type="pct"/>
            <w:tcBorders>
              <w:top w:val="single" w:sz="8" w:space="0" w:color="auto"/>
              <w:left w:val="nil"/>
              <w:bottom w:val="single" w:sz="8" w:space="0" w:color="auto"/>
              <w:right w:val="nil"/>
            </w:tcBorders>
            <w:vAlign w:val="bottom"/>
            <w:hideMark/>
          </w:tcPr>
          <w:p w14:paraId="6CAAB77A" w14:textId="77777777" w:rsidR="00C31C58" w:rsidRDefault="00CE11CB" w:rsidP="00C31C58">
            <w:pPr>
              <w:pStyle w:val="TabellHuvud"/>
            </w:pPr>
            <w:r>
              <w:t>Värde</w:t>
            </w:r>
          </w:p>
        </w:tc>
        <w:tc>
          <w:tcPr>
            <w:tcW w:w="640" w:type="pct"/>
            <w:tcBorders>
              <w:top w:val="single" w:sz="8" w:space="0" w:color="auto"/>
              <w:left w:val="nil"/>
              <w:bottom w:val="single" w:sz="8" w:space="0" w:color="auto"/>
              <w:right w:val="nil"/>
            </w:tcBorders>
            <w:vAlign w:val="bottom"/>
            <w:hideMark/>
          </w:tcPr>
          <w:p w14:paraId="6C4DC0AC" w14:textId="77777777" w:rsidR="00C31C58" w:rsidRDefault="00CE11CB" w:rsidP="00C31C58">
            <w:pPr>
              <w:pStyle w:val="TabellHuvud"/>
            </w:pPr>
            <w:r>
              <w:t>2015–2019</w:t>
            </w:r>
          </w:p>
        </w:tc>
        <w:tc>
          <w:tcPr>
            <w:tcW w:w="523" w:type="pct"/>
            <w:tcBorders>
              <w:top w:val="single" w:sz="8" w:space="0" w:color="auto"/>
              <w:left w:val="nil"/>
              <w:bottom w:val="single" w:sz="8" w:space="0" w:color="auto"/>
              <w:right w:val="nil"/>
            </w:tcBorders>
            <w:vAlign w:val="bottom"/>
            <w:hideMark/>
          </w:tcPr>
          <w:p w14:paraId="7DE58256" w14:textId="77777777" w:rsidR="00C31C58" w:rsidRDefault="00CE11CB" w:rsidP="00C31C58">
            <w:pPr>
              <w:pStyle w:val="TabellHuvud"/>
            </w:pPr>
            <w:r>
              <w:t>Värde</w:t>
            </w:r>
          </w:p>
        </w:tc>
      </w:tr>
      <w:tr w:rsidR="00C31C58" w14:paraId="697793DE" w14:textId="77777777" w:rsidTr="00C31C58">
        <w:trPr>
          <w:trHeight w:val="269"/>
        </w:trPr>
        <w:tc>
          <w:tcPr>
            <w:tcW w:w="466" w:type="pct"/>
            <w:tcBorders>
              <w:top w:val="single" w:sz="8" w:space="0" w:color="auto"/>
              <w:left w:val="nil"/>
              <w:bottom w:val="single" w:sz="6" w:space="0" w:color="auto"/>
              <w:right w:val="nil"/>
            </w:tcBorders>
            <w:vAlign w:val="center"/>
            <w:hideMark/>
          </w:tcPr>
          <w:p w14:paraId="14DA1F5A" w14:textId="77777777" w:rsidR="00C31C58" w:rsidRDefault="00CE11CB" w:rsidP="00C31C58">
            <w:pPr>
              <w:pStyle w:val="TabellRader"/>
            </w:pPr>
            <w:r>
              <w:t>1.</w:t>
            </w:r>
          </w:p>
        </w:tc>
        <w:tc>
          <w:tcPr>
            <w:tcW w:w="700" w:type="pct"/>
            <w:tcBorders>
              <w:top w:val="single" w:sz="8" w:space="0" w:color="auto"/>
              <w:left w:val="nil"/>
              <w:bottom w:val="single" w:sz="6" w:space="0" w:color="auto"/>
              <w:right w:val="nil"/>
            </w:tcBorders>
            <w:vAlign w:val="center"/>
            <w:hideMark/>
          </w:tcPr>
          <w:p w14:paraId="0EF17B0B" w14:textId="77777777" w:rsidR="00C31C58" w:rsidRDefault="00CE11CB" w:rsidP="00C31C58">
            <w:pPr>
              <w:pStyle w:val="TabellRader"/>
            </w:pPr>
            <w:r>
              <w:t>Schweiz</w:t>
            </w:r>
          </w:p>
        </w:tc>
        <w:tc>
          <w:tcPr>
            <w:tcW w:w="464" w:type="pct"/>
            <w:tcBorders>
              <w:top w:val="single" w:sz="8" w:space="0" w:color="auto"/>
              <w:left w:val="nil"/>
              <w:bottom w:val="single" w:sz="6" w:space="0" w:color="auto"/>
              <w:right w:val="nil"/>
            </w:tcBorders>
            <w:vAlign w:val="center"/>
            <w:hideMark/>
          </w:tcPr>
          <w:p w14:paraId="610A0313" w14:textId="77777777" w:rsidR="00C31C58" w:rsidRDefault="00CE11CB" w:rsidP="00C31C58">
            <w:pPr>
              <w:pStyle w:val="TabellRader"/>
            </w:pPr>
            <w:r>
              <w:t>3 725</w:t>
            </w:r>
          </w:p>
        </w:tc>
        <w:tc>
          <w:tcPr>
            <w:tcW w:w="595" w:type="pct"/>
            <w:tcBorders>
              <w:top w:val="single" w:sz="8" w:space="0" w:color="auto"/>
              <w:left w:val="nil"/>
              <w:bottom w:val="single" w:sz="6" w:space="0" w:color="auto"/>
              <w:right w:val="nil"/>
            </w:tcBorders>
            <w:vAlign w:val="center"/>
            <w:hideMark/>
          </w:tcPr>
          <w:p w14:paraId="5824E4F0" w14:textId="77777777" w:rsidR="00C31C58" w:rsidRDefault="00CE11CB" w:rsidP="00C31C58">
            <w:pPr>
              <w:pStyle w:val="TabellRader"/>
            </w:pPr>
            <w:r>
              <w:t>Sydafrika</w:t>
            </w:r>
          </w:p>
        </w:tc>
        <w:tc>
          <w:tcPr>
            <w:tcW w:w="455" w:type="pct"/>
            <w:tcBorders>
              <w:top w:val="single" w:sz="8" w:space="0" w:color="auto"/>
              <w:left w:val="nil"/>
              <w:bottom w:val="single" w:sz="6" w:space="0" w:color="auto"/>
              <w:right w:val="nil"/>
            </w:tcBorders>
            <w:vAlign w:val="center"/>
            <w:hideMark/>
          </w:tcPr>
          <w:p w14:paraId="1A6FC0C1" w14:textId="77777777" w:rsidR="00C31C58" w:rsidRDefault="00CE11CB" w:rsidP="00C31C58">
            <w:pPr>
              <w:pStyle w:val="TabellRader"/>
            </w:pPr>
            <w:r>
              <w:t>8 051</w:t>
            </w:r>
          </w:p>
        </w:tc>
        <w:tc>
          <w:tcPr>
            <w:tcW w:w="672" w:type="pct"/>
            <w:tcBorders>
              <w:top w:val="single" w:sz="8" w:space="0" w:color="auto"/>
              <w:left w:val="nil"/>
              <w:bottom w:val="single" w:sz="6" w:space="0" w:color="auto"/>
              <w:right w:val="nil"/>
            </w:tcBorders>
            <w:vAlign w:val="center"/>
            <w:hideMark/>
          </w:tcPr>
          <w:p w14:paraId="4C425F5D" w14:textId="77777777" w:rsidR="00C31C58" w:rsidRDefault="00CE11CB" w:rsidP="00C31C58">
            <w:pPr>
              <w:pStyle w:val="TabellRader"/>
            </w:pPr>
            <w:r>
              <w:t>Thailand</w:t>
            </w:r>
          </w:p>
        </w:tc>
        <w:tc>
          <w:tcPr>
            <w:tcW w:w="486" w:type="pct"/>
            <w:tcBorders>
              <w:top w:val="single" w:sz="8" w:space="0" w:color="auto"/>
              <w:left w:val="nil"/>
              <w:bottom w:val="single" w:sz="6" w:space="0" w:color="auto"/>
              <w:right w:val="nil"/>
            </w:tcBorders>
            <w:vAlign w:val="center"/>
            <w:hideMark/>
          </w:tcPr>
          <w:p w14:paraId="295155EB" w14:textId="77777777" w:rsidR="00C31C58" w:rsidRDefault="00CE11CB" w:rsidP="00C31C58">
            <w:pPr>
              <w:pStyle w:val="TabellRader"/>
            </w:pPr>
            <w:r>
              <w:t>7 967</w:t>
            </w:r>
          </w:p>
        </w:tc>
        <w:tc>
          <w:tcPr>
            <w:tcW w:w="640" w:type="pct"/>
            <w:tcBorders>
              <w:top w:val="single" w:sz="8" w:space="0" w:color="auto"/>
              <w:left w:val="nil"/>
              <w:bottom w:val="single" w:sz="6" w:space="0" w:color="auto"/>
              <w:right w:val="nil"/>
            </w:tcBorders>
            <w:vAlign w:val="center"/>
            <w:hideMark/>
          </w:tcPr>
          <w:p w14:paraId="3059D7C3" w14:textId="77777777" w:rsidR="00C31C58" w:rsidRDefault="00CE11CB" w:rsidP="00C31C58">
            <w:pPr>
              <w:pStyle w:val="TabellRader"/>
            </w:pPr>
            <w:r>
              <w:t>Brasilien</w:t>
            </w:r>
          </w:p>
        </w:tc>
        <w:tc>
          <w:tcPr>
            <w:tcW w:w="523" w:type="pct"/>
            <w:tcBorders>
              <w:top w:val="single" w:sz="8" w:space="0" w:color="auto"/>
              <w:left w:val="nil"/>
              <w:bottom w:val="single" w:sz="6" w:space="0" w:color="auto"/>
              <w:right w:val="nil"/>
            </w:tcBorders>
            <w:vAlign w:val="center"/>
            <w:hideMark/>
          </w:tcPr>
          <w:p w14:paraId="01B720F2" w14:textId="77777777" w:rsidR="00C31C58" w:rsidRDefault="00CE11CB" w:rsidP="00C31C58">
            <w:pPr>
              <w:pStyle w:val="TabellRader"/>
            </w:pPr>
            <w:r>
              <w:t>12 308</w:t>
            </w:r>
          </w:p>
        </w:tc>
      </w:tr>
      <w:tr w:rsidR="00C31C58" w14:paraId="07BE8B80" w14:textId="77777777" w:rsidTr="00C31C58">
        <w:trPr>
          <w:trHeight w:val="269"/>
        </w:trPr>
        <w:tc>
          <w:tcPr>
            <w:tcW w:w="466" w:type="pct"/>
            <w:tcBorders>
              <w:top w:val="single" w:sz="6" w:space="0" w:color="auto"/>
              <w:left w:val="nil"/>
              <w:bottom w:val="single" w:sz="6" w:space="0" w:color="auto"/>
              <w:right w:val="nil"/>
            </w:tcBorders>
            <w:vAlign w:val="center"/>
            <w:hideMark/>
          </w:tcPr>
          <w:p w14:paraId="2B708F15" w14:textId="77777777" w:rsidR="00C31C58" w:rsidRDefault="00CE11CB" w:rsidP="00C31C58">
            <w:pPr>
              <w:pStyle w:val="TabellRader"/>
            </w:pPr>
            <w:r>
              <w:t>2.</w:t>
            </w:r>
          </w:p>
        </w:tc>
        <w:tc>
          <w:tcPr>
            <w:tcW w:w="700" w:type="pct"/>
            <w:tcBorders>
              <w:top w:val="single" w:sz="6" w:space="0" w:color="auto"/>
              <w:left w:val="nil"/>
              <w:bottom w:val="single" w:sz="6" w:space="0" w:color="auto"/>
              <w:right w:val="nil"/>
            </w:tcBorders>
            <w:vAlign w:val="center"/>
            <w:hideMark/>
          </w:tcPr>
          <w:p w14:paraId="182DE489" w14:textId="77777777" w:rsidR="00C31C58" w:rsidRDefault="00CE11CB" w:rsidP="00C31C58">
            <w:pPr>
              <w:pStyle w:val="TabellRader"/>
            </w:pPr>
            <w:r>
              <w:t>USA</w:t>
            </w:r>
          </w:p>
        </w:tc>
        <w:tc>
          <w:tcPr>
            <w:tcW w:w="464" w:type="pct"/>
            <w:tcBorders>
              <w:top w:val="single" w:sz="6" w:space="0" w:color="auto"/>
              <w:left w:val="nil"/>
              <w:bottom w:val="single" w:sz="6" w:space="0" w:color="auto"/>
              <w:right w:val="nil"/>
            </w:tcBorders>
            <w:vAlign w:val="center"/>
            <w:hideMark/>
          </w:tcPr>
          <w:p w14:paraId="33A50F52" w14:textId="77777777" w:rsidR="00C31C58" w:rsidRDefault="00CE11CB" w:rsidP="00C31C58">
            <w:pPr>
              <w:pStyle w:val="TabellRader"/>
            </w:pPr>
            <w:r>
              <w:t>2 687</w:t>
            </w:r>
          </w:p>
        </w:tc>
        <w:tc>
          <w:tcPr>
            <w:tcW w:w="595" w:type="pct"/>
            <w:tcBorders>
              <w:top w:val="single" w:sz="6" w:space="0" w:color="auto"/>
              <w:left w:val="nil"/>
              <w:bottom w:val="single" w:sz="6" w:space="0" w:color="auto"/>
              <w:right w:val="nil"/>
            </w:tcBorders>
            <w:vAlign w:val="center"/>
            <w:hideMark/>
          </w:tcPr>
          <w:p w14:paraId="5E49956D" w14:textId="77777777" w:rsidR="00C31C58" w:rsidRDefault="00CE11CB" w:rsidP="00C31C58">
            <w:pPr>
              <w:pStyle w:val="TabellRader"/>
            </w:pPr>
            <w:r>
              <w:t>Nederländerna</w:t>
            </w:r>
          </w:p>
        </w:tc>
        <w:tc>
          <w:tcPr>
            <w:tcW w:w="455" w:type="pct"/>
            <w:tcBorders>
              <w:top w:val="single" w:sz="6" w:space="0" w:color="auto"/>
              <w:left w:val="nil"/>
              <w:bottom w:val="single" w:sz="6" w:space="0" w:color="auto"/>
              <w:right w:val="nil"/>
            </w:tcBorders>
            <w:vAlign w:val="center"/>
            <w:hideMark/>
          </w:tcPr>
          <w:p w14:paraId="47F6723B" w14:textId="77777777" w:rsidR="00C31C58" w:rsidRDefault="00CE11CB" w:rsidP="00C31C58">
            <w:pPr>
              <w:pStyle w:val="TabellRader"/>
            </w:pPr>
            <w:r>
              <w:t>7 037</w:t>
            </w:r>
          </w:p>
        </w:tc>
        <w:tc>
          <w:tcPr>
            <w:tcW w:w="672" w:type="pct"/>
            <w:tcBorders>
              <w:top w:val="single" w:sz="6" w:space="0" w:color="auto"/>
              <w:left w:val="nil"/>
              <w:bottom w:val="single" w:sz="6" w:space="0" w:color="auto"/>
              <w:right w:val="nil"/>
            </w:tcBorders>
            <w:vAlign w:val="center"/>
            <w:hideMark/>
          </w:tcPr>
          <w:p w14:paraId="54891008" w14:textId="77777777" w:rsidR="00C31C58" w:rsidRDefault="00CE11CB" w:rsidP="00C31C58">
            <w:pPr>
              <w:pStyle w:val="TabellRader"/>
            </w:pPr>
            <w:r>
              <w:t>Saudiarabien</w:t>
            </w:r>
          </w:p>
        </w:tc>
        <w:tc>
          <w:tcPr>
            <w:tcW w:w="486" w:type="pct"/>
            <w:tcBorders>
              <w:top w:val="single" w:sz="6" w:space="0" w:color="auto"/>
              <w:left w:val="nil"/>
              <w:bottom w:val="single" w:sz="6" w:space="0" w:color="auto"/>
              <w:right w:val="nil"/>
            </w:tcBorders>
            <w:vAlign w:val="center"/>
            <w:hideMark/>
          </w:tcPr>
          <w:p w14:paraId="2938F181" w14:textId="77777777" w:rsidR="00C31C58" w:rsidRDefault="00CE11CB" w:rsidP="00C31C58">
            <w:pPr>
              <w:pStyle w:val="TabellRader"/>
            </w:pPr>
            <w:r>
              <w:t>5 125</w:t>
            </w:r>
          </w:p>
        </w:tc>
        <w:tc>
          <w:tcPr>
            <w:tcW w:w="640" w:type="pct"/>
            <w:tcBorders>
              <w:top w:val="single" w:sz="6" w:space="0" w:color="auto"/>
              <w:left w:val="nil"/>
              <w:bottom w:val="single" w:sz="6" w:space="0" w:color="auto"/>
              <w:right w:val="nil"/>
            </w:tcBorders>
            <w:vAlign w:val="center"/>
            <w:hideMark/>
          </w:tcPr>
          <w:p w14:paraId="0895993D" w14:textId="77777777" w:rsidR="00C31C58" w:rsidRDefault="00CE11CB" w:rsidP="00C31C58">
            <w:pPr>
              <w:pStyle w:val="TabellRader"/>
            </w:pPr>
            <w:r>
              <w:t>Norge</w:t>
            </w:r>
          </w:p>
        </w:tc>
        <w:tc>
          <w:tcPr>
            <w:tcW w:w="523" w:type="pct"/>
            <w:tcBorders>
              <w:top w:val="single" w:sz="6" w:space="0" w:color="auto"/>
              <w:left w:val="nil"/>
              <w:bottom w:val="single" w:sz="6" w:space="0" w:color="auto"/>
              <w:right w:val="nil"/>
            </w:tcBorders>
            <w:vAlign w:val="center"/>
            <w:hideMark/>
          </w:tcPr>
          <w:p w14:paraId="6E24758D" w14:textId="77777777" w:rsidR="00C31C58" w:rsidRDefault="00CE11CB" w:rsidP="00C31C58">
            <w:pPr>
              <w:pStyle w:val="TabellRader"/>
            </w:pPr>
            <w:r>
              <w:t>6 431</w:t>
            </w:r>
          </w:p>
        </w:tc>
      </w:tr>
      <w:tr w:rsidR="00C31C58" w14:paraId="28D5A0A9" w14:textId="77777777" w:rsidTr="00C31C58">
        <w:trPr>
          <w:trHeight w:val="269"/>
        </w:trPr>
        <w:tc>
          <w:tcPr>
            <w:tcW w:w="466" w:type="pct"/>
            <w:tcBorders>
              <w:top w:val="single" w:sz="6" w:space="0" w:color="auto"/>
              <w:left w:val="nil"/>
              <w:bottom w:val="single" w:sz="6" w:space="0" w:color="auto"/>
              <w:right w:val="nil"/>
            </w:tcBorders>
            <w:vAlign w:val="center"/>
            <w:hideMark/>
          </w:tcPr>
          <w:p w14:paraId="33FA68EB" w14:textId="77777777" w:rsidR="00C31C58" w:rsidRDefault="00CE11CB" w:rsidP="00C31C58">
            <w:pPr>
              <w:pStyle w:val="TabellRader"/>
            </w:pPr>
            <w:r>
              <w:t>3.</w:t>
            </w:r>
          </w:p>
        </w:tc>
        <w:tc>
          <w:tcPr>
            <w:tcW w:w="700" w:type="pct"/>
            <w:tcBorders>
              <w:top w:val="single" w:sz="6" w:space="0" w:color="auto"/>
              <w:left w:val="nil"/>
              <w:bottom w:val="single" w:sz="6" w:space="0" w:color="auto"/>
              <w:right w:val="nil"/>
            </w:tcBorders>
            <w:vAlign w:val="center"/>
            <w:hideMark/>
          </w:tcPr>
          <w:p w14:paraId="2897DAC9" w14:textId="77777777" w:rsidR="00C31C58" w:rsidRDefault="00CE11CB" w:rsidP="00C31C58">
            <w:pPr>
              <w:pStyle w:val="TabellRader"/>
            </w:pPr>
            <w:r>
              <w:t>Norge</w:t>
            </w:r>
          </w:p>
        </w:tc>
        <w:tc>
          <w:tcPr>
            <w:tcW w:w="464" w:type="pct"/>
            <w:tcBorders>
              <w:top w:val="single" w:sz="6" w:space="0" w:color="auto"/>
              <w:left w:val="nil"/>
              <w:bottom w:val="single" w:sz="6" w:space="0" w:color="auto"/>
              <w:right w:val="nil"/>
            </w:tcBorders>
            <w:vAlign w:val="center"/>
            <w:hideMark/>
          </w:tcPr>
          <w:p w14:paraId="64B11B92" w14:textId="77777777" w:rsidR="00C31C58" w:rsidRDefault="00CE11CB" w:rsidP="00C31C58">
            <w:pPr>
              <w:pStyle w:val="TabellRader"/>
            </w:pPr>
            <w:r>
              <w:t>2 065</w:t>
            </w:r>
          </w:p>
        </w:tc>
        <w:tc>
          <w:tcPr>
            <w:tcW w:w="595" w:type="pct"/>
            <w:tcBorders>
              <w:top w:val="single" w:sz="6" w:space="0" w:color="auto"/>
              <w:left w:val="nil"/>
              <w:bottom w:val="single" w:sz="6" w:space="0" w:color="auto"/>
              <w:right w:val="nil"/>
            </w:tcBorders>
            <w:vAlign w:val="center"/>
            <w:hideMark/>
          </w:tcPr>
          <w:p w14:paraId="797BA5F9" w14:textId="77777777" w:rsidR="00C31C58" w:rsidRDefault="00CE11CB" w:rsidP="00C31C58">
            <w:pPr>
              <w:pStyle w:val="TabellRader"/>
            </w:pPr>
            <w:r>
              <w:t>Pakistan</w:t>
            </w:r>
          </w:p>
        </w:tc>
        <w:tc>
          <w:tcPr>
            <w:tcW w:w="455" w:type="pct"/>
            <w:tcBorders>
              <w:top w:val="single" w:sz="6" w:space="0" w:color="auto"/>
              <w:left w:val="nil"/>
              <w:bottom w:val="single" w:sz="6" w:space="0" w:color="auto"/>
              <w:right w:val="nil"/>
            </w:tcBorders>
            <w:vAlign w:val="center"/>
            <w:hideMark/>
          </w:tcPr>
          <w:p w14:paraId="179B3DEA" w14:textId="77777777" w:rsidR="00C31C58" w:rsidRDefault="00CE11CB" w:rsidP="00C31C58">
            <w:pPr>
              <w:pStyle w:val="TabellRader"/>
            </w:pPr>
            <w:r>
              <w:t>4 161</w:t>
            </w:r>
          </w:p>
        </w:tc>
        <w:tc>
          <w:tcPr>
            <w:tcW w:w="672" w:type="pct"/>
            <w:tcBorders>
              <w:top w:val="single" w:sz="6" w:space="0" w:color="auto"/>
              <w:left w:val="nil"/>
              <w:bottom w:val="single" w:sz="6" w:space="0" w:color="auto"/>
              <w:right w:val="nil"/>
            </w:tcBorders>
            <w:vAlign w:val="center"/>
            <w:hideMark/>
          </w:tcPr>
          <w:p w14:paraId="39A3089C" w14:textId="77777777" w:rsidR="00C31C58" w:rsidRDefault="00CE11CB" w:rsidP="00C31C58">
            <w:pPr>
              <w:pStyle w:val="TabellRader"/>
            </w:pPr>
            <w:r>
              <w:t>USA</w:t>
            </w:r>
          </w:p>
        </w:tc>
        <w:tc>
          <w:tcPr>
            <w:tcW w:w="486" w:type="pct"/>
            <w:tcBorders>
              <w:top w:val="single" w:sz="6" w:space="0" w:color="auto"/>
              <w:left w:val="nil"/>
              <w:bottom w:val="single" w:sz="6" w:space="0" w:color="auto"/>
              <w:right w:val="nil"/>
            </w:tcBorders>
            <w:vAlign w:val="center"/>
            <w:hideMark/>
          </w:tcPr>
          <w:p w14:paraId="3E8E10E7" w14:textId="77777777" w:rsidR="00C31C58" w:rsidRDefault="00CE11CB" w:rsidP="00C31C58">
            <w:pPr>
              <w:pStyle w:val="TabellRader"/>
            </w:pPr>
            <w:r>
              <w:t>4 881</w:t>
            </w:r>
          </w:p>
        </w:tc>
        <w:tc>
          <w:tcPr>
            <w:tcW w:w="640" w:type="pct"/>
            <w:tcBorders>
              <w:top w:val="single" w:sz="6" w:space="0" w:color="auto"/>
              <w:left w:val="nil"/>
              <w:bottom w:val="single" w:sz="6" w:space="0" w:color="auto"/>
              <w:right w:val="nil"/>
            </w:tcBorders>
            <w:vAlign w:val="center"/>
            <w:hideMark/>
          </w:tcPr>
          <w:p w14:paraId="6B2B4BA7" w14:textId="77777777" w:rsidR="00C31C58" w:rsidRDefault="00CE11CB" w:rsidP="00C31C58">
            <w:pPr>
              <w:pStyle w:val="TabellRader"/>
            </w:pPr>
            <w:r>
              <w:t>USA</w:t>
            </w:r>
          </w:p>
        </w:tc>
        <w:tc>
          <w:tcPr>
            <w:tcW w:w="523" w:type="pct"/>
            <w:tcBorders>
              <w:top w:val="single" w:sz="6" w:space="0" w:color="auto"/>
              <w:left w:val="nil"/>
              <w:bottom w:val="single" w:sz="6" w:space="0" w:color="auto"/>
              <w:right w:val="nil"/>
            </w:tcBorders>
            <w:vAlign w:val="center"/>
            <w:hideMark/>
          </w:tcPr>
          <w:p w14:paraId="7702286C" w14:textId="77777777" w:rsidR="00C31C58" w:rsidRDefault="00CE11CB" w:rsidP="00C31C58">
            <w:pPr>
              <w:pStyle w:val="TabellRader"/>
            </w:pPr>
            <w:r>
              <w:t>4 469</w:t>
            </w:r>
          </w:p>
        </w:tc>
      </w:tr>
      <w:tr w:rsidR="00C31C58" w14:paraId="79135C45" w14:textId="77777777" w:rsidTr="00C31C58">
        <w:trPr>
          <w:trHeight w:val="269"/>
        </w:trPr>
        <w:tc>
          <w:tcPr>
            <w:tcW w:w="466" w:type="pct"/>
            <w:tcBorders>
              <w:top w:val="single" w:sz="6" w:space="0" w:color="auto"/>
              <w:left w:val="nil"/>
              <w:bottom w:val="single" w:sz="6" w:space="0" w:color="auto"/>
              <w:right w:val="nil"/>
            </w:tcBorders>
            <w:vAlign w:val="center"/>
            <w:hideMark/>
          </w:tcPr>
          <w:p w14:paraId="26813CC0" w14:textId="77777777" w:rsidR="00C31C58" w:rsidRDefault="00CE11CB" w:rsidP="00C31C58">
            <w:pPr>
              <w:pStyle w:val="TabellRader"/>
            </w:pPr>
            <w:r>
              <w:t>4.</w:t>
            </w:r>
          </w:p>
        </w:tc>
        <w:tc>
          <w:tcPr>
            <w:tcW w:w="700" w:type="pct"/>
            <w:tcBorders>
              <w:top w:val="single" w:sz="6" w:space="0" w:color="auto"/>
              <w:left w:val="nil"/>
              <w:bottom w:val="single" w:sz="6" w:space="0" w:color="auto"/>
              <w:right w:val="nil"/>
            </w:tcBorders>
            <w:vAlign w:val="center"/>
            <w:hideMark/>
          </w:tcPr>
          <w:p w14:paraId="470464EC" w14:textId="77777777" w:rsidR="00C31C58" w:rsidRDefault="00CE11CB" w:rsidP="00C31C58">
            <w:pPr>
              <w:pStyle w:val="TabellRader"/>
            </w:pPr>
            <w:r>
              <w:t>Frankrike</w:t>
            </w:r>
          </w:p>
        </w:tc>
        <w:tc>
          <w:tcPr>
            <w:tcW w:w="464" w:type="pct"/>
            <w:tcBorders>
              <w:top w:val="single" w:sz="6" w:space="0" w:color="auto"/>
              <w:left w:val="nil"/>
              <w:bottom w:val="single" w:sz="6" w:space="0" w:color="auto"/>
              <w:right w:val="nil"/>
            </w:tcBorders>
            <w:vAlign w:val="center"/>
            <w:hideMark/>
          </w:tcPr>
          <w:p w14:paraId="0EA07D0A" w14:textId="77777777" w:rsidR="00C31C58" w:rsidRDefault="00CE11CB" w:rsidP="00C31C58">
            <w:pPr>
              <w:pStyle w:val="TabellRader"/>
            </w:pPr>
            <w:r>
              <w:t>1 636</w:t>
            </w:r>
          </w:p>
        </w:tc>
        <w:tc>
          <w:tcPr>
            <w:tcW w:w="595" w:type="pct"/>
            <w:tcBorders>
              <w:top w:val="single" w:sz="6" w:space="0" w:color="auto"/>
              <w:left w:val="nil"/>
              <w:bottom w:val="single" w:sz="6" w:space="0" w:color="auto"/>
              <w:right w:val="nil"/>
            </w:tcBorders>
            <w:vAlign w:val="center"/>
            <w:hideMark/>
          </w:tcPr>
          <w:p w14:paraId="3DE9B12A" w14:textId="77777777" w:rsidR="00C31C58" w:rsidRDefault="00CE11CB" w:rsidP="00C31C58">
            <w:pPr>
              <w:pStyle w:val="TabellRader"/>
            </w:pPr>
            <w:r>
              <w:t>USA</w:t>
            </w:r>
          </w:p>
        </w:tc>
        <w:tc>
          <w:tcPr>
            <w:tcW w:w="455" w:type="pct"/>
            <w:tcBorders>
              <w:top w:val="single" w:sz="6" w:space="0" w:color="auto"/>
              <w:left w:val="nil"/>
              <w:bottom w:val="single" w:sz="6" w:space="0" w:color="auto"/>
              <w:right w:val="nil"/>
            </w:tcBorders>
            <w:vAlign w:val="center"/>
            <w:hideMark/>
          </w:tcPr>
          <w:p w14:paraId="493E6B81" w14:textId="77777777" w:rsidR="00C31C58" w:rsidRDefault="00CE11CB" w:rsidP="00C31C58">
            <w:pPr>
              <w:pStyle w:val="TabellRader"/>
            </w:pPr>
            <w:r>
              <w:t>4 016</w:t>
            </w:r>
          </w:p>
        </w:tc>
        <w:tc>
          <w:tcPr>
            <w:tcW w:w="672" w:type="pct"/>
            <w:tcBorders>
              <w:top w:val="single" w:sz="6" w:space="0" w:color="auto"/>
              <w:left w:val="nil"/>
              <w:bottom w:val="single" w:sz="6" w:space="0" w:color="auto"/>
              <w:right w:val="nil"/>
            </w:tcBorders>
            <w:vAlign w:val="center"/>
            <w:hideMark/>
          </w:tcPr>
          <w:p w14:paraId="7AAF0622" w14:textId="77777777" w:rsidR="00C31C58" w:rsidRDefault="00CE11CB" w:rsidP="00C31C58">
            <w:pPr>
              <w:pStyle w:val="TabellRader"/>
            </w:pPr>
            <w:r>
              <w:t>Indien</w:t>
            </w:r>
          </w:p>
        </w:tc>
        <w:tc>
          <w:tcPr>
            <w:tcW w:w="486" w:type="pct"/>
            <w:tcBorders>
              <w:top w:val="single" w:sz="6" w:space="0" w:color="auto"/>
              <w:left w:val="nil"/>
              <w:bottom w:val="single" w:sz="6" w:space="0" w:color="auto"/>
              <w:right w:val="nil"/>
            </w:tcBorders>
            <w:vAlign w:val="center"/>
            <w:hideMark/>
          </w:tcPr>
          <w:p w14:paraId="278B3120" w14:textId="77777777" w:rsidR="00C31C58" w:rsidRDefault="00CE11CB" w:rsidP="00C31C58">
            <w:pPr>
              <w:pStyle w:val="TabellRader"/>
            </w:pPr>
            <w:r>
              <w:t>4 361</w:t>
            </w:r>
          </w:p>
        </w:tc>
        <w:tc>
          <w:tcPr>
            <w:tcW w:w="640" w:type="pct"/>
            <w:tcBorders>
              <w:top w:val="single" w:sz="6" w:space="0" w:color="auto"/>
              <w:left w:val="nil"/>
              <w:bottom w:val="single" w:sz="6" w:space="0" w:color="auto"/>
              <w:right w:val="nil"/>
            </w:tcBorders>
            <w:vAlign w:val="center"/>
            <w:hideMark/>
          </w:tcPr>
          <w:p w14:paraId="21E86C52" w14:textId="77777777" w:rsidR="00C31C58" w:rsidRDefault="00CE11CB" w:rsidP="00C31C58">
            <w:pPr>
              <w:pStyle w:val="TabellRader"/>
            </w:pPr>
            <w:r>
              <w:t>Indien</w:t>
            </w:r>
          </w:p>
        </w:tc>
        <w:tc>
          <w:tcPr>
            <w:tcW w:w="523" w:type="pct"/>
            <w:tcBorders>
              <w:top w:val="single" w:sz="6" w:space="0" w:color="auto"/>
              <w:left w:val="nil"/>
              <w:bottom w:val="single" w:sz="6" w:space="0" w:color="auto"/>
              <w:right w:val="nil"/>
            </w:tcBorders>
            <w:vAlign w:val="center"/>
            <w:hideMark/>
          </w:tcPr>
          <w:p w14:paraId="6C905B81" w14:textId="77777777" w:rsidR="00C31C58" w:rsidRDefault="00CE11CB" w:rsidP="00C31C58">
            <w:pPr>
              <w:pStyle w:val="TabellRader"/>
            </w:pPr>
            <w:r>
              <w:t>3 774</w:t>
            </w:r>
          </w:p>
        </w:tc>
      </w:tr>
      <w:tr w:rsidR="00C31C58" w14:paraId="1917AF72" w14:textId="77777777" w:rsidTr="00C31C58">
        <w:trPr>
          <w:trHeight w:val="269"/>
        </w:trPr>
        <w:tc>
          <w:tcPr>
            <w:tcW w:w="466" w:type="pct"/>
            <w:tcBorders>
              <w:top w:val="single" w:sz="6" w:space="0" w:color="auto"/>
              <w:left w:val="nil"/>
              <w:bottom w:val="single" w:sz="6" w:space="0" w:color="auto"/>
              <w:right w:val="nil"/>
            </w:tcBorders>
            <w:vAlign w:val="center"/>
            <w:hideMark/>
          </w:tcPr>
          <w:p w14:paraId="76C7BF5F" w14:textId="77777777" w:rsidR="00C31C58" w:rsidRDefault="00CE11CB" w:rsidP="00C31C58">
            <w:pPr>
              <w:pStyle w:val="TabellRader"/>
            </w:pPr>
            <w:r>
              <w:t>5.</w:t>
            </w:r>
          </w:p>
        </w:tc>
        <w:tc>
          <w:tcPr>
            <w:tcW w:w="700" w:type="pct"/>
            <w:tcBorders>
              <w:top w:val="single" w:sz="6" w:space="0" w:color="auto"/>
              <w:left w:val="nil"/>
              <w:bottom w:val="single" w:sz="6" w:space="0" w:color="auto"/>
              <w:right w:val="nil"/>
            </w:tcBorders>
            <w:vAlign w:val="center"/>
            <w:hideMark/>
          </w:tcPr>
          <w:p w14:paraId="68058689" w14:textId="77777777" w:rsidR="00C31C58" w:rsidRDefault="00CE11CB" w:rsidP="00C31C58">
            <w:pPr>
              <w:pStyle w:val="TabellRader"/>
            </w:pPr>
            <w:r>
              <w:t>Singapore</w:t>
            </w:r>
          </w:p>
        </w:tc>
        <w:tc>
          <w:tcPr>
            <w:tcW w:w="464" w:type="pct"/>
            <w:tcBorders>
              <w:top w:val="single" w:sz="6" w:space="0" w:color="auto"/>
              <w:left w:val="nil"/>
              <w:bottom w:val="single" w:sz="6" w:space="0" w:color="auto"/>
              <w:right w:val="nil"/>
            </w:tcBorders>
            <w:vAlign w:val="center"/>
            <w:hideMark/>
          </w:tcPr>
          <w:p w14:paraId="37072CAE" w14:textId="77777777" w:rsidR="00C31C58" w:rsidRDefault="00CE11CB" w:rsidP="00C31C58">
            <w:pPr>
              <w:pStyle w:val="TabellRader"/>
            </w:pPr>
            <w:r>
              <w:t>1 496</w:t>
            </w:r>
          </w:p>
        </w:tc>
        <w:tc>
          <w:tcPr>
            <w:tcW w:w="595" w:type="pct"/>
            <w:tcBorders>
              <w:top w:val="single" w:sz="6" w:space="0" w:color="auto"/>
              <w:left w:val="nil"/>
              <w:bottom w:val="single" w:sz="6" w:space="0" w:color="auto"/>
              <w:right w:val="nil"/>
            </w:tcBorders>
            <w:vAlign w:val="center"/>
            <w:hideMark/>
          </w:tcPr>
          <w:p w14:paraId="2949F32B" w14:textId="77777777" w:rsidR="00C31C58" w:rsidRDefault="00CE11CB" w:rsidP="00C31C58">
            <w:pPr>
              <w:pStyle w:val="TabellRader"/>
            </w:pPr>
            <w:r>
              <w:t>Tjeckien*</w:t>
            </w:r>
          </w:p>
        </w:tc>
        <w:tc>
          <w:tcPr>
            <w:tcW w:w="455" w:type="pct"/>
            <w:tcBorders>
              <w:top w:val="single" w:sz="6" w:space="0" w:color="auto"/>
              <w:left w:val="nil"/>
              <w:bottom w:val="single" w:sz="6" w:space="0" w:color="auto"/>
              <w:right w:val="nil"/>
            </w:tcBorders>
            <w:vAlign w:val="center"/>
            <w:hideMark/>
          </w:tcPr>
          <w:p w14:paraId="150277F0" w14:textId="77777777" w:rsidR="00C31C58" w:rsidRDefault="00CE11CB" w:rsidP="00C31C58">
            <w:pPr>
              <w:pStyle w:val="TabellRader"/>
            </w:pPr>
            <w:r>
              <w:t>3 443</w:t>
            </w:r>
          </w:p>
        </w:tc>
        <w:tc>
          <w:tcPr>
            <w:tcW w:w="672" w:type="pct"/>
            <w:tcBorders>
              <w:top w:val="single" w:sz="6" w:space="0" w:color="auto"/>
              <w:left w:val="nil"/>
              <w:bottom w:val="single" w:sz="6" w:space="0" w:color="auto"/>
              <w:right w:val="nil"/>
            </w:tcBorders>
            <w:vAlign w:val="center"/>
            <w:hideMark/>
          </w:tcPr>
          <w:p w14:paraId="1ABFF853" w14:textId="77777777" w:rsidR="00C31C58" w:rsidRDefault="00CE11CB" w:rsidP="00C31C58">
            <w:pPr>
              <w:pStyle w:val="TabellRader"/>
            </w:pPr>
            <w:r>
              <w:t>Storbritannien</w:t>
            </w:r>
          </w:p>
        </w:tc>
        <w:tc>
          <w:tcPr>
            <w:tcW w:w="486" w:type="pct"/>
            <w:tcBorders>
              <w:top w:val="single" w:sz="6" w:space="0" w:color="auto"/>
              <w:left w:val="nil"/>
              <w:bottom w:val="single" w:sz="6" w:space="0" w:color="auto"/>
              <w:right w:val="nil"/>
            </w:tcBorders>
            <w:vAlign w:val="center"/>
            <w:hideMark/>
          </w:tcPr>
          <w:p w14:paraId="51A63C3A" w14:textId="77777777" w:rsidR="00C31C58" w:rsidRDefault="00CE11CB" w:rsidP="00C31C58">
            <w:pPr>
              <w:pStyle w:val="TabellRader"/>
            </w:pPr>
            <w:r>
              <w:t>3 741</w:t>
            </w:r>
          </w:p>
        </w:tc>
        <w:tc>
          <w:tcPr>
            <w:tcW w:w="640" w:type="pct"/>
            <w:tcBorders>
              <w:top w:val="single" w:sz="6" w:space="0" w:color="auto"/>
              <w:left w:val="nil"/>
              <w:bottom w:val="single" w:sz="6" w:space="0" w:color="auto"/>
              <w:right w:val="nil"/>
            </w:tcBorders>
            <w:vAlign w:val="center"/>
            <w:hideMark/>
          </w:tcPr>
          <w:p w14:paraId="7161601F" w14:textId="77777777" w:rsidR="00C31C58" w:rsidRDefault="00CE11CB" w:rsidP="00C31C58">
            <w:pPr>
              <w:pStyle w:val="TabellRader"/>
            </w:pPr>
            <w:r>
              <w:t>Ungern*</w:t>
            </w:r>
          </w:p>
        </w:tc>
        <w:tc>
          <w:tcPr>
            <w:tcW w:w="523" w:type="pct"/>
            <w:tcBorders>
              <w:top w:val="single" w:sz="6" w:space="0" w:color="auto"/>
              <w:left w:val="nil"/>
              <w:bottom w:val="single" w:sz="6" w:space="0" w:color="auto"/>
              <w:right w:val="nil"/>
            </w:tcBorders>
            <w:vAlign w:val="center"/>
            <w:hideMark/>
          </w:tcPr>
          <w:p w14:paraId="3FB18A69" w14:textId="77777777" w:rsidR="00C31C58" w:rsidRDefault="00CE11CB" w:rsidP="00C31C58">
            <w:pPr>
              <w:pStyle w:val="TabellRader"/>
            </w:pPr>
            <w:r>
              <w:t>2 896</w:t>
            </w:r>
          </w:p>
        </w:tc>
      </w:tr>
      <w:tr w:rsidR="00C31C58" w14:paraId="74512646" w14:textId="77777777" w:rsidTr="00C31C58">
        <w:trPr>
          <w:trHeight w:val="269"/>
        </w:trPr>
        <w:tc>
          <w:tcPr>
            <w:tcW w:w="466" w:type="pct"/>
            <w:tcBorders>
              <w:top w:val="single" w:sz="6" w:space="0" w:color="auto"/>
              <w:left w:val="nil"/>
              <w:bottom w:val="single" w:sz="6" w:space="0" w:color="auto"/>
              <w:right w:val="nil"/>
            </w:tcBorders>
            <w:vAlign w:val="center"/>
            <w:hideMark/>
          </w:tcPr>
          <w:p w14:paraId="3CB25EF6" w14:textId="77777777" w:rsidR="00C31C58" w:rsidRDefault="00CE11CB" w:rsidP="00C31C58">
            <w:pPr>
              <w:pStyle w:val="TabellRader"/>
            </w:pPr>
            <w:r>
              <w:t>6.</w:t>
            </w:r>
          </w:p>
        </w:tc>
        <w:tc>
          <w:tcPr>
            <w:tcW w:w="700" w:type="pct"/>
            <w:tcBorders>
              <w:top w:val="single" w:sz="6" w:space="0" w:color="auto"/>
              <w:left w:val="nil"/>
              <w:bottom w:val="single" w:sz="6" w:space="0" w:color="auto"/>
              <w:right w:val="nil"/>
            </w:tcBorders>
            <w:vAlign w:val="center"/>
            <w:hideMark/>
          </w:tcPr>
          <w:p w14:paraId="21F1E633" w14:textId="77777777" w:rsidR="00C31C58" w:rsidRDefault="00CE11CB" w:rsidP="00C31C58">
            <w:pPr>
              <w:pStyle w:val="TabellRader"/>
            </w:pPr>
            <w:r>
              <w:t>Sydafrika</w:t>
            </w:r>
          </w:p>
        </w:tc>
        <w:tc>
          <w:tcPr>
            <w:tcW w:w="464" w:type="pct"/>
            <w:tcBorders>
              <w:top w:val="single" w:sz="6" w:space="0" w:color="auto"/>
              <w:left w:val="nil"/>
              <w:bottom w:val="single" w:sz="6" w:space="0" w:color="auto"/>
              <w:right w:val="nil"/>
            </w:tcBorders>
            <w:vAlign w:val="center"/>
            <w:hideMark/>
          </w:tcPr>
          <w:p w14:paraId="5818FC68" w14:textId="77777777" w:rsidR="00C31C58" w:rsidRDefault="00CE11CB" w:rsidP="00C31C58">
            <w:pPr>
              <w:pStyle w:val="TabellRader"/>
            </w:pPr>
            <w:r>
              <w:t>1 468</w:t>
            </w:r>
          </w:p>
        </w:tc>
        <w:tc>
          <w:tcPr>
            <w:tcW w:w="595" w:type="pct"/>
            <w:tcBorders>
              <w:top w:val="single" w:sz="6" w:space="0" w:color="auto"/>
              <w:left w:val="nil"/>
              <w:bottom w:val="single" w:sz="6" w:space="0" w:color="auto"/>
              <w:right w:val="nil"/>
            </w:tcBorders>
            <w:vAlign w:val="center"/>
            <w:hideMark/>
          </w:tcPr>
          <w:p w14:paraId="5197FF5E" w14:textId="77777777" w:rsidR="00C31C58" w:rsidRDefault="00CE11CB" w:rsidP="00C31C58">
            <w:pPr>
              <w:pStyle w:val="TabellRader"/>
            </w:pPr>
            <w:r>
              <w:t>Danmark</w:t>
            </w:r>
          </w:p>
        </w:tc>
        <w:tc>
          <w:tcPr>
            <w:tcW w:w="455" w:type="pct"/>
            <w:tcBorders>
              <w:top w:val="single" w:sz="6" w:space="0" w:color="auto"/>
              <w:left w:val="nil"/>
              <w:bottom w:val="single" w:sz="6" w:space="0" w:color="auto"/>
              <w:right w:val="nil"/>
            </w:tcBorders>
            <w:vAlign w:val="center"/>
            <w:hideMark/>
          </w:tcPr>
          <w:p w14:paraId="4F2C8DF7" w14:textId="77777777" w:rsidR="00C31C58" w:rsidRDefault="00CE11CB" w:rsidP="00C31C58">
            <w:pPr>
              <w:pStyle w:val="TabellRader"/>
            </w:pPr>
            <w:r>
              <w:t>3 283</w:t>
            </w:r>
          </w:p>
        </w:tc>
        <w:tc>
          <w:tcPr>
            <w:tcW w:w="672" w:type="pct"/>
            <w:tcBorders>
              <w:top w:val="single" w:sz="6" w:space="0" w:color="auto"/>
              <w:left w:val="nil"/>
              <w:bottom w:val="single" w:sz="6" w:space="0" w:color="auto"/>
              <w:right w:val="nil"/>
            </w:tcBorders>
            <w:vAlign w:val="center"/>
            <w:hideMark/>
          </w:tcPr>
          <w:p w14:paraId="7B4F2E3E" w14:textId="77777777" w:rsidR="00C31C58" w:rsidRDefault="00CE11CB" w:rsidP="00C31C58">
            <w:pPr>
              <w:pStyle w:val="TabellRader"/>
            </w:pPr>
            <w:r>
              <w:t>Nederländerna</w:t>
            </w:r>
          </w:p>
        </w:tc>
        <w:tc>
          <w:tcPr>
            <w:tcW w:w="486" w:type="pct"/>
            <w:tcBorders>
              <w:top w:val="single" w:sz="6" w:space="0" w:color="auto"/>
              <w:left w:val="nil"/>
              <w:bottom w:val="single" w:sz="6" w:space="0" w:color="auto"/>
              <w:right w:val="nil"/>
            </w:tcBorders>
            <w:vAlign w:val="center"/>
            <w:hideMark/>
          </w:tcPr>
          <w:p w14:paraId="27AE07D9" w14:textId="77777777" w:rsidR="00C31C58" w:rsidRDefault="00CE11CB" w:rsidP="00C31C58">
            <w:pPr>
              <w:pStyle w:val="TabellRader"/>
            </w:pPr>
            <w:r>
              <w:t>3 195</w:t>
            </w:r>
          </w:p>
        </w:tc>
        <w:tc>
          <w:tcPr>
            <w:tcW w:w="640" w:type="pct"/>
            <w:tcBorders>
              <w:top w:val="single" w:sz="6" w:space="0" w:color="auto"/>
              <w:left w:val="nil"/>
              <w:bottom w:val="single" w:sz="6" w:space="0" w:color="auto"/>
              <w:right w:val="nil"/>
            </w:tcBorders>
            <w:vAlign w:val="center"/>
            <w:hideMark/>
          </w:tcPr>
          <w:p w14:paraId="5A6FC51B" w14:textId="77777777" w:rsidR="00C31C58" w:rsidRDefault="00CE11CB" w:rsidP="00C31C58">
            <w:pPr>
              <w:pStyle w:val="TabellRader"/>
            </w:pPr>
            <w:r>
              <w:t>Pakistan</w:t>
            </w:r>
          </w:p>
        </w:tc>
        <w:tc>
          <w:tcPr>
            <w:tcW w:w="523" w:type="pct"/>
            <w:tcBorders>
              <w:top w:val="single" w:sz="6" w:space="0" w:color="auto"/>
              <w:left w:val="nil"/>
              <w:bottom w:val="single" w:sz="6" w:space="0" w:color="auto"/>
              <w:right w:val="nil"/>
            </w:tcBorders>
            <w:vAlign w:val="center"/>
            <w:hideMark/>
          </w:tcPr>
          <w:p w14:paraId="0CE97C45" w14:textId="77777777" w:rsidR="00C31C58" w:rsidRDefault="00CE11CB" w:rsidP="00C31C58">
            <w:pPr>
              <w:pStyle w:val="TabellRader"/>
            </w:pPr>
            <w:r>
              <w:t>2 722</w:t>
            </w:r>
          </w:p>
        </w:tc>
      </w:tr>
      <w:tr w:rsidR="00C31C58" w14:paraId="71F27E23" w14:textId="77777777" w:rsidTr="00C31C58">
        <w:trPr>
          <w:trHeight w:val="269"/>
        </w:trPr>
        <w:tc>
          <w:tcPr>
            <w:tcW w:w="466" w:type="pct"/>
            <w:tcBorders>
              <w:top w:val="single" w:sz="6" w:space="0" w:color="auto"/>
              <w:left w:val="nil"/>
              <w:bottom w:val="single" w:sz="6" w:space="0" w:color="auto"/>
              <w:right w:val="nil"/>
            </w:tcBorders>
            <w:vAlign w:val="center"/>
            <w:hideMark/>
          </w:tcPr>
          <w:p w14:paraId="68364902" w14:textId="77777777" w:rsidR="00C31C58" w:rsidRDefault="00CE11CB" w:rsidP="00C31C58">
            <w:pPr>
              <w:pStyle w:val="TabellRader"/>
            </w:pPr>
            <w:r>
              <w:t>7.</w:t>
            </w:r>
          </w:p>
        </w:tc>
        <w:tc>
          <w:tcPr>
            <w:tcW w:w="700" w:type="pct"/>
            <w:tcBorders>
              <w:top w:val="single" w:sz="6" w:space="0" w:color="auto"/>
              <w:left w:val="nil"/>
              <w:bottom w:val="single" w:sz="6" w:space="0" w:color="auto"/>
              <w:right w:val="nil"/>
            </w:tcBorders>
            <w:vAlign w:val="center"/>
            <w:hideMark/>
          </w:tcPr>
          <w:p w14:paraId="059BBC0E" w14:textId="77777777" w:rsidR="00C31C58" w:rsidRDefault="00CE11CB" w:rsidP="00C31C58">
            <w:pPr>
              <w:pStyle w:val="TabellRader"/>
            </w:pPr>
            <w:r>
              <w:t>Finland</w:t>
            </w:r>
          </w:p>
        </w:tc>
        <w:tc>
          <w:tcPr>
            <w:tcW w:w="464" w:type="pct"/>
            <w:tcBorders>
              <w:top w:val="single" w:sz="6" w:space="0" w:color="auto"/>
              <w:left w:val="nil"/>
              <w:bottom w:val="single" w:sz="6" w:space="0" w:color="auto"/>
              <w:right w:val="nil"/>
            </w:tcBorders>
            <w:vAlign w:val="center"/>
            <w:hideMark/>
          </w:tcPr>
          <w:p w14:paraId="428A0EE5" w14:textId="77777777" w:rsidR="00C31C58" w:rsidRDefault="00CE11CB" w:rsidP="00C31C58">
            <w:pPr>
              <w:pStyle w:val="TabellRader"/>
            </w:pPr>
            <w:r>
              <w:t>1 458</w:t>
            </w:r>
          </w:p>
        </w:tc>
        <w:tc>
          <w:tcPr>
            <w:tcW w:w="595" w:type="pct"/>
            <w:tcBorders>
              <w:top w:val="single" w:sz="6" w:space="0" w:color="auto"/>
              <w:left w:val="nil"/>
              <w:bottom w:val="single" w:sz="6" w:space="0" w:color="auto"/>
              <w:right w:val="nil"/>
            </w:tcBorders>
            <w:vAlign w:val="center"/>
            <w:hideMark/>
          </w:tcPr>
          <w:p w14:paraId="456A4EAB" w14:textId="77777777" w:rsidR="00C31C58" w:rsidRDefault="00CE11CB" w:rsidP="00C31C58">
            <w:pPr>
              <w:pStyle w:val="TabellRader"/>
            </w:pPr>
            <w:r>
              <w:t>Finland</w:t>
            </w:r>
          </w:p>
        </w:tc>
        <w:tc>
          <w:tcPr>
            <w:tcW w:w="455" w:type="pct"/>
            <w:tcBorders>
              <w:top w:val="single" w:sz="6" w:space="0" w:color="auto"/>
              <w:left w:val="nil"/>
              <w:bottom w:val="single" w:sz="6" w:space="0" w:color="auto"/>
              <w:right w:val="nil"/>
            </w:tcBorders>
            <w:vAlign w:val="center"/>
            <w:hideMark/>
          </w:tcPr>
          <w:p w14:paraId="1A58CA0B" w14:textId="77777777" w:rsidR="00C31C58" w:rsidRDefault="00CE11CB" w:rsidP="00C31C58">
            <w:pPr>
              <w:pStyle w:val="TabellRader"/>
            </w:pPr>
            <w:r>
              <w:t>3 183</w:t>
            </w:r>
          </w:p>
        </w:tc>
        <w:tc>
          <w:tcPr>
            <w:tcW w:w="672" w:type="pct"/>
            <w:tcBorders>
              <w:top w:val="single" w:sz="6" w:space="0" w:color="auto"/>
              <w:left w:val="nil"/>
              <w:bottom w:val="single" w:sz="6" w:space="0" w:color="auto"/>
              <w:right w:val="nil"/>
            </w:tcBorders>
            <w:vAlign w:val="center"/>
            <w:hideMark/>
          </w:tcPr>
          <w:p w14:paraId="5B4BCC41" w14:textId="77777777" w:rsidR="00C31C58" w:rsidRDefault="00CE11CB" w:rsidP="00C31C58">
            <w:pPr>
              <w:pStyle w:val="TabellRader"/>
            </w:pPr>
            <w:r>
              <w:t>Norge</w:t>
            </w:r>
          </w:p>
        </w:tc>
        <w:tc>
          <w:tcPr>
            <w:tcW w:w="486" w:type="pct"/>
            <w:tcBorders>
              <w:top w:val="single" w:sz="6" w:space="0" w:color="auto"/>
              <w:left w:val="nil"/>
              <w:bottom w:val="single" w:sz="6" w:space="0" w:color="auto"/>
              <w:right w:val="nil"/>
            </w:tcBorders>
            <w:vAlign w:val="center"/>
            <w:hideMark/>
          </w:tcPr>
          <w:p w14:paraId="05E7C5AA" w14:textId="77777777" w:rsidR="00C31C58" w:rsidRDefault="00CE11CB" w:rsidP="00C31C58">
            <w:pPr>
              <w:pStyle w:val="TabellRader"/>
            </w:pPr>
            <w:r>
              <w:t>3 022</w:t>
            </w:r>
          </w:p>
        </w:tc>
        <w:tc>
          <w:tcPr>
            <w:tcW w:w="640" w:type="pct"/>
            <w:tcBorders>
              <w:top w:val="single" w:sz="6" w:space="0" w:color="auto"/>
              <w:left w:val="nil"/>
              <w:bottom w:val="single" w:sz="6" w:space="0" w:color="auto"/>
              <w:right w:val="nil"/>
            </w:tcBorders>
            <w:vAlign w:val="center"/>
            <w:hideMark/>
          </w:tcPr>
          <w:p w14:paraId="2796BB63" w14:textId="77777777" w:rsidR="00C31C58" w:rsidRDefault="00CE11CB" w:rsidP="00C31C58">
            <w:pPr>
              <w:pStyle w:val="TabellRader"/>
            </w:pPr>
            <w:r>
              <w:t>Tjeckien*</w:t>
            </w:r>
          </w:p>
        </w:tc>
        <w:tc>
          <w:tcPr>
            <w:tcW w:w="523" w:type="pct"/>
            <w:tcBorders>
              <w:top w:val="single" w:sz="6" w:space="0" w:color="auto"/>
              <w:left w:val="nil"/>
              <w:bottom w:val="single" w:sz="6" w:space="0" w:color="auto"/>
              <w:right w:val="nil"/>
            </w:tcBorders>
            <w:vAlign w:val="center"/>
            <w:hideMark/>
          </w:tcPr>
          <w:p w14:paraId="5C9F9A62" w14:textId="77777777" w:rsidR="00C31C58" w:rsidRDefault="00CE11CB" w:rsidP="00C31C58">
            <w:pPr>
              <w:pStyle w:val="TabellRader"/>
            </w:pPr>
            <w:r>
              <w:t>2 688</w:t>
            </w:r>
          </w:p>
        </w:tc>
      </w:tr>
      <w:tr w:rsidR="00C31C58" w14:paraId="4B81C340" w14:textId="77777777" w:rsidTr="00C31C58">
        <w:trPr>
          <w:trHeight w:val="269"/>
        </w:trPr>
        <w:tc>
          <w:tcPr>
            <w:tcW w:w="466" w:type="pct"/>
            <w:tcBorders>
              <w:top w:val="single" w:sz="6" w:space="0" w:color="auto"/>
              <w:left w:val="nil"/>
              <w:bottom w:val="single" w:sz="6" w:space="0" w:color="auto"/>
              <w:right w:val="nil"/>
            </w:tcBorders>
            <w:vAlign w:val="center"/>
            <w:hideMark/>
          </w:tcPr>
          <w:p w14:paraId="7EDDEB10" w14:textId="77777777" w:rsidR="00C31C58" w:rsidRDefault="00CE11CB" w:rsidP="00C31C58">
            <w:pPr>
              <w:pStyle w:val="TabellRader"/>
            </w:pPr>
            <w:r>
              <w:t>8.</w:t>
            </w:r>
          </w:p>
        </w:tc>
        <w:tc>
          <w:tcPr>
            <w:tcW w:w="700" w:type="pct"/>
            <w:tcBorders>
              <w:top w:val="single" w:sz="6" w:space="0" w:color="auto"/>
              <w:left w:val="nil"/>
              <w:bottom w:val="single" w:sz="6" w:space="0" w:color="auto"/>
              <w:right w:val="nil"/>
            </w:tcBorders>
            <w:vAlign w:val="center"/>
            <w:hideMark/>
          </w:tcPr>
          <w:p w14:paraId="228FC9D0" w14:textId="77777777" w:rsidR="00C31C58" w:rsidRDefault="00CE11CB" w:rsidP="00C31C58">
            <w:pPr>
              <w:pStyle w:val="TabellRader"/>
            </w:pPr>
            <w:r>
              <w:t>Tyskland</w:t>
            </w:r>
          </w:p>
        </w:tc>
        <w:tc>
          <w:tcPr>
            <w:tcW w:w="464" w:type="pct"/>
            <w:tcBorders>
              <w:top w:val="single" w:sz="6" w:space="0" w:color="auto"/>
              <w:left w:val="nil"/>
              <w:bottom w:val="single" w:sz="6" w:space="0" w:color="auto"/>
              <w:right w:val="nil"/>
            </w:tcBorders>
            <w:vAlign w:val="center"/>
            <w:hideMark/>
          </w:tcPr>
          <w:p w14:paraId="013DF3ED" w14:textId="77777777" w:rsidR="00C31C58" w:rsidRDefault="00CE11CB" w:rsidP="00C31C58">
            <w:pPr>
              <w:pStyle w:val="TabellRader"/>
            </w:pPr>
            <w:r>
              <w:t>1 426</w:t>
            </w:r>
          </w:p>
        </w:tc>
        <w:tc>
          <w:tcPr>
            <w:tcW w:w="595" w:type="pct"/>
            <w:tcBorders>
              <w:top w:val="single" w:sz="6" w:space="0" w:color="auto"/>
              <w:left w:val="nil"/>
              <w:bottom w:val="single" w:sz="6" w:space="0" w:color="auto"/>
              <w:right w:val="nil"/>
            </w:tcBorders>
            <w:vAlign w:val="center"/>
            <w:hideMark/>
          </w:tcPr>
          <w:p w14:paraId="40C389E3" w14:textId="77777777" w:rsidR="00C31C58" w:rsidRDefault="00CE11CB" w:rsidP="00C31C58">
            <w:pPr>
              <w:pStyle w:val="TabellRader"/>
            </w:pPr>
            <w:r>
              <w:t>Tyskland</w:t>
            </w:r>
          </w:p>
        </w:tc>
        <w:tc>
          <w:tcPr>
            <w:tcW w:w="455" w:type="pct"/>
            <w:tcBorders>
              <w:top w:val="single" w:sz="6" w:space="0" w:color="auto"/>
              <w:left w:val="nil"/>
              <w:bottom w:val="single" w:sz="6" w:space="0" w:color="auto"/>
              <w:right w:val="nil"/>
            </w:tcBorders>
            <w:vAlign w:val="center"/>
            <w:hideMark/>
          </w:tcPr>
          <w:p w14:paraId="288DAB8D" w14:textId="77777777" w:rsidR="00C31C58" w:rsidRDefault="00CE11CB" w:rsidP="00C31C58">
            <w:pPr>
              <w:pStyle w:val="TabellRader"/>
            </w:pPr>
            <w:r>
              <w:t>2 854</w:t>
            </w:r>
          </w:p>
        </w:tc>
        <w:tc>
          <w:tcPr>
            <w:tcW w:w="672" w:type="pct"/>
            <w:tcBorders>
              <w:top w:val="single" w:sz="6" w:space="0" w:color="auto"/>
              <w:left w:val="nil"/>
              <w:bottom w:val="single" w:sz="6" w:space="0" w:color="auto"/>
              <w:right w:val="nil"/>
            </w:tcBorders>
            <w:vAlign w:val="center"/>
            <w:hideMark/>
          </w:tcPr>
          <w:p w14:paraId="5DFAF63F" w14:textId="77777777" w:rsidR="00C31C58" w:rsidRDefault="00CE11CB" w:rsidP="00C31C58">
            <w:pPr>
              <w:pStyle w:val="TabellRader"/>
            </w:pPr>
            <w:r>
              <w:t>Tjeckien*</w:t>
            </w:r>
          </w:p>
        </w:tc>
        <w:tc>
          <w:tcPr>
            <w:tcW w:w="486" w:type="pct"/>
            <w:tcBorders>
              <w:top w:val="single" w:sz="6" w:space="0" w:color="auto"/>
              <w:left w:val="nil"/>
              <w:bottom w:val="single" w:sz="6" w:space="0" w:color="auto"/>
              <w:right w:val="nil"/>
            </w:tcBorders>
            <w:vAlign w:val="center"/>
            <w:hideMark/>
          </w:tcPr>
          <w:p w14:paraId="7FC5A74C" w14:textId="77777777" w:rsidR="00C31C58" w:rsidRDefault="00CE11CB" w:rsidP="00C31C58">
            <w:pPr>
              <w:pStyle w:val="TabellRader"/>
            </w:pPr>
            <w:r>
              <w:t>2 915</w:t>
            </w:r>
          </w:p>
        </w:tc>
        <w:tc>
          <w:tcPr>
            <w:tcW w:w="640" w:type="pct"/>
            <w:tcBorders>
              <w:top w:val="single" w:sz="6" w:space="0" w:color="auto"/>
              <w:left w:val="nil"/>
              <w:bottom w:val="single" w:sz="6" w:space="0" w:color="auto"/>
              <w:right w:val="nil"/>
            </w:tcBorders>
            <w:vAlign w:val="center"/>
            <w:hideMark/>
          </w:tcPr>
          <w:p w14:paraId="5CB01BB3" w14:textId="77777777" w:rsidR="00C31C58" w:rsidRDefault="00CE11CB" w:rsidP="00C31C58">
            <w:pPr>
              <w:pStyle w:val="TabellRader"/>
            </w:pPr>
            <w:r>
              <w:t>Tyskland</w:t>
            </w:r>
          </w:p>
        </w:tc>
        <w:tc>
          <w:tcPr>
            <w:tcW w:w="523" w:type="pct"/>
            <w:tcBorders>
              <w:top w:val="single" w:sz="6" w:space="0" w:color="auto"/>
              <w:left w:val="nil"/>
              <w:bottom w:val="single" w:sz="6" w:space="0" w:color="auto"/>
              <w:right w:val="nil"/>
            </w:tcBorders>
            <w:vAlign w:val="center"/>
            <w:hideMark/>
          </w:tcPr>
          <w:p w14:paraId="6B237D10" w14:textId="77777777" w:rsidR="00C31C58" w:rsidRDefault="00CE11CB" w:rsidP="00C31C58">
            <w:pPr>
              <w:pStyle w:val="TabellRader"/>
            </w:pPr>
            <w:r>
              <w:t>2 529</w:t>
            </w:r>
          </w:p>
        </w:tc>
      </w:tr>
      <w:tr w:rsidR="00C31C58" w14:paraId="1694A2DF" w14:textId="77777777" w:rsidTr="00C31C58">
        <w:trPr>
          <w:trHeight w:val="269"/>
        </w:trPr>
        <w:tc>
          <w:tcPr>
            <w:tcW w:w="466" w:type="pct"/>
            <w:tcBorders>
              <w:top w:val="single" w:sz="6" w:space="0" w:color="auto"/>
              <w:left w:val="nil"/>
              <w:bottom w:val="single" w:sz="6" w:space="0" w:color="auto"/>
              <w:right w:val="nil"/>
            </w:tcBorders>
            <w:vAlign w:val="center"/>
            <w:hideMark/>
          </w:tcPr>
          <w:p w14:paraId="4C2C5294" w14:textId="77777777" w:rsidR="00C31C58" w:rsidRDefault="00CE11CB" w:rsidP="00C31C58">
            <w:pPr>
              <w:pStyle w:val="TabellRader"/>
            </w:pPr>
            <w:r>
              <w:t>9.</w:t>
            </w:r>
          </w:p>
        </w:tc>
        <w:tc>
          <w:tcPr>
            <w:tcW w:w="700" w:type="pct"/>
            <w:tcBorders>
              <w:top w:val="single" w:sz="6" w:space="0" w:color="auto"/>
              <w:left w:val="nil"/>
              <w:bottom w:val="single" w:sz="6" w:space="0" w:color="auto"/>
              <w:right w:val="nil"/>
            </w:tcBorders>
            <w:vAlign w:val="center"/>
            <w:hideMark/>
          </w:tcPr>
          <w:p w14:paraId="5B68D9EC" w14:textId="77777777" w:rsidR="00C31C58" w:rsidRDefault="00CE11CB" w:rsidP="00C31C58">
            <w:pPr>
              <w:pStyle w:val="TabellRader"/>
            </w:pPr>
            <w:r>
              <w:t>Storbritannien</w:t>
            </w:r>
          </w:p>
        </w:tc>
        <w:tc>
          <w:tcPr>
            <w:tcW w:w="464" w:type="pct"/>
            <w:tcBorders>
              <w:top w:val="single" w:sz="6" w:space="0" w:color="auto"/>
              <w:left w:val="nil"/>
              <w:bottom w:val="single" w:sz="6" w:space="0" w:color="auto"/>
              <w:right w:val="nil"/>
            </w:tcBorders>
            <w:vAlign w:val="center"/>
            <w:hideMark/>
          </w:tcPr>
          <w:p w14:paraId="607D0AA0" w14:textId="77777777" w:rsidR="00C31C58" w:rsidRDefault="00CE11CB" w:rsidP="00C31C58">
            <w:pPr>
              <w:pStyle w:val="TabellRader"/>
            </w:pPr>
            <w:r>
              <w:t>1 188</w:t>
            </w:r>
          </w:p>
        </w:tc>
        <w:tc>
          <w:tcPr>
            <w:tcW w:w="595" w:type="pct"/>
            <w:tcBorders>
              <w:top w:val="single" w:sz="6" w:space="0" w:color="auto"/>
              <w:left w:val="nil"/>
              <w:bottom w:val="single" w:sz="6" w:space="0" w:color="auto"/>
              <w:right w:val="nil"/>
            </w:tcBorders>
            <w:vAlign w:val="center"/>
            <w:hideMark/>
          </w:tcPr>
          <w:p w14:paraId="380D7870" w14:textId="77777777" w:rsidR="00C31C58" w:rsidRDefault="00CE11CB" w:rsidP="00C31C58">
            <w:pPr>
              <w:pStyle w:val="TabellRader"/>
            </w:pPr>
            <w:r>
              <w:t>Frankrike</w:t>
            </w:r>
          </w:p>
        </w:tc>
        <w:tc>
          <w:tcPr>
            <w:tcW w:w="455" w:type="pct"/>
            <w:tcBorders>
              <w:top w:val="single" w:sz="6" w:space="0" w:color="auto"/>
              <w:left w:val="nil"/>
              <w:bottom w:val="single" w:sz="6" w:space="0" w:color="auto"/>
              <w:right w:val="nil"/>
            </w:tcBorders>
            <w:vAlign w:val="center"/>
            <w:hideMark/>
          </w:tcPr>
          <w:p w14:paraId="77D23222" w14:textId="77777777" w:rsidR="00C31C58" w:rsidRDefault="00CE11CB" w:rsidP="00C31C58">
            <w:pPr>
              <w:pStyle w:val="TabellRader"/>
            </w:pPr>
            <w:r>
              <w:t>2 749</w:t>
            </w:r>
          </w:p>
        </w:tc>
        <w:tc>
          <w:tcPr>
            <w:tcW w:w="672" w:type="pct"/>
            <w:tcBorders>
              <w:top w:val="single" w:sz="6" w:space="0" w:color="auto"/>
              <w:left w:val="nil"/>
              <w:bottom w:val="single" w:sz="6" w:space="0" w:color="auto"/>
              <w:right w:val="nil"/>
            </w:tcBorders>
            <w:vAlign w:val="center"/>
            <w:hideMark/>
          </w:tcPr>
          <w:p w14:paraId="55DA2D33" w14:textId="77777777" w:rsidR="00C31C58" w:rsidRDefault="00CE11CB" w:rsidP="00C31C58">
            <w:pPr>
              <w:pStyle w:val="TabellRader"/>
            </w:pPr>
            <w:r>
              <w:t>Pakistan</w:t>
            </w:r>
          </w:p>
        </w:tc>
        <w:tc>
          <w:tcPr>
            <w:tcW w:w="486" w:type="pct"/>
            <w:tcBorders>
              <w:top w:val="single" w:sz="6" w:space="0" w:color="auto"/>
              <w:left w:val="nil"/>
              <w:bottom w:val="single" w:sz="6" w:space="0" w:color="auto"/>
              <w:right w:val="nil"/>
            </w:tcBorders>
            <w:vAlign w:val="center"/>
            <w:hideMark/>
          </w:tcPr>
          <w:p w14:paraId="2E04D844" w14:textId="77777777" w:rsidR="00C31C58" w:rsidRDefault="00CE11CB" w:rsidP="00C31C58">
            <w:pPr>
              <w:pStyle w:val="TabellRader"/>
            </w:pPr>
            <w:r>
              <w:t>2 832</w:t>
            </w:r>
          </w:p>
        </w:tc>
        <w:tc>
          <w:tcPr>
            <w:tcW w:w="640" w:type="pct"/>
            <w:tcBorders>
              <w:top w:val="single" w:sz="6" w:space="0" w:color="auto"/>
              <w:left w:val="nil"/>
              <w:bottom w:val="single" w:sz="6" w:space="0" w:color="auto"/>
              <w:right w:val="nil"/>
            </w:tcBorders>
            <w:vAlign w:val="center"/>
            <w:hideMark/>
          </w:tcPr>
          <w:p w14:paraId="0AE98146" w14:textId="77777777" w:rsidR="00C31C58" w:rsidRDefault="00CE11CB" w:rsidP="00C31C58">
            <w:pPr>
              <w:pStyle w:val="TabellRader"/>
            </w:pPr>
            <w:r>
              <w:t>Nederländerna</w:t>
            </w:r>
          </w:p>
        </w:tc>
        <w:tc>
          <w:tcPr>
            <w:tcW w:w="523" w:type="pct"/>
            <w:tcBorders>
              <w:top w:val="single" w:sz="6" w:space="0" w:color="auto"/>
              <w:left w:val="nil"/>
              <w:bottom w:val="single" w:sz="6" w:space="0" w:color="auto"/>
              <w:right w:val="nil"/>
            </w:tcBorders>
            <w:vAlign w:val="center"/>
            <w:hideMark/>
          </w:tcPr>
          <w:p w14:paraId="3B11025E" w14:textId="77777777" w:rsidR="00C31C58" w:rsidRDefault="00CE11CB" w:rsidP="00C31C58">
            <w:pPr>
              <w:pStyle w:val="TabellRader"/>
            </w:pPr>
            <w:r>
              <w:t>1 913</w:t>
            </w:r>
          </w:p>
        </w:tc>
      </w:tr>
      <w:tr w:rsidR="00C31C58" w14:paraId="7A222305" w14:textId="77777777" w:rsidTr="00C31C58">
        <w:trPr>
          <w:trHeight w:val="269"/>
        </w:trPr>
        <w:tc>
          <w:tcPr>
            <w:tcW w:w="466" w:type="pct"/>
            <w:tcBorders>
              <w:top w:val="single" w:sz="6" w:space="0" w:color="auto"/>
              <w:left w:val="nil"/>
              <w:bottom w:val="single" w:sz="6" w:space="0" w:color="auto"/>
              <w:right w:val="nil"/>
            </w:tcBorders>
            <w:vAlign w:val="center"/>
            <w:hideMark/>
          </w:tcPr>
          <w:p w14:paraId="5F390CDE" w14:textId="77777777" w:rsidR="00C31C58" w:rsidRDefault="00CE11CB" w:rsidP="00C31C58">
            <w:pPr>
              <w:pStyle w:val="TabellRader"/>
            </w:pPr>
            <w:r>
              <w:t>10.</w:t>
            </w:r>
          </w:p>
        </w:tc>
        <w:tc>
          <w:tcPr>
            <w:tcW w:w="700" w:type="pct"/>
            <w:tcBorders>
              <w:top w:val="single" w:sz="6" w:space="0" w:color="auto"/>
              <w:left w:val="nil"/>
              <w:bottom w:val="single" w:sz="6" w:space="0" w:color="auto"/>
              <w:right w:val="nil"/>
            </w:tcBorders>
            <w:vAlign w:val="center"/>
            <w:hideMark/>
          </w:tcPr>
          <w:p w14:paraId="2AAF81E8" w14:textId="77777777" w:rsidR="00C31C58" w:rsidRDefault="00CE11CB" w:rsidP="00C31C58">
            <w:pPr>
              <w:pStyle w:val="TabellRader"/>
            </w:pPr>
            <w:r>
              <w:t>Ungern*</w:t>
            </w:r>
          </w:p>
        </w:tc>
        <w:tc>
          <w:tcPr>
            <w:tcW w:w="464" w:type="pct"/>
            <w:tcBorders>
              <w:top w:val="single" w:sz="6" w:space="0" w:color="auto"/>
              <w:left w:val="nil"/>
              <w:bottom w:val="single" w:sz="6" w:space="0" w:color="auto"/>
              <w:right w:val="nil"/>
            </w:tcBorders>
            <w:vAlign w:val="center"/>
            <w:hideMark/>
          </w:tcPr>
          <w:p w14:paraId="2A177248" w14:textId="77777777" w:rsidR="00C31C58" w:rsidRDefault="00CE11CB" w:rsidP="00C31C58">
            <w:pPr>
              <w:pStyle w:val="TabellRader"/>
            </w:pPr>
            <w:r>
              <w:t>1 050</w:t>
            </w:r>
          </w:p>
        </w:tc>
        <w:tc>
          <w:tcPr>
            <w:tcW w:w="595" w:type="pct"/>
            <w:tcBorders>
              <w:top w:val="single" w:sz="6" w:space="0" w:color="auto"/>
              <w:left w:val="nil"/>
              <w:bottom w:val="single" w:sz="6" w:space="0" w:color="auto"/>
              <w:right w:val="nil"/>
            </w:tcBorders>
            <w:vAlign w:val="center"/>
            <w:hideMark/>
          </w:tcPr>
          <w:p w14:paraId="6087F531" w14:textId="77777777" w:rsidR="00C31C58" w:rsidRDefault="00CE11CB" w:rsidP="00C31C58">
            <w:pPr>
              <w:pStyle w:val="TabellRader"/>
            </w:pPr>
            <w:r>
              <w:t>Ungern*</w:t>
            </w:r>
          </w:p>
        </w:tc>
        <w:tc>
          <w:tcPr>
            <w:tcW w:w="455" w:type="pct"/>
            <w:tcBorders>
              <w:top w:val="single" w:sz="6" w:space="0" w:color="auto"/>
              <w:left w:val="nil"/>
              <w:bottom w:val="single" w:sz="6" w:space="0" w:color="auto"/>
              <w:right w:val="nil"/>
            </w:tcBorders>
            <w:vAlign w:val="center"/>
            <w:hideMark/>
          </w:tcPr>
          <w:p w14:paraId="5AD64C1D" w14:textId="77777777" w:rsidR="00C31C58" w:rsidRDefault="00CE11CB" w:rsidP="00C31C58">
            <w:pPr>
              <w:pStyle w:val="TabellRader"/>
            </w:pPr>
            <w:r>
              <w:t>2 431</w:t>
            </w:r>
          </w:p>
        </w:tc>
        <w:tc>
          <w:tcPr>
            <w:tcW w:w="672" w:type="pct"/>
            <w:tcBorders>
              <w:top w:val="single" w:sz="6" w:space="0" w:color="auto"/>
              <w:left w:val="nil"/>
              <w:bottom w:val="single" w:sz="6" w:space="0" w:color="auto"/>
              <w:right w:val="nil"/>
            </w:tcBorders>
            <w:vAlign w:val="center"/>
            <w:hideMark/>
          </w:tcPr>
          <w:p w14:paraId="6A32E347" w14:textId="77777777" w:rsidR="00C31C58" w:rsidRDefault="00CE11CB" w:rsidP="00C31C58">
            <w:pPr>
              <w:pStyle w:val="TabellRader"/>
            </w:pPr>
            <w:r>
              <w:t>Frankrike</w:t>
            </w:r>
          </w:p>
        </w:tc>
        <w:tc>
          <w:tcPr>
            <w:tcW w:w="486" w:type="pct"/>
            <w:tcBorders>
              <w:top w:val="single" w:sz="6" w:space="0" w:color="auto"/>
              <w:left w:val="nil"/>
              <w:bottom w:val="single" w:sz="6" w:space="0" w:color="auto"/>
              <w:right w:val="nil"/>
            </w:tcBorders>
            <w:vAlign w:val="center"/>
            <w:hideMark/>
          </w:tcPr>
          <w:p w14:paraId="3D460677" w14:textId="77777777" w:rsidR="00C31C58" w:rsidRDefault="00CE11CB" w:rsidP="00C31C58">
            <w:pPr>
              <w:pStyle w:val="TabellRader"/>
            </w:pPr>
            <w:r>
              <w:t>2 481</w:t>
            </w:r>
          </w:p>
        </w:tc>
        <w:tc>
          <w:tcPr>
            <w:tcW w:w="640" w:type="pct"/>
            <w:tcBorders>
              <w:top w:val="single" w:sz="6" w:space="0" w:color="auto"/>
              <w:left w:val="nil"/>
              <w:bottom w:val="single" w:sz="6" w:space="0" w:color="auto"/>
              <w:right w:val="nil"/>
            </w:tcBorders>
            <w:vAlign w:val="center"/>
            <w:hideMark/>
          </w:tcPr>
          <w:p w14:paraId="4272DDBE" w14:textId="77777777" w:rsidR="00C31C58" w:rsidRDefault="00CE11CB" w:rsidP="00C31C58">
            <w:pPr>
              <w:pStyle w:val="TabellRader"/>
            </w:pPr>
            <w:r>
              <w:t>FAE</w:t>
            </w:r>
          </w:p>
        </w:tc>
        <w:tc>
          <w:tcPr>
            <w:tcW w:w="523" w:type="pct"/>
            <w:tcBorders>
              <w:top w:val="single" w:sz="6" w:space="0" w:color="auto"/>
              <w:left w:val="nil"/>
              <w:bottom w:val="single" w:sz="6" w:space="0" w:color="auto"/>
              <w:right w:val="nil"/>
            </w:tcBorders>
            <w:vAlign w:val="center"/>
            <w:hideMark/>
          </w:tcPr>
          <w:p w14:paraId="4BB1AC0C" w14:textId="77777777" w:rsidR="00C31C58" w:rsidRDefault="00CE11CB" w:rsidP="00C31C58">
            <w:pPr>
              <w:pStyle w:val="TabellRader"/>
            </w:pPr>
            <w:r>
              <w:t>1 771</w:t>
            </w:r>
          </w:p>
        </w:tc>
      </w:tr>
      <w:tr w:rsidR="00C31C58" w14:paraId="7335225B" w14:textId="77777777" w:rsidTr="00C31C58">
        <w:trPr>
          <w:trHeight w:val="269"/>
        </w:trPr>
        <w:tc>
          <w:tcPr>
            <w:tcW w:w="466" w:type="pct"/>
            <w:tcBorders>
              <w:top w:val="single" w:sz="6" w:space="0" w:color="auto"/>
              <w:left w:val="nil"/>
              <w:bottom w:val="single" w:sz="6" w:space="0" w:color="auto"/>
              <w:right w:val="nil"/>
            </w:tcBorders>
            <w:vAlign w:val="center"/>
            <w:hideMark/>
          </w:tcPr>
          <w:p w14:paraId="0AA66EC8" w14:textId="77777777" w:rsidR="00C31C58" w:rsidRDefault="00CE11CB" w:rsidP="00C31C58">
            <w:pPr>
              <w:pStyle w:val="TabellRader"/>
            </w:pPr>
            <w:r>
              <w:t>11.</w:t>
            </w:r>
          </w:p>
        </w:tc>
        <w:tc>
          <w:tcPr>
            <w:tcW w:w="700" w:type="pct"/>
            <w:tcBorders>
              <w:top w:val="single" w:sz="6" w:space="0" w:color="auto"/>
              <w:left w:val="nil"/>
              <w:bottom w:val="single" w:sz="6" w:space="0" w:color="auto"/>
              <w:right w:val="nil"/>
            </w:tcBorders>
            <w:vAlign w:val="center"/>
            <w:hideMark/>
          </w:tcPr>
          <w:p w14:paraId="2DF49ACA" w14:textId="77777777" w:rsidR="00C31C58" w:rsidRDefault="00CE11CB" w:rsidP="00C31C58">
            <w:pPr>
              <w:pStyle w:val="TabellRader"/>
            </w:pPr>
            <w:r>
              <w:t>Indien</w:t>
            </w:r>
          </w:p>
        </w:tc>
        <w:tc>
          <w:tcPr>
            <w:tcW w:w="464" w:type="pct"/>
            <w:tcBorders>
              <w:top w:val="single" w:sz="6" w:space="0" w:color="auto"/>
              <w:left w:val="nil"/>
              <w:bottom w:val="single" w:sz="6" w:space="0" w:color="auto"/>
              <w:right w:val="nil"/>
            </w:tcBorders>
            <w:vAlign w:val="center"/>
            <w:hideMark/>
          </w:tcPr>
          <w:p w14:paraId="1BE310B3" w14:textId="77777777" w:rsidR="00C31C58" w:rsidRDefault="00CE11CB" w:rsidP="00C31C58">
            <w:pPr>
              <w:pStyle w:val="TabellRader"/>
            </w:pPr>
            <w:r>
              <w:t>962</w:t>
            </w:r>
          </w:p>
        </w:tc>
        <w:tc>
          <w:tcPr>
            <w:tcW w:w="595" w:type="pct"/>
            <w:tcBorders>
              <w:top w:val="single" w:sz="6" w:space="0" w:color="auto"/>
              <w:left w:val="nil"/>
              <w:bottom w:val="single" w:sz="6" w:space="0" w:color="auto"/>
              <w:right w:val="nil"/>
            </w:tcBorders>
            <w:vAlign w:val="center"/>
            <w:hideMark/>
          </w:tcPr>
          <w:p w14:paraId="71046A48" w14:textId="77777777" w:rsidR="00C31C58" w:rsidRDefault="00CE11CB" w:rsidP="00C31C58">
            <w:pPr>
              <w:pStyle w:val="TabellRader"/>
            </w:pPr>
            <w:r>
              <w:t>Singapore</w:t>
            </w:r>
          </w:p>
        </w:tc>
        <w:tc>
          <w:tcPr>
            <w:tcW w:w="455" w:type="pct"/>
            <w:tcBorders>
              <w:top w:val="single" w:sz="6" w:space="0" w:color="auto"/>
              <w:left w:val="nil"/>
              <w:bottom w:val="single" w:sz="6" w:space="0" w:color="auto"/>
              <w:right w:val="nil"/>
            </w:tcBorders>
            <w:vAlign w:val="center"/>
            <w:hideMark/>
          </w:tcPr>
          <w:p w14:paraId="516E4264" w14:textId="77777777" w:rsidR="00C31C58" w:rsidRDefault="00CE11CB" w:rsidP="00C31C58">
            <w:pPr>
              <w:pStyle w:val="TabellRader"/>
            </w:pPr>
            <w:r>
              <w:t>2 342</w:t>
            </w:r>
          </w:p>
        </w:tc>
        <w:tc>
          <w:tcPr>
            <w:tcW w:w="672" w:type="pct"/>
            <w:tcBorders>
              <w:top w:val="single" w:sz="6" w:space="0" w:color="auto"/>
              <w:left w:val="nil"/>
              <w:bottom w:val="single" w:sz="6" w:space="0" w:color="auto"/>
              <w:right w:val="nil"/>
            </w:tcBorders>
            <w:vAlign w:val="center"/>
            <w:hideMark/>
          </w:tcPr>
          <w:p w14:paraId="0DF5E873" w14:textId="77777777" w:rsidR="00C31C58" w:rsidRDefault="00CE11CB" w:rsidP="00C31C58">
            <w:pPr>
              <w:pStyle w:val="TabellRader"/>
            </w:pPr>
            <w:r>
              <w:t>Sydafrika</w:t>
            </w:r>
          </w:p>
        </w:tc>
        <w:tc>
          <w:tcPr>
            <w:tcW w:w="486" w:type="pct"/>
            <w:tcBorders>
              <w:top w:val="single" w:sz="6" w:space="0" w:color="auto"/>
              <w:left w:val="nil"/>
              <w:bottom w:val="single" w:sz="6" w:space="0" w:color="auto"/>
              <w:right w:val="nil"/>
            </w:tcBorders>
            <w:vAlign w:val="center"/>
            <w:hideMark/>
          </w:tcPr>
          <w:p w14:paraId="2DE32965" w14:textId="77777777" w:rsidR="00C31C58" w:rsidRDefault="00CE11CB" w:rsidP="00C31C58">
            <w:pPr>
              <w:pStyle w:val="TabellRader"/>
            </w:pPr>
            <w:r>
              <w:t>2 318</w:t>
            </w:r>
          </w:p>
        </w:tc>
        <w:tc>
          <w:tcPr>
            <w:tcW w:w="640" w:type="pct"/>
            <w:tcBorders>
              <w:top w:val="single" w:sz="6" w:space="0" w:color="auto"/>
              <w:left w:val="nil"/>
              <w:bottom w:val="single" w:sz="6" w:space="0" w:color="auto"/>
              <w:right w:val="nil"/>
            </w:tcBorders>
            <w:vAlign w:val="center"/>
            <w:hideMark/>
          </w:tcPr>
          <w:p w14:paraId="7EB7C235" w14:textId="77777777" w:rsidR="00C31C58" w:rsidRDefault="00CE11CB" w:rsidP="00C31C58">
            <w:pPr>
              <w:pStyle w:val="TabellRader"/>
            </w:pPr>
            <w:r>
              <w:t>Storbritannien</w:t>
            </w:r>
          </w:p>
        </w:tc>
        <w:tc>
          <w:tcPr>
            <w:tcW w:w="523" w:type="pct"/>
            <w:tcBorders>
              <w:top w:val="single" w:sz="6" w:space="0" w:color="auto"/>
              <w:left w:val="nil"/>
              <w:bottom w:val="single" w:sz="6" w:space="0" w:color="auto"/>
              <w:right w:val="nil"/>
            </w:tcBorders>
            <w:vAlign w:val="center"/>
            <w:hideMark/>
          </w:tcPr>
          <w:p w14:paraId="6AA26622" w14:textId="77777777" w:rsidR="00C31C58" w:rsidRDefault="00CE11CB" w:rsidP="00C31C58">
            <w:pPr>
              <w:pStyle w:val="TabellRader"/>
            </w:pPr>
            <w:r>
              <w:t>1 629</w:t>
            </w:r>
          </w:p>
        </w:tc>
      </w:tr>
      <w:tr w:rsidR="00C31C58" w14:paraId="731601E8" w14:textId="77777777" w:rsidTr="00C31C58">
        <w:trPr>
          <w:trHeight w:val="269"/>
        </w:trPr>
        <w:tc>
          <w:tcPr>
            <w:tcW w:w="466" w:type="pct"/>
            <w:tcBorders>
              <w:top w:val="single" w:sz="6" w:space="0" w:color="auto"/>
              <w:left w:val="nil"/>
              <w:bottom w:val="single" w:sz="6" w:space="0" w:color="auto"/>
              <w:right w:val="nil"/>
            </w:tcBorders>
            <w:vAlign w:val="center"/>
            <w:hideMark/>
          </w:tcPr>
          <w:p w14:paraId="5873EE80" w14:textId="77777777" w:rsidR="00C31C58" w:rsidRDefault="00CE11CB" w:rsidP="00C31C58">
            <w:pPr>
              <w:pStyle w:val="TabellRader"/>
            </w:pPr>
            <w:r>
              <w:t>12.</w:t>
            </w:r>
          </w:p>
        </w:tc>
        <w:tc>
          <w:tcPr>
            <w:tcW w:w="700" w:type="pct"/>
            <w:tcBorders>
              <w:top w:val="single" w:sz="6" w:space="0" w:color="auto"/>
              <w:left w:val="nil"/>
              <w:bottom w:val="single" w:sz="6" w:space="0" w:color="auto"/>
              <w:right w:val="nil"/>
            </w:tcBorders>
            <w:vAlign w:val="center"/>
            <w:hideMark/>
          </w:tcPr>
          <w:p w14:paraId="72917EA3" w14:textId="77777777" w:rsidR="00C31C58" w:rsidRDefault="00CE11CB" w:rsidP="00C31C58">
            <w:pPr>
              <w:pStyle w:val="TabellRader"/>
            </w:pPr>
            <w:r>
              <w:t>Mexiko</w:t>
            </w:r>
          </w:p>
        </w:tc>
        <w:tc>
          <w:tcPr>
            <w:tcW w:w="464" w:type="pct"/>
            <w:tcBorders>
              <w:top w:val="single" w:sz="6" w:space="0" w:color="auto"/>
              <w:left w:val="nil"/>
              <w:bottom w:val="single" w:sz="6" w:space="0" w:color="auto"/>
              <w:right w:val="nil"/>
            </w:tcBorders>
            <w:vAlign w:val="center"/>
            <w:hideMark/>
          </w:tcPr>
          <w:p w14:paraId="52B420C2" w14:textId="77777777" w:rsidR="00C31C58" w:rsidRDefault="00CE11CB" w:rsidP="00C31C58">
            <w:pPr>
              <w:pStyle w:val="TabellRader"/>
            </w:pPr>
            <w:r>
              <w:t>959</w:t>
            </w:r>
          </w:p>
        </w:tc>
        <w:tc>
          <w:tcPr>
            <w:tcW w:w="595" w:type="pct"/>
            <w:tcBorders>
              <w:top w:val="single" w:sz="6" w:space="0" w:color="auto"/>
              <w:left w:val="nil"/>
              <w:bottom w:val="single" w:sz="6" w:space="0" w:color="auto"/>
              <w:right w:val="nil"/>
            </w:tcBorders>
            <w:vAlign w:val="center"/>
            <w:hideMark/>
          </w:tcPr>
          <w:p w14:paraId="6359A1E5" w14:textId="77777777" w:rsidR="00C31C58" w:rsidRDefault="00CE11CB" w:rsidP="00C31C58">
            <w:pPr>
              <w:pStyle w:val="TabellRader"/>
            </w:pPr>
            <w:r>
              <w:t>Indien</w:t>
            </w:r>
          </w:p>
        </w:tc>
        <w:tc>
          <w:tcPr>
            <w:tcW w:w="455" w:type="pct"/>
            <w:tcBorders>
              <w:top w:val="single" w:sz="6" w:space="0" w:color="auto"/>
              <w:left w:val="nil"/>
              <w:bottom w:val="single" w:sz="6" w:space="0" w:color="auto"/>
              <w:right w:val="nil"/>
            </w:tcBorders>
            <w:vAlign w:val="center"/>
            <w:hideMark/>
          </w:tcPr>
          <w:p w14:paraId="00A4ABDB" w14:textId="77777777" w:rsidR="00C31C58" w:rsidRDefault="00CE11CB" w:rsidP="00C31C58">
            <w:pPr>
              <w:pStyle w:val="TabellRader"/>
            </w:pPr>
            <w:r>
              <w:t>2 296</w:t>
            </w:r>
          </w:p>
        </w:tc>
        <w:tc>
          <w:tcPr>
            <w:tcW w:w="672" w:type="pct"/>
            <w:tcBorders>
              <w:top w:val="single" w:sz="6" w:space="0" w:color="auto"/>
              <w:left w:val="nil"/>
              <w:bottom w:val="single" w:sz="6" w:space="0" w:color="auto"/>
              <w:right w:val="nil"/>
            </w:tcBorders>
            <w:vAlign w:val="center"/>
            <w:hideMark/>
          </w:tcPr>
          <w:p w14:paraId="4861A5FB" w14:textId="77777777" w:rsidR="00C31C58" w:rsidRDefault="00CE11CB" w:rsidP="00C31C58">
            <w:pPr>
              <w:pStyle w:val="TabellRader"/>
            </w:pPr>
            <w:r>
              <w:t>Kanada</w:t>
            </w:r>
          </w:p>
        </w:tc>
        <w:tc>
          <w:tcPr>
            <w:tcW w:w="486" w:type="pct"/>
            <w:tcBorders>
              <w:top w:val="single" w:sz="6" w:space="0" w:color="auto"/>
              <w:left w:val="nil"/>
              <w:bottom w:val="single" w:sz="6" w:space="0" w:color="auto"/>
              <w:right w:val="nil"/>
            </w:tcBorders>
            <w:vAlign w:val="center"/>
            <w:hideMark/>
          </w:tcPr>
          <w:p w14:paraId="65297B94" w14:textId="77777777" w:rsidR="00C31C58" w:rsidRDefault="00CE11CB" w:rsidP="00C31C58">
            <w:pPr>
              <w:pStyle w:val="TabellRader"/>
            </w:pPr>
            <w:r>
              <w:t>2 050</w:t>
            </w:r>
          </w:p>
        </w:tc>
        <w:tc>
          <w:tcPr>
            <w:tcW w:w="640" w:type="pct"/>
            <w:tcBorders>
              <w:top w:val="single" w:sz="6" w:space="0" w:color="auto"/>
              <w:left w:val="nil"/>
              <w:bottom w:val="single" w:sz="6" w:space="0" w:color="auto"/>
              <w:right w:val="nil"/>
            </w:tcBorders>
            <w:vAlign w:val="center"/>
            <w:hideMark/>
          </w:tcPr>
          <w:p w14:paraId="0376C991" w14:textId="77777777" w:rsidR="00C31C58" w:rsidRDefault="00CE11CB" w:rsidP="00C31C58">
            <w:pPr>
              <w:pStyle w:val="TabellRader"/>
            </w:pPr>
            <w:r>
              <w:t>Finland</w:t>
            </w:r>
          </w:p>
        </w:tc>
        <w:tc>
          <w:tcPr>
            <w:tcW w:w="523" w:type="pct"/>
            <w:tcBorders>
              <w:top w:val="single" w:sz="6" w:space="0" w:color="auto"/>
              <w:left w:val="nil"/>
              <w:bottom w:val="single" w:sz="6" w:space="0" w:color="auto"/>
              <w:right w:val="nil"/>
            </w:tcBorders>
            <w:vAlign w:val="center"/>
            <w:hideMark/>
          </w:tcPr>
          <w:p w14:paraId="7F1F6942" w14:textId="77777777" w:rsidR="00C31C58" w:rsidRDefault="00CE11CB" w:rsidP="00C31C58">
            <w:pPr>
              <w:pStyle w:val="TabellRader"/>
            </w:pPr>
            <w:r>
              <w:t>1 589</w:t>
            </w:r>
          </w:p>
        </w:tc>
      </w:tr>
      <w:tr w:rsidR="00C31C58" w14:paraId="59BEACE7" w14:textId="77777777" w:rsidTr="00C31C58">
        <w:trPr>
          <w:trHeight w:val="269"/>
        </w:trPr>
        <w:tc>
          <w:tcPr>
            <w:tcW w:w="466" w:type="pct"/>
            <w:tcBorders>
              <w:top w:val="single" w:sz="6" w:space="0" w:color="auto"/>
              <w:left w:val="nil"/>
              <w:bottom w:val="single" w:sz="6" w:space="0" w:color="auto"/>
              <w:right w:val="nil"/>
            </w:tcBorders>
            <w:vAlign w:val="center"/>
            <w:hideMark/>
          </w:tcPr>
          <w:p w14:paraId="2E542814" w14:textId="77777777" w:rsidR="00C31C58" w:rsidRDefault="00CE11CB" w:rsidP="00C31C58">
            <w:pPr>
              <w:pStyle w:val="TabellRader"/>
            </w:pPr>
            <w:r>
              <w:t xml:space="preserve">13. </w:t>
            </w:r>
          </w:p>
        </w:tc>
        <w:tc>
          <w:tcPr>
            <w:tcW w:w="700" w:type="pct"/>
            <w:tcBorders>
              <w:top w:val="single" w:sz="6" w:space="0" w:color="auto"/>
              <w:left w:val="nil"/>
              <w:bottom w:val="single" w:sz="6" w:space="0" w:color="auto"/>
              <w:right w:val="nil"/>
            </w:tcBorders>
            <w:vAlign w:val="center"/>
            <w:hideMark/>
          </w:tcPr>
          <w:p w14:paraId="6D925869" w14:textId="77777777" w:rsidR="00C31C58" w:rsidRDefault="00CE11CB" w:rsidP="00C31C58">
            <w:pPr>
              <w:pStyle w:val="TabellRader"/>
            </w:pPr>
            <w:r>
              <w:t>Danmark</w:t>
            </w:r>
          </w:p>
        </w:tc>
        <w:tc>
          <w:tcPr>
            <w:tcW w:w="464" w:type="pct"/>
            <w:tcBorders>
              <w:top w:val="single" w:sz="6" w:space="0" w:color="auto"/>
              <w:left w:val="nil"/>
              <w:bottom w:val="single" w:sz="6" w:space="0" w:color="auto"/>
              <w:right w:val="nil"/>
            </w:tcBorders>
            <w:vAlign w:val="center"/>
            <w:hideMark/>
          </w:tcPr>
          <w:p w14:paraId="2256A97C" w14:textId="77777777" w:rsidR="00C31C58" w:rsidRDefault="00CE11CB" w:rsidP="00C31C58">
            <w:pPr>
              <w:pStyle w:val="TabellRader"/>
            </w:pPr>
            <w:r>
              <w:t>595</w:t>
            </w:r>
          </w:p>
        </w:tc>
        <w:tc>
          <w:tcPr>
            <w:tcW w:w="595" w:type="pct"/>
            <w:tcBorders>
              <w:top w:val="single" w:sz="6" w:space="0" w:color="auto"/>
              <w:left w:val="nil"/>
              <w:bottom w:val="single" w:sz="6" w:space="0" w:color="auto"/>
              <w:right w:val="nil"/>
            </w:tcBorders>
            <w:vAlign w:val="center"/>
            <w:hideMark/>
          </w:tcPr>
          <w:p w14:paraId="71B0BEE7" w14:textId="77777777" w:rsidR="00C31C58" w:rsidRDefault="00CE11CB" w:rsidP="00C31C58">
            <w:pPr>
              <w:pStyle w:val="TabellRader"/>
            </w:pPr>
            <w:r>
              <w:t>Grekland</w:t>
            </w:r>
          </w:p>
        </w:tc>
        <w:tc>
          <w:tcPr>
            <w:tcW w:w="455" w:type="pct"/>
            <w:tcBorders>
              <w:top w:val="single" w:sz="6" w:space="0" w:color="auto"/>
              <w:left w:val="nil"/>
              <w:bottom w:val="single" w:sz="6" w:space="0" w:color="auto"/>
              <w:right w:val="nil"/>
            </w:tcBorders>
            <w:vAlign w:val="center"/>
            <w:hideMark/>
          </w:tcPr>
          <w:p w14:paraId="2498A15A" w14:textId="77777777" w:rsidR="00C31C58" w:rsidRDefault="00CE11CB" w:rsidP="00C31C58">
            <w:pPr>
              <w:pStyle w:val="TabellRader"/>
            </w:pPr>
            <w:r>
              <w:t>2 259</w:t>
            </w:r>
          </w:p>
        </w:tc>
        <w:tc>
          <w:tcPr>
            <w:tcW w:w="672" w:type="pct"/>
            <w:tcBorders>
              <w:top w:val="single" w:sz="6" w:space="0" w:color="auto"/>
              <w:left w:val="nil"/>
              <w:bottom w:val="single" w:sz="6" w:space="0" w:color="auto"/>
              <w:right w:val="nil"/>
            </w:tcBorders>
            <w:vAlign w:val="center"/>
            <w:hideMark/>
          </w:tcPr>
          <w:p w14:paraId="0E72AFDF" w14:textId="77777777" w:rsidR="00C31C58" w:rsidRDefault="00CE11CB" w:rsidP="00C31C58">
            <w:pPr>
              <w:pStyle w:val="TabellRader"/>
            </w:pPr>
            <w:r>
              <w:t>Tyskland</w:t>
            </w:r>
          </w:p>
        </w:tc>
        <w:tc>
          <w:tcPr>
            <w:tcW w:w="486" w:type="pct"/>
            <w:tcBorders>
              <w:top w:val="single" w:sz="6" w:space="0" w:color="auto"/>
              <w:left w:val="nil"/>
              <w:bottom w:val="single" w:sz="6" w:space="0" w:color="auto"/>
              <w:right w:val="nil"/>
            </w:tcBorders>
            <w:vAlign w:val="center"/>
            <w:hideMark/>
          </w:tcPr>
          <w:p w14:paraId="60D1BE00" w14:textId="77777777" w:rsidR="00C31C58" w:rsidRDefault="00CE11CB" w:rsidP="00C31C58">
            <w:pPr>
              <w:pStyle w:val="TabellRader"/>
            </w:pPr>
            <w:r>
              <w:t>2 016</w:t>
            </w:r>
          </w:p>
        </w:tc>
        <w:tc>
          <w:tcPr>
            <w:tcW w:w="640" w:type="pct"/>
            <w:tcBorders>
              <w:top w:val="single" w:sz="6" w:space="0" w:color="auto"/>
              <w:left w:val="nil"/>
              <w:bottom w:val="single" w:sz="6" w:space="0" w:color="auto"/>
              <w:right w:val="nil"/>
            </w:tcBorders>
            <w:vAlign w:val="center"/>
            <w:hideMark/>
          </w:tcPr>
          <w:p w14:paraId="6972E47B" w14:textId="77777777" w:rsidR="00C31C58" w:rsidRDefault="00CE11CB" w:rsidP="00C31C58">
            <w:pPr>
              <w:pStyle w:val="TabellRader"/>
            </w:pPr>
            <w:r>
              <w:t>Frankrike</w:t>
            </w:r>
          </w:p>
        </w:tc>
        <w:tc>
          <w:tcPr>
            <w:tcW w:w="523" w:type="pct"/>
            <w:tcBorders>
              <w:top w:val="single" w:sz="6" w:space="0" w:color="auto"/>
              <w:left w:val="nil"/>
              <w:bottom w:val="single" w:sz="6" w:space="0" w:color="auto"/>
              <w:right w:val="nil"/>
            </w:tcBorders>
            <w:vAlign w:val="center"/>
            <w:hideMark/>
          </w:tcPr>
          <w:p w14:paraId="77B444C2" w14:textId="77777777" w:rsidR="00C31C58" w:rsidRDefault="00CE11CB" w:rsidP="00C31C58">
            <w:pPr>
              <w:pStyle w:val="TabellRader"/>
            </w:pPr>
            <w:r>
              <w:t>1 526</w:t>
            </w:r>
          </w:p>
        </w:tc>
      </w:tr>
      <w:tr w:rsidR="00C31C58" w14:paraId="2C889423" w14:textId="77777777" w:rsidTr="00C31C58">
        <w:trPr>
          <w:trHeight w:val="269"/>
        </w:trPr>
        <w:tc>
          <w:tcPr>
            <w:tcW w:w="466" w:type="pct"/>
            <w:tcBorders>
              <w:top w:val="single" w:sz="6" w:space="0" w:color="auto"/>
              <w:left w:val="nil"/>
              <w:bottom w:val="single" w:sz="6" w:space="0" w:color="auto"/>
              <w:right w:val="nil"/>
            </w:tcBorders>
            <w:vAlign w:val="center"/>
            <w:hideMark/>
          </w:tcPr>
          <w:p w14:paraId="02FBFF73" w14:textId="77777777" w:rsidR="00C31C58" w:rsidRDefault="00CE11CB" w:rsidP="00C31C58">
            <w:pPr>
              <w:pStyle w:val="TabellRader"/>
            </w:pPr>
            <w:r>
              <w:t>14.</w:t>
            </w:r>
          </w:p>
        </w:tc>
        <w:tc>
          <w:tcPr>
            <w:tcW w:w="700" w:type="pct"/>
            <w:tcBorders>
              <w:top w:val="single" w:sz="6" w:space="0" w:color="auto"/>
              <w:left w:val="nil"/>
              <w:bottom w:val="single" w:sz="6" w:space="0" w:color="auto"/>
              <w:right w:val="nil"/>
            </w:tcBorders>
            <w:vAlign w:val="center"/>
            <w:hideMark/>
          </w:tcPr>
          <w:p w14:paraId="188396FA" w14:textId="77777777" w:rsidR="00C31C58" w:rsidRDefault="00CE11CB" w:rsidP="00C31C58">
            <w:pPr>
              <w:pStyle w:val="TabellRader"/>
            </w:pPr>
            <w:r>
              <w:t>Brasilien</w:t>
            </w:r>
          </w:p>
        </w:tc>
        <w:tc>
          <w:tcPr>
            <w:tcW w:w="464" w:type="pct"/>
            <w:tcBorders>
              <w:top w:val="single" w:sz="6" w:space="0" w:color="auto"/>
              <w:left w:val="nil"/>
              <w:bottom w:val="single" w:sz="6" w:space="0" w:color="auto"/>
              <w:right w:val="nil"/>
            </w:tcBorders>
            <w:vAlign w:val="center"/>
            <w:hideMark/>
          </w:tcPr>
          <w:p w14:paraId="0B43B125" w14:textId="77777777" w:rsidR="00C31C58" w:rsidRDefault="00CE11CB" w:rsidP="00C31C58">
            <w:pPr>
              <w:pStyle w:val="TabellRader"/>
            </w:pPr>
            <w:r>
              <w:t>527</w:t>
            </w:r>
          </w:p>
        </w:tc>
        <w:tc>
          <w:tcPr>
            <w:tcW w:w="595" w:type="pct"/>
            <w:tcBorders>
              <w:top w:val="single" w:sz="6" w:space="0" w:color="auto"/>
              <w:left w:val="nil"/>
              <w:bottom w:val="single" w:sz="6" w:space="0" w:color="auto"/>
              <w:right w:val="nil"/>
            </w:tcBorders>
            <w:vAlign w:val="center"/>
            <w:hideMark/>
          </w:tcPr>
          <w:p w14:paraId="3EEF8506" w14:textId="77777777" w:rsidR="00C31C58" w:rsidRDefault="00CE11CB" w:rsidP="00C31C58">
            <w:pPr>
              <w:pStyle w:val="TabellRader"/>
            </w:pPr>
            <w:r>
              <w:t>Storbritannien</w:t>
            </w:r>
          </w:p>
        </w:tc>
        <w:tc>
          <w:tcPr>
            <w:tcW w:w="455" w:type="pct"/>
            <w:tcBorders>
              <w:top w:val="single" w:sz="6" w:space="0" w:color="auto"/>
              <w:left w:val="nil"/>
              <w:bottom w:val="single" w:sz="6" w:space="0" w:color="auto"/>
              <w:right w:val="nil"/>
            </w:tcBorders>
            <w:vAlign w:val="center"/>
            <w:hideMark/>
          </w:tcPr>
          <w:p w14:paraId="05CF13F2" w14:textId="77777777" w:rsidR="00C31C58" w:rsidRDefault="00CE11CB" w:rsidP="00C31C58">
            <w:pPr>
              <w:pStyle w:val="TabellRader"/>
            </w:pPr>
            <w:r>
              <w:t>2 127</w:t>
            </w:r>
          </w:p>
        </w:tc>
        <w:tc>
          <w:tcPr>
            <w:tcW w:w="672" w:type="pct"/>
            <w:tcBorders>
              <w:top w:val="single" w:sz="6" w:space="0" w:color="auto"/>
              <w:left w:val="nil"/>
              <w:bottom w:val="single" w:sz="6" w:space="0" w:color="auto"/>
              <w:right w:val="nil"/>
            </w:tcBorders>
            <w:vAlign w:val="center"/>
            <w:hideMark/>
          </w:tcPr>
          <w:p w14:paraId="743CD971" w14:textId="77777777" w:rsidR="00C31C58" w:rsidRDefault="00CE11CB" w:rsidP="00C31C58">
            <w:pPr>
              <w:pStyle w:val="TabellRader"/>
            </w:pPr>
            <w:r>
              <w:t>Ungern*</w:t>
            </w:r>
          </w:p>
        </w:tc>
        <w:tc>
          <w:tcPr>
            <w:tcW w:w="486" w:type="pct"/>
            <w:tcBorders>
              <w:top w:val="single" w:sz="6" w:space="0" w:color="auto"/>
              <w:left w:val="nil"/>
              <w:bottom w:val="single" w:sz="6" w:space="0" w:color="auto"/>
              <w:right w:val="nil"/>
            </w:tcBorders>
            <w:vAlign w:val="center"/>
            <w:hideMark/>
          </w:tcPr>
          <w:p w14:paraId="5D6EBC89" w14:textId="77777777" w:rsidR="00C31C58" w:rsidRDefault="00CE11CB" w:rsidP="00C31C58">
            <w:pPr>
              <w:pStyle w:val="TabellRader"/>
            </w:pPr>
            <w:r>
              <w:t>2 001</w:t>
            </w:r>
          </w:p>
        </w:tc>
        <w:tc>
          <w:tcPr>
            <w:tcW w:w="640" w:type="pct"/>
            <w:tcBorders>
              <w:top w:val="single" w:sz="6" w:space="0" w:color="auto"/>
              <w:left w:val="nil"/>
              <w:bottom w:val="single" w:sz="6" w:space="0" w:color="auto"/>
              <w:right w:val="nil"/>
            </w:tcBorders>
            <w:vAlign w:val="center"/>
            <w:hideMark/>
          </w:tcPr>
          <w:p w14:paraId="7C43B09A" w14:textId="77777777" w:rsidR="00C31C58" w:rsidRDefault="00CE11CB" w:rsidP="00C31C58">
            <w:pPr>
              <w:pStyle w:val="TabellRader"/>
            </w:pPr>
            <w:r>
              <w:t>Sydkorea</w:t>
            </w:r>
          </w:p>
        </w:tc>
        <w:tc>
          <w:tcPr>
            <w:tcW w:w="523" w:type="pct"/>
            <w:tcBorders>
              <w:top w:val="single" w:sz="6" w:space="0" w:color="auto"/>
              <w:left w:val="nil"/>
              <w:bottom w:val="single" w:sz="6" w:space="0" w:color="auto"/>
              <w:right w:val="nil"/>
            </w:tcBorders>
            <w:vAlign w:val="center"/>
            <w:hideMark/>
          </w:tcPr>
          <w:p w14:paraId="4BDB062C" w14:textId="77777777" w:rsidR="00C31C58" w:rsidRDefault="00CE11CB" w:rsidP="00C31C58">
            <w:pPr>
              <w:pStyle w:val="TabellRader"/>
            </w:pPr>
            <w:r>
              <w:t>1 476</w:t>
            </w:r>
          </w:p>
        </w:tc>
      </w:tr>
      <w:tr w:rsidR="00C31C58" w14:paraId="65D0E0EE" w14:textId="77777777" w:rsidTr="00C31C58">
        <w:trPr>
          <w:trHeight w:val="269"/>
        </w:trPr>
        <w:tc>
          <w:tcPr>
            <w:tcW w:w="466" w:type="pct"/>
            <w:tcBorders>
              <w:top w:val="single" w:sz="6" w:space="0" w:color="auto"/>
              <w:left w:val="nil"/>
              <w:bottom w:val="single" w:sz="6" w:space="0" w:color="auto"/>
              <w:right w:val="nil"/>
            </w:tcBorders>
            <w:vAlign w:val="center"/>
            <w:hideMark/>
          </w:tcPr>
          <w:p w14:paraId="0EA7C781" w14:textId="77777777" w:rsidR="00C31C58" w:rsidRDefault="00CE11CB" w:rsidP="00C31C58">
            <w:pPr>
              <w:pStyle w:val="TabellRader"/>
            </w:pPr>
            <w:r>
              <w:t>15.</w:t>
            </w:r>
          </w:p>
        </w:tc>
        <w:tc>
          <w:tcPr>
            <w:tcW w:w="700" w:type="pct"/>
            <w:tcBorders>
              <w:top w:val="single" w:sz="6" w:space="0" w:color="auto"/>
              <w:left w:val="nil"/>
              <w:bottom w:val="single" w:sz="6" w:space="0" w:color="auto"/>
              <w:right w:val="nil"/>
            </w:tcBorders>
            <w:vAlign w:val="center"/>
            <w:hideMark/>
          </w:tcPr>
          <w:p w14:paraId="559D4999" w14:textId="77777777" w:rsidR="00C31C58" w:rsidRDefault="00CE11CB" w:rsidP="00C31C58">
            <w:pPr>
              <w:pStyle w:val="TabellRader"/>
            </w:pPr>
            <w:r>
              <w:t>Australien</w:t>
            </w:r>
          </w:p>
        </w:tc>
        <w:tc>
          <w:tcPr>
            <w:tcW w:w="464" w:type="pct"/>
            <w:tcBorders>
              <w:top w:val="single" w:sz="6" w:space="0" w:color="auto"/>
              <w:left w:val="nil"/>
              <w:bottom w:val="single" w:sz="6" w:space="0" w:color="auto"/>
              <w:right w:val="nil"/>
            </w:tcBorders>
            <w:vAlign w:val="center"/>
            <w:hideMark/>
          </w:tcPr>
          <w:p w14:paraId="0E1D5318" w14:textId="77777777" w:rsidR="00C31C58" w:rsidRDefault="00CE11CB" w:rsidP="00C31C58">
            <w:pPr>
              <w:pStyle w:val="TabellRader"/>
            </w:pPr>
            <w:r>
              <w:t>508</w:t>
            </w:r>
          </w:p>
        </w:tc>
        <w:tc>
          <w:tcPr>
            <w:tcW w:w="595" w:type="pct"/>
            <w:tcBorders>
              <w:top w:val="single" w:sz="6" w:space="0" w:color="auto"/>
              <w:left w:val="nil"/>
              <w:bottom w:val="single" w:sz="6" w:space="0" w:color="auto"/>
              <w:right w:val="nil"/>
            </w:tcBorders>
            <w:vAlign w:val="center"/>
            <w:hideMark/>
          </w:tcPr>
          <w:p w14:paraId="16097166" w14:textId="77777777" w:rsidR="00C31C58" w:rsidRDefault="00CE11CB" w:rsidP="00C31C58">
            <w:pPr>
              <w:pStyle w:val="TabellRader"/>
            </w:pPr>
            <w:r>
              <w:t>Schweiz</w:t>
            </w:r>
          </w:p>
        </w:tc>
        <w:tc>
          <w:tcPr>
            <w:tcW w:w="455" w:type="pct"/>
            <w:tcBorders>
              <w:top w:val="single" w:sz="6" w:space="0" w:color="auto"/>
              <w:left w:val="nil"/>
              <w:bottom w:val="single" w:sz="6" w:space="0" w:color="auto"/>
              <w:right w:val="nil"/>
            </w:tcBorders>
            <w:vAlign w:val="center"/>
            <w:hideMark/>
          </w:tcPr>
          <w:p w14:paraId="035019F2" w14:textId="77777777" w:rsidR="00C31C58" w:rsidRDefault="00CE11CB" w:rsidP="00C31C58">
            <w:pPr>
              <w:pStyle w:val="TabellRader"/>
            </w:pPr>
            <w:r>
              <w:t>1 584</w:t>
            </w:r>
          </w:p>
        </w:tc>
        <w:tc>
          <w:tcPr>
            <w:tcW w:w="672" w:type="pct"/>
            <w:tcBorders>
              <w:top w:val="single" w:sz="6" w:space="0" w:color="auto"/>
              <w:left w:val="nil"/>
              <w:bottom w:val="single" w:sz="6" w:space="0" w:color="auto"/>
              <w:right w:val="nil"/>
            </w:tcBorders>
            <w:vAlign w:val="center"/>
            <w:hideMark/>
          </w:tcPr>
          <w:p w14:paraId="32FFFBC2" w14:textId="77777777" w:rsidR="00C31C58" w:rsidRDefault="00CE11CB" w:rsidP="00C31C58">
            <w:pPr>
              <w:pStyle w:val="TabellRader"/>
            </w:pPr>
            <w:r>
              <w:t>FAE</w:t>
            </w:r>
          </w:p>
        </w:tc>
        <w:tc>
          <w:tcPr>
            <w:tcW w:w="486" w:type="pct"/>
            <w:tcBorders>
              <w:top w:val="single" w:sz="6" w:space="0" w:color="auto"/>
              <w:left w:val="nil"/>
              <w:bottom w:val="single" w:sz="6" w:space="0" w:color="auto"/>
              <w:right w:val="nil"/>
            </w:tcBorders>
            <w:vAlign w:val="center"/>
            <w:hideMark/>
          </w:tcPr>
          <w:p w14:paraId="216A06B7" w14:textId="77777777" w:rsidR="00C31C58" w:rsidRDefault="00CE11CB" w:rsidP="00C31C58">
            <w:pPr>
              <w:pStyle w:val="TabellRader"/>
            </w:pPr>
            <w:r>
              <w:t>1 943</w:t>
            </w:r>
          </w:p>
        </w:tc>
        <w:tc>
          <w:tcPr>
            <w:tcW w:w="640" w:type="pct"/>
            <w:tcBorders>
              <w:top w:val="single" w:sz="6" w:space="0" w:color="auto"/>
              <w:left w:val="nil"/>
              <w:bottom w:val="single" w:sz="6" w:space="0" w:color="auto"/>
              <w:right w:val="nil"/>
            </w:tcBorders>
            <w:vAlign w:val="center"/>
            <w:hideMark/>
          </w:tcPr>
          <w:p w14:paraId="7B905EA9" w14:textId="77777777" w:rsidR="00C31C58" w:rsidRDefault="00CE11CB" w:rsidP="00C31C58">
            <w:pPr>
              <w:pStyle w:val="TabellRader"/>
            </w:pPr>
            <w:r>
              <w:t>Thailand</w:t>
            </w:r>
          </w:p>
        </w:tc>
        <w:tc>
          <w:tcPr>
            <w:tcW w:w="523" w:type="pct"/>
            <w:tcBorders>
              <w:top w:val="single" w:sz="6" w:space="0" w:color="auto"/>
              <w:left w:val="nil"/>
              <w:bottom w:val="single" w:sz="6" w:space="0" w:color="auto"/>
              <w:right w:val="nil"/>
            </w:tcBorders>
            <w:vAlign w:val="center"/>
            <w:hideMark/>
          </w:tcPr>
          <w:p w14:paraId="6C8C84D5" w14:textId="77777777" w:rsidR="00C31C58" w:rsidRDefault="00CE11CB" w:rsidP="00C31C58">
            <w:pPr>
              <w:pStyle w:val="TabellRader"/>
            </w:pPr>
            <w:r>
              <w:t>1 198</w:t>
            </w:r>
          </w:p>
        </w:tc>
      </w:tr>
      <w:tr w:rsidR="00C31C58" w14:paraId="59E1A73E" w14:textId="77777777" w:rsidTr="00C31C58">
        <w:trPr>
          <w:trHeight w:val="269"/>
        </w:trPr>
        <w:tc>
          <w:tcPr>
            <w:tcW w:w="466" w:type="pct"/>
            <w:tcBorders>
              <w:top w:val="single" w:sz="6" w:space="0" w:color="auto"/>
              <w:left w:val="nil"/>
              <w:bottom w:val="single" w:sz="6" w:space="0" w:color="auto"/>
              <w:right w:val="nil"/>
            </w:tcBorders>
            <w:vAlign w:val="center"/>
            <w:hideMark/>
          </w:tcPr>
          <w:p w14:paraId="1951E68D" w14:textId="77777777" w:rsidR="00C31C58" w:rsidRDefault="00CE11CB" w:rsidP="00C31C58">
            <w:pPr>
              <w:pStyle w:val="TabellRader"/>
            </w:pPr>
            <w:r>
              <w:t>16.</w:t>
            </w:r>
          </w:p>
        </w:tc>
        <w:tc>
          <w:tcPr>
            <w:tcW w:w="700" w:type="pct"/>
            <w:tcBorders>
              <w:top w:val="single" w:sz="6" w:space="0" w:color="auto"/>
              <w:left w:val="nil"/>
              <w:bottom w:val="single" w:sz="6" w:space="0" w:color="auto"/>
              <w:right w:val="nil"/>
            </w:tcBorders>
            <w:vAlign w:val="center"/>
            <w:hideMark/>
          </w:tcPr>
          <w:p w14:paraId="76066BC3" w14:textId="77777777" w:rsidR="00C31C58" w:rsidRDefault="00CE11CB" w:rsidP="00C31C58">
            <w:pPr>
              <w:pStyle w:val="TabellRader"/>
            </w:pPr>
            <w:r>
              <w:t>Österrike</w:t>
            </w:r>
          </w:p>
        </w:tc>
        <w:tc>
          <w:tcPr>
            <w:tcW w:w="464" w:type="pct"/>
            <w:tcBorders>
              <w:top w:val="single" w:sz="6" w:space="0" w:color="auto"/>
              <w:left w:val="nil"/>
              <w:bottom w:val="single" w:sz="6" w:space="0" w:color="auto"/>
              <w:right w:val="nil"/>
            </w:tcBorders>
            <w:vAlign w:val="center"/>
            <w:hideMark/>
          </w:tcPr>
          <w:p w14:paraId="6F610F0C" w14:textId="77777777" w:rsidR="00C31C58" w:rsidRDefault="00CE11CB" w:rsidP="00C31C58">
            <w:pPr>
              <w:pStyle w:val="TabellRader"/>
            </w:pPr>
            <w:r>
              <w:t>465</w:t>
            </w:r>
          </w:p>
        </w:tc>
        <w:tc>
          <w:tcPr>
            <w:tcW w:w="595" w:type="pct"/>
            <w:tcBorders>
              <w:top w:val="single" w:sz="6" w:space="0" w:color="auto"/>
              <w:left w:val="nil"/>
              <w:bottom w:val="single" w:sz="6" w:space="0" w:color="auto"/>
              <w:right w:val="nil"/>
            </w:tcBorders>
            <w:vAlign w:val="center"/>
            <w:hideMark/>
          </w:tcPr>
          <w:p w14:paraId="798B3F42" w14:textId="77777777" w:rsidR="00C31C58" w:rsidRDefault="00CE11CB" w:rsidP="00C31C58">
            <w:pPr>
              <w:pStyle w:val="TabellRader"/>
            </w:pPr>
            <w:r>
              <w:t>Norge</w:t>
            </w:r>
          </w:p>
        </w:tc>
        <w:tc>
          <w:tcPr>
            <w:tcW w:w="455" w:type="pct"/>
            <w:tcBorders>
              <w:top w:val="single" w:sz="6" w:space="0" w:color="auto"/>
              <w:left w:val="nil"/>
              <w:bottom w:val="single" w:sz="6" w:space="0" w:color="auto"/>
              <w:right w:val="nil"/>
            </w:tcBorders>
            <w:vAlign w:val="center"/>
            <w:hideMark/>
          </w:tcPr>
          <w:p w14:paraId="6E06C993" w14:textId="77777777" w:rsidR="00C31C58" w:rsidRDefault="00CE11CB" w:rsidP="00C31C58">
            <w:pPr>
              <w:pStyle w:val="TabellRader"/>
            </w:pPr>
            <w:r>
              <w:t>1 389</w:t>
            </w:r>
          </w:p>
        </w:tc>
        <w:tc>
          <w:tcPr>
            <w:tcW w:w="672" w:type="pct"/>
            <w:tcBorders>
              <w:top w:val="single" w:sz="6" w:space="0" w:color="auto"/>
              <w:left w:val="nil"/>
              <w:bottom w:val="single" w:sz="6" w:space="0" w:color="auto"/>
              <w:right w:val="nil"/>
            </w:tcBorders>
            <w:vAlign w:val="center"/>
            <w:hideMark/>
          </w:tcPr>
          <w:p w14:paraId="156FFD52" w14:textId="77777777" w:rsidR="00C31C58" w:rsidRDefault="00CE11CB" w:rsidP="00C31C58">
            <w:pPr>
              <w:pStyle w:val="TabellRader"/>
            </w:pPr>
            <w:r>
              <w:t>Finland</w:t>
            </w:r>
          </w:p>
        </w:tc>
        <w:tc>
          <w:tcPr>
            <w:tcW w:w="486" w:type="pct"/>
            <w:tcBorders>
              <w:top w:val="single" w:sz="6" w:space="0" w:color="auto"/>
              <w:left w:val="nil"/>
              <w:bottom w:val="single" w:sz="6" w:space="0" w:color="auto"/>
              <w:right w:val="nil"/>
            </w:tcBorders>
            <w:vAlign w:val="center"/>
            <w:hideMark/>
          </w:tcPr>
          <w:p w14:paraId="04560271" w14:textId="77777777" w:rsidR="00C31C58" w:rsidRDefault="00CE11CB" w:rsidP="00C31C58">
            <w:pPr>
              <w:pStyle w:val="TabellRader"/>
            </w:pPr>
            <w:r>
              <w:t>1 846</w:t>
            </w:r>
          </w:p>
        </w:tc>
        <w:tc>
          <w:tcPr>
            <w:tcW w:w="640" w:type="pct"/>
            <w:tcBorders>
              <w:top w:val="single" w:sz="6" w:space="0" w:color="auto"/>
              <w:left w:val="nil"/>
              <w:bottom w:val="single" w:sz="6" w:space="0" w:color="auto"/>
              <w:right w:val="nil"/>
            </w:tcBorders>
            <w:vAlign w:val="center"/>
            <w:hideMark/>
          </w:tcPr>
          <w:p w14:paraId="72A85FBF" w14:textId="77777777" w:rsidR="00C31C58" w:rsidRDefault="00CE11CB" w:rsidP="00C31C58">
            <w:pPr>
              <w:pStyle w:val="TabellRader"/>
            </w:pPr>
            <w:r>
              <w:t>Kanada</w:t>
            </w:r>
          </w:p>
        </w:tc>
        <w:tc>
          <w:tcPr>
            <w:tcW w:w="523" w:type="pct"/>
            <w:tcBorders>
              <w:top w:val="single" w:sz="6" w:space="0" w:color="auto"/>
              <w:left w:val="nil"/>
              <w:bottom w:val="single" w:sz="6" w:space="0" w:color="auto"/>
              <w:right w:val="nil"/>
            </w:tcBorders>
            <w:vAlign w:val="center"/>
            <w:hideMark/>
          </w:tcPr>
          <w:p w14:paraId="406E1327" w14:textId="77777777" w:rsidR="00C31C58" w:rsidRDefault="00CE11CB" w:rsidP="00C31C58">
            <w:pPr>
              <w:pStyle w:val="TabellRader"/>
            </w:pPr>
            <w:r>
              <w:t>1 171</w:t>
            </w:r>
          </w:p>
        </w:tc>
      </w:tr>
      <w:tr w:rsidR="00C31C58" w14:paraId="0B6F02C7" w14:textId="77777777" w:rsidTr="00C31C58">
        <w:trPr>
          <w:trHeight w:val="269"/>
        </w:trPr>
        <w:tc>
          <w:tcPr>
            <w:tcW w:w="466" w:type="pct"/>
            <w:tcBorders>
              <w:top w:val="single" w:sz="6" w:space="0" w:color="auto"/>
              <w:left w:val="nil"/>
              <w:bottom w:val="single" w:sz="6" w:space="0" w:color="auto"/>
              <w:right w:val="nil"/>
            </w:tcBorders>
            <w:vAlign w:val="center"/>
            <w:hideMark/>
          </w:tcPr>
          <w:p w14:paraId="40D9DAD4" w14:textId="77777777" w:rsidR="00C31C58" w:rsidRDefault="00CE11CB" w:rsidP="00C31C58">
            <w:pPr>
              <w:pStyle w:val="TabellRader"/>
            </w:pPr>
            <w:r>
              <w:t>17.</w:t>
            </w:r>
          </w:p>
        </w:tc>
        <w:tc>
          <w:tcPr>
            <w:tcW w:w="700" w:type="pct"/>
            <w:tcBorders>
              <w:top w:val="single" w:sz="6" w:space="0" w:color="auto"/>
              <w:left w:val="nil"/>
              <w:bottom w:val="single" w:sz="6" w:space="0" w:color="auto"/>
              <w:right w:val="nil"/>
            </w:tcBorders>
            <w:vAlign w:val="center"/>
            <w:hideMark/>
          </w:tcPr>
          <w:p w14:paraId="00ACC0AD" w14:textId="77777777" w:rsidR="00C31C58" w:rsidRDefault="00CE11CB" w:rsidP="00C31C58">
            <w:pPr>
              <w:pStyle w:val="TabellRader"/>
            </w:pPr>
            <w:r>
              <w:t>Venezuela</w:t>
            </w:r>
          </w:p>
        </w:tc>
        <w:tc>
          <w:tcPr>
            <w:tcW w:w="464" w:type="pct"/>
            <w:tcBorders>
              <w:top w:val="single" w:sz="6" w:space="0" w:color="auto"/>
              <w:left w:val="nil"/>
              <w:bottom w:val="single" w:sz="6" w:space="0" w:color="auto"/>
              <w:right w:val="nil"/>
            </w:tcBorders>
            <w:vAlign w:val="center"/>
            <w:hideMark/>
          </w:tcPr>
          <w:p w14:paraId="7E684F29" w14:textId="77777777" w:rsidR="00C31C58" w:rsidRDefault="00CE11CB" w:rsidP="00C31C58">
            <w:pPr>
              <w:pStyle w:val="TabellRader"/>
            </w:pPr>
            <w:r>
              <w:t>436</w:t>
            </w:r>
          </w:p>
        </w:tc>
        <w:tc>
          <w:tcPr>
            <w:tcW w:w="595" w:type="pct"/>
            <w:tcBorders>
              <w:top w:val="single" w:sz="6" w:space="0" w:color="auto"/>
              <w:left w:val="nil"/>
              <w:bottom w:val="single" w:sz="6" w:space="0" w:color="auto"/>
              <w:right w:val="nil"/>
            </w:tcBorders>
            <w:vAlign w:val="center"/>
            <w:hideMark/>
          </w:tcPr>
          <w:p w14:paraId="02B1DF72" w14:textId="77777777" w:rsidR="00C31C58" w:rsidRDefault="00CE11CB" w:rsidP="00C31C58">
            <w:pPr>
              <w:pStyle w:val="TabellRader"/>
            </w:pPr>
            <w:r>
              <w:t>Australien</w:t>
            </w:r>
          </w:p>
        </w:tc>
        <w:tc>
          <w:tcPr>
            <w:tcW w:w="455" w:type="pct"/>
            <w:tcBorders>
              <w:top w:val="single" w:sz="6" w:space="0" w:color="auto"/>
              <w:left w:val="nil"/>
              <w:bottom w:val="single" w:sz="6" w:space="0" w:color="auto"/>
              <w:right w:val="nil"/>
            </w:tcBorders>
            <w:vAlign w:val="center"/>
            <w:hideMark/>
          </w:tcPr>
          <w:p w14:paraId="7CD5C7B1" w14:textId="77777777" w:rsidR="00C31C58" w:rsidRDefault="00CE11CB" w:rsidP="00C31C58">
            <w:pPr>
              <w:pStyle w:val="TabellRader"/>
            </w:pPr>
            <w:r>
              <w:t>1 363</w:t>
            </w:r>
          </w:p>
        </w:tc>
        <w:tc>
          <w:tcPr>
            <w:tcW w:w="672" w:type="pct"/>
            <w:tcBorders>
              <w:top w:val="single" w:sz="6" w:space="0" w:color="auto"/>
              <w:left w:val="nil"/>
              <w:bottom w:val="single" w:sz="6" w:space="0" w:color="auto"/>
              <w:right w:val="nil"/>
            </w:tcBorders>
            <w:vAlign w:val="center"/>
            <w:hideMark/>
          </w:tcPr>
          <w:p w14:paraId="305AC2BF" w14:textId="77777777" w:rsidR="00C31C58" w:rsidRDefault="00CE11CB" w:rsidP="00C31C58">
            <w:pPr>
              <w:pStyle w:val="TabellRader"/>
            </w:pPr>
            <w:r>
              <w:t>Australien</w:t>
            </w:r>
          </w:p>
        </w:tc>
        <w:tc>
          <w:tcPr>
            <w:tcW w:w="486" w:type="pct"/>
            <w:tcBorders>
              <w:top w:val="single" w:sz="6" w:space="0" w:color="auto"/>
              <w:left w:val="nil"/>
              <w:bottom w:val="single" w:sz="6" w:space="0" w:color="auto"/>
              <w:right w:val="nil"/>
            </w:tcBorders>
            <w:vAlign w:val="center"/>
            <w:hideMark/>
          </w:tcPr>
          <w:p w14:paraId="24EDE418" w14:textId="77777777" w:rsidR="00C31C58" w:rsidRDefault="00CE11CB" w:rsidP="00C31C58">
            <w:pPr>
              <w:pStyle w:val="TabellRader"/>
            </w:pPr>
            <w:r>
              <w:t>1 639</w:t>
            </w:r>
          </w:p>
        </w:tc>
        <w:tc>
          <w:tcPr>
            <w:tcW w:w="640" w:type="pct"/>
            <w:tcBorders>
              <w:top w:val="single" w:sz="6" w:space="0" w:color="auto"/>
              <w:left w:val="nil"/>
              <w:bottom w:val="single" w:sz="6" w:space="0" w:color="auto"/>
              <w:right w:val="nil"/>
            </w:tcBorders>
            <w:vAlign w:val="center"/>
            <w:hideMark/>
          </w:tcPr>
          <w:p w14:paraId="555423DD" w14:textId="77777777" w:rsidR="00C31C58" w:rsidRDefault="00CE11CB" w:rsidP="00C31C58">
            <w:pPr>
              <w:pStyle w:val="TabellRader"/>
            </w:pPr>
            <w:r>
              <w:t>Sydafrika</w:t>
            </w:r>
          </w:p>
        </w:tc>
        <w:tc>
          <w:tcPr>
            <w:tcW w:w="523" w:type="pct"/>
            <w:tcBorders>
              <w:top w:val="single" w:sz="6" w:space="0" w:color="auto"/>
              <w:left w:val="nil"/>
              <w:bottom w:val="single" w:sz="6" w:space="0" w:color="auto"/>
              <w:right w:val="nil"/>
            </w:tcBorders>
            <w:vAlign w:val="center"/>
            <w:hideMark/>
          </w:tcPr>
          <w:p w14:paraId="17F0C980" w14:textId="77777777" w:rsidR="00C31C58" w:rsidRDefault="00CE11CB" w:rsidP="00C31C58">
            <w:pPr>
              <w:pStyle w:val="TabellRader"/>
            </w:pPr>
            <w:r>
              <w:t>1 008</w:t>
            </w:r>
          </w:p>
        </w:tc>
      </w:tr>
      <w:tr w:rsidR="00C31C58" w14:paraId="02DA2A07" w14:textId="77777777" w:rsidTr="00C31C58">
        <w:trPr>
          <w:trHeight w:val="269"/>
        </w:trPr>
        <w:tc>
          <w:tcPr>
            <w:tcW w:w="466" w:type="pct"/>
            <w:tcBorders>
              <w:top w:val="single" w:sz="6" w:space="0" w:color="auto"/>
              <w:left w:val="nil"/>
              <w:bottom w:val="single" w:sz="6" w:space="0" w:color="auto"/>
              <w:right w:val="nil"/>
            </w:tcBorders>
            <w:vAlign w:val="center"/>
            <w:hideMark/>
          </w:tcPr>
          <w:p w14:paraId="3CCA4683" w14:textId="77777777" w:rsidR="00C31C58" w:rsidRDefault="00CE11CB" w:rsidP="00C31C58">
            <w:pPr>
              <w:pStyle w:val="TabellRader"/>
            </w:pPr>
            <w:r>
              <w:t>18.</w:t>
            </w:r>
          </w:p>
        </w:tc>
        <w:tc>
          <w:tcPr>
            <w:tcW w:w="700" w:type="pct"/>
            <w:tcBorders>
              <w:top w:val="single" w:sz="6" w:space="0" w:color="auto"/>
              <w:left w:val="nil"/>
              <w:bottom w:val="single" w:sz="6" w:space="0" w:color="auto"/>
              <w:right w:val="nil"/>
            </w:tcBorders>
            <w:vAlign w:val="center"/>
            <w:hideMark/>
          </w:tcPr>
          <w:p w14:paraId="36FFEE9A" w14:textId="77777777" w:rsidR="00C31C58" w:rsidRDefault="00CE11CB" w:rsidP="00C31C58">
            <w:pPr>
              <w:pStyle w:val="TabellRader"/>
            </w:pPr>
            <w:r>
              <w:t>Grekland</w:t>
            </w:r>
          </w:p>
        </w:tc>
        <w:tc>
          <w:tcPr>
            <w:tcW w:w="464" w:type="pct"/>
            <w:tcBorders>
              <w:top w:val="single" w:sz="6" w:space="0" w:color="auto"/>
              <w:left w:val="nil"/>
              <w:bottom w:val="single" w:sz="6" w:space="0" w:color="auto"/>
              <w:right w:val="nil"/>
            </w:tcBorders>
            <w:vAlign w:val="center"/>
            <w:hideMark/>
          </w:tcPr>
          <w:p w14:paraId="137149B6" w14:textId="77777777" w:rsidR="00C31C58" w:rsidRDefault="00CE11CB" w:rsidP="00C31C58">
            <w:pPr>
              <w:pStyle w:val="TabellRader"/>
            </w:pPr>
            <w:r>
              <w:t>378</w:t>
            </w:r>
          </w:p>
        </w:tc>
        <w:tc>
          <w:tcPr>
            <w:tcW w:w="595" w:type="pct"/>
            <w:tcBorders>
              <w:top w:val="single" w:sz="6" w:space="0" w:color="auto"/>
              <w:left w:val="nil"/>
              <w:bottom w:val="single" w:sz="6" w:space="0" w:color="auto"/>
              <w:right w:val="nil"/>
            </w:tcBorders>
            <w:vAlign w:val="center"/>
            <w:hideMark/>
          </w:tcPr>
          <w:p w14:paraId="7C2594B2" w14:textId="77777777" w:rsidR="00C31C58" w:rsidRDefault="00CE11CB" w:rsidP="00C31C58">
            <w:pPr>
              <w:pStyle w:val="TabellRader"/>
            </w:pPr>
            <w:r>
              <w:t>Italien</w:t>
            </w:r>
          </w:p>
        </w:tc>
        <w:tc>
          <w:tcPr>
            <w:tcW w:w="455" w:type="pct"/>
            <w:tcBorders>
              <w:top w:val="single" w:sz="6" w:space="0" w:color="auto"/>
              <w:left w:val="nil"/>
              <w:bottom w:val="single" w:sz="6" w:space="0" w:color="auto"/>
              <w:right w:val="nil"/>
            </w:tcBorders>
            <w:vAlign w:val="center"/>
            <w:hideMark/>
          </w:tcPr>
          <w:p w14:paraId="48C658BD" w14:textId="77777777" w:rsidR="00C31C58" w:rsidRDefault="00CE11CB" w:rsidP="00C31C58">
            <w:pPr>
              <w:pStyle w:val="TabellRader"/>
            </w:pPr>
            <w:r>
              <w:t>1 009</w:t>
            </w:r>
          </w:p>
        </w:tc>
        <w:tc>
          <w:tcPr>
            <w:tcW w:w="672" w:type="pct"/>
            <w:tcBorders>
              <w:top w:val="single" w:sz="6" w:space="0" w:color="auto"/>
              <w:left w:val="nil"/>
              <w:bottom w:val="single" w:sz="6" w:space="0" w:color="auto"/>
              <w:right w:val="nil"/>
            </w:tcBorders>
            <w:vAlign w:val="center"/>
            <w:hideMark/>
          </w:tcPr>
          <w:p w14:paraId="7C473009" w14:textId="77777777" w:rsidR="00C31C58" w:rsidRDefault="00CE11CB" w:rsidP="00C31C58">
            <w:pPr>
              <w:pStyle w:val="TabellRader"/>
            </w:pPr>
            <w:r>
              <w:t>Singapore</w:t>
            </w:r>
          </w:p>
        </w:tc>
        <w:tc>
          <w:tcPr>
            <w:tcW w:w="486" w:type="pct"/>
            <w:tcBorders>
              <w:top w:val="single" w:sz="6" w:space="0" w:color="auto"/>
              <w:left w:val="nil"/>
              <w:bottom w:val="single" w:sz="6" w:space="0" w:color="auto"/>
              <w:right w:val="nil"/>
            </w:tcBorders>
            <w:vAlign w:val="center"/>
            <w:hideMark/>
          </w:tcPr>
          <w:p w14:paraId="520AC041" w14:textId="77777777" w:rsidR="00C31C58" w:rsidRDefault="00CE11CB" w:rsidP="00C31C58">
            <w:pPr>
              <w:pStyle w:val="TabellRader"/>
            </w:pPr>
            <w:r>
              <w:t>1 555</w:t>
            </w:r>
          </w:p>
        </w:tc>
        <w:tc>
          <w:tcPr>
            <w:tcW w:w="640" w:type="pct"/>
            <w:tcBorders>
              <w:top w:val="single" w:sz="6" w:space="0" w:color="auto"/>
              <w:left w:val="nil"/>
              <w:bottom w:val="single" w:sz="6" w:space="0" w:color="auto"/>
              <w:right w:val="nil"/>
            </w:tcBorders>
            <w:vAlign w:val="center"/>
            <w:hideMark/>
          </w:tcPr>
          <w:p w14:paraId="017E688A" w14:textId="77777777" w:rsidR="00C31C58" w:rsidRDefault="00CE11CB" w:rsidP="00C31C58">
            <w:pPr>
              <w:pStyle w:val="TabellRader"/>
            </w:pPr>
            <w:r>
              <w:t>Singapore</w:t>
            </w:r>
          </w:p>
        </w:tc>
        <w:tc>
          <w:tcPr>
            <w:tcW w:w="523" w:type="pct"/>
            <w:tcBorders>
              <w:top w:val="single" w:sz="6" w:space="0" w:color="auto"/>
              <w:left w:val="nil"/>
              <w:bottom w:val="single" w:sz="6" w:space="0" w:color="auto"/>
              <w:right w:val="nil"/>
            </w:tcBorders>
            <w:vAlign w:val="center"/>
            <w:hideMark/>
          </w:tcPr>
          <w:p w14:paraId="697D3153" w14:textId="77777777" w:rsidR="00C31C58" w:rsidRDefault="00CE11CB" w:rsidP="00C31C58">
            <w:pPr>
              <w:pStyle w:val="TabellRader"/>
            </w:pPr>
            <w:r>
              <w:t>933</w:t>
            </w:r>
          </w:p>
        </w:tc>
      </w:tr>
      <w:tr w:rsidR="00C31C58" w14:paraId="5AE4E665" w14:textId="77777777" w:rsidTr="00C31C58">
        <w:trPr>
          <w:trHeight w:val="269"/>
        </w:trPr>
        <w:tc>
          <w:tcPr>
            <w:tcW w:w="466" w:type="pct"/>
            <w:tcBorders>
              <w:top w:val="single" w:sz="6" w:space="0" w:color="auto"/>
              <w:left w:val="nil"/>
              <w:bottom w:val="single" w:sz="6" w:space="0" w:color="auto"/>
              <w:right w:val="nil"/>
            </w:tcBorders>
            <w:vAlign w:val="center"/>
            <w:hideMark/>
          </w:tcPr>
          <w:p w14:paraId="068B0A90" w14:textId="77777777" w:rsidR="00C31C58" w:rsidRDefault="00CE11CB" w:rsidP="00C31C58">
            <w:pPr>
              <w:pStyle w:val="TabellRader"/>
            </w:pPr>
            <w:r>
              <w:t>19.</w:t>
            </w:r>
          </w:p>
        </w:tc>
        <w:tc>
          <w:tcPr>
            <w:tcW w:w="700" w:type="pct"/>
            <w:tcBorders>
              <w:top w:val="single" w:sz="6" w:space="0" w:color="auto"/>
              <w:left w:val="nil"/>
              <w:bottom w:val="single" w:sz="6" w:space="0" w:color="auto"/>
              <w:right w:val="nil"/>
            </w:tcBorders>
            <w:vAlign w:val="center"/>
            <w:hideMark/>
          </w:tcPr>
          <w:p w14:paraId="1F20FCC0" w14:textId="77777777" w:rsidR="00C31C58" w:rsidRDefault="00CE11CB" w:rsidP="00C31C58">
            <w:pPr>
              <w:pStyle w:val="TabellRader"/>
            </w:pPr>
            <w:r>
              <w:t>Malaysia</w:t>
            </w:r>
          </w:p>
        </w:tc>
        <w:tc>
          <w:tcPr>
            <w:tcW w:w="464" w:type="pct"/>
            <w:tcBorders>
              <w:top w:val="single" w:sz="6" w:space="0" w:color="auto"/>
              <w:left w:val="nil"/>
              <w:bottom w:val="single" w:sz="6" w:space="0" w:color="auto"/>
              <w:right w:val="nil"/>
            </w:tcBorders>
            <w:vAlign w:val="center"/>
            <w:hideMark/>
          </w:tcPr>
          <w:p w14:paraId="4F8D1254" w14:textId="77777777" w:rsidR="00C31C58" w:rsidRDefault="00CE11CB" w:rsidP="00C31C58">
            <w:pPr>
              <w:pStyle w:val="TabellRader"/>
            </w:pPr>
            <w:r>
              <w:t>357</w:t>
            </w:r>
          </w:p>
        </w:tc>
        <w:tc>
          <w:tcPr>
            <w:tcW w:w="595" w:type="pct"/>
            <w:tcBorders>
              <w:top w:val="single" w:sz="6" w:space="0" w:color="auto"/>
              <w:left w:val="nil"/>
              <w:bottom w:val="single" w:sz="6" w:space="0" w:color="auto"/>
              <w:right w:val="nil"/>
            </w:tcBorders>
            <w:vAlign w:val="center"/>
            <w:hideMark/>
          </w:tcPr>
          <w:p w14:paraId="72050122" w14:textId="77777777" w:rsidR="00C31C58" w:rsidRDefault="00CE11CB" w:rsidP="00C31C58">
            <w:pPr>
              <w:pStyle w:val="TabellRader"/>
            </w:pPr>
            <w:r>
              <w:t>Kanada</w:t>
            </w:r>
          </w:p>
        </w:tc>
        <w:tc>
          <w:tcPr>
            <w:tcW w:w="455" w:type="pct"/>
            <w:tcBorders>
              <w:top w:val="single" w:sz="6" w:space="0" w:color="auto"/>
              <w:left w:val="nil"/>
              <w:bottom w:val="single" w:sz="6" w:space="0" w:color="auto"/>
              <w:right w:val="nil"/>
            </w:tcBorders>
            <w:vAlign w:val="center"/>
            <w:hideMark/>
          </w:tcPr>
          <w:p w14:paraId="45096AFD" w14:textId="77777777" w:rsidR="00C31C58" w:rsidRDefault="00CE11CB" w:rsidP="00C31C58">
            <w:pPr>
              <w:pStyle w:val="TabellRader"/>
            </w:pPr>
            <w:r>
              <w:t>709</w:t>
            </w:r>
          </w:p>
        </w:tc>
        <w:tc>
          <w:tcPr>
            <w:tcW w:w="672" w:type="pct"/>
            <w:tcBorders>
              <w:top w:val="single" w:sz="6" w:space="0" w:color="auto"/>
              <w:left w:val="nil"/>
              <w:bottom w:val="single" w:sz="6" w:space="0" w:color="auto"/>
              <w:right w:val="nil"/>
            </w:tcBorders>
            <w:vAlign w:val="center"/>
            <w:hideMark/>
          </w:tcPr>
          <w:p w14:paraId="155A4CA5" w14:textId="77777777" w:rsidR="00C31C58" w:rsidRDefault="00CE11CB" w:rsidP="00C31C58">
            <w:pPr>
              <w:pStyle w:val="TabellRader"/>
            </w:pPr>
            <w:r>
              <w:t>Danmark</w:t>
            </w:r>
          </w:p>
        </w:tc>
        <w:tc>
          <w:tcPr>
            <w:tcW w:w="486" w:type="pct"/>
            <w:tcBorders>
              <w:top w:val="single" w:sz="6" w:space="0" w:color="auto"/>
              <w:left w:val="nil"/>
              <w:bottom w:val="single" w:sz="6" w:space="0" w:color="auto"/>
              <w:right w:val="nil"/>
            </w:tcBorders>
            <w:vAlign w:val="center"/>
            <w:hideMark/>
          </w:tcPr>
          <w:p w14:paraId="443B1C86" w14:textId="77777777" w:rsidR="00C31C58" w:rsidRDefault="00CE11CB" w:rsidP="00C31C58">
            <w:pPr>
              <w:pStyle w:val="TabellRader"/>
            </w:pPr>
            <w:r>
              <w:t>1 256</w:t>
            </w:r>
          </w:p>
        </w:tc>
        <w:tc>
          <w:tcPr>
            <w:tcW w:w="640" w:type="pct"/>
            <w:tcBorders>
              <w:top w:val="single" w:sz="6" w:space="0" w:color="auto"/>
              <w:left w:val="nil"/>
              <w:bottom w:val="single" w:sz="6" w:space="0" w:color="auto"/>
              <w:right w:val="nil"/>
            </w:tcBorders>
            <w:vAlign w:val="center"/>
            <w:hideMark/>
          </w:tcPr>
          <w:p w14:paraId="2AC21E91" w14:textId="77777777" w:rsidR="00C31C58" w:rsidRDefault="00CE11CB" w:rsidP="00C31C58">
            <w:pPr>
              <w:pStyle w:val="TabellRader"/>
            </w:pPr>
            <w:r>
              <w:t>Danmark</w:t>
            </w:r>
          </w:p>
        </w:tc>
        <w:tc>
          <w:tcPr>
            <w:tcW w:w="523" w:type="pct"/>
            <w:tcBorders>
              <w:top w:val="single" w:sz="6" w:space="0" w:color="auto"/>
              <w:left w:val="nil"/>
              <w:bottom w:val="single" w:sz="6" w:space="0" w:color="auto"/>
              <w:right w:val="nil"/>
            </w:tcBorders>
            <w:vAlign w:val="center"/>
            <w:hideMark/>
          </w:tcPr>
          <w:p w14:paraId="741B6B00" w14:textId="77777777" w:rsidR="00C31C58" w:rsidRDefault="00CE11CB" w:rsidP="00C31C58">
            <w:pPr>
              <w:pStyle w:val="TabellRader"/>
            </w:pPr>
            <w:r>
              <w:t>874</w:t>
            </w:r>
          </w:p>
        </w:tc>
      </w:tr>
      <w:tr w:rsidR="00C31C58" w14:paraId="6E5E603A" w14:textId="77777777" w:rsidTr="00C31C58">
        <w:trPr>
          <w:trHeight w:val="269"/>
        </w:trPr>
        <w:tc>
          <w:tcPr>
            <w:tcW w:w="466" w:type="pct"/>
            <w:tcBorders>
              <w:top w:val="single" w:sz="6" w:space="0" w:color="auto"/>
              <w:left w:val="nil"/>
              <w:bottom w:val="single" w:sz="6" w:space="0" w:color="auto"/>
              <w:right w:val="nil"/>
            </w:tcBorders>
            <w:vAlign w:val="center"/>
            <w:hideMark/>
          </w:tcPr>
          <w:p w14:paraId="1A67933A" w14:textId="77777777" w:rsidR="00C31C58" w:rsidRDefault="00CE11CB" w:rsidP="00C31C58">
            <w:pPr>
              <w:pStyle w:val="TabellRader"/>
            </w:pPr>
            <w:r>
              <w:t>20.</w:t>
            </w:r>
          </w:p>
        </w:tc>
        <w:tc>
          <w:tcPr>
            <w:tcW w:w="700" w:type="pct"/>
            <w:tcBorders>
              <w:top w:val="single" w:sz="6" w:space="0" w:color="auto"/>
              <w:left w:val="nil"/>
              <w:bottom w:val="single" w:sz="6" w:space="0" w:color="auto"/>
              <w:right w:val="nil"/>
            </w:tcBorders>
            <w:vAlign w:val="center"/>
            <w:hideMark/>
          </w:tcPr>
          <w:p w14:paraId="1287C614" w14:textId="77777777" w:rsidR="00C31C58" w:rsidRDefault="00CE11CB" w:rsidP="00C31C58">
            <w:pPr>
              <w:pStyle w:val="TabellRader"/>
            </w:pPr>
            <w:r>
              <w:t>Thailand</w:t>
            </w:r>
          </w:p>
        </w:tc>
        <w:tc>
          <w:tcPr>
            <w:tcW w:w="464" w:type="pct"/>
            <w:tcBorders>
              <w:top w:val="single" w:sz="6" w:space="0" w:color="auto"/>
              <w:left w:val="nil"/>
              <w:bottom w:val="single" w:sz="6" w:space="0" w:color="auto"/>
              <w:right w:val="nil"/>
            </w:tcBorders>
            <w:vAlign w:val="center"/>
            <w:hideMark/>
          </w:tcPr>
          <w:p w14:paraId="7DC6B4F8" w14:textId="77777777" w:rsidR="00C31C58" w:rsidRDefault="00CE11CB" w:rsidP="00C31C58">
            <w:pPr>
              <w:pStyle w:val="TabellRader"/>
            </w:pPr>
            <w:r>
              <w:t>309</w:t>
            </w:r>
          </w:p>
        </w:tc>
        <w:tc>
          <w:tcPr>
            <w:tcW w:w="595" w:type="pct"/>
            <w:tcBorders>
              <w:top w:val="single" w:sz="6" w:space="0" w:color="auto"/>
              <w:left w:val="nil"/>
              <w:bottom w:val="single" w:sz="6" w:space="0" w:color="auto"/>
              <w:right w:val="nil"/>
            </w:tcBorders>
            <w:vAlign w:val="center"/>
            <w:hideMark/>
          </w:tcPr>
          <w:p w14:paraId="4B1987C7" w14:textId="77777777" w:rsidR="00C31C58" w:rsidRDefault="00CE11CB" w:rsidP="00C31C58">
            <w:pPr>
              <w:pStyle w:val="TabellRader"/>
            </w:pPr>
            <w:r>
              <w:t>Sydkorea</w:t>
            </w:r>
          </w:p>
        </w:tc>
        <w:tc>
          <w:tcPr>
            <w:tcW w:w="455" w:type="pct"/>
            <w:tcBorders>
              <w:top w:val="single" w:sz="6" w:space="0" w:color="auto"/>
              <w:left w:val="nil"/>
              <w:bottom w:val="single" w:sz="6" w:space="0" w:color="auto"/>
              <w:right w:val="nil"/>
            </w:tcBorders>
            <w:vAlign w:val="center"/>
            <w:hideMark/>
          </w:tcPr>
          <w:p w14:paraId="2D7AB689" w14:textId="77777777" w:rsidR="00C31C58" w:rsidRDefault="00CE11CB" w:rsidP="00C31C58">
            <w:pPr>
              <w:pStyle w:val="TabellRader"/>
            </w:pPr>
            <w:r>
              <w:t>610</w:t>
            </w:r>
          </w:p>
        </w:tc>
        <w:tc>
          <w:tcPr>
            <w:tcW w:w="672" w:type="pct"/>
            <w:tcBorders>
              <w:top w:val="single" w:sz="6" w:space="0" w:color="auto"/>
              <w:left w:val="nil"/>
              <w:bottom w:val="single" w:sz="6" w:space="0" w:color="auto"/>
              <w:right w:val="nil"/>
            </w:tcBorders>
            <w:vAlign w:val="center"/>
            <w:hideMark/>
          </w:tcPr>
          <w:p w14:paraId="57B9660F" w14:textId="77777777" w:rsidR="00C31C58" w:rsidRDefault="00CE11CB" w:rsidP="00C31C58">
            <w:pPr>
              <w:pStyle w:val="TabellRader"/>
            </w:pPr>
            <w:r>
              <w:t>Sydkorea</w:t>
            </w:r>
          </w:p>
        </w:tc>
        <w:tc>
          <w:tcPr>
            <w:tcW w:w="486" w:type="pct"/>
            <w:tcBorders>
              <w:top w:val="single" w:sz="6" w:space="0" w:color="auto"/>
              <w:left w:val="nil"/>
              <w:bottom w:val="single" w:sz="6" w:space="0" w:color="auto"/>
              <w:right w:val="nil"/>
            </w:tcBorders>
            <w:vAlign w:val="center"/>
            <w:hideMark/>
          </w:tcPr>
          <w:p w14:paraId="7E8D2171" w14:textId="77777777" w:rsidR="00C31C58" w:rsidRDefault="00CE11CB" w:rsidP="00C31C58">
            <w:pPr>
              <w:pStyle w:val="TabellRader"/>
            </w:pPr>
            <w:r>
              <w:t>761</w:t>
            </w:r>
          </w:p>
        </w:tc>
        <w:tc>
          <w:tcPr>
            <w:tcW w:w="640" w:type="pct"/>
            <w:tcBorders>
              <w:top w:val="single" w:sz="6" w:space="0" w:color="auto"/>
              <w:left w:val="nil"/>
              <w:bottom w:val="single" w:sz="6" w:space="0" w:color="auto"/>
              <w:right w:val="nil"/>
            </w:tcBorders>
            <w:vAlign w:val="center"/>
            <w:hideMark/>
          </w:tcPr>
          <w:p w14:paraId="0748DDA5" w14:textId="77777777" w:rsidR="00C31C58" w:rsidRDefault="00CE11CB" w:rsidP="00C31C58">
            <w:pPr>
              <w:pStyle w:val="TabellRader"/>
            </w:pPr>
            <w:r>
              <w:t>Österrike</w:t>
            </w:r>
          </w:p>
        </w:tc>
        <w:tc>
          <w:tcPr>
            <w:tcW w:w="523" w:type="pct"/>
            <w:tcBorders>
              <w:top w:val="single" w:sz="6" w:space="0" w:color="auto"/>
              <w:left w:val="nil"/>
              <w:bottom w:val="single" w:sz="6" w:space="0" w:color="auto"/>
              <w:right w:val="nil"/>
            </w:tcBorders>
            <w:vAlign w:val="center"/>
            <w:hideMark/>
          </w:tcPr>
          <w:p w14:paraId="116BC482" w14:textId="77777777" w:rsidR="00C31C58" w:rsidRDefault="00CE11CB" w:rsidP="00C31C58">
            <w:pPr>
              <w:pStyle w:val="TabellRader"/>
            </w:pPr>
            <w:r>
              <w:t>760</w:t>
            </w:r>
          </w:p>
        </w:tc>
      </w:tr>
      <w:tr w:rsidR="00C31C58" w14:paraId="0AA90F6A" w14:textId="77777777" w:rsidTr="00C31C58">
        <w:trPr>
          <w:trHeight w:val="269"/>
        </w:trPr>
        <w:tc>
          <w:tcPr>
            <w:tcW w:w="466" w:type="pct"/>
            <w:tcBorders>
              <w:top w:val="single" w:sz="6" w:space="0" w:color="auto"/>
              <w:left w:val="nil"/>
              <w:bottom w:val="single" w:sz="6" w:space="0" w:color="auto"/>
              <w:right w:val="nil"/>
            </w:tcBorders>
            <w:vAlign w:val="center"/>
            <w:hideMark/>
          </w:tcPr>
          <w:p w14:paraId="359E8955" w14:textId="77777777" w:rsidR="00C31C58" w:rsidRDefault="00CE11CB" w:rsidP="00C31C58">
            <w:pPr>
              <w:pStyle w:val="TabellRader"/>
            </w:pPr>
            <w:r>
              <w:t>21.</w:t>
            </w:r>
          </w:p>
        </w:tc>
        <w:tc>
          <w:tcPr>
            <w:tcW w:w="700" w:type="pct"/>
            <w:tcBorders>
              <w:top w:val="single" w:sz="6" w:space="0" w:color="auto"/>
              <w:left w:val="nil"/>
              <w:bottom w:val="single" w:sz="6" w:space="0" w:color="auto"/>
              <w:right w:val="nil"/>
            </w:tcBorders>
            <w:vAlign w:val="center"/>
            <w:hideMark/>
          </w:tcPr>
          <w:p w14:paraId="1E0749E3" w14:textId="77777777" w:rsidR="00C31C58" w:rsidRDefault="00CE11CB" w:rsidP="00C31C58">
            <w:pPr>
              <w:pStyle w:val="TabellRader"/>
            </w:pPr>
            <w:r>
              <w:t>Kanada</w:t>
            </w:r>
          </w:p>
        </w:tc>
        <w:tc>
          <w:tcPr>
            <w:tcW w:w="464" w:type="pct"/>
            <w:tcBorders>
              <w:top w:val="single" w:sz="6" w:space="0" w:color="auto"/>
              <w:left w:val="nil"/>
              <w:bottom w:val="single" w:sz="6" w:space="0" w:color="auto"/>
              <w:right w:val="nil"/>
            </w:tcBorders>
            <w:vAlign w:val="center"/>
            <w:hideMark/>
          </w:tcPr>
          <w:p w14:paraId="18AA524C" w14:textId="77777777" w:rsidR="00C31C58" w:rsidRDefault="00CE11CB" w:rsidP="00C31C58">
            <w:pPr>
              <w:pStyle w:val="TabellRader"/>
            </w:pPr>
            <w:r>
              <w:t>205</w:t>
            </w:r>
          </w:p>
        </w:tc>
        <w:tc>
          <w:tcPr>
            <w:tcW w:w="595" w:type="pct"/>
            <w:tcBorders>
              <w:top w:val="single" w:sz="6" w:space="0" w:color="auto"/>
              <w:left w:val="nil"/>
              <w:bottom w:val="single" w:sz="6" w:space="0" w:color="auto"/>
              <w:right w:val="nil"/>
            </w:tcBorders>
            <w:vAlign w:val="center"/>
            <w:hideMark/>
          </w:tcPr>
          <w:p w14:paraId="5923F65D" w14:textId="77777777" w:rsidR="00C31C58" w:rsidRDefault="00CE11CB" w:rsidP="00C31C58">
            <w:pPr>
              <w:pStyle w:val="TabellRader"/>
            </w:pPr>
            <w:r>
              <w:t>Spanien</w:t>
            </w:r>
          </w:p>
        </w:tc>
        <w:tc>
          <w:tcPr>
            <w:tcW w:w="455" w:type="pct"/>
            <w:tcBorders>
              <w:top w:val="single" w:sz="6" w:space="0" w:color="auto"/>
              <w:left w:val="nil"/>
              <w:bottom w:val="single" w:sz="6" w:space="0" w:color="auto"/>
              <w:right w:val="nil"/>
            </w:tcBorders>
            <w:vAlign w:val="center"/>
            <w:hideMark/>
          </w:tcPr>
          <w:p w14:paraId="53AF35EF" w14:textId="77777777" w:rsidR="00C31C58" w:rsidRDefault="00CE11CB" w:rsidP="00C31C58">
            <w:pPr>
              <w:pStyle w:val="TabellRader"/>
            </w:pPr>
            <w:r>
              <w:t>407</w:t>
            </w:r>
          </w:p>
        </w:tc>
        <w:tc>
          <w:tcPr>
            <w:tcW w:w="672" w:type="pct"/>
            <w:tcBorders>
              <w:top w:val="single" w:sz="6" w:space="0" w:color="auto"/>
              <w:left w:val="nil"/>
              <w:bottom w:val="single" w:sz="6" w:space="0" w:color="auto"/>
              <w:right w:val="nil"/>
            </w:tcBorders>
            <w:vAlign w:val="center"/>
            <w:hideMark/>
          </w:tcPr>
          <w:p w14:paraId="03B4FE19" w14:textId="77777777" w:rsidR="00C31C58" w:rsidRDefault="00CE11CB" w:rsidP="00C31C58">
            <w:pPr>
              <w:pStyle w:val="TabellRader"/>
            </w:pPr>
            <w:r>
              <w:t>Algeriet</w:t>
            </w:r>
          </w:p>
        </w:tc>
        <w:tc>
          <w:tcPr>
            <w:tcW w:w="486" w:type="pct"/>
            <w:tcBorders>
              <w:top w:val="single" w:sz="6" w:space="0" w:color="auto"/>
              <w:left w:val="nil"/>
              <w:bottom w:val="single" w:sz="6" w:space="0" w:color="auto"/>
              <w:right w:val="nil"/>
            </w:tcBorders>
            <w:vAlign w:val="center"/>
            <w:hideMark/>
          </w:tcPr>
          <w:p w14:paraId="5184CA9D" w14:textId="77777777" w:rsidR="00C31C58" w:rsidRDefault="00CE11CB" w:rsidP="00C31C58">
            <w:pPr>
              <w:pStyle w:val="TabellRader"/>
            </w:pPr>
            <w:r>
              <w:t>738</w:t>
            </w:r>
          </w:p>
        </w:tc>
        <w:tc>
          <w:tcPr>
            <w:tcW w:w="640" w:type="pct"/>
            <w:tcBorders>
              <w:top w:val="single" w:sz="6" w:space="0" w:color="auto"/>
              <w:left w:val="nil"/>
              <w:bottom w:val="single" w:sz="6" w:space="0" w:color="auto"/>
              <w:right w:val="nil"/>
            </w:tcBorders>
            <w:vAlign w:val="center"/>
            <w:hideMark/>
          </w:tcPr>
          <w:p w14:paraId="6E5DD873" w14:textId="77777777" w:rsidR="00C31C58" w:rsidRDefault="00CE11CB" w:rsidP="00C31C58">
            <w:pPr>
              <w:pStyle w:val="TabellRader"/>
            </w:pPr>
            <w:r>
              <w:t>Australien</w:t>
            </w:r>
          </w:p>
        </w:tc>
        <w:tc>
          <w:tcPr>
            <w:tcW w:w="523" w:type="pct"/>
            <w:tcBorders>
              <w:top w:val="single" w:sz="6" w:space="0" w:color="auto"/>
              <w:left w:val="nil"/>
              <w:bottom w:val="single" w:sz="6" w:space="0" w:color="auto"/>
              <w:right w:val="nil"/>
            </w:tcBorders>
            <w:vAlign w:val="center"/>
            <w:hideMark/>
          </w:tcPr>
          <w:p w14:paraId="2145B7CE" w14:textId="77777777" w:rsidR="00C31C58" w:rsidRDefault="00CE11CB" w:rsidP="00C31C58">
            <w:pPr>
              <w:pStyle w:val="TabellRader"/>
            </w:pPr>
            <w:r>
              <w:t>696</w:t>
            </w:r>
          </w:p>
        </w:tc>
      </w:tr>
      <w:tr w:rsidR="00C31C58" w14:paraId="14BA6CD3" w14:textId="77777777" w:rsidTr="00C31C58">
        <w:trPr>
          <w:trHeight w:val="269"/>
        </w:trPr>
        <w:tc>
          <w:tcPr>
            <w:tcW w:w="466" w:type="pct"/>
            <w:tcBorders>
              <w:top w:val="single" w:sz="6" w:space="0" w:color="auto"/>
              <w:left w:val="nil"/>
              <w:bottom w:val="single" w:sz="6" w:space="0" w:color="auto"/>
              <w:right w:val="nil"/>
            </w:tcBorders>
            <w:vAlign w:val="center"/>
            <w:hideMark/>
          </w:tcPr>
          <w:p w14:paraId="12C1041E" w14:textId="77777777" w:rsidR="00C31C58" w:rsidRDefault="00CE11CB" w:rsidP="00C31C58">
            <w:pPr>
              <w:pStyle w:val="TabellRader"/>
            </w:pPr>
            <w:r>
              <w:t>22.</w:t>
            </w:r>
          </w:p>
        </w:tc>
        <w:tc>
          <w:tcPr>
            <w:tcW w:w="700" w:type="pct"/>
            <w:tcBorders>
              <w:top w:val="single" w:sz="6" w:space="0" w:color="auto"/>
              <w:left w:val="nil"/>
              <w:bottom w:val="single" w:sz="6" w:space="0" w:color="auto"/>
              <w:right w:val="nil"/>
            </w:tcBorders>
            <w:vAlign w:val="center"/>
            <w:hideMark/>
          </w:tcPr>
          <w:p w14:paraId="11C7A5A1" w14:textId="77777777" w:rsidR="00C31C58" w:rsidRDefault="00CE11CB" w:rsidP="00C31C58">
            <w:pPr>
              <w:pStyle w:val="TabellRader"/>
            </w:pPr>
            <w:r>
              <w:t>FAE</w:t>
            </w:r>
          </w:p>
        </w:tc>
        <w:tc>
          <w:tcPr>
            <w:tcW w:w="464" w:type="pct"/>
            <w:tcBorders>
              <w:top w:val="single" w:sz="6" w:space="0" w:color="auto"/>
              <w:left w:val="nil"/>
              <w:bottom w:val="single" w:sz="6" w:space="0" w:color="auto"/>
              <w:right w:val="nil"/>
            </w:tcBorders>
            <w:vAlign w:val="center"/>
            <w:hideMark/>
          </w:tcPr>
          <w:p w14:paraId="3329C3D7" w14:textId="77777777" w:rsidR="00C31C58" w:rsidRDefault="00CE11CB" w:rsidP="00C31C58">
            <w:pPr>
              <w:pStyle w:val="TabellRader"/>
            </w:pPr>
            <w:r>
              <w:t>184</w:t>
            </w:r>
          </w:p>
        </w:tc>
        <w:tc>
          <w:tcPr>
            <w:tcW w:w="595" w:type="pct"/>
            <w:tcBorders>
              <w:top w:val="single" w:sz="6" w:space="0" w:color="auto"/>
              <w:left w:val="nil"/>
              <w:bottom w:val="single" w:sz="6" w:space="0" w:color="auto"/>
              <w:right w:val="nil"/>
            </w:tcBorders>
            <w:vAlign w:val="center"/>
            <w:hideMark/>
          </w:tcPr>
          <w:p w14:paraId="644AEB57" w14:textId="77777777" w:rsidR="00C31C58" w:rsidRDefault="00CE11CB" w:rsidP="00C31C58">
            <w:pPr>
              <w:pStyle w:val="TabellRader"/>
            </w:pPr>
            <w:r>
              <w:t>Japan</w:t>
            </w:r>
          </w:p>
        </w:tc>
        <w:tc>
          <w:tcPr>
            <w:tcW w:w="455" w:type="pct"/>
            <w:tcBorders>
              <w:top w:val="single" w:sz="6" w:space="0" w:color="auto"/>
              <w:left w:val="nil"/>
              <w:bottom w:val="single" w:sz="6" w:space="0" w:color="auto"/>
              <w:right w:val="nil"/>
            </w:tcBorders>
            <w:vAlign w:val="center"/>
            <w:hideMark/>
          </w:tcPr>
          <w:p w14:paraId="29335973" w14:textId="77777777" w:rsidR="00C31C58" w:rsidRDefault="00CE11CB" w:rsidP="00C31C58">
            <w:pPr>
              <w:pStyle w:val="TabellRader"/>
            </w:pPr>
            <w:r>
              <w:t>290</w:t>
            </w:r>
          </w:p>
        </w:tc>
        <w:tc>
          <w:tcPr>
            <w:tcW w:w="672" w:type="pct"/>
            <w:tcBorders>
              <w:top w:val="single" w:sz="6" w:space="0" w:color="auto"/>
              <w:left w:val="nil"/>
              <w:bottom w:val="single" w:sz="6" w:space="0" w:color="auto"/>
              <w:right w:val="nil"/>
            </w:tcBorders>
            <w:vAlign w:val="center"/>
            <w:hideMark/>
          </w:tcPr>
          <w:p w14:paraId="31FB5962" w14:textId="77777777" w:rsidR="00C31C58" w:rsidRDefault="00CE11CB" w:rsidP="00C31C58">
            <w:pPr>
              <w:pStyle w:val="TabellRader"/>
            </w:pPr>
            <w:r>
              <w:t>Italien</w:t>
            </w:r>
          </w:p>
        </w:tc>
        <w:tc>
          <w:tcPr>
            <w:tcW w:w="486" w:type="pct"/>
            <w:tcBorders>
              <w:top w:val="single" w:sz="6" w:space="0" w:color="auto"/>
              <w:left w:val="nil"/>
              <w:bottom w:val="single" w:sz="6" w:space="0" w:color="auto"/>
              <w:right w:val="nil"/>
            </w:tcBorders>
            <w:vAlign w:val="center"/>
            <w:hideMark/>
          </w:tcPr>
          <w:p w14:paraId="12A0DED1" w14:textId="77777777" w:rsidR="00C31C58" w:rsidRDefault="00CE11CB" w:rsidP="00C31C58">
            <w:pPr>
              <w:pStyle w:val="TabellRader"/>
            </w:pPr>
            <w:r>
              <w:t>614</w:t>
            </w:r>
          </w:p>
        </w:tc>
        <w:tc>
          <w:tcPr>
            <w:tcW w:w="640" w:type="pct"/>
            <w:tcBorders>
              <w:top w:val="single" w:sz="6" w:space="0" w:color="auto"/>
              <w:left w:val="nil"/>
              <w:bottom w:val="single" w:sz="6" w:space="0" w:color="auto"/>
              <w:right w:val="nil"/>
            </w:tcBorders>
            <w:vAlign w:val="center"/>
            <w:hideMark/>
          </w:tcPr>
          <w:p w14:paraId="4090C614" w14:textId="77777777" w:rsidR="00C31C58" w:rsidRDefault="00CE11CB" w:rsidP="00C31C58">
            <w:pPr>
              <w:pStyle w:val="TabellRader"/>
            </w:pPr>
            <w:r>
              <w:t>Estland</w:t>
            </w:r>
          </w:p>
        </w:tc>
        <w:tc>
          <w:tcPr>
            <w:tcW w:w="523" w:type="pct"/>
            <w:tcBorders>
              <w:top w:val="single" w:sz="6" w:space="0" w:color="auto"/>
              <w:left w:val="nil"/>
              <w:bottom w:val="single" w:sz="6" w:space="0" w:color="auto"/>
              <w:right w:val="nil"/>
            </w:tcBorders>
            <w:vAlign w:val="center"/>
            <w:hideMark/>
          </w:tcPr>
          <w:p w14:paraId="0D0BB20E" w14:textId="77777777" w:rsidR="00C31C58" w:rsidRDefault="00CE11CB" w:rsidP="00C31C58">
            <w:pPr>
              <w:pStyle w:val="TabellRader"/>
            </w:pPr>
            <w:r>
              <w:t>646</w:t>
            </w:r>
          </w:p>
        </w:tc>
      </w:tr>
      <w:tr w:rsidR="00C31C58" w14:paraId="4915691A" w14:textId="77777777" w:rsidTr="00C31C58">
        <w:trPr>
          <w:trHeight w:val="269"/>
        </w:trPr>
        <w:tc>
          <w:tcPr>
            <w:tcW w:w="466" w:type="pct"/>
            <w:tcBorders>
              <w:top w:val="single" w:sz="6" w:space="0" w:color="auto"/>
              <w:left w:val="nil"/>
              <w:bottom w:val="single" w:sz="6" w:space="0" w:color="auto"/>
              <w:right w:val="nil"/>
            </w:tcBorders>
            <w:vAlign w:val="center"/>
            <w:hideMark/>
          </w:tcPr>
          <w:p w14:paraId="4EED94CC" w14:textId="77777777" w:rsidR="00C31C58" w:rsidRDefault="00CE11CB" w:rsidP="00C31C58">
            <w:pPr>
              <w:pStyle w:val="TabellRader"/>
            </w:pPr>
            <w:r>
              <w:t>23.</w:t>
            </w:r>
          </w:p>
        </w:tc>
        <w:tc>
          <w:tcPr>
            <w:tcW w:w="700" w:type="pct"/>
            <w:tcBorders>
              <w:top w:val="single" w:sz="6" w:space="0" w:color="auto"/>
              <w:left w:val="nil"/>
              <w:bottom w:val="single" w:sz="6" w:space="0" w:color="auto"/>
              <w:right w:val="nil"/>
            </w:tcBorders>
            <w:vAlign w:val="center"/>
            <w:hideMark/>
          </w:tcPr>
          <w:p w14:paraId="0B722E27" w14:textId="77777777" w:rsidR="00C31C58" w:rsidRDefault="00CE11CB" w:rsidP="00C31C58">
            <w:pPr>
              <w:pStyle w:val="TabellRader"/>
            </w:pPr>
            <w:r>
              <w:t>Italien</w:t>
            </w:r>
          </w:p>
        </w:tc>
        <w:tc>
          <w:tcPr>
            <w:tcW w:w="464" w:type="pct"/>
            <w:tcBorders>
              <w:top w:val="single" w:sz="6" w:space="0" w:color="auto"/>
              <w:left w:val="nil"/>
              <w:bottom w:val="single" w:sz="6" w:space="0" w:color="auto"/>
              <w:right w:val="nil"/>
            </w:tcBorders>
            <w:vAlign w:val="center"/>
            <w:hideMark/>
          </w:tcPr>
          <w:p w14:paraId="3661520E" w14:textId="77777777" w:rsidR="00C31C58" w:rsidRDefault="00CE11CB" w:rsidP="00C31C58">
            <w:pPr>
              <w:pStyle w:val="TabellRader"/>
            </w:pPr>
            <w:r>
              <w:t>176</w:t>
            </w:r>
          </w:p>
        </w:tc>
        <w:tc>
          <w:tcPr>
            <w:tcW w:w="595" w:type="pct"/>
            <w:tcBorders>
              <w:top w:val="single" w:sz="6" w:space="0" w:color="auto"/>
              <w:left w:val="nil"/>
              <w:bottom w:val="single" w:sz="6" w:space="0" w:color="auto"/>
              <w:right w:val="nil"/>
            </w:tcBorders>
            <w:vAlign w:val="center"/>
            <w:hideMark/>
          </w:tcPr>
          <w:p w14:paraId="4E95AC4A" w14:textId="77777777" w:rsidR="00C31C58" w:rsidRDefault="00CE11CB" w:rsidP="00C31C58">
            <w:pPr>
              <w:pStyle w:val="TabellRader"/>
            </w:pPr>
            <w:r>
              <w:t>Malaysia</w:t>
            </w:r>
          </w:p>
        </w:tc>
        <w:tc>
          <w:tcPr>
            <w:tcW w:w="455" w:type="pct"/>
            <w:tcBorders>
              <w:top w:val="single" w:sz="6" w:space="0" w:color="auto"/>
              <w:left w:val="nil"/>
              <w:bottom w:val="single" w:sz="6" w:space="0" w:color="auto"/>
              <w:right w:val="nil"/>
            </w:tcBorders>
            <w:vAlign w:val="center"/>
            <w:hideMark/>
          </w:tcPr>
          <w:p w14:paraId="5EFF7E7A" w14:textId="77777777" w:rsidR="00C31C58" w:rsidRDefault="00CE11CB" w:rsidP="00C31C58">
            <w:pPr>
              <w:pStyle w:val="TabellRader"/>
            </w:pPr>
            <w:r>
              <w:t>195</w:t>
            </w:r>
          </w:p>
        </w:tc>
        <w:tc>
          <w:tcPr>
            <w:tcW w:w="672" w:type="pct"/>
            <w:tcBorders>
              <w:top w:val="single" w:sz="6" w:space="0" w:color="auto"/>
              <w:left w:val="nil"/>
              <w:bottom w:val="single" w:sz="6" w:space="0" w:color="auto"/>
              <w:right w:val="nil"/>
            </w:tcBorders>
            <w:vAlign w:val="center"/>
            <w:hideMark/>
          </w:tcPr>
          <w:p w14:paraId="0AA4083B" w14:textId="77777777" w:rsidR="00C31C58" w:rsidRDefault="00CE11CB" w:rsidP="00C31C58">
            <w:pPr>
              <w:pStyle w:val="TabellRader"/>
            </w:pPr>
            <w:r>
              <w:t>Japan</w:t>
            </w:r>
          </w:p>
        </w:tc>
        <w:tc>
          <w:tcPr>
            <w:tcW w:w="486" w:type="pct"/>
            <w:tcBorders>
              <w:top w:val="single" w:sz="6" w:space="0" w:color="auto"/>
              <w:left w:val="nil"/>
              <w:bottom w:val="single" w:sz="6" w:space="0" w:color="auto"/>
              <w:right w:val="nil"/>
            </w:tcBorders>
            <w:vAlign w:val="center"/>
            <w:hideMark/>
          </w:tcPr>
          <w:p w14:paraId="51DC8737" w14:textId="77777777" w:rsidR="00C31C58" w:rsidRDefault="00CE11CB" w:rsidP="00C31C58">
            <w:pPr>
              <w:pStyle w:val="TabellRader"/>
            </w:pPr>
            <w:r>
              <w:t>271</w:t>
            </w:r>
          </w:p>
        </w:tc>
        <w:tc>
          <w:tcPr>
            <w:tcW w:w="640" w:type="pct"/>
            <w:tcBorders>
              <w:top w:val="single" w:sz="6" w:space="0" w:color="auto"/>
              <w:left w:val="nil"/>
              <w:bottom w:val="single" w:sz="6" w:space="0" w:color="auto"/>
              <w:right w:val="nil"/>
            </w:tcBorders>
            <w:vAlign w:val="center"/>
            <w:hideMark/>
          </w:tcPr>
          <w:p w14:paraId="143C2346" w14:textId="77777777" w:rsidR="00C31C58" w:rsidRDefault="00CE11CB" w:rsidP="00C31C58">
            <w:pPr>
              <w:pStyle w:val="TabellRader"/>
            </w:pPr>
            <w:r>
              <w:t>Schweiz</w:t>
            </w:r>
          </w:p>
        </w:tc>
        <w:tc>
          <w:tcPr>
            <w:tcW w:w="523" w:type="pct"/>
            <w:tcBorders>
              <w:top w:val="single" w:sz="6" w:space="0" w:color="auto"/>
              <w:left w:val="nil"/>
              <w:bottom w:val="single" w:sz="6" w:space="0" w:color="auto"/>
              <w:right w:val="nil"/>
            </w:tcBorders>
            <w:vAlign w:val="center"/>
            <w:hideMark/>
          </w:tcPr>
          <w:p w14:paraId="6221E32F" w14:textId="77777777" w:rsidR="00C31C58" w:rsidRDefault="00CE11CB" w:rsidP="00C31C58">
            <w:pPr>
              <w:pStyle w:val="TabellRader"/>
            </w:pPr>
            <w:r>
              <w:t>576</w:t>
            </w:r>
          </w:p>
        </w:tc>
      </w:tr>
      <w:tr w:rsidR="00C31C58" w14:paraId="33005C04" w14:textId="77777777" w:rsidTr="00C31C58">
        <w:trPr>
          <w:trHeight w:val="269"/>
        </w:trPr>
        <w:tc>
          <w:tcPr>
            <w:tcW w:w="466" w:type="pct"/>
            <w:tcBorders>
              <w:top w:val="single" w:sz="6" w:space="0" w:color="auto"/>
              <w:left w:val="nil"/>
              <w:bottom w:val="single" w:sz="6" w:space="0" w:color="auto"/>
              <w:right w:val="nil"/>
            </w:tcBorders>
            <w:vAlign w:val="center"/>
            <w:hideMark/>
          </w:tcPr>
          <w:p w14:paraId="556DDAEB" w14:textId="77777777" w:rsidR="00C31C58" w:rsidRDefault="00CE11CB" w:rsidP="00C31C58">
            <w:pPr>
              <w:pStyle w:val="TabellRader"/>
            </w:pPr>
            <w:r>
              <w:t>24.</w:t>
            </w:r>
          </w:p>
        </w:tc>
        <w:tc>
          <w:tcPr>
            <w:tcW w:w="700" w:type="pct"/>
            <w:tcBorders>
              <w:top w:val="single" w:sz="6" w:space="0" w:color="auto"/>
              <w:left w:val="nil"/>
              <w:bottom w:val="single" w:sz="6" w:space="0" w:color="auto"/>
              <w:right w:val="nil"/>
            </w:tcBorders>
            <w:vAlign w:val="center"/>
            <w:hideMark/>
          </w:tcPr>
          <w:p w14:paraId="7274465B" w14:textId="77777777" w:rsidR="00C31C58" w:rsidRDefault="00CE11CB" w:rsidP="00C31C58">
            <w:pPr>
              <w:pStyle w:val="TabellRader"/>
            </w:pPr>
            <w:r>
              <w:t>Nederländerna</w:t>
            </w:r>
          </w:p>
        </w:tc>
        <w:tc>
          <w:tcPr>
            <w:tcW w:w="464" w:type="pct"/>
            <w:tcBorders>
              <w:top w:val="single" w:sz="6" w:space="0" w:color="auto"/>
              <w:left w:val="nil"/>
              <w:bottom w:val="single" w:sz="6" w:space="0" w:color="auto"/>
              <w:right w:val="nil"/>
            </w:tcBorders>
            <w:vAlign w:val="center"/>
            <w:hideMark/>
          </w:tcPr>
          <w:p w14:paraId="71BBFADB" w14:textId="77777777" w:rsidR="00C31C58" w:rsidRDefault="00CE11CB" w:rsidP="00C31C58">
            <w:pPr>
              <w:pStyle w:val="TabellRader"/>
            </w:pPr>
            <w:r>
              <w:t>168</w:t>
            </w:r>
          </w:p>
        </w:tc>
        <w:tc>
          <w:tcPr>
            <w:tcW w:w="595" w:type="pct"/>
            <w:tcBorders>
              <w:top w:val="single" w:sz="6" w:space="0" w:color="auto"/>
              <w:left w:val="nil"/>
              <w:bottom w:val="single" w:sz="6" w:space="0" w:color="auto"/>
              <w:right w:val="nil"/>
            </w:tcBorders>
            <w:vAlign w:val="center"/>
            <w:hideMark/>
          </w:tcPr>
          <w:p w14:paraId="53938FAE" w14:textId="77777777" w:rsidR="00C31C58" w:rsidRDefault="00CE11CB" w:rsidP="00C31C58">
            <w:pPr>
              <w:pStyle w:val="TabellRader"/>
            </w:pPr>
            <w:r>
              <w:t>FAE</w:t>
            </w:r>
          </w:p>
        </w:tc>
        <w:tc>
          <w:tcPr>
            <w:tcW w:w="455" w:type="pct"/>
            <w:tcBorders>
              <w:top w:val="single" w:sz="6" w:space="0" w:color="auto"/>
              <w:left w:val="nil"/>
              <w:bottom w:val="single" w:sz="6" w:space="0" w:color="auto"/>
              <w:right w:val="nil"/>
            </w:tcBorders>
            <w:vAlign w:val="center"/>
            <w:hideMark/>
          </w:tcPr>
          <w:p w14:paraId="5EFBE43F" w14:textId="77777777" w:rsidR="00C31C58" w:rsidRDefault="00CE11CB" w:rsidP="00C31C58">
            <w:pPr>
              <w:pStyle w:val="TabellRader"/>
            </w:pPr>
            <w:r>
              <w:t>182</w:t>
            </w:r>
          </w:p>
        </w:tc>
        <w:tc>
          <w:tcPr>
            <w:tcW w:w="672" w:type="pct"/>
            <w:tcBorders>
              <w:top w:val="single" w:sz="6" w:space="0" w:color="auto"/>
              <w:left w:val="nil"/>
              <w:bottom w:val="single" w:sz="6" w:space="0" w:color="auto"/>
              <w:right w:val="nil"/>
            </w:tcBorders>
            <w:vAlign w:val="center"/>
            <w:hideMark/>
          </w:tcPr>
          <w:p w14:paraId="00701D28" w14:textId="77777777" w:rsidR="00C31C58" w:rsidRDefault="00CE11CB" w:rsidP="00C31C58">
            <w:pPr>
              <w:pStyle w:val="TabellRader"/>
            </w:pPr>
            <w:r>
              <w:t>Estland</w:t>
            </w:r>
          </w:p>
        </w:tc>
        <w:tc>
          <w:tcPr>
            <w:tcW w:w="486" w:type="pct"/>
            <w:tcBorders>
              <w:top w:val="single" w:sz="6" w:space="0" w:color="auto"/>
              <w:left w:val="nil"/>
              <w:bottom w:val="single" w:sz="6" w:space="0" w:color="auto"/>
              <w:right w:val="nil"/>
            </w:tcBorders>
            <w:vAlign w:val="center"/>
            <w:hideMark/>
          </w:tcPr>
          <w:p w14:paraId="681B39F5" w14:textId="77777777" w:rsidR="00C31C58" w:rsidRDefault="00CE11CB" w:rsidP="00C31C58">
            <w:pPr>
              <w:pStyle w:val="TabellRader"/>
            </w:pPr>
            <w:r>
              <w:t>266</w:t>
            </w:r>
          </w:p>
        </w:tc>
        <w:tc>
          <w:tcPr>
            <w:tcW w:w="640" w:type="pct"/>
            <w:tcBorders>
              <w:top w:val="single" w:sz="6" w:space="0" w:color="auto"/>
              <w:left w:val="nil"/>
              <w:bottom w:val="single" w:sz="6" w:space="0" w:color="auto"/>
              <w:right w:val="nil"/>
            </w:tcBorders>
            <w:vAlign w:val="center"/>
            <w:hideMark/>
          </w:tcPr>
          <w:p w14:paraId="778B4F35" w14:textId="77777777" w:rsidR="00C31C58" w:rsidRDefault="00CE11CB" w:rsidP="00C31C58">
            <w:pPr>
              <w:pStyle w:val="TabellRader"/>
            </w:pPr>
            <w:r>
              <w:t>Italien</w:t>
            </w:r>
          </w:p>
        </w:tc>
        <w:tc>
          <w:tcPr>
            <w:tcW w:w="523" w:type="pct"/>
            <w:tcBorders>
              <w:top w:val="single" w:sz="6" w:space="0" w:color="auto"/>
              <w:left w:val="nil"/>
              <w:bottom w:val="single" w:sz="6" w:space="0" w:color="auto"/>
              <w:right w:val="nil"/>
            </w:tcBorders>
            <w:vAlign w:val="center"/>
            <w:hideMark/>
          </w:tcPr>
          <w:p w14:paraId="366A9C71" w14:textId="77777777" w:rsidR="00C31C58" w:rsidRDefault="00CE11CB" w:rsidP="00C31C58">
            <w:pPr>
              <w:pStyle w:val="TabellRader"/>
            </w:pPr>
            <w:r>
              <w:t>536</w:t>
            </w:r>
          </w:p>
        </w:tc>
      </w:tr>
      <w:tr w:rsidR="00C31C58" w14:paraId="0BF67D39" w14:textId="77777777" w:rsidTr="00C31C58">
        <w:trPr>
          <w:trHeight w:val="269"/>
        </w:trPr>
        <w:tc>
          <w:tcPr>
            <w:tcW w:w="466" w:type="pct"/>
            <w:tcBorders>
              <w:top w:val="single" w:sz="6" w:space="0" w:color="auto"/>
              <w:left w:val="nil"/>
              <w:bottom w:val="single" w:sz="6" w:space="0" w:color="auto"/>
              <w:right w:val="nil"/>
            </w:tcBorders>
            <w:vAlign w:val="center"/>
            <w:hideMark/>
          </w:tcPr>
          <w:p w14:paraId="2FD6CB70" w14:textId="77777777" w:rsidR="00C31C58" w:rsidRDefault="00CE11CB" w:rsidP="00C31C58">
            <w:pPr>
              <w:pStyle w:val="TabellRader"/>
            </w:pPr>
            <w:r>
              <w:t>25.</w:t>
            </w:r>
          </w:p>
        </w:tc>
        <w:tc>
          <w:tcPr>
            <w:tcW w:w="700" w:type="pct"/>
            <w:tcBorders>
              <w:top w:val="single" w:sz="6" w:space="0" w:color="auto"/>
              <w:left w:val="nil"/>
              <w:bottom w:val="single" w:sz="6" w:space="0" w:color="auto"/>
              <w:right w:val="nil"/>
            </w:tcBorders>
            <w:vAlign w:val="center"/>
            <w:hideMark/>
          </w:tcPr>
          <w:p w14:paraId="5E475430" w14:textId="77777777" w:rsidR="00C31C58" w:rsidRDefault="00CE11CB" w:rsidP="00C31C58">
            <w:pPr>
              <w:pStyle w:val="TabellRader"/>
            </w:pPr>
            <w:r>
              <w:t>Japan</w:t>
            </w:r>
          </w:p>
        </w:tc>
        <w:tc>
          <w:tcPr>
            <w:tcW w:w="464" w:type="pct"/>
            <w:tcBorders>
              <w:top w:val="single" w:sz="6" w:space="0" w:color="auto"/>
              <w:left w:val="nil"/>
              <w:bottom w:val="single" w:sz="6" w:space="0" w:color="auto"/>
              <w:right w:val="nil"/>
            </w:tcBorders>
            <w:vAlign w:val="center"/>
            <w:hideMark/>
          </w:tcPr>
          <w:p w14:paraId="7175A0BB" w14:textId="77777777" w:rsidR="00C31C58" w:rsidRDefault="00CE11CB" w:rsidP="00C31C58">
            <w:pPr>
              <w:pStyle w:val="TabellRader"/>
            </w:pPr>
            <w:r>
              <w:t>160</w:t>
            </w:r>
          </w:p>
        </w:tc>
        <w:tc>
          <w:tcPr>
            <w:tcW w:w="595" w:type="pct"/>
            <w:tcBorders>
              <w:top w:val="single" w:sz="6" w:space="0" w:color="auto"/>
              <w:left w:val="nil"/>
              <w:bottom w:val="single" w:sz="6" w:space="0" w:color="auto"/>
              <w:right w:val="nil"/>
            </w:tcBorders>
            <w:vAlign w:val="center"/>
            <w:hideMark/>
          </w:tcPr>
          <w:p w14:paraId="48A42A55" w14:textId="77777777" w:rsidR="00C31C58" w:rsidRDefault="00CE11CB" w:rsidP="00C31C58">
            <w:pPr>
              <w:pStyle w:val="TabellRader"/>
            </w:pPr>
            <w:r>
              <w:t>Thailand</w:t>
            </w:r>
          </w:p>
        </w:tc>
        <w:tc>
          <w:tcPr>
            <w:tcW w:w="455" w:type="pct"/>
            <w:tcBorders>
              <w:top w:val="single" w:sz="6" w:space="0" w:color="auto"/>
              <w:left w:val="nil"/>
              <w:bottom w:val="single" w:sz="6" w:space="0" w:color="auto"/>
              <w:right w:val="nil"/>
            </w:tcBorders>
            <w:vAlign w:val="center"/>
            <w:hideMark/>
          </w:tcPr>
          <w:p w14:paraId="5CF8D738" w14:textId="77777777" w:rsidR="00C31C58" w:rsidRDefault="00CE11CB" w:rsidP="00C31C58">
            <w:pPr>
              <w:pStyle w:val="TabellRader"/>
            </w:pPr>
            <w:r>
              <w:t>140</w:t>
            </w:r>
          </w:p>
        </w:tc>
        <w:tc>
          <w:tcPr>
            <w:tcW w:w="672" w:type="pct"/>
            <w:tcBorders>
              <w:top w:val="single" w:sz="6" w:space="0" w:color="auto"/>
              <w:left w:val="nil"/>
              <w:bottom w:val="single" w:sz="6" w:space="0" w:color="auto"/>
              <w:right w:val="nil"/>
            </w:tcBorders>
            <w:vAlign w:val="center"/>
            <w:hideMark/>
          </w:tcPr>
          <w:p w14:paraId="51655F1A" w14:textId="77777777" w:rsidR="00C31C58" w:rsidRDefault="00CE11CB" w:rsidP="00C31C58">
            <w:pPr>
              <w:pStyle w:val="TabellRader"/>
            </w:pPr>
            <w:r>
              <w:t>Brasilien</w:t>
            </w:r>
          </w:p>
        </w:tc>
        <w:tc>
          <w:tcPr>
            <w:tcW w:w="486" w:type="pct"/>
            <w:tcBorders>
              <w:top w:val="single" w:sz="6" w:space="0" w:color="auto"/>
              <w:left w:val="nil"/>
              <w:bottom w:val="single" w:sz="6" w:space="0" w:color="auto"/>
              <w:right w:val="nil"/>
            </w:tcBorders>
            <w:vAlign w:val="center"/>
            <w:hideMark/>
          </w:tcPr>
          <w:p w14:paraId="38FE4788" w14:textId="77777777" w:rsidR="00C31C58" w:rsidRDefault="00CE11CB" w:rsidP="00C31C58">
            <w:pPr>
              <w:pStyle w:val="TabellRader"/>
            </w:pPr>
            <w:r>
              <w:t>253</w:t>
            </w:r>
          </w:p>
        </w:tc>
        <w:tc>
          <w:tcPr>
            <w:tcW w:w="640" w:type="pct"/>
            <w:tcBorders>
              <w:top w:val="single" w:sz="6" w:space="0" w:color="auto"/>
              <w:left w:val="nil"/>
              <w:bottom w:val="single" w:sz="6" w:space="0" w:color="auto"/>
              <w:right w:val="nil"/>
            </w:tcBorders>
            <w:vAlign w:val="center"/>
            <w:hideMark/>
          </w:tcPr>
          <w:p w14:paraId="0E0AF324" w14:textId="77777777" w:rsidR="00C31C58" w:rsidRDefault="00CE11CB" w:rsidP="00C31C58">
            <w:pPr>
              <w:pStyle w:val="TabellRader"/>
            </w:pPr>
            <w:r>
              <w:t>Turkiet</w:t>
            </w:r>
          </w:p>
        </w:tc>
        <w:tc>
          <w:tcPr>
            <w:tcW w:w="523" w:type="pct"/>
            <w:tcBorders>
              <w:top w:val="single" w:sz="6" w:space="0" w:color="auto"/>
              <w:left w:val="nil"/>
              <w:bottom w:val="single" w:sz="6" w:space="0" w:color="auto"/>
              <w:right w:val="nil"/>
            </w:tcBorders>
            <w:vAlign w:val="center"/>
            <w:hideMark/>
          </w:tcPr>
          <w:p w14:paraId="551E7189" w14:textId="77777777" w:rsidR="00C31C58" w:rsidRDefault="00CE11CB" w:rsidP="00C31C58">
            <w:pPr>
              <w:pStyle w:val="TabellRader"/>
            </w:pPr>
            <w:r>
              <w:t>535</w:t>
            </w:r>
          </w:p>
        </w:tc>
      </w:tr>
      <w:tr w:rsidR="00C31C58" w14:paraId="3C718905" w14:textId="77777777" w:rsidTr="00C31C58">
        <w:trPr>
          <w:trHeight w:val="269"/>
        </w:trPr>
        <w:tc>
          <w:tcPr>
            <w:tcW w:w="466" w:type="pct"/>
            <w:tcBorders>
              <w:top w:val="single" w:sz="6" w:space="0" w:color="auto"/>
              <w:left w:val="nil"/>
              <w:bottom w:val="single" w:sz="6" w:space="0" w:color="auto"/>
              <w:right w:val="nil"/>
            </w:tcBorders>
            <w:vAlign w:val="center"/>
            <w:hideMark/>
          </w:tcPr>
          <w:p w14:paraId="0A2EAF21" w14:textId="77777777" w:rsidR="00C31C58" w:rsidRDefault="00CE11CB" w:rsidP="00C31C58">
            <w:pPr>
              <w:pStyle w:val="TabellRader"/>
            </w:pPr>
            <w:r>
              <w:t>26.</w:t>
            </w:r>
          </w:p>
        </w:tc>
        <w:tc>
          <w:tcPr>
            <w:tcW w:w="700" w:type="pct"/>
            <w:tcBorders>
              <w:top w:val="single" w:sz="6" w:space="0" w:color="auto"/>
              <w:left w:val="nil"/>
              <w:bottom w:val="single" w:sz="6" w:space="0" w:color="auto"/>
              <w:right w:val="nil"/>
            </w:tcBorders>
            <w:vAlign w:val="center"/>
            <w:hideMark/>
          </w:tcPr>
          <w:p w14:paraId="3C013A0A" w14:textId="77777777" w:rsidR="00C31C58" w:rsidRDefault="00CE11CB" w:rsidP="00C31C58">
            <w:pPr>
              <w:pStyle w:val="TabellRader"/>
            </w:pPr>
            <w:r>
              <w:t>Spanien</w:t>
            </w:r>
          </w:p>
        </w:tc>
        <w:tc>
          <w:tcPr>
            <w:tcW w:w="464" w:type="pct"/>
            <w:tcBorders>
              <w:top w:val="single" w:sz="6" w:space="0" w:color="auto"/>
              <w:left w:val="nil"/>
              <w:bottom w:val="single" w:sz="6" w:space="0" w:color="auto"/>
              <w:right w:val="nil"/>
            </w:tcBorders>
            <w:vAlign w:val="center"/>
            <w:hideMark/>
          </w:tcPr>
          <w:p w14:paraId="161C5C30" w14:textId="77777777" w:rsidR="00C31C58" w:rsidRDefault="00CE11CB" w:rsidP="00C31C58">
            <w:pPr>
              <w:pStyle w:val="TabellRader"/>
            </w:pPr>
            <w:r>
              <w:t>159</w:t>
            </w:r>
          </w:p>
        </w:tc>
        <w:tc>
          <w:tcPr>
            <w:tcW w:w="595" w:type="pct"/>
            <w:tcBorders>
              <w:top w:val="single" w:sz="6" w:space="0" w:color="auto"/>
              <w:left w:val="nil"/>
              <w:bottom w:val="single" w:sz="6" w:space="0" w:color="auto"/>
              <w:right w:val="nil"/>
            </w:tcBorders>
            <w:vAlign w:val="center"/>
            <w:hideMark/>
          </w:tcPr>
          <w:p w14:paraId="59096D03" w14:textId="77777777" w:rsidR="00C31C58" w:rsidRDefault="00CE11CB" w:rsidP="00C31C58">
            <w:pPr>
              <w:pStyle w:val="TabellRader"/>
            </w:pPr>
            <w:r>
              <w:t>Österrike</w:t>
            </w:r>
          </w:p>
        </w:tc>
        <w:tc>
          <w:tcPr>
            <w:tcW w:w="455" w:type="pct"/>
            <w:tcBorders>
              <w:top w:val="single" w:sz="6" w:space="0" w:color="auto"/>
              <w:left w:val="nil"/>
              <w:bottom w:val="single" w:sz="6" w:space="0" w:color="auto"/>
              <w:right w:val="nil"/>
            </w:tcBorders>
            <w:vAlign w:val="center"/>
            <w:hideMark/>
          </w:tcPr>
          <w:p w14:paraId="59A7E22E" w14:textId="77777777" w:rsidR="00C31C58" w:rsidRDefault="00CE11CB" w:rsidP="00C31C58">
            <w:pPr>
              <w:pStyle w:val="TabellRader"/>
            </w:pPr>
            <w:r>
              <w:t>128</w:t>
            </w:r>
          </w:p>
        </w:tc>
        <w:tc>
          <w:tcPr>
            <w:tcW w:w="672" w:type="pct"/>
            <w:tcBorders>
              <w:top w:val="single" w:sz="6" w:space="0" w:color="auto"/>
              <w:left w:val="nil"/>
              <w:bottom w:val="single" w:sz="6" w:space="0" w:color="auto"/>
              <w:right w:val="nil"/>
            </w:tcBorders>
            <w:vAlign w:val="center"/>
            <w:hideMark/>
          </w:tcPr>
          <w:p w14:paraId="189CF39A" w14:textId="77777777" w:rsidR="00C31C58" w:rsidRDefault="00CE11CB" w:rsidP="00C31C58">
            <w:pPr>
              <w:pStyle w:val="TabellRader"/>
            </w:pPr>
            <w:r>
              <w:t>Schweiz</w:t>
            </w:r>
          </w:p>
        </w:tc>
        <w:tc>
          <w:tcPr>
            <w:tcW w:w="486" w:type="pct"/>
            <w:tcBorders>
              <w:top w:val="single" w:sz="6" w:space="0" w:color="auto"/>
              <w:left w:val="nil"/>
              <w:bottom w:val="single" w:sz="6" w:space="0" w:color="auto"/>
              <w:right w:val="nil"/>
            </w:tcBorders>
            <w:vAlign w:val="center"/>
            <w:hideMark/>
          </w:tcPr>
          <w:p w14:paraId="583A1C35" w14:textId="77777777" w:rsidR="00C31C58" w:rsidRDefault="00CE11CB" w:rsidP="00C31C58">
            <w:pPr>
              <w:pStyle w:val="TabellRader"/>
            </w:pPr>
            <w:r>
              <w:t>239</w:t>
            </w:r>
          </w:p>
        </w:tc>
        <w:tc>
          <w:tcPr>
            <w:tcW w:w="640" w:type="pct"/>
            <w:tcBorders>
              <w:top w:val="single" w:sz="6" w:space="0" w:color="auto"/>
              <w:left w:val="nil"/>
              <w:bottom w:val="single" w:sz="6" w:space="0" w:color="auto"/>
              <w:right w:val="nil"/>
            </w:tcBorders>
            <w:vAlign w:val="center"/>
            <w:hideMark/>
          </w:tcPr>
          <w:p w14:paraId="4858FF1C" w14:textId="77777777" w:rsidR="00C31C58" w:rsidRDefault="00CE11CB" w:rsidP="00C31C58">
            <w:pPr>
              <w:pStyle w:val="TabellRader"/>
            </w:pPr>
            <w:r>
              <w:t>Japan</w:t>
            </w:r>
          </w:p>
        </w:tc>
        <w:tc>
          <w:tcPr>
            <w:tcW w:w="523" w:type="pct"/>
            <w:tcBorders>
              <w:top w:val="single" w:sz="6" w:space="0" w:color="auto"/>
              <w:left w:val="nil"/>
              <w:bottom w:val="single" w:sz="6" w:space="0" w:color="auto"/>
              <w:right w:val="nil"/>
            </w:tcBorders>
            <w:vAlign w:val="center"/>
            <w:hideMark/>
          </w:tcPr>
          <w:p w14:paraId="193FB78E" w14:textId="77777777" w:rsidR="00C31C58" w:rsidRDefault="00CE11CB" w:rsidP="00C31C58">
            <w:pPr>
              <w:pStyle w:val="TabellRader"/>
            </w:pPr>
            <w:r>
              <w:t>488</w:t>
            </w:r>
          </w:p>
        </w:tc>
      </w:tr>
      <w:tr w:rsidR="00C31C58" w14:paraId="41F46B8C" w14:textId="77777777" w:rsidTr="00C31C58">
        <w:trPr>
          <w:trHeight w:val="269"/>
        </w:trPr>
        <w:tc>
          <w:tcPr>
            <w:tcW w:w="466" w:type="pct"/>
            <w:tcBorders>
              <w:top w:val="single" w:sz="6" w:space="0" w:color="auto"/>
              <w:left w:val="nil"/>
              <w:bottom w:val="single" w:sz="6" w:space="0" w:color="auto"/>
              <w:right w:val="nil"/>
            </w:tcBorders>
            <w:vAlign w:val="center"/>
            <w:hideMark/>
          </w:tcPr>
          <w:p w14:paraId="6AA254C3" w14:textId="77777777" w:rsidR="00C31C58" w:rsidRDefault="00CE11CB" w:rsidP="00C31C58">
            <w:pPr>
              <w:pStyle w:val="TabellRader"/>
            </w:pPr>
            <w:r>
              <w:t>27.</w:t>
            </w:r>
          </w:p>
        </w:tc>
        <w:tc>
          <w:tcPr>
            <w:tcW w:w="700" w:type="pct"/>
            <w:tcBorders>
              <w:top w:val="single" w:sz="6" w:space="0" w:color="auto"/>
              <w:left w:val="nil"/>
              <w:bottom w:val="single" w:sz="6" w:space="0" w:color="auto"/>
              <w:right w:val="nil"/>
            </w:tcBorders>
            <w:vAlign w:val="center"/>
            <w:hideMark/>
          </w:tcPr>
          <w:p w14:paraId="709AB5C5" w14:textId="77777777" w:rsidR="00C31C58" w:rsidRDefault="00CE11CB" w:rsidP="00C31C58">
            <w:pPr>
              <w:pStyle w:val="TabellRader"/>
            </w:pPr>
            <w:r>
              <w:t>Irland</w:t>
            </w:r>
          </w:p>
        </w:tc>
        <w:tc>
          <w:tcPr>
            <w:tcW w:w="464" w:type="pct"/>
            <w:tcBorders>
              <w:top w:val="single" w:sz="6" w:space="0" w:color="auto"/>
              <w:left w:val="nil"/>
              <w:bottom w:val="single" w:sz="6" w:space="0" w:color="auto"/>
              <w:right w:val="nil"/>
            </w:tcBorders>
            <w:vAlign w:val="center"/>
            <w:hideMark/>
          </w:tcPr>
          <w:p w14:paraId="7A3C4D36" w14:textId="77777777" w:rsidR="00C31C58" w:rsidRDefault="00CE11CB" w:rsidP="00C31C58">
            <w:pPr>
              <w:pStyle w:val="TabellRader"/>
            </w:pPr>
            <w:r>
              <w:t>144</w:t>
            </w:r>
          </w:p>
        </w:tc>
        <w:tc>
          <w:tcPr>
            <w:tcW w:w="595" w:type="pct"/>
            <w:tcBorders>
              <w:top w:val="single" w:sz="6" w:space="0" w:color="auto"/>
              <w:left w:val="nil"/>
              <w:bottom w:val="single" w:sz="6" w:space="0" w:color="auto"/>
              <w:right w:val="nil"/>
            </w:tcBorders>
            <w:vAlign w:val="center"/>
            <w:hideMark/>
          </w:tcPr>
          <w:p w14:paraId="766AFA30" w14:textId="77777777" w:rsidR="00C31C58" w:rsidRDefault="00CE11CB" w:rsidP="00C31C58">
            <w:pPr>
              <w:pStyle w:val="TabellRader"/>
            </w:pPr>
            <w:r>
              <w:t>Polen</w:t>
            </w:r>
          </w:p>
        </w:tc>
        <w:tc>
          <w:tcPr>
            <w:tcW w:w="455" w:type="pct"/>
            <w:tcBorders>
              <w:top w:val="single" w:sz="6" w:space="0" w:color="auto"/>
              <w:left w:val="nil"/>
              <w:bottom w:val="single" w:sz="6" w:space="0" w:color="auto"/>
              <w:right w:val="nil"/>
            </w:tcBorders>
            <w:vAlign w:val="center"/>
            <w:hideMark/>
          </w:tcPr>
          <w:p w14:paraId="010D0119" w14:textId="77777777" w:rsidR="00C31C58" w:rsidRDefault="00CE11CB" w:rsidP="00C31C58">
            <w:pPr>
              <w:pStyle w:val="TabellRader"/>
            </w:pPr>
            <w:r>
              <w:t>112</w:t>
            </w:r>
          </w:p>
        </w:tc>
        <w:tc>
          <w:tcPr>
            <w:tcW w:w="672" w:type="pct"/>
            <w:tcBorders>
              <w:top w:val="single" w:sz="6" w:space="0" w:color="auto"/>
              <w:left w:val="nil"/>
              <w:bottom w:val="single" w:sz="6" w:space="0" w:color="auto"/>
              <w:right w:val="nil"/>
            </w:tcBorders>
            <w:vAlign w:val="center"/>
            <w:hideMark/>
          </w:tcPr>
          <w:p w14:paraId="6AEFC0B8" w14:textId="77777777" w:rsidR="00C31C58" w:rsidRDefault="00CE11CB" w:rsidP="00C31C58">
            <w:pPr>
              <w:pStyle w:val="TabellRader"/>
            </w:pPr>
            <w:r>
              <w:t>Brunei</w:t>
            </w:r>
          </w:p>
        </w:tc>
        <w:tc>
          <w:tcPr>
            <w:tcW w:w="486" w:type="pct"/>
            <w:tcBorders>
              <w:top w:val="single" w:sz="6" w:space="0" w:color="auto"/>
              <w:left w:val="nil"/>
              <w:bottom w:val="single" w:sz="6" w:space="0" w:color="auto"/>
              <w:right w:val="nil"/>
            </w:tcBorders>
            <w:vAlign w:val="center"/>
            <w:hideMark/>
          </w:tcPr>
          <w:p w14:paraId="0AC14C3B" w14:textId="77777777" w:rsidR="00C31C58" w:rsidRDefault="00CE11CB" w:rsidP="00C31C58">
            <w:pPr>
              <w:pStyle w:val="TabellRader"/>
            </w:pPr>
            <w:r>
              <w:t>221</w:t>
            </w:r>
          </w:p>
        </w:tc>
        <w:tc>
          <w:tcPr>
            <w:tcW w:w="640" w:type="pct"/>
            <w:tcBorders>
              <w:top w:val="single" w:sz="6" w:space="0" w:color="auto"/>
              <w:left w:val="nil"/>
              <w:bottom w:val="single" w:sz="6" w:space="0" w:color="auto"/>
              <w:right w:val="nil"/>
            </w:tcBorders>
            <w:vAlign w:val="center"/>
            <w:hideMark/>
          </w:tcPr>
          <w:p w14:paraId="34963C57" w14:textId="77777777" w:rsidR="00C31C58" w:rsidRDefault="00CE11CB" w:rsidP="00C31C58">
            <w:pPr>
              <w:pStyle w:val="TabellRader"/>
            </w:pPr>
            <w:r>
              <w:t>Polen</w:t>
            </w:r>
          </w:p>
        </w:tc>
        <w:tc>
          <w:tcPr>
            <w:tcW w:w="523" w:type="pct"/>
            <w:tcBorders>
              <w:top w:val="single" w:sz="6" w:space="0" w:color="auto"/>
              <w:left w:val="nil"/>
              <w:bottom w:val="single" w:sz="6" w:space="0" w:color="auto"/>
              <w:right w:val="nil"/>
            </w:tcBorders>
            <w:vAlign w:val="center"/>
            <w:hideMark/>
          </w:tcPr>
          <w:p w14:paraId="0295A555" w14:textId="77777777" w:rsidR="00C31C58" w:rsidRDefault="00CE11CB" w:rsidP="00C31C58">
            <w:pPr>
              <w:pStyle w:val="TabellRader"/>
            </w:pPr>
            <w:r>
              <w:t>422</w:t>
            </w:r>
          </w:p>
        </w:tc>
      </w:tr>
      <w:tr w:rsidR="00C31C58" w14:paraId="4EA04E73" w14:textId="77777777" w:rsidTr="00C31C58">
        <w:trPr>
          <w:trHeight w:val="269"/>
        </w:trPr>
        <w:tc>
          <w:tcPr>
            <w:tcW w:w="466" w:type="pct"/>
            <w:tcBorders>
              <w:top w:val="single" w:sz="6" w:space="0" w:color="auto"/>
              <w:left w:val="nil"/>
              <w:bottom w:val="single" w:sz="6" w:space="0" w:color="auto"/>
              <w:right w:val="nil"/>
            </w:tcBorders>
            <w:vAlign w:val="center"/>
            <w:hideMark/>
          </w:tcPr>
          <w:p w14:paraId="58CEA025" w14:textId="77777777" w:rsidR="00C31C58" w:rsidRDefault="00CE11CB" w:rsidP="00C31C58">
            <w:pPr>
              <w:pStyle w:val="TabellRader"/>
            </w:pPr>
            <w:r>
              <w:t>28.</w:t>
            </w:r>
          </w:p>
        </w:tc>
        <w:tc>
          <w:tcPr>
            <w:tcW w:w="700" w:type="pct"/>
            <w:tcBorders>
              <w:top w:val="single" w:sz="6" w:space="0" w:color="auto"/>
              <w:left w:val="nil"/>
              <w:bottom w:val="single" w:sz="6" w:space="0" w:color="auto"/>
              <w:right w:val="nil"/>
            </w:tcBorders>
            <w:vAlign w:val="center"/>
            <w:hideMark/>
          </w:tcPr>
          <w:p w14:paraId="09E28476" w14:textId="77777777" w:rsidR="00C31C58" w:rsidRDefault="00CE11CB" w:rsidP="00C31C58">
            <w:pPr>
              <w:pStyle w:val="TabellRader"/>
            </w:pPr>
            <w:r>
              <w:t>Polen</w:t>
            </w:r>
          </w:p>
        </w:tc>
        <w:tc>
          <w:tcPr>
            <w:tcW w:w="464" w:type="pct"/>
            <w:tcBorders>
              <w:top w:val="single" w:sz="6" w:space="0" w:color="auto"/>
              <w:left w:val="nil"/>
              <w:bottom w:val="single" w:sz="6" w:space="0" w:color="auto"/>
              <w:right w:val="nil"/>
            </w:tcBorders>
            <w:vAlign w:val="center"/>
            <w:hideMark/>
          </w:tcPr>
          <w:p w14:paraId="52004E40" w14:textId="77777777" w:rsidR="00C31C58" w:rsidRDefault="00CE11CB" w:rsidP="00C31C58">
            <w:pPr>
              <w:pStyle w:val="TabellRader"/>
            </w:pPr>
            <w:r>
              <w:t>141</w:t>
            </w:r>
          </w:p>
        </w:tc>
        <w:tc>
          <w:tcPr>
            <w:tcW w:w="595" w:type="pct"/>
            <w:tcBorders>
              <w:top w:val="single" w:sz="6" w:space="0" w:color="auto"/>
              <w:left w:val="nil"/>
              <w:bottom w:val="single" w:sz="6" w:space="0" w:color="auto"/>
              <w:right w:val="nil"/>
            </w:tcBorders>
            <w:vAlign w:val="center"/>
            <w:hideMark/>
          </w:tcPr>
          <w:p w14:paraId="70C6CD9B" w14:textId="77777777" w:rsidR="00C31C58" w:rsidRDefault="00CE11CB" w:rsidP="00C31C58">
            <w:pPr>
              <w:pStyle w:val="TabellRader"/>
            </w:pPr>
            <w:r>
              <w:t>Irland</w:t>
            </w:r>
          </w:p>
        </w:tc>
        <w:tc>
          <w:tcPr>
            <w:tcW w:w="455" w:type="pct"/>
            <w:tcBorders>
              <w:top w:val="single" w:sz="6" w:space="0" w:color="auto"/>
              <w:left w:val="nil"/>
              <w:bottom w:val="single" w:sz="6" w:space="0" w:color="auto"/>
              <w:right w:val="nil"/>
            </w:tcBorders>
            <w:vAlign w:val="center"/>
            <w:hideMark/>
          </w:tcPr>
          <w:p w14:paraId="15CAA3C7" w14:textId="77777777" w:rsidR="00C31C58" w:rsidRDefault="00CE11CB" w:rsidP="00C31C58">
            <w:pPr>
              <w:pStyle w:val="TabellRader"/>
            </w:pPr>
            <w:r>
              <w:t>100</w:t>
            </w:r>
          </w:p>
        </w:tc>
        <w:tc>
          <w:tcPr>
            <w:tcW w:w="672" w:type="pct"/>
            <w:tcBorders>
              <w:top w:val="single" w:sz="6" w:space="0" w:color="auto"/>
              <w:left w:val="nil"/>
              <w:bottom w:val="single" w:sz="6" w:space="0" w:color="auto"/>
              <w:right w:val="nil"/>
            </w:tcBorders>
            <w:vAlign w:val="center"/>
            <w:hideMark/>
          </w:tcPr>
          <w:p w14:paraId="19F9D57F" w14:textId="77777777" w:rsidR="00C31C58" w:rsidRDefault="00CE11CB" w:rsidP="00C31C58">
            <w:pPr>
              <w:pStyle w:val="TabellRader"/>
            </w:pPr>
            <w:r>
              <w:t>Österrike</w:t>
            </w:r>
          </w:p>
        </w:tc>
        <w:tc>
          <w:tcPr>
            <w:tcW w:w="486" w:type="pct"/>
            <w:tcBorders>
              <w:top w:val="single" w:sz="6" w:space="0" w:color="auto"/>
              <w:left w:val="nil"/>
              <w:bottom w:val="single" w:sz="6" w:space="0" w:color="auto"/>
              <w:right w:val="nil"/>
            </w:tcBorders>
            <w:vAlign w:val="center"/>
            <w:hideMark/>
          </w:tcPr>
          <w:p w14:paraId="20803890" w14:textId="77777777" w:rsidR="00C31C58" w:rsidRDefault="00CE11CB" w:rsidP="00C31C58">
            <w:pPr>
              <w:pStyle w:val="TabellRader"/>
            </w:pPr>
            <w:r>
              <w:t>166</w:t>
            </w:r>
          </w:p>
        </w:tc>
        <w:tc>
          <w:tcPr>
            <w:tcW w:w="640" w:type="pct"/>
            <w:tcBorders>
              <w:top w:val="single" w:sz="6" w:space="0" w:color="auto"/>
              <w:left w:val="nil"/>
              <w:bottom w:val="single" w:sz="6" w:space="0" w:color="auto"/>
              <w:right w:val="nil"/>
            </w:tcBorders>
            <w:vAlign w:val="center"/>
            <w:hideMark/>
          </w:tcPr>
          <w:p w14:paraId="7206B477" w14:textId="77777777" w:rsidR="00C31C58" w:rsidRDefault="00CE11CB" w:rsidP="00C31C58">
            <w:pPr>
              <w:pStyle w:val="TabellRader"/>
            </w:pPr>
            <w:r>
              <w:t>Mexiko</w:t>
            </w:r>
          </w:p>
        </w:tc>
        <w:tc>
          <w:tcPr>
            <w:tcW w:w="523" w:type="pct"/>
            <w:tcBorders>
              <w:top w:val="single" w:sz="6" w:space="0" w:color="auto"/>
              <w:left w:val="nil"/>
              <w:bottom w:val="single" w:sz="6" w:space="0" w:color="auto"/>
              <w:right w:val="nil"/>
            </w:tcBorders>
            <w:vAlign w:val="center"/>
            <w:hideMark/>
          </w:tcPr>
          <w:p w14:paraId="0646365D" w14:textId="77777777" w:rsidR="00C31C58" w:rsidRDefault="00CE11CB" w:rsidP="00C31C58">
            <w:pPr>
              <w:pStyle w:val="TabellRader"/>
            </w:pPr>
            <w:r>
              <w:t>321</w:t>
            </w:r>
          </w:p>
        </w:tc>
      </w:tr>
      <w:tr w:rsidR="00C31C58" w14:paraId="00A3317A" w14:textId="77777777" w:rsidTr="00C31C58">
        <w:trPr>
          <w:trHeight w:val="269"/>
        </w:trPr>
        <w:tc>
          <w:tcPr>
            <w:tcW w:w="466" w:type="pct"/>
            <w:tcBorders>
              <w:top w:val="single" w:sz="6" w:space="0" w:color="auto"/>
              <w:left w:val="nil"/>
              <w:bottom w:val="single" w:sz="6" w:space="0" w:color="auto"/>
              <w:right w:val="nil"/>
            </w:tcBorders>
            <w:vAlign w:val="center"/>
            <w:hideMark/>
          </w:tcPr>
          <w:p w14:paraId="76EE623F" w14:textId="77777777" w:rsidR="00C31C58" w:rsidRDefault="00CE11CB" w:rsidP="00C31C58">
            <w:pPr>
              <w:pStyle w:val="TabellRader"/>
            </w:pPr>
            <w:r>
              <w:t>29.</w:t>
            </w:r>
          </w:p>
        </w:tc>
        <w:tc>
          <w:tcPr>
            <w:tcW w:w="700" w:type="pct"/>
            <w:tcBorders>
              <w:top w:val="single" w:sz="6" w:space="0" w:color="auto"/>
              <w:left w:val="nil"/>
              <w:bottom w:val="single" w:sz="6" w:space="0" w:color="auto"/>
              <w:right w:val="nil"/>
            </w:tcBorders>
            <w:vAlign w:val="center"/>
            <w:hideMark/>
          </w:tcPr>
          <w:p w14:paraId="323C0E3D" w14:textId="77777777" w:rsidR="00C31C58" w:rsidRDefault="00CE11CB" w:rsidP="00C31C58">
            <w:pPr>
              <w:pStyle w:val="TabellRader"/>
            </w:pPr>
            <w:r>
              <w:t>Belgien</w:t>
            </w:r>
          </w:p>
        </w:tc>
        <w:tc>
          <w:tcPr>
            <w:tcW w:w="464" w:type="pct"/>
            <w:tcBorders>
              <w:top w:val="single" w:sz="6" w:space="0" w:color="auto"/>
              <w:left w:val="nil"/>
              <w:bottom w:val="single" w:sz="6" w:space="0" w:color="auto"/>
              <w:right w:val="nil"/>
            </w:tcBorders>
            <w:vAlign w:val="center"/>
            <w:hideMark/>
          </w:tcPr>
          <w:p w14:paraId="44FAFDAC" w14:textId="77777777" w:rsidR="00C31C58" w:rsidRDefault="00CE11CB" w:rsidP="00C31C58">
            <w:pPr>
              <w:pStyle w:val="TabellRader"/>
            </w:pPr>
            <w:r>
              <w:t>126</w:t>
            </w:r>
          </w:p>
        </w:tc>
        <w:tc>
          <w:tcPr>
            <w:tcW w:w="595" w:type="pct"/>
            <w:tcBorders>
              <w:top w:val="single" w:sz="6" w:space="0" w:color="auto"/>
              <w:left w:val="nil"/>
              <w:bottom w:val="single" w:sz="6" w:space="0" w:color="auto"/>
              <w:right w:val="nil"/>
            </w:tcBorders>
            <w:vAlign w:val="center"/>
            <w:hideMark/>
          </w:tcPr>
          <w:p w14:paraId="6BE27C35" w14:textId="77777777" w:rsidR="00C31C58" w:rsidRDefault="00CE11CB" w:rsidP="00C31C58">
            <w:pPr>
              <w:pStyle w:val="TabellRader"/>
            </w:pPr>
            <w:r>
              <w:t>Mexiko</w:t>
            </w:r>
          </w:p>
        </w:tc>
        <w:tc>
          <w:tcPr>
            <w:tcW w:w="455" w:type="pct"/>
            <w:tcBorders>
              <w:top w:val="single" w:sz="6" w:space="0" w:color="auto"/>
              <w:left w:val="nil"/>
              <w:bottom w:val="single" w:sz="6" w:space="0" w:color="auto"/>
              <w:right w:val="nil"/>
            </w:tcBorders>
            <w:vAlign w:val="center"/>
            <w:hideMark/>
          </w:tcPr>
          <w:p w14:paraId="6AC3FD74" w14:textId="77777777" w:rsidR="00C31C58" w:rsidRDefault="00CE11CB" w:rsidP="00C31C58">
            <w:pPr>
              <w:pStyle w:val="TabellRader"/>
            </w:pPr>
            <w:r>
              <w:t>91</w:t>
            </w:r>
          </w:p>
        </w:tc>
        <w:tc>
          <w:tcPr>
            <w:tcW w:w="672" w:type="pct"/>
            <w:tcBorders>
              <w:top w:val="single" w:sz="6" w:space="0" w:color="auto"/>
              <w:left w:val="nil"/>
              <w:bottom w:val="single" w:sz="6" w:space="0" w:color="auto"/>
              <w:right w:val="nil"/>
            </w:tcBorders>
            <w:vAlign w:val="center"/>
            <w:hideMark/>
          </w:tcPr>
          <w:p w14:paraId="7BDF433F" w14:textId="77777777" w:rsidR="00C31C58" w:rsidRDefault="00CE11CB" w:rsidP="00C31C58">
            <w:pPr>
              <w:pStyle w:val="TabellRader"/>
            </w:pPr>
            <w:r>
              <w:t>Polen</w:t>
            </w:r>
          </w:p>
        </w:tc>
        <w:tc>
          <w:tcPr>
            <w:tcW w:w="486" w:type="pct"/>
            <w:tcBorders>
              <w:top w:val="single" w:sz="6" w:space="0" w:color="auto"/>
              <w:left w:val="nil"/>
              <w:bottom w:val="single" w:sz="6" w:space="0" w:color="auto"/>
              <w:right w:val="nil"/>
            </w:tcBorders>
            <w:vAlign w:val="center"/>
            <w:hideMark/>
          </w:tcPr>
          <w:p w14:paraId="3F23CE9C" w14:textId="77777777" w:rsidR="00C31C58" w:rsidRDefault="00CE11CB" w:rsidP="00C31C58">
            <w:pPr>
              <w:pStyle w:val="TabellRader"/>
            </w:pPr>
            <w:r>
              <w:t>141</w:t>
            </w:r>
          </w:p>
        </w:tc>
        <w:tc>
          <w:tcPr>
            <w:tcW w:w="640" w:type="pct"/>
            <w:tcBorders>
              <w:top w:val="single" w:sz="6" w:space="0" w:color="auto"/>
              <w:left w:val="nil"/>
              <w:bottom w:val="single" w:sz="6" w:space="0" w:color="auto"/>
              <w:right w:val="nil"/>
            </w:tcBorders>
            <w:vAlign w:val="center"/>
            <w:hideMark/>
          </w:tcPr>
          <w:p w14:paraId="5BBA00ED" w14:textId="77777777" w:rsidR="00C31C58" w:rsidRDefault="00CE11CB" w:rsidP="00C31C58">
            <w:pPr>
              <w:pStyle w:val="TabellRader"/>
            </w:pPr>
            <w:r>
              <w:t>Saudiarabien</w:t>
            </w:r>
          </w:p>
        </w:tc>
        <w:tc>
          <w:tcPr>
            <w:tcW w:w="523" w:type="pct"/>
            <w:tcBorders>
              <w:top w:val="single" w:sz="6" w:space="0" w:color="auto"/>
              <w:left w:val="nil"/>
              <w:bottom w:val="single" w:sz="6" w:space="0" w:color="auto"/>
              <w:right w:val="nil"/>
            </w:tcBorders>
            <w:vAlign w:val="center"/>
            <w:hideMark/>
          </w:tcPr>
          <w:p w14:paraId="09C25E2A" w14:textId="77777777" w:rsidR="00C31C58" w:rsidRDefault="00CE11CB" w:rsidP="00C31C58">
            <w:pPr>
              <w:pStyle w:val="TabellRader"/>
            </w:pPr>
            <w:r>
              <w:t>236</w:t>
            </w:r>
          </w:p>
        </w:tc>
      </w:tr>
      <w:tr w:rsidR="00C31C58" w14:paraId="75BAAF00" w14:textId="77777777" w:rsidTr="00C31C58">
        <w:trPr>
          <w:trHeight w:val="269"/>
        </w:trPr>
        <w:tc>
          <w:tcPr>
            <w:tcW w:w="466" w:type="pct"/>
            <w:tcBorders>
              <w:top w:val="single" w:sz="6" w:space="0" w:color="auto"/>
              <w:left w:val="nil"/>
              <w:bottom w:val="single" w:sz="6" w:space="0" w:color="auto"/>
              <w:right w:val="nil"/>
            </w:tcBorders>
            <w:vAlign w:val="center"/>
            <w:hideMark/>
          </w:tcPr>
          <w:p w14:paraId="0FADBBFD" w14:textId="77777777" w:rsidR="00C31C58" w:rsidRDefault="00CE11CB" w:rsidP="00C31C58">
            <w:pPr>
              <w:pStyle w:val="TabellRader"/>
            </w:pPr>
            <w:r>
              <w:t>30.</w:t>
            </w:r>
          </w:p>
        </w:tc>
        <w:tc>
          <w:tcPr>
            <w:tcW w:w="700" w:type="pct"/>
            <w:tcBorders>
              <w:top w:val="single" w:sz="6" w:space="0" w:color="auto"/>
              <w:left w:val="nil"/>
              <w:bottom w:val="single" w:sz="6" w:space="0" w:color="auto"/>
              <w:right w:val="nil"/>
            </w:tcBorders>
            <w:vAlign w:val="center"/>
            <w:hideMark/>
          </w:tcPr>
          <w:p w14:paraId="171181E6" w14:textId="77777777" w:rsidR="00C31C58" w:rsidRDefault="00CE11CB" w:rsidP="00C31C58">
            <w:pPr>
              <w:pStyle w:val="TabellRader"/>
            </w:pPr>
            <w:r>
              <w:t>Pakistan</w:t>
            </w:r>
          </w:p>
        </w:tc>
        <w:tc>
          <w:tcPr>
            <w:tcW w:w="464" w:type="pct"/>
            <w:tcBorders>
              <w:top w:val="single" w:sz="6" w:space="0" w:color="auto"/>
              <w:left w:val="nil"/>
              <w:bottom w:val="single" w:sz="6" w:space="0" w:color="auto"/>
              <w:right w:val="nil"/>
            </w:tcBorders>
            <w:vAlign w:val="center"/>
            <w:hideMark/>
          </w:tcPr>
          <w:p w14:paraId="15B1213F" w14:textId="77777777" w:rsidR="00C31C58" w:rsidRDefault="00CE11CB" w:rsidP="00C31C58">
            <w:pPr>
              <w:pStyle w:val="TabellRader"/>
            </w:pPr>
            <w:r>
              <w:t>63</w:t>
            </w:r>
          </w:p>
        </w:tc>
        <w:tc>
          <w:tcPr>
            <w:tcW w:w="595" w:type="pct"/>
            <w:tcBorders>
              <w:top w:val="single" w:sz="6" w:space="0" w:color="auto"/>
              <w:left w:val="nil"/>
              <w:bottom w:val="single" w:sz="6" w:space="0" w:color="auto"/>
              <w:right w:val="nil"/>
            </w:tcBorders>
            <w:vAlign w:val="center"/>
            <w:hideMark/>
          </w:tcPr>
          <w:p w14:paraId="4755310F" w14:textId="77777777" w:rsidR="00C31C58" w:rsidRDefault="00CE11CB" w:rsidP="00C31C58">
            <w:pPr>
              <w:pStyle w:val="TabellRader"/>
            </w:pPr>
            <w:r>
              <w:t>Saudiarabien</w:t>
            </w:r>
          </w:p>
        </w:tc>
        <w:tc>
          <w:tcPr>
            <w:tcW w:w="455" w:type="pct"/>
            <w:tcBorders>
              <w:top w:val="single" w:sz="6" w:space="0" w:color="auto"/>
              <w:left w:val="nil"/>
              <w:bottom w:val="single" w:sz="6" w:space="0" w:color="auto"/>
              <w:right w:val="nil"/>
            </w:tcBorders>
            <w:vAlign w:val="center"/>
            <w:hideMark/>
          </w:tcPr>
          <w:p w14:paraId="2A47F35D" w14:textId="77777777" w:rsidR="00C31C58" w:rsidRDefault="00CE11CB" w:rsidP="00C31C58">
            <w:pPr>
              <w:pStyle w:val="TabellRader"/>
            </w:pPr>
            <w:r>
              <w:t>89</w:t>
            </w:r>
          </w:p>
        </w:tc>
        <w:tc>
          <w:tcPr>
            <w:tcW w:w="672" w:type="pct"/>
            <w:tcBorders>
              <w:top w:val="single" w:sz="6" w:space="0" w:color="auto"/>
              <w:left w:val="nil"/>
              <w:bottom w:val="single" w:sz="6" w:space="0" w:color="auto"/>
              <w:right w:val="nil"/>
            </w:tcBorders>
            <w:vAlign w:val="center"/>
            <w:hideMark/>
          </w:tcPr>
          <w:p w14:paraId="25500FF4" w14:textId="77777777" w:rsidR="00C31C58" w:rsidRDefault="00CE11CB" w:rsidP="00C31C58">
            <w:pPr>
              <w:pStyle w:val="TabellRader"/>
            </w:pPr>
            <w:r>
              <w:t>Spanien</w:t>
            </w:r>
          </w:p>
        </w:tc>
        <w:tc>
          <w:tcPr>
            <w:tcW w:w="486" w:type="pct"/>
            <w:tcBorders>
              <w:top w:val="single" w:sz="6" w:space="0" w:color="auto"/>
              <w:left w:val="nil"/>
              <w:bottom w:val="single" w:sz="6" w:space="0" w:color="auto"/>
              <w:right w:val="nil"/>
            </w:tcBorders>
            <w:vAlign w:val="center"/>
            <w:hideMark/>
          </w:tcPr>
          <w:p w14:paraId="0B80BCF7" w14:textId="77777777" w:rsidR="00C31C58" w:rsidRDefault="00CE11CB" w:rsidP="00C31C58">
            <w:pPr>
              <w:pStyle w:val="TabellRader"/>
            </w:pPr>
            <w:r>
              <w:t>130</w:t>
            </w:r>
          </w:p>
        </w:tc>
        <w:tc>
          <w:tcPr>
            <w:tcW w:w="640" w:type="pct"/>
            <w:tcBorders>
              <w:top w:val="single" w:sz="6" w:space="0" w:color="auto"/>
              <w:left w:val="nil"/>
              <w:bottom w:val="single" w:sz="6" w:space="0" w:color="auto"/>
              <w:right w:val="nil"/>
            </w:tcBorders>
            <w:vAlign w:val="center"/>
            <w:hideMark/>
          </w:tcPr>
          <w:p w14:paraId="64DE017B" w14:textId="77777777" w:rsidR="00C31C58" w:rsidRDefault="00CE11CB" w:rsidP="00C31C58">
            <w:pPr>
              <w:pStyle w:val="TabellRader"/>
            </w:pPr>
            <w:r>
              <w:t>Lettland</w:t>
            </w:r>
          </w:p>
        </w:tc>
        <w:tc>
          <w:tcPr>
            <w:tcW w:w="523" w:type="pct"/>
            <w:tcBorders>
              <w:top w:val="single" w:sz="6" w:space="0" w:color="auto"/>
              <w:left w:val="nil"/>
              <w:bottom w:val="single" w:sz="6" w:space="0" w:color="auto"/>
              <w:right w:val="nil"/>
            </w:tcBorders>
            <w:vAlign w:val="center"/>
            <w:hideMark/>
          </w:tcPr>
          <w:p w14:paraId="33EBBCE7" w14:textId="77777777" w:rsidR="00C31C58" w:rsidRDefault="00CE11CB" w:rsidP="00C31C58">
            <w:pPr>
              <w:pStyle w:val="TabellRader"/>
            </w:pPr>
            <w:r>
              <w:t>219</w:t>
            </w:r>
          </w:p>
        </w:tc>
      </w:tr>
    </w:tbl>
    <w:p w14:paraId="7CB7FB95" w14:textId="0E76F827" w:rsidR="00C31C58" w:rsidRDefault="00CE11CB" w:rsidP="00C31C58">
      <w:pPr>
        <w:pStyle w:val="TabellFotnot"/>
      </w:pPr>
      <w:r w:rsidRPr="00CD3E70">
        <w:t>* Innefattar leasingbetalningar</w:t>
      </w:r>
    </w:p>
    <w:p w14:paraId="170FE7B6" w14:textId="31614C47" w:rsidR="00C31C58" w:rsidRDefault="00CE11CB" w:rsidP="00C31C58">
      <w:pPr>
        <w:pStyle w:val="Rubrik2utannumrering"/>
      </w:pPr>
      <w:r>
        <w:t>Annan utlandsverksamhet</w:t>
      </w:r>
    </w:p>
    <w:p w14:paraId="6DD447E6" w14:textId="1DA2DEFB" w:rsidR="00C31C58" w:rsidRDefault="00CE11CB" w:rsidP="00C31C58">
      <w:pPr>
        <w:pStyle w:val="Brdtext"/>
      </w:pPr>
      <w:r>
        <w:t>Vid sidan av exporten finns vissa krav på tillstånd och redovisning för ytterligare utlandsverksamhet.</w:t>
      </w:r>
    </w:p>
    <w:p w14:paraId="6370B96D" w14:textId="650BB4C1" w:rsidR="00C31C58" w:rsidRDefault="00CE11CB" w:rsidP="00C31C58">
      <w:pPr>
        <w:pStyle w:val="Rubrik3utannumrering"/>
      </w:pPr>
      <w:r w:rsidRPr="006D7C2D">
        <w:t>Avtal om tillverkningsrätt och samarbete</w:t>
      </w:r>
    </w:p>
    <w:p w14:paraId="555C2DEE" w14:textId="2008B359" w:rsidR="00C31C58" w:rsidRPr="006D7C2D" w:rsidRDefault="00CE11CB" w:rsidP="00C31C58">
      <w:pPr>
        <w:pStyle w:val="Brdtext"/>
      </w:pPr>
      <w:r w:rsidRPr="006D7C2D">
        <w:t xml:space="preserve">Att ingå avtal som innebär upplåtelse eller överlåtelse av tillverkningsrätt till någon utanför Sverige kräver tillstånd enligt lagen om krigsmateriel. Enligt samma lag krävs tillstånd att ingå samarbetsavtal med någon utanför landet om att gemensamt med denne eller för dennes räkning tillhandahålla tekniskt bistånd till någon i utlandet, utveckla krigsmateriel eller metod för framställning av sådan materiel eller om att gemensamt tillverka krigsmateriel. </w:t>
      </w:r>
    </w:p>
    <w:p w14:paraId="095C5BAE" w14:textId="6E820AAA" w:rsidR="00C31C58" w:rsidRDefault="00CE11CB" w:rsidP="00C31C58">
      <w:pPr>
        <w:pStyle w:val="Brdtextmedindrag"/>
      </w:pPr>
      <w:r w:rsidRPr="006D7C2D">
        <w:t>Under 2020 beviljade ISP 10 st. tillstånd för svenska företag att ingå avtal som innebar upplåtelse eller överlåtelse av tillverkningsrätt till någon utanför Sverige och 42 st. tillstånd att ingå samarbetsavtal med någon utanför landet. Därutöver beviljades 10 st. tillstånd till ändring av tidigare ingått avtal.</w:t>
      </w:r>
      <w:r>
        <w:t xml:space="preserve"> </w:t>
      </w:r>
      <w:r w:rsidRPr="006D7C2D">
        <w:t>I tabell 24 redovisas per land antal beviljade tillstånd att ingå licensavtal respektive samarbetsavtal. Notera att vissa avtal avser både tillverkningsrätt och samarbete samt att ett och samma avtal kan avse flera länder.</w:t>
      </w:r>
    </w:p>
    <w:p w14:paraId="6879B77F" w14:textId="292DCFBF"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24</w:t>
      </w:r>
      <w:r w:rsidR="00D25804">
        <w:rPr>
          <w:noProof/>
        </w:rPr>
        <w:fldChar w:fldCharType="end"/>
      </w:r>
      <w:r>
        <w:tab/>
      </w:r>
      <w:r w:rsidRPr="006D7C2D">
        <w:t>Antal beviljade tillstånd att ingå avtal om licenstillverkning respektive samarbete fördelat på land under 2020</w:t>
      </w:r>
    </w:p>
    <w:p w14:paraId="208172EF" w14:textId="6E86794B" w:rsidR="00C31C58" w:rsidRDefault="00C31C58" w:rsidP="00C31C58">
      <w:pPr>
        <w:pStyle w:val="TabellUnderrubrik"/>
      </w:pPr>
    </w:p>
    <w:tbl>
      <w:tblPr>
        <w:tblW w:w="4900" w:type="pct"/>
        <w:tblCellMar>
          <w:left w:w="0" w:type="dxa"/>
        </w:tblCellMar>
        <w:tblLook w:val="04A0" w:firstRow="1" w:lastRow="0" w:firstColumn="1" w:lastColumn="0" w:noHBand="0" w:noVBand="1"/>
      </w:tblPr>
      <w:tblGrid>
        <w:gridCol w:w="1541"/>
        <w:gridCol w:w="2119"/>
        <w:gridCol w:w="2119"/>
      </w:tblGrid>
      <w:tr w:rsidR="00C31C58" w14:paraId="505BAF6C" w14:textId="77777777" w:rsidTr="00C31C58">
        <w:trPr>
          <w:trHeight w:val="277"/>
          <w:tblHeader/>
        </w:trPr>
        <w:tc>
          <w:tcPr>
            <w:tcW w:w="1333" w:type="pct"/>
            <w:tcBorders>
              <w:top w:val="single" w:sz="8" w:space="0" w:color="auto"/>
              <w:left w:val="nil"/>
              <w:bottom w:val="single" w:sz="8" w:space="0" w:color="auto"/>
              <w:right w:val="nil"/>
            </w:tcBorders>
            <w:vAlign w:val="center"/>
            <w:hideMark/>
          </w:tcPr>
          <w:p w14:paraId="7C69C263" w14:textId="77777777" w:rsidR="00C31C58" w:rsidRDefault="00CE11CB" w:rsidP="00C31C58">
            <w:pPr>
              <w:pStyle w:val="TabellHuvud"/>
              <w:jc w:val="left"/>
            </w:pPr>
            <w:r>
              <w:t>Land</w:t>
            </w:r>
          </w:p>
        </w:tc>
        <w:tc>
          <w:tcPr>
            <w:tcW w:w="1833" w:type="pct"/>
            <w:tcBorders>
              <w:top w:val="single" w:sz="8" w:space="0" w:color="auto"/>
              <w:left w:val="nil"/>
              <w:bottom w:val="single" w:sz="8" w:space="0" w:color="auto"/>
              <w:right w:val="nil"/>
            </w:tcBorders>
            <w:vAlign w:val="center"/>
            <w:hideMark/>
          </w:tcPr>
          <w:p w14:paraId="00534D66" w14:textId="77777777" w:rsidR="00C31C58" w:rsidRDefault="00CE11CB" w:rsidP="00C31C58">
            <w:pPr>
              <w:pStyle w:val="TabellHuvud"/>
            </w:pPr>
            <w:r>
              <w:t>Licensavtal</w:t>
            </w:r>
          </w:p>
        </w:tc>
        <w:tc>
          <w:tcPr>
            <w:tcW w:w="1833" w:type="pct"/>
            <w:tcBorders>
              <w:top w:val="single" w:sz="8" w:space="0" w:color="auto"/>
              <w:left w:val="nil"/>
              <w:bottom w:val="single" w:sz="8" w:space="0" w:color="auto"/>
              <w:right w:val="nil"/>
            </w:tcBorders>
            <w:vAlign w:val="center"/>
            <w:hideMark/>
          </w:tcPr>
          <w:p w14:paraId="16CCF83B" w14:textId="77777777" w:rsidR="00C31C58" w:rsidRDefault="00CE11CB" w:rsidP="00C31C58">
            <w:pPr>
              <w:pStyle w:val="TabellHuvud"/>
            </w:pPr>
            <w:r>
              <w:t>Samarbetsavtal</w:t>
            </w:r>
          </w:p>
        </w:tc>
      </w:tr>
      <w:tr w:rsidR="00C31C58" w14:paraId="0A3739E6" w14:textId="77777777" w:rsidTr="00C31C58">
        <w:trPr>
          <w:trHeight w:val="269"/>
        </w:trPr>
        <w:tc>
          <w:tcPr>
            <w:tcW w:w="1333" w:type="pct"/>
            <w:tcBorders>
              <w:top w:val="single" w:sz="8" w:space="0" w:color="auto"/>
              <w:left w:val="nil"/>
              <w:bottom w:val="single" w:sz="6" w:space="0" w:color="auto"/>
              <w:right w:val="nil"/>
            </w:tcBorders>
            <w:vAlign w:val="center"/>
            <w:hideMark/>
          </w:tcPr>
          <w:p w14:paraId="6865AF16" w14:textId="77777777" w:rsidR="00C31C58" w:rsidRDefault="00CE11CB" w:rsidP="00C31C58">
            <w:pPr>
              <w:pStyle w:val="TabellRader"/>
              <w:jc w:val="left"/>
            </w:pPr>
            <w:r>
              <w:t>Danmark</w:t>
            </w:r>
          </w:p>
        </w:tc>
        <w:tc>
          <w:tcPr>
            <w:tcW w:w="1833" w:type="pct"/>
            <w:tcBorders>
              <w:top w:val="single" w:sz="8" w:space="0" w:color="auto"/>
              <w:left w:val="nil"/>
              <w:bottom w:val="single" w:sz="6" w:space="0" w:color="auto"/>
              <w:right w:val="nil"/>
            </w:tcBorders>
            <w:vAlign w:val="center"/>
            <w:hideMark/>
          </w:tcPr>
          <w:p w14:paraId="1FFABDC7" w14:textId="77777777" w:rsidR="00C31C58" w:rsidRDefault="00CE11CB" w:rsidP="00C31C58">
            <w:pPr>
              <w:pStyle w:val="TabellRader"/>
            </w:pPr>
            <w:r>
              <w:t>1</w:t>
            </w:r>
          </w:p>
        </w:tc>
        <w:tc>
          <w:tcPr>
            <w:tcW w:w="1833" w:type="pct"/>
            <w:tcBorders>
              <w:top w:val="single" w:sz="8" w:space="0" w:color="auto"/>
              <w:left w:val="nil"/>
              <w:bottom w:val="single" w:sz="6" w:space="0" w:color="auto"/>
              <w:right w:val="nil"/>
            </w:tcBorders>
            <w:vAlign w:val="center"/>
            <w:hideMark/>
          </w:tcPr>
          <w:p w14:paraId="714F4C83" w14:textId="77777777" w:rsidR="00C31C58" w:rsidRDefault="00CE11CB" w:rsidP="00C31C58">
            <w:pPr>
              <w:pStyle w:val="TabellRader"/>
            </w:pPr>
            <w:r>
              <w:t>3</w:t>
            </w:r>
          </w:p>
        </w:tc>
      </w:tr>
      <w:tr w:rsidR="00C31C58" w14:paraId="02CAFF73" w14:textId="77777777" w:rsidTr="00C31C58">
        <w:trPr>
          <w:trHeight w:val="269"/>
        </w:trPr>
        <w:tc>
          <w:tcPr>
            <w:tcW w:w="1333" w:type="pct"/>
            <w:tcBorders>
              <w:top w:val="single" w:sz="6" w:space="0" w:color="auto"/>
              <w:left w:val="nil"/>
              <w:bottom w:val="single" w:sz="6" w:space="0" w:color="auto"/>
              <w:right w:val="nil"/>
            </w:tcBorders>
            <w:vAlign w:val="center"/>
            <w:hideMark/>
          </w:tcPr>
          <w:p w14:paraId="03B4ED39" w14:textId="77777777" w:rsidR="00C31C58" w:rsidRDefault="00CE11CB" w:rsidP="00C31C58">
            <w:pPr>
              <w:pStyle w:val="TabellRader"/>
              <w:jc w:val="left"/>
            </w:pPr>
            <w:r>
              <w:t>Estland</w:t>
            </w:r>
          </w:p>
        </w:tc>
        <w:tc>
          <w:tcPr>
            <w:tcW w:w="1833" w:type="pct"/>
            <w:tcBorders>
              <w:top w:val="single" w:sz="6" w:space="0" w:color="auto"/>
              <w:left w:val="nil"/>
              <w:bottom w:val="single" w:sz="6" w:space="0" w:color="auto"/>
              <w:right w:val="nil"/>
            </w:tcBorders>
            <w:vAlign w:val="center"/>
            <w:hideMark/>
          </w:tcPr>
          <w:p w14:paraId="4EFD4DD1" w14:textId="77777777" w:rsidR="00C31C58" w:rsidRDefault="00CE11CB" w:rsidP="00C31C58">
            <w:pPr>
              <w:pStyle w:val="TabellRader"/>
            </w:pPr>
            <w:r>
              <w:t>-</w:t>
            </w:r>
          </w:p>
        </w:tc>
        <w:tc>
          <w:tcPr>
            <w:tcW w:w="1833" w:type="pct"/>
            <w:tcBorders>
              <w:top w:val="single" w:sz="6" w:space="0" w:color="auto"/>
              <w:left w:val="nil"/>
              <w:bottom w:val="single" w:sz="6" w:space="0" w:color="auto"/>
              <w:right w:val="nil"/>
            </w:tcBorders>
            <w:vAlign w:val="center"/>
            <w:hideMark/>
          </w:tcPr>
          <w:p w14:paraId="669F27E9" w14:textId="77777777" w:rsidR="00C31C58" w:rsidRDefault="00CE11CB" w:rsidP="00C31C58">
            <w:pPr>
              <w:pStyle w:val="TabellRader"/>
            </w:pPr>
            <w:r>
              <w:t>9</w:t>
            </w:r>
          </w:p>
        </w:tc>
      </w:tr>
      <w:tr w:rsidR="00C31C58" w14:paraId="632260D3" w14:textId="77777777" w:rsidTr="00C31C58">
        <w:trPr>
          <w:trHeight w:val="269"/>
        </w:trPr>
        <w:tc>
          <w:tcPr>
            <w:tcW w:w="1333" w:type="pct"/>
            <w:tcBorders>
              <w:top w:val="single" w:sz="6" w:space="0" w:color="auto"/>
              <w:left w:val="nil"/>
              <w:bottom w:val="single" w:sz="6" w:space="0" w:color="auto"/>
              <w:right w:val="nil"/>
            </w:tcBorders>
            <w:vAlign w:val="center"/>
            <w:hideMark/>
          </w:tcPr>
          <w:p w14:paraId="40B67E2C" w14:textId="77777777" w:rsidR="00C31C58" w:rsidRDefault="00CE11CB" w:rsidP="00C31C58">
            <w:pPr>
              <w:pStyle w:val="TabellRader"/>
              <w:jc w:val="left"/>
            </w:pPr>
            <w:r>
              <w:t>Frankrike</w:t>
            </w:r>
          </w:p>
        </w:tc>
        <w:tc>
          <w:tcPr>
            <w:tcW w:w="1833" w:type="pct"/>
            <w:tcBorders>
              <w:top w:val="single" w:sz="6" w:space="0" w:color="auto"/>
              <w:left w:val="nil"/>
              <w:bottom w:val="single" w:sz="6" w:space="0" w:color="auto"/>
              <w:right w:val="nil"/>
            </w:tcBorders>
            <w:vAlign w:val="center"/>
            <w:hideMark/>
          </w:tcPr>
          <w:p w14:paraId="34133BF3" w14:textId="77777777" w:rsidR="00C31C58" w:rsidRDefault="00CE11CB" w:rsidP="00C31C58">
            <w:pPr>
              <w:pStyle w:val="TabellRader"/>
            </w:pPr>
            <w:r>
              <w:t>1</w:t>
            </w:r>
          </w:p>
        </w:tc>
        <w:tc>
          <w:tcPr>
            <w:tcW w:w="1833" w:type="pct"/>
            <w:tcBorders>
              <w:top w:val="single" w:sz="6" w:space="0" w:color="auto"/>
              <w:left w:val="nil"/>
              <w:bottom w:val="single" w:sz="6" w:space="0" w:color="auto"/>
              <w:right w:val="nil"/>
            </w:tcBorders>
            <w:vAlign w:val="center"/>
            <w:hideMark/>
          </w:tcPr>
          <w:p w14:paraId="60EF9B36" w14:textId="77777777" w:rsidR="00C31C58" w:rsidRDefault="00CE11CB" w:rsidP="00C31C58">
            <w:pPr>
              <w:pStyle w:val="TabellRader"/>
            </w:pPr>
            <w:r>
              <w:t>11</w:t>
            </w:r>
          </w:p>
        </w:tc>
      </w:tr>
      <w:tr w:rsidR="00C31C58" w14:paraId="47C570A0" w14:textId="77777777" w:rsidTr="00C31C58">
        <w:trPr>
          <w:trHeight w:val="269"/>
        </w:trPr>
        <w:tc>
          <w:tcPr>
            <w:tcW w:w="1333" w:type="pct"/>
            <w:tcBorders>
              <w:top w:val="single" w:sz="6" w:space="0" w:color="auto"/>
              <w:left w:val="nil"/>
              <w:bottom w:val="single" w:sz="6" w:space="0" w:color="auto"/>
              <w:right w:val="nil"/>
            </w:tcBorders>
            <w:vAlign w:val="center"/>
            <w:hideMark/>
          </w:tcPr>
          <w:p w14:paraId="38E9624F" w14:textId="77777777" w:rsidR="00C31C58" w:rsidRDefault="00CE11CB" w:rsidP="00C31C58">
            <w:pPr>
              <w:pStyle w:val="TabellRader"/>
              <w:jc w:val="left"/>
            </w:pPr>
            <w:r>
              <w:t>Italien</w:t>
            </w:r>
          </w:p>
        </w:tc>
        <w:tc>
          <w:tcPr>
            <w:tcW w:w="1833" w:type="pct"/>
            <w:tcBorders>
              <w:top w:val="single" w:sz="6" w:space="0" w:color="auto"/>
              <w:left w:val="nil"/>
              <w:bottom w:val="single" w:sz="6" w:space="0" w:color="auto"/>
              <w:right w:val="nil"/>
            </w:tcBorders>
            <w:vAlign w:val="center"/>
            <w:hideMark/>
          </w:tcPr>
          <w:p w14:paraId="6C6D3A80" w14:textId="77777777" w:rsidR="00C31C58" w:rsidRDefault="00CE11CB" w:rsidP="00C31C58">
            <w:pPr>
              <w:pStyle w:val="TabellRader"/>
            </w:pPr>
            <w:r>
              <w:t>-</w:t>
            </w:r>
          </w:p>
        </w:tc>
        <w:tc>
          <w:tcPr>
            <w:tcW w:w="1833" w:type="pct"/>
            <w:tcBorders>
              <w:top w:val="single" w:sz="6" w:space="0" w:color="auto"/>
              <w:left w:val="nil"/>
              <w:bottom w:val="single" w:sz="6" w:space="0" w:color="auto"/>
              <w:right w:val="nil"/>
            </w:tcBorders>
            <w:vAlign w:val="center"/>
            <w:hideMark/>
          </w:tcPr>
          <w:p w14:paraId="356A3D7B" w14:textId="77777777" w:rsidR="00C31C58" w:rsidRDefault="00CE11CB" w:rsidP="00C31C58">
            <w:pPr>
              <w:pStyle w:val="TabellRader"/>
            </w:pPr>
            <w:r>
              <w:t>11</w:t>
            </w:r>
          </w:p>
        </w:tc>
      </w:tr>
      <w:tr w:rsidR="00C31C58" w14:paraId="5D6BAE8A" w14:textId="77777777" w:rsidTr="00C31C58">
        <w:trPr>
          <w:trHeight w:val="269"/>
        </w:trPr>
        <w:tc>
          <w:tcPr>
            <w:tcW w:w="1333" w:type="pct"/>
            <w:tcBorders>
              <w:top w:val="single" w:sz="6" w:space="0" w:color="auto"/>
              <w:left w:val="nil"/>
              <w:bottom w:val="single" w:sz="6" w:space="0" w:color="auto"/>
              <w:right w:val="nil"/>
            </w:tcBorders>
            <w:vAlign w:val="center"/>
            <w:hideMark/>
          </w:tcPr>
          <w:p w14:paraId="7C7E74E6" w14:textId="77777777" w:rsidR="00C31C58" w:rsidRDefault="00CE11CB" w:rsidP="00C31C58">
            <w:pPr>
              <w:pStyle w:val="TabellRader"/>
              <w:jc w:val="left"/>
            </w:pPr>
            <w:r>
              <w:t>Litauen</w:t>
            </w:r>
          </w:p>
        </w:tc>
        <w:tc>
          <w:tcPr>
            <w:tcW w:w="1833" w:type="pct"/>
            <w:tcBorders>
              <w:top w:val="single" w:sz="6" w:space="0" w:color="auto"/>
              <w:left w:val="nil"/>
              <w:bottom w:val="single" w:sz="6" w:space="0" w:color="auto"/>
              <w:right w:val="nil"/>
            </w:tcBorders>
            <w:vAlign w:val="center"/>
            <w:hideMark/>
          </w:tcPr>
          <w:p w14:paraId="1A57A666" w14:textId="77777777" w:rsidR="00C31C58" w:rsidRDefault="00CE11CB" w:rsidP="00C31C58">
            <w:pPr>
              <w:pStyle w:val="TabellRader"/>
            </w:pPr>
            <w:r>
              <w:t>-</w:t>
            </w:r>
          </w:p>
        </w:tc>
        <w:tc>
          <w:tcPr>
            <w:tcW w:w="1833" w:type="pct"/>
            <w:tcBorders>
              <w:top w:val="single" w:sz="6" w:space="0" w:color="auto"/>
              <w:left w:val="nil"/>
              <w:bottom w:val="single" w:sz="6" w:space="0" w:color="auto"/>
              <w:right w:val="nil"/>
            </w:tcBorders>
            <w:vAlign w:val="center"/>
            <w:hideMark/>
          </w:tcPr>
          <w:p w14:paraId="2F9760DC" w14:textId="77777777" w:rsidR="00C31C58" w:rsidRDefault="00CE11CB" w:rsidP="00C31C58">
            <w:pPr>
              <w:pStyle w:val="TabellRader"/>
            </w:pPr>
            <w:r>
              <w:t>1</w:t>
            </w:r>
          </w:p>
        </w:tc>
      </w:tr>
      <w:tr w:rsidR="00C31C58" w14:paraId="7EA1B707" w14:textId="77777777" w:rsidTr="00C31C58">
        <w:trPr>
          <w:trHeight w:val="269"/>
        </w:trPr>
        <w:tc>
          <w:tcPr>
            <w:tcW w:w="1333" w:type="pct"/>
            <w:tcBorders>
              <w:top w:val="single" w:sz="6" w:space="0" w:color="auto"/>
              <w:left w:val="nil"/>
              <w:bottom w:val="single" w:sz="6" w:space="0" w:color="auto"/>
              <w:right w:val="nil"/>
            </w:tcBorders>
            <w:vAlign w:val="center"/>
            <w:hideMark/>
          </w:tcPr>
          <w:p w14:paraId="0713BD14" w14:textId="77777777" w:rsidR="00C31C58" w:rsidRDefault="00CE11CB" w:rsidP="00C31C58">
            <w:pPr>
              <w:pStyle w:val="TabellRader"/>
              <w:jc w:val="left"/>
            </w:pPr>
            <w:r>
              <w:t>Nederländerna</w:t>
            </w:r>
          </w:p>
        </w:tc>
        <w:tc>
          <w:tcPr>
            <w:tcW w:w="1833" w:type="pct"/>
            <w:tcBorders>
              <w:top w:val="single" w:sz="6" w:space="0" w:color="auto"/>
              <w:left w:val="nil"/>
              <w:bottom w:val="single" w:sz="6" w:space="0" w:color="auto"/>
              <w:right w:val="nil"/>
            </w:tcBorders>
            <w:vAlign w:val="center"/>
            <w:hideMark/>
          </w:tcPr>
          <w:p w14:paraId="1B494CAF" w14:textId="77777777" w:rsidR="00C31C58" w:rsidRDefault="00CE11CB" w:rsidP="00C31C58">
            <w:pPr>
              <w:pStyle w:val="TabellRader"/>
            </w:pPr>
            <w:r>
              <w:t>-</w:t>
            </w:r>
          </w:p>
        </w:tc>
        <w:tc>
          <w:tcPr>
            <w:tcW w:w="1833" w:type="pct"/>
            <w:tcBorders>
              <w:top w:val="single" w:sz="6" w:space="0" w:color="auto"/>
              <w:left w:val="nil"/>
              <w:bottom w:val="single" w:sz="6" w:space="0" w:color="auto"/>
              <w:right w:val="nil"/>
            </w:tcBorders>
            <w:vAlign w:val="center"/>
            <w:hideMark/>
          </w:tcPr>
          <w:p w14:paraId="660F93B0" w14:textId="77777777" w:rsidR="00C31C58" w:rsidRDefault="00CE11CB" w:rsidP="00C31C58">
            <w:pPr>
              <w:pStyle w:val="TabellRader"/>
            </w:pPr>
            <w:r>
              <w:t>5</w:t>
            </w:r>
          </w:p>
        </w:tc>
      </w:tr>
      <w:tr w:rsidR="00C31C58" w14:paraId="4D38E8A5" w14:textId="77777777" w:rsidTr="00C31C58">
        <w:trPr>
          <w:trHeight w:val="269"/>
        </w:trPr>
        <w:tc>
          <w:tcPr>
            <w:tcW w:w="1333" w:type="pct"/>
            <w:tcBorders>
              <w:top w:val="single" w:sz="6" w:space="0" w:color="auto"/>
              <w:left w:val="nil"/>
              <w:bottom w:val="single" w:sz="6" w:space="0" w:color="auto"/>
              <w:right w:val="nil"/>
            </w:tcBorders>
            <w:vAlign w:val="center"/>
            <w:hideMark/>
          </w:tcPr>
          <w:p w14:paraId="1CF77D8F" w14:textId="77777777" w:rsidR="00C31C58" w:rsidRDefault="00CE11CB" w:rsidP="00C31C58">
            <w:pPr>
              <w:pStyle w:val="TabellRader"/>
              <w:jc w:val="left"/>
            </w:pPr>
            <w:r>
              <w:t>Norge</w:t>
            </w:r>
          </w:p>
        </w:tc>
        <w:tc>
          <w:tcPr>
            <w:tcW w:w="1833" w:type="pct"/>
            <w:tcBorders>
              <w:top w:val="single" w:sz="6" w:space="0" w:color="auto"/>
              <w:left w:val="nil"/>
              <w:bottom w:val="single" w:sz="6" w:space="0" w:color="auto"/>
              <w:right w:val="nil"/>
            </w:tcBorders>
            <w:vAlign w:val="center"/>
            <w:hideMark/>
          </w:tcPr>
          <w:p w14:paraId="5D988DB8" w14:textId="77777777" w:rsidR="00C31C58" w:rsidRDefault="00CE11CB" w:rsidP="00C31C58">
            <w:pPr>
              <w:pStyle w:val="TabellRader"/>
            </w:pPr>
            <w:r>
              <w:t>2</w:t>
            </w:r>
          </w:p>
        </w:tc>
        <w:tc>
          <w:tcPr>
            <w:tcW w:w="1833" w:type="pct"/>
            <w:tcBorders>
              <w:top w:val="single" w:sz="6" w:space="0" w:color="auto"/>
              <w:left w:val="nil"/>
              <w:bottom w:val="single" w:sz="6" w:space="0" w:color="auto"/>
              <w:right w:val="nil"/>
            </w:tcBorders>
            <w:vAlign w:val="center"/>
            <w:hideMark/>
          </w:tcPr>
          <w:p w14:paraId="4081C394" w14:textId="77777777" w:rsidR="00C31C58" w:rsidRDefault="00CE11CB" w:rsidP="00C31C58">
            <w:pPr>
              <w:pStyle w:val="TabellRader"/>
            </w:pPr>
            <w:r>
              <w:t>4</w:t>
            </w:r>
          </w:p>
        </w:tc>
      </w:tr>
      <w:tr w:rsidR="00C31C58" w14:paraId="74052D11" w14:textId="77777777" w:rsidTr="00C31C58">
        <w:trPr>
          <w:trHeight w:val="269"/>
        </w:trPr>
        <w:tc>
          <w:tcPr>
            <w:tcW w:w="1333" w:type="pct"/>
            <w:tcBorders>
              <w:top w:val="single" w:sz="6" w:space="0" w:color="auto"/>
              <w:left w:val="nil"/>
              <w:bottom w:val="single" w:sz="6" w:space="0" w:color="auto"/>
              <w:right w:val="nil"/>
            </w:tcBorders>
            <w:vAlign w:val="center"/>
            <w:hideMark/>
          </w:tcPr>
          <w:p w14:paraId="02A24A15" w14:textId="77777777" w:rsidR="00C31C58" w:rsidRDefault="00CE11CB" w:rsidP="00C31C58">
            <w:pPr>
              <w:pStyle w:val="TabellRader"/>
              <w:jc w:val="left"/>
            </w:pPr>
            <w:r>
              <w:t>Polen</w:t>
            </w:r>
          </w:p>
        </w:tc>
        <w:tc>
          <w:tcPr>
            <w:tcW w:w="1833" w:type="pct"/>
            <w:tcBorders>
              <w:top w:val="single" w:sz="6" w:space="0" w:color="auto"/>
              <w:left w:val="nil"/>
              <w:bottom w:val="single" w:sz="6" w:space="0" w:color="auto"/>
              <w:right w:val="nil"/>
            </w:tcBorders>
            <w:vAlign w:val="center"/>
            <w:hideMark/>
          </w:tcPr>
          <w:p w14:paraId="2700C8D2" w14:textId="77777777" w:rsidR="00C31C58" w:rsidRDefault="00CE11CB" w:rsidP="00C31C58">
            <w:pPr>
              <w:pStyle w:val="TabellRader"/>
            </w:pPr>
            <w:r>
              <w:t>-</w:t>
            </w:r>
          </w:p>
        </w:tc>
        <w:tc>
          <w:tcPr>
            <w:tcW w:w="1833" w:type="pct"/>
            <w:tcBorders>
              <w:top w:val="single" w:sz="6" w:space="0" w:color="auto"/>
              <w:left w:val="nil"/>
              <w:bottom w:val="single" w:sz="6" w:space="0" w:color="auto"/>
              <w:right w:val="nil"/>
            </w:tcBorders>
            <w:vAlign w:val="center"/>
            <w:hideMark/>
          </w:tcPr>
          <w:p w14:paraId="6424D4D0" w14:textId="77777777" w:rsidR="00C31C58" w:rsidRDefault="00CE11CB" w:rsidP="00C31C58">
            <w:pPr>
              <w:pStyle w:val="TabellRader"/>
            </w:pPr>
            <w:r>
              <w:t>1</w:t>
            </w:r>
          </w:p>
        </w:tc>
      </w:tr>
      <w:tr w:rsidR="00C31C58" w14:paraId="1736B437" w14:textId="77777777" w:rsidTr="00C31C58">
        <w:trPr>
          <w:trHeight w:val="269"/>
        </w:trPr>
        <w:tc>
          <w:tcPr>
            <w:tcW w:w="1333" w:type="pct"/>
            <w:tcBorders>
              <w:top w:val="single" w:sz="6" w:space="0" w:color="auto"/>
              <w:left w:val="nil"/>
              <w:bottom w:val="single" w:sz="6" w:space="0" w:color="auto"/>
              <w:right w:val="nil"/>
            </w:tcBorders>
            <w:vAlign w:val="center"/>
            <w:hideMark/>
          </w:tcPr>
          <w:p w14:paraId="059EC889" w14:textId="77777777" w:rsidR="00C31C58" w:rsidRDefault="00CE11CB" w:rsidP="00C31C58">
            <w:pPr>
              <w:pStyle w:val="TabellRader"/>
              <w:jc w:val="left"/>
            </w:pPr>
            <w:r>
              <w:t>Peru</w:t>
            </w:r>
          </w:p>
        </w:tc>
        <w:tc>
          <w:tcPr>
            <w:tcW w:w="1833" w:type="pct"/>
            <w:tcBorders>
              <w:top w:val="single" w:sz="6" w:space="0" w:color="auto"/>
              <w:left w:val="nil"/>
              <w:bottom w:val="single" w:sz="6" w:space="0" w:color="auto"/>
              <w:right w:val="nil"/>
            </w:tcBorders>
            <w:vAlign w:val="center"/>
            <w:hideMark/>
          </w:tcPr>
          <w:p w14:paraId="377FDDDA" w14:textId="77777777" w:rsidR="00C31C58" w:rsidRDefault="00CE11CB" w:rsidP="00C31C58">
            <w:pPr>
              <w:pStyle w:val="TabellRader"/>
            </w:pPr>
            <w:r>
              <w:t>2</w:t>
            </w:r>
          </w:p>
        </w:tc>
        <w:tc>
          <w:tcPr>
            <w:tcW w:w="1833" w:type="pct"/>
            <w:tcBorders>
              <w:top w:val="single" w:sz="6" w:space="0" w:color="auto"/>
              <w:left w:val="nil"/>
              <w:bottom w:val="single" w:sz="6" w:space="0" w:color="auto"/>
              <w:right w:val="nil"/>
            </w:tcBorders>
            <w:vAlign w:val="center"/>
            <w:hideMark/>
          </w:tcPr>
          <w:p w14:paraId="3F6EC2DF" w14:textId="77777777" w:rsidR="00C31C58" w:rsidRDefault="00CE11CB" w:rsidP="00C31C58">
            <w:pPr>
              <w:pStyle w:val="TabellRader"/>
            </w:pPr>
            <w:r>
              <w:t>-</w:t>
            </w:r>
          </w:p>
        </w:tc>
      </w:tr>
      <w:tr w:rsidR="00C31C58" w14:paraId="25D85E6E" w14:textId="77777777" w:rsidTr="00C31C58">
        <w:trPr>
          <w:trHeight w:val="269"/>
        </w:trPr>
        <w:tc>
          <w:tcPr>
            <w:tcW w:w="1333" w:type="pct"/>
            <w:tcBorders>
              <w:top w:val="single" w:sz="6" w:space="0" w:color="auto"/>
              <w:left w:val="nil"/>
              <w:bottom w:val="single" w:sz="6" w:space="0" w:color="auto"/>
              <w:right w:val="nil"/>
            </w:tcBorders>
            <w:vAlign w:val="center"/>
            <w:hideMark/>
          </w:tcPr>
          <w:p w14:paraId="28AC553C" w14:textId="77777777" w:rsidR="00C31C58" w:rsidRDefault="00CE11CB" w:rsidP="00C31C58">
            <w:pPr>
              <w:pStyle w:val="TabellRader"/>
              <w:jc w:val="left"/>
            </w:pPr>
            <w:r>
              <w:t>Schweiz</w:t>
            </w:r>
          </w:p>
        </w:tc>
        <w:tc>
          <w:tcPr>
            <w:tcW w:w="1833" w:type="pct"/>
            <w:tcBorders>
              <w:top w:val="single" w:sz="6" w:space="0" w:color="auto"/>
              <w:left w:val="nil"/>
              <w:bottom w:val="single" w:sz="6" w:space="0" w:color="auto"/>
              <w:right w:val="nil"/>
            </w:tcBorders>
            <w:vAlign w:val="center"/>
            <w:hideMark/>
          </w:tcPr>
          <w:p w14:paraId="764E9B90" w14:textId="77777777" w:rsidR="00C31C58" w:rsidRDefault="00CE11CB" w:rsidP="00C31C58">
            <w:pPr>
              <w:pStyle w:val="TabellRader"/>
            </w:pPr>
            <w:r>
              <w:t>1</w:t>
            </w:r>
          </w:p>
        </w:tc>
        <w:tc>
          <w:tcPr>
            <w:tcW w:w="1833" w:type="pct"/>
            <w:tcBorders>
              <w:top w:val="single" w:sz="6" w:space="0" w:color="auto"/>
              <w:left w:val="nil"/>
              <w:bottom w:val="single" w:sz="6" w:space="0" w:color="auto"/>
              <w:right w:val="nil"/>
            </w:tcBorders>
            <w:vAlign w:val="center"/>
            <w:hideMark/>
          </w:tcPr>
          <w:p w14:paraId="40B2C911" w14:textId="77777777" w:rsidR="00C31C58" w:rsidRDefault="00CE11CB" w:rsidP="00C31C58">
            <w:pPr>
              <w:pStyle w:val="TabellRader"/>
            </w:pPr>
            <w:r>
              <w:t>1</w:t>
            </w:r>
          </w:p>
        </w:tc>
      </w:tr>
      <w:tr w:rsidR="00C31C58" w14:paraId="0207D2D9" w14:textId="77777777" w:rsidTr="00C31C58">
        <w:trPr>
          <w:trHeight w:val="269"/>
        </w:trPr>
        <w:tc>
          <w:tcPr>
            <w:tcW w:w="1333" w:type="pct"/>
            <w:tcBorders>
              <w:top w:val="single" w:sz="6" w:space="0" w:color="auto"/>
              <w:left w:val="nil"/>
              <w:bottom w:val="single" w:sz="6" w:space="0" w:color="auto"/>
              <w:right w:val="nil"/>
            </w:tcBorders>
            <w:vAlign w:val="center"/>
            <w:hideMark/>
          </w:tcPr>
          <w:p w14:paraId="78AB5FD9" w14:textId="77777777" w:rsidR="00C31C58" w:rsidRDefault="00CE11CB" w:rsidP="00C31C58">
            <w:pPr>
              <w:pStyle w:val="TabellRader"/>
              <w:jc w:val="left"/>
            </w:pPr>
            <w:r>
              <w:t>Spanien</w:t>
            </w:r>
          </w:p>
        </w:tc>
        <w:tc>
          <w:tcPr>
            <w:tcW w:w="1833" w:type="pct"/>
            <w:tcBorders>
              <w:top w:val="single" w:sz="6" w:space="0" w:color="auto"/>
              <w:left w:val="nil"/>
              <w:bottom w:val="single" w:sz="6" w:space="0" w:color="auto"/>
              <w:right w:val="nil"/>
            </w:tcBorders>
            <w:vAlign w:val="center"/>
            <w:hideMark/>
          </w:tcPr>
          <w:p w14:paraId="61890962" w14:textId="77777777" w:rsidR="00C31C58" w:rsidRDefault="00CE11CB" w:rsidP="00C31C58">
            <w:pPr>
              <w:pStyle w:val="TabellRader"/>
            </w:pPr>
            <w:r>
              <w:t>-</w:t>
            </w:r>
          </w:p>
        </w:tc>
        <w:tc>
          <w:tcPr>
            <w:tcW w:w="1833" w:type="pct"/>
            <w:tcBorders>
              <w:top w:val="single" w:sz="6" w:space="0" w:color="auto"/>
              <w:left w:val="nil"/>
              <w:bottom w:val="single" w:sz="6" w:space="0" w:color="auto"/>
              <w:right w:val="nil"/>
            </w:tcBorders>
            <w:vAlign w:val="center"/>
            <w:hideMark/>
          </w:tcPr>
          <w:p w14:paraId="6139D0B0" w14:textId="77777777" w:rsidR="00C31C58" w:rsidRDefault="00CE11CB" w:rsidP="00C31C58">
            <w:pPr>
              <w:pStyle w:val="TabellRader"/>
            </w:pPr>
            <w:r>
              <w:t>10</w:t>
            </w:r>
          </w:p>
        </w:tc>
      </w:tr>
      <w:tr w:rsidR="00C31C58" w14:paraId="54B725A3" w14:textId="77777777" w:rsidTr="00C31C58">
        <w:trPr>
          <w:trHeight w:val="269"/>
        </w:trPr>
        <w:tc>
          <w:tcPr>
            <w:tcW w:w="1333" w:type="pct"/>
            <w:tcBorders>
              <w:top w:val="single" w:sz="6" w:space="0" w:color="auto"/>
              <w:left w:val="nil"/>
              <w:bottom w:val="single" w:sz="6" w:space="0" w:color="auto"/>
              <w:right w:val="nil"/>
            </w:tcBorders>
            <w:vAlign w:val="center"/>
            <w:hideMark/>
          </w:tcPr>
          <w:p w14:paraId="01307952" w14:textId="77777777" w:rsidR="00C31C58" w:rsidRDefault="00CE11CB" w:rsidP="00C31C58">
            <w:pPr>
              <w:pStyle w:val="TabellRader"/>
              <w:jc w:val="left"/>
            </w:pPr>
            <w:r>
              <w:t>Storbritannien</w:t>
            </w:r>
          </w:p>
        </w:tc>
        <w:tc>
          <w:tcPr>
            <w:tcW w:w="1833" w:type="pct"/>
            <w:tcBorders>
              <w:top w:val="single" w:sz="6" w:space="0" w:color="auto"/>
              <w:left w:val="nil"/>
              <w:bottom w:val="single" w:sz="6" w:space="0" w:color="auto"/>
              <w:right w:val="nil"/>
            </w:tcBorders>
            <w:vAlign w:val="center"/>
            <w:hideMark/>
          </w:tcPr>
          <w:p w14:paraId="3BAAF1E5" w14:textId="77777777" w:rsidR="00C31C58" w:rsidRDefault="00CE11CB" w:rsidP="00C31C58">
            <w:pPr>
              <w:pStyle w:val="TabellRader"/>
            </w:pPr>
            <w:r>
              <w:t>2</w:t>
            </w:r>
          </w:p>
        </w:tc>
        <w:tc>
          <w:tcPr>
            <w:tcW w:w="1833" w:type="pct"/>
            <w:tcBorders>
              <w:top w:val="single" w:sz="6" w:space="0" w:color="auto"/>
              <w:left w:val="nil"/>
              <w:bottom w:val="single" w:sz="6" w:space="0" w:color="auto"/>
              <w:right w:val="nil"/>
            </w:tcBorders>
            <w:vAlign w:val="center"/>
            <w:hideMark/>
          </w:tcPr>
          <w:p w14:paraId="280EA405" w14:textId="77777777" w:rsidR="00C31C58" w:rsidRDefault="00CE11CB" w:rsidP="00C31C58">
            <w:pPr>
              <w:pStyle w:val="TabellRader"/>
            </w:pPr>
            <w:r>
              <w:t>11</w:t>
            </w:r>
          </w:p>
        </w:tc>
      </w:tr>
      <w:tr w:rsidR="00C31C58" w14:paraId="01052860" w14:textId="77777777" w:rsidTr="00C31C58">
        <w:trPr>
          <w:trHeight w:val="269"/>
        </w:trPr>
        <w:tc>
          <w:tcPr>
            <w:tcW w:w="1333" w:type="pct"/>
            <w:tcBorders>
              <w:top w:val="single" w:sz="6" w:space="0" w:color="auto"/>
              <w:left w:val="nil"/>
              <w:bottom w:val="single" w:sz="6" w:space="0" w:color="auto"/>
              <w:right w:val="nil"/>
            </w:tcBorders>
            <w:vAlign w:val="center"/>
            <w:hideMark/>
          </w:tcPr>
          <w:p w14:paraId="112BC58B" w14:textId="77777777" w:rsidR="00C31C58" w:rsidRDefault="00CE11CB" w:rsidP="00C31C58">
            <w:pPr>
              <w:pStyle w:val="TabellRader"/>
              <w:jc w:val="left"/>
            </w:pPr>
            <w:r>
              <w:t>Tjeckien</w:t>
            </w:r>
          </w:p>
        </w:tc>
        <w:tc>
          <w:tcPr>
            <w:tcW w:w="1833" w:type="pct"/>
            <w:tcBorders>
              <w:top w:val="single" w:sz="6" w:space="0" w:color="auto"/>
              <w:left w:val="nil"/>
              <w:bottom w:val="single" w:sz="6" w:space="0" w:color="auto"/>
              <w:right w:val="nil"/>
            </w:tcBorders>
            <w:vAlign w:val="center"/>
            <w:hideMark/>
          </w:tcPr>
          <w:p w14:paraId="57462B7A" w14:textId="77777777" w:rsidR="00C31C58" w:rsidRDefault="00CE11CB" w:rsidP="00C31C58">
            <w:pPr>
              <w:pStyle w:val="TabellRader"/>
            </w:pPr>
            <w:r>
              <w:t>-</w:t>
            </w:r>
          </w:p>
        </w:tc>
        <w:tc>
          <w:tcPr>
            <w:tcW w:w="1833" w:type="pct"/>
            <w:tcBorders>
              <w:top w:val="single" w:sz="6" w:space="0" w:color="auto"/>
              <w:left w:val="nil"/>
              <w:bottom w:val="single" w:sz="6" w:space="0" w:color="auto"/>
              <w:right w:val="nil"/>
            </w:tcBorders>
            <w:vAlign w:val="center"/>
            <w:hideMark/>
          </w:tcPr>
          <w:p w14:paraId="39FEDA30" w14:textId="77777777" w:rsidR="00C31C58" w:rsidRDefault="00CE11CB" w:rsidP="00C31C58">
            <w:pPr>
              <w:pStyle w:val="TabellRader"/>
            </w:pPr>
            <w:r>
              <w:t>2</w:t>
            </w:r>
          </w:p>
        </w:tc>
      </w:tr>
      <w:tr w:rsidR="00C31C58" w14:paraId="4E0FFB13" w14:textId="77777777" w:rsidTr="00C31C58">
        <w:trPr>
          <w:trHeight w:val="269"/>
        </w:trPr>
        <w:tc>
          <w:tcPr>
            <w:tcW w:w="1333" w:type="pct"/>
            <w:tcBorders>
              <w:top w:val="single" w:sz="6" w:space="0" w:color="auto"/>
              <w:left w:val="nil"/>
              <w:bottom w:val="single" w:sz="6" w:space="0" w:color="auto"/>
              <w:right w:val="nil"/>
            </w:tcBorders>
            <w:vAlign w:val="center"/>
            <w:hideMark/>
          </w:tcPr>
          <w:p w14:paraId="3DEAA28C" w14:textId="77777777" w:rsidR="00C31C58" w:rsidRDefault="00CE11CB" w:rsidP="00C31C58">
            <w:pPr>
              <w:pStyle w:val="TabellRader"/>
              <w:jc w:val="left"/>
            </w:pPr>
            <w:r>
              <w:t xml:space="preserve">Tyskland </w:t>
            </w:r>
          </w:p>
        </w:tc>
        <w:tc>
          <w:tcPr>
            <w:tcW w:w="1833" w:type="pct"/>
            <w:tcBorders>
              <w:top w:val="single" w:sz="6" w:space="0" w:color="auto"/>
              <w:left w:val="nil"/>
              <w:bottom w:val="single" w:sz="6" w:space="0" w:color="auto"/>
              <w:right w:val="nil"/>
            </w:tcBorders>
            <w:vAlign w:val="center"/>
            <w:hideMark/>
          </w:tcPr>
          <w:p w14:paraId="6D6AAD20" w14:textId="77777777" w:rsidR="00C31C58" w:rsidRDefault="00CE11CB" w:rsidP="00C31C58">
            <w:pPr>
              <w:pStyle w:val="TabellRader"/>
            </w:pPr>
            <w:r>
              <w:t>-</w:t>
            </w:r>
          </w:p>
        </w:tc>
        <w:tc>
          <w:tcPr>
            <w:tcW w:w="1833" w:type="pct"/>
            <w:tcBorders>
              <w:top w:val="single" w:sz="6" w:space="0" w:color="auto"/>
              <w:left w:val="nil"/>
              <w:bottom w:val="single" w:sz="6" w:space="0" w:color="auto"/>
              <w:right w:val="nil"/>
            </w:tcBorders>
            <w:vAlign w:val="center"/>
            <w:hideMark/>
          </w:tcPr>
          <w:p w14:paraId="308088E1" w14:textId="77777777" w:rsidR="00C31C58" w:rsidRDefault="00CE11CB" w:rsidP="00C31C58">
            <w:pPr>
              <w:pStyle w:val="TabellRader"/>
            </w:pPr>
            <w:r>
              <w:t>11</w:t>
            </w:r>
          </w:p>
        </w:tc>
      </w:tr>
      <w:tr w:rsidR="00C31C58" w14:paraId="29DA6FE8" w14:textId="77777777" w:rsidTr="00C31C58">
        <w:trPr>
          <w:trHeight w:val="269"/>
        </w:trPr>
        <w:tc>
          <w:tcPr>
            <w:tcW w:w="1333" w:type="pct"/>
            <w:tcBorders>
              <w:top w:val="single" w:sz="6" w:space="0" w:color="auto"/>
              <w:left w:val="nil"/>
              <w:bottom w:val="single" w:sz="8" w:space="0" w:color="auto"/>
              <w:right w:val="nil"/>
            </w:tcBorders>
            <w:vAlign w:val="center"/>
            <w:hideMark/>
          </w:tcPr>
          <w:p w14:paraId="561FF1DA" w14:textId="77777777" w:rsidR="00C31C58" w:rsidRDefault="00CE11CB" w:rsidP="00C31C58">
            <w:pPr>
              <w:pStyle w:val="TabellRader"/>
              <w:jc w:val="left"/>
            </w:pPr>
            <w:r>
              <w:t>USA</w:t>
            </w:r>
          </w:p>
        </w:tc>
        <w:tc>
          <w:tcPr>
            <w:tcW w:w="1833" w:type="pct"/>
            <w:tcBorders>
              <w:top w:val="single" w:sz="6" w:space="0" w:color="auto"/>
              <w:left w:val="nil"/>
              <w:bottom w:val="single" w:sz="8" w:space="0" w:color="auto"/>
              <w:right w:val="nil"/>
            </w:tcBorders>
            <w:vAlign w:val="center"/>
            <w:hideMark/>
          </w:tcPr>
          <w:p w14:paraId="228E0BE4" w14:textId="77777777" w:rsidR="00C31C58" w:rsidRDefault="00CE11CB" w:rsidP="00C31C58">
            <w:pPr>
              <w:pStyle w:val="TabellRader"/>
            </w:pPr>
            <w:r>
              <w:t>1</w:t>
            </w:r>
          </w:p>
        </w:tc>
        <w:tc>
          <w:tcPr>
            <w:tcW w:w="1833" w:type="pct"/>
            <w:tcBorders>
              <w:top w:val="single" w:sz="6" w:space="0" w:color="auto"/>
              <w:left w:val="nil"/>
              <w:bottom w:val="single" w:sz="8" w:space="0" w:color="auto"/>
              <w:right w:val="nil"/>
            </w:tcBorders>
            <w:vAlign w:val="center"/>
            <w:hideMark/>
          </w:tcPr>
          <w:p w14:paraId="3E6AFF8C" w14:textId="77777777" w:rsidR="00C31C58" w:rsidRDefault="00CE11CB" w:rsidP="00C31C58">
            <w:pPr>
              <w:pStyle w:val="TabellRader"/>
            </w:pPr>
            <w:r>
              <w:t>6</w:t>
            </w:r>
          </w:p>
        </w:tc>
      </w:tr>
      <w:tr w:rsidR="00C31C58" w14:paraId="18618E76" w14:textId="77777777" w:rsidTr="00C31C58">
        <w:trPr>
          <w:trHeight w:val="269"/>
        </w:trPr>
        <w:tc>
          <w:tcPr>
            <w:tcW w:w="1333" w:type="pct"/>
            <w:tcBorders>
              <w:top w:val="single" w:sz="8" w:space="0" w:color="auto"/>
              <w:left w:val="nil"/>
              <w:bottom w:val="single" w:sz="8" w:space="0" w:color="auto"/>
              <w:right w:val="nil"/>
            </w:tcBorders>
            <w:vAlign w:val="center"/>
            <w:hideMark/>
          </w:tcPr>
          <w:p w14:paraId="3C03ED26" w14:textId="77777777" w:rsidR="00C31C58" w:rsidRDefault="00CE11CB" w:rsidP="00C31C58">
            <w:pPr>
              <w:pStyle w:val="TabellSlutsumma"/>
              <w:jc w:val="left"/>
            </w:pPr>
            <w:r>
              <w:t>Totalt</w:t>
            </w:r>
          </w:p>
        </w:tc>
        <w:tc>
          <w:tcPr>
            <w:tcW w:w="1833" w:type="pct"/>
            <w:tcBorders>
              <w:top w:val="single" w:sz="8" w:space="0" w:color="auto"/>
              <w:left w:val="nil"/>
              <w:bottom w:val="single" w:sz="8" w:space="0" w:color="auto"/>
              <w:right w:val="nil"/>
            </w:tcBorders>
            <w:vAlign w:val="center"/>
            <w:hideMark/>
          </w:tcPr>
          <w:p w14:paraId="7DADAAC9" w14:textId="77777777" w:rsidR="00C31C58" w:rsidRDefault="00CE11CB" w:rsidP="00C31C58">
            <w:pPr>
              <w:pStyle w:val="TabellSlutsumma"/>
            </w:pPr>
            <w:r>
              <w:t>10</w:t>
            </w:r>
          </w:p>
        </w:tc>
        <w:tc>
          <w:tcPr>
            <w:tcW w:w="1833" w:type="pct"/>
            <w:tcBorders>
              <w:top w:val="single" w:sz="8" w:space="0" w:color="auto"/>
              <w:left w:val="nil"/>
              <w:bottom w:val="single" w:sz="8" w:space="0" w:color="auto"/>
              <w:right w:val="nil"/>
            </w:tcBorders>
            <w:vAlign w:val="center"/>
            <w:hideMark/>
          </w:tcPr>
          <w:p w14:paraId="0A7DD503" w14:textId="77777777" w:rsidR="00C31C58" w:rsidRDefault="00CE11CB" w:rsidP="00C31C58">
            <w:pPr>
              <w:pStyle w:val="TabellSlutsumma"/>
            </w:pPr>
            <w:r>
              <w:t>42</w:t>
            </w:r>
          </w:p>
        </w:tc>
      </w:tr>
    </w:tbl>
    <w:p w14:paraId="32B125A5" w14:textId="1358DA77" w:rsidR="00C31C58" w:rsidRDefault="00C31C58" w:rsidP="003F4295">
      <w:pPr>
        <w:pStyle w:val="Brdtext"/>
      </w:pPr>
    </w:p>
    <w:p w14:paraId="315C995F" w14:textId="4120F40E" w:rsidR="00C31C58" w:rsidRDefault="00CE11CB" w:rsidP="00C31C58">
      <w:pPr>
        <w:pStyle w:val="Brdtext"/>
      </w:pPr>
      <w:r>
        <w:t xml:space="preserve">Den som har fått tillstånd att ingå avtal har skyldighet att årligen lämna uppgifter till ISP om dessa avtals giltighet. Under 2020 redovisade 13 st. företag och en myndighet sammanlagt 35 st. avtal om licenstillverkning. Samtidigt redovisade 16 st. företag och 3 st. myndigheter 138 st. avtal om samarbete. </w:t>
      </w:r>
    </w:p>
    <w:p w14:paraId="52C1C3D9" w14:textId="011C2FA6" w:rsidR="00C31C58" w:rsidRDefault="00CE11CB" w:rsidP="00C31C58">
      <w:pPr>
        <w:pStyle w:val="Brdtextmedindrag"/>
      </w:pPr>
      <w:r>
        <w:t>I tabell 25 redovisas samtliga giltiga licensavtal respektive samarbetsavtal fördelade på land. Notera att vissa avtal avser både tillverkningsrätt och samarbete samt att ett och samma avtal kan avse flera länder.</w:t>
      </w:r>
    </w:p>
    <w:p w14:paraId="289EEB46" w14:textId="6624375E"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25</w:t>
      </w:r>
      <w:r w:rsidR="00D25804">
        <w:rPr>
          <w:noProof/>
        </w:rPr>
        <w:fldChar w:fldCharType="end"/>
      </w:r>
      <w:r>
        <w:tab/>
      </w:r>
      <w:r w:rsidRPr="001835C0">
        <w:t>Antal redovisade avtal om licenstillverkning respektive samarbete fördelade på land</w:t>
      </w:r>
    </w:p>
    <w:p w14:paraId="73B49406" w14:textId="28D5D7BF" w:rsidR="00C31C58" w:rsidRDefault="00C31C58" w:rsidP="00C31C58">
      <w:pPr>
        <w:pStyle w:val="TabellUnderrubrik"/>
      </w:pPr>
    </w:p>
    <w:tbl>
      <w:tblPr>
        <w:tblW w:w="4900" w:type="pct"/>
        <w:tblCellMar>
          <w:left w:w="0" w:type="dxa"/>
        </w:tblCellMar>
        <w:tblLook w:val="04A0" w:firstRow="1" w:lastRow="0" w:firstColumn="1" w:lastColumn="0" w:noHBand="0" w:noVBand="1"/>
      </w:tblPr>
      <w:tblGrid>
        <w:gridCol w:w="1541"/>
        <w:gridCol w:w="2119"/>
        <w:gridCol w:w="2119"/>
      </w:tblGrid>
      <w:tr w:rsidR="00C31C58" w14:paraId="2A653EE7" w14:textId="77777777" w:rsidTr="00C31C58">
        <w:trPr>
          <w:trHeight w:val="277"/>
          <w:tblHeader/>
        </w:trPr>
        <w:tc>
          <w:tcPr>
            <w:tcW w:w="1333" w:type="pct"/>
            <w:tcBorders>
              <w:top w:val="single" w:sz="8" w:space="0" w:color="auto"/>
              <w:left w:val="nil"/>
              <w:bottom w:val="single" w:sz="8" w:space="0" w:color="auto"/>
              <w:right w:val="nil"/>
            </w:tcBorders>
            <w:vAlign w:val="center"/>
            <w:hideMark/>
          </w:tcPr>
          <w:p w14:paraId="7A746E54" w14:textId="77777777" w:rsidR="00C31C58" w:rsidRDefault="00CE11CB" w:rsidP="00C31C58">
            <w:pPr>
              <w:pStyle w:val="TabellHuvud"/>
              <w:jc w:val="left"/>
            </w:pPr>
            <w:r>
              <w:t>Land</w:t>
            </w:r>
          </w:p>
        </w:tc>
        <w:tc>
          <w:tcPr>
            <w:tcW w:w="1833" w:type="pct"/>
            <w:tcBorders>
              <w:top w:val="single" w:sz="8" w:space="0" w:color="auto"/>
              <w:left w:val="nil"/>
              <w:bottom w:val="single" w:sz="8" w:space="0" w:color="auto"/>
              <w:right w:val="nil"/>
            </w:tcBorders>
            <w:vAlign w:val="center"/>
            <w:hideMark/>
          </w:tcPr>
          <w:p w14:paraId="5FB988D2" w14:textId="77777777" w:rsidR="00C31C58" w:rsidRDefault="00CE11CB" w:rsidP="00C31C58">
            <w:pPr>
              <w:pStyle w:val="TabellHuvud"/>
              <w:jc w:val="center"/>
            </w:pPr>
            <w:r>
              <w:t>Licensavtal</w:t>
            </w:r>
          </w:p>
        </w:tc>
        <w:tc>
          <w:tcPr>
            <w:tcW w:w="1833" w:type="pct"/>
            <w:tcBorders>
              <w:top w:val="single" w:sz="8" w:space="0" w:color="auto"/>
              <w:left w:val="nil"/>
              <w:bottom w:val="single" w:sz="8" w:space="0" w:color="auto"/>
              <w:right w:val="nil"/>
            </w:tcBorders>
            <w:vAlign w:val="center"/>
            <w:hideMark/>
          </w:tcPr>
          <w:p w14:paraId="6BC2C750" w14:textId="77777777" w:rsidR="00C31C58" w:rsidRDefault="00CE11CB" w:rsidP="00C31C58">
            <w:pPr>
              <w:pStyle w:val="TabellHuvud"/>
              <w:jc w:val="center"/>
            </w:pPr>
            <w:r>
              <w:t>Samarbetsavtal</w:t>
            </w:r>
          </w:p>
        </w:tc>
      </w:tr>
      <w:tr w:rsidR="00C31C58" w14:paraId="51A7217E" w14:textId="77777777" w:rsidTr="00C31C58">
        <w:trPr>
          <w:trHeight w:val="277"/>
        </w:trPr>
        <w:tc>
          <w:tcPr>
            <w:tcW w:w="1333" w:type="pct"/>
            <w:tcBorders>
              <w:top w:val="single" w:sz="8" w:space="0" w:color="auto"/>
              <w:left w:val="nil"/>
              <w:bottom w:val="single" w:sz="6" w:space="0" w:color="auto"/>
              <w:right w:val="nil"/>
            </w:tcBorders>
            <w:vAlign w:val="center"/>
            <w:hideMark/>
          </w:tcPr>
          <w:p w14:paraId="092ADAB2" w14:textId="77777777" w:rsidR="00C31C58" w:rsidRDefault="00CE11CB" w:rsidP="00C31C58">
            <w:pPr>
              <w:pStyle w:val="TabellRader"/>
              <w:jc w:val="left"/>
            </w:pPr>
            <w:r>
              <w:t>Australien</w:t>
            </w:r>
          </w:p>
        </w:tc>
        <w:tc>
          <w:tcPr>
            <w:tcW w:w="1833" w:type="pct"/>
            <w:tcBorders>
              <w:top w:val="single" w:sz="8" w:space="0" w:color="auto"/>
              <w:left w:val="nil"/>
              <w:bottom w:val="single" w:sz="6" w:space="0" w:color="auto"/>
              <w:right w:val="nil"/>
            </w:tcBorders>
            <w:vAlign w:val="center"/>
            <w:hideMark/>
          </w:tcPr>
          <w:p w14:paraId="4C1489AC" w14:textId="77777777" w:rsidR="00C31C58" w:rsidRDefault="00CE11CB" w:rsidP="00C31C58">
            <w:pPr>
              <w:pStyle w:val="TabellRader"/>
              <w:jc w:val="center"/>
            </w:pPr>
            <w:r>
              <w:t>1</w:t>
            </w:r>
          </w:p>
        </w:tc>
        <w:tc>
          <w:tcPr>
            <w:tcW w:w="1833" w:type="pct"/>
            <w:tcBorders>
              <w:top w:val="single" w:sz="8" w:space="0" w:color="auto"/>
              <w:left w:val="nil"/>
              <w:bottom w:val="single" w:sz="6" w:space="0" w:color="auto"/>
              <w:right w:val="nil"/>
            </w:tcBorders>
            <w:vAlign w:val="center"/>
            <w:hideMark/>
          </w:tcPr>
          <w:p w14:paraId="4AF26F5D" w14:textId="77777777" w:rsidR="00C31C58" w:rsidRDefault="00CE11CB" w:rsidP="00C31C58">
            <w:pPr>
              <w:pStyle w:val="TabellRader"/>
              <w:jc w:val="center"/>
            </w:pPr>
            <w:r>
              <w:t>8</w:t>
            </w:r>
          </w:p>
        </w:tc>
      </w:tr>
      <w:tr w:rsidR="00C31C58" w14:paraId="191DBC4F" w14:textId="77777777" w:rsidTr="00C31C58">
        <w:trPr>
          <w:trHeight w:val="277"/>
        </w:trPr>
        <w:tc>
          <w:tcPr>
            <w:tcW w:w="1333" w:type="pct"/>
            <w:tcBorders>
              <w:top w:val="single" w:sz="6" w:space="0" w:color="auto"/>
              <w:left w:val="nil"/>
              <w:bottom w:val="single" w:sz="6" w:space="0" w:color="auto"/>
              <w:right w:val="nil"/>
            </w:tcBorders>
            <w:vAlign w:val="center"/>
            <w:hideMark/>
          </w:tcPr>
          <w:p w14:paraId="13BCCF65" w14:textId="77777777" w:rsidR="00C31C58" w:rsidRDefault="00CE11CB" w:rsidP="00C31C58">
            <w:pPr>
              <w:pStyle w:val="TabellRader"/>
              <w:jc w:val="left"/>
            </w:pPr>
            <w:r>
              <w:t>Belgien</w:t>
            </w:r>
          </w:p>
        </w:tc>
        <w:tc>
          <w:tcPr>
            <w:tcW w:w="1833" w:type="pct"/>
            <w:tcBorders>
              <w:top w:val="single" w:sz="6" w:space="0" w:color="auto"/>
              <w:left w:val="nil"/>
              <w:bottom w:val="single" w:sz="6" w:space="0" w:color="auto"/>
              <w:right w:val="nil"/>
            </w:tcBorders>
            <w:vAlign w:val="center"/>
            <w:hideMark/>
          </w:tcPr>
          <w:p w14:paraId="4D6D0964" w14:textId="77777777" w:rsidR="00C31C58" w:rsidRDefault="00CE11CB" w:rsidP="00C31C58">
            <w:pPr>
              <w:pStyle w:val="TabellRader"/>
              <w:jc w:val="center"/>
            </w:pPr>
            <w:r>
              <w:t>-</w:t>
            </w:r>
          </w:p>
        </w:tc>
        <w:tc>
          <w:tcPr>
            <w:tcW w:w="1833" w:type="pct"/>
            <w:tcBorders>
              <w:top w:val="single" w:sz="6" w:space="0" w:color="auto"/>
              <w:left w:val="nil"/>
              <w:bottom w:val="single" w:sz="6" w:space="0" w:color="auto"/>
              <w:right w:val="nil"/>
            </w:tcBorders>
            <w:vAlign w:val="center"/>
            <w:hideMark/>
          </w:tcPr>
          <w:p w14:paraId="6B0E27E7" w14:textId="77777777" w:rsidR="00C31C58" w:rsidRDefault="00CE11CB" w:rsidP="00C31C58">
            <w:pPr>
              <w:pStyle w:val="TabellRader"/>
              <w:jc w:val="center"/>
            </w:pPr>
            <w:r>
              <w:t>2</w:t>
            </w:r>
          </w:p>
        </w:tc>
      </w:tr>
      <w:tr w:rsidR="00C31C58" w14:paraId="4B811DE8" w14:textId="77777777" w:rsidTr="00C31C58">
        <w:trPr>
          <w:trHeight w:val="277"/>
        </w:trPr>
        <w:tc>
          <w:tcPr>
            <w:tcW w:w="1333" w:type="pct"/>
            <w:tcBorders>
              <w:top w:val="single" w:sz="6" w:space="0" w:color="auto"/>
              <w:left w:val="nil"/>
              <w:bottom w:val="single" w:sz="6" w:space="0" w:color="auto"/>
              <w:right w:val="nil"/>
            </w:tcBorders>
            <w:vAlign w:val="center"/>
            <w:hideMark/>
          </w:tcPr>
          <w:p w14:paraId="24CDF20D" w14:textId="77777777" w:rsidR="00C31C58" w:rsidRDefault="00CE11CB" w:rsidP="00C31C58">
            <w:pPr>
              <w:pStyle w:val="TabellRader"/>
              <w:jc w:val="left"/>
            </w:pPr>
            <w:r>
              <w:t>Brasilien</w:t>
            </w:r>
          </w:p>
        </w:tc>
        <w:tc>
          <w:tcPr>
            <w:tcW w:w="1833" w:type="pct"/>
            <w:tcBorders>
              <w:top w:val="single" w:sz="6" w:space="0" w:color="auto"/>
              <w:left w:val="nil"/>
              <w:bottom w:val="single" w:sz="6" w:space="0" w:color="auto"/>
              <w:right w:val="nil"/>
            </w:tcBorders>
            <w:vAlign w:val="center"/>
            <w:hideMark/>
          </w:tcPr>
          <w:p w14:paraId="0BCB9DEA" w14:textId="77777777" w:rsidR="00C31C58" w:rsidRDefault="00CE11CB" w:rsidP="00C31C58">
            <w:pPr>
              <w:pStyle w:val="TabellRader"/>
              <w:jc w:val="center"/>
            </w:pPr>
            <w:r>
              <w:t>2</w:t>
            </w:r>
          </w:p>
        </w:tc>
        <w:tc>
          <w:tcPr>
            <w:tcW w:w="1833" w:type="pct"/>
            <w:tcBorders>
              <w:top w:val="single" w:sz="6" w:space="0" w:color="auto"/>
              <w:left w:val="nil"/>
              <w:bottom w:val="single" w:sz="6" w:space="0" w:color="auto"/>
              <w:right w:val="nil"/>
            </w:tcBorders>
            <w:vAlign w:val="center"/>
            <w:hideMark/>
          </w:tcPr>
          <w:p w14:paraId="1D75CE89" w14:textId="77777777" w:rsidR="00C31C58" w:rsidRDefault="00CE11CB" w:rsidP="00C31C58">
            <w:pPr>
              <w:pStyle w:val="TabellRader"/>
              <w:jc w:val="center"/>
            </w:pPr>
            <w:r>
              <w:t>16</w:t>
            </w:r>
          </w:p>
        </w:tc>
      </w:tr>
      <w:tr w:rsidR="00C31C58" w14:paraId="4231E97E" w14:textId="77777777" w:rsidTr="00C31C58">
        <w:trPr>
          <w:trHeight w:val="277"/>
        </w:trPr>
        <w:tc>
          <w:tcPr>
            <w:tcW w:w="1333" w:type="pct"/>
            <w:tcBorders>
              <w:top w:val="single" w:sz="6" w:space="0" w:color="auto"/>
              <w:left w:val="nil"/>
              <w:bottom w:val="single" w:sz="6" w:space="0" w:color="auto"/>
              <w:right w:val="nil"/>
            </w:tcBorders>
            <w:vAlign w:val="center"/>
            <w:hideMark/>
          </w:tcPr>
          <w:p w14:paraId="336539B4" w14:textId="77777777" w:rsidR="00C31C58" w:rsidRDefault="00CE11CB" w:rsidP="00C31C58">
            <w:pPr>
              <w:pStyle w:val="TabellRader"/>
              <w:jc w:val="left"/>
            </w:pPr>
            <w:r>
              <w:t xml:space="preserve">Danmark </w:t>
            </w:r>
          </w:p>
        </w:tc>
        <w:tc>
          <w:tcPr>
            <w:tcW w:w="1833" w:type="pct"/>
            <w:tcBorders>
              <w:top w:val="single" w:sz="6" w:space="0" w:color="auto"/>
              <w:left w:val="nil"/>
              <w:bottom w:val="single" w:sz="6" w:space="0" w:color="auto"/>
              <w:right w:val="nil"/>
            </w:tcBorders>
            <w:vAlign w:val="center"/>
            <w:hideMark/>
          </w:tcPr>
          <w:p w14:paraId="4D6381DC" w14:textId="77777777" w:rsidR="00C31C58" w:rsidRDefault="00CE11CB" w:rsidP="00C31C58">
            <w:pPr>
              <w:pStyle w:val="TabellRader"/>
              <w:jc w:val="center"/>
            </w:pPr>
            <w:r>
              <w:t>4</w:t>
            </w:r>
          </w:p>
        </w:tc>
        <w:tc>
          <w:tcPr>
            <w:tcW w:w="1833" w:type="pct"/>
            <w:tcBorders>
              <w:top w:val="single" w:sz="6" w:space="0" w:color="auto"/>
              <w:left w:val="nil"/>
              <w:bottom w:val="single" w:sz="6" w:space="0" w:color="auto"/>
              <w:right w:val="nil"/>
            </w:tcBorders>
            <w:vAlign w:val="center"/>
            <w:hideMark/>
          </w:tcPr>
          <w:p w14:paraId="7D79BC18" w14:textId="77777777" w:rsidR="00C31C58" w:rsidRDefault="00CE11CB" w:rsidP="00C31C58">
            <w:pPr>
              <w:pStyle w:val="TabellRader"/>
              <w:jc w:val="center"/>
            </w:pPr>
            <w:r>
              <w:t>-</w:t>
            </w:r>
          </w:p>
        </w:tc>
      </w:tr>
      <w:tr w:rsidR="00C31C58" w14:paraId="05FE78E2" w14:textId="77777777" w:rsidTr="00C31C58">
        <w:trPr>
          <w:trHeight w:val="277"/>
        </w:trPr>
        <w:tc>
          <w:tcPr>
            <w:tcW w:w="1333" w:type="pct"/>
            <w:tcBorders>
              <w:top w:val="single" w:sz="6" w:space="0" w:color="auto"/>
              <w:left w:val="nil"/>
              <w:bottom w:val="single" w:sz="6" w:space="0" w:color="auto"/>
              <w:right w:val="nil"/>
            </w:tcBorders>
            <w:vAlign w:val="center"/>
            <w:hideMark/>
          </w:tcPr>
          <w:p w14:paraId="0FD75B85" w14:textId="77777777" w:rsidR="00C31C58" w:rsidRDefault="00CE11CB" w:rsidP="00C31C58">
            <w:pPr>
              <w:pStyle w:val="TabellRader"/>
              <w:jc w:val="left"/>
            </w:pPr>
            <w:r>
              <w:t>Estland</w:t>
            </w:r>
          </w:p>
        </w:tc>
        <w:tc>
          <w:tcPr>
            <w:tcW w:w="1833" w:type="pct"/>
            <w:tcBorders>
              <w:top w:val="single" w:sz="6" w:space="0" w:color="auto"/>
              <w:left w:val="nil"/>
              <w:bottom w:val="single" w:sz="6" w:space="0" w:color="auto"/>
              <w:right w:val="nil"/>
            </w:tcBorders>
            <w:vAlign w:val="center"/>
            <w:hideMark/>
          </w:tcPr>
          <w:p w14:paraId="53DEC180" w14:textId="77777777" w:rsidR="00C31C58" w:rsidRDefault="00CE11CB" w:rsidP="00C31C58">
            <w:pPr>
              <w:pStyle w:val="TabellRader"/>
              <w:jc w:val="center"/>
            </w:pPr>
            <w:r>
              <w:t>-</w:t>
            </w:r>
          </w:p>
        </w:tc>
        <w:tc>
          <w:tcPr>
            <w:tcW w:w="1833" w:type="pct"/>
            <w:tcBorders>
              <w:top w:val="single" w:sz="6" w:space="0" w:color="auto"/>
              <w:left w:val="nil"/>
              <w:bottom w:val="single" w:sz="6" w:space="0" w:color="auto"/>
              <w:right w:val="nil"/>
            </w:tcBorders>
            <w:vAlign w:val="center"/>
            <w:hideMark/>
          </w:tcPr>
          <w:p w14:paraId="23B23095" w14:textId="77777777" w:rsidR="00C31C58" w:rsidRDefault="00CE11CB" w:rsidP="00C31C58">
            <w:pPr>
              <w:pStyle w:val="TabellRader"/>
              <w:jc w:val="center"/>
            </w:pPr>
            <w:r>
              <w:t>9</w:t>
            </w:r>
          </w:p>
        </w:tc>
      </w:tr>
      <w:tr w:rsidR="00C31C58" w14:paraId="20C19E97" w14:textId="77777777" w:rsidTr="00C31C58">
        <w:trPr>
          <w:trHeight w:val="277"/>
        </w:trPr>
        <w:tc>
          <w:tcPr>
            <w:tcW w:w="1333" w:type="pct"/>
            <w:tcBorders>
              <w:top w:val="single" w:sz="6" w:space="0" w:color="auto"/>
              <w:left w:val="nil"/>
              <w:bottom w:val="single" w:sz="6" w:space="0" w:color="auto"/>
              <w:right w:val="nil"/>
            </w:tcBorders>
            <w:vAlign w:val="center"/>
            <w:hideMark/>
          </w:tcPr>
          <w:p w14:paraId="0E7024C9" w14:textId="77777777" w:rsidR="00C31C58" w:rsidRDefault="00CE11CB" w:rsidP="00C31C58">
            <w:pPr>
              <w:pStyle w:val="TabellRader"/>
              <w:jc w:val="left"/>
            </w:pPr>
            <w:r>
              <w:t>EU</w:t>
            </w:r>
          </w:p>
        </w:tc>
        <w:tc>
          <w:tcPr>
            <w:tcW w:w="1833" w:type="pct"/>
            <w:tcBorders>
              <w:top w:val="single" w:sz="6" w:space="0" w:color="auto"/>
              <w:left w:val="nil"/>
              <w:bottom w:val="single" w:sz="6" w:space="0" w:color="auto"/>
              <w:right w:val="nil"/>
            </w:tcBorders>
            <w:vAlign w:val="center"/>
            <w:hideMark/>
          </w:tcPr>
          <w:p w14:paraId="7F3FECB6" w14:textId="77777777" w:rsidR="00C31C58" w:rsidRDefault="00CE11CB" w:rsidP="00C31C58">
            <w:pPr>
              <w:pStyle w:val="TabellRader"/>
              <w:jc w:val="center"/>
            </w:pPr>
            <w:r>
              <w:t>-</w:t>
            </w:r>
          </w:p>
        </w:tc>
        <w:tc>
          <w:tcPr>
            <w:tcW w:w="1833" w:type="pct"/>
            <w:tcBorders>
              <w:top w:val="single" w:sz="6" w:space="0" w:color="auto"/>
              <w:left w:val="nil"/>
              <w:bottom w:val="single" w:sz="6" w:space="0" w:color="auto"/>
              <w:right w:val="nil"/>
            </w:tcBorders>
            <w:vAlign w:val="center"/>
            <w:hideMark/>
          </w:tcPr>
          <w:p w14:paraId="5268FD13" w14:textId="77777777" w:rsidR="00C31C58" w:rsidRDefault="00CE11CB" w:rsidP="00C31C58">
            <w:pPr>
              <w:pStyle w:val="TabellRader"/>
              <w:jc w:val="center"/>
            </w:pPr>
            <w:r>
              <w:t>10</w:t>
            </w:r>
          </w:p>
        </w:tc>
      </w:tr>
      <w:tr w:rsidR="00C31C58" w14:paraId="66ADDED6" w14:textId="77777777" w:rsidTr="00C31C58">
        <w:trPr>
          <w:trHeight w:val="277"/>
        </w:trPr>
        <w:tc>
          <w:tcPr>
            <w:tcW w:w="1333" w:type="pct"/>
            <w:tcBorders>
              <w:top w:val="single" w:sz="6" w:space="0" w:color="auto"/>
              <w:left w:val="nil"/>
              <w:bottom w:val="single" w:sz="6" w:space="0" w:color="auto"/>
              <w:right w:val="nil"/>
            </w:tcBorders>
            <w:vAlign w:val="center"/>
            <w:hideMark/>
          </w:tcPr>
          <w:p w14:paraId="3EEDD4C8" w14:textId="77777777" w:rsidR="00C31C58" w:rsidRDefault="00CE11CB" w:rsidP="00C31C58">
            <w:pPr>
              <w:pStyle w:val="TabellRader"/>
              <w:jc w:val="left"/>
            </w:pPr>
            <w:r>
              <w:t>Finland</w:t>
            </w:r>
          </w:p>
        </w:tc>
        <w:tc>
          <w:tcPr>
            <w:tcW w:w="1833" w:type="pct"/>
            <w:tcBorders>
              <w:top w:val="single" w:sz="6" w:space="0" w:color="auto"/>
              <w:left w:val="nil"/>
              <w:bottom w:val="single" w:sz="6" w:space="0" w:color="auto"/>
              <w:right w:val="nil"/>
            </w:tcBorders>
            <w:vAlign w:val="center"/>
            <w:hideMark/>
          </w:tcPr>
          <w:p w14:paraId="4508D2E6" w14:textId="77777777" w:rsidR="00C31C58" w:rsidRDefault="00CE11CB" w:rsidP="00C31C58">
            <w:pPr>
              <w:pStyle w:val="TabellRader"/>
              <w:jc w:val="center"/>
            </w:pPr>
            <w:r>
              <w:t>1</w:t>
            </w:r>
          </w:p>
        </w:tc>
        <w:tc>
          <w:tcPr>
            <w:tcW w:w="1833" w:type="pct"/>
            <w:tcBorders>
              <w:top w:val="single" w:sz="6" w:space="0" w:color="auto"/>
              <w:left w:val="nil"/>
              <w:bottom w:val="single" w:sz="6" w:space="0" w:color="auto"/>
              <w:right w:val="nil"/>
            </w:tcBorders>
            <w:vAlign w:val="center"/>
            <w:hideMark/>
          </w:tcPr>
          <w:p w14:paraId="7E8F9E03" w14:textId="77777777" w:rsidR="00C31C58" w:rsidRDefault="00CE11CB" w:rsidP="00C31C58">
            <w:pPr>
              <w:pStyle w:val="TabellRader"/>
              <w:jc w:val="center"/>
            </w:pPr>
            <w:r>
              <w:t>10</w:t>
            </w:r>
          </w:p>
        </w:tc>
      </w:tr>
      <w:tr w:rsidR="00C31C58" w14:paraId="2B5A7370" w14:textId="77777777" w:rsidTr="00C31C58">
        <w:trPr>
          <w:trHeight w:val="277"/>
        </w:trPr>
        <w:tc>
          <w:tcPr>
            <w:tcW w:w="1333" w:type="pct"/>
            <w:tcBorders>
              <w:top w:val="single" w:sz="6" w:space="0" w:color="auto"/>
              <w:left w:val="nil"/>
              <w:bottom w:val="single" w:sz="6" w:space="0" w:color="auto"/>
              <w:right w:val="nil"/>
            </w:tcBorders>
            <w:vAlign w:val="center"/>
            <w:hideMark/>
          </w:tcPr>
          <w:p w14:paraId="374A9A6C" w14:textId="77777777" w:rsidR="00C31C58" w:rsidRDefault="00CE11CB" w:rsidP="00C31C58">
            <w:pPr>
              <w:pStyle w:val="TabellRader"/>
              <w:jc w:val="left"/>
            </w:pPr>
            <w:r>
              <w:t>Frankrike</w:t>
            </w:r>
          </w:p>
        </w:tc>
        <w:tc>
          <w:tcPr>
            <w:tcW w:w="1833" w:type="pct"/>
            <w:tcBorders>
              <w:top w:val="single" w:sz="6" w:space="0" w:color="auto"/>
              <w:left w:val="nil"/>
              <w:bottom w:val="single" w:sz="6" w:space="0" w:color="auto"/>
              <w:right w:val="nil"/>
            </w:tcBorders>
            <w:vAlign w:val="center"/>
            <w:hideMark/>
          </w:tcPr>
          <w:p w14:paraId="4413038A" w14:textId="77777777" w:rsidR="00C31C58" w:rsidRDefault="00CE11CB" w:rsidP="00C31C58">
            <w:pPr>
              <w:pStyle w:val="TabellRader"/>
              <w:jc w:val="center"/>
            </w:pPr>
            <w:r>
              <w:t>1</w:t>
            </w:r>
          </w:p>
        </w:tc>
        <w:tc>
          <w:tcPr>
            <w:tcW w:w="1833" w:type="pct"/>
            <w:tcBorders>
              <w:top w:val="single" w:sz="6" w:space="0" w:color="auto"/>
              <w:left w:val="nil"/>
              <w:bottom w:val="single" w:sz="6" w:space="0" w:color="auto"/>
              <w:right w:val="nil"/>
            </w:tcBorders>
            <w:vAlign w:val="center"/>
            <w:hideMark/>
          </w:tcPr>
          <w:p w14:paraId="287BAAF6" w14:textId="77777777" w:rsidR="00C31C58" w:rsidRDefault="00CE11CB" w:rsidP="00C31C58">
            <w:pPr>
              <w:pStyle w:val="TabellRader"/>
              <w:jc w:val="center"/>
            </w:pPr>
            <w:r>
              <w:t>14</w:t>
            </w:r>
          </w:p>
        </w:tc>
      </w:tr>
      <w:tr w:rsidR="00C31C58" w14:paraId="26B4CEA2" w14:textId="77777777" w:rsidTr="00C31C58">
        <w:trPr>
          <w:trHeight w:val="277"/>
        </w:trPr>
        <w:tc>
          <w:tcPr>
            <w:tcW w:w="1333" w:type="pct"/>
            <w:tcBorders>
              <w:top w:val="single" w:sz="6" w:space="0" w:color="auto"/>
              <w:left w:val="nil"/>
              <w:bottom w:val="single" w:sz="6" w:space="0" w:color="auto"/>
              <w:right w:val="nil"/>
            </w:tcBorders>
            <w:vAlign w:val="center"/>
            <w:hideMark/>
          </w:tcPr>
          <w:p w14:paraId="480B61E2" w14:textId="77777777" w:rsidR="00C31C58" w:rsidRDefault="00CE11CB" w:rsidP="00C31C58">
            <w:pPr>
              <w:pStyle w:val="TabellRader"/>
              <w:jc w:val="left"/>
            </w:pPr>
            <w:r>
              <w:t>Förenande Arabemiraten</w:t>
            </w:r>
          </w:p>
        </w:tc>
        <w:tc>
          <w:tcPr>
            <w:tcW w:w="1833" w:type="pct"/>
            <w:tcBorders>
              <w:top w:val="single" w:sz="6" w:space="0" w:color="auto"/>
              <w:left w:val="nil"/>
              <w:bottom w:val="single" w:sz="6" w:space="0" w:color="auto"/>
              <w:right w:val="nil"/>
            </w:tcBorders>
            <w:vAlign w:val="center"/>
            <w:hideMark/>
          </w:tcPr>
          <w:p w14:paraId="77B6FEE7" w14:textId="77777777" w:rsidR="00C31C58" w:rsidRDefault="00CE11CB" w:rsidP="00C31C58">
            <w:pPr>
              <w:pStyle w:val="TabellRader"/>
              <w:jc w:val="center"/>
            </w:pPr>
            <w:r>
              <w:t>-</w:t>
            </w:r>
          </w:p>
        </w:tc>
        <w:tc>
          <w:tcPr>
            <w:tcW w:w="1833" w:type="pct"/>
            <w:tcBorders>
              <w:top w:val="single" w:sz="6" w:space="0" w:color="auto"/>
              <w:left w:val="nil"/>
              <w:bottom w:val="single" w:sz="6" w:space="0" w:color="auto"/>
              <w:right w:val="nil"/>
            </w:tcBorders>
            <w:vAlign w:val="center"/>
            <w:hideMark/>
          </w:tcPr>
          <w:p w14:paraId="425DE206" w14:textId="77777777" w:rsidR="00C31C58" w:rsidRDefault="00CE11CB" w:rsidP="00C31C58">
            <w:pPr>
              <w:pStyle w:val="TabellRader"/>
              <w:jc w:val="center"/>
            </w:pPr>
            <w:r>
              <w:t>3</w:t>
            </w:r>
          </w:p>
        </w:tc>
      </w:tr>
      <w:tr w:rsidR="00C31C58" w14:paraId="49527B32" w14:textId="77777777" w:rsidTr="00C31C58">
        <w:trPr>
          <w:trHeight w:val="277"/>
        </w:trPr>
        <w:tc>
          <w:tcPr>
            <w:tcW w:w="1333" w:type="pct"/>
            <w:tcBorders>
              <w:top w:val="single" w:sz="6" w:space="0" w:color="auto"/>
              <w:left w:val="nil"/>
              <w:bottom w:val="single" w:sz="6" w:space="0" w:color="auto"/>
              <w:right w:val="nil"/>
            </w:tcBorders>
            <w:vAlign w:val="center"/>
            <w:hideMark/>
          </w:tcPr>
          <w:p w14:paraId="0167D726" w14:textId="77777777" w:rsidR="00C31C58" w:rsidRDefault="00CE11CB" w:rsidP="00C31C58">
            <w:pPr>
              <w:pStyle w:val="TabellRader"/>
              <w:jc w:val="left"/>
            </w:pPr>
            <w:r>
              <w:t>Grekland</w:t>
            </w:r>
          </w:p>
        </w:tc>
        <w:tc>
          <w:tcPr>
            <w:tcW w:w="1833" w:type="pct"/>
            <w:tcBorders>
              <w:top w:val="single" w:sz="6" w:space="0" w:color="auto"/>
              <w:left w:val="nil"/>
              <w:bottom w:val="single" w:sz="6" w:space="0" w:color="auto"/>
              <w:right w:val="nil"/>
            </w:tcBorders>
            <w:vAlign w:val="center"/>
            <w:hideMark/>
          </w:tcPr>
          <w:p w14:paraId="07B58C6C" w14:textId="77777777" w:rsidR="00C31C58" w:rsidRDefault="00CE11CB" w:rsidP="00C31C58">
            <w:pPr>
              <w:pStyle w:val="TabellRader"/>
              <w:jc w:val="center"/>
            </w:pPr>
            <w:r>
              <w:t>1</w:t>
            </w:r>
          </w:p>
        </w:tc>
        <w:tc>
          <w:tcPr>
            <w:tcW w:w="1833" w:type="pct"/>
            <w:tcBorders>
              <w:top w:val="single" w:sz="6" w:space="0" w:color="auto"/>
              <w:left w:val="nil"/>
              <w:bottom w:val="single" w:sz="6" w:space="0" w:color="auto"/>
              <w:right w:val="nil"/>
            </w:tcBorders>
            <w:vAlign w:val="center"/>
            <w:hideMark/>
          </w:tcPr>
          <w:p w14:paraId="5AD8C6E1" w14:textId="77777777" w:rsidR="00C31C58" w:rsidRDefault="00CE11CB" w:rsidP="00C31C58">
            <w:pPr>
              <w:pStyle w:val="TabellRader"/>
              <w:jc w:val="center"/>
            </w:pPr>
            <w:r>
              <w:t>-</w:t>
            </w:r>
          </w:p>
        </w:tc>
      </w:tr>
      <w:tr w:rsidR="00C31C58" w14:paraId="086AD36A" w14:textId="77777777" w:rsidTr="00C31C58">
        <w:trPr>
          <w:trHeight w:val="277"/>
        </w:trPr>
        <w:tc>
          <w:tcPr>
            <w:tcW w:w="1333" w:type="pct"/>
            <w:tcBorders>
              <w:top w:val="single" w:sz="6" w:space="0" w:color="auto"/>
              <w:left w:val="nil"/>
              <w:bottom w:val="single" w:sz="6" w:space="0" w:color="auto"/>
              <w:right w:val="nil"/>
            </w:tcBorders>
            <w:vAlign w:val="center"/>
            <w:hideMark/>
          </w:tcPr>
          <w:p w14:paraId="7C4CFA0A" w14:textId="77777777" w:rsidR="00C31C58" w:rsidRDefault="00CE11CB" w:rsidP="00C31C58">
            <w:pPr>
              <w:pStyle w:val="TabellRader"/>
              <w:jc w:val="left"/>
            </w:pPr>
            <w:r>
              <w:t>Indien</w:t>
            </w:r>
          </w:p>
        </w:tc>
        <w:tc>
          <w:tcPr>
            <w:tcW w:w="1833" w:type="pct"/>
            <w:tcBorders>
              <w:top w:val="single" w:sz="6" w:space="0" w:color="auto"/>
              <w:left w:val="nil"/>
              <w:bottom w:val="single" w:sz="6" w:space="0" w:color="auto"/>
              <w:right w:val="nil"/>
            </w:tcBorders>
            <w:vAlign w:val="center"/>
            <w:hideMark/>
          </w:tcPr>
          <w:p w14:paraId="30213969" w14:textId="77777777" w:rsidR="00C31C58" w:rsidRDefault="00CE11CB" w:rsidP="00C31C58">
            <w:pPr>
              <w:pStyle w:val="TabellRader"/>
              <w:jc w:val="center"/>
            </w:pPr>
            <w:r>
              <w:t>1</w:t>
            </w:r>
          </w:p>
        </w:tc>
        <w:tc>
          <w:tcPr>
            <w:tcW w:w="1833" w:type="pct"/>
            <w:tcBorders>
              <w:top w:val="single" w:sz="6" w:space="0" w:color="auto"/>
              <w:left w:val="nil"/>
              <w:bottom w:val="single" w:sz="6" w:space="0" w:color="auto"/>
              <w:right w:val="nil"/>
            </w:tcBorders>
            <w:vAlign w:val="center"/>
            <w:hideMark/>
          </w:tcPr>
          <w:p w14:paraId="05A43AA7" w14:textId="77777777" w:rsidR="00C31C58" w:rsidRDefault="00CE11CB" w:rsidP="00C31C58">
            <w:pPr>
              <w:pStyle w:val="TabellRader"/>
              <w:jc w:val="center"/>
            </w:pPr>
            <w:r>
              <w:t>1</w:t>
            </w:r>
          </w:p>
        </w:tc>
      </w:tr>
      <w:tr w:rsidR="00C31C58" w14:paraId="09B976B3" w14:textId="77777777" w:rsidTr="00C31C58">
        <w:trPr>
          <w:trHeight w:val="277"/>
        </w:trPr>
        <w:tc>
          <w:tcPr>
            <w:tcW w:w="1333" w:type="pct"/>
            <w:tcBorders>
              <w:top w:val="single" w:sz="6" w:space="0" w:color="auto"/>
              <w:left w:val="nil"/>
              <w:bottom w:val="single" w:sz="6" w:space="0" w:color="auto"/>
              <w:right w:val="nil"/>
            </w:tcBorders>
            <w:vAlign w:val="center"/>
            <w:hideMark/>
          </w:tcPr>
          <w:p w14:paraId="053D4C93" w14:textId="77777777" w:rsidR="00C31C58" w:rsidRDefault="00CE11CB" w:rsidP="00C31C58">
            <w:pPr>
              <w:pStyle w:val="TabellRader"/>
              <w:jc w:val="left"/>
            </w:pPr>
            <w:r>
              <w:t>Italien</w:t>
            </w:r>
          </w:p>
        </w:tc>
        <w:tc>
          <w:tcPr>
            <w:tcW w:w="1833" w:type="pct"/>
            <w:tcBorders>
              <w:top w:val="single" w:sz="6" w:space="0" w:color="auto"/>
              <w:left w:val="nil"/>
              <w:bottom w:val="single" w:sz="6" w:space="0" w:color="auto"/>
              <w:right w:val="nil"/>
            </w:tcBorders>
            <w:vAlign w:val="center"/>
            <w:hideMark/>
          </w:tcPr>
          <w:p w14:paraId="1BAF4652" w14:textId="77777777" w:rsidR="00C31C58" w:rsidRDefault="00CE11CB" w:rsidP="00C31C58">
            <w:pPr>
              <w:pStyle w:val="TabellRader"/>
              <w:jc w:val="center"/>
            </w:pPr>
            <w:r>
              <w:t>-</w:t>
            </w:r>
          </w:p>
        </w:tc>
        <w:tc>
          <w:tcPr>
            <w:tcW w:w="1833" w:type="pct"/>
            <w:tcBorders>
              <w:top w:val="single" w:sz="6" w:space="0" w:color="auto"/>
              <w:left w:val="nil"/>
              <w:bottom w:val="single" w:sz="6" w:space="0" w:color="auto"/>
              <w:right w:val="nil"/>
            </w:tcBorders>
            <w:vAlign w:val="center"/>
            <w:hideMark/>
          </w:tcPr>
          <w:p w14:paraId="2E2983FE" w14:textId="77777777" w:rsidR="00C31C58" w:rsidRDefault="00CE11CB" w:rsidP="00C31C58">
            <w:pPr>
              <w:pStyle w:val="TabellRader"/>
              <w:jc w:val="center"/>
            </w:pPr>
            <w:r>
              <w:t>16</w:t>
            </w:r>
          </w:p>
        </w:tc>
      </w:tr>
      <w:tr w:rsidR="00C31C58" w14:paraId="04847229" w14:textId="77777777" w:rsidTr="00C31C58">
        <w:trPr>
          <w:trHeight w:val="277"/>
        </w:trPr>
        <w:tc>
          <w:tcPr>
            <w:tcW w:w="1333" w:type="pct"/>
            <w:tcBorders>
              <w:top w:val="single" w:sz="6" w:space="0" w:color="auto"/>
              <w:left w:val="nil"/>
              <w:bottom w:val="single" w:sz="6" w:space="0" w:color="auto"/>
              <w:right w:val="nil"/>
            </w:tcBorders>
            <w:vAlign w:val="center"/>
            <w:hideMark/>
          </w:tcPr>
          <w:p w14:paraId="2B0B792F" w14:textId="77777777" w:rsidR="00C31C58" w:rsidRDefault="00CE11CB" w:rsidP="00C31C58">
            <w:pPr>
              <w:pStyle w:val="TabellRader"/>
              <w:jc w:val="left"/>
            </w:pPr>
            <w:r>
              <w:t>Japan</w:t>
            </w:r>
          </w:p>
        </w:tc>
        <w:tc>
          <w:tcPr>
            <w:tcW w:w="1833" w:type="pct"/>
            <w:tcBorders>
              <w:top w:val="single" w:sz="6" w:space="0" w:color="auto"/>
              <w:left w:val="nil"/>
              <w:bottom w:val="single" w:sz="6" w:space="0" w:color="auto"/>
              <w:right w:val="nil"/>
            </w:tcBorders>
            <w:vAlign w:val="center"/>
            <w:hideMark/>
          </w:tcPr>
          <w:p w14:paraId="7234D6D7" w14:textId="77777777" w:rsidR="00C31C58" w:rsidRDefault="00CE11CB" w:rsidP="00C31C58">
            <w:pPr>
              <w:pStyle w:val="TabellRader"/>
              <w:jc w:val="center"/>
            </w:pPr>
            <w:r>
              <w:t>5</w:t>
            </w:r>
          </w:p>
        </w:tc>
        <w:tc>
          <w:tcPr>
            <w:tcW w:w="1833" w:type="pct"/>
            <w:tcBorders>
              <w:top w:val="single" w:sz="6" w:space="0" w:color="auto"/>
              <w:left w:val="nil"/>
              <w:bottom w:val="single" w:sz="6" w:space="0" w:color="auto"/>
              <w:right w:val="nil"/>
            </w:tcBorders>
            <w:vAlign w:val="center"/>
            <w:hideMark/>
          </w:tcPr>
          <w:p w14:paraId="7022DCFB" w14:textId="77777777" w:rsidR="00C31C58" w:rsidRDefault="00CE11CB" w:rsidP="00C31C58">
            <w:pPr>
              <w:pStyle w:val="TabellRader"/>
              <w:jc w:val="center"/>
            </w:pPr>
            <w:r>
              <w:t>3</w:t>
            </w:r>
          </w:p>
        </w:tc>
      </w:tr>
      <w:tr w:rsidR="00C31C58" w14:paraId="4636D156" w14:textId="77777777" w:rsidTr="00C31C58">
        <w:trPr>
          <w:trHeight w:val="277"/>
        </w:trPr>
        <w:tc>
          <w:tcPr>
            <w:tcW w:w="1333" w:type="pct"/>
            <w:tcBorders>
              <w:top w:val="single" w:sz="6" w:space="0" w:color="auto"/>
              <w:left w:val="nil"/>
              <w:bottom w:val="single" w:sz="6" w:space="0" w:color="auto"/>
              <w:right w:val="nil"/>
            </w:tcBorders>
            <w:vAlign w:val="center"/>
            <w:hideMark/>
          </w:tcPr>
          <w:p w14:paraId="681C54CD" w14:textId="77777777" w:rsidR="00C31C58" w:rsidRDefault="00CE11CB" w:rsidP="00C31C58">
            <w:pPr>
              <w:pStyle w:val="TabellRader"/>
              <w:jc w:val="left"/>
            </w:pPr>
            <w:r>
              <w:t>Kanada</w:t>
            </w:r>
          </w:p>
        </w:tc>
        <w:tc>
          <w:tcPr>
            <w:tcW w:w="1833" w:type="pct"/>
            <w:tcBorders>
              <w:top w:val="single" w:sz="6" w:space="0" w:color="auto"/>
              <w:left w:val="nil"/>
              <w:bottom w:val="single" w:sz="6" w:space="0" w:color="auto"/>
              <w:right w:val="nil"/>
            </w:tcBorders>
            <w:vAlign w:val="center"/>
            <w:hideMark/>
          </w:tcPr>
          <w:p w14:paraId="21EE285F" w14:textId="77777777" w:rsidR="00C31C58" w:rsidRDefault="00CE11CB" w:rsidP="00C31C58">
            <w:pPr>
              <w:pStyle w:val="TabellRader"/>
              <w:jc w:val="center"/>
            </w:pPr>
            <w:r>
              <w:t>2</w:t>
            </w:r>
          </w:p>
        </w:tc>
        <w:tc>
          <w:tcPr>
            <w:tcW w:w="1833" w:type="pct"/>
            <w:tcBorders>
              <w:top w:val="single" w:sz="6" w:space="0" w:color="auto"/>
              <w:left w:val="nil"/>
              <w:bottom w:val="single" w:sz="6" w:space="0" w:color="auto"/>
              <w:right w:val="nil"/>
            </w:tcBorders>
            <w:vAlign w:val="center"/>
            <w:hideMark/>
          </w:tcPr>
          <w:p w14:paraId="488F8D91" w14:textId="77777777" w:rsidR="00C31C58" w:rsidRDefault="00CE11CB" w:rsidP="00C31C58">
            <w:pPr>
              <w:pStyle w:val="TabellRader"/>
              <w:jc w:val="center"/>
            </w:pPr>
            <w:r>
              <w:t>10</w:t>
            </w:r>
          </w:p>
        </w:tc>
      </w:tr>
      <w:tr w:rsidR="00C31C58" w14:paraId="244D1B49" w14:textId="77777777" w:rsidTr="00C31C58">
        <w:trPr>
          <w:trHeight w:val="277"/>
        </w:trPr>
        <w:tc>
          <w:tcPr>
            <w:tcW w:w="1333" w:type="pct"/>
            <w:tcBorders>
              <w:top w:val="single" w:sz="6" w:space="0" w:color="auto"/>
              <w:left w:val="nil"/>
              <w:bottom w:val="single" w:sz="6" w:space="0" w:color="auto"/>
              <w:right w:val="nil"/>
            </w:tcBorders>
            <w:vAlign w:val="center"/>
            <w:hideMark/>
          </w:tcPr>
          <w:p w14:paraId="4009AC08" w14:textId="77777777" w:rsidR="00C31C58" w:rsidRDefault="00CE11CB" w:rsidP="00C31C58">
            <w:pPr>
              <w:pStyle w:val="TabellRader"/>
              <w:jc w:val="left"/>
            </w:pPr>
            <w:r>
              <w:t>Lettland</w:t>
            </w:r>
          </w:p>
        </w:tc>
        <w:tc>
          <w:tcPr>
            <w:tcW w:w="1833" w:type="pct"/>
            <w:tcBorders>
              <w:top w:val="single" w:sz="6" w:space="0" w:color="auto"/>
              <w:left w:val="nil"/>
              <w:bottom w:val="single" w:sz="6" w:space="0" w:color="auto"/>
              <w:right w:val="nil"/>
            </w:tcBorders>
            <w:vAlign w:val="center"/>
            <w:hideMark/>
          </w:tcPr>
          <w:p w14:paraId="4E1975F0" w14:textId="77777777" w:rsidR="00C31C58" w:rsidRDefault="00CE11CB" w:rsidP="00C31C58">
            <w:pPr>
              <w:pStyle w:val="TabellRader"/>
              <w:jc w:val="center"/>
            </w:pPr>
            <w:r>
              <w:t>1</w:t>
            </w:r>
          </w:p>
        </w:tc>
        <w:tc>
          <w:tcPr>
            <w:tcW w:w="1833" w:type="pct"/>
            <w:tcBorders>
              <w:top w:val="single" w:sz="6" w:space="0" w:color="auto"/>
              <w:left w:val="nil"/>
              <w:bottom w:val="single" w:sz="6" w:space="0" w:color="auto"/>
              <w:right w:val="nil"/>
            </w:tcBorders>
            <w:vAlign w:val="center"/>
            <w:hideMark/>
          </w:tcPr>
          <w:p w14:paraId="41CE5985" w14:textId="77777777" w:rsidR="00C31C58" w:rsidRDefault="00CE11CB" w:rsidP="00C31C58">
            <w:pPr>
              <w:pStyle w:val="TabellRader"/>
              <w:jc w:val="center"/>
            </w:pPr>
            <w:r>
              <w:t>-</w:t>
            </w:r>
          </w:p>
        </w:tc>
      </w:tr>
      <w:tr w:rsidR="00C31C58" w14:paraId="1D4F2C22" w14:textId="77777777" w:rsidTr="00C31C58">
        <w:trPr>
          <w:trHeight w:val="277"/>
        </w:trPr>
        <w:tc>
          <w:tcPr>
            <w:tcW w:w="1333" w:type="pct"/>
            <w:tcBorders>
              <w:top w:val="single" w:sz="6" w:space="0" w:color="auto"/>
              <w:left w:val="nil"/>
              <w:bottom w:val="single" w:sz="6" w:space="0" w:color="auto"/>
              <w:right w:val="nil"/>
            </w:tcBorders>
            <w:vAlign w:val="center"/>
            <w:hideMark/>
          </w:tcPr>
          <w:p w14:paraId="3D1C7C70" w14:textId="77777777" w:rsidR="00C31C58" w:rsidRDefault="00CE11CB" w:rsidP="00C31C58">
            <w:pPr>
              <w:pStyle w:val="TabellRader"/>
              <w:jc w:val="left"/>
            </w:pPr>
            <w:r>
              <w:t>Mexiko</w:t>
            </w:r>
          </w:p>
        </w:tc>
        <w:tc>
          <w:tcPr>
            <w:tcW w:w="1833" w:type="pct"/>
            <w:tcBorders>
              <w:top w:val="single" w:sz="6" w:space="0" w:color="auto"/>
              <w:left w:val="nil"/>
              <w:bottom w:val="single" w:sz="6" w:space="0" w:color="auto"/>
              <w:right w:val="nil"/>
            </w:tcBorders>
            <w:vAlign w:val="center"/>
            <w:hideMark/>
          </w:tcPr>
          <w:p w14:paraId="08DEA204" w14:textId="77777777" w:rsidR="00C31C58" w:rsidRDefault="00CE11CB" w:rsidP="00C31C58">
            <w:pPr>
              <w:pStyle w:val="TabellRader"/>
              <w:jc w:val="center"/>
            </w:pPr>
            <w:r>
              <w:t>-</w:t>
            </w:r>
          </w:p>
        </w:tc>
        <w:tc>
          <w:tcPr>
            <w:tcW w:w="1833" w:type="pct"/>
            <w:tcBorders>
              <w:top w:val="single" w:sz="6" w:space="0" w:color="auto"/>
              <w:left w:val="nil"/>
              <w:bottom w:val="single" w:sz="6" w:space="0" w:color="auto"/>
              <w:right w:val="nil"/>
            </w:tcBorders>
            <w:vAlign w:val="center"/>
            <w:hideMark/>
          </w:tcPr>
          <w:p w14:paraId="5FFA3850" w14:textId="77777777" w:rsidR="00C31C58" w:rsidRDefault="00CE11CB" w:rsidP="00C31C58">
            <w:pPr>
              <w:pStyle w:val="TabellRader"/>
              <w:jc w:val="center"/>
            </w:pPr>
            <w:r>
              <w:t>1</w:t>
            </w:r>
          </w:p>
        </w:tc>
      </w:tr>
      <w:tr w:rsidR="00C31C58" w14:paraId="6CF97519" w14:textId="77777777" w:rsidTr="00C31C58">
        <w:trPr>
          <w:trHeight w:val="277"/>
        </w:trPr>
        <w:tc>
          <w:tcPr>
            <w:tcW w:w="1333" w:type="pct"/>
            <w:tcBorders>
              <w:top w:val="single" w:sz="6" w:space="0" w:color="auto"/>
              <w:left w:val="nil"/>
              <w:bottom w:val="single" w:sz="6" w:space="0" w:color="auto"/>
              <w:right w:val="nil"/>
            </w:tcBorders>
            <w:vAlign w:val="center"/>
            <w:hideMark/>
          </w:tcPr>
          <w:p w14:paraId="015CCA61" w14:textId="77777777" w:rsidR="00C31C58" w:rsidRDefault="00CE11CB" w:rsidP="00C31C58">
            <w:pPr>
              <w:pStyle w:val="TabellRader"/>
              <w:jc w:val="left"/>
            </w:pPr>
            <w:r>
              <w:t>Nederländerna</w:t>
            </w:r>
          </w:p>
        </w:tc>
        <w:tc>
          <w:tcPr>
            <w:tcW w:w="1833" w:type="pct"/>
            <w:tcBorders>
              <w:top w:val="single" w:sz="6" w:space="0" w:color="auto"/>
              <w:left w:val="nil"/>
              <w:bottom w:val="single" w:sz="6" w:space="0" w:color="auto"/>
              <w:right w:val="nil"/>
            </w:tcBorders>
            <w:vAlign w:val="center"/>
            <w:hideMark/>
          </w:tcPr>
          <w:p w14:paraId="5FCC9D4A" w14:textId="77777777" w:rsidR="00C31C58" w:rsidRDefault="00CE11CB" w:rsidP="00C31C58">
            <w:pPr>
              <w:pStyle w:val="TabellRader"/>
              <w:jc w:val="center"/>
            </w:pPr>
            <w:r>
              <w:t>1</w:t>
            </w:r>
          </w:p>
        </w:tc>
        <w:tc>
          <w:tcPr>
            <w:tcW w:w="1833" w:type="pct"/>
            <w:tcBorders>
              <w:top w:val="single" w:sz="6" w:space="0" w:color="auto"/>
              <w:left w:val="nil"/>
              <w:bottom w:val="single" w:sz="6" w:space="0" w:color="auto"/>
              <w:right w:val="nil"/>
            </w:tcBorders>
            <w:vAlign w:val="center"/>
            <w:hideMark/>
          </w:tcPr>
          <w:p w14:paraId="47BB069C" w14:textId="77777777" w:rsidR="00C31C58" w:rsidRDefault="00CE11CB" w:rsidP="00C31C58">
            <w:pPr>
              <w:pStyle w:val="TabellRader"/>
              <w:jc w:val="center"/>
            </w:pPr>
            <w:r>
              <w:t>13</w:t>
            </w:r>
          </w:p>
        </w:tc>
      </w:tr>
      <w:tr w:rsidR="00C31C58" w14:paraId="40F98092" w14:textId="77777777" w:rsidTr="00C31C58">
        <w:trPr>
          <w:trHeight w:val="277"/>
        </w:trPr>
        <w:tc>
          <w:tcPr>
            <w:tcW w:w="1333" w:type="pct"/>
            <w:tcBorders>
              <w:top w:val="single" w:sz="6" w:space="0" w:color="auto"/>
              <w:left w:val="nil"/>
              <w:bottom w:val="single" w:sz="6" w:space="0" w:color="auto"/>
              <w:right w:val="nil"/>
            </w:tcBorders>
            <w:vAlign w:val="center"/>
            <w:hideMark/>
          </w:tcPr>
          <w:p w14:paraId="390E2589" w14:textId="77777777" w:rsidR="00C31C58" w:rsidRDefault="00CE11CB" w:rsidP="00C31C58">
            <w:pPr>
              <w:pStyle w:val="TabellRader"/>
              <w:jc w:val="left"/>
            </w:pPr>
            <w:r>
              <w:t>Norge</w:t>
            </w:r>
          </w:p>
        </w:tc>
        <w:tc>
          <w:tcPr>
            <w:tcW w:w="1833" w:type="pct"/>
            <w:tcBorders>
              <w:top w:val="single" w:sz="6" w:space="0" w:color="auto"/>
              <w:left w:val="nil"/>
              <w:bottom w:val="single" w:sz="6" w:space="0" w:color="auto"/>
              <w:right w:val="nil"/>
            </w:tcBorders>
            <w:vAlign w:val="center"/>
            <w:hideMark/>
          </w:tcPr>
          <w:p w14:paraId="6EC2D082" w14:textId="77777777" w:rsidR="00C31C58" w:rsidRDefault="00CE11CB" w:rsidP="00C31C58">
            <w:pPr>
              <w:pStyle w:val="TabellRader"/>
              <w:jc w:val="center"/>
            </w:pPr>
            <w:r>
              <w:t>3</w:t>
            </w:r>
          </w:p>
        </w:tc>
        <w:tc>
          <w:tcPr>
            <w:tcW w:w="1833" w:type="pct"/>
            <w:tcBorders>
              <w:top w:val="single" w:sz="6" w:space="0" w:color="auto"/>
              <w:left w:val="nil"/>
              <w:bottom w:val="single" w:sz="6" w:space="0" w:color="auto"/>
              <w:right w:val="nil"/>
            </w:tcBorders>
            <w:vAlign w:val="center"/>
            <w:hideMark/>
          </w:tcPr>
          <w:p w14:paraId="42C5FFF7" w14:textId="77777777" w:rsidR="00C31C58" w:rsidRDefault="00CE11CB" w:rsidP="00C31C58">
            <w:pPr>
              <w:pStyle w:val="TabellRader"/>
              <w:jc w:val="center"/>
            </w:pPr>
            <w:r>
              <w:t>15</w:t>
            </w:r>
          </w:p>
        </w:tc>
      </w:tr>
      <w:tr w:rsidR="00C31C58" w14:paraId="1A0103E5" w14:textId="77777777" w:rsidTr="00C31C58">
        <w:trPr>
          <w:trHeight w:val="277"/>
        </w:trPr>
        <w:tc>
          <w:tcPr>
            <w:tcW w:w="1333" w:type="pct"/>
            <w:tcBorders>
              <w:top w:val="single" w:sz="6" w:space="0" w:color="auto"/>
              <w:left w:val="nil"/>
              <w:bottom w:val="single" w:sz="6" w:space="0" w:color="auto"/>
              <w:right w:val="nil"/>
            </w:tcBorders>
            <w:vAlign w:val="center"/>
            <w:hideMark/>
          </w:tcPr>
          <w:p w14:paraId="3EC632B6" w14:textId="77777777" w:rsidR="00C31C58" w:rsidRDefault="00CE11CB" w:rsidP="00C31C58">
            <w:pPr>
              <w:pStyle w:val="TabellRader"/>
              <w:jc w:val="left"/>
            </w:pPr>
            <w:r>
              <w:t>Pakistan</w:t>
            </w:r>
          </w:p>
        </w:tc>
        <w:tc>
          <w:tcPr>
            <w:tcW w:w="1833" w:type="pct"/>
            <w:tcBorders>
              <w:top w:val="single" w:sz="6" w:space="0" w:color="auto"/>
              <w:left w:val="nil"/>
              <w:bottom w:val="single" w:sz="6" w:space="0" w:color="auto"/>
              <w:right w:val="nil"/>
            </w:tcBorders>
            <w:vAlign w:val="center"/>
            <w:hideMark/>
          </w:tcPr>
          <w:p w14:paraId="54944981" w14:textId="77777777" w:rsidR="00C31C58" w:rsidRDefault="00CE11CB" w:rsidP="00C31C58">
            <w:pPr>
              <w:pStyle w:val="TabellRader"/>
              <w:jc w:val="center"/>
            </w:pPr>
            <w:r>
              <w:t>1</w:t>
            </w:r>
          </w:p>
        </w:tc>
        <w:tc>
          <w:tcPr>
            <w:tcW w:w="1833" w:type="pct"/>
            <w:tcBorders>
              <w:top w:val="single" w:sz="6" w:space="0" w:color="auto"/>
              <w:left w:val="nil"/>
              <w:bottom w:val="single" w:sz="6" w:space="0" w:color="auto"/>
              <w:right w:val="nil"/>
            </w:tcBorders>
            <w:vAlign w:val="center"/>
            <w:hideMark/>
          </w:tcPr>
          <w:p w14:paraId="57D4CE73" w14:textId="77777777" w:rsidR="00C31C58" w:rsidRDefault="00CE11CB" w:rsidP="00C31C58">
            <w:pPr>
              <w:pStyle w:val="TabellRader"/>
              <w:jc w:val="center"/>
            </w:pPr>
            <w:r>
              <w:t>-</w:t>
            </w:r>
          </w:p>
        </w:tc>
      </w:tr>
      <w:tr w:rsidR="00C31C58" w14:paraId="3031D03F" w14:textId="77777777" w:rsidTr="00C31C58">
        <w:trPr>
          <w:trHeight w:val="277"/>
        </w:trPr>
        <w:tc>
          <w:tcPr>
            <w:tcW w:w="1333" w:type="pct"/>
            <w:tcBorders>
              <w:top w:val="single" w:sz="6" w:space="0" w:color="auto"/>
              <w:left w:val="nil"/>
              <w:bottom w:val="single" w:sz="6" w:space="0" w:color="auto"/>
              <w:right w:val="nil"/>
            </w:tcBorders>
            <w:vAlign w:val="center"/>
            <w:hideMark/>
          </w:tcPr>
          <w:p w14:paraId="33FF342B" w14:textId="77777777" w:rsidR="00C31C58" w:rsidRDefault="00CE11CB" w:rsidP="00C31C58">
            <w:pPr>
              <w:pStyle w:val="TabellRader"/>
              <w:jc w:val="left"/>
            </w:pPr>
            <w:r>
              <w:t>Peru</w:t>
            </w:r>
          </w:p>
        </w:tc>
        <w:tc>
          <w:tcPr>
            <w:tcW w:w="1833" w:type="pct"/>
            <w:tcBorders>
              <w:top w:val="single" w:sz="6" w:space="0" w:color="auto"/>
              <w:left w:val="nil"/>
              <w:bottom w:val="single" w:sz="6" w:space="0" w:color="auto"/>
              <w:right w:val="nil"/>
            </w:tcBorders>
            <w:vAlign w:val="center"/>
            <w:hideMark/>
          </w:tcPr>
          <w:p w14:paraId="60813680" w14:textId="77777777" w:rsidR="00C31C58" w:rsidRDefault="00CE11CB" w:rsidP="00C31C58">
            <w:pPr>
              <w:pStyle w:val="TabellRader"/>
              <w:jc w:val="center"/>
            </w:pPr>
            <w:r>
              <w:t>1</w:t>
            </w:r>
          </w:p>
        </w:tc>
        <w:tc>
          <w:tcPr>
            <w:tcW w:w="1833" w:type="pct"/>
            <w:tcBorders>
              <w:top w:val="single" w:sz="6" w:space="0" w:color="auto"/>
              <w:left w:val="nil"/>
              <w:bottom w:val="single" w:sz="6" w:space="0" w:color="auto"/>
              <w:right w:val="nil"/>
            </w:tcBorders>
            <w:vAlign w:val="center"/>
            <w:hideMark/>
          </w:tcPr>
          <w:p w14:paraId="5814C762" w14:textId="77777777" w:rsidR="00C31C58" w:rsidRDefault="00CE11CB" w:rsidP="00C31C58">
            <w:pPr>
              <w:pStyle w:val="TabellRader"/>
              <w:jc w:val="center"/>
            </w:pPr>
            <w:r>
              <w:t>2</w:t>
            </w:r>
          </w:p>
        </w:tc>
      </w:tr>
      <w:tr w:rsidR="00C31C58" w14:paraId="70ED3047" w14:textId="77777777" w:rsidTr="00C31C58">
        <w:trPr>
          <w:trHeight w:val="277"/>
        </w:trPr>
        <w:tc>
          <w:tcPr>
            <w:tcW w:w="1333" w:type="pct"/>
            <w:tcBorders>
              <w:top w:val="single" w:sz="6" w:space="0" w:color="auto"/>
              <w:left w:val="nil"/>
              <w:bottom w:val="single" w:sz="6" w:space="0" w:color="auto"/>
              <w:right w:val="nil"/>
            </w:tcBorders>
            <w:vAlign w:val="center"/>
            <w:hideMark/>
          </w:tcPr>
          <w:p w14:paraId="020ECBF8" w14:textId="77777777" w:rsidR="00C31C58" w:rsidRDefault="00CE11CB" w:rsidP="00C31C58">
            <w:pPr>
              <w:pStyle w:val="TabellRader"/>
              <w:jc w:val="left"/>
            </w:pPr>
            <w:r>
              <w:t>Polen</w:t>
            </w:r>
          </w:p>
        </w:tc>
        <w:tc>
          <w:tcPr>
            <w:tcW w:w="1833" w:type="pct"/>
            <w:tcBorders>
              <w:top w:val="single" w:sz="6" w:space="0" w:color="auto"/>
              <w:left w:val="nil"/>
              <w:bottom w:val="single" w:sz="6" w:space="0" w:color="auto"/>
              <w:right w:val="nil"/>
            </w:tcBorders>
            <w:vAlign w:val="center"/>
            <w:hideMark/>
          </w:tcPr>
          <w:p w14:paraId="0CB39CB9" w14:textId="77777777" w:rsidR="00C31C58" w:rsidRDefault="00CE11CB" w:rsidP="00C31C58">
            <w:pPr>
              <w:pStyle w:val="TabellRader"/>
              <w:jc w:val="center"/>
            </w:pPr>
            <w:r>
              <w:t>2</w:t>
            </w:r>
          </w:p>
        </w:tc>
        <w:tc>
          <w:tcPr>
            <w:tcW w:w="1833" w:type="pct"/>
            <w:tcBorders>
              <w:top w:val="single" w:sz="6" w:space="0" w:color="auto"/>
              <w:left w:val="nil"/>
              <w:bottom w:val="single" w:sz="6" w:space="0" w:color="auto"/>
              <w:right w:val="nil"/>
            </w:tcBorders>
            <w:vAlign w:val="center"/>
            <w:hideMark/>
          </w:tcPr>
          <w:p w14:paraId="61901E74" w14:textId="77777777" w:rsidR="00C31C58" w:rsidRDefault="00CE11CB" w:rsidP="00C31C58">
            <w:pPr>
              <w:pStyle w:val="TabellRader"/>
              <w:jc w:val="center"/>
            </w:pPr>
            <w:r>
              <w:t>5</w:t>
            </w:r>
          </w:p>
        </w:tc>
      </w:tr>
      <w:tr w:rsidR="00C31C58" w14:paraId="0DAF69FE" w14:textId="77777777" w:rsidTr="00C31C58">
        <w:trPr>
          <w:trHeight w:val="277"/>
        </w:trPr>
        <w:tc>
          <w:tcPr>
            <w:tcW w:w="1333" w:type="pct"/>
            <w:tcBorders>
              <w:top w:val="single" w:sz="6" w:space="0" w:color="auto"/>
              <w:left w:val="nil"/>
              <w:bottom w:val="single" w:sz="6" w:space="0" w:color="auto"/>
              <w:right w:val="nil"/>
            </w:tcBorders>
            <w:vAlign w:val="center"/>
            <w:hideMark/>
          </w:tcPr>
          <w:p w14:paraId="56621724" w14:textId="77777777" w:rsidR="00C31C58" w:rsidRDefault="00CE11CB" w:rsidP="00C31C58">
            <w:pPr>
              <w:pStyle w:val="TabellRader"/>
              <w:jc w:val="left"/>
            </w:pPr>
            <w:r>
              <w:t>Rumänien</w:t>
            </w:r>
          </w:p>
        </w:tc>
        <w:tc>
          <w:tcPr>
            <w:tcW w:w="1833" w:type="pct"/>
            <w:tcBorders>
              <w:top w:val="single" w:sz="6" w:space="0" w:color="auto"/>
              <w:left w:val="nil"/>
              <w:bottom w:val="single" w:sz="6" w:space="0" w:color="auto"/>
              <w:right w:val="nil"/>
            </w:tcBorders>
            <w:vAlign w:val="center"/>
            <w:hideMark/>
          </w:tcPr>
          <w:p w14:paraId="0C1EA9F5" w14:textId="77777777" w:rsidR="00C31C58" w:rsidRDefault="00CE11CB" w:rsidP="00C31C58">
            <w:pPr>
              <w:pStyle w:val="TabellRader"/>
              <w:jc w:val="center"/>
            </w:pPr>
            <w:r>
              <w:t>1</w:t>
            </w:r>
          </w:p>
        </w:tc>
        <w:tc>
          <w:tcPr>
            <w:tcW w:w="1833" w:type="pct"/>
            <w:tcBorders>
              <w:top w:val="single" w:sz="6" w:space="0" w:color="auto"/>
              <w:left w:val="nil"/>
              <w:bottom w:val="single" w:sz="6" w:space="0" w:color="auto"/>
              <w:right w:val="nil"/>
            </w:tcBorders>
            <w:vAlign w:val="center"/>
            <w:hideMark/>
          </w:tcPr>
          <w:p w14:paraId="0F6AC25F" w14:textId="77777777" w:rsidR="00C31C58" w:rsidRDefault="00CE11CB" w:rsidP="00C31C58">
            <w:pPr>
              <w:pStyle w:val="TabellRader"/>
              <w:jc w:val="center"/>
            </w:pPr>
            <w:r>
              <w:t>-</w:t>
            </w:r>
          </w:p>
        </w:tc>
      </w:tr>
      <w:tr w:rsidR="00C31C58" w14:paraId="564EA13F" w14:textId="77777777" w:rsidTr="00C31C58">
        <w:trPr>
          <w:trHeight w:val="277"/>
        </w:trPr>
        <w:tc>
          <w:tcPr>
            <w:tcW w:w="1333" w:type="pct"/>
            <w:tcBorders>
              <w:top w:val="single" w:sz="6" w:space="0" w:color="auto"/>
              <w:left w:val="nil"/>
              <w:bottom w:val="single" w:sz="6" w:space="0" w:color="auto"/>
              <w:right w:val="nil"/>
            </w:tcBorders>
            <w:vAlign w:val="center"/>
            <w:hideMark/>
          </w:tcPr>
          <w:p w14:paraId="1D81E096" w14:textId="77777777" w:rsidR="00C31C58" w:rsidRDefault="00CE11CB" w:rsidP="00C31C58">
            <w:pPr>
              <w:pStyle w:val="TabellRader"/>
              <w:jc w:val="left"/>
            </w:pPr>
            <w:r>
              <w:t>Saudiarabien</w:t>
            </w:r>
          </w:p>
        </w:tc>
        <w:tc>
          <w:tcPr>
            <w:tcW w:w="1833" w:type="pct"/>
            <w:tcBorders>
              <w:top w:val="single" w:sz="6" w:space="0" w:color="auto"/>
              <w:left w:val="nil"/>
              <w:bottom w:val="single" w:sz="6" w:space="0" w:color="auto"/>
              <w:right w:val="nil"/>
            </w:tcBorders>
            <w:vAlign w:val="center"/>
            <w:hideMark/>
          </w:tcPr>
          <w:p w14:paraId="1A918D85" w14:textId="77777777" w:rsidR="00C31C58" w:rsidRDefault="00CE11CB" w:rsidP="00C31C58">
            <w:pPr>
              <w:pStyle w:val="TabellRader"/>
              <w:jc w:val="center"/>
            </w:pPr>
            <w:r>
              <w:t>-</w:t>
            </w:r>
          </w:p>
        </w:tc>
        <w:tc>
          <w:tcPr>
            <w:tcW w:w="1833" w:type="pct"/>
            <w:tcBorders>
              <w:top w:val="single" w:sz="6" w:space="0" w:color="auto"/>
              <w:left w:val="nil"/>
              <w:bottom w:val="single" w:sz="6" w:space="0" w:color="auto"/>
              <w:right w:val="nil"/>
            </w:tcBorders>
            <w:vAlign w:val="center"/>
            <w:hideMark/>
          </w:tcPr>
          <w:p w14:paraId="5CEEF58A" w14:textId="77777777" w:rsidR="00C31C58" w:rsidRDefault="00CE11CB" w:rsidP="00C31C58">
            <w:pPr>
              <w:pStyle w:val="TabellRader"/>
              <w:jc w:val="center"/>
            </w:pPr>
            <w:r>
              <w:t>1</w:t>
            </w:r>
          </w:p>
        </w:tc>
      </w:tr>
      <w:tr w:rsidR="00C31C58" w14:paraId="06BEE48B" w14:textId="77777777" w:rsidTr="00C31C58">
        <w:trPr>
          <w:trHeight w:val="277"/>
        </w:trPr>
        <w:tc>
          <w:tcPr>
            <w:tcW w:w="1333" w:type="pct"/>
            <w:tcBorders>
              <w:top w:val="single" w:sz="6" w:space="0" w:color="auto"/>
              <w:left w:val="nil"/>
              <w:bottom w:val="single" w:sz="6" w:space="0" w:color="auto"/>
              <w:right w:val="nil"/>
            </w:tcBorders>
            <w:vAlign w:val="center"/>
            <w:hideMark/>
          </w:tcPr>
          <w:p w14:paraId="218CE03B" w14:textId="77777777" w:rsidR="00C31C58" w:rsidRDefault="00CE11CB" w:rsidP="00C31C58">
            <w:pPr>
              <w:pStyle w:val="TabellRader"/>
              <w:jc w:val="left"/>
            </w:pPr>
            <w:r>
              <w:t>Schweiz</w:t>
            </w:r>
          </w:p>
        </w:tc>
        <w:tc>
          <w:tcPr>
            <w:tcW w:w="1833" w:type="pct"/>
            <w:tcBorders>
              <w:top w:val="single" w:sz="6" w:space="0" w:color="auto"/>
              <w:left w:val="nil"/>
              <w:bottom w:val="single" w:sz="6" w:space="0" w:color="auto"/>
              <w:right w:val="nil"/>
            </w:tcBorders>
            <w:vAlign w:val="center"/>
            <w:hideMark/>
          </w:tcPr>
          <w:p w14:paraId="3482F1F4" w14:textId="77777777" w:rsidR="00C31C58" w:rsidRDefault="00CE11CB" w:rsidP="00C31C58">
            <w:pPr>
              <w:pStyle w:val="TabellRader"/>
              <w:jc w:val="center"/>
            </w:pPr>
            <w:r>
              <w:t>2</w:t>
            </w:r>
          </w:p>
        </w:tc>
        <w:tc>
          <w:tcPr>
            <w:tcW w:w="1833" w:type="pct"/>
            <w:tcBorders>
              <w:top w:val="single" w:sz="6" w:space="0" w:color="auto"/>
              <w:left w:val="nil"/>
              <w:bottom w:val="single" w:sz="6" w:space="0" w:color="auto"/>
              <w:right w:val="nil"/>
            </w:tcBorders>
            <w:vAlign w:val="center"/>
            <w:hideMark/>
          </w:tcPr>
          <w:p w14:paraId="1E88F229" w14:textId="77777777" w:rsidR="00C31C58" w:rsidRDefault="00CE11CB" w:rsidP="00C31C58">
            <w:pPr>
              <w:pStyle w:val="TabellRader"/>
              <w:jc w:val="center"/>
            </w:pPr>
            <w:r>
              <w:t>5</w:t>
            </w:r>
          </w:p>
        </w:tc>
      </w:tr>
      <w:tr w:rsidR="00C31C58" w14:paraId="1424D785" w14:textId="77777777" w:rsidTr="00C31C58">
        <w:trPr>
          <w:trHeight w:val="277"/>
        </w:trPr>
        <w:tc>
          <w:tcPr>
            <w:tcW w:w="1333" w:type="pct"/>
            <w:tcBorders>
              <w:top w:val="single" w:sz="6" w:space="0" w:color="auto"/>
              <w:left w:val="nil"/>
              <w:bottom w:val="single" w:sz="6" w:space="0" w:color="auto"/>
              <w:right w:val="nil"/>
            </w:tcBorders>
            <w:vAlign w:val="center"/>
            <w:hideMark/>
          </w:tcPr>
          <w:p w14:paraId="64524D36" w14:textId="77777777" w:rsidR="00C31C58" w:rsidRDefault="00CE11CB" w:rsidP="00C31C58">
            <w:pPr>
              <w:pStyle w:val="TabellRader"/>
              <w:jc w:val="left"/>
            </w:pPr>
            <w:r>
              <w:t>Singapore</w:t>
            </w:r>
          </w:p>
        </w:tc>
        <w:tc>
          <w:tcPr>
            <w:tcW w:w="1833" w:type="pct"/>
            <w:tcBorders>
              <w:top w:val="single" w:sz="6" w:space="0" w:color="auto"/>
              <w:left w:val="nil"/>
              <w:bottom w:val="single" w:sz="6" w:space="0" w:color="auto"/>
              <w:right w:val="nil"/>
            </w:tcBorders>
            <w:vAlign w:val="center"/>
            <w:hideMark/>
          </w:tcPr>
          <w:p w14:paraId="4468EA9B" w14:textId="77777777" w:rsidR="00C31C58" w:rsidRDefault="00CE11CB" w:rsidP="00C31C58">
            <w:pPr>
              <w:pStyle w:val="TabellRader"/>
              <w:jc w:val="center"/>
            </w:pPr>
            <w:r>
              <w:t>-</w:t>
            </w:r>
          </w:p>
        </w:tc>
        <w:tc>
          <w:tcPr>
            <w:tcW w:w="1833" w:type="pct"/>
            <w:tcBorders>
              <w:top w:val="single" w:sz="6" w:space="0" w:color="auto"/>
              <w:left w:val="nil"/>
              <w:bottom w:val="single" w:sz="6" w:space="0" w:color="auto"/>
              <w:right w:val="nil"/>
            </w:tcBorders>
            <w:vAlign w:val="center"/>
            <w:hideMark/>
          </w:tcPr>
          <w:p w14:paraId="07FD1BEC" w14:textId="77777777" w:rsidR="00C31C58" w:rsidRDefault="00CE11CB" w:rsidP="00C31C58">
            <w:pPr>
              <w:pStyle w:val="TabellRader"/>
              <w:jc w:val="center"/>
            </w:pPr>
            <w:r>
              <w:t>6</w:t>
            </w:r>
          </w:p>
        </w:tc>
      </w:tr>
      <w:tr w:rsidR="00C31C58" w14:paraId="19837DFC" w14:textId="77777777" w:rsidTr="00C31C58">
        <w:trPr>
          <w:trHeight w:val="277"/>
        </w:trPr>
        <w:tc>
          <w:tcPr>
            <w:tcW w:w="1333" w:type="pct"/>
            <w:tcBorders>
              <w:top w:val="single" w:sz="6" w:space="0" w:color="auto"/>
              <w:left w:val="nil"/>
              <w:bottom w:val="single" w:sz="6" w:space="0" w:color="auto"/>
              <w:right w:val="nil"/>
            </w:tcBorders>
            <w:vAlign w:val="center"/>
            <w:hideMark/>
          </w:tcPr>
          <w:p w14:paraId="646CD84A" w14:textId="77777777" w:rsidR="00C31C58" w:rsidRDefault="00CE11CB" w:rsidP="00C31C58">
            <w:pPr>
              <w:pStyle w:val="TabellRader"/>
              <w:jc w:val="left"/>
            </w:pPr>
            <w:r>
              <w:t>Spanien</w:t>
            </w:r>
          </w:p>
        </w:tc>
        <w:tc>
          <w:tcPr>
            <w:tcW w:w="1833" w:type="pct"/>
            <w:tcBorders>
              <w:top w:val="single" w:sz="6" w:space="0" w:color="auto"/>
              <w:left w:val="nil"/>
              <w:bottom w:val="single" w:sz="6" w:space="0" w:color="auto"/>
              <w:right w:val="nil"/>
            </w:tcBorders>
            <w:vAlign w:val="center"/>
            <w:hideMark/>
          </w:tcPr>
          <w:p w14:paraId="3EB279F5" w14:textId="77777777" w:rsidR="00C31C58" w:rsidRDefault="00CE11CB" w:rsidP="00C31C58">
            <w:pPr>
              <w:pStyle w:val="TabellRader"/>
              <w:jc w:val="center"/>
            </w:pPr>
            <w:r>
              <w:t>1</w:t>
            </w:r>
          </w:p>
        </w:tc>
        <w:tc>
          <w:tcPr>
            <w:tcW w:w="1833" w:type="pct"/>
            <w:tcBorders>
              <w:top w:val="single" w:sz="6" w:space="0" w:color="auto"/>
              <w:left w:val="nil"/>
              <w:bottom w:val="single" w:sz="6" w:space="0" w:color="auto"/>
              <w:right w:val="nil"/>
            </w:tcBorders>
            <w:vAlign w:val="center"/>
            <w:hideMark/>
          </w:tcPr>
          <w:p w14:paraId="5FFD7522" w14:textId="77777777" w:rsidR="00C31C58" w:rsidRDefault="00CE11CB" w:rsidP="00C31C58">
            <w:pPr>
              <w:pStyle w:val="TabellRader"/>
              <w:jc w:val="center"/>
            </w:pPr>
            <w:r>
              <w:t>5</w:t>
            </w:r>
          </w:p>
        </w:tc>
      </w:tr>
      <w:tr w:rsidR="00C31C58" w14:paraId="291735D7" w14:textId="77777777" w:rsidTr="00C31C58">
        <w:trPr>
          <w:trHeight w:val="277"/>
        </w:trPr>
        <w:tc>
          <w:tcPr>
            <w:tcW w:w="1333" w:type="pct"/>
            <w:tcBorders>
              <w:top w:val="single" w:sz="6" w:space="0" w:color="auto"/>
              <w:left w:val="nil"/>
              <w:bottom w:val="single" w:sz="6" w:space="0" w:color="auto"/>
              <w:right w:val="nil"/>
            </w:tcBorders>
            <w:vAlign w:val="center"/>
            <w:hideMark/>
          </w:tcPr>
          <w:p w14:paraId="6484DDD9" w14:textId="77777777" w:rsidR="00C31C58" w:rsidRDefault="00CE11CB" w:rsidP="00C31C58">
            <w:pPr>
              <w:pStyle w:val="TabellRader"/>
              <w:jc w:val="left"/>
            </w:pPr>
            <w:r>
              <w:t>Storbritannien</w:t>
            </w:r>
          </w:p>
        </w:tc>
        <w:tc>
          <w:tcPr>
            <w:tcW w:w="1833" w:type="pct"/>
            <w:tcBorders>
              <w:top w:val="single" w:sz="6" w:space="0" w:color="auto"/>
              <w:left w:val="nil"/>
              <w:bottom w:val="single" w:sz="6" w:space="0" w:color="auto"/>
              <w:right w:val="nil"/>
            </w:tcBorders>
            <w:vAlign w:val="center"/>
            <w:hideMark/>
          </w:tcPr>
          <w:p w14:paraId="583FBB9A" w14:textId="77777777" w:rsidR="00C31C58" w:rsidRDefault="00CE11CB" w:rsidP="00C31C58">
            <w:pPr>
              <w:pStyle w:val="TabellRader"/>
              <w:jc w:val="center"/>
            </w:pPr>
            <w:r>
              <w:t>3</w:t>
            </w:r>
          </w:p>
        </w:tc>
        <w:tc>
          <w:tcPr>
            <w:tcW w:w="1833" w:type="pct"/>
            <w:tcBorders>
              <w:top w:val="single" w:sz="6" w:space="0" w:color="auto"/>
              <w:left w:val="nil"/>
              <w:bottom w:val="single" w:sz="6" w:space="0" w:color="auto"/>
              <w:right w:val="nil"/>
            </w:tcBorders>
            <w:vAlign w:val="center"/>
            <w:hideMark/>
          </w:tcPr>
          <w:p w14:paraId="200CE0C2" w14:textId="77777777" w:rsidR="00C31C58" w:rsidRDefault="00CE11CB" w:rsidP="00C31C58">
            <w:pPr>
              <w:pStyle w:val="TabellRader"/>
              <w:jc w:val="center"/>
            </w:pPr>
            <w:r>
              <w:t>21</w:t>
            </w:r>
          </w:p>
        </w:tc>
      </w:tr>
      <w:tr w:rsidR="00C31C58" w14:paraId="1234B100" w14:textId="77777777" w:rsidTr="00C31C58">
        <w:trPr>
          <w:trHeight w:val="277"/>
        </w:trPr>
        <w:tc>
          <w:tcPr>
            <w:tcW w:w="1333" w:type="pct"/>
            <w:tcBorders>
              <w:top w:val="single" w:sz="6" w:space="0" w:color="auto"/>
              <w:left w:val="nil"/>
              <w:bottom w:val="single" w:sz="6" w:space="0" w:color="auto"/>
              <w:right w:val="nil"/>
            </w:tcBorders>
            <w:vAlign w:val="center"/>
            <w:hideMark/>
          </w:tcPr>
          <w:p w14:paraId="7A7937E4" w14:textId="77777777" w:rsidR="00C31C58" w:rsidRDefault="00CE11CB" w:rsidP="00C31C58">
            <w:pPr>
              <w:pStyle w:val="TabellRader"/>
              <w:jc w:val="left"/>
            </w:pPr>
            <w:r>
              <w:t>Sydafrika</w:t>
            </w:r>
          </w:p>
        </w:tc>
        <w:tc>
          <w:tcPr>
            <w:tcW w:w="1833" w:type="pct"/>
            <w:tcBorders>
              <w:top w:val="single" w:sz="6" w:space="0" w:color="auto"/>
              <w:left w:val="nil"/>
              <w:bottom w:val="single" w:sz="6" w:space="0" w:color="auto"/>
              <w:right w:val="nil"/>
            </w:tcBorders>
            <w:vAlign w:val="center"/>
            <w:hideMark/>
          </w:tcPr>
          <w:p w14:paraId="17622E46" w14:textId="77777777" w:rsidR="00C31C58" w:rsidRDefault="00CE11CB" w:rsidP="00C31C58">
            <w:pPr>
              <w:pStyle w:val="TabellRader"/>
              <w:jc w:val="center"/>
            </w:pPr>
            <w:r>
              <w:t>1</w:t>
            </w:r>
          </w:p>
        </w:tc>
        <w:tc>
          <w:tcPr>
            <w:tcW w:w="1833" w:type="pct"/>
            <w:tcBorders>
              <w:top w:val="single" w:sz="6" w:space="0" w:color="auto"/>
              <w:left w:val="nil"/>
              <w:bottom w:val="single" w:sz="6" w:space="0" w:color="auto"/>
              <w:right w:val="nil"/>
            </w:tcBorders>
            <w:vAlign w:val="center"/>
            <w:hideMark/>
          </w:tcPr>
          <w:p w14:paraId="2C96046E" w14:textId="77777777" w:rsidR="00C31C58" w:rsidRDefault="00CE11CB" w:rsidP="00C31C58">
            <w:pPr>
              <w:pStyle w:val="TabellRader"/>
              <w:jc w:val="center"/>
            </w:pPr>
            <w:r>
              <w:t>2</w:t>
            </w:r>
          </w:p>
        </w:tc>
      </w:tr>
      <w:tr w:rsidR="00C31C58" w14:paraId="00C812ED" w14:textId="77777777" w:rsidTr="00C31C58">
        <w:trPr>
          <w:trHeight w:val="277"/>
        </w:trPr>
        <w:tc>
          <w:tcPr>
            <w:tcW w:w="1333" w:type="pct"/>
            <w:tcBorders>
              <w:top w:val="single" w:sz="6" w:space="0" w:color="auto"/>
              <w:left w:val="nil"/>
              <w:bottom w:val="single" w:sz="6" w:space="0" w:color="auto"/>
              <w:right w:val="nil"/>
            </w:tcBorders>
            <w:vAlign w:val="center"/>
            <w:hideMark/>
          </w:tcPr>
          <w:p w14:paraId="0A7719F4" w14:textId="77777777" w:rsidR="00C31C58" w:rsidRDefault="00CE11CB" w:rsidP="00C31C58">
            <w:pPr>
              <w:pStyle w:val="TabellRader"/>
              <w:jc w:val="left"/>
            </w:pPr>
            <w:r>
              <w:t>Sydkorea</w:t>
            </w:r>
          </w:p>
        </w:tc>
        <w:tc>
          <w:tcPr>
            <w:tcW w:w="1833" w:type="pct"/>
            <w:tcBorders>
              <w:top w:val="single" w:sz="6" w:space="0" w:color="auto"/>
              <w:left w:val="nil"/>
              <w:bottom w:val="single" w:sz="6" w:space="0" w:color="auto"/>
              <w:right w:val="nil"/>
            </w:tcBorders>
            <w:vAlign w:val="center"/>
            <w:hideMark/>
          </w:tcPr>
          <w:p w14:paraId="162B6E06" w14:textId="77777777" w:rsidR="00C31C58" w:rsidRDefault="00CE11CB" w:rsidP="00C31C58">
            <w:pPr>
              <w:pStyle w:val="TabellRader"/>
              <w:jc w:val="center"/>
            </w:pPr>
            <w:r>
              <w:t>2</w:t>
            </w:r>
          </w:p>
        </w:tc>
        <w:tc>
          <w:tcPr>
            <w:tcW w:w="1833" w:type="pct"/>
            <w:tcBorders>
              <w:top w:val="single" w:sz="6" w:space="0" w:color="auto"/>
              <w:left w:val="nil"/>
              <w:bottom w:val="single" w:sz="6" w:space="0" w:color="auto"/>
              <w:right w:val="nil"/>
            </w:tcBorders>
            <w:vAlign w:val="center"/>
            <w:hideMark/>
          </w:tcPr>
          <w:p w14:paraId="1B28A17E" w14:textId="77777777" w:rsidR="00C31C58" w:rsidRDefault="00CE11CB" w:rsidP="00C31C58">
            <w:pPr>
              <w:pStyle w:val="TabellRader"/>
              <w:jc w:val="center"/>
            </w:pPr>
            <w:r>
              <w:t>9</w:t>
            </w:r>
          </w:p>
        </w:tc>
      </w:tr>
      <w:tr w:rsidR="00C31C58" w14:paraId="6863C374" w14:textId="77777777" w:rsidTr="00C31C58">
        <w:trPr>
          <w:trHeight w:val="277"/>
        </w:trPr>
        <w:tc>
          <w:tcPr>
            <w:tcW w:w="1333" w:type="pct"/>
            <w:tcBorders>
              <w:top w:val="single" w:sz="6" w:space="0" w:color="auto"/>
              <w:left w:val="nil"/>
              <w:bottom w:val="single" w:sz="6" w:space="0" w:color="auto"/>
              <w:right w:val="nil"/>
            </w:tcBorders>
            <w:vAlign w:val="center"/>
            <w:hideMark/>
          </w:tcPr>
          <w:p w14:paraId="168AD1C3" w14:textId="77777777" w:rsidR="00C31C58" w:rsidRDefault="00CE11CB" w:rsidP="00C31C58">
            <w:pPr>
              <w:pStyle w:val="TabellRader"/>
              <w:jc w:val="left"/>
            </w:pPr>
            <w:r>
              <w:t>Tjeckien</w:t>
            </w:r>
          </w:p>
        </w:tc>
        <w:tc>
          <w:tcPr>
            <w:tcW w:w="1833" w:type="pct"/>
            <w:tcBorders>
              <w:top w:val="single" w:sz="6" w:space="0" w:color="auto"/>
              <w:left w:val="nil"/>
              <w:bottom w:val="single" w:sz="6" w:space="0" w:color="auto"/>
              <w:right w:val="nil"/>
            </w:tcBorders>
            <w:vAlign w:val="center"/>
            <w:hideMark/>
          </w:tcPr>
          <w:p w14:paraId="669DDA24" w14:textId="77777777" w:rsidR="00C31C58" w:rsidRDefault="00CE11CB" w:rsidP="00C31C58">
            <w:pPr>
              <w:pStyle w:val="TabellRader"/>
              <w:jc w:val="center"/>
            </w:pPr>
            <w:r>
              <w:t>-</w:t>
            </w:r>
          </w:p>
        </w:tc>
        <w:tc>
          <w:tcPr>
            <w:tcW w:w="1833" w:type="pct"/>
            <w:tcBorders>
              <w:top w:val="single" w:sz="6" w:space="0" w:color="auto"/>
              <w:left w:val="nil"/>
              <w:bottom w:val="single" w:sz="6" w:space="0" w:color="auto"/>
              <w:right w:val="nil"/>
            </w:tcBorders>
            <w:vAlign w:val="center"/>
            <w:hideMark/>
          </w:tcPr>
          <w:p w14:paraId="50C6742D" w14:textId="77777777" w:rsidR="00C31C58" w:rsidRDefault="00CE11CB" w:rsidP="00C31C58">
            <w:pPr>
              <w:pStyle w:val="TabellRader"/>
              <w:jc w:val="center"/>
            </w:pPr>
            <w:r>
              <w:t>2</w:t>
            </w:r>
          </w:p>
        </w:tc>
      </w:tr>
      <w:tr w:rsidR="00C31C58" w14:paraId="1B69DCAE" w14:textId="77777777" w:rsidTr="00C31C58">
        <w:trPr>
          <w:trHeight w:val="277"/>
        </w:trPr>
        <w:tc>
          <w:tcPr>
            <w:tcW w:w="1333" w:type="pct"/>
            <w:tcBorders>
              <w:top w:val="single" w:sz="6" w:space="0" w:color="auto"/>
              <w:left w:val="nil"/>
              <w:bottom w:val="single" w:sz="6" w:space="0" w:color="auto"/>
              <w:right w:val="nil"/>
            </w:tcBorders>
            <w:vAlign w:val="center"/>
            <w:hideMark/>
          </w:tcPr>
          <w:p w14:paraId="564E2290" w14:textId="77777777" w:rsidR="00C31C58" w:rsidRDefault="00CE11CB" w:rsidP="00C31C58">
            <w:pPr>
              <w:pStyle w:val="TabellRader"/>
              <w:jc w:val="left"/>
            </w:pPr>
            <w:r>
              <w:t>Tyskland</w:t>
            </w:r>
          </w:p>
        </w:tc>
        <w:tc>
          <w:tcPr>
            <w:tcW w:w="1833" w:type="pct"/>
            <w:tcBorders>
              <w:top w:val="single" w:sz="6" w:space="0" w:color="auto"/>
              <w:left w:val="nil"/>
              <w:bottom w:val="single" w:sz="6" w:space="0" w:color="auto"/>
              <w:right w:val="nil"/>
            </w:tcBorders>
            <w:vAlign w:val="center"/>
            <w:hideMark/>
          </w:tcPr>
          <w:p w14:paraId="0E90DDF6" w14:textId="77777777" w:rsidR="00C31C58" w:rsidRDefault="00CE11CB" w:rsidP="00C31C58">
            <w:pPr>
              <w:pStyle w:val="TabellRader"/>
              <w:jc w:val="center"/>
            </w:pPr>
            <w:r>
              <w:t>-</w:t>
            </w:r>
          </w:p>
        </w:tc>
        <w:tc>
          <w:tcPr>
            <w:tcW w:w="1833" w:type="pct"/>
            <w:tcBorders>
              <w:top w:val="single" w:sz="6" w:space="0" w:color="auto"/>
              <w:left w:val="nil"/>
              <w:bottom w:val="single" w:sz="6" w:space="0" w:color="auto"/>
              <w:right w:val="nil"/>
            </w:tcBorders>
            <w:vAlign w:val="center"/>
            <w:hideMark/>
          </w:tcPr>
          <w:p w14:paraId="669FCC34" w14:textId="77777777" w:rsidR="00C31C58" w:rsidRDefault="00CE11CB" w:rsidP="00C31C58">
            <w:pPr>
              <w:pStyle w:val="TabellRader"/>
              <w:jc w:val="center"/>
            </w:pPr>
            <w:r>
              <w:t>20</w:t>
            </w:r>
          </w:p>
        </w:tc>
      </w:tr>
      <w:tr w:rsidR="00C31C58" w14:paraId="336FB101" w14:textId="77777777" w:rsidTr="00C31C58">
        <w:trPr>
          <w:trHeight w:val="277"/>
        </w:trPr>
        <w:tc>
          <w:tcPr>
            <w:tcW w:w="1333" w:type="pct"/>
            <w:tcBorders>
              <w:top w:val="single" w:sz="6" w:space="0" w:color="auto"/>
              <w:left w:val="nil"/>
              <w:bottom w:val="single" w:sz="8" w:space="0" w:color="auto"/>
              <w:right w:val="nil"/>
            </w:tcBorders>
            <w:vAlign w:val="center"/>
            <w:hideMark/>
          </w:tcPr>
          <w:p w14:paraId="4743C75E" w14:textId="77777777" w:rsidR="00C31C58" w:rsidRDefault="00CE11CB" w:rsidP="00C31C58">
            <w:pPr>
              <w:pStyle w:val="TabellRader"/>
              <w:jc w:val="left"/>
            </w:pPr>
            <w:r>
              <w:t>USA</w:t>
            </w:r>
          </w:p>
        </w:tc>
        <w:tc>
          <w:tcPr>
            <w:tcW w:w="1833" w:type="pct"/>
            <w:tcBorders>
              <w:top w:val="single" w:sz="6" w:space="0" w:color="auto"/>
              <w:left w:val="nil"/>
              <w:bottom w:val="single" w:sz="8" w:space="0" w:color="auto"/>
              <w:right w:val="nil"/>
            </w:tcBorders>
            <w:vAlign w:val="center"/>
            <w:hideMark/>
          </w:tcPr>
          <w:p w14:paraId="0E4437EB" w14:textId="77777777" w:rsidR="00C31C58" w:rsidRDefault="00CE11CB" w:rsidP="00C31C58">
            <w:pPr>
              <w:pStyle w:val="TabellRader"/>
              <w:jc w:val="center"/>
            </w:pPr>
            <w:r>
              <w:t>5</w:t>
            </w:r>
          </w:p>
        </w:tc>
        <w:tc>
          <w:tcPr>
            <w:tcW w:w="1833" w:type="pct"/>
            <w:tcBorders>
              <w:top w:val="single" w:sz="6" w:space="0" w:color="auto"/>
              <w:left w:val="nil"/>
              <w:bottom w:val="single" w:sz="8" w:space="0" w:color="auto"/>
              <w:right w:val="nil"/>
            </w:tcBorders>
            <w:vAlign w:val="center"/>
            <w:hideMark/>
          </w:tcPr>
          <w:p w14:paraId="6A21F2E2" w14:textId="77777777" w:rsidR="00C31C58" w:rsidRDefault="00CE11CB" w:rsidP="00C31C58">
            <w:pPr>
              <w:pStyle w:val="TabellRader"/>
              <w:jc w:val="center"/>
            </w:pPr>
            <w:r>
              <w:t>25</w:t>
            </w:r>
          </w:p>
        </w:tc>
      </w:tr>
      <w:tr w:rsidR="00C31C58" w14:paraId="0B8894A0" w14:textId="77777777" w:rsidTr="00C31C58">
        <w:trPr>
          <w:trHeight w:val="269"/>
        </w:trPr>
        <w:tc>
          <w:tcPr>
            <w:tcW w:w="1333" w:type="pct"/>
            <w:tcBorders>
              <w:top w:val="single" w:sz="8" w:space="0" w:color="auto"/>
              <w:left w:val="nil"/>
              <w:bottom w:val="single" w:sz="8" w:space="0" w:color="auto"/>
              <w:right w:val="nil"/>
            </w:tcBorders>
            <w:vAlign w:val="center"/>
            <w:hideMark/>
          </w:tcPr>
          <w:p w14:paraId="5EE6323A" w14:textId="77777777" w:rsidR="00C31C58" w:rsidRDefault="00CE11CB" w:rsidP="00C31C58">
            <w:pPr>
              <w:pStyle w:val="TabellSlutsumma"/>
              <w:jc w:val="left"/>
            </w:pPr>
            <w:r>
              <w:t>Totalt</w:t>
            </w:r>
          </w:p>
        </w:tc>
        <w:tc>
          <w:tcPr>
            <w:tcW w:w="1833" w:type="pct"/>
            <w:tcBorders>
              <w:top w:val="single" w:sz="8" w:space="0" w:color="auto"/>
              <w:left w:val="nil"/>
              <w:bottom w:val="single" w:sz="8" w:space="0" w:color="auto"/>
              <w:right w:val="nil"/>
            </w:tcBorders>
            <w:vAlign w:val="center"/>
            <w:hideMark/>
          </w:tcPr>
          <w:p w14:paraId="4021C41F" w14:textId="77777777" w:rsidR="00C31C58" w:rsidRDefault="00CE11CB" w:rsidP="00C31C58">
            <w:pPr>
              <w:pStyle w:val="TabellSlutsumma"/>
              <w:jc w:val="center"/>
            </w:pPr>
            <w:r>
              <w:t>42</w:t>
            </w:r>
          </w:p>
        </w:tc>
        <w:tc>
          <w:tcPr>
            <w:tcW w:w="1833" w:type="pct"/>
            <w:tcBorders>
              <w:top w:val="single" w:sz="8" w:space="0" w:color="auto"/>
              <w:left w:val="nil"/>
              <w:bottom w:val="single" w:sz="8" w:space="0" w:color="auto"/>
              <w:right w:val="nil"/>
            </w:tcBorders>
            <w:vAlign w:val="center"/>
            <w:hideMark/>
          </w:tcPr>
          <w:p w14:paraId="6A6DA610" w14:textId="77777777" w:rsidR="00C31C58" w:rsidRDefault="00CE11CB" w:rsidP="00C31C58">
            <w:pPr>
              <w:pStyle w:val="TabellSlutsumma"/>
              <w:jc w:val="center"/>
            </w:pPr>
            <w:r>
              <w:t>234</w:t>
            </w:r>
          </w:p>
        </w:tc>
      </w:tr>
    </w:tbl>
    <w:p w14:paraId="4E08DCC4" w14:textId="77777777" w:rsidR="00C31C58" w:rsidRDefault="00CE11CB" w:rsidP="00C31C58">
      <w:pPr>
        <w:pStyle w:val="Rubrik3utannumrering"/>
      </w:pPr>
      <w:r>
        <w:t xml:space="preserve">Utländskt ägande </w:t>
      </w:r>
    </w:p>
    <w:p w14:paraId="099AB5DC" w14:textId="1E06A7DC" w:rsidR="00C31C58" w:rsidRDefault="00CE11CB" w:rsidP="00C31C58">
      <w:pPr>
        <w:pStyle w:val="Brdtext"/>
      </w:pPr>
      <w:r>
        <w:t xml:space="preserve">Den som har ett tillverknings- eller tillhandahållandetillstånd avseende krigsmateriel har skyldighet att lämna uppgift till ISP om ägande i utländska rättssubjekt som bedriver utveckling, tillverkning, marknadsföring eller försäljning av krigsmateriel. </w:t>
      </w:r>
    </w:p>
    <w:p w14:paraId="7A61B261" w14:textId="7DB1DDCB" w:rsidR="00C31C58" w:rsidRDefault="00CE11CB" w:rsidP="00C31C58">
      <w:pPr>
        <w:pStyle w:val="Brdtextmedindrag"/>
      </w:pPr>
      <w:r>
        <w:t>Under 2020 redovisade 17 st. företag ägande i 105 st. utländska rättssubjekt i sammanlagt 42 st. länder. I tabell 26 redovisas antal utländska rättssubjekt fördelade på de länder i vilka de verkar.</w:t>
      </w:r>
    </w:p>
    <w:p w14:paraId="02F71D10" w14:textId="216C2DA1"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26</w:t>
      </w:r>
      <w:r w:rsidR="00D25804">
        <w:rPr>
          <w:noProof/>
        </w:rPr>
        <w:fldChar w:fldCharType="end"/>
      </w:r>
      <w:r>
        <w:tab/>
      </w:r>
      <w:r w:rsidRPr="002600F4">
        <w:t>Antal redovisade utländska rättssubjekt fördelade på land</w:t>
      </w:r>
    </w:p>
    <w:p w14:paraId="5D228F1B" w14:textId="7228CF30" w:rsidR="00C31C58" w:rsidRDefault="00C31C58" w:rsidP="00C31C58">
      <w:pPr>
        <w:pStyle w:val="TabellUnderrubrik"/>
      </w:pPr>
    </w:p>
    <w:tbl>
      <w:tblPr>
        <w:tblW w:w="5000" w:type="pct"/>
        <w:tblCellMar>
          <w:left w:w="0" w:type="dxa"/>
        </w:tblCellMar>
        <w:tblLook w:val="04A0" w:firstRow="1" w:lastRow="0" w:firstColumn="1" w:lastColumn="0" w:noHBand="0" w:noVBand="1"/>
      </w:tblPr>
      <w:tblGrid>
        <w:gridCol w:w="1848"/>
        <w:gridCol w:w="4049"/>
      </w:tblGrid>
      <w:tr w:rsidR="00C31C58" w14:paraId="5056243E" w14:textId="77777777" w:rsidTr="00C31C58">
        <w:trPr>
          <w:trHeight w:val="277"/>
          <w:tblHeader/>
        </w:trPr>
        <w:tc>
          <w:tcPr>
            <w:tcW w:w="1567" w:type="pct"/>
            <w:tcBorders>
              <w:top w:val="single" w:sz="8" w:space="0" w:color="auto"/>
              <w:left w:val="nil"/>
              <w:bottom w:val="single" w:sz="8" w:space="0" w:color="auto"/>
              <w:right w:val="nil"/>
            </w:tcBorders>
            <w:vAlign w:val="center"/>
            <w:hideMark/>
          </w:tcPr>
          <w:p w14:paraId="3A72B674" w14:textId="77777777" w:rsidR="00C31C58" w:rsidRDefault="00CE11CB" w:rsidP="00C31C58">
            <w:pPr>
              <w:pStyle w:val="TabellHuvud"/>
              <w:jc w:val="left"/>
            </w:pPr>
            <w:r>
              <w:t>Land</w:t>
            </w:r>
          </w:p>
        </w:tc>
        <w:tc>
          <w:tcPr>
            <w:tcW w:w="3433" w:type="pct"/>
            <w:tcBorders>
              <w:top w:val="single" w:sz="8" w:space="0" w:color="auto"/>
              <w:left w:val="nil"/>
              <w:bottom w:val="single" w:sz="8" w:space="0" w:color="auto"/>
              <w:right w:val="nil"/>
            </w:tcBorders>
            <w:vAlign w:val="center"/>
            <w:hideMark/>
          </w:tcPr>
          <w:p w14:paraId="5DCE59C1" w14:textId="77777777" w:rsidR="00C31C58" w:rsidRDefault="00CE11CB" w:rsidP="00C31C58">
            <w:pPr>
              <w:pStyle w:val="TabellHuvud"/>
              <w:jc w:val="center"/>
            </w:pPr>
            <w:r>
              <w:t>Antal svenskägda rättssubjekt</w:t>
            </w:r>
          </w:p>
        </w:tc>
      </w:tr>
      <w:tr w:rsidR="00C31C58" w14:paraId="6CFD3B82" w14:textId="77777777" w:rsidTr="00C31C58">
        <w:trPr>
          <w:trHeight w:val="277"/>
        </w:trPr>
        <w:tc>
          <w:tcPr>
            <w:tcW w:w="1567" w:type="pct"/>
            <w:tcBorders>
              <w:top w:val="single" w:sz="8" w:space="0" w:color="auto"/>
              <w:left w:val="nil"/>
              <w:bottom w:val="single" w:sz="6" w:space="0" w:color="auto"/>
              <w:right w:val="nil"/>
            </w:tcBorders>
            <w:vAlign w:val="center"/>
            <w:hideMark/>
          </w:tcPr>
          <w:p w14:paraId="13B94447" w14:textId="77777777" w:rsidR="00C31C58" w:rsidRDefault="00CE11CB" w:rsidP="00C31C58">
            <w:pPr>
              <w:pStyle w:val="TabellRader"/>
              <w:jc w:val="left"/>
            </w:pPr>
            <w:r>
              <w:t>Australien</w:t>
            </w:r>
          </w:p>
        </w:tc>
        <w:tc>
          <w:tcPr>
            <w:tcW w:w="3433" w:type="pct"/>
            <w:tcBorders>
              <w:top w:val="single" w:sz="8" w:space="0" w:color="auto"/>
              <w:left w:val="nil"/>
              <w:bottom w:val="single" w:sz="6" w:space="0" w:color="auto"/>
              <w:right w:val="nil"/>
            </w:tcBorders>
            <w:vAlign w:val="center"/>
            <w:hideMark/>
          </w:tcPr>
          <w:p w14:paraId="457D24E5" w14:textId="77777777" w:rsidR="00C31C58" w:rsidRDefault="00CE11CB" w:rsidP="00C31C58">
            <w:pPr>
              <w:pStyle w:val="TabellRader"/>
              <w:jc w:val="center"/>
            </w:pPr>
            <w:r>
              <w:t>2</w:t>
            </w:r>
          </w:p>
        </w:tc>
      </w:tr>
      <w:tr w:rsidR="00C31C58" w14:paraId="08F5DD1A" w14:textId="77777777" w:rsidTr="00C31C58">
        <w:trPr>
          <w:trHeight w:val="277"/>
        </w:trPr>
        <w:tc>
          <w:tcPr>
            <w:tcW w:w="1567" w:type="pct"/>
            <w:tcBorders>
              <w:top w:val="single" w:sz="6" w:space="0" w:color="auto"/>
              <w:left w:val="nil"/>
              <w:bottom w:val="single" w:sz="6" w:space="0" w:color="auto"/>
              <w:right w:val="nil"/>
            </w:tcBorders>
            <w:vAlign w:val="center"/>
            <w:hideMark/>
          </w:tcPr>
          <w:p w14:paraId="49E0CDA8" w14:textId="77777777" w:rsidR="00C31C58" w:rsidRDefault="00CE11CB" w:rsidP="00C31C58">
            <w:pPr>
              <w:pStyle w:val="TabellRader"/>
              <w:jc w:val="left"/>
            </w:pPr>
            <w:r>
              <w:t>Belgien</w:t>
            </w:r>
          </w:p>
        </w:tc>
        <w:tc>
          <w:tcPr>
            <w:tcW w:w="3433" w:type="pct"/>
            <w:tcBorders>
              <w:top w:val="single" w:sz="6" w:space="0" w:color="auto"/>
              <w:left w:val="nil"/>
              <w:bottom w:val="single" w:sz="6" w:space="0" w:color="auto"/>
              <w:right w:val="nil"/>
            </w:tcBorders>
            <w:vAlign w:val="center"/>
            <w:hideMark/>
          </w:tcPr>
          <w:p w14:paraId="503E815E" w14:textId="77777777" w:rsidR="00C31C58" w:rsidRDefault="00CE11CB" w:rsidP="00C31C58">
            <w:pPr>
              <w:pStyle w:val="TabellRader"/>
              <w:jc w:val="center"/>
            </w:pPr>
            <w:r>
              <w:t>2</w:t>
            </w:r>
          </w:p>
        </w:tc>
      </w:tr>
      <w:tr w:rsidR="00C31C58" w14:paraId="20BE4023" w14:textId="77777777" w:rsidTr="00C31C58">
        <w:trPr>
          <w:trHeight w:val="277"/>
        </w:trPr>
        <w:tc>
          <w:tcPr>
            <w:tcW w:w="1567" w:type="pct"/>
            <w:tcBorders>
              <w:top w:val="single" w:sz="6" w:space="0" w:color="auto"/>
              <w:left w:val="nil"/>
              <w:bottom w:val="single" w:sz="6" w:space="0" w:color="auto"/>
              <w:right w:val="nil"/>
            </w:tcBorders>
            <w:vAlign w:val="center"/>
            <w:hideMark/>
          </w:tcPr>
          <w:p w14:paraId="5B2FDBC7" w14:textId="77777777" w:rsidR="00C31C58" w:rsidRDefault="00CE11CB" w:rsidP="00C31C58">
            <w:pPr>
              <w:pStyle w:val="TabellRader"/>
              <w:jc w:val="left"/>
            </w:pPr>
            <w:r>
              <w:t>Brasilien</w:t>
            </w:r>
          </w:p>
        </w:tc>
        <w:tc>
          <w:tcPr>
            <w:tcW w:w="3433" w:type="pct"/>
            <w:tcBorders>
              <w:top w:val="single" w:sz="6" w:space="0" w:color="auto"/>
              <w:left w:val="nil"/>
              <w:bottom w:val="single" w:sz="6" w:space="0" w:color="auto"/>
              <w:right w:val="nil"/>
            </w:tcBorders>
            <w:vAlign w:val="center"/>
            <w:hideMark/>
          </w:tcPr>
          <w:p w14:paraId="560F3703" w14:textId="77777777" w:rsidR="00C31C58" w:rsidRDefault="00CE11CB" w:rsidP="00C31C58">
            <w:pPr>
              <w:pStyle w:val="TabellRader"/>
              <w:jc w:val="center"/>
            </w:pPr>
            <w:r>
              <w:t>9</w:t>
            </w:r>
          </w:p>
        </w:tc>
      </w:tr>
      <w:tr w:rsidR="00C31C58" w14:paraId="3C3FFE29" w14:textId="77777777" w:rsidTr="00C31C58">
        <w:trPr>
          <w:trHeight w:val="277"/>
        </w:trPr>
        <w:tc>
          <w:tcPr>
            <w:tcW w:w="1567" w:type="pct"/>
            <w:tcBorders>
              <w:top w:val="single" w:sz="6" w:space="0" w:color="auto"/>
              <w:left w:val="nil"/>
              <w:bottom w:val="single" w:sz="6" w:space="0" w:color="auto"/>
              <w:right w:val="nil"/>
            </w:tcBorders>
            <w:vAlign w:val="center"/>
            <w:hideMark/>
          </w:tcPr>
          <w:p w14:paraId="3DAF5495" w14:textId="77777777" w:rsidR="00C31C58" w:rsidRDefault="00CE11CB" w:rsidP="00C31C58">
            <w:pPr>
              <w:pStyle w:val="TabellRader"/>
              <w:jc w:val="left"/>
            </w:pPr>
            <w:r>
              <w:t>Bulgarien</w:t>
            </w:r>
          </w:p>
        </w:tc>
        <w:tc>
          <w:tcPr>
            <w:tcW w:w="3433" w:type="pct"/>
            <w:tcBorders>
              <w:top w:val="single" w:sz="6" w:space="0" w:color="auto"/>
              <w:left w:val="nil"/>
              <w:bottom w:val="single" w:sz="6" w:space="0" w:color="auto"/>
              <w:right w:val="nil"/>
            </w:tcBorders>
            <w:vAlign w:val="center"/>
            <w:hideMark/>
          </w:tcPr>
          <w:p w14:paraId="0A4CB81E" w14:textId="77777777" w:rsidR="00C31C58" w:rsidRDefault="00CE11CB" w:rsidP="00C31C58">
            <w:pPr>
              <w:pStyle w:val="TabellRader"/>
              <w:jc w:val="center"/>
            </w:pPr>
            <w:r>
              <w:t>1</w:t>
            </w:r>
          </w:p>
        </w:tc>
      </w:tr>
      <w:tr w:rsidR="00C31C58" w14:paraId="7F115E92" w14:textId="77777777" w:rsidTr="00C31C58">
        <w:trPr>
          <w:trHeight w:val="277"/>
        </w:trPr>
        <w:tc>
          <w:tcPr>
            <w:tcW w:w="1567" w:type="pct"/>
            <w:tcBorders>
              <w:top w:val="single" w:sz="6" w:space="0" w:color="auto"/>
              <w:left w:val="nil"/>
              <w:bottom w:val="single" w:sz="6" w:space="0" w:color="auto"/>
              <w:right w:val="nil"/>
            </w:tcBorders>
            <w:vAlign w:val="center"/>
            <w:hideMark/>
          </w:tcPr>
          <w:p w14:paraId="7E064BA0" w14:textId="77777777" w:rsidR="00C31C58" w:rsidRDefault="00CE11CB" w:rsidP="00C31C58">
            <w:pPr>
              <w:pStyle w:val="TabellRader"/>
              <w:jc w:val="left"/>
            </w:pPr>
            <w:r>
              <w:t>Chile</w:t>
            </w:r>
          </w:p>
        </w:tc>
        <w:tc>
          <w:tcPr>
            <w:tcW w:w="3433" w:type="pct"/>
            <w:tcBorders>
              <w:top w:val="single" w:sz="6" w:space="0" w:color="auto"/>
              <w:left w:val="nil"/>
              <w:bottom w:val="single" w:sz="6" w:space="0" w:color="auto"/>
              <w:right w:val="nil"/>
            </w:tcBorders>
            <w:vAlign w:val="center"/>
            <w:hideMark/>
          </w:tcPr>
          <w:p w14:paraId="52902612" w14:textId="77777777" w:rsidR="00C31C58" w:rsidRDefault="00CE11CB" w:rsidP="00C31C58">
            <w:pPr>
              <w:pStyle w:val="TabellRader"/>
              <w:jc w:val="center"/>
            </w:pPr>
            <w:r>
              <w:t>1</w:t>
            </w:r>
          </w:p>
        </w:tc>
      </w:tr>
      <w:tr w:rsidR="00C31C58" w14:paraId="22CA1298" w14:textId="77777777" w:rsidTr="00C31C58">
        <w:trPr>
          <w:trHeight w:val="277"/>
        </w:trPr>
        <w:tc>
          <w:tcPr>
            <w:tcW w:w="1567" w:type="pct"/>
            <w:tcBorders>
              <w:top w:val="single" w:sz="6" w:space="0" w:color="auto"/>
              <w:left w:val="nil"/>
              <w:bottom w:val="single" w:sz="6" w:space="0" w:color="auto"/>
              <w:right w:val="nil"/>
            </w:tcBorders>
            <w:vAlign w:val="center"/>
            <w:hideMark/>
          </w:tcPr>
          <w:p w14:paraId="586605AB" w14:textId="77777777" w:rsidR="00C31C58" w:rsidRDefault="00CE11CB" w:rsidP="00C31C58">
            <w:pPr>
              <w:pStyle w:val="TabellRader"/>
              <w:jc w:val="left"/>
            </w:pPr>
            <w:r>
              <w:t>Colombia</w:t>
            </w:r>
          </w:p>
        </w:tc>
        <w:tc>
          <w:tcPr>
            <w:tcW w:w="3433" w:type="pct"/>
            <w:tcBorders>
              <w:top w:val="single" w:sz="6" w:space="0" w:color="auto"/>
              <w:left w:val="nil"/>
              <w:bottom w:val="single" w:sz="6" w:space="0" w:color="auto"/>
              <w:right w:val="nil"/>
            </w:tcBorders>
            <w:vAlign w:val="center"/>
            <w:hideMark/>
          </w:tcPr>
          <w:p w14:paraId="5CF44A0F" w14:textId="77777777" w:rsidR="00C31C58" w:rsidRDefault="00CE11CB" w:rsidP="00C31C58">
            <w:pPr>
              <w:pStyle w:val="TabellRader"/>
              <w:jc w:val="center"/>
            </w:pPr>
            <w:r>
              <w:t>1</w:t>
            </w:r>
          </w:p>
        </w:tc>
      </w:tr>
      <w:tr w:rsidR="00C31C58" w14:paraId="6824631B" w14:textId="77777777" w:rsidTr="00C31C58">
        <w:trPr>
          <w:trHeight w:val="277"/>
        </w:trPr>
        <w:tc>
          <w:tcPr>
            <w:tcW w:w="1567" w:type="pct"/>
            <w:tcBorders>
              <w:top w:val="single" w:sz="6" w:space="0" w:color="auto"/>
              <w:left w:val="nil"/>
              <w:bottom w:val="single" w:sz="6" w:space="0" w:color="auto"/>
              <w:right w:val="nil"/>
            </w:tcBorders>
            <w:vAlign w:val="center"/>
            <w:hideMark/>
          </w:tcPr>
          <w:p w14:paraId="3D380F56" w14:textId="77777777" w:rsidR="00C31C58" w:rsidRDefault="00CE11CB" w:rsidP="00C31C58">
            <w:pPr>
              <w:pStyle w:val="TabellRader"/>
              <w:jc w:val="left"/>
            </w:pPr>
            <w:r>
              <w:t>Danmark</w:t>
            </w:r>
          </w:p>
        </w:tc>
        <w:tc>
          <w:tcPr>
            <w:tcW w:w="3433" w:type="pct"/>
            <w:tcBorders>
              <w:top w:val="single" w:sz="6" w:space="0" w:color="auto"/>
              <w:left w:val="nil"/>
              <w:bottom w:val="single" w:sz="6" w:space="0" w:color="auto"/>
              <w:right w:val="nil"/>
            </w:tcBorders>
            <w:vAlign w:val="center"/>
            <w:hideMark/>
          </w:tcPr>
          <w:p w14:paraId="2AB11FF9" w14:textId="77777777" w:rsidR="00C31C58" w:rsidRDefault="00CE11CB" w:rsidP="00C31C58">
            <w:pPr>
              <w:pStyle w:val="TabellRader"/>
              <w:jc w:val="center"/>
            </w:pPr>
            <w:r>
              <w:t>5</w:t>
            </w:r>
          </w:p>
        </w:tc>
      </w:tr>
      <w:tr w:rsidR="00C31C58" w14:paraId="39602282" w14:textId="77777777" w:rsidTr="00C31C58">
        <w:trPr>
          <w:trHeight w:val="277"/>
        </w:trPr>
        <w:tc>
          <w:tcPr>
            <w:tcW w:w="1567" w:type="pct"/>
            <w:tcBorders>
              <w:top w:val="single" w:sz="6" w:space="0" w:color="auto"/>
              <w:left w:val="nil"/>
              <w:bottom w:val="single" w:sz="6" w:space="0" w:color="auto"/>
              <w:right w:val="nil"/>
            </w:tcBorders>
            <w:vAlign w:val="center"/>
            <w:hideMark/>
          </w:tcPr>
          <w:p w14:paraId="56FADFDE" w14:textId="77777777" w:rsidR="00C31C58" w:rsidRDefault="00CE11CB" w:rsidP="00C31C58">
            <w:pPr>
              <w:pStyle w:val="TabellRader"/>
              <w:jc w:val="left"/>
            </w:pPr>
            <w:r>
              <w:t>Filippinerna</w:t>
            </w:r>
          </w:p>
        </w:tc>
        <w:tc>
          <w:tcPr>
            <w:tcW w:w="3433" w:type="pct"/>
            <w:tcBorders>
              <w:top w:val="single" w:sz="6" w:space="0" w:color="auto"/>
              <w:left w:val="nil"/>
              <w:bottom w:val="single" w:sz="6" w:space="0" w:color="auto"/>
              <w:right w:val="nil"/>
            </w:tcBorders>
            <w:vAlign w:val="center"/>
            <w:hideMark/>
          </w:tcPr>
          <w:p w14:paraId="716B386A" w14:textId="77777777" w:rsidR="00C31C58" w:rsidRDefault="00CE11CB" w:rsidP="00C31C58">
            <w:pPr>
              <w:pStyle w:val="TabellRader"/>
              <w:jc w:val="center"/>
            </w:pPr>
            <w:r>
              <w:t>1</w:t>
            </w:r>
          </w:p>
        </w:tc>
      </w:tr>
      <w:tr w:rsidR="00C31C58" w14:paraId="65A55FA9" w14:textId="77777777" w:rsidTr="00C31C58">
        <w:trPr>
          <w:trHeight w:val="277"/>
        </w:trPr>
        <w:tc>
          <w:tcPr>
            <w:tcW w:w="1567" w:type="pct"/>
            <w:tcBorders>
              <w:top w:val="single" w:sz="6" w:space="0" w:color="auto"/>
              <w:left w:val="nil"/>
              <w:bottom w:val="single" w:sz="6" w:space="0" w:color="auto"/>
              <w:right w:val="nil"/>
            </w:tcBorders>
            <w:vAlign w:val="center"/>
            <w:hideMark/>
          </w:tcPr>
          <w:p w14:paraId="3818B390" w14:textId="77777777" w:rsidR="00C31C58" w:rsidRDefault="00CE11CB" w:rsidP="00C31C58">
            <w:pPr>
              <w:pStyle w:val="TabellRader"/>
              <w:jc w:val="left"/>
            </w:pPr>
            <w:r>
              <w:t>Finland</w:t>
            </w:r>
          </w:p>
        </w:tc>
        <w:tc>
          <w:tcPr>
            <w:tcW w:w="3433" w:type="pct"/>
            <w:tcBorders>
              <w:top w:val="single" w:sz="6" w:space="0" w:color="auto"/>
              <w:left w:val="nil"/>
              <w:bottom w:val="single" w:sz="6" w:space="0" w:color="auto"/>
              <w:right w:val="nil"/>
            </w:tcBorders>
            <w:vAlign w:val="center"/>
            <w:hideMark/>
          </w:tcPr>
          <w:p w14:paraId="26AD6917" w14:textId="77777777" w:rsidR="00C31C58" w:rsidRDefault="00CE11CB" w:rsidP="00C31C58">
            <w:pPr>
              <w:pStyle w:val="TabellRader"/>
              <w:jc w:val="center"/>
            </w:pPr>
            <w:r>
              <w:t>5</w:t>
            </w:r>
          </w:p>
        </w:tc>
      </w:tr>
      <w:tr w:rsidR="00C31C58" w14:paraId="334C3221" w14:textId="77777777" w:rsidTr="00C31C58">
        <w:trPr>
          <w:trHeight w:val="277"/>
        </w:trPr>
        <w:tc>
          <w:tcPr>
            <w:tcW w:w="1567" w:type="pct"/>
            <w:tcBorders>
              <w:top w:val="single" w:sz="6" w:space="0" w:color="auto"/>
              <w:left w:val="nil"/>
              <w:bottom w:val="single" w:sz="6" w:space="0" w:color="auto"/>
              <w:right w:val="nil"/>
            </w:tcBorders>
            <w:vAlign w:val="center"/>
            <w:hideMark/>
          </w:tcPr>
          <w:p w14:paraId="1453BB1A" w14:textId="77777777" w:rsidR="00C31C58" w:rsidRDefault="00CE11CB" w:rsidP="00C31C58">
            <w:pPr>
              <w:pStyle w:val="TabellRader"/>
              <w:jc w:val="left"/>
            </w:pPr>
            <w:r>
              <w:t>Frankrike</w:t>
            </w:r>
          </w:p>
        </w:tc>
        <w:tc>
          <w:tcPr>
            <w:tcW w:w="3433" w:type="pct"/>
            <w:tcBorders>
              <w:top w:val="single" w:sz="6" w:space="0" w:color="auto"/>
              <w:left w:val="nil"/>
              <w:bottom w:val="single" w:sz="6" w:space="0" w:color="auto"/>
              <w:right w:val="nil"/>
            </w:tcBorders>
            <w:vAlign w:val="center"/>
            <w:hideMark/>
          </w:tcPr>
          <w:p w14:paraId="6B3D8CB7" w14:textId="77777777" w:rsidR="00C31C58" w:rsidRDefault="00CE11CB" w:rsidP="00C31C58">
            <w:pPr>
              <w:pStyle w:val="TabellRader"/>
              <w:jc w:val="center"/>
            </w:pPr>
            <w:r>
              <w:t>4</w:t>
            </w:r>
          </w:p>
        </w:tc>
      </w:tr>
      <w:tr w:rsidR="00C31C58" w14:paraId="0782E5C5" w14:textId="77777777" w:rsidTr="00C31C58">
        <w:trPr>
          <w:trHeight w:val="277"/>
        </w:trPr>
        <w:tc>
          <w:tcPr>
            <w:tcW w:w="1567" w:type="pct"/>
            <w:tcBorders>
              <w:top w:val="single" w:sz="6" w:space="0" w:color="auto"/>
              <w:left w:val="nil"/>
              <w:bottom w:val="single" w:sz="6" w:space="0" w:color="auto"/>
              <w:right w:val="nil"/>
            </w:tcBorders>
            <w:vAlign w:val="center"/>
            <w:hideMark/>
          </w:tcPr>
          <w:p w14:paraId="0D2BFA54" w14:textId="77777777" w:rsidR="00C31C58" w:rsidRDefault="00CE11CB" w:rsidP="00C31C58">
            <w:pPr>
              <w:pStyle w:val="TabellRader"/>
              <w:jc w:val="left"/>
            </w:pPr>
            <w:r>
              <w:t>FAE</w:t>
            </w:r>
          </w:p>
        </w:tc>
        <w:tc>
          <w:tcPr>
            <w:tcW w:w="3433" w:type="pct"/>
            <w:tcBorders>
              <w:top w:val="single" w:sz="6" w:space="0" w:color="auto"/>
              <w:left w:val="nil"/>
              <w:bottom w:val="single" w:sz="6" w:space="0" w:color="auto"/>
              <w:right w:val="nil"/>
            </w:tcBorders>
            <w:vAlign w:val="center"/>
            <w:hideMark/>
          </w:tcPr>
          <w:p w14:paraId="6B2F0FED" w14:textId="77777777" w:rsidR="00C31C58" w:rsidRDefault="00CE11CB" w:rsidP="00C31C58">
            <w:pPr>
              <w:pStyle w:val="TabellRader"/>
              <w:jc w:val="center"/>
            </w:pPr>
            <w:r>
              <w:t>3</w:t>
            </w:r>
          </w:p>
        </w:tc>
      </w:tr>
      <w:tr w:rsidR="00C31C58" w14:paraId="27EC528D" w14:textId="77777777" w:rsidTr="00C31C58">
        <w:trPr>
          <w:trHeight w:val="277"/>
        </w:trPr>
        <w:tc>
          <w:tcPr>
            <w:tcW w:w="1567" w:type="pct"/>
            <w:tcBorders>
              <w:top w:val="single" w:sz="6" w:space="0" w:color="auto"/>
              <w:left w:val="nil"/>
              <w:bottom w:val="single" w:sz="6" w:space="0" w:color="auto"/>
              <w:right w:val="nil"/>
            </w:tcBorders>
            <w:vAlign w:val="center"/>
            <w:hideMark/>
          </w:tcPr>
          <w:p w14:paraId="43B574FB" w14:textId="77777777" w:rsidR="00C31C58" w:rsidRDefault="00CE11CB" w:rsidP="00C31C58">
            <w:pPr>
              <w:pStyle w:val="TabellRader"/>
              <w:jc w:val="left"/>
            </w:pPr>
            <w:r>
              <w:t>Grekland</w:t>
            </w:r>
          </w:p>
        </w:tc>
        <w:tc>
          <w:tcPr>
            <w:tcW w:w="3433" w:type="pct"/>
            <w:tcBorders>
              <w:top w:val="single" w:sz="6" w:space="0" w:color="auto"/>
              <w:left w:val="nil"/>
              <w:bottom w:val="single" w:sz="6" w:space="0" w:color="auto"/>
              <w:right w:val="nil"/>
            </w:tcBorders>
            <w:vAlign w:val="center"/>
            <w:hideMark/>
          </w:tcPr>
          <w:p w14:paraId="2355A6CA" w14:textId="77777777" w:rsidR="00C31C58" w:rsidRDefault="00CE11CB" w:rsidP="00C31C58">
            <w:pPr>
              <w:pStyle w:val="TabellRader"/>
              <w:jc w:val="center"/>
            </w:pPr>
            <w:r>
              <w:t>2</w:t>
            </w:r>
          </w:p>
        </w:tc>
      </w:tr>
      <w:tr w:rsidR="00C31C58" w14:paraId="6EFB5D87" w14:textId="77777777" w:rsidTr="00C31C58">
        <w:trPr>
          <w:trHeight w:val="277"/>
        </w:trPr>
        <w:tc>
          <w:tcPr>
            <w:tcW w:w="1567" w:type="pct"/>
            <w:tcBorders>
              <w:top w:val="single" w:sz="6" w:space="0" w:color="auto"/>
              <w:left w:val="nil"/>
              <w:bottom w:val="single" w:sz="6" w:space="0" w:color="auto"/>
              <w:right w:val="nil"/>
            </w:tcBorders>
            <w:vAlign w:val="center"/>
            <w:hideMark/>
          </w:tcPr>
          <w:p w14:paraId="3027A36C" w14:textId="77777777" w:rsidR="00C31C58" w:rsidRDefault="00CE11CB" w:rsidP="00C31C58">
            <w:pPr>
              <w:pStyle w:val="TabellRader"/>
              <w:jc w:val="left"/>
            </w:pPr>
            <w:r>
              <w:t>Indien</w:t>
            </w:r>
          </w:p>
        </w:tc>
        <w:tc>
          <w:tcPr>
            <w:tcW w:w="3433" w:type="pct"/>
            <w:tcBorders>
              <w:top w:val="single" w:sz="6" w:space="0" w:color="auto"/>
              <w:left w:val="nil"/>
              <w:bottom w:val="single" w:sz="6" w:space="0" w:color="auto"/>
              <w:right w:val="nil"/>
            </w:tcBorders>
            <w:vAlign w:val="center"/>
            <w:hideMark/>
          </w:tcPr>
          <w:p w14:paraId="7BB5228C" w14:textId="77777777" w:rsidR="00C31C58" w:rsidRDefault="00CE11CB" w:rsidP="00C31C58">
            <w:pPr>
              <w:pStyle w:val="TabellRader"/>
              <w:jc w:val="center"/>
            </w:pPr>
            <w:r>
              <w:t>4</w:t>
            </w:r>
          </w:p>
        </w:tc>
      </w:tr>
      <w:tr w:rsidR="00C31C58" w14:paraId="2C6CABB3" w14:textId="77777777" w:rsidTr="00C31C58">
        <w:trPr>
          <w:trHeight w:val="277"/>
        </w:trPr>
        <w:tc>
          <w:tcPr>
            <w:tcW w:w="1567" w:type="pct"/>
            <w:tcBorders>
              <w:top w:val="single" w:sz="6" w:space="0" w:color="auto"/>
              <w:left w:val="nil"/>
              <w:bottom w:val="single" w:sz="6" w:space="0" w:color="auto"/>
              <w:right w:val="nil"/>
            </w:tcBorders>
            <w:vAlign w:val="center"/>
            <w:hideMark/>
          </w:tcPr>
          <w:p w14:paraId="3C3FE9DF" w14:textId="77777777" w:rsidR="00C31C58" w:rsidRDefault="00CE11CB" w:rsidP="00C31C58">
            <w:pPr>
              <w:pStyle w:val="TabellRader"/>
              <w:jc w:val="left"/>
            </w:pPr>
            <w:r>
              <w:t>Indonesien</w:t>
            </w:r>
          </w:p>
        </w:tc>
        <w:tc>
          <w:tcPr>
            <w:tcW w:w="3433" w:type="pct"/>
            <w:tcBorders>
              <w:top w:val="single" w:sz="6" w:space="0" w:color="auto"/>
              <w:left w:val="nil"/>
              <w:bottom w:val="single" w:sz="6" w:space="0" w:color="auto"/>
              <w:right w:val="nil"/>
            </w:tcBorders>
            <w:vAlign w:val="center"/>
            <w:hideMark/>
          </w:tcPr>
          <w:p w14:paraId="7AFBE427" w14:textId="77777777" w:rsidR="00C31C58" w:rsidRDefault="00CE11CB" w:rsidP="00C31C58">
            <w:pPr>
              <w:pStyle w:val="TabellRader"/>
              <w:jc w:val="center"/>
            </w:pPr>
            <w:r>
              <w:t>1</w:t>
            </w:r>
          </w:p>
        </w:tc>
      </w:tr>
      <w:tr w:rsidR="00C31C58" w14:paraId="6021D369" w14:textId="77777777" w:rsidTr="00C31C58">
        <w:trPr>
          <w:trHeight w:val="277"/>
        </w:trPr>
        <w:tc>
          <w:tcPr>
            <w:tcW w:w="1567" w:type="pct"/>
            <w:tcBorders>
              <w:top w:val="single" w:sz="6" w:space="0" w:color="auto"/>
              <w:left w:val="nil"/>
              <w:bottom w:val="single" w:sz="6" w:space="0" w:color="auto"/>
              <w:right w:val="nil"/>
            </w:tcBorders>
            <w:vAlign w:val="center"/>
            <w:hideMark/>
          </w:tcPr>
          <w:p w14:paraId="6003AB7F" w14:textId="77777777" w:rsidR="00C31C58" w:rsidRDefault="00CE11CB" w:rsidP="00C31C58">
            <w:pPr>
              <w:pStyle w:val="TabellRader"/>
              <w:jc w:val="left"/>
            </w:pPr>
            <w:r>
              <w:t>Italien</w:t>
            </w:r>
          </w:p>
        </w:tc>
        <w:tc>
          <w:tcPr>
            <w:tcW w:w="3433" w:type="pct"/>
            <w:tcBorders>
              <w:top w:val="single" w:sz="6" w:space="0" w:color="auto"/>
              <w:left w:val="nil"/>
              <w:bottom w:val="single" w:sz="6" w:space="0" w:color="auto"/>
              <w:right w:val="nil"/>
            </w:tcBorders>
            <w:vAlign w:val="center"/>
            <w:hideMark/>
          </w:tcPr>
          <w:p w14:paraId="07D70D31" w14:textId="77777777" w:rsidR="00C31C58" w:rsidRDefault="00CE11CB" w:rsidP="00C31C58">
            <w:pPr>
              <w:pStyle w:val="TabellRader"/>
              <w:jc w:val="center"/>
            </w:pPr>
            <w:r>
              <w:t>1</w:t>
            </w:r>
          </w:p>
        </w:tc>
      </w:tr>
      <w:tr w:rsidR="00C31C58" w14:paraId="4CE9D1F2" w14:textId="77777777" w:rsidTr="00C31C58">
        <w:trPr>
          <w:trHeight w:val="277"/>
        </w:trPr>
        <w:tc>
          <w:tcPr>
            <w:tcW w:w="1567" w:type="pct"/>
            <w:tcBorders>
              <w:top w:val="single" w:sz="6" w:space="0" w:color="auto"/>
              <w:left w:val="nil"/>
              <w:bottom w:val="single" w:sz="6" w:space="0" w:color="auto"/>
              <w:right w:val="nil"/>
            </w:tcBorders>
            <w:vAlign w:val="center"/>
            <w:hideMark/>
          </w:tcPr>
          <w:p w14:paraId="0CB84F58" w14:textId="77777777" w:rsidR="00C31C58" w:rsidRDefault="00CE11CB" w:rsidP="00C31C58">
            <w:pPr>
              <w:pStyle w:val="TabellRader"/>
              <w:jc w:val="left"/>
            </w:pPr>
            <w:r>
              <w:t>Japan</w:t>
            </w:r>
          </w:p>
        </w:tc>
        <w:tc>
          <w:tcPr>
            <w:tcW w:w="3433" w:type="pct"/>
            <w:tcBorders>
              <w:top w:val="single" w:sz="6" w:space="0" w:color="auto"/>
              <w:left w:val="nil"/>
              <w:bottom w:val="single" w:sz="6" w:space="0" w:color="auto"/>
              <w:right w:val="nil"/>
            </w:tcBorders>
            <w:vAlign w:val="center"/>
            <w:hideMark/>
          </w:tcPr>
          <w:p w14:paraId="15C8A189" w14:textId="77777777" w:rsidR="00C31C58" w:rsidRDefault="00CE11CB" w:rsidP="00C31C58">
            <w:pPr>
              <w:pStyle w:val="TabellRader"/>
              <w:jc w:val="center"/>
            </w:pPr>
            <w:r>
              <w:t>1</w:t>
            </w:r>
          </w:p>
        </w:tc>
      </w:tr>
      <w:tr w:rsidR="00C31C58" w14:paraId="29DB8262" w14:textId="77777777" w:rsidTr="00C31C58">
        <w:trPr>
          <w:trHeight w:val="277"/>
        </w:trPr>
        <w:tc>
          <w:tcPr>
            <w:tcW w:w="1567" w:type="pct"/>
            <w:tcBorders>
              <w:top w:val="single" w:sz="6" w:space="0" w:color="auto"/>
              <w:left w:val="nil"/>
              <w:bottom w:val="single" w:sz="6" w:space="0" w:color="auto"/>
              <w:right w:val="nil"/>
            </w:tcBorders>
            <w:vAlign w:val="center"/>
            <w:hideMark/>
          </w:tcPr>
          <w:p w14:paraId="41280E33" w14:textId="77777777" w:rsidR="00C31C58" w:rsidRDefault="00CE11CB" w:rsidP="00C31C58">
            <w:pPr>
              <w:pStyle w:val="TabellRader"/>
              <w:jc w:val="left"/>
            </w:pPr>
            <w:r>
              <w:t>Kanada</w:t>
            </w:r>
          </w:p>
        </w:tc>
        <w:tc>
          <w:tcPr>
            <w:tcW w:w="3433" w:type="pct"/>
            <w:tcBorders>
              <w:top w:val="single" w:sz="6" w:space="0" w:color="auto"/>
              <w:left w:val="nil"/>
              <w:bottom w:val="single" w:sz="6" w:space="0" w:color="auto"/>
              <w:right w:val="nil"/>
            </w:tcBorders>
            <w:vAlign w:val="center"/>
            <w:hideMark/>
          </w:tcPr>
          <w:p w14:paraId="38B599D6" w14:textId="77777777" w:rsidR="00C31C58" w:rsidRDefault="00CE11CB" w:rsidP="00C31C58">
            <w:pPr>
              <w:pStyle w:val="TabellRader"/>
              <w:jc w:val="center"/>
            </w:pPr>
            <w:r>
              <w:t>1</w:t>
            </w:r>
          </w:p>
        </w:tc>
      </w:tr>
      <w:tr w:rsidR="00C31C58" w14:paraId="69E1AB60" w14:textId="77777777" w:rsidTr="00C31C58">
        <w:trPr>
          <w:trHeight w:val="277"/>
        </w:trPr>
        <w:tc>
          <w:tcPr>
            <w:tcW w:w="1567" w:type="pct"/>
            <w:tcBorders>
              <w:top w:val="single" w:sz="6" w:space="0" w:color="auto"/>
              <w:left w:val="nil"/>
              <w:bottom w:val="single" w:sz="6" w:space="0" w:color="auto"/>
              <w:right w:val="nil"/>
            </w:tcBorders>
            <w:vAlign w:val="center"/>
            <w:hideMark/>
          </w:tcPr>
          <w:p w14:paraId="6525A2B2" w14:textId="77777777" w:rsidR="00C31C58" w:rsidRDefault="00CE11CB" w:rsidP="00C31C58">
            <w:pPr>
              <w:pStyle w:val="TabellRader"/>
              <w:jc w:val="left"/>
            </w:pPr>
            <w:r>
              <w:t>Kenya</w:t>
            </w:r>
          </w:p>
        </w:tc>
        <w:tc>
          <w:tcPr>
            <w:tcW w:w="3433" w:type="pct"/>
            <w:tcBorders>
              <w:top w:val="single" w:sz="6" w:space="0" w:color="auto"/>
              <w:left w:val="nil"/>
              <w:bottom w:val="single" w:sz="6" w:space="0" w:color="auto"/>
              <w:right w:val="nil"/>
            </w:tcBorders>
            <w:vAlign w:val="center"/>
            <w:hideMark/>
          </w:tcPr>
          <w:p w14:paraId="6FDF703C" w14:textId="77777777" w:rsidR="00C31C58" w:rsidRDefault="00CE11CB" w:rsidP="00C31C58">
            <w:pPr>
              <w:pStyle w:val="TabellRader"/>
              <w:jc w:val="center"/>
            </w:pPr>
            <w:r>
              <w:t>1</w:t>
            </w:r>
          </w:p>
        </w:tc>
      </w:tr>
      <w:tr w:rsidR="00C31C58" w14:paraId="2E16AA81" w14:textId="77777777" w:rsidTr="00C31C58">
        <w:trPr>
          <w:trHeight w:val="277"/>
        </w:trPr>
        <w:tc>
          <w:tcPr>
            <w:tcW w:w="1567" w:type="pct"/>
            <w:tcBorders>
              <w:top w:val="single" w:sz="6" w:space="0" w:color="auto"/>
              <w:left w:val="nil"/>
              <w:bottom w:val="single" w:sz="6" w:space="0" w:color="auto"/>
              <w:right w:val="nil"/>
            </w:tcBorders>
            <w:vAlign w:val="center"/>
            <w:hideMark/>
          </w:tcPr>
          <w:p w14:paraId="11786C34" w14:textId="77777777" w:rsidR="00C31C58" w:rsidRDefault="00CE11CB" w:rsidP="00C31C58">
            <w:pPr>
              <w:pStyle w:val="TabellRader"/>
              <w:jc w:val="left"/>
            </w:pPr>
            <w:r>
              <w:t>Kroatien</w:t>
            </w:r>
          </w:p>
        </w:tc>
        <w:tc>
          <w:tcPr>
            <w:tcW w:w="3433" w:type="pct"/>
            <w:tcBorders>
              <w:top w:val="single" w:sz="6" w:space="0" w:color="auto"/>
              <w:left w:val="nil"/>
              <w:bottom w:val="single" w:sz="6" w:space="0" w:color="auto"/>
              <w:right w:val="nil"/>
            </w:tcBorders>
            <w:vAlign w:val="center"/>
            <w:hideMark/>
          </w:tcPr>
          <w:p w14:paraId="53DBB0B3" w14:textId="77777777" w:rsidR="00C31C58" w:rsidRDefault="00CE11CB" w:rsidP="00C31C58">
            <w:pPr>
              <w:pStyle w:val="TabellRader"/>
              <w:jc w:val="center"/>
            </w:pPr>
            <w:r>
              <w:t>1</w:t>
            </w:r>
          </w:p>
        </w:tc>
      </w:tr>
      <w:tr w:rsidR="00C31C58" w14:paraId="7266C0D6" w14:textId="77777777" w:rsidTr="00C31C58">
        <w:trPr>
          <w:trHeight w:val="277"/>
        </w:trPr>
        <w:tc>
          <w:tcPr>
            <w:tcW w:w="1567" w:type="pct"/>
            <w:tcBorders>
              <w:top w:val="single" w:sz="6" w:space="0" w:color="auto"/>
              <w:left w:val="nil"/>
              <w:bottom w:val="single" w:sz="6" w:space="0" w:color="auto"/>
              <w:right w:val="nil"/>
            </w:tcBorders>
            <w:vAlign w:val="center"/>
            <w:hideMark/>
          </w:tcPr>
          <w:p w14:paraId="3697EAC9" w14:textId="77777777" w:rsidR="00C31C58" w:rsidRDefault="00CE11CB" w:rsidP="00C31C58">
            <w:pPr>
              <w:pStyle w:val="TabellRader"/>
              <w:jc w:val="left"/>
            </w:pPr>
            <w:r>
              <w:t>Lettland</w:t>
            </w:r>
          </w:p>
        </w:tc>
        <w:tc>
          <w:tcPr>
            <w:tcW w:w="3433" w:type="pct"/>
            <w:tcBorders>
              <w:top w:val="single" w:sz="6" w:space="0" w:color="auto"/>
              <w:left w:val="nil"/>
              <w:bottom w:val="single" w:sz="6" w:space="0" w:color="auto"/>
              <w:right w:val="nil"/>
            </w:tcBorders>
            <w:vAlign w:val="center"/>
            <w:hideMark/>
          </w:tcPr>
          <w:p w14:paraId="7D16E547" w14:textId="77777777" w:rsidR="00C31C58" w:rsidRDefault="00CE11CB" w:rsidP="00C31C58">
            <w:pPr>
              <w:pStyle w:val="TabellRader"/>
              <w:jc w:val="center"/>
            </w:pPr>
            <w:r>
              <w:t>1</w:t>
            </w:r>
          </w:p>
        </w:tc>
      </w:tr>
      <w:tr w:rsidR="00C31C58" w14:paraId="502309C3" w14:textId="77777777" w:rsidTr="00C31C58">
        <w:trPr>
          <w:trHeight w:val="277"/>
        </w:trPr>
        <w:tc>
          <w:tcPr>
            <w:tcW w:w="1567" w:type="pct"/>
            <w:tcBorders>
              <w:top w:val="single" w:sz="6" w:space="0" w:color="auto"/>
              <w:left w:val="nil"/>
              <w:bottom w:val="single" w:sz="6" w:space="0" w:color="auto"/>
              <w:right w:val="nil"/>
            </w:tcBorders>
            <w:vAlign w:val="center"/>
            <w:hideMark/>
          </w:tcPr>
          <w:p w14:paraId="6B00CF3F" w14:textId="77777777" w:rsidR="00C31C58" w:rsidRDefault="00CE11CB" w:rsidP="00C31C58">
            <w:pPr>
              <w:pStyle w:val="TabellRader"/>
              <w:jc w:val="left"/>
            </w:pPr>
            <w:r>
              <w:t>Malaysia</w:t>
            </w:r>
          </w:p>
        </w:tc>
        <w:tc>
          <w:tcPr>
            <w:tcW w:w="3433" w:type="pct"/>
            <w:tcBorders>
              <w:top w:val="single" w:sz="6" w:space="0" w:color="auto"/>
              <w:left w:val="nil"/>
              <w:bottom w:val="single" w:sz="6" w:space="0" w:color="auto"/>
              <w:right w:val="nil"/>
            </w:tcBorders>
            <w:vAlign w:val="center"/>
            <w:hideMark/>
          </w:tcPr>
          <w:p w14:paraId="191B8752" w14:textId="77777777" w:rsidR="00C31C58" w:rsidRDefault="00CE11CB" w:rsidP="00C31C58">
            <w:pPr>
              <w:pStyle w:val="TabellRader"/>
              <w:jc w:val="center"/>
            </w:pPr>
            <w:r>
              <w:t>4</w:t>
            </w:r>
          </w:p>
        </w:tc>
      </w:tr>
      <w:tr w:rsidR="00C31C58" w14:paraId="0753C910" w14:textId="77777777" w:rsidTr="00C31C58">
        <w:trPr>
          <w:trHeight w:val="277"/>
        </w:trPr>
        <w:tc>
          <w:tcPr>
            <w:tcW w:w="1567" w:type="pct"/>
            <w:tcBorders>
              <w:top w:val="single" w:sz="6" w:space="0" w:color="auto"/>
              <w:left w:val="nil"/>
              <w:bottom w:val="single" w:sz="6" w:space="0" w:color="auto"/>
              <w:right w:val="nil"/>
            </w:tcBorders>
            <w:vAlign w:val="center"/>
            <w:hideMark/>
          </w:tcPr>
          <w:p w14:paraId="6B3A67C9" w14:textId="77777777" w:rsidR="00C31C58" w:rsidRDefault="00CE11CB" w:rsidP="00C31C58">
            <w:pPr>
              <w:pStyle w:val="TabellRader"/>
              <w:jc w:val="left"/>
            </w:pPr>
            <w:r>
              <w:t>Mauritius</w:t>
            </w:r>
          </w:p>
        </w:tc>
        <w:tc>
          <w:tcPr>
            <w:tcW w:w="3433" w:type="pct"/>
            <w:tcBorders>
              <w:top w:val="single" w:sz="6" w:space="0" w:color="auto"/>
              <w:left w:val="nil"/>
              <w:bottom w:val="single" w:sz="6" w:space="0" w:color="auto"/>
              <w:right w:val="nil"/>
            </w:tcBorders>
            <w:vAlign w:val="center"/>
            <w:hideMark/>
          </w:tcPr>
          <w:p w14:paraId="3AAC8414" w14:textId="77777777" w:rsidR="00C31C58" w:rsidRDefault="00CE11CB" w:rsidP="00C31C58">
            <w:pPr>
              <w:pStyle w:val="TabellRader"/>
              <w:jc w:val="center"/>
            </w:pPr>
            <w:r>
              <w:t>1</w:t>
            </w:r>
          </w:p>
        </w:tc>
      </w:tr>
      <w:tr w:rsidR="00C31C58" w14:paraId="12356A2E" w14:textId="77777777" w:rsidTr="00C31C58">
        <w:trPr>
          <w:trHeight w:val="277"/>
        </w:trPr>
        <w:tc>
          <w:tcPr>
            <w:tcW w:w="1567" w:type="pct"/>
            <w:tcBorders>
              <w:top w:val="single" w:sz="6" w:space="0" w:color="auto"/>
              <w:left w:val="nil"/>
              <w:bottom w:val="single" w:sz="6" w:space="0" w:color="auto"/>
              <w:right w:val="nil"/>
            </w:tcBorders>
            <w:vAlign w:val="center"/>
            <w:hideMark/>
          </w:tcPr>
          <w:p w14:paraId="34551D77" w14:textId="77777777" w:rsidR="00C31C58" w:rsidRDefault="00CE11CB" w:rsidP="00C31C58">
            <w:pPr>
              <w:pStyle w:val="TabellRader"/>
              <w:jc w:val="left"/>
            </w:pPr>
            <w:r>
              <w:t>Nederländerna</w:t>
            </w:r>
          </w:p>
        </w:tc>
        <w:tc>
          <w:tcPr>
            <w:tcW w:w="3433" w:type="pct"/>
            <w:tcBorders>
              <w:top w:val="single" w:sz="6" w:space="0" w:color="auto"/>
              <w:left w:val="nil"/>
              <w:bottom w:val="single" w:sz="6" w:space="0" w:color="auto"/>
              <w:right w:val="nil"/>
            </w:tcBorders>
            <w:vAlign w:val="center"/>
            <w:hideMark/>
          </w:tcPr>
          <w:p w14:paraId="40582FFA" w14:textId="77777777" w:rsidR="00C31C58" w:rsidRDefault="00CE11CB" w:rsidP="00C31C58">
            <w:pPr>
              <w:pStyle w:val="TabellRader"/>
              <w:jc w:val="center"/>
            </w:pPr>
            <w:r>
              <w:t>3</w:t>
            </w:r>
          </w:p>
        </w:tc>
      </w:tr>
      <w:tr w:rsidR="00C31C58" w14:paraId="164E778B" w14:textId="77777777" w:rsidTr="00C31C58">
        <w:trPr>
          <w:trHeight w:val="277"/>
        </w:trPr>
        <w:tc>
          <w:tcPr>
            <w:tcW w:w="1567" w:type="pct"/>
            <w:tcBorders>
              <w:top w:val="single" w:sz="6" w:space="0" w:color="auto"/>
              <w:left w:val="nil"/>
              <w:bottom w:val="single" w:sz="6" w:space="0" w:color="auto"/>
              <w:right w:val="nil"/>
            </w:tcBorders>
            <w:vAlign w:val="center"/>
            <w:hideMark/>
          </w:tcPr>
          <w:p w14:paraId="263730D1" w14:textId="77777777" w:rsidR="00C31C58" w:rsidRDefault="00CE11CB" w:rsidP="00C31C58">
            <w:pPr>
              <w:pStyle w:val="TabellRader"/>
              <w:jc w:val="left"/>
            </w:pPr>
            <w:r>
              <w:t>Norge</w:t>
            </w:r>
          </w:p>
        </w:tc>
        <w:tc>
          <w:tcPr>
            <w:tcW w:w="3433" w:type="pct"/>
            <w:tcBorders>
              <w:top w:val="single" w:sz="6" w:space="0" w:color="auto"/>
              <w:left w:val="nil"/>
              <w:bottom w:val="single" w:sz="6" w:space="0" w:color="auto"/>
              <w:right w:val="nil"/>
            </w:tcBorders>
            <w:vAlign w:val="center"/>
            <w:hideMark/>
          </w:tcPr>
          <w:p w14:paraId="2E588E0E" w14:textId="77777777" w:rsidR="00C31C58" w:rsidRDefault="00CE11CB" w:rsidP="00C31C58">
            <w:pPr>
              <w:pStyle w:val="TabellRader"/>
              <w:jc w:val="center"/>
            </w:pPr>
            <w:r>
              <w:t>4</w:t>
            </w:r>
          </w:p>
        </w:tc>
      </w:tr>
      <w:tr w:rsidR="00C31C58" w14:paraId="1ADD6131" w14:textId="77777777" w:rsidTr="00C31C58">
        <w:trPr>
          <w:trHeight w:val="277"/>
        </w:trPr>
        <w:tc>
          <w:tcPr>
            <w:tcW w:w="1567" w:type="pct"/>
            <w:tcBorders>
              <w:top w:val="single" w:sz="6" w:space="0" w:color="auto"/>
              <w:left w:val="nil"/>
              <w:bottom w:val="single" w:sz="6" w:space="0" w:color="auto"/>
              <w:right w:val="nil"/>
            </w:tcBorders>
            <w:vAlign w:val="center"/>
            <w:hideMark/>
          </w:tcPr>
          <w:p w14:paraId="5B4CDBC6" w14:textId="77777777" w:rsidR="00C31C58" w:rsidRDefault="00CE11CB" w:rsidP="00C31C58">
            <w:pPr>
              <w:pStyle w:val="TabellRader"/>
              <w:jc w:val="left"/>
            </w:pPr>
            <w:r>
              <w:t>Pakistan</w:t>
            </w:r>
          </w:p>
        </w:tc>
        <w:tc>
          <w:tcPr>
            <w:tcW w:w="3433" w:type="pct"/>
            <w:tcBorders>
              <w:top w:val="single" w:sz="6" w:space="0" w:color="auto"/>
              <w:left w:val="nil"/>
              <w:bottom w:val="single" w:sz="6" w:space="0" w:color="auto"/>
              <w:right w:val="nil"/>
            </w:tcBorders>
            <w:vAlign w:val="center"/>
            <w:hideMark/>
          </w:tcPr>
          <w:p w14:paraId="2E981153" w14:textId="77777777" w:rsidR="00C31C58" w:rsidRDefault="00CE11CB" w:rsidP="00C31C58">
            <w:pPr>
              <w:pStyle w:val="TabellRader"/>
              <w:jc w:val="center"/>
            </w:pPr>
            <w:r>
              <w:t>1</w:t>
            </w:r>
          </w:p>
        </w:tc>
      </w:tr>
      <w:tr w:rsidR="00C31C58" w14:paraId="1D11D38F" w14:textId="77777777" w:rsidTr="00C31C58">
        <w:trPr>
          <w:trHeight w:val="277"/>
        </w:trPr>
        <w:tc>
          <w:tcPr>
            <w:tcW w:w="1567" w:type="pct"/>
            <w:tcBorders>
              <w:top w:val="single" w:sz="6" w:space="0" w:color="auto"/>
              <w:left w:val="nil"/>
              <w:bottom w:val="single" w:sz="6" w:space="0" w:color="auto"/>
              <w:right w:val="nil"/>
            </w:tcBorders>
            <w:vAlign w:val="center"/>
            <w:hideMark/>
          </w:tcPr>
          <w:p w14:paraId="39E64594" w14:textId="77777777" w:rsidR="00C31C58" w:rsidRDefault="00CE11CB" w:rsidP="00C31C58">
            <w:pPr>
              <w:pStyle w:val="TabellRader"/>
              <w:jc w:val="left"/>
            </w:pPr>
            <w:r>
              <w:t>Polen</w:t>
            </w:r>
          </w:p>
        </w:tc>
        <w:tc>
          <w:tcPr>
            <w:tcW w:w="3433" w:type="pct"/>
            <w:tcBorders>
              <w:top w:val="single" w:sz="6" w:space="0" w:color="auto"/>
              <w:left w:val="nil"/>
              <w:bottom w:val="single" w:sz="6" w:space="0" w:color="auto"/>
              <w:right w:val="nil"/>
            </w:tcBorders>
            <w:vAlign w:val="center"/>
            <w:hideMark/>
          </w:tcPr>
          <w:p w14:paraId="5208221F" w14:textId="77777777" w:rsidR="00C31C58" w:rsidRDefault="00CE11CB" w:rsidP="00C31C58">
            <w:pPr>
              <w:pStyle w:val="TabellRader"/>
              <w:jc w:val="center"/>
            </w:pPr>
            <w:r>
              <w:t>1</w:t>
            </w:r>
          </w:p>
        </w:tc>
      </w:tr>
      <w:tr w:rsidR="00C31C58" w14:paraId="0D819A1B" w14:textId="77777777" w:rsidTr="00C31C58">
        <w:trPr>
          <w:trHeight w:val="277"/>
        </w:trPr>
        <w:tc>
          <w:tcPr>
            <w:tcW w:w="1567" w:type="pct"/>
            <w:tcBorders>
              <w:top w:val="single" w:sz="6" w:space="0" w:color="auto"/>
              <w:left w:val="nil"/>
              <w:bottom w:val="single" w:sz="6" w:space="0" w:color="auto"/>
              <w:right w:val="nil"/>
            </w:tcBorders>
            <w:vAlign w:val="center"/>
            <w:hideMark/>
          </w:tcPr>
          <w:p w14:paraId="4FEDD5B0" w14:textId="77777777" w:rsidR="00C31C58" w:rsidRDefault="00CE11CB" w:rsidP="00C31C58">
            <w:pPr>
              <w:pStyle w:val="TabellRader"/>
              <w:jc w:val="left"/>
            </w:pPr>
            <w:r>
              <w:t>Rumänien</w:t>
            </w:r>
          </w:p>
        </w:tc>
        <w:tc>
          <w:tcPr>
            <w:tcW w:w="3433" w:type="pct"/>
            <w:tcBorders>
              <w:top w:val="single" w:sz="6" w:space="0" w:color="auto"/>
              <w:left w:val="nil"/>
              <w:bottom w:val="single" w:sz="6" w:space="0" w:color="auto"/>
              <w:right w:val="nil"/>
            </w:tcBorders>
            <w:vAlign w:val="center"/>
            <w:hideMark/>
          </w:tcPr>
          <w:p w14:paraId="722B9860" w14:textId="77777777" w:rsidR="00C31C58" w:rsidRDefault="00CE11CB" w:rsidP="00C31C58">
            <w:pPr>
              <w:pStyle w:val="TabellRader"/>
              <w:jc w:val="center"/>
            </w:pPr>
            <w:r>
              <w:t>1</w:t>
            </w:r>
          </w:p>
        </w:tc>
      </w:tr>
      <w:tr w:rsidR="00C31C58" w14:paraId="4E05A423" w14:textId="77777777" w:rsidTr="00C31C58">
        <w:trPr>
          <w:trHeight w:val="277"/>
        </w:trPr>
        <w:tc>
          <w:tcPr>
            <w:tcW w:w="1567" w:type="pct"/>
            <w:tcBorders>
              <w:top w:val="single" w:sz="6" w:space="0" w:color="auto"/>
              <w:left w:val="nil"/>
              <w:bottom w:val="single" w:sz="6" w:space="0" w:color="auto"/>
              <w:right w:val="nil"/>
            </w:tcBorders>
            <w:vAlign w:val="center"/>
            <w:hideMark/>
          </w:tcPr>
          <w:p w14:paraId="4001C1C5" w14:textId="77777777" w:rsidR="00C31C58" w:rsidRDefault="00CE11CB" w:rsidP="00C31C58">
            <w:pPr>
              <w:pStyle w:val="TabellRader"/>
              <w:jc w:val="left"/>
            </w:pPr>
            <w:r>
              <w:t>Saudiarabien</w:t>
            </w:r>
          </w:p>
        </w:tc>
        <w:tc>
          <w:tcPr>
            <w:tcW w:w="3433" w:type="pct"/>
            <w:tcBorders>
              <w:top w:val="single" w:sz="6" w:space="0" w:color="auto"/>
              <w:left w:val="nil"/>
              <w:bottom w:val="single" w:sz="6" w:space="0" w:color="auto"/>
              <w:right w:val="nil"/>
            </w:tcBorders>
            <w:vAlign w:val="center"/>
            <w:hideMark/>
          </w:tcPr>
          <w:p w14:paraId="1E7372BE" w14:textId="77777777" w:rsidR="00C31C58" w:rsidRDefault="00CE11CB" w:rsidP="00C31C58">
            <w:pPr>
              <w:pStyle w:val="TabellRader"/>
              <w:jc w:val="center"/>
            </w:pPr>
            <w:r>
              <w:t>2</w:t>
            </w:r>
          </w:p>
        </w:tc>
      </w:tr>
      <w:tr w:rsidR="00C31C58" w14:paraId="1D9E3102" w14:textId="77777777" w:rsidTr="00C31C58">
        <w:trPr>
          <w:trHeight w:val="277"/>
        </w:trPr>
        <w:tc>
          <w:tcPr>
            <w:tcW w:w="1567" w:type="pct"/>
            <w:tcBorders>
              <w:top w:val="single" w:sz="6" w:space="0" w:color="auto"/>
              <w:left w:val="nil"/>
              <w:bottom w:val="single" w:sz="6" w:space="0" w:color="auto"/>
              <w:right w:val="nil"/>
            </w:tcBorders>
            <w:vAlign w:val="center"/>
            <w:hideMark/>
          </w:tcPr>
          <w:p w14:paraId="4976A6A2" w14:textId="77777777" w:rsidR="00C31C58" w:rsidRDefault="00CE11CB" w:rsidP="00C31C58">
            <w:pPr>
              <w:pStyle w:val="TabellRader"/>
              <w:jc w:val="left"/>
            </w:pPr>
            <w:r>
              <w:t>Schweiz</w:t>
            </w:r>
          </w:p>
        </w:tc>
        <w:tc>
          <w:tcPr>
            <w:tcW w:w="3433" w:type="pct"/>
            <w:tcBorders>
              <w:top w:val="single" w:sz="6" w:space="0" w:color="auto"/>
              <w:left w:val="nil"/>
              <w:bottom w:val="single" w:sz="6" w:space="0" w:color="auto"/>
              <w:right w:val="nil"/>
            </w:tcBorders>
            <w:vAlign w:val="center"/>
            <w:hideMark/>
          </w:tcPr>
          <w:p w14:paraId="67E37F79" w14:textId="77777777" w:rsidR="00C31C58" w:rsidRDefault="00CE11CB" w:rsidP="00C31C58">
            <w:pPr>
              <w:pStyle w:val="TabellRader"/>
              <w:jc w:val="center"/>
            </w:pPr>
            <w:r>
              <w:t>4</w:t>
            </w:r>
          </w:p>
        </w:tc>
      </w:tr>
      <w:tr w:rsidR="00C31C58" w14:paraId="05E756DC" w14:textId="77777777" w:rsidTr="00C31C58">
        <w:trPr>
          <w:trHeight w:val="277"/>
        </w:trPr>
        <w:tc>
          <w:tcPr>
            <w:tcW w:w="1567" w:type="pct"/>
            <w:tcBorders>
              <w:top w:val="single" w:sz="6" w:space="0" w:color="auto"/>
              <w:left w:val="nil"/>
              <w:bottom w:val="single" w:sz="6" w:space="0" w:color="auto"/>
              <w:right w:val="nil"/>
            </w:tcBorders>
            <w:vAlign w:val="center"/>
            <w:hideMark/>
          </w:tcPr>
          <w:p w14:paraId="58CACA5B" w14:textId="77777777" w:rsidR="00C31C58" w:rsidRDefault="00CE11CB" w:rsidP="00C31C58">
            <w:pPr>
              <w:pStyle w:val="TabellRader"/>
              <w:jc w:val="left"/>
            </w:pPr>
            <w:r>
              <w:t>Singapore</w:t>
            </w:r>
          </w:p>
        </w:tc>
        <w:tc>
          <w:tcPr>
            <w:tcW w:w="3433" w:type="pct"/>
            <w:tcBorders>
              <w:top w:val="single" w:sz="6" w:space="0" w:color="auto"/>
              <w:left w:val="nil"/>
              <w:bottom w:val="single" w:sz="6" w:space="0" w:color="auto"/>
              <w:right w:val="nil"/>
            </w:tcBorders>
            <w:vAlign w:val="center"/>
            <w:hideMark/>
          </w:tcPr>
          <w:p w14:paraId="76C1DA79" w14:textId="77777777" w:rsidR="00C31C58" w:rsidRDefault="00CE11CB" w:rsidP="00C31C58">
            <w:pPr>
              <w:pStyle w:val="TabellRader"/>
              <w:jc w:val="center"/>
            </w:pPr>
            <w:r>
              <w:t>2</w:t>
            </w:r>
          </w:p>
        </w:tc>
      </w:tr>
      <w:tr w:rsidR="00C31C58" w14:paraId="5C3E9997" w14:textId="77777777" w:rsidTr="00C31C58">
        <w:trPr>
          <w:trHeight w:val="277"/>
        </w:trPr>
        <w:tc>
          <w:tcPr>
            <w:tcW w:w="1567" w:type="pct"/>
            <w:tcBorders>
              <w:top w:val="single" w:sz="6" w:space="0" w:color="auto"/>
              <w:left w:val="nil"/>
              <w:bottom w:val="single" w:sz="6" w:space="0" w:color="auto"/>
              <w:right w:val="nil"/>
            </w:tcBorders>
            <w:vAlign w:val="center"/>
            <w:hideMark/>
          </w:tcPr>
          <w:p w14:paraId="16FBF5FD" w14:textId="77777777" w:rsidR="00C31C58" w:rsidRDefault="00CE11CB" w:rsidP="00C31C58">
            <w:pPr>
              <w:pStyle w:val="TabellRader"/>
              <w:jc w:val="left"/>
            </w:pPr>
            <w:r>
              <w:t>Spanien</w:t>
            </w:r>
          </w:p>
        </w:tc>
        <w:tc>
          <w:tcPr>
            <w:tcW w:w="3433" w:type="pct"/>
            <w:tcBorders>
              <w:top w:val="single" w:sz="6" w:space="0" w:color="auto"/>
              <w:left w:val="nil"/>
              <w:bottom w:val="single" w:sz="6" w:space="0" w:color="auto"/>
              <w:right w:val="nil"/>
            </w:tcBorders>
            <w:vAlign w:val="center"/>
            <w:hideMark/>
          </w:tcPr>
          <w:p w14:paraId="5B18AA00" w14:textId="77777777" w:rsidR="00C31C58" w:rsidRDefault="00CE11CB" w:rsidP="00C31C58">
            <w:pPr>
              <w:pStyle w:val="TabellRader"/>
              <w:jc w:val="center"/>
            </w:pPr>
            <w:r>
              <w:t>2</w:t>
            </w:r>
          </w:p>
        </w:tc>
      </w:tr>
      <w:tr w:rsidR="00C31C58" w14:paraId="3069D8B8" w14:textId="77777777" w:rsidTr="00C31C58">
        <w:trPr>
          <w:trHeight w:val="277"/>
        </w:trPr>
        <w:tc>
          <w:tcPr>
            <w:tcW w:w="1567" w:type="pct"/>
            <w:tcBorders>
              <w:top w:val="single" w:sz="6" w:space="0" w:color="auto"/>
              <w:left w:val="nil"/>
              <w:bottom w:val="single" w:sz="6" w:space="0" w:color="auto"/>
              <w:right w:val="nil"/>
            </w:tcBorders>
            <w:vAlign w:val="center"/>
            <w:hideMark/>
          </w:tcPr>
          <w:p w14:paraId="68971CA8" w14:textId="77777777" w:rsidR="00C31C58" w:rsidRDefault="00CE11CB" w:rsidP="00C31C58">
            <w:pPr>
              <w:pStyle w:val="TabellRader"/>
              <w:jc w:val="left"/>
            </w:pPr>
            <w:r>
              <w:t>Storbritannien</w:t>
            </w:r>
          </w:p>
        </w:tc>
        <w:tc>
          <w:tcPr>
            <w:tcW w:w="3433" w:type="pct"/>
            <w:tcBorders>
              <w:top w:val="single" w:sz="6" w:space="0" w:color="auto"/>
              <w:left w:val="nil"/>
              <w:bottom w:val="single" w:sz="6" w:space="0" w:color="auto"/>
              <w:right w:val="nil"/>
            </w:tcBorders>
            <w:vAlign w:val="center"/>
            <w:hideMark/>
          </w:tcPr>
          <w:p w14:paraId="08333AF7" w14:textId="77777777" w:rsidR="00C31C58" w:rsidRDefault="00CE11CB" w:rsidP="00C31C58">
            <w:pPr>
              <w:pStyle w:val="TabellRader"/>
              <w:jc w:val="center"/>
            </w:pPr>
            <w:r>
              <w:t>4</w:t>
            </w:r>
          </w:p>
        </w:tc>
      </w:tr>
      <w:tr w:rsidR="00C31C58" w14:paraId="6AD36B9B" w14:textId="77777777" w:rsidTr="00C31C58">
        <w:trPr>
          <w:trHeight w:val="277"/>
        </w:trPr>
        <w:tc>
          <w:tcPr>
            <w:tcW w:w="1567" w:type="pct"/>
            <w:tcBorders>
              <w:top w:val="single" w:sz="6" w:space="0" w:color="auto"/>
              <w:left w:val="nil"/>
              <w:bottom w:val="single" w:sz="6" w:space="0" w:color="auto"/>
              <w:right w:val="nil"/>
            </w:tcBorders>
            <w:vAlign w:val="center"/>
            <w:hideMark/>
          </w:tcPr>
          <w:p w14:paraId="67ABCD27" w14:textId="77777777" w:rsidR="00C31C58" w:rsidRDefault="00CE11CB" w:rsidP="00C31C58">
            <w:pPr>
              <w:pStyle w:val="TabellRader"/>
              <w:jc w:val="left"/>
            </w:pPr>
            <w:r>
              <w:t>Sydafrika</w:t>
            </w:r>
          </w:p>
        </w:tc>
        <w:tc>
          <w:tcPr>
            <w:tcW w:w="3433" w:type="pct"/>
            <w:tcBorders>
              <w:top w:val="single" w:sz="6" w:space="0" w:color="auto"/>
              <w:left w:val="nil"/>
              <w:bottom w:val="single" w:sz="6" w:space="0" w:color="auto"/>
              <w:right w:val="nil"/>
            </w:tcBorders>
            <w:vAlign w:val="center"/>
            <w:hideMark/>
          </w:tcPr>
          <w:p w14:paraId="44EA47DB" w14:textId="77777777" w:rsidR="00C31C58" w:rsidRDefault="00CE11CB" w:rsidP="00C31C58">
            <w:pPr>
              <w:pStyle w:val="TabellRader"/>
              <w:jc w:val="center"/>
            </w:pPr>
            <w:r>
              <w:t>1</w:t>
            </w:r>
          </w:p>
        </w:tc>
      </w:tr>
      <w:tr w:rsidR="00C31C58" w14:paraId="23F8DE23" w14:textId="77777777" w:rsidTr="00C31C58">
        <w:trPr>
          <w:trHeight w:val="277"/>
        </w:trPr>
        <w:tc>
          <w:tcPr>
            <w:tcW w:w="1567" w:type="pct"/>
            <w:tcBorders>
              <w:top w:val="single" w:sz="6" w:space="0" w:color="auto"/>
              <w:left w:val="nil"/>
              <w:bottom w:val="single" w:sz="6" w:space="0" w:color="auto"/>
              <w:right w:val="nil"/>
            </w:tcBorders>
            <w:vAlign w:val="center"/>
            <w:hideMark/>
          </w:tcPr>
          <w:p w14:paraId="4BD40B59" w14:textId="77777777" w:rsidR="00C31C58" w:rsidRDefault="00CE11CB" w:rsidP="00C31C58">
            <w:pPr>
              <w:pStyle w:val="TabellRader"/>
              <w:jc w:val="left"/>
            </w:pPr>
            <w:r>
              <w:t>Sydkorea</w:t>
            </w:r>
          </w:p>
        </w:tc>
        <w:tc>
          <w:tcPr>
            <w:tcW w:w="3433" w:type="pct"/>
            <w:tcBorders>
              <w:top w:val="single" w:sz="6" w:space="0" w:color="auto"/>
              <w:left w:val="nil"/>
              <w:bottom w:val="single" w:sz="6" w:space="0" w:color="auto"/>
              <w:right w:val="nil"/>
            </w:tcBorders>
            <w:vAlign w:val="center"/>
            <w:hideMark/>
          </w:tcPr>
          <w:p w14:paraId="20C440DB" w14:textId="77777777" w:rsidR="00C31C58" w:rsidRDefault="00CE11CB" w:rsidP="00C31C58">
            <w:pPr>
              <w:pStyle w:val="TabellRader"/>
              <w:jc w:val="center"/>
            </w:pPr>
            <w:r>
              <w:t>2</w:t>
            </w:r>
          </w:p>
        </w:tc>
      </w:tr>
      <w:tr w:rsidR="00C31C58" w14:paraId="074010B5" w14:textId="77777777" w:rsidTr="00C31C58">
        <w:trPr>
          <w:trHeight w:val="277"/>
        </w:trPr>
        <w:tc>
          <w:tcPr>
            <w:tcW w:w="1567" w:type="pct"/>
            <w:tcBorders>
              <w:top w:val="single" w:sz="6" w:space="0" w:color="auto"/>
              <w:left w:val="nil"/>
              <w:bottom w:val="single" w:sz="6" w:space="0" w:color="auto"/>
              <w:right w:val="nil"/>
            </w:tcBorders>
            <w:vAlign w:val="center"/>
            <w:hideMark/>
          </w:tcPr>
          <w:p w14:paraId="1D6EB09F" w14:textId="77777777" w:rsidR="00C31C58" w:rsidRDefault="00CE11CB" w:rsidP="00C31C58">
            <w:pPr>
              <w:pStyle w:val="TabellRader"/>
              <w:jc w:val="left"/>
            </w:pPr>
            <w:r>
              <w:t>Taiwan</w:t>
            </w:r>
          </w:p>
        </w:tc>
        <w:tc>
          <w:tcPr>
            <w:tcW w:w="3433" w:type="pct"/>
            <w:tcBorders>
              <w:top w:val="single" w:sz="6" w:space="0" w:color="auto"/>
              <w:left w:val="nil"/>
              <w:bottom w:val="single" w:sz="6" w:space="0" w:color="auto"/>
              <w:right w:val="nil"/>
            </w:tcBorders>
            <w:vAlign w:val="center"/>
            <w:hideMark/>
          </w:tcPr>
          <w:p w14:paraId="3A7A7750" w14:textId="77777777" w:rsidR="00C31C58" w:rsidRDefault="00CE11CB" w:rsidP="00C31C58">
            <w:pPr>
              <w:pStyle w:val="TabellRader"/>
              <w:jc w:val="center"/>
            </w:pPr>
            <w:r>
              <w:t>1</w:t>
            </w:r>
          </w:p>
        </w:tc>
      </w:tr>
      <w:tr w:rsidR="00C31C58" w14:paraId="690A09DE" w14:textId="77777777" w:rsidTr="00C31C58">
        <w:trPr>
          <w:trHeight w:val="277"/>
        </w:trPr>
        <w:tc>
          <w:tcPr>
            <w:tcW w:w="1567" w:type="pct"/>
            <w:tcBorders>
              <w:top w:val="single" w:sz="6" w:space="0" w:color="auto"/>
              <w:left w:val="nil"/>
              <w:bottom w:val="single" w:sz="6" w:space="0" w:color="auto"/>
              <w:right w:val="nil"/>
            </w:tcBorders>
            <w:vAlign w:val="center"/>
            <w:hideMark/>
          </w:tcPr>
          <w:p w14:paraId="3FCD9EA9" w14:textId="77777777" w:rsidR="00C31C58" w:rsidRDefault="00CE11CB" w:rsidP="00C31C58">
            <w:pPr>
              <w:pStyle w:val="TabellRader"/>
              <w:jc w:val="left"/>
            </w:pPr>
            <w:r>
              <w:t>Thailand</w:t>
            </w:r>
          </w:p>
        </w:tc>
        <w:tc>
          <w:tcPr>
            <w:tcW w:w="3433" w:type="pct"/>
            <w:tcBorders>
              <w:top w:val="single" w:sz="6" w:space="0" w:color="auto"/>
              <w:left w:val="nil"/>
              <w:bottom w:val="single" w:sz="6" w:space="0" w:color="auto"/>
              <w:right w:val="nil"/>
            </w:tcBorders>
            <w:vAlign w:val="center"/>
            <w:hideMark/>
          </w:tcPr>
          <w:p w14:paraId="4E4C87FE" w14:textId="77777777" w:rsidR="00C31C58" w:rsidRDefault="00CE11CB" w:rsidP="00C31C58">
            <w:pPr>
              <w:pStyle w:val="TabellRader"/>
              <w:jc w:val="center"/>
            </w:pPr>
            <w:r>
              <w:t>2</w:t>
            </w:r>
          </w:p>
        </w:tc>
      </w:tr>
      <w:tr w:rsidR="00C31C58" w14:paraId="1F577556" w14:textId="77777777" w:rsidTr="00C31C58">
        <w:trPr>
          <w:trHeight w:val="277"/>
        </w:trPr>
        <w:tc>
          <w:tcPr>
            <w:tcW w:w="1567" w:type="pct"/>
            <w:tcBorders>
              <w:top w:val="single" w:sz="6" w:space="0" w:color="auto"/>
              <w:left w:val="nil"/>
              <w:bottom w:val="single" w:sz="6" w:space="0" w:color="auto"/>
              <w:right w:val="nil"/>
            </w:tcBorders>
            <w:vAlign w:val="center"/>
            <w:hideMark/>
          </w:tcPr>
          <w:p w14:paraId="41296762" w14:textId="77777777" w:rsidR="00C31C58" w:rsidRDefault="00CE11CB" w:rsidP="00C31C58">
            <w:pPr>
              <w:pStyle w:val="TabellRader"/>
              <w:jc w:val="left"/>
            </w:pPr>
            <w:r>
              <w:t>Tjeckien</w:t>
            </w:r>
          </w:p>
        </w:tc>
        <w:tc>
          <w:tcPr>
            <w:tcW w:w="3433" w:type="pct"/>
            <w:tcBorders>
              <w:top w:val="single" w:sz="6" w:space="0" w:color="auto"/>
              <w:left w:val="nil"/>
              <w:bottom w:val="single" w:sz="6" w:space="0" w:color="auto"/>
              <w:right w:val="nil"/>
            </w:tcBorders>
            <w:vAlign w:val="center"/>
            <w:hideMark/>
          </w:tcPr>
          <w:p w14:paraId="6C6FFD5B" w14:textId="77777777" w:rsidR="00C31C58" w:rsidRDefault="00CE11CB" w:rsidP="00C31C58">
            <w:pPr>
              <w:pStyle w:val="TabellRader"/>
              <w:jc w:val="center"/>
            </w:pPr>
            <w:r>
              <w:t>2</w:t>
            </w:r>
          </w:p>
        </w:tc>
      </w:tr>
      <w:tr w:rsidR="00C31C58" w14:paraId="14BEDCC1" w14:textId="77777777" w:rsidTr="00C31C58">
        <w:trPr>
          <w:trHeight w:val="277"/>
        </w:trPr>
        <w:tc>
          <w:tcPr>
            <w:tcW w:w="1567" w:type="pct"/>
            <w:tcBorders>
              <w:top w:val="single" w:sz="6" w:space="0" w:color="auto"/>
              <w:left w:val="nil"/>
              <w:bottom w:val="single" w:sz="6" w:space="0" w:color="auto"/>
              <w:right w:val="nil"/>
            </w:tcBorders>
            <w:vAlign w:val="center"/>
            <w:hideMark/>
          </w:tcPr>
          <w:p w14:paraId="793D1FA8" w14:textId="77777777" w:rsidR="00C31C58" w:rsidRDefault="00CE11CB" w:rsidP="00C31C58">
            <w:pPr>
              <w:pStyle w:val="TabellRader"/>
              <w:jc w:val="left"/>
            </w:pPr>
            <w:r>
              <w:t>Turkiet</w:t>
            </w:r>
          </w:p>
        </w:tc>
        <w:tc>
          <w:tcPr>
            <w:tcW w:w="3433" w:type="pct"/>
            <w:tcBorders>
              <w:top w:val="single" w:sz="6" w:space="0" w:color="auto"/>
              <w:left w:val="nil"/>
              <w:bottom w:val="single" w:sz="6" w:space="0" w:color="auto"/>
              <w:right w:val="nil"/>
            </w:tcBorders>
            <w:vAlign w:val="center"/>
            <w:hideMark/>
          </w:tcPr>
          <w:p w14:paraId="38F471CF" w14:textId="77777777" w:rsidR="00C31C58" w:rsidRDefault="00CE11CB" w:rsidP="00C31C58">
            <w:pPr>
              <w:pStyle w:val="TabellRader"/>
              <w:jc w:val="center"/>
            </w:pPr>
            <w:r>
              <w:t>1</w:t>
            </w:r>
          </w:p>
        </w:tc>
      </w:tr>
      <w:tr w:rsidR="00C31C58" w14:paraId="49BDBE81" w14:textId="77777777" w:rsidTr="00C31C58">
        <w:trPr>
          <w:trHeight w:val="277"/>
        </w:trPr>
        <w:tc>
          <w:tcPr>
            <w:tcW w:w="1567" w:type="pct"/>
            <w:tcBorders>
              <w:top w:val="single" w:sz="6" w:space="0" w:color="auto"/>
              <w:left w:val="nil"/>
              <w:bottom w:val="single" w:sz="6" w:space="0" w:color="auto"/>
              <w:right w:val="nil"/>
            </w:tcBorders>
            <w:vAlign w:val="center"/>
            <w:hideMark/>
          </w:tcPr>
          <w:p w14:paraId="7927A7AF" w14:textId="77777777" w:rsidR="00C31C58" w:rsidRDefault="00CE11CB" w:rsidP="00C31C58">
            <w:pPr>
              <w:pStyle w:val="TabellRader"/>
              <w:jc w:val="left"/>
            </w:pPr>
            <w:r>
              <w:t>Tyskland</w:t>
            </w:r>
          </w:p>
        </w:tc>
        <w:tc>
          <w:tcPr>
            <w:tcW w:w="3433" w:type="pct"/>
            <w:tcBorders>
              <w:top w:val="single" w:sz="6" w:space="0" w:color="auto"/>
              <w:left w:val="nil"/>
              <w:bottom w:val="single" w:sz="6" w:space="0" w:color="auto"/>
              <w:right w:val="nil"/>
            </w:tcBorders>
            <w:vAlign w:val="center"/>
            <w:hideMark/>
          </w:tcPr>
          <w:p w14:paraId="0158E109" w14:textId="77777777" w:rsidR="00C31C58" w:rsidRDefault="00CE11CB" w:rsidP="00C31C58">
            <w:pPr>
              <w:pStyle w:val="TabellRader"/>
              <w:jc w:val="center"/>
            </w:pPr>
            <w:r>
              <w:t>9</w:t>
            </w:r>
          </w:p>
        </w:tc>
      </w:tr>
      <w:tr w:rsidR="00C31C58" w14:paraId="5BED3221" w14:textId="77777777" w:rsidTr="00C31C58">
        <w:trPr>
          <w:trHeight w:val="277"/>
        </w:trPr>
        <w:tc>
          <w:tcPr>
            <w:tcW w:w="1567" w:type="pct"/>
            <w:tcBorders>
              <w:top w:val="single" w:sz="6" w:space="0" w:color="auto"/>
              <w:left w:val="nil"/>
              <w:bottom w:val="single" w:sz="6" w:space="0" w:color="auto"/>
              <w:right w:val="nil"/>
            </w:tcBorders>
            <w:vAlign w:val="center"/>
            <w:hideMark/>
          </w:tcPr>
          <w:p w14:paraId="0F424976" w14:textId="77777777" w:rsidR="00C31C58" w:rsidRDefault="00CE11CB" w:rsidP="00C31C58">
            <w:pPr>
              <w:pStyle w:val="TabellRader"/>
              <w:jc w:val="left"/>
            </w:pPr>
            <w:r>
              <w:t>Ungern</w:t>
            </w:r>
          </w:p>
        </w:tc>
        <w:tc>
          <w:tcPr>
            <w:tcW w:w="3433" w:type="pct"/>
            <w:tcBorders>
              <w:top w:val="single" w:sz="6" w:space="0" w:color="auto"/>
              <w:left w:val="nil"/>
              <w:bottom w:val="single" w:sz="6" w:space="0" w:color="auto"/>
              <w:right w:val="nil"/>
            </w:tcBorders>
            <w:vAlign w:val="center"/>
            <w:hideMark/>
          </w:tcPr>
          <w:p w14:paraId="7D08F6B3" w14:textId="77777777" w:rsidR="00C31C58" w:rsidRDefault="00CE11CB" w:rsidP="00C31C58">
            <w:pPr>
              <w:pStyle w:val="TabellRader"/>
              <w:jc w:val="center"/>
            </w:pPr>
            <w:r>
              <w:t>1</w:t>
            </w:r>
          </w:p>
        </w:tc>
      </w:tr>
      <w:tr w:rsidR="00C31C58" w14:paraId="5DC07613" w14:textId="77777777" w:rsidTr="00C31C58">
        <w:trPr>
          <w:trHeight w:val="277"/>
        </w:trPr>
        <w:tc>
          <w:tcPr>
            <w:tcW w:w="1567" w:type="pct"/>
            <w:tcBorders>
              <w:top w:val="single" w:sz="6" w:space="0" w:color="auto"/>
              <w:left w:val="nil"/>
              <w:bottom w:val="single" w:sz="6" w:space="0" w:color="auto"/>
              <w:right w:val="nil"/>
            </w:tcBorders>
            <w:vAlign w:val="center"/>
            <w:hideMark/>
          </w:tcPr>
          <w:p w14:paraId="35A8F4A1" w14:textId="77777777" w:rsidR="00C31C58" w:rsidRDefault="00CE11CB" w:rsidP="00C31C58">
            <w:pPr>
              <w:pStyle w:val="TabellRader"/>
              <w:jc w:val="left"/>
            </w:pPr>
            <w:r>
              <w:t>USA</w:t>
            </w:r>
          </w:p>
        </w:tc>
        <w:tc>
          <w:tcPr>
            <w:tcW w:w="3433" w:type="pct"/>
            <w:tcBorders>
              <w:top w:val="single" w:sz="6" w:space="0" w:color="auto"/>
              <w:left w:val="nil"/>
              <w:bottom w:val="single" w:sz="6" w:space="0" w:color="auto"/>
              <w:right w:val="nil"/>
            </w:tcBorders>
            <w:vAlign w:val="center"/>
            <w:hideMark/>
          </w:tcPr>
          <w:p w14:paraId="2DBD99C2" w14:textId="77777777" w:rsidR="00C31C58" w:rsidRDefault="00CE11CB" w:rsidP="00C31C58">
            <w:pPr>
              <w:pStyle w:val="TabellRader"/>
              <w:jc w:val="center"/>
            </w:pPr>
            <w:r>
              <w:t>8</w:t>
            </w:r>
          </w:p>
        </w:tc>
      </w:tr>
      <w:tr w:rsidR="00C31C58" w14:paraId="03030BC5" w14:textId="77777777" w:rsidTr="00C31C58">
        <w:trPr>
          <w:trHeight w:val="277"/>
        </w:trPr>
        <w:tc>
          <w:tcPr>
            <w:tcW w:w="1567" w:type="pct"/>
            <w:tcBorders>
              <w:top w:val="single" w:sz="6" w:space="0" w:color="auto"/>
              <w:left w:val="nil"/>
              <w:bottom w:val="single" w:sz="8" w:space="0" w:color="auto"/>
              <w:right w:val="nil"/>
            </w:tcBorders>
            <w:vAlign w:val="center"/>
            <w:hideMark/>
          </w:tcPr>
          <w:p w14:paraId="3B7EA57F" w14:textId="77777777" w:rsidR="00C31C58" w:rsidRDefault="00CE11CB" w:rsidP="00C31C58">
            <w:pPr>
              <w:pStyle w:val="TabellRader"/>
              <w:jc w:val="left"/>
            </w:pPr>
            <w:r>
              <w:t>Österrike</w:t>
            </w:r>
          </w:p>
        </w:tc>
        <w:tc>
          <w:tcPr>
            <w:tcW w:w="3433" w:type="pct"/>
            <w:tcBorders>
              <w:top w:val="single" w:sz="6" w:space="0" w:color="auto"/>
              <w:left w:val="nil"/>
              <w:bottom w:val="single" w:sz="8" w:space="0" w:color="auto"/>
              <w:right w:val="nil"/>
            </w:tcBorders>
            <w:vAlign w:val="center"/>
            <w:hideMark/>
          </w:tcPr>
          <w:p w14:paraId="049FD6E0" w14:textId="77777777" w:rsidR="00C31C58" w:rsidRDefault="00CE11CB" w:rsidP="00C31C58">
            <w:pPr>
              <w:pStyle w:val="TabellRader"/>
              <w:jc w:val="center"/>
            </w:pPr>
            <w:r>
              <w:t>2</w:t>
            </w:r>
          </w:p>
        </w:tc>
      </w:tr>
      <w:tr w:rsidR="00C31C58" w14:paraId="599DF8FD" w14:textId="77777777" w:rsidTr="00C31C58">
        <w:trPr>
          <w:trHeight w:val="277"/>
        </w:trPr>
        <w:tc>
          <w:tcPr>
            <w:tcW w:w="1567" w:type="pct"/>
            <w:tcBorders>
              <w:top w:val="single" w:sz="8" w:space="0" w:color="auto"/>
              <w:left w:val="nil"/>
              <w:bottom w:val="single" w:sz="8" w:space="0" w:color="auto"/>
              <w:right w:val="nil"/>
            </w:tcBorders>
            <w:vAlign w:val="center"/>
            <w:hideMark/>
          </w:tcPr>
          <w:p w14:paraId="26E7477B" w14:textId="77777777" w:rsidR="00C31C58" w:rsidRDefault="00CE11CB" w:rsidP="00C31C58">
            <w:pPr>
              <w:pStyle w:val="TabellSlutsumma"/>
              <w:jc w:val="left"/>
            </w:pPr>
            <w:r>
              <w:t>Totalt</w:t>
            </w:r>
          </w:p>
        </w:tc>
        <w:tc>
          <w:tcPr>
            <w:tcW w:w="3433" w:type="pct"/>
            <w:tcBorders>
              <w:top w:val="single" w:sz="8" w:space="0" w:color="auto"/>
              <w:left w:val="nil"/>
              <w:bottom w:val="single" w:sz="8" w:space="0" w:color="auto"/>
              <w:right w:val="nil"/>
            </w:tcBorders>
            <w:vAlign w:val="center"/>
            <w:hideMark/>
          </w:tcPr>
          <w:p w14:paraId="11ADF508" w14:textId="77777777" w:rsidR="00C31C58" w:rsidRDefault="00CE11CB" w:rsidP="00C31C58">
            <w:pPr>
              <w:pStyle w:val="TabellSlutsumma"/>
              <w:jc w:val="center"/>
            </w:pPr>
            <w:r>
              <w:t>105</w:t>
            </w:r>
          </w:p>
        </w:tc>
      </w:tr>
    </w:tbl>
    <w:p w14:paraId="7DD39558" w14:textId="4C665139" w:rsidR="00C31C58" w:rsidRDefault="00CE11CB" w:rsidP="00C31C58">
      <w:pPr>
        <w:pStyle w:val="Rubrik3utannumrering"/>
      </w:pPr>
      <w:r>
        <w:t>Militärt inriktad utbildning</w:t>
      </w:r>
    </w:p>
    <w:p w14:paraId="550CFF0D" w14:textId="62F176C8" w:rsidR="00C31C58" w:rsidRDefault="00CE11CB" w:rsidP="00C31C58">
      <w:pPr>
        <w:pStyle w:val="Brdtext"/>
      </w:pPr>
      <w:r>
        <w:t>Militärt inriktad utbildning av utländska medborgare får enligt lagen om krigsmateriel inte bedrivas inom eller utom landet utan tillstånd av ISP. Förbudet gäller inte utbildning som anordnas av statliga myndigheter eller utbildning som är knuten till försäljning av krigsmateriel för vilken utförseltillstånd erhållits.</w:t>
      </w:r>
    </w:p>
    <w:p w14:paraId="4365A169" w14:textId="77777777" w:rsidR="00C31C58" w:rsidRDefault="00C31C58" w:rsidP="00C31C58">
      <w:pPr>
        <w:pStyle w:val="Brdtextmedindrag"/>
      </w:pPr>
    </w:p>
    <w:p w14:paraId="6466C22D" w14:textId="1C8D5E06" w:rsidR="00C31C58" w:rsidRDefault="00CE11CB" w:rsidP="00C31C58">
      <w:pPr>
        <w:pStyle w:val="Brdtext"/>
      </w:pPr>
      <w:r w:rsidRPr="005D0023">
        <w:t>Det utfärdades inga tillstånd för militärt inriktad utbildning under 2020.</w:t>
      </w:r>
    </w:p>
    <w:p w14:paraId="04283130" w14:textId="42488627" w:rsidR="00C31C58" w:rsidRDefault="00CE11CB" w:rsidP="00C31C58">
      <w:pPr>
        <w:pStyle w:val="Rubrik3utannumrering"/>
      </w:pPr>
      <w:r>
        <w:t xml:space="preserve">Vidareöverlåtelse av krigsmateriel </w:t>
      </w:r>
    </w:p>
    <w:p w14:paraId="765CD1C9" w14:textId="768B6583" w:rsidR="00C31C58" w:rsidRDefault="00CE11CB" w:rsidP="00C31C58">
      <w:pPr>
        <w:pStyle w:val="Brdtext"/>
      </w:pPr>
      <w:r>
        <w:t>Krigsmateriel som exporterats från Sverige är i regel förenad med slutanvändaråtaganden som köparen, genom att underteckna ett slutanvändarintyg, är förbunden vid. För det fall en tidigare köpare önskar vidareöverlåta sådan krigsmateriel krävs medgivande från ISP som då kan frigöra köparen från dennes slutanvändaråtaganden. En förutsättning för att sådan vidareöverlåtelse ska godkännas är att ett slutanvändarintyg från den nya användaren kan uppvisas. I tabell 27 redovisas de tillstånd som utfärdats 2020 avseende vidareöverlåtelse av materiel som ursprungligen levererats från Sverige. Notera att även vidareöverlåtelse inom landet liksom vidareöverlåtelse tillbaka till Sverige kräver tillstånd.</w:t>
      </w:r>
    </w:p>
    <w:p w14:paraId="47F39BCC" w14:textId="57D07530"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27</w:t>
      </w:r>
      <w:r w:rsidR="00D25804">
        <w:rPr>
          <w:noProof/>
        </w:rPr>
        <w:fldChar w:fldCharType="end"/>
      </w:r>
      <w:r>
        <w:tab/>
      </w:r>
      <w:r w:rsidRPr="005D0023">
        <w:t>Godkänd vidareöverlåtelse av krigsmateriel under 2020 fördelat på land och materieltyp</w:t>
      </w:r>
    </w:p>
    <w:p w14:paraId="67ACC9C8" w14:textId="5C6C3FA8" w:rsidR="00C31C58" w:rsidRDefault="00C31C58" w:rsidP="00C31C58">
      <w:pPr>
        <w:pStyle w:val="TabellUnderrubrik"/>
      </w:pPr>
    </w:p>
    <w:tbl>
      <w:tblPr>
        <w:tblW w:w="5000" w:type="pct"/>
        <w:tblCellMar>
          <w:left w:w="0" w:type="dxa"/>
        </w:tblCellMar>
        <w:tblLook w:val="04A0" w:firstRow="1" w:lastRow="0" w:firstColumn="1" w:lastColumn="0" w:noHBand="0" w:noVBand="1"/>
      </w:tblPr>
      <w:tblGrid>
        <w:gridCol w:w="1287"/>
        <w:gridCol w:w="2217"/>
        <w:gridCol w:w="554"/>
        <w:gridCol w:w="1839"/>
      </w:tblGrid>
      <w:tr w:rsidR="00C31C58" w14:paraId="435C5C25" w14:textId="77777777" w:rsidTr="00C31C58">
        <w:trPr>
          <w:trHeight w:val="277"/>
          <w:tblHeader/>
        </w:trPr>
        <w:tc>
          <w:tcPr>
            <w:tcW w:w="1091" w:type="pct"/>
            <w:tcBorders>
              <w:top w:val="single" w:sz="8" w:space="0" w:color="auto"/>
              <w:left w:val="nil"/>
              <w:bottom w:val="single" w:sz="8" w:space="0" w:color="auto"/>
              <w:right w:val="nil"/>
            </w:tcBorders>
            <w:vAlign w:val="bottom"/>
            <w:hideMark/>
          </w:tcPr>
          <w:p w14:paraId="4BC69DE5" w14:textId="77777777" w:rsidR="00C31C58" w:rsidRPr="005D0023" w:rsidRDefault="00CE11CB" w:rsidP="00C31C58">
            <w:pPr>
              <w:pStyle w:val="TabellHuvud"/>
              <w:jc w:val="left"/>
            </w:pPr>
            <w:r w:rsidRPr="005D0023">
              <w:t xml:space="preserve">Från </w:t>
            </w:r>
          </w:p>
        </w:tc>
        <w:tc>
          <w:tcPr>
            <w:tcW w:w="1880" w:type="pct"/>
            <w:tcBorders>
              <w:top w:val="single" w:sz="8" w:space="0" w:color="auto"/>
              <w:left w:val="nil"/>
              <w:bottom w:val="single" w:sz="8" w:space="0" w:color="auto"/>
              <w:right w:val="nil"/>
            </w:tcBorders>
            <w:vAlign w:val="bottom"/>
            <w:hideMark/>
          </w:tcPr>
          <w:p w14:paraId="1DA43E86" w14:textId="77777777" w:rsidR="00C31C58" w:rsidRPr="005D0023" w:rsidRDefault="00CE11CB" w:rsidP="00C31C58">
            <w:pPr>
              <w:pStyle w:val="TabellHuvud"/>
              <w:jc w:val="left"/>
            </w:pPr>
            <w:r w:rsidRPr="005D0023">
              <w:t xml:space="preserve">Till </w:t>
            </w:r>
          </w:p>
        </w:tc>
        <w:tc>
          <w:tcPr>
            <w:tcW w:w="470" w:type="pct"/>
            <w:tcBorders>
              <w:top w:val="single" w:sz="8" w:space="0" w:color="auto"/>
              <w:left w:val="nil"/>
              <w:bottom w:val="single" w:sz="8" w:space="0" w:color="auto"/>
              <w:right w:val="nil"/>
            </w:tcBorders>
            <w:vAlign w:val="bottom"/>
            <w:hideMark/>
          </w:tcPr>
          <w:p w14:paraId="40FF5679" w14:textId="357EC47A" w:rsidR="00C31C58" w:rsidRPr="005D0023" w:rsidRDefault="00CE11CB" w:rsidP="00C31C58">
            <w:pPr>
              <w:pStyle w:val="TabellHuvud"/>
              <w:jc w:val="center"/>
            </w:pPr>
            <w:r w:rsidRPr="005D0023">
              <w:t>Antal</w:t>
            </w:r>
          </w:p>
        </w:tc>
        <w:tc>
          <w:tcPr>
            <w:tcW w:w="1559" w:type="pct"/>
            <w:tcBorders>
              <w:top w:val="single" w:sz="8" w:space="0" w:color="auto"/>
              <w:left w:val="nil"/>
              <w:bottom w:val="single" w:sz="8" w:space="0" w:color="auto"/>
              <w:right w:val="nil"/>
            </w:tcBorders>
            <w:vAlign w:val="bottom"/>
            <w:hideMark/>
          </w:tcPr>
          <w:p w14:paraId="1EA537DA" w14:textId="77777777" w:rsidR="00C31C58" w:rsidRPr="005D0023" w:rsidRDefault="00CE11CB" w:rsidP="00C31C58">
            <w:pPr>
              <w:pStyle w:val="TabellHuvud"/>
              <w:jc w:val="left"/>
            </w:pPr>
            <w:r w:rsidRPr="005D0023">
              <w:t>Materiel</w:t>
            </w:r>
          </w:p>
        </w:tc>
      </w:tr>
      <w:tr w:rsidR="00C31C58" w14:paraId="7FCBE926" w14:textId="77777777" w:rsidTr="00C31C58">
        <w:trPr>
          <w:trHeight w:val="269"/>
        </w:trPr>
        <w:tc>
          <w:tcPr>
            <w:tcW w:w="1091" w:type="pct"/>
            <w:tcBorders>
              <w:top w:val="single" w:sz="8" w:space="0" w:color="auto"/>
              <w:left w:val="nil"/>
              <w:bottom w:val="single" w:sz="6" w:space="0" w:color="auto"/>
              <w:right w:val="nil"/>
            </w:tcBorders>
            <w:vAlign w:val="center"/>
            <w:hideMark/>
          </w:tcPr>
          <w:p w14:paraId="4947C8E3" w14:textId="77777777" w:rsidR="00C31C58" w:rsidRDefault="00CE11CB" w:rsidP="00C31C58">
            <w:pPr>
              <w:pStyle w:val="TabellRader"/>
              <w:jc w:val="left"/>
            </w:pPr>
            <w:r>
              <w:t>Australien</w:t>
            </w:r>
          </w:p>
        </w:tc>
        <w:tc>
          <w:tcPr>
            <w:tcW w:w="1880" w:type="pct"/>
            <w:tcBorders>
              <w:top w:val="single" w:sz="8" w:space="0" w:color="auto"/>
              <w:left w:val="nil"/>
              <w:bottom w:val="single" w:sz="6" w:space="0" w:color="auto"/>
              <w:right w:val="nil"/>
            </w:tcBorders>
            <w:vAlign w:val="center"/>
            <w:hideMark/>
          </w:tcPr>
          <w:p w14:paraId="61F29750" w14:textId="77777777" w:rsidR="00C31C58" w:rsidRDefault="00CE11CB" w:rsidP="00C31C58">
            <w:pPr>
              <w:pStyle w:val="TabellRader"/>
              <w:jc w:val="left"/>
            </w:pPr>
            <w:r>
              <w:t>Storbritannien</w:t>
            </w:r>
          </w:p>
        </w:tc>
        <w:tc>
          <w:tcPr>
            <w:tcW w:w="470" w:type="pct"/>
            <w:tcBorders>
              <w:top w:val="single" w:sz="8" w:space="0" w:color="auto"/>
              <w:left w:val="nil"/>
              <w:bottom w:val="single" w:sz="6" w:space="0" w:color="auto"/>
              <w:right w:val="nil"/>
            </w:tcBorders>
            <w:vAlign w:val="center"/>
            <w:hideMark/>
          </w:tcPr>
          <w:p w14:paraId="32A3B2A7" w14:textId="77777777" w:rsidR="00C31C58" w:rsidRDefault="00CE11CB" w:rsidP="00C31C58">
            <w:pPr>
              <w:pStyle w:val="TabellRader"/>
              <w:jc w:val="center"/>
            </w:pPr>
            <w:r>
              <w:t>1</w:t>
            </w:r>
          </w:p>
        </w:tc>
        <w:tc>
          <w:tcPr>
            <w:tcW w:w="1559" w:type="pct"/>
            <w:tcBorders>
              <w:top w:val="single" w:sz="8" w:space="0" w:color="auto"/>
              <w:left w:val="nil"/>
              <w:bottom w:val="single" w:sz="6" w:space="0" w:color="auto"/>
              <w:right w:val="nil"/>
            </w:tcBorders>
            <w:vAlign w:val="center"/>
            <w:hideMark/>
          </w:tcPr>
          <w:p w14:paraId="4D097B4C" w14:textId="77777777" w:rsidR="00C31C58" w:rsidRDefault="00CE11CB" w:rsidP="00C31C58">
            <w:pPr>
              <w:pStyle w:val="TabellRader"/>
              <w:jc w:val="left"/>
            </w:pPr>
            <w:r>
              <w:t>Teknisk data</w:t>
            </w:r>
          </w:p>
        </w:tc>
      </w:tr>
      <w:tr w:rsidR="00C31C58" w14:paraId="6CFF2FBB" w14:textId="77777777" w:rsidTr="00C31C58">
        <w:trPr>
          <w:trHeight w:val="269"/>
        </w:trPr>
        <w:tc>
          <w:tcPr>
            <w:tcW w:w="1091" w:type="pct"/>
            <w:tcBorders>
              <w:top w:val="single" w:sz="6" w:space="0" w:color="auto"/>
              <w:left w:val="nil"/>
              <w:bottom w:val="single" w:sz="6" w:space="0" w:color="auto"/>
              <w:right w:val="nil"/>
            </w:tcBorders>
            <w:vAlign w:val="center"/>
            <w:hideMark/>
          </w:tcPr>
          <w:p w14:paraId="4CBC4F24" w14:textId="77777777" w:rsidR="00C31C58" w:rsidRDefault="00CE11CB" w:rsidP="00C31C58">
            <w:pPr>
              <w:pStyle w:val="TabellRader"/>
              <w:jc w:val="left"/>
            </w:pPr>
            <w:r>
              <w:t>Australien</w:t>
            </w:r>
          </w:p>
        </w:tc>
        <w:tc>
          <w:tcPr>
            <w:tcW w:w="1880" w:type="pct"/>
            <w:tcBorders>
              <w:top w:val="single" w:sz="6" w:space="0" w:color="auto"/>
              <w:left w:val="nil"/>
              <w:bottom w:val="single" w:sz="6" w:space="0" w:color="auto"/>
              <w:right w:val="nil"/>
            </w:tcBorders>
            <w:vAlign w:val="center"/>
            <w:hideMark/>
          </w:tcPr>
          <w:p w14:paraId="6F34E720" w14:textId="77777777" w:rsidR="00C31C58" w:rsidRDefault="00CE11CB" w:rsidP="00C31C58">
            <w:pPr>
              <w:pStyle w:val="TabellRader"/>
              <w:jc w:val="left"/>
            </w:pPr>
            <w:r>
              <w:t>USA</w:t>
            </w:r>
          </w:p>
        </w:tc>
        <w:tc>
          <w:tcPr>
            <w:tcW w:w="470" w:type="pct"/>
            <w:tcBorders>
              <w:top w:val="single" w:sz="6" w:space="0" w:color="auto"/>
              <w:left w:val="nil"/>
              <w:bottom w:val="single" w:sz="6" w:space="0" w:color="auto"/>
              <w:right w:val="nil"/>
            </w:tcBorders>
            <w:vAlign w:val="center"/>
            <w:hideMark/>
          </w:tcPr>
          <w:p w14:paraId="5B93A8AA"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4ABA6D48" w14:textId="77777777" w:rsidR="00C31C58" w:rsidRDefault="00CE11CB" w:rsidP="00C31C58">
            <w:pPr>
              <w:pStyle w:val="TabellRader"/>
              <w:jc w:val="left"/>
            </w:pPr>
            <w:r>
              <w:t>Delar till obemannade farkoster</w:t>
            </w:r>
          </w:p>
        </w:tc>
      </w:tr>
      <w:tr w:rsidR="00C31C58" w14:paraId="5F5CBED7" w14:textId="77777777" w:rsidTr="00C31C58">
        <w:trPr>
          <w:trHeight w:val="269"/>
        </w:trPr>
        <w:tc>
          <w:tcPr>
            <w:tcW w:w="1091" w:type="pct"/>
            <w:tcBorders>
              <w:top w:val="single" w:sz="6" w:space="0" w:color="auto"/>
              <w:left w:val="nil"/>
              <w:bottom w:val="single" w:sz="6" w:space="0" w:color="auto"/>
              <w:right w:val="nil"/>
            </w:tcBorders>
            <w:vAlign w:val="center"/>
            <w:hideMark/>
          </w:tcPr>
          <w:p w14:paraId="14D70B34" w14:textId="77777777" w:rsidR="00C31C58" w:rsidRDefault="00CE11CB" w:rsidP="00C31C58">
            <w:pPr>
              <w:pStyle w:val="TabellRader"/>
              <w:jc w:val="left"/>
            </w:pPr>
            <w:r>
              <w:t>Belgien</w:t>
            </w:r>
          </w:p>
        </w:tc>
        <w:tc>
          <w:tcPr>
            <w:tcW w:w="1880" w:type="pct"/>
            <w:tcBorders>
              <w:top w:val="single" w:sz="6" w:space="0" w:color="auto"/>
              <w:left w:val="nil"/>
              <w:bottom w:val="single" w:sz="6" w:space="0" w:color="auto"/>
              <w:right w:val="nil"/>
            </w:tcBorders>
            <w:vAlign w:val="center"/>
            <w:hideMark/>
          </w:tcPr>
          <w:p w14:paraId="18D57D85" w14:textId="77777777" w:rsidR="00C31C58" w:rsidRDefault="00CE11CB" w:rsidP="00C31C58">
            <w:pPr>
              <w:pStyle w:val="TabellRader"/>
              <w:jc w:val="left"/>
            </w:pPr>
            <w:r>
              <w:t>Italien</w:t>
            </w:r>
          </w:p>
        </w:tc>
        <w:tc>
          <w:tcPr>
            <w:tcW w:w="470" w:type="pct"/>
            <w:tcBorders>
              <w:top w:val="single" w:sz="6" w:space="0" w:color="auto"/>
              <w:left w:val="nil"/>
              <w:bottom w:val="single" w:sz="6" w:space="0" w:color="auto"/>
              <w:right w:val="nil"/>
            </w:tcBorders>
            <w:vAlign w:val="center"/>
            <w:hideMark/>
          </w:tcPr>
          <w:p w14:paraId="513D1090"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2EB13576" w14:textId="77777777" w:rsidR="00C31C58" w:rsidRDefault="00CE11CB" w:rsidP="00C31C58">
            <w:pPr>
              <w:pStyle w:val="TabellRader"/>
              <w:jc w:val="left"/>
            </w:pPr>
            <w:r>
              <w:t>Sprängämnen</w:t>
            </w:r>
          </w:p>
        </w:tc>
      </w:tr>
      <w:tr w:rsidR="00C31C58" w14:paraId="567DB823" w14:textId="77777777" w:rsidTr="00C31C58">
        <w:trPr>
          <w:trHeight w:val="269"/>
        </w:trPr>
        <w:tc>
          <w:tcPr>
            <w:tcW w:w="1091" w:type="pct"/>
            <w:tcBorders>
              <w:top w:val="single" w:sz="6" w:space="0" w:color="auto"/>
              <w:left w:val="nil"/>
              <w:bottom w:val="single" w:sz="6" w:space="0" w:color="auto"/>
              <w:right w:val="nil"/>
            </w:tcBorders>
            <w:vAlign w:val="center"/>
            <w:hideMark/>
          </w:tcPr>
          <w:p w14:paraId="0412292F" w14:textId="77777777" w:rsidR="00C31C58" w:rsidRDefault="00CE11CB" w:rsidP="00C31C58">
            <w:pPr>
              <w:pStyle w:val="TabellRader"/>
              <w:jc w:val="left"/>
            </w:pPr>
            <w:r>
              <w:t xml:space="preserve">Estland </w:t>
            </w:r>
          </w:p>
        </w:tc>
        <w:tc>
          <w:tcPr>
            <w:tcW w:w="1880" w:type="pct"/>
            <w:tcBorders>
              <w:top w:val="single" w:sz="6" w:space="0" w:color="auto"/>
              <w:left w:val="nil"/>
              <w:bottom w:val="single" w:sz="6" w:space="0" w:color="auto"/>
              <w:right w:val="nil"/>
            </w:tcBorders>
            <w:vAlign w:val="center"/>
            <w:hideMark/>
          </w:tcPr>
          <w:p w14:paraId="47C292D7" w14:textId="77777777" w:rsidR="00C31C58" w:rsidRDefault="00CE11CB" w:rsidP="00C31C58">
            <w:pPr>
              <w:pStyle w:val="TabellRader"/>
              <w:jc w:val="left"/>
            </w:pPr>
            <w:r>
              <w:t>Estland, Schweiz, Spanien, Tyskland, Österrike</w:t>
            </w:r>
          </w:p>
        </w:tc>
        <w:tc>
          <w:tcPr>
            <w:tcW w:w="470" w:type="pct"/>
            <w:tcBorders>
              <w:top w:val="single" w:sz="6" w:space="0" w:color="auto"/>
              <w:left w:val="nil"/>
              <w:bottom w:val="single" w:sz="6" w:space="0" w:color="auto"/>
              <w:right w:val="nil"/>
            </w:tcBorders>
            <w:vAlign w:val="center"/>
            <w:hideMark/>
          </w:tcPr>
          <w:p w14:paraId="0E8826BD"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1842D1F7" w14:textId="77777777" w:rsidR="00C31C58" w:rsidRDefault="00CE11CB" w:rsidP="00C31C58">
            <w:pPr>
              <w:pStyle w:val="TabellRader"/>
              <w:jc w:val="left"/>
            </w:pPr>
            <w:r>
              <w:t>Militära fordon</w:t>
            </w:r>
          </w:p>
        </w:tc>
      </w:tr>
      <w:tr w:rsidR="00C31C58" w14:paraId="7F8B6B41" w14:textId="77777777" w:rsidTr="00C31C58">
        <w:trPr>
          <w:trHeight w:val="269"/>
        </w:trPr>
        <w:tc>
          <w:tcPr>
            <w:tcW w:w="1091" w:type="pct"/>
            <w:tcBorders>
              <w:top w:val="single" w:sz="6" w:space="0" w:color="auto"/>
              <w:left w:val="nil"/>
              <w:bottom w:val="single" w:sz="6" w:space="0" w:color="auto"/>
              <w:right w:val="nil"/>
            </w:tcBorders>
            <w:vAlign w:val="center"/>
            <w:hideMark/>
          </w:tcPr>
          <w:p w14:paraId="300DF487" w14:textId="77777777" w:rsidR="00C31C58" w:rsidRDefault="00CE11CB" w:rsidP="00C31C58">
            <w:pPr>
              <w:pStyle w:val="TabellRader"/>
              <w:jc w:val="left"/>
            </w:pPr>
            <w:r>
              <w:t xml:space="preserve">Estland </w:t>
            </w:r>
          </w:p>
        </w:tc>
        <w:tc>
          <w:tcPr>
            <w:tcW w:w="1880" w:type="pct"/>
            <w:tcBorders>
              <w:top w:val="single" w:sz="6" w:space="0" w:color="auto"/>
              <w:left w:val="nil"/>
              <w:bottom w:val="single" w:sz="6" w:space="0" w:color="auto"/>
              <w:right w:val="nil"/>
            </w:tcBorders>
            <w:vAlign w:val="center"/>
            <w:hideMark/>
          </w:tcPr>
          <w:p w14:paraId="226AA268" w14:textId="77777777" w:rsidR="00C31C58" w:rsidRDefault="00CE11CB" w:rsidP="00C31C58">
            <w:pPr>
              <w:pStyle w:val="TabellRader"/>
              <w:jc w:val="left"/>
            </w:pPr>
            <w:r>
              <w:t>Spanien</w:t>
            </w:r>
          </w:p>
        </w:tc>
        <w:tc>
          <w:tcPr>
            <w:tcW w:w="470" w:type="pct"/>
            <w:tcBorders>
              <w:top w:val="single" w:sz="6" w:space="0" w:color="auto"/>
              <w:left w:val="nil"/>
              <w:bottom w:val="single" w:sz="6" w:space="0" w:color="auto"/>
              <w:right w:val="nil"/>
            </w:tcBorders>
            <w:vAlign w:val="center"/>
            <w:hideMark/>
          </w:tcPr>
          <w:p w14:paraId="6FE52E92"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4638791F" w14:textId="77777777" w:rsidR="00C31C58" w:rsidRDefault="00CE11CB" w:rsidP="00C31C58">
            <w:pPr>
              <w:pStyle w:val="TabellRader"/>
              <w:jc w:val="left"/>
            </w:pPr>
            <w:r>
              <w:t>Militära fordon</w:t>
            </w:r>
          </w:p>
        </w:tc>
      </w:tr>
      <w:tr w:rsidR="00C31C58" w14:paraId="7F42B21D" w14:textId="77777777" w:rsidTr="00C31C58">
        <w:trPr>
          <w:trHeight w:val="269"/>
        </w:trPr>
        <w:tc>
          <w:tcPr>
            <w:tcW w:w="1091" w:type="pct"/>
            <w:tcBorders>
              <w:top w:val="single" w:sz="6" w:space="0" w:color="auto"/>
              <w:left w:val="nil"/>
              <w:bottom w:val="single" w:sz="6" w:space="0" w:color="auto"/>
              <w:right w:val="nil"/>
            </w:tcBorders>
            <w:vAlign w:val="center"/>
            <w:hideMark/>
          </w:tcPr>
          <w:p w14:paraId="229EAA61" w14:textId="77777777" w:rsidR="00C31C58" w:rsidRDefault="00CE11CB" w:rsidP="00C31C58">
            <w:pPr>
              <w:pStyle w:val="TabellRader"/>
              <w:jc w:val="left"/>
            </w:pPr>
            <w:r>
              <w:t>Frankrike</w:t>
            </w:r>
          </w:p>
        </w:tc>
        <w:tc>
          <w:tcPr>
            <w:tcW w:w="1880" w:type="pct"/>
            <w:tcBorders>
              <w:top w:val="single" w:sz="6" w:space="0" w:color="auto"/>
              <w:left w:val="nil"/>
              <w:bottom w:val="single" w:sz="6" w:space="0" w:color="auto"/>
              <w:right w:val="nil"/>
            </w:tcBorders>
            <w:vAlign w:val="center"/>
            <w:hideMark/>
          </w:tcPr>
          <w:p w14:paraId="3BFB1831" w14:textId="77777777" w:rsidR="00C31C58" w:rsidRDefault="00CE11CB" w:rsidP="00C31C58">
            <w:pPr>
              <w:pStyle w:val="TabellRader"/>
              <w:jc w:val="left"/>
            </w:pPr>
            <w:r>
              <w:t>Sverige</w:t>
            </w:r>
          </w:p>
        </w:tc>
        <w:tc>
          <w:tcPr>
            <w:tcW w:w="470" w:type="pct"/>
            <w:tcBorders>
              <w:top w:val="single" w:sz="6" w:space="0" w:color="auto"/>
              <w:left w:val="nil"/>
              <w:bottom w:val="single" w:sz="6" w:space="0" w:color="auto"/>
              <w:right w:val="nil"/>
            </w:tcBorders>
            <w:vAlign w:val="center"/>
            <w:hideMark/>
          </w:tcPr>
          <w:p w14:paraId="2ADBD82F"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4F014862" w14:textId="77777777" w:rsidR="00C31C58" w:rsidRDefault="00CE11CB" w:rsidP="00C31C58">
            <w:pPr>
              <w:pStyle w:val="TabellRader"/>
              <w:jc w:val="left"/>
            </w:pPr>
            <w:r>
              <w:t>Ljuddämpare för jaktvapen</w:t>
            </w:r>
          </w:p>
        </w:tc>
      </w:tr>
      <w:tr w:rsidR="00C31C58" w14:paraId="0321A0B9" w14:textId="77777777" w:rsidTr="00C31C58">
        <w:trPr>
          <w:trHeight w:val="269"/>
        </w:trPr>
        <w:tc>
          <w:tcPr>
            <w:tcW w:w="1091" w:type="pct"/>
            <w:tcBorders>
              <w:top w:val="single" w:sz="6" w:space="0" w:color="auto"/>
              <w:left w:val="nil"/>
              <w:bottom w:val="single" w:sz="6" w:space="0" w:color="auto"/>
              <w:right w:val="nil"/>
            </w:tcBorders>
            <w:vAlign w:val="center"/>
            <w:hideMark/>
          </w:tcPr>
          <w:p w14:paraId="3CB7EC8F" w14:textId="77777777" w:rsidR="00C31C58" w:rsidRDefault="00CE11CB" w:rsidP="00C31C58">
            <w:pPr>
              <w:pStyle w:val="TabellRader"/>
              <w:jc w:val="left"/>
            </w:pPr>
            <w:r>
              <w:t xml:space="preserve">Island </w:t>
            </w:r>
          </w:p>
        </w:tc>
        <w:tc>
          <w:tcPr>
            <w:tcW w:w="1880" w:type="pct"/>
            <w:tcBorders>
              <w:top w:val="single" w:sz="6" w:space="0" w:color="auto"/>
              <w:left w:val="nil"/>
              <w:bottom w:val="single" w:sz="6" w:space="0" w:color="auto"/>
              <w:right w:val="nil"/>
            </w:tcBorders>
            <w:vAlign w:val="center"/>
            <w:hideMark/>
          </w:tcPr>
          <w:p w14:paraId="76FB04AF" w14:textId="77777777" w:rsidR="00C31C58" w:rsidRDefault="00CE11CB" w:rsidP="00C31C58">
            <w:pPr>
              <w:pStyle w:val="TabellRader"/>
              <w:jc w:val="left"/>
            </w:pPr>
            <w:r>
              <w:t>Sverige</w:t>
            </w:r>
          </w:p>
        </w:tc>
        <w:tc>
          <w:tcPr>
            <w:tcW w:w="470" w:type="pct"/>
            <w:tcBorders>
              <w:top w:val="single" w:sz="6" w:space="0" w:color="auto"/>
              <w:left w:val="nil"/>
              <w:bottom w:val="single" w:sz="6" w:space="0" w:color="auto"/>
              <w:right w:val="nil"/>
            </w:tcBorders>
            <w:vAlign w:val="center"/>
            <w:hideMark/>
          </w:tcPr>
          <w:p w14:paraId="16EFAC81"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03B99F51" w14:textId="77777777" w:rsidR="00C31C58" w:rsidRDefault="00CE11CB" w:rsidP="00C31C58">
            <w:pPr>
              <w:pStyle w:val="TabellRader"/>
              <w:jc w:val="left"/>
            </w:pPr>
            <w:r>
              <w:t>Ljuddämpare för jaktvapen</w:t>
            </w:r>
          </w:p>
        </w:tc>
      </w:tr>
      <w:tr w:rsidR="00C31C58" w14:paraId="2D49D8DB" w14:textId="77777777" w:rsidTr="00C31C58">
        <w:trPr>
          <w:trHeight w:val="269"/>
        </w:trPr>
        <w:tc>
          <w:tcPr>
            <w:tcW w:w="1091" w:type="pct"/>
            <w:tcBorders>
              <w:top w:val="single" w:sz="6" w:space="0" w:color="auto"/>
              <w:left w:val="nil"/>
              <w:bottom w:val="single" w:sz="6" w:space="0" w:color="auto"/>
              <w:right w:val="nil"/>
            </w:tcBorders>
            <w:vAlign w:val="center"/>
            <w:hideMark/>
          </w:tcPr>
          <w:p w14:paraId="3C1F98D2" w14:textId="77777777" w:rsidR="00C31C58" w:rsidRDefault="00CE11CB" w:rsidP="00C31C58">
            <w:pPr>
              <w:pStyle w:val="TabellRader"/>
              <w:jc w:val="left"/>
            </w:pPr>
            <w:r>
              <w:t>Italien</w:t>
            </w:r>
          </w:p>
        </w:tc>
        <w:tc>
          <w:tcPr>
            <w:tcW w:w="1880" w:type="pct"/>
            <w:tcBorders>
              <w:top w:val="single" w:sz="6" w:space="0" w:color="auto"/>
              <w:left w:val="nil"/>
              <w:bottom w:val="single" w:sz="6" w:space="0" w:color="auto"/>
              <w:right w:val="nil"/>
            </w:tcBorders>
            <w:vAlign w:val="center"/>
            <w:hideMark/>
          </w:tcPr>
          <w:p w14:paraId="2336924D" w14:textId="77777777" w:rsidR="00C31C58" w:rsidRDefault="00CE11CB" w:rsidP="00C31C58">
            <w:pPr>
              <w:pStyle w:val="TabellRader"/>
              <w:jc w:val="left"/>
            </w:pPr>
            <w:r>
              <w:t>Egypten</w:t>
            </w:r>
          </w:p>
        </w:tc>
        <w:tc>
          <w:tcPr>
            <w:tcW w:w="470" w:type="pct"/>
            <w:tcBorders>
              <w:top w:val="single" w:sz="6" w:space="0" w:color="auto"/>
              <w:left w:val="nil"/>
              <w:bottom w:val="single" w:sz="6" w:space="0" w:color="auto"/>
              <w:right w:val="nil"/>
            </w:tcBorders>
            <w:vAlign w:val="center"/>
            <w:hideMark/>
          </w:tcPr>
          <w:p w14:paraId="7F974E90"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6AADEC29" w14:textId="77777777" w:rsidR="00C31C58" w:rsidRDefault="00CE11CB" w:rsidP="00C31C58">
            <w:pPr>
              <w:pStyle w:val="TabellRader"/>
              <w:jc w:val="left"/>
            </w:pPr>
            <w:r>
              <w:t>Laseravståndsmätare</w:t>
            </w:r>
          </w:p>
        </w:tc>
      </w:tr>
      <w:tr w:rsidR="00C31C58" w14:paraId="4822B52F" w14:textId="77777777" w:rsidTr="00C31C58">
        <w:trPr>
          <w:trHeight w:val="269"/>
        </w:trPr>
        <w:tc>
          <w:tcPr>
            <w:tcW w:w="1091" w:type="pct"/>
            <w:tcBorders>
              <w:top w:val="single" w:sz="6" w:space="0" w:color="auto"/>
              <w:left w:val="nil"/>
              <w:bottom w:val="single" w:sz="6" w:space="0" w:color="auto"/>
              <w:right w:val="nil"/>
            </w:tcBorders>
            <w:vAlign w:val="center"/>
            <w:hideMark/>
          </w:tcPr>
          <w:p w14:paraId="05111BFC" w14:textId="77777777" w:rsidR="00C31C58" w:rsidRDefault="00CE11CB" w:rsidP="00C31C58">
            <w:pPr>
              <w:pStyle w:val="TabellRader"/>
              <w:jc w:val="left"/>
            </w:pPr>
            <w:r>
              <w:t>Lettland</w:t>
            </w:r>
          </w:p>
        </w:tc>
        <w:tc>
          <w:tcPr>
            <w:tcW w:w="1880" w:type="pct"/>
            <w:tcBorders>
              <w:top w:val="single" w:sz="6" w:space="0" w:color="auto"/>
              <w:left w:val="nil"/>
              <w:bottom w:val="single" w:sz="6" w:space="0" w:color="auto"/>
              <w:right w:val="nil"/>
            </w:tcBorders>
            <w:vAlign w:val="center"/>
            <w:hideMark/>
          </w:tcPr>
          <w:p w14:paraId="7C6B3E87" w14:textId="77777777" w:rsidR="00C31C58" w:rsidRDefault="00CE11CB" w:rsidP="00C31C58">
            <w:pPr>
              <w:pStyle w:val="TabellRader"/>
              <w:jc w:val="left"/>
            </w:pPr>
            <w:r>
              <w:t>Lettland</w:t>
            </w:r>
          </w:p>
        </w:tc>
        <w:tc>
          <w:tcPr>
            <w:tcW w:w="470" w:type="pct"/>
            <w:tcBorders>
              <w:top w:val="single" w:sz="6" w:space="0" w:color="auto"/>
              <w:left w:val="nil"/>
              <w:bottom w:val="single" w:sz="6" w:space="0" w:color="auto"/>
              <w:right w:val="nil"/>
            </w:tcBorders>
            <w:vAlign w:val="center"/>
            <w:hideMark/>
          </w:tcPr>
          <w:p w14:paraId="394AB2C9"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01B998AC" w14:textId="77777777" w:rsidR="00C31C58" w:rsidRDefault="00CE11CB" w:rsidP="00C31C58">
            <w:pPr>
              <w:pStyle w:val="TabellRader"/>
              <w:jc w:val="left"/>
            </w:pPr>
            <w:r>
              <w:t>Militära bandvagnar</w:t>
            </w:r>
          </w:p>
        </w:tc>
      </w:tr>
      <w:tr w:rsidR="00C31C58" w14:paraId="175732DE" w14:textId="77777777" w:rsidTr="00C31C58">
        <w:trPr>
          <w:trHeight w:val="269"/>
        </w:trPr>
        <w:tc>
          <w:tcPr>
            <w:tcW w:w="1091" w:type="pct"/>
            <w:tcBorders>
              <w:top w:val="single" w:sz="6" w:space="0" w:color="auto"/>
              <w:left w:val="nil"/>
              <w:bottom w:val="single" w:sz="6" w:space="0" w:color="auto"/>
              <w:right w:val="nil"/>
            </w:tcBorders>
            <w:vAlign w:val="center"/>
            <w:hideMark/>
          </w:tcPr>
          <w:p w14:paraId="768D967A" w14:textId="77777777" w:rsidR="00C31C58" w:rsidRDefault="00CE11CB" w:rsidP="00C31C58">
            <w:pPr>
              <w:pStyle w:val="TabellRader"/>
              <w:jc w:val="left"/>
            </w:pPr>
            <w:r>
              <w:t xml:space="preserve">Norge </w:t>
            </w:r>
          </w:p>
        </w:tc>
        <w:tc>
          <w:tcPr>
            <w:tcW w:w="1880" w:type="pct"/>
            <w:tcBorders>
              <w:top w:val="single" w:sz="6" w:space="0" w:color="auto"/>
              <w:left w:val="nil"/>
              <w:bottom w:val="single" w:sz="6" w:space="0" w:color="auto"/>
              <w:right w:val="nil"/>
            </w:tcBorders>
            <w:vAlign w:val="center"/>
            <w:hideMark/>
          </w:tcPr>
          <w:p w14:paraId="30D2C553" w14:textId="77777777" w:rsidR="00C31C58" w:rsidRDefault="00CE11CB" w:rsidP="00C31C58">
            <w:pPr>
              <w:pStyle w:val="TabellRader"/>
              <w:jc w:val="left"/>
            </w:pPr>
            <w:r>
              <w:t>Finland</w:t>
            </w:r>
          </w:p>
        </w:tc>
        <w:tc>
          <w:tcPr>
            <w:tcW w:w="470" w:type="pct"/>
            <w:tcBorders>
              <w:top w:val="single" w:sz="6" w:space="0" w:color="auto"/>
              <w:left w:val="nil"/>
              <w:bottom w:val="single" w:sz="6" w:space="0" w:color="auto"/>
              <w:right w:val="nil"/>
            </w:tcBorders>
            <w:vAlign w:val="center"/>
            <w:hideMark/>
          </w:tcPr>
          <w:p w14:paraId="20E8D67F"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1F799BB5" w14:textId="77777777" w:rsidR="00C31C58" w:rsidRDefault="00CE11CB" w:rsidP="00C31C58">
            <w:pPr>
              <w:pStyle w:val="TabellRader"/>
              <w:jc w:val="left"/>
            </w:pPr>
            <w:r>
              <w:t>Delar till stridsfordon</w:t>
            </w:r>
          </w:p>
        </w:tc>
      </w:tr>
      <w:tr w:rsidR="00C31C58" w14:paraId="7DF1FEDA" w14:textId="77777777" w:rsidTr="00C31C58">
        <w:trPr>
          <w:trHeight w:val="269"/>
        </w:trPr>
        <w:tc>
          <w:tcPr>
            <w:tcW w:w="1091" w:type="pct"/>
            <w:tcBorders>
              <w:top w:val="single" w:sz="6" w:space="0" w:color="auto"/>
              <w:left w:val="nil"/>
              <w:bottom w:val="single" w:sz="6" w:space="0" w:color="auto"/>
              <w:right w:val="nil"/>
            </w:tcBorders>
            <w:vAlign w:val="center"/>
            <w:hideMark/>
          </w:tcPr>
          <w:p w14:paraId="07472666" w14:textId="77777777" w:rsidR="00C31C58" w:rsidRDefault="00CE11CB" w:rsidP="00C31C58">
            <w:pPr>
              <w:pStyle w:val="TabellRader"/>
              <w:jc w:val="left"/>
            </w:pPr>
            <w:r>
              <w:t>Spanien</w:t>
            </w:r>
          </w:p>
        </w:tc>
        <w:tc>
          <w:tcPr>
            <w:tcW w:w="1880" w:type="pct"/>
            <w:tcBorders>
              <w:top w:val="single" w:sz="6" w:space="0" w:color="auto"/>
              <w:left w:val="nil"/>
              <w:bottom w:val="single" w:sz="6" w:space="0" w:color="auto"/>
              <w:right w:val="nil"/>
            </w:tcBorders>
            <w:vAlign w:val="center"/>
            <w:hideMark/>
          </w:tcPr>
          <w:p w14:paraId="4F98CFED" w14:textId="77777777" w:rsidR="00C31C58" w:rsidRDefault="00CE11CB" w:rsidP="00C31C58">
            <w:pPr>
              <w:pStyle w:val="TabellRader"/>
              <w:jc w:val="left"/>
            </w:pPr>
            <w:r>
              <w:t>Indien</w:t>
            </w:r>
          </w:p>
        </w:tc>
        <w:tc>
          <w:tcPr>
            <w:tcW w:w="470" w:type="pct"/>
            <w:tcBorders>
              <w:top w:val="single" w:sz="6" w:space="0" w:color="auto"/>
              <w:left w:val="nil"/>
              <w:bottom w:val="single" w:sz="6" w:space="0" w:color="auto"/>
              <w:right w:val="nil"/>
            </w:tcBorders>
            <w:vAlign w:val="center"/>
            <w:hideMark/>
          </w:tcPr>
          <w:p w14:paraId="346D8BC5"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6997C1C8" w14:textId="77777777" w:rsidR="00C31C58" w:rsidRDefault="00CE11CB" w:rsidP="00C31C58">
            <w:pPr>
              <w:pStyle w:val="TabellRader"/>
              <w:jc w:val="left"/>
            </w:pPr>
            <w:r>
              <w:t>Delar till ubåt</w:t>
            </w:r>
          </w:p>
        </w:tc>
      </w:tr>
      <w:tr w:rsidR="00C31C58" w14:paraId="26B9D59B" w14:textId="77777777" w:rsidTr="00C31C58">
        <w:trPr>
          <w:trHeight w:val="269"/>
        </w:trPr>
        <w:tc>
          <w:tcPr>
            <w:tcW w:w="1091" w:type="pct"/>
            <w:tcBorders>
              <w:top w:val="single" w:sz="6" w:space="0" w:color="auto"/>
              <w:left w:val="nil"/>
              <w:bottom w:val="single" w:sz="6" w:space="0" w:color="auto"/>
              <w:right w:val="nil"/>
            </w:tcBorders>
            <w:vAlign w:val="center"/>
            <w:hideMark/>
          </w:tcPr>
          <w:p w14:paraId="47CAF24C" w14:textId="77777777" w:rsidR="00C31C58" w:rsidRDefault="00CE11CB" w:rsidP="00C31C58">
            <w:pPr>
              <w:pStyle w:val="TabellRader"/>
              <w:jc w:val="left"/>
            </w:pPr>
            <w:r>
              <w:t>Spanien</w:t>
            </w:r>
          </w:p>
        </w:tc>
        <w:tc>
          <w:tcPr>
            <w:tcW w:w="1880" w:type="pct"/>
            <w:tcBorders>
              <w:top w:val="single" w:sz="6" w:space="0" w:color="auto"/>
              <w:left w:val="nil"/>
              <w:bottom w:val="single" w:sz="6" w:space="0" w:color="auto"/>
              <w:right w:val="nil"/>
            </w:tcBorders>
            <w:vAlign w:val="center"/>
            <w:hideMark/>
          </w:tcPr>
          <w:p w14:paraId="4FBE2640" w14:textId="77777777" w:rsidR="00C31C58" w:rsidRDefault="00CE11CB" w:rsidP="00C31C58">
            <w:pPr>
              <w:pStyle w:val="TabellRader"/>
              <w:jc w:val="left"/>
            </w:pPr>
            <w:r>
              <w:t>Singapore</w:t>
            </w:r>
          </w:p>
        </w:tc>
        <w:tc>
          <w:tcPr>
            <w:tcW w:w="470" w:type="pct"/>
            <w:tcBorders>
              <w:top w:val="single" w:sz="6" w:space="0" w:color="auto"/>
              <w:left w:val="nil"/>
              <w:bottom w:val="single" w:sz="6" w:space="0" w:color="auto"/>
              <w:right w:val="nil"/>
            </w:tcBorders>
            <w:vAlign w:val="center"/>
            <w:hideMark/>
          </w:tcPr>
          <w:p w14:paraId="4CCE3A85"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1EA7CEEB" w14:textId="77777777" w:rsidR="00C31C58" w:rsidRDefault="00CE11CB" w:rsidP="00C31C58">
            <w:pPr>
              <w:pStyle w:val="TabellRader"/>
              <w:jc w:val="left"/>
            </w:pPr>
            <w:r>
              <w:t>Delar till ubåt</w:t>
            </w:r>
          </w:p>
        </w:tc>
      </w:tr>
      <w:tr w:rsidR="00C31C58" w14:paraId="24173EFC" w14:textId="77777777" w:rsidTr="00C31C58">
        <w:trPr>
          <w:trHeight w:val="269"/>
        </w:trPr>
        <w:tc>
          <w:tcPr>
            <w:tcW w:w="1091" w:type="pct"/>
            <w:tcBorders>
              <w:top w:val="single" w:sz="6" w:space="0" w:color="auto"/>
              <w:left w:val="nil"/>
              <w:bottom w:val="single" w:sz="6" w:space="0" w:color="auto"/>
              <w:right w:val="nil"/>
            </w:tcBorders>
            <w:vAlign w:val="center"/>
            <w:hideMark/>
          </w:tcPr>
          <w:p w14:paraId="424452AE" w14:textId="77777777" w:rsidR="00C31C58" w:rsidRDefault="00CE11CB" w:rsidP="00C31C58">
            <w:pPr>
              <w:pStyle w:val="TabellRader"/>
              <w:jc w:val="left"/>
            </w:pPr>
            <w:r>
              <w:t>Storbritannien</w:t>
            </w:r>
          </w:p>
        </w:tc>
        <w:tc>
          <w:tcPr>
            <w:tcW w:w="1880" w:type="pct"/>
            <w:tcBorders>
              <w:top w:val="single" w:sz="6" w:space="0" w:color="auto"/>
              <w:left w:val="nil"/>
              <w:bottom w:val="single" w:sz="6" w:space="0" w:color="auto"/>
              <w:right w:val="nil"/>
            </w:tcBorders>
            <w:vAlign w:val="center"/>
            <w:hideMark/>
          </w:tcPr>
          <w:p w14:paraId="5224BFF7" w14:textId="77777777" w:rsidR="00C31C58" w:rsidRDefault="00CE11CB" w:rsidP="00C31C58">
            <w:pPr>
              <w:pStyle w:val="TabellRader"/>
              <w:jc w:val="left"/>
            </w:pPr>
            <w:r>
              <w:t>Danmark</w:t>
            </w:r>
          </w:p>
        </w:tc>
        <w:tc>
          <w:tcPr>
            <w:tcW w:w="470" w:type="pct"/>
            <w:tcBorders>
              <w:top w:val="single" w:sz="6" w:space="0" w:color="auto"/>
              <w:left w:val="nil"/>
              <w:bottom w:val="single" w:sz="6" w:space="0" w:color="auto"/>
              <w:right w:val="nil"/>
            </w:tcBorders>
            <w:vAlign w:val="center"/>
            <w:hideMark/>
          </w:tcPr>
          <w:p w14:paraId="66E55001"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063B1813" w14:textId="77777777" w:rsidR="00C31C58" w:rsidRDefault="00CE11CB" w:rsidP="00C31C58">
            <w:pPr>
              <w:pStyle w:val="TabellRader"/>
              <w:jc w:val="left"/>
            </w:pPr>
            <w:r>
              <w:t xml:space="preserve">Sprängämnen </w:t>
            </w:r>
          </w:p>
        </w:tc>
      </w:tr>
      <w:tr w:rsidR="00C31C58" w14:paraId="1B48AD8B" w14:textId="77777777" w:rsidTr="00C31C58">
        <w:trPr>
          <w:trHeight w:val="269"/>
        </w:trPr>
        <w:tc>
          <w:tcPr>
            <w:tcW w:w="1091" w:type="pct"/>
            <w:tcBorders>
              <w:top w:val="single" w:sz="6" w:space="0" w:color="auto"/>
              <w:left w:val="nil"/>
              <w:bottom w:val="single" w:sz="6" w:space="0" w:color="auto"/>
              <w:right w:val="nil"/>
            </w:tcBorders>
            <w:vAlign w:val="center"/>
            <w:hideMark/>
          </w:tcPr>
          <w:p w14:paraId="2AD81839" w14:textId="77777777" w:rsidR="00C31C58" w:rsidRDefault="00CE11CB" w:rsidP="00C31C58">
            <w:pPr>
              <w:pStyle w:val="TabellRader"/>
              <w:jc w:val="left"/>
            </w:pPr>
            <w:r>
              <w:t>Storbritannien</w:t>
            </w:r>
          </w:p>
        </w:tc>
        <w:tc>
          <w:tcPr>
            <w:tcW w:w="1880" w:type="pct"/>
            <w:tcBorders>
              <w:top w:val="single" w:sz="6" w:space="0" w:color="auto"/>
              <w:left w:val="nil"/>
              <w:bottom w:val="single" w:sz="6" w:space="0" w:color="auto"/>
              <w:right w:val="nil"/>
            </w:tcBorders>
            <w:vAlign w:val="center"/>
            <w:hideMark/>
          </w:tcPr>
          <w:p w14:paraId="3F2611E8" w14:textId="77777777" w:rsidR="00C31C58" w:rsidRDefault="00CE11CB" w:rsidP="00C31C58">
            <w:pPr>
              <w:pStyle w:val="TabellRader"/>
              <w:jc w:val="left"/>
            </w:pPr>
            <w:r>
              <w:t>Sverige</w:t>
            </w:r>
          </w:p>
        </w:tc>
        <w:tc>
          <w:tcPr>
            <w:tcW w:w="470" w:type="pct"/>
            <w:tcBorders>
              <w:top w:val="single" w:sz="6" w:space="0" w:color="auto"/>
              <w:left w:val="nil"/>
              <w:bottom w:val="single" w:sz="6" w:space="0" w:color="auto"/>
              <w:right w:val="nil"/>
            </w:tcBorders>
            <w:vAlign w:val="center"/>
            <w:hideMark/>
          </w:tcPr>
          <w:p w14:paraId="3289CAE6"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6B399652" w14:textId="77777777" w:rsidR="00C31C58" w:rsidRDefault="00CE11CB" w:rsidP="00C31C58">
            <w:pPr>
              <w:pStyle w:val="TabellRader"/>
              <w:jc w:val="left"/>
            </w:pPr>
            <w:r>
              <w:t>Ljuddämpare för jaktvapen</w:t>
            </w:r>
          </w:p>
        </w:tc>
      </w:tr>
      <w:tr w:rsidR="00C31C58" w14:paraId="377F0FEB" w14:textId="77777777" w:rsidTr="00C31C58">
        <w:trPr>
          <w:trHeight w:val="269"/>
        </w:trPr>
        <w:tc>
          <w:tcPr>
            <w:tcW w:w="1091" w:type="pct"/>
            <w:tcBorders>
              <w:top w:val="single" w:sz="6" w:space="0" w:color="auto"/>
              <w:left w:val="nil"/>
              <w:bottom w:val="single" w:sz="6" w:space="0" w:color="auto"/>
              <w:right w:val="nil"/>
            </w:tcBorders>
            <w:vAlign w:val="center"/>
            <w:hideMark/>
          </w:tcPr>
          <w:p w14:paraId="4E367ABF" w14:textId="77777777" w:rsidR="00C31C58" w:rsidRDefault="00CE11CB" w:rsidP="00C31C58">
            <w:pPr>
              <w:pStyle w:val="TabellRader"/>
              <w:jc w:val="left"/>
            </w:pPr>
            <w:r>
              <w:t>Sydkorea</w:t>
            </w:r>
          </w:p>
        </w:tc>
        <w:tc>
          <w:tcPr>
            <w:tcW w:w="1880" w:type="pct"/>
            <w:tcBorders>
              <w:top w:val="single" w:sz="6" w:space="0" w:color="auto"/>
              <w:left w:val="nil"/>
              <w:bottom w:val="single" w:sz="6" w:space="0" w:color="auto"/>
              <w:right w:val="nil"/>
            </w:tcBorders>
            <w:vAlign w:val="center"/>
            <w:hideMark/>
          </w:tcPr>
          <w:p w14:paraId="1B0FD5A5" w14:textId="77777777" w:rsidR="00C31C58" w:rsidRDefault="00CE11CB" w:rsidP="00C31C58">
            <w:pPr>
              <w:pStyle w:val="TabellRader"/>
              <w:jc w:val="left"/>
            </w:pPr>
            <w:r>
              <w:t>Peru</w:t>
            </w:r>
          </w:p>
        </w:tc>
        <w:tc>
          <w:tcPr>
            <w:tcW w:w="470" w:type="pct"/>
            <w:tcBorders>
              <w:top w:val="single" w:sz="6" w:space="0" w:color="auto"/>
              <w:left w:val="nil"/>
              <w:bottom w:val="single" w:sz="6" w:space="0" w:color="auto"/>
              <w:right w:val="nil"/>
            </w:tcBorders>
            <w:vAlign w:val="center"/>
            <w:hideMark/>
          </w:tcPr>
          <w:p w14:paraId="4983CFC4" w14:textId="77777777" w:rsidR="00C31C58" w:rsidRDefault="00CE11CB" w:rsidP="00C31C58">
            <w:pPr>
              <w:pStyle w:val="TabellRader"/>
              <w:jc w:val="center"/>
            </w:pPr>
            <w:r>
              <w:t>1</w:t>
            </w:r>
          </w:p>
        </w:tc>
        <w:tc>
          <w:tcPr>
            <w:tcW w:w="1559" w:type="pct"/>
            <w:tcBorders>
              <w:top w:val="single" w:sz="6" w:space="0" w:color="auto"/>
              <w:left w:val="nil"/>
              <w:bottom w:val="single" w:sz="6" w:space="0" w:color="auto"/>
              <w:right w:val="nil"/>
            </w:tcBorders>
            <w:vAlign w:val="center"/>
            <w:hideMark/>
          </w:tcPr>
          <w:p w14:paraId="60C66E37" w14:textId="77777777" w:rsidR="00C31C58" w:rsidRDefault="00CE11CB" w:rsidP="00C31C58">
            <w:pPr>
              <w:pStyle w:val="TabellRader"/>
              <w:jc w:val="left"/>
            </w:pPr>
            <w:r>
              <w:t>Delar till korvetter</w:t>
            </w:r>
          </w:p>
        </w:tc>
      </w:tr>
      <w:tr w:rsidR="00C31C58" w14:paraId="2E0D49CD" w14:textId="77777777" w:rsidTr="00C31C58">
        <w:trPr>
          <w:trHeight w:val="269"/>
        </w:trPr>
        <w:tc>
          <w:tcPr>
            <w:tcW w:w="1091" w:type="pct"/>
            <w:tcBorders>
              <w:top w:val="single" w:sz="6" w:space="0" w:color="auto"/>
              <w:left w:val="nil"/>
              <w:bottom w:val="single" w:sz="8" w:space="0" w:color="auto"/>
              <w:right w:val="nil"/>
            </w:tcBorders>
            <w:vAlign w:val="center"/>
            <w:hideMark/>
          </w:tcPr>
          <w:p w14:paraId="20927F58" w14:textId="77777777" w:rsidR="00C31C58" w:rsidRDefault="00CE11CB" w:rsidP="00C31C58">
            <w:pPr>
              <w:pStyle w:val="TabellRader"/>
              <w:jc w:val="left"/>
            </w:pPr>
            <w:r>
              <w:t>USA</w:t>
            </w:r>
          </w:p>
        </w:tc>
        <w:tc>
          <w:tcPr>
            <w:tcW w:w="1880" w:type="pct"/>
            <w:tcBorders>
              <w:top w:val="single" w:sz="6" w:space="0" w:color="auto"/>
              <w:left w:val="nil"/>
              <w:bottom w:val="single" w:sz="8" w:space="0" w:color="auto"/>
              <w:right w:val="nil"/>
            </w:tcBorders>
            <w:vAlign w:val="center"/>
            <w:hideMark/>
          </w:tcPr>
          <w:p w14:paraId="2F2C05B2" w14:textId="77777777" w:rsidR="00C31C58" w:rsidRDefault="00CE11CB" w:rsidP="00C31C58">
            <w:pPr>
              <w:pStyle w:val="TabellRader"/>
              <w:jc w:val="left"/>
            </w:pPr>
            <w:r>
              <w:t>Sverige</w:t>
            </w:r>
          </w:p>
        </w:tc>
        <w:tc>
          <w:tcPr>
            <w:tcW w:w="470" w:type="pct"/>
            <w:tcBorders>
              <w:top w:val="single" w:sz="6" w:space="0" w:color="auto"/>
              <w:left w:val="nil"/>
              <w:bottom w:val="single" w:sz="8" w:space="0" w:color="auto"/>
              <w:right w:val="nil"/>
            </w:tcBorders>
            <w:vAlign w:val="center"/>
            <w:hideMark/>
          </w:tcPr>
          <w:p w14:paraId="46E35661" w14:textId="77777777" w:rsidR="00C31C58" w:rsidRDefault="00CE11CB" w:rsidP="00C31C58">
            <w:pPr>
              <w:pStyle w:val="TabellRader"/>
              <w:jc w:val="center"/>
            </w:pPr>
            <w:r>
              <w:t>1</w:t>
            </w:r>
          </w:p>
        </w:tc>
        <w:tc>
          <w:tcPr>
            <w:tcW w:w="1559" w:type="pct"/>
            <w:tcBorders>
              <w:top w:val="single" w:sz="6" w:space="0" w:color="auto"/>
              <w:left w:val="nil"/>
              <w:bottom w:val="single" w:sz="8" w:space="0" w:color="auto"/>
              <w:right w:val="nil"/>
            </w:tcBorders>
            <w:vAlign w:val="center"/>
            <w:hideMark/>
          </w:tcPr>
          <w:p w14:paraId="1A75A37A" w14:textId="77777777" w:rsidR="00C31C58" w:rsidRDefault="00CE11CB" w:rsidP="00C31C58">
            <w:pPr>
              <w:pStyle w:val="TabellRader"/>
              <w:jc w:val="left"/>
            </w:pPr>
            <w:r>
              <w:t>Radarsystem</w:t>
            </w:r>
          </w:p>
        </w:tc>
      </w:tr>
      <w:tr w:rsidR="00C31C58" w14:paraId="562C084A" w14:textId="77777777" w:rsidTr="00C31C58">
        <w:trPr>
          <w:trHeight w:val="269"/>
        </w:trPr>
        <w:tc>
          <w:tcPr>
            <w:tcW w:w="1091" w:type="pct"/>
            <w:tcBorders>
              <w:top w:val="single" w:sz="8" w:space="0" w:color="auto"/>
              <w:left w:val="nil"/>
              <w:bottom w:val="single" w:sz="8" w:space="0" w:color="auto"/>
              <w:right w:val="nil"/>
            </w:tcBorders>
            <w:vAlign w:val="center"/>
            <w:hideMark/>
          </w:tcPr>
          <w:p w14:paraId="4ED50614" w14:textId="77777777" w:rsidR="00C31C58" w:rsidRDefault="00CE11CB" w:rsidP="00C31C58">
            <w:pPr>
              <w:pStyle w:val="TabellSlutsumma"/>
              <w:jc w:val="left"/>
            </w:pPr>
            <w:r>
              <w:t>Totalt</w:t>
            </w:r>
          </w:p>
        </w:tc>
        <w:tc>
          <w:tcPr>
            <w:tcW w:w="1880" w:type="pct"/>
            <w:tcBorders>
              <w:top w:val="single" w:sz="8" w:space="0" w:color="auto"/>
              <w:left w:val="nil"/>
              <w:bottom w:val="single" w:sz="8" w:space="0" w:color="auto"/>
              <w:right w:val="nil"/>
            </w:tcBorders>
            <w:vAlign w:val="center"/>
          </w:tcPr>
          <w:p w14:paraId="5D57077A" w14:textId="77777777" w:rsidR="00C31C58" w:rsidRDefault="00C31C58" w:rsidP="00C31C58">
            <w:pPr>
              <w:pStyle w:val="TabellSlutsumma"/>
              <w:jc w:val="left"/>
            </w:pPr>
          </w:p>
        </w:tc>
        <w:tc>
          <w:tcPr>
            <w:tcW w:w="470" w:type="pct"/>
            <w:tcBorders>
              <w:top w:val="single" w:sz="8" w:space="0" w:color="auto"/>
              <w:left w:val="nil"/>
              <w:bottom w:val="single" w:sz="8" w:space="0" w:color="auto"/>
              <w:right w:val="nil"/>
            </w:tcBorders>
            <w:vAlign w:val="center"/>
            <w:hideMark/>
          </w:tcPr>
          <w:p w14:paraId="6EC6C7D5" w14:textId="77777777" w:rsidR="00C31C58" w:rsidRDefault="00CE11CB" w:rsidP="00C31C58">
            <w:pPr>
              <w:pStyle w:val="TabellSlutsumma"/>
              <w:jc w:val="center"/>
            </w:pPr>
            <w:r>
              <w:t>16</w:t>
            </w:r>
          </w:p>
        </w:tc>
        <w:tc>
          <w:tcPr>
            <w:tcW w:w="1559" w:type="pct"/>
            <w:tcBorders>
              <w:top w:val="single" w:sz="8" w:space="0" w:color="auto"/>
              <w:left w:val="nil"/>
              <w:bottom w:val="single" w:sz="8" w:space="0" w:color="auto"/>
              <w:right w:val="nil"/>
            </w:tcBorders>
            <w:vAlign w:val="center"/>
          </w:tcPr>
          <w:p w14:paraId="5AED2186" w14:textId="77777777" w:rsidR="00C31C58" w:rsidRDefault="00C31C58" w:rsidP="00C31C58">
            <w:pPr>
              <w:pStyle w:val="TabellSlutsumma"/>
              <w:jc w:val="left"/>
            </w:pPr>
          </w:p>
        </w:tc>
      </w:tr>
    </w:tbl>
    <w:p w14:paraId="22200B23" w14:textId="726E0500" w:rsidR="00C31C58" w:rsidRDefault="00CE11CB" w:rsidP="00C31C58">
      <w:pPr>
        <w:pStyle w:val="Rubrik3utannumrering"/>
        <w:rPr>
          <w:i/>
          <w:szCs w:val="24"/>
        </w:rPr>
      </w:pPr>
      <w:r>
        <w:t>Enskilt tillhandahållande</w:t>
      </w:r>
    </w:p>
    <w:p w14:paraId="425806D8" w14:textId="77777777" w:rsidR="00C31C58" w:rsidRDefault="00CE11CB" w:rsidP="00C31C58">
      <w:pPr>
        <w:pStyle w:val="Brdtext"/>
      </w:pPr>
      <w:r>
        <w:t xml:space="preserve">Svenska myndigheter, svenska företag och den som är bosatt eller stadigvarande vistas i Sverige, som avser att tillhandahålla krigsmateriel som finns i utlandet till någon annan i utlandet, måste i det enskilda fallet ha tillstånd från ISP, ett så kallat enskilt tillhandahållandetillstånd. Tillstånd krävs oavsett om krigsmaterielen tillhör sökanden eller någon annan. I tabell 28 redovisas de tillstånd som utfärdats 2020 avseende tillhandahållande av krigsmateriel mellan två parter i utlandet. </w:t>
      </w:r>
    </w:p>
    <w:p w14:paraId="26DCC429" w14:textId="77777777" w:rsidR="00C31C58" w:rsidRDefault="00CE11CB" w:rsidP="00C31C58">
      <w:pPr>
        <w:pStyle w:val="TabellRubrik"/>
      </w:pPr>
      <w:r>
        <w:t>Tabell 28</w:t>
      </w:r>
      <w:r>
        <w:tab/>
        <w:t>Beviljade enskilda tillhandahållandetillstånd under 2020 fördelat på land och materieltyp</w:t>
      </w:r>
    </w:p>
    <w:p w14:paraId="35B39BD6" w14:textId="22D4B9F7" w:rsidR="00C31C58" w:rsidRDefault="00C31C58" w:rsidP="00C31C58">
      <w:pPr>
        <w:pStyle w:val="TabellUnderrubrik"/>
      </w:pPr>
    </w:p>
    <w:tbl>
      <w:tblPr>
        <w:tblW w:w="5000" w:type="pct"/>
        <w:tblCellMar>
          <w:left w:w="0" w:type="dxa"/>
        </w:tblCellMar>
        <w:tblLook w:val="04A0" w:firstRow="1" w:lastRow="0" w:firstColumn="1" w:lastColumn="0" w:noHBand="0" w:noVBand="1"/>
      </w:tblPr>
      <w:tblGrid>
        <w:gridCol w:w="1303"/>
        <w:gridCol w:w="1304"/>
        <w:gridCol w:w="1320"/>
        <w:gridCol w:w="1970"/>
      </w:tblGrid>
      <w:tr w:rsidR="00C31C58" w14:paraId="61D3C116" w14:textId="77777777" w:rsidTr="00C31C58">
        <w:trPr>
          <w:trHeight w:val="277"/>
          <w:tblHeader/>
        </w:trPr>
        <w:tc>
          <w:tcPr>
            <w:tcW w:w="1105" w:type="pct"/>
            <w:tcBorders>
              <w:top w:val="single" w:sz="8" w:space="0" w:color="auto"/>
              <w:left w:val="nil"/>
              <w:bottom w:val="single" w:sz="8" w:space="0" w:color="auto"/>
              <w:right w:val="nil"/>
            </w:tcBorders>
            <w:vAlign w:val="bottom"/>
            <w:hideMark/>
          </w:tcPr>
          <w:p w14:paraId="79A5C353" w14:textId="77777777" w:rsidR="00C31C58" w:rsidRDefault="00CE11CB" w:rsidP="00C31C58">
            <w:pPr>
              <w:pStyle w:val="TabellHuvud"/>
              <w:jc w:val="left"/>
            </w:pPr>
            <w:r>
              <w:t xml:space="preserve">Från </w:t>
            </w:r>
          </w:p>
        </w:tc>
        <w:tc>
          <w:tcPr>
            <w:tcW w:w="1106" w:type="pct"/>
            <w:tcBorders>
              <w:top w:val="single" w:sz="8" w:space="0" w:color="auto"/>
              <w:left w:val="nil"/>
              <w:bottom w:val="single" w:sz="8" w:space="0" w:color="auto"/>
              <w:right w:val="nil"/>
            </w:tcBorders>
            <w:vAlign w:val="bottom"/>
            <w:hideMark/>
          </w:tcPr>
          <w:p w14:paraId="674352BE" w14:textId="77777777" w:rsidR="00C31C58" w:rsidRDefault="00CE11CB" w:rsidP="00C31C58">
            <w:pPr>
              <w:pStyle w:val="TabellHuvud"/>
              <w:jc w:val="left"/>
            </w:pPr>
            <w:r>
              <w:t xml:space="preserve">Till </w:t>
            </w:r>
          </w:p>
        </w:tc>
        <w:tc>
          <w:tcPr>
            <w:tcW w:w="1119" w:type="pct"/>
            <w:tcBorders>
              <w:top w:val="single" w:sz="8" w:space="0" w:color="auto"/>
              <w:left w:val="nil"/>
              <w:bottom w:val="single" w:sz="8" w:space="0" w:color="auto"/>
              <w:right w:val="nil"/>
            </w:tcBorders>
            <w:vAlign w:val="bottom"/>
            <w:hideMark/>
          </w:tcPr>
          <w:p w14:paraId="1CCA2C26" w14:textId="77777777" w:rsidR="00C31C58" w:rsidRDefault="00CE11CB" w:rsidP="00C31C58">
            <w:pPr>
              <w:pStyle w:val="TabellHuvud"/>
              <w:jc w:val="center"/>
            </w:pPr>
            <w:r>
              <w:t>Antal godkännanden</w:t>
            </w:r>
          </w:p>
        </w:tc>
        <w:tc>
          <w:tcPr>
            <w:tcW w:w="1670" w:type="pct"/>
            <w:tcBorders>
              <w:top w:val="single" w:sz="8" w:space="0" w:color="auto"/>
              <w:left w:val="nil"/>
              <w:bottom w:val="single" w:sz="8" w:space="0" w:color="auto"/>
              <w:right w:val="nil"/>
            </w:tcBorders>
            <w:vAlign w:val="bottom"/>
            <w:hideMark/>
          </w:tcPr>
          <w:p w14:paraId="130C8194" w14:textId="77777777" w:rsidR="00C31C58" w:rsidRDefault="00CE11CB" w:rsidP="00C31C58">
            <w:pPr>
              <w:pStyle w:val="TabellHuvud"/>
              <w:jc w:val="left"/>
            </w:pPr>
            <w:r>
              <w:t>Materiel</w:t>
            </w:r>
          </w:p>
        </w:tc>
      </w:tr>
      <w:tr w:rsidR="00C31C58" w14:paraId="39704A97" w14:textId="77777777" w:rsidTr="00C31C58">
        <w:trPr>
          <w:trHeight w:val="269"/>
        </w:trPr>
        <w:tc>
          <w:tcPr>
            <w:tcW w:w="1105" w:type="pct"/>
            <w:tcBorders>
              <w:top w:val="single" w:sz="8" w:space="0" w:color="auto"/>
              <w:left w:val="nil"/>
              <w:bottom w:val="single" w:sz="6" w:space="0" w:color="auto"/>
              <w:right w:val="nil"/>
            </w:tcBorders>
            <w:vAlign w:val="center"/>
            <w:hideMark/>
          </w:tcPr>
          <w:p w14:paraId="13A35D49" w14:textId="77777777" w:rsidR="00C31C58" w:rsidRDefault="00CE11CB" w:rsidP="00C31C58">
            <w:pPr>
              <w:pStyle w:val="TabellRader"/>
              <w:jc w:val="left"/>
            </w:pPr>
            <w:r>
              <w:t>Brasilien</w:t>
            </w:r>
          </w:p>
        </w:tc>
        <w:tc>
          <w:tcPr>
            <w:tcW w:w="1106" w:type="pct"/>
            <w:tcBorders>
              <w:top w:val="single" w:sz="8" w:space="0" w:color="auto"/>
              <w:left w:val="nil"/>
              <w:bottom w:val="single" w:sz="6" w:space="0" w:color="auto"/>
              <w:right w:val="nil"/>
            </w:tcBorders>
            <w:vAlign w:val="center"/>
            <w:hideMark/>
          </w:tcPr>
          <w:p w14:paraId="7D3E6965" w14:textId="77777777" w:rsidR="00C31C58" w:rsidRDefault="00CE11CB" w:rsidP="00C31C58">
            <w:pPr>
              <w:pStyle w:val="TabellRader"/>
              <w:jc w:val="left"/>
            </w:pPr>
            <w:r>
              <w:t>Brasilien</w:t>
            </w:r>
          </w:p>
        </w:tc>
        <w:tc>
          <w:tcPr>
            <w:tcW w:w="1119" w:type="pct"/>
            <w:tcBorders>
              <w:top w:val="single" w:sz="8" w:space="0" w:color="auto"/>
              <w:left w:val="nil"/>
              <w:bottom w:val="single" w:sz="6" w:space="0" w:color="auto"/>
              <w:right w:val="nil"/>
            </w:tcBorders>
            <w:vAlign w:val="center"/>
            <w:hideMark/>
          </w:tcPr>
          <w:p w14:paraId="5E5E4A84" w14:textId="77777777" w:rsidR="00C31C58" w:rsidRDefault="00CE11CB" w:rsidP="00C31C58">
            <w:pPr>
              <w:pStyle w:val="TabellRader"/>
              <w:jc w:val="center"/>
            </w:pPr>
            <w:r>
              <w:t>1</w:t>
            </w:r>
          </w:p>
        </w:tc>
        <w:tc>
          <w:tcPr>
            <w:tcW w:w="1670" w:type="pct"/>
            <w:tcBorders>
              <w:top w:val="single" w:sz="8" w:space="0" w:color="auto"/>
              <w:left w:val="nil"/>
              <w:bottom w:val="single" w:sz="6" w:space="0" w:color="auto"/>
              <w:right w:val="nil"/>
            </w:tcBorders>
            <w:vAlign w:val="center"/>
            <w:hideMark/>
          </w:tcPr>
          <w:p w14:paraId="625D897C" w14:textId="77777777" w:rsidR="00C31C58" w:rsidRDefault="00CE11CB" w:rsidP="00C31C58">
            <w:pPr>
              <w:pStyle w:val="TabellRader"/>
              <w:jc w:val="left"/>
            </w:pPr>
            <w:r>
              <w:t>Verktyg till stridsflygplan</w:t>
            </w:r>
          </w:p>
        </w:tc>
      </w:tr>
      <w:tr w:rsidR="00C31C58" w14:paraId="08ACC2C2" w14:textId="77777777" w:rsidTr="00C31C58">
        <w:trPr>
          <w:trHeight w:val="269"/>
        </w:trPr>
        <w:tc>
          <w:tcPr>
            <w:tcW w:w="1105" w:type="pct"/>
            <w:tcBorders>
              <w:top w:val="single" w:sz="6" w:space="0" w:color="auto"/>
              <w:left w:val="nil"/>
              <w:bottom w:val="single" w:sz="6" w:space="0" w:color="auto"/>
              <w:right w:val="nil"/>
            </w:tcBorders>
            <w:vAlign w:val="center"/>
            <w:hideMark/>
          </w:tcPr>
          <w:p w14:paraId="23EA55F4" w14:textId="77777777" w:rsidR="00C31C58" w:rsidRDefault="00CE11CB" w:rsidP="00C31C58">
            <w:pPr>
              <w:pStyle w:val="TabellRader"/>
              <w:jc w:val="left"/>
            </w:pPr>
            <w:r>
              <w:t xml:space="preserve">Estland </w:t>
            </w:r>
          </w:p>
        </w:tc>
        <w:tc>
          <w:tcPr>
            <w:tcW w:w="1106" w:type="pct"/>
            <w:tcBorders>
              <w:top w:val="single" w:sz="6" w:space="0" w:color="auto"/>
              <w:left w:val="nil"/>
              <w:bottom w:val="single" w:sz="6" w:space="0" w:color="auto"/>
              <w:right w:val="nil"/>
            </w:tcBorders>
            <w:vAlign w:val="center"/>
            <w:hideMark/>
          </w:tcPr>
          <w:p w14:paraId="6FF035F9" w14:textId="77777777" w:rsidR="00C31C58" w:rsidRDefault="00CE11CB" w:rsidP="00C31C58">
            <w:pPr>
              <w:pStyle w:val="TabellRader"/>
              <w:jc w:val="left"/>
            </w:pPr>
            <w:r>
              <w:t>Nederländerna</w:t>
            </w:r>
          </w:p>
        </w:tc>
        <w:tc>
          <w:tcPr>
            <w:tcW w:w="1119" w:type="pct"/>
            <w:tcBorders>
              <w:top w:val="single" w:sz="6" w:space="0" w:color="auto"/>
              <w:left w:val="nil"/>
              <w:bottom w:val="single" w:sz="6" w:space="0" w:color="auto"/>
              <w:right w:val="nil"/>
            </w:tcBorders>
            <w:vAlign w:val="center"/>
            <w:hideMark/>
          </w:tcPr>
          <w:p w14:paraId="6D538478" w14:textId="77777777" w:rsidR="00C31C58" w:rsidRDefault="00CE11CB" w:rsidP="00C31C58">
            <w:pPr>
              <w:pStyle w:val="TabellRader"/>
              <w:jc w:val="center"/>
            </w:pPr>
            <w:r>
              <w:t>1</w:t>
            </w:r>
          </w:p>
        </w:tc>
        <w:tc>
          <w:tcPr>
            <w:tcW w:w="1670" w:type="pct"/>
            <w:tcBorders>
              <w:top w:val="single" w:sz="6" w:space="0" w:color="auto"/>
              <w:left w:val="nil"/>
              <w:bottom w:val="single" w:sz="6" w:space="0" w:color="auto"/>
              <w:right w:val="nil"/>
            </w:tcBorders>
            <w:vAlign w:val="center"/>
            <w:hideMark/>
          </w:tcPr>
          <w:p w14:paraId="380DE8E7" w14:textId="77777777" w:rsidR="00C31C58" w:rsidRDefault="00CE11CB" w:rsidP="00C31C58">
            <w:pPr>
              <w:pStyle w:val="TabellRader"/>
              <w:jc w:val="left"/>
            </w:pPr>
            <w:r>
              <w:t>Delar till militära lastbilar</w:t>
            </w:r>
          </w:p>
        </w:tc>
      </w:tr>
      <w:tr w:rsidR="00C31C58" w14:paraId="29F267DE" w14:textId="77777777" w:rsidTr="00C31C58">
        <w:trPr>
          <w:trHeight w:val="269"/>
        </w:trPr>
        <w:tc>
          <w:tcPr>
            <w:tcW w:w="1105" w:type="pct"/>
            <w:tcBorders>
              <w:top w:val="single" w:sz="6" w:space="0" w:color="auto"/>
              <w:left w:val="nil"/>
              <w:bottom w:val="single" w:sz="6" w:space="0" w:color="auto"/>
              <w:right w:val="nil"/>
            </w:tcBorders>
            <w:vAlign w:val="center"/>
            <w:hideMark/>
          </w:tcPr>
          <w:p w14:paraId="66B841F9" w14:textId="77777777" w:rsidR="00C31C58" w:rsidRDefault="00CE11CB" w:rsidP="00C31C58">
            <w:pPr>
              <w:pStyle w:val="TabellRader"/>
              <w:jc w:val="left"/>
            </w:pPr>
            <w:r>
              <w:t>Frankrike</w:t>
            </w:r>
          </w:p>
        </w:tc>
        <w:tc>
          <w:tcPr>
            <w:tcW w:w="1106" w:type="pct"/>
            <w:tcBorders>
              <w:top w:val="single" w:sz="6" w:space="0" w:color="auto"/>
              <w:left w:val="nil"/>
              <w:bottom w:val="single" w:sz="6" w:space="0" w:color="auto"/>
              <w:right w:val="nil"/>
            </w:tcBorders>
            <w:vAlign w:val="center"/>
            <w:hideMark/>
          </w:tcPr>
          <w:p w14:paraId="45C7E1D2" w14:textId="77777777" w:rsidR="00C31C58" w:rsidRDefault="00CE11CB" w:rsidP="00C31C58">
            <w:pPr>
              <w:pStyle w:val="TabellRader"/>
              <w:jc w:val="left"/>
            </w:pPr>
            <w:r>
              <w:t>Japan</w:t>
            </w:r>
          </w:p>
        </w:tc>
        <w:tc>
          <w:tcPr>
            <w:tcW w:w="1119" w:type="pct"/>
            <w:tcBorders>
              <w:top w:val="single" w:sz="6" w:space="0" w:color="auto"/>
              <w:left w:val="nil"/>
              <w:bottom w:val="single" w:sz="6" w:space="0" w:color="auto"/>
              <w:right w:val="nil"/>
            </w:tcBorders>
            <w:vAlign w:val="center"/>
            <w:hideMark/>
          </w:tcPr>
          <w:p w14:paraId="202F1281" w14:textId="76FFF95C" w:rsidR="00C31C58" w:rsidRDefault="00CE11CB" w:rsidP="00C31C58">
            <w:pPr>
              <w:pStyle w:val="TabellRader"/>
              <w:jc w:val="center"/>
            </w:pPr>
            <w:r>
              <w:t>1</w:t>
            </w:r>
          </w:p>
        </w:tc>
        <w:tc>
          <w:tcPr>
            <w:tcW w:w="1670" w:type="pct"/>
            <w:tcBorders>
              <w:top w:val="single" w:sz="6" w:space="0" w:color="auto"/>
              <w:left w:val="nil"/>
              <w:bottom w:val="single" w:sz="6" w:space="0" w:color="auto"/>
              <w:right w:val="nil"/>
            </w:tcBorders>
            <w:vAlign w:val="center"/>
            <w:hideMark/>
          </w:tcPr>
          <w:p w14:paraId="48E590D7" w14:textId="77777777" w:rsidR="00C31C58" w:rsidRDefault="00CE11CB" w:rsidP="00C31C58">
            <w:pPr>
              <w:pStyle w:val="TabellRader"/>
              <w:jc w:val="left"/>
            </w:pPr>
            <w:r>
              <w:t>Delar till vapenstation</w:t>
            </w:r>
          </w:p>
        </w:tc>
      </w:tr>
      <w:tr w:rsidR="00C31C58" w14:paraId="0EB8FFA8" w14:textId="77777777" w:rsidTr="00C31C58">
        <w:trPr>
          <w:trHeight w:val="269"/>
        </w:trPr>
        <w:tc>
          <w:tcPr>
            <w:tcW w:w="1105" w:type="pct"/>
            <w:tcBorders>
              <w:top w:val="single" w:sz="6" w:space="0" w:color="auto"/>
              <w:left w:val="nil"/>
              <w:bottom w:val="single" w:sz="6" w:space="0" w:color="auto"/>
              <w:right w:val="nil"/>
            </w:tcBorders>
            <w:vAlign w:val="center"/>
            <w:hideMark/>
          </w:tcPr>
          <w:p w14:paraId="5387685E" w14:textId="77777777" w:rsidR="00C31C58" w:rsidRDefault="00CE11CB" w:rsidP="00C31C58">
            <w:pPr>
              <w:pStyle w:val="TabellRader"/>
              <w:jc w:val="left"/>
            </w:pPr>
            <w:r>
              <w:t>Frankrike</w:t>
            </w:r>
          </w:p>
        </w:tc>
        <w:tc>
          <w:tcPr>
            <w:tcW w:w="1106" w:type="pct"/>
            <w:tcBorders>
              <w:top w:val="single" w:sz="6" w:space="0" w:color="auto"/>
              <w:left w:val="nil"/>
              <w:bottom w:val="single" w:sz="6" w:space="0" w:color="auto"/>
              <w:right w:val="nil"/>
            </w:tcBorders>
            <w:vAlign w:val="center"/>
            <w:hideMark/>
          </w:tcPr>
          <w:p w14:paraId="0CBBCB3F" w14:textId="77777777" w:rsidR="00C31C58" w:rsidRDefault="00CE11CB" w:rsidP="00C31C58">
            <w:pPr>
              <w:pStyle w:val="TabellRader"/>
              <w:jc w:val="left"/>
            </w:pPr>
            <w:r>
              <w:t>Nederländerna</w:t>
            </w:r>
          </w:p>
        </w:tc>
        <w:tc>
          <w:tcPr>
            <w:tcW w:w="1119" w:type="pct"/>
            <w:tcBorders>
              <w:top w:val="single" w:sz="6" w:space="0" w:color="auto"/>
              <w:left w:val="nil"/>
              <w:bottom w:val="single" w:sz="6" w:space="0" w:color="auto"/>
              <w:right w:val="nil"/>
            </w:tcBorders>
            <w:vAlign w:val="center"/>
            <w:hideMark/>
          </w:tcPr>
          <w:p w14:paraId="1B70F559" w14:textId="77777777" w:rsidR="00C31C58" w:rsidRDefault="00CE11CB" w:rsidP="00C31C58">
            <w:pPr>
              <w:pStyle w:val="TabellRader"/>
              <w:jc w:val="center"/>
            </w:pPr>
            <w:r>
              <w:t>1</w:t>
            </w:r>
          </w:p>
        </w:tc>
        <w:tc>
          <w:tcPr>
            <w:tcW w:w="1670" w:type="pct"/>
            <w:tcBorders>
              <w:top w:val="single" w:sz="6" w:space="0" w:color="auto"/>
              <w:left w:val="nil"/>
              <w:bottom w:val="single" w:sz="6" w:space="0" w:color="auto"/>
              <w:right w:val="nil"/>
            </w:tcBorders>
            <w:vAlign w:val="center"/>
            <w:hideMark/>
          </w:tcPr>
          <w:p w14:paraId="5781196B" w14:textId="77777777" w:rsidR="00C31C58" w:rsidRDefault="00CE11CB" w:rsidP="00C31C58">
            <w:pPr>
              <w:pStyle w:val="TabellRader"/>
              <w:jc w:val="left"/>
            </w:pPr>
            <w:r>
              <w:t>Delar till militära lastbilar</w:t>
            </w:r>
          </w:p>
        </w:tc>
      </w:tr>
      <w:tr w:rsidR="00C31C58" w14:paraId="62946452" w14:textId="77777777" w:rsidTr="00C31C58">
        <w:trPr>
          <w:trHeight w:val="269"/>
        </w:trPr>
        <w:tc>
          <w:tcPr>
            <w:tcW w:w="1105" w:type="pct"/>
            <w:tcBorders>
              <w:top w:val="single" w:sz="6" w:space="0" w:color="auto"/>
              <w:left w:val="nil"/>
              <w:bottom w:val="single" w:sz="6" w:space="0" w:color="auto"/>
              <w:right w:val="nil"/>
            </w:tcBorders>
            <w:vAlign w:val="center"/>
            <w:hideMark/>
          </w:tcPr>
          <w:p w14:paraId="6A348514" w14:textId="77777777" w:rsidR="00C31C58" w:rsidRDefault="00CE11CB" w:rsidP="00C31C58">
            <w:pPr>
              <w:pStyle w:val="TabellRader"/>
              <w:jc w:val="left"/>
            </w:pPr>
            <w:r>
              <w:t>Frankrike</w:t>
            </w:r>
          </w:p>
        </w:tc>
        <w:tc>
          <w:tcPr>
            <w:tcW w:w="1106" w:type="pct"/>
            <w:tcBorders>
              <w:top w:val="single" w:sz="6" w:space="0" w:color="auto"/>
              <w:left w:val="nil"/>
              <w:bottom w:val="single" w:sz="6" w:space="0" w:color="auto"/>
              <w:right w:val="nil"/>
            </w:tcBorders>
            <w:vAlign w:val="center"/>
            <w:hideMark/>
          </w:tcPr>
          <w:p w14:paraId="7BE2412E" w14:textId="77777777" w:rsidR="00C31C58" w:rsidRDefault="00CE11CB" w:rsidP="00C31C58">
            <w:pPr>
              <w:pStyle w:val="TabellRader"/>
              <w:jc w:val="left"/>
            </w:pPr>
            <w:r>
              <w:t>Norge</w:t>
            </w:r>
          </w:p>
        </w:tc>
        <w:tc>
          <w:tcPr>
            <w:tcW w:w="1119" w:type="pct"/>
            <w:tcBorders>
              <w:top w:val="single" w:sz="6" w:space="0" w:color="auto"/>
              <w:left w:val="nil"/>
              <w:bottom w:val="single" w:sz="6" w:space="0" w:color="auto"/>
              <w:right w:val="nil"/>
            </w:tcBorders>
            <w:vAlign w:val="center"/>
            <w:hideMark/>
          </w:tcPr>
          <w:p w14:paraId="31EB77A6" w14:textId="77777777" w:rsidR="00C31C58" w:rsidRDefault="00CE11CB" w:rsidP="00C31C58">
            <w:pPr>
              <w:pStyle w:val="TabellRader"/>
              <w:jc w:val="center"/>
            </w:pPr>
            <w:r>
              <w:t>1</w:t>
            </w:r>
          </w:p>
        </w:tc>
        <w:tc>
          <w:tcPr>
            <w:tcW w:w="1670" w:type="pct"/>
            <w:tcBorders>
              <w:top w:val="single" w:sz="6" w:space="0" w:color="auto"/>
              <w:left w:val="nil"/>
              <w:bottom w:val="single" w:sz="6" w:space="0" w:color="auto"/>
              <w:right w:val="nil"/>
            </w:tcBorders>
            <w:vAlign w:val="center"/>
            <w:hideMark/>
          </w:tcPr>
          <w:p w14:paraId="3159F18C" w14:textId="77777777" w:rsidR="00C31C58" w:rsidRDefault="00CE11CB" w:rsidP="00C31C58">
            <w:pPr>
              <w:pStyle w:val="TabellRader"/>
              <w:jc w:val="left"/>
            </w:pPr>
            <w:r>
              <w:t>Delar till missil</w:t>
            </w:r>
          </w:p>
        </w:tc>
      </w:tr>
      <w:tr w:rsidR="00C31C58" w14:paraId="15874823" w14:textId="77777777" w:rsidTr="00C31C58">
        <w:trPr>
          <w:trHeight w:val="269"/>
        </w:trPr>
        <w:tc>
          <w:tcPr>
            <w:tcW w:w="1105" w:type="pct"/>
            <w:tcBorders>
              <w:top w:val="single" w:sz="6" w:space="0" w:color="auto"/>
              <w:left w:val="nil"/>
              <w:bottom w:val="single" w:sz="6" w:space="0" w:color="auto"/>
              <w:right w:val="nil"/>
            </w:tcBorders>
            <w:hideMark/>
          </w:tcPr>
          <w:p w14:paraId="71D97D2C" w14:textId="77777777" w:rsidR="00C31C58" w:rsidRDefault="00CE11CB" w:rsidP="00C31C58">
            <w:pPr>
              <w:pStyle w:val="TabellRader"/>
              <w:jc w:val="left"/>
            </w:pPr>
            <w:r>
              <w:t>FAE</w:t>
            </w:r>
          </w:p>
        </w:tc>
        <w:tc>
          <w:tcPr>
            <w:tcW w:w="1106" w:type="pct"/>
            <w:tcBorders>
              <w:top w:val="single" w:sz="6" w:space="0" w:color="auto"/>
              <w:left w:val="nil"/>
              <w:bottom w:val="single" w:sz="6" w:space="0" w:color="auto"/>
              <w:right w:val="nil"/>
            </w:tcBorders>
            <w:hideMark/>
          </w:tcPr>
          <w:p w14:paraId="3FA3E397" w14:textId="77777777" w:rsidR="00C31C58" w:rsidRDefault="00CE11CB" w:rsidP="00C31C58">
            <w:pPr>
              <w:pStyle w:val="TabellRader"/>
              <w:jc w:val="left"/>
            </w:pPr>
            <w:r>
              <w:t xml:space="preserve">Förenade </w:t>
            </w:r>
          </w:p>
          <w:p w14:paraId="0D5EF332" w14:textId="77777777" w:rsidR="00C31C58" w:rsidRDefault="00CE11CB" w:rsidP="00C31C58">
            <w:pPr>
              <w:pStyle w:val="TabellRader"/>
              <w:jc w:val="left"/>
            </w:pPr>
            <w:r>
              <w:t>Arabemiraten</w:t>
            </w:r>
          </w:p>
        </w:tc>
        <w:tc>
          <w:tcPr>
            <w:tcW w:w="1119" w:type="pct"/>
            <w:tcBorders>
              <w:top w:val="single" w:sz="6" w:space="0" w:color="auto"/>
              <w:left w:val="nil"/>
              <w:bottom w:val="single" w:sz="6" w:space="0" w:color="auto"/>
              <w:right w:val="nil"/>
            </w:tcBorders>
            <w:hideMark/>
          </w:tcPr>
          <w:p w14:paraId="0EA488C1" w14:textId="77777777" w:rsidR="00C31C58" w:rsidRDefault="00CE11CB" w:rsidP="00C31C58">
            <w:pPr>
              <w:pStyle w:val="TabellRader"/>
              <w:jc w:val="center"/>
            </w:pPr>
            <w:r>
              <w:t>1</w:t>
            </w:r>
          </w:p>
        </w:tc>
        <w:tc>
          <w:tcPr>
            <w:tcW w:w="1670" w:type="pct"/>
            <w:tcBorders>
              <w:top w:val="single" w:sz="6" w:space="0" w:color="auto"/>
              <w:left w:val="nil"/>
              <w:bottom w:val="single" w:sz="6" w:space="0" w:color="auto"/>
              <w:right w:val="nil"/>
            </w:tcBorders>
            <w:hideMark/>
          </w:tcPr>
          <w:p w14:paraId="591F0172" w14:textId="77777777" w:rsidR="00C31C58" w:rsidRDefault="00CE11CB" w:rsidP="00C31C58">
            <w:pPr>
              <w:pStyle w:val="TabellRader"/>
              <w:jc w:val="left"/>
            </w:pPr>
            <w:r>
              <w:t>IR-kamera</w:t>
            </w:r>
          </w:p>
        </w:tc>
      </w:tr>
      <w:tr w:rsidR="00C31C58" w14:paraId="7245619F" w14:textId="77777777" w:rsidTr="00C31C58">
        <w:trPr>
          <w:trHeight w:val="269"/>
        </w:trPr>
        <w:tc>
          <w:tcPr>
            <w:tcW w:w="1105" w:type="pct"/>
            <w:tcBorders>
              <w:top w:val="single" w:sz="6" w:space="0" w:color="auto"/>
              <w:left w:val="nil"/>
              <w:bottom w:val="single" w:sz="6" w:space="0" w:color="auto"/>
              <w:right w:val="nil"/>
            </w:tcBorders>
            <w:vAlign w:val="center"/>
            <w:hideMark/>
          </w:tcPr>
          <w:p w14:paraId="01E71267" w14:textId="77777777" w:rsidR="00C31C58" w:rsidRDefault="00CE11CB" w:rsidP="00C31C58">
            <w:pPr>
              <w:pStyle w:val="TabellRader"/>
              <w:jc w:val="left"/>
            </w:pPr>
            <w:r>
              <w:t>Kanada</w:t>
            </w:r>
          </w:p>
        </w:tc>
        <w:tc>
          <w:tcPr>
            <w:tcW w:w="1106" w:type="pct"/>
            <w:tcBorders>
              <w:top w:val="single" w:sz="6" w:space="0" w:color="auto"/>
              <w:left w:val="nil"/>
              <w:bottom w:val="single" w:sz="6" w:space="0" w:color="auto"/>
              <w:right w:val="nil"/>
            </w:tcBorders>
            <w:vAlign w:val="center"/>
            <w:hideMark/>
          </w:tcPr>
          <w:p w14:paraId="18B9A8ED" w14:textId="77777777" w:rsidR="00C31C58" w:rsidRDefault="00CE11CB" w:rsidP="00C31C58">
            <w:pPr>
              <w:pStyle w:val="TabellRader"/>
              <w:jc w:val="left"/>
            </w:pPr>
            <w:r>
              <w:t>Danmark</w:t>
            </w:r>
          </w:p>
        </w:tc>
        <w:tc>
          <w:tcPr>
            <w:tcW w:w="1119" w:type="pct"/>
            <w:tcBorders>
              <w:top w:val="single" w:sz="6" w:space="0" w:color="auto"/>
              <w:left w:val="nil"/>
              <w:bottom w:val="single" w:sz="6" w:space="0" w:color="auto"/>
              <w:right w:val="nil"/>
            </w:tcBorders>
            <w:vAlign w:val="center"/>
            <w:hideMark/>
          </w:tcPr>
          <w:p w14:paraId="259245B9" w14:textId="77777777" w:rsidR="00C31C58" w:rsidRDefault="00CE11CB" w:rsidP="00C31C58">
            <w:pPr>
              <w:pStyle w:val="TabellRader"/>
              <w:jc w:val="center"/>
            </w:pPr>
            <w:r>
              <w:t>2</w:t>
            </w:r>
          </w:p>
        </w:tc>
        <w:tc>
          <w:tcPr>
            <w:tcW w:w="1670" w:type="pct"/>
            <w:tcBorders>
              <w:top w:val="single" w:sz="6" w:space="0" w:color="auto"/>
              <w:left w:val="nil"/>
              <w:bottom w:val="single" w:sz="6" w:space="0" w:color="auto"/>
              <w:right w:val="nil"/>
            </w:tcBorders>
            <w:vAlign w:val="center"/>
            <w:hideMark/>
          </w:tcPr>
          <w:p w14:paraId="77898878" w14:textId="77777777" w:rsidR="00C31C58" w:rsidRDefault="00CE11CB" w:rsidP="00C31C58">
            <w:pPr>
              <w:pStyle w:val="TabellRader"/>
              <w:jc w:val="left"/>
            </w:pPr>
            <w:r>
              <w:t>Komponenter till automatvapen och ammunition</w:t>
            </w:r>
          </w:p>
        </w:tc>
      </w:tr>
      <w:tr w:rsidR="00C31C58" w14:paraId="1A839385" w14:textId="77777777" w:rsidTr="00C31C58">
        <w:trPr>
          <w:trHeight w:val="269"/>
        </w:trPr>
        <w:tc>
          <w:tcPr>
            <w:tcW w:w="1105" w:type="pct"/>
            <w:tcBorders>
              <w:top w:val="single" w:sz="6" w:space="0" w:color="auto"/>
              <w:left w:val="nil"/>
              <w:bottom w:val="single" w:sz="6" w:space="0" w:color="auto"/>
              <w:right w:val="nil"/>
            </w:tcBorders>
            <w:vAlign w:val="center"/>
            <w:hideMark/>
          </w:tcPr>
          <w:p w14:paraId="6ABEFEAE" w14:textId="77777777" w:rsidR="00C31C58" w:rsidRDefault="00CE11CB" w:rsidP="00C31C58">
            <w:pPr>
              <w:pStyle w:val="TabellRader"/>
              <w:jc w:val="left"/>
            </w:pPr>
            <w:r>
              <w:t>Lettland</w:t>
            </w:r>
          </w:p>
        </w:tc>
        <w:tc>
          <w:tcPr>
            <w:tcW w:w="1106" w:type="pct"/>
            <w:tcBorders>
              <w:top w:val="single" w:sz="6" w:space="0" w:color="auto"/>
              <w:left w:val="nil"/>
              <w:bottom w:val="single" w:sz="6" w:space="0" w:color="auto"/>
              <w:right w:val="nil"/>
            </w:tcBorders>
            <w:vAlign w:val="center"/>
            <w:hideMark/>
          </w:tcPr>
          <w:p w14:paraId="3C3D4509" w14:textId="77777777" w:rsidR="00C31C58" w:rsidRDefault="00CE11CB" w:rsidP="00C31C58">
            <w:pPr>
              <w:pStyle w:val="TabellRader"/>
              <w:jc w:val="left"/>
            </w:pPr>
            <w:r>
              <w:t>Danmark</w:t>
            </w:r>
          </w:p>
        </w:tc>
        <w:tc>
          <w:tcPr>
            <w:tcW w:w="1119" w:type="pct"/>
            <w:tcBorders>
              <w:top w:val="single" w:sz="6" w:space="0" w:color="auto"/>
              <w:left w:val="nil"/>
              <w:bottom w:val="single" w:sz="6" w:space="0" w:color="auto"/>
              <w:right w:val="nil"/>
            </w:tcBorders>
            <w:vAlign w:val="center"/>
            <w:hideMark/>
          </w:tcPr>
          <w:p w14:paraId="158E2C5C" w14:textId="77777777" w:rsidR="00C31C58" w:rsidRDefault="00CE11CB" w:rsidP="00C31C58">
            <w:pPr>
              <w:pStyle w:val="TabellRader"/>
              <w:jc w:val="center"/>
            </w:pPr>
            <w:r>
              <w:t>1</w:t>
            </w:r>
          </w:p>
        </w:tc>
        <w:tc>
          <w:tcPr>
            <w:tcW w:w="1670" w:type="pct"/>
            <w:tcBorders>
              <w:top w:val="single" w:sz="6" w:space="0" w:color="auto"/>
              <w:left w:val="nil"/>
              <w:bottom w:val="single" w:sz="6" w:space="0" w:color="auto"/>
              <w:right w:val="nil"/>
            </w:tcBorders>
            <w:vAlign w:val="center"/>
            <w:hideMark/>
          </w:tcPr>
          <w:p w14:paraId="0A4880D8" w14:textId="77777777" w:rsidR="00C31C58" w:rsidRDefault="00CE11CB" w:rsidP="00C31C58">
            <w:pPr>
              <w:pStyle w:val="TabellRader"/>
              <w:jc w:val="left"/>
            </w:pPr>
            <w:r>
              <w:t>Dykutrustning</w:t>
            </w:r>
          </w:p>
        </w:tc>
      </w:tr>
      <w:tr w:rsidR="00C31C58" w14:paraId="1D3A26F4" w14:textId="77777777" w:rsidTr="00C31C58">
        <w:trPr>
          <w:trHeight w:val="269"/>
        </w:trPr>
        <w:tc>
          <w:tcPr>
            <w:tcW w:w="1105" w:type="pct"/>
            <w:tcBorders>
              <w:top w:val="single" w:sz="6" w:space="0" w:color="auto"/>
              <w:left w:val="nil"/>
              <w:bottom w:val="single" w:sz="6" w:space="0" w:color="auto"/>
              <w:right w:val="nil"/>
            </w:tcBorders>
            <w:vAlign w:val="center"/>
            <w:hideMark/>
          </w:tcPr>
          <w:p w14:paraId="44BF1FDF" w14:textId="77777777" w:rsidR="00C31C58" w:rsidRDefault="00CE11CB" w:rsidP="00C31C58">
            <w:pPr>
              <w:pStyle w:val="TabellRader"/>
              <w:jc w:val="left"/>
            </w:pPr>
            <w:r>
              <w:t xml:space="preserve">Lettland </w:t>
            </w:r>
          </w:p>
        </w:tc>
        <w:tc>
          <w:tcPr>
            <w:tcW w:w="1106" w:type="pct"/>
            <w:tcBorders>
              <w:top w:val="single" w:sz="6" w:space="0" w:color="auto"/>
              <w:left w:val="nil"/>
              <w:bottom w:val="single" w:sz="6" w:space="0" w:color="auto"/>
              <w:right w:val="nil"/>
            </w:tcBorders>
            <w:vAlign w:val="center"/>
            <w:hideMark/>
          </w:tcPr>
          <w:p w14:paraId="73367D95" w14:textId="77777777" w:rsidR="00C31C58" w:rsidRDefault="00CE11CB" w:rsidP="00C31C58">
            <w:pPr>
              <w:pStyle w:val="TabellRader"/>
              <w:jc w:val="left"/>
            </w:pPr>
            <w:r>
              <w:t>Frankrike</w:t>
            </w:r>
          </w:p>
        </w:tc>
        <w:tc>
          <w:tcPr>
            <w:tcW w:w="1119" w:type="pct"/>
            <w:tcBorders>
              <w:top w:val="single" w:sz="6" w:space="0" w:color="auto"/>
              <w:left w:val="nil"/>
              <w:bottom w:val="single" w:sz="6" w:space="0" w:color="auto"/>
              <w:right w:val="nil"/>
            </w:tcBorders>
            <w:vAlign w:val="center"/>
            <w:hideMark/>
          </w:tcPr>
          <w:p w14:paraId="0C7CB997" w14:textId="77777777" w:rsidR="00C31C58" w:rsidRDefault="00CE11CB" w:rsidP="00C31C58">
            <w:pPr>
              <w:pStyle w:val="TabellRader"/>
              <w:jc w:val="center"/>
            </w:pPr>
            <w:r>
              <w:t>1</w:t>
            </w:r>
          </w:p>
        </w:tc>
        <w:tc>
          <w:tcPr>
            <w:tcW w:w="1670" w:type="pct"/>
            <w:tcBorders>
              <w:top w:val="single" w:sz="6" w:space="0" w:color="auto"/>
              <w:left w:val="nil"/>
              <w:bottom w:val="single" w:sz="6" w:space="0" w:color="auto"/>
              <w:right w:val="nil"/>
            </w:tcBorders>
            <w:vAlign w:val="center"/>
            <w:hideMark/>
          </w:tcPr>
          <w:p w14:paraId="27E87E18" w14:textId="77777777" w:rsidR="00C31C58" w:rsidRDefault="00CE11CB" w:rsidP="00C31C58">
            <w:pPr>
              <w:pStyle w:val="TabellRader"/>
              <w:jc w:val="left"/>
            </w:pPr>
            <w:r>
              <w:t>Dykutrustning</w:t>
            </w:r>
          </w:p>
        </w:tc>
      </w:tr>
      <w:tr w:rsidR="00C31C58" w14:paraId="781DEA60" w14:textId="77777777" w:rsidTr="00C31C58">
        <w:trPr>
          <w:trHeight w:val="269"/>
        </w:trPr>
        <w:tc>
          <w:tcPr>
            <w:tcW w:w="1105" w:type="pct"/>
            <w:tcBorders>
              <w:top w:val="single" w:sz="6" w:space="0" w:color="auto"/>
              <w:left w:val="nil"/>
              <w:bottom w:val="single" w:sz="6" w:space="0" w:color="auto"/>
              <w:right w:val="nil"/>
            </w:tcBorders>
            <w:vAlign w:val="center"/>
            <w:hideMark/>
          </w:tcPr>
          <w:p w14:paraId="5AF51603" w14:textId="77777777" w:rsidR="00C31C58" w:rsidRDefault="00CE11CB" w:rsidP="00C31C58">
            <w:pPr>
              <w:pStyle w:val="TabellRader"/>
              <w:jc w:val="left"/>
            </w:pPr>
            <w:r>
              <w:t>Malaysia</w:t>
            </w:r>
          </w:p>
        </w:tc>
        <w:tc>
          <w:tcPr>
            <w:tcW w:w="1106" w:type="pct"/>
            <w:tcBorders>
              <w:top w:val="single" w:sz="6" w:space="0" w:color="auto"/>
              <w:left w:val="nil"/>
              <w:bottom w:val="single" w:sz="6" w:space="0" w:color="auto"/>
              <w:right w:val="nil"/>
            </w:tcBorders>
            <w:vAlign w:val="center"/>
            <w:hideMark/>
          </w:tcPr>
          <w:p w14:paraId="075A53D9" w14:textId="77777777" w:rsidR="00C31C58" w:rsidRDefault="00CE11CB" w:rsidP="00C31C58">
            <w:pPr>
              <w:pStyle w:val="TabellRader"/>
              <w:jc w:val="left"/>
            </w:pPr>
            <w:r>
              <w:t>Malaysia</w:t>
            </w:r>
          </w:p>
        </w:tc>
        <w:tc>
          <w:tcPr>
            <w:tcW w:w="1119" w:type="pct"/>
            <w:tcBorders>
              <w:top w:val="single" w:sz="6" w:space="0" w:color="auto"/>
              <w:left w:val="nil"/>
              <w:bottom w:val="single" w:sz="6" w:space="0" w:color="auto"/>
              <w:right w:val="nil"/>
            </w:tcBorders>
            <w:vAlign w:val="center"/>
            <w:hideMark/>
          </w:tcPr>
          <w:p w14:paraId="2F4F6EBF" w14:textId="77777777" w:rsidR="00C31C58" w:rsidRDefault="00CE11CB" w:rsidP="00C31C58">
            <w:pPr>
              <w:pStyle w:val="TabellRader"/>
              <w:jc w:val="center"/>
            </w:pPr>
            <w:r>
              <w:t>1</w:t>
            </w:r>
          </w:p>
        </w:tc>
        <w:tc>
          <w:tcPr>
            <w:tcW w:w="1670" w:type="pct"/>
            <w:tcBorders>
              <w:top w:val="single" w:sz="6" w:space="0" w:color="auto"/>
              <w:left w:val="nil"/>
              <w:bottom w:val="single" w:sz="6" w:space="0" w:color="auto"/>
              <w:right w:val="nil"/>
            </w:tcBorders>
            <w:vAlign w:val="center"/>
            <w:hideMark/>
          </w:tcPr>
          <w:p w14:paraId="155850BC" w14:textId="77777777" w:rsidR="00C31C58" w:rsidRDefault="00CE11CB" w:rsidP="00C31C58">
            <w:pPr>
              <w:pStyle w:val="TabellRader"/>
              <w:jc w:val="left"/>
            </w:pPr>
            <w:r>
              <w:t>Delar till fartygskanon</w:t>
            </w:r>
          </w:p>
        </w:tc>
      </w:tr>
      <w:tr w:rsidR="00C31C58" w14:paraId="7597E631" w14:textId="77777777" w:rsidTr="00C31C58">
        <w:trPr>
          <w:trHeight w:val="269"/>
        </w:trPr>
        <w:tc>
          <w:tcPr>
            <w:tcW w:w="1105" w:type="pct"/>
            <w:tcBorders>
              <w:top w:val="single" w:sz="6" w:space="0" w:color="auto"/>
              <w:left w:val="nil"/>
              <w:bottom w:val="single" w:sz="6" w:space="0" w:color="auto"/>
              <w:right w:val="nil"/>
            </w:tcBorders>
            <w:vAlign w:val="center"/>
            <w:hideMark/>
          </w:tcPr>
          <w:p w14:paraId="2EB559EA" w14:textId="77777777" w:rsidR="00C31C58" w:rsidRDefault="00CE11CB" w:rsidP="00C31C58">
            <w:pPr>
              <w:pStyle w:val="TabellRader"/>
              <w:jc w:val="left"/>
            </w:pPr>
            <w:r>
              <w:t>Nederländerna</w:t>
            </w:r>
          </w:p>
        </w:tc>
        <w:tc>
          <w:tcPr>
            <w:tcW w:w="1106" w:type="pct"/>
            <w:tcBorders>
              <w:top w:val="single" w:sz="6" w:space="0" w:color="auto"/>
              <w:left w:val="nil"/>
              <w:bottom w:val="single" w:sz="6" w:space="0" w:color="auto"/>
              <w:right w:val="nil"/>
            </w:tcBorders>
            <w:vAlign w:val="center"/>
            <w:hideMark/>
          </w:tcPr>
          <w:p w14:paraId="7E47355A" w14:textId="77777777" w:rsidR="00C31C58" w:rsidRDefault="00CE11CB" w:rsidP="00C31C58">
            <w:pPr>
              <w:pStyle w:val="TabellRader"/>
              <w:jc w:val="left"/>
            </w:pPr>
            <w:r>
              <w:t>Nederländerna</w:t>
            </w:r>
          </w:p>
        </w:tc>
        <w:tc>
          <w:tcPr>
            <w:tcW w:w="1119" w:type="pct"/>
            <w:tcBorders>
              <w:top w:val="single" w:sz="6" w:space="0" w:color="auto"/>
              <w:left w:val="nil"/>
              <w:bottom w:val="single" w:sz="6" w:space="0" w:color="auto"/>
              <w:right w:val="nil"/>
            </w:tcBorders>
            <w:vAlign w:val="center"/>
            <w:hideMark/>
          </w:tcPr>
          <w:p w14:paraId="0CD6CB9D" w14:textId="77777777" w:rsidR="00C31C58" w:rsidRDefault="00CE11CB" w:rsidP="00C31C58">
            <w:pPr>
              <w:pStyle w:val="TabellRader"/>
              <w:jc w:val="center"/>
            </w:pPr>
            <w:r>
              <w:t>6</w:t>
            </w:r>
          </w:p>
        </w:tc>
        <w:tc>
          <w:tcPr>
            <w:tcW w:w="1670" w:type="pct"/>
            <w:tcBorders>
              <w:top w:val="single" w:sz="6" w:space="0" w:color="auto"/>
              <w:left w:val="nil"/>
              <w:bottom w:val="single" w:sz="6" w:space="0" w:color="auto"/>
              <w:right w:val="nil"/>
            </w:tcBorders>
            <w:vAlign w:val="center"/>
            <w:hideMark/>
          </w:tcPr>
          <w:p w14:paraId="274DFAB6" w14:textId="77777777" w:rsidR="00C31C58" w:rsidRDefault="00CE11CB" w:rsidP="00C31C58">
            <w:pPr>
              <w:pStyle w:val="TabellRader"/>
              <w:jc w:val="left"/>
            </w:pPr>
            <w:r>
              <w:t xml:space="preserve">Militära lastbilar och tillhörande delar </w:t>
            </w:r>
          </w:p>
        </w:tc>
      </w:tr>
      <w:tr w:rsidR="00C31C58" w14:paraId="16D228B7" w14:textId="77777777" w:rsidTr="00C31C58">
        <w:trPr>
          <w:trHeight w:val="269"/>
        </w:trPr>
        <w:tc>
          <w:tcPr>
            <w:tcW w:w="1105" w:type="pct"/>
            <w:tcBorders>
              <w:top w:val="single" w:sz="6" w:space="0" w:color="auto"/>
              <w:left w:val="nil"/>
              <w:bottom w:val="single" w:sz="6" w:space="0" w:color="auto"/>
              <w:right w:val="nil"/>
            </w:tcBorders>
            <w:vAlign w:val="center"/>
            <w:hideMark/>
          </w:tcPr>
          <w:p w14:paraId="5F66C9FA" w14:textId="77777777" w:rsidR="00C31C58" w:rsidRDefault="00CE11CB" w:rsidP="00C31C58">
            <w:pPr>
              <w:pStyle w:val="TabellRader"/>
              <w:jc w:val="left"/>
            </w:pPr>
            <w:r>
              <w:t>Storbritannien</w:t>
            </w:r>
          </w:p>
        </w:tc>
        <w:tc>
          <w:tcPr>
            <w:tcW w:w="1106" w:type="pct"/>
            <w:tcBorders>
              <w:top w:val="single" w:sz="6" w:space="0" w:color="auto"/>
              <w:left w:val="nil"/>
              <w:bottom w:val="single" w:sz="6" w:space="0" w:color="auto"/>
              <w:right w:val="nil"/>
            </w:tcBorders>
            <w:vAlign w:val="center"/>
            <w:hideMark/>
          </w:tcPr>
          <w:p w14:paraId="055F767B" w14:textId="77777777" w:rsidR="00C31C58" w:rsidRDefault="00CE11CB" w:rsidP="00C31C58">
            <w:pPr>
              <w:pStyle w:val="TabellRader"/>
              <w:jc w:val="left"/>
            </w:pPr>
            <w:r>
              <w:t>Belgien</w:t>
            </w:r>
          </w:p>
        </w:tc>
        <w:tc>
          <w:tcPr>
            <w:tcW w:w="1119" w:type="pct"/>
            <w:tcBorders>
              <w:top w:val="single" w:sz="6" w:space="0" w:color="auto"/>
              <w:left w:val="nil"/>
              <w:bottom w:val="single" w:sz="6" w:space="0" w:color="auto"/>
              <w:right w:val="nil"/>
            </w:tcBorders>
            <w:vAlign w:val="center"/>
            <w:hideMark/>
          </w:tcPr>
          <w:p w14:paraId="3A510D6C" w14:textId="77777777" w:rsidR="00C31C58" w:rsidRDefault="00CE11CB" w:rsidP="00C31C58">
            <w:pPr>
              <w:pStyle w:val="TabellRader"/>
              <w:jc w:val="center"/>
            </w:pPr>
            <w:r>
              <w:t>1</w:t>
            </w:r>
          </w:p>
        </w:tc>
        <w:tc>
          <w:tcPr>
            <w:tcW w:w="1670" w:type="pct"/>
            <w:tcBorders>
              <w:top w:val="single" w:sz="6" w:space="0" w:color="auto"/>
              <w:left w:val="nil"/>
              <w:bottom w:val="single" w:sz="6" w:space="0" w:color="auto"/>
              <w:right w:val="nil"/>
            </w:tcBorders>
            <w:vAlign w:val="center"/>
            <w:hideMark/>
          </w:tcPr>
          <w:p w14:paraId="527CBFAD" w14:textId="77777777" w:rsidR="00C31C58" w:rsidRDefault="00CE11CB" w:rsidP="00C31C58">
            <w:pPr>
              <w:pStyle w:val="TabellRader"/>
              <w:jc w:val="left"/>
            </w:pPr>
            <w:r>
              <w:t>Marksensorsystem</w:t>
            </w:r>
          </w:p>
        </w:tc>
      </w:tr>
      <w:tr w:rsidR="00C31C58" w14:paraId="2CF86729" w14:textId="77777777" w:rsidTr="00C31C58">
        <w:trPr>
          <w:trHeight w:val="269"/>
        </w:trPr>
        <w:tc>
          <w:tcPr>
            <w:tcW w:w="1105" w:type="pct"/>
            <w:tcBorders>
              <w:top w:val="single" w:sz="6" w:space="0" w:color="auto"/>
              <w:left w:val="nil"/>
              <w:bottom w:val="single" w:sz="6" w:space="0" w:color="auto"/>
              <w:right w:val="nil"/>
            </w:tcBorders>
            <w:vAlign w:val="center"/>
            <w:hideMark/>
          </w:tcPr>
          <w:p w14:paraId="1770B84B" w14:textId="77777777" w:rsidR="00C31C58" w:rsidRDefault="00CE11CB" w:rsidP="00C31C58">
            <w:pPr>
              <w:pStyle w:val="TabellRader"/>
              <w:jc w:val="left"/>
            </w:pPr>
            <w:r>
              <w:t>Storbritannien</w:t>
            </w:r>
          </w:p>
        </w:tc>
        <w:tc>
          <w:tcPr>
            <w:tcW w:w="1106" w:type="pct"/>
            <w:tcBorders>
              <w:top w:val="single" w:sz="6" w:space="0" w:color="auto"/>
              <w:left w:val="nil"/>
              <w:bottom w:val="single" w:sz="6" w:space="0" w:color="auto"/>
              <w:right w:val="nil"/>
            </w:tcBorders>
            <w:vAlign w:val="center"/>
            <w:hideMark/>
          </w:tcPr>
          <w:p w14:paraId="5A5AD77B" w14:textId="77777777" w:rsidR="00C31C58" w:rsidRDefault="00CE11CB" w:rsidP="00C31C58">
            <w:pPr>
              <w:pStyle w:val="TabellRader"/>
              <w:jc w:val="left"/>
            </w:pPr>
            <w:r>
              <w:t>Nederländerna</w:t>
            </w:r>
          </w:p>
        </w:tc>
        <w:tc>
          <w:tcPr>
            <w:tcW w:w="1119" w:type="pct"/>
            <w:tcBorders>
              <w:top w:val="single" w:sz="6" w:space="0" w:color="auto"/>
              <w:left w:val="nil"/>
              <w:bottom w:val="single" w:sz="6" w:space="0" w:color="auto"/>
              <w:right w:val="nil"/>
            </w:tcBorders>
            <w:vAlign w:val="center"/>
            <w:hideMark/>
          </w:tcPr>
          <w:p w14:paraId="6A097966" w14:textId="77777777" w:rsidR="00C31C58" w:rsidRDefault="00CE11CB" w:rsidP="00C31C58">
            <w:pPr>
              <w:pStyle w:val="TabellRader"/>
              <w:jc w:val="center"/>
            </w:pPr>
            <w:r>
              <w:t>2</w:t>
            </w:r>
          </w:p>
        </w:tc>
        <w:tc>
          <w:tcPr>
            <w:tcW w:w="1670" w:type="pct"/>
            <w:tcBorders>
              <w:top w:val="single" w:sz="6" w:space="0" w:color="auto"/>
              <w:left w:val="nil"/>
              <w:bottom w:val="single" w:sz="6" w:space="0" w:color="auto"/>
              <w:right w:val="nil"/>
            </w:tcBorders>
            <w:vAlign w:val="center"/>
            <w:hideMark/>
          </w:tcPr>
          <w:p w14:paraId="08833798" w14:textId="77777777" w:rsidR="00C31C58" w:rsidRDefault="00CE11CB" w:rsidP="00C31C58">
            <w:pPr>
              <w:pStyle w:val="TabellRader"/>
              <w:jc w:val="left"/>
            </w:pPr>
            <w:r>
              <w:t>Marksensorsystem och delar till militära lastbilar</w:t>
            </w:r>
          </w:p>
        </w:tc>
      </w:tr>
      <w:tr w:rsidR="00C31C58" w14:paraId="494CEEF2" w14:textId="77777777" w:rsidTr="00C31C58">
        <w:trPr>
          <w:trHeight w:val="269"/>
        </w:trPr>
        <w:tc>
          <w:tcPr>
            <w:tcW w:w="1105" w:type="pct"/>
            <w:tcBorders>
              <w:top w:val="single" w:sz="6" w:space="0" w:color="auto"/>
              <w:left w:val="nil"/>
              <w:bottom w:val="single" w:sz="6" w:space="0" w:color="auto"/>
              <w:right w:val="nil"/>
            </w:tcBorders>
            <w:vAlign w:val="center"/>
            <w:hideMark/>
          </w:tcPr>
          <w:p w14:paraId="509A586D" w14:textId="77777777" w:rsidR="00C31C58" w:rsidRDefault="00CE11CB" w:rsidP="00C31C58">
            <w:pPr>
              <w:pStyle w:val="TabellRader"/>
              <w:jc w:val="left"/>
            </w:pPr>
            <w:r>
              <w:t>Storbritannien</w:t>
            </w:r>
          </w:p>
        </w:tc>
        <w:tc>
          <w:tcPr>
            <w:tcW w:w="1106" w:type="pct"/>
            <w:tcBorders>
              <w:top w:val="single" w:sz="6" w:space="0" w:color="auto"/>
              <w:left w:val="nil"/>
              <w:bottom w:val="single" w:sz="6" w:space="0" w:color="auto"/>
              <w:right w:val="nil"/>
            </w:tcBorders>
            <w:vAlign w:val="center"/>
            <w:hideMark/>
          </w:tcPr>
          <w:p w14:paraId="4C3F20D8" w14:textId="77777777" w:rsidR="00C31C58" w:rsidRDefault="00CE11CB" w:rsidP="00C31C58">
            <w:pPr>
              <w:pStyle w:val="TabellRader"/>
              <w:jc w:val="left"/>
            </w:pPr>
            <w:r>
              <w:t>Polen</w:t>
            </w:r>
          </w:p>
        </w:tc>
        <w:tc>
          <w:tcPr>
            <w:tcW w:w="1119" w:type="pct"/>
            <w:tcBorders>
              <w:top w:val="single" w:sz="6" w:space="0" w:color="auto"/>
              <w:left w:val="nil"/>
              <w:bottom w:val="single" w:sz="6" w:space="0" w:color="auto"/>
              <w:right w:val="nil"/>
            </w:tcBorders>
            <w:vAlign w:val="center"/>
            <w:hideMark/>
          </w:tcPr>
          <w:p w14:paraId="2CDBD0BE" w14:textId="77777777" w:rsidR="00C31C58" w:rsidRDefault="00CE11CB" w:rsidP="00C31C58">
            <w:pPr>
              <w:pStyle w:val="TabellRader"/>
              <w:jc w:val="center"/>
            </w:pPr>
            <w:r>
              <w:t>1</w:t>
            </w:r>
          </w:p>
        </w:tc>
        <w:tc>
          <w:tcPr>
            <w:tcW w:w="1670" w:type="pct"/>
            <w:tcBorders>
              <w:top w:val="single" w:sz="6" w:space="0" w:color="auto"/>
              <w:left w:val="nil"/>
              <w:bottom w:val="single" w:sz="6" w:space="0" w:color="auto"/>
              <w:right w:val="nil"/>
            </w:tcBorders>
            <w:vAlign w:val="center"/>
            <w:hideMark/>
          </w:tcPr>
          <w:p w14:paraId="07E3CD70" w14:textId="77777777" w:rsidR="00C31C58" w:rsidRDefault="00CE11CB" w:rsidP="00C31C58">
            <w:pPr>
              <w:pStyle w:val="TabellRader"/>
              <w:jc w:val="left"/>
            </w:pPr>
            <w:r>
              <w:t>Marksensorsystem</w:t>
            </w:r>
          </w:p>
        </w:tc>
      </w:tr>
      <w:tr w:rsidR="00C31C58" w14:paraId="110A13A8" w14:textId="77777777" w:rsidTr="00C31C58">
        <w:trPr>
          <w:trHeight w:val="269"/>
        </w:trPr>
        <w:tc>
          <w:tcPr>
            <w:tcW w:w="1105" w:type="pct"/>
            <w:tcBorders>
              <w:top w:val="single" w:sz="6" w:space="0" w:color="auto"/>
              <w:left w:val="nil"/>
              <w:bottom w:val="single" w:sz="6" w:space="0" w:color="auto"/>
              <w:right w:val="nil"/>
            </w:tcBorders>
            <w:vAlign w:val="center"/>
            <w:hideMark/>
          </w:tcPr>
          <w:p w14:paraId="277788AA" w14:textId="77777777" w:rsidR="00C31C58" w:rsidRDefault="00CE11CB" w:rsidP="00C31C58">
            <w:pPr>
              <w:pStyle w:val="TabellRader"/>
              <w:jc w:val="left"/>
            </w:pPr>
            <w:r>
              <w:t>Tjeckien</w:t>
            </w:r>
          </w:p>
        </w:tc>
        <w:tc>
          <w:tcPr>
            <w:tcW w:w="1106" w:type="pct"/>
            <w:tcBorders>
              <w:top w:val="single" w:sz="6" w:space="0" w:color="auto"/>
              <w:left w:val="nil"/>
              <w:bottom w:val="single" w:sz="6" w:space="0" w:color="auto"/>
              <w:right w:val="nil"/>
            </w:tcBorders>
            <w:vAlign w:val="center"/>
            <w:hideMark/>
          </w:tcPr>
          <w:p w14:paraId="2FC2B7ED" w14:textId="77777777" w:rsidR="00C31C58" w:rsidRDefault="00CE11CB" w:rsidP="00C31C58">
            <w:pPr>
              <w:pStyle w:val="TabellRader"/>
              <w:jc w:val="left"/>
            </w:pPr>
            <w:r>
              <w:t>Tjeckien</w:t>
            </w:r>
          </w:p>
        </w:tc>
        <w:tc>
          <w:tcPr>
            <w:tcW w:w="1119" w:type="pct"/>
            <w:tcBorders>
              <w:top w:val="single" w:sz="6" w:space="0" w:color="auto"/>
              <w:left w:val="nil"/>
              <w:bottom w:val="single" w:sz="6" w:space="0" w:color="auto"/>
              <w:right w:val="nil"/>
            </w:tcBorders>
            <w:vAlign w:val="center"/>
            <w:hideMark/>
          </w:tcPr>
          <w:p w14:paraId="5C16D497" w14:textId="77777777" w:rsidR="00C31C58" w:rsidRDefault="00CE11CB" w:rsidP="00C31C58">
            <w:pPr>
              <w:pStyle w:val="TabellRader"/>
              <w:jc w:val="center"/>
            </w:pPr>
            <w:r>
              <w:t>1</w:t>
            </w:r>
          </w:p>
        </w:tc>
        <w:tc>
          <w:tcPr>
            <w:tcW w:w="1670" w:type="pct"/>
            <w:tcBorders>
              <w:top w:val="single" w:sz="6" w:space="0" w:color="auto"/>
              <w:left w:val="nil"/>
              <w:bottom w:val="single" w:sz="6" w:space="0" w:color="auto"/>
              <w:right w:val="nil"/>
            </w:tcBorders>
            <w:vAlign w:val="center"/>
            <w:hideMark/>
          </w:tcPr>
          <w:p w14:paraId="72E6885C" w14:textId="77777777" w:rsidR="00C31C58" w:rsidRDefault="00CE11CB" w:rsidP="00C31C58">
            <w:pPr>
              <w:pStyle w:val="TabellRader"/>
              <w:jc w:val="left"/>
            </w:pPr>
            <w:r>
              <w:t>Delar till luftvärnssystem</w:t>
            </w:r>
          </w:p>
        </w:tc>
      </w:tr>
      <w:tr w:rsidR="00C31C58" w14:paraId="61D5B2EC" w14:textId="77777777" w:rsidTr="00C31C58">
        <w:trPr>
          <w:trHeight w:val="269"/>
        </w:trPr>
        <w:tc>
          <w:tcPr>
            <w:tcW w:w="1105" w:type="pct"/>
            <w:tcBorders>
              <w:top w:val="single" w:sz="6" w:space="0" w:color="auto"/>
              <w:left w:val="nil"/>
              <w:bottom w:val="single" w:sz="6" w:space="0" w:color="auto"/>
              <w:right w:val="nil"/>
            </w:tcBorders>
            <w:vAlign w:val="center"/>
            <w:hideMark/>
          </w:tcPr>
          <w:p w14:paraId="4AA0CC9A" w14:textId="77777777" w:rsidR="00C31C58" w:rsidRDefault="00CE11CB" w:rsidP="00C31C58">
            <w:pPr>
              <w:pStyle w:val="TabellRader"/>
              <w:jc w:val="left"/>
            </w:pPr>
            <w:r>
              <w:t xml:space="preserve">Tyskland </w:t>
            </w:r>
          </w:p>
        </w:tc>
        <w:tc>
          <w:tcPr>
            <w:tcW w:w="1106" w:type="pct"/>
            <w:tcBorders>
              <w:top w:val="single" w:sz="6" w:space="0" w:color="auto"/>
              <w:left w:val="nil"/>
              <w:bottom w:val="single" w:sz="6" w:space="0" w:color="auto"/>
              <w:right w:val="nil"/>
            </w:tcBorders>
            <w:vAlign w:val="center"/>
            <w:hideMark/>
          </w:tcPr>
          <w:p w14:paraId="15D60F1B" w14:textId="77777777" w:rsidR="00C31C58" w:rsidRDefault="00CE11CB" w:rsidP="00C31C58">
            <w:pPr>
              <w:pStyle w:val="TabellRader"/>
              <w:jc w:val="left"/>
            </w:pPr>
            <w:r>
              <w:t>Brasilien</w:t>
            </w:r>
          </w:p>
        </w:tc>
        <w:tc>
          <w:tcPr>
            <w:tcW w:w="1119" w:type="pct"/>
            <w:tcBorders>
              <w:top w:val="single" w:sz="6" w:space="0" w:color="auto"/>
              <w:left w:val="nil"/>
              <w:bottom w:val="single" w:sz="6" w:space="0" w:color="auto"/>
              <w:right w:val="nil"/>
            </w:tcBorders>
            <w:vAlign w:val="center"/>
            <w:hideMark/>
          </w:tcPr>
          <w:p w14:paraId="500E4C82" w14:textId="77777777" w:rsidR="00C31C58" w:rsidRDefault="00CE11CB" w:rsidP="00C31C58">
            <w:pPr>
              <w:pStyle w:val="TabellRader"/>
              <w:jc w:val="center"/>
            </w:pPr>
            <w:r>
              <w:t>1</w:t>
            </w:r>
          </w:p>
        </w:tc>
        <w:tc>
          <w:tcPr>
            <w:tcW w:w="1670" w:type="pct"/>
            <w:tcBorders>
              <w:top w:val="single" w:sz="6" w:space="0" w:color="auto"/>
              <w:left w:val="nil"/>
              <w:bottom w:val="single" w:sz="6" w:space="0" w:color="auto"/>
              <w:right w:val="nil"/>
            </w:tcBorders>
            <w:vAlign w:val="center"/>
            <w:hideMark/>
          </w:tcPr>
          <w:p w14:paraId="4F99FEED" w14:textId="77777777" w:rsidR="00C31C58" w:rsidRDefault="00CE11CB" w:rsidP="00C31C58">
            <w:pPr>
              <w:pStyle w:val="TabellRader"/>
              <w:jc w:val="left"/>
            </w:pPr>
            <w:r>
              <w:t>Beväpning till stridsflygplan</w:t>
            </w:r>
          </w:p>
        </w:tc>
      </w:tr>
      <w:tr w:rsidR="00C31C58" w14:paraId="418D3F7B" w14:textId="77777777" w:rsidTr="00C31C58">
        <w:trPr>
          <w:trHeight w:val="269"/>
        </w:trPr>
        <w:tc>
          <w:tcPr>
            <w:tcW w:w="1105" w:type="pct"/>
            <w:tcBorders>
              <w:top w:val="single" w:sz="6" w:space="0" w:color="auto"/>
              <w:left w:val="nil"/>
              <w:bottom w:val="single" w:sz="6" w:space="0" w:color="auto"/>
              <w:right w:val="nil"/>
            </w:tcBorders>
            <w:vAlign w:val="center"/>
            <w:hideMark/>
          </w:tcPr>
          <w:p w14:paraId="5E3DE5FE" w14:textId="77777777" w:rsidR="00C31C58" w:rsidRDefault="00CE11CB" w:rsidP="00C31C58">
            <w:pPr>
              <w:pStyle w:val="TabellRader"/>
              <w:jc w:val="left"/>
            </w:pPr>
            <w:r>
              <w:t xml:space="preserve">Tyskland </w:t>
            </w:r>
          </w:p>
        </w:tc>
        <w:tc>
          <w:tcPr>
            <w:tcW w:w="1106" w:type="pct"/>
            <w:tcBorders>
              <w:top w:val="single" w:sz="6" w:space="0" w:color="auto"/>
              <w:left w:val="nil"/>
              <w:bottom w:val="single" w:sz="6" w:space="0" w:color="auto"/>
              <w:right w:val="nil"/>
            </w:tcBorders>
            <w:vAlign w:val="center"/>
            <w:hideMark/>
          </w:tcPr>
          <w:p w14:paraId="07AD2E73" w14:textId="77777777" w:rsidR="00C31C58" w:rsidRDefault="00CE11CB" w:rsidP="00C31C58">
            <w:pPr>
              <w:pStyle w:val="TabellRader"/>
              <w:jc w:val="left"/>
            </w:pPr>
            <w:r>
              <w:t>Danmark</w:t>
            </w:r>
          </w:p>
        </w:tc>
        <w:tc>
          <w:tcPr>
            <w:tcW w:w="1119" w:type="pct"/>
            <w:tcBorders>
              <w:top w:val="single" w:sz="6" w:space="0" w:color="auto"/>
              <w:left w:val="nil"/>
              <w:bottom w:val="single" w:sz="6" w:space="0" w:color="auto"/>
              <w:right w:val="nil"/>
            </w:tcBorders>
            <w:vAlign w:val="center"/>
            <w:hideMark/>
          </w:tcPr>
          <w:p w14:paraId="19DB97D8" w14:textId="77777777" w:rsidR="00C31C58" w:rsidRDefault="00CE11CB" w:rsidP="00C31C58">
            <w:pPr>
              <w:pStyle w:val="TabellRader"/>
              <w:jc w:val="center"/>
            </w:pPr>
            <w:r>
              <w:t>2</w:t>
            </w:r>
          </w:p>
        </w:tc>
        <w:tc>
          <w:tcPr>
            <w:tcW w:w="1670" w:type="pct"/>
            <w:tcBorders>
              <w:top w:val="single" w:sz="6" w:space="0" w:color="auto"/>
              <w:left w:val="nil"/>
              <w:bottom w:val="single" w:sz="6" w:space="0" w:color="auto"/>
              <w:right w:val="nil"/>
            </w:tcBorders>
            <w:vAlign w:val="center"/>
            <w:hideMark/>
          </w:tcPr>
          <w:p w14:paraId="185CF770" w14:textId="77777777" w:rsidR="00C31C58" w:rsidRDefault="00CE11CB" w:rsidP="00C31C58">
            <w:pPr>
              <w:pStyle w:val="TabellRader"/>
              <w:jc w:val="left"/>
            </w:pPr>
            <w:r>
              <w:t>Minskyddssystem</w:t>
            </w:r>
          </w:p>
        </w:tc>
      </w:tr>
      <w:tr w:rsidR="00C31C58" w14:paraId="4E7DE180" w14:textId="77777777" w:rsidTr="00C31C58">
        <w:trPr>
          <w:trHeight w:val="269"/>
        </w:trPr>
        <w:tc>
          <w:tcPr>
            <w:tcW w:w="1105" w:type="pct"/>
            <w:tcBorders>
              <w:top w:val="single" w:sz="6" w:space="0" w:color="auto"/>
              <w:left w:val="nil"/>
              <w:bottom w:val="single" w:sz="6" w:space="0" w:color="auto"/>
              <w:right w:val="nil"/>
            </w:tcBorders>
            <w:vAlign w:val="center"/>
            <w:hideMark/>
          </w:tcPr>
          <w:p w14:paraId="62C92993" w14:textId="77777777" w:rsidR="00C31C58" w:rsidRDefault="00CE11CB" w:rsidP="00C31C58">
            <w:pPr>
              <w:pStyle w:val="TabellRader"/>
              <w:jc w:val="left"/>
            </w:pPr>
            <w:r>
              <w:t xml:space="preserve">Tyskland </w:t>
            </w:r>
          </w:p>
        </w:tc>
        <w:tc>
          <w:tcPr>
            <w:tcW w:w="1106" w:type="pct"/>
            <w:tcBorders>
              <w:top w:val="single" w:sz="6" w:space="0" w:color="auto"/>
              <w:left w:val="nil"/>
              <w:bottom w:val="single" w:sz="6" w:space="0" w:color="auto"/>
              <w:right w:val="nil"/>
            </w:tcBorders>
            <w:vAlign w:val="center"/>
            <w:hideMark/>
          </w:tcPr>
          <w:p w14:paraId="5A4CC8B6" w14:textId="77777777" w:rsidR="00C31C58" w:rsidRDefault="00CE11CB" w:rsidP="00C31C58">
            <w:pPr>
              <w:pStyle w:val="TabellRader"/>
              <w:jc w:val="left"/>
            </w:pPr>
            <w:r>
              <w:t>Nederländerna</w:t>
            </w:r>
          </w:p>
        </w:tc>
        <w:tc>
          <w:tcPr>
            <w:tcW w:w="1119" w:type="pct"/>
            <w:tcBorders>
              <w:top w:val="single" w:sz="6" w:space="0" w:color="auto"/>
              <w:left w:val="nil"/>
              <w:bottom w:val="single" w:sz="6" w:space="0" w:color="auto"/>
              <w:right w:val="nil"/>
            </w:tcBorders>
            <w:vAlign w:val="center"/>
            <w:hideMark/>
          </w:tcPr>
          <w:p w14:paraId="4EBCE5ED" w14:textId="77777777" w:rsidR="00C31C58" w:rsidRDefault="00CE11CB" w:rsidP="00C31C58">
            <w:pPr>
              <w:pStyle w:val="TabellRader"/>
              <w:jc w:val="center"/>
            </w:pPr>
            <w:r>
              <w:t>2</w:t>
            </w:r>
          </w:p>
        </w:tc>
        <w:tc>
          <w:tcPr>
            <w:tcW w:w="1670" w:type="pct"/>
            <w:tcBorders>
              <w:top w:val="single" w:sz="6" w:space="0" w:color="auto"/>
              <w:left w:val="nil"/>
              <w:bottom w:val="single" w:sz="6" w:space="0" w:color="auto"/>
              <w:right w:val="nil"/>
            </w:tcBorders>
            <w:vAlign w:val="center"/>
            <w:hideMark/>
          </w:tcPr>
          <w:p w14:paraId="3FCD9FF2" w14:textId="77777777" w:rsidR="00C31C58" w:rsidRDefault="00CE11CB" w:rsidP="00C31C58">
            <w:pPr>
              <w:pStyle w:val="TabellRader"/>
              <w:jc w:val="left"/>
            </w:pPr>
            <w:r>
              <w:t>Delar till militära lastbilar</w:t>
            </w:r>
          </w:p>
        </w:tc>
      </w:tr>
      <w:tr w:rsidR="00C31C58" w14:paraId="111F60BF" w14:textId="77777777" w:rsidTr="00C31C58">
        <w:trPr>
          <w:trHeight w:val="269"/>
        </w:trPr>
        <w:tc>
          <w:tcPr>
            <w:tcW w:w="1105" w:type="pct"/>
            <w:tcBorders>
              <w:top w:val="single" w:sz="6" w:space="0" w:color="auto"/>
              <w:left w:val="nil"/>
              <w:bottom w:val="single" w:sz="8" w:space="0" w:color="auto"/>
              <w:right w:val="nil"/>
            </w:tcBorders>
            <w:vAlign w:val="center"/>
            <w:hideMark/>
          </w:tcPr>
          <w:p w14:paraId="4E40DC7E" w14:textId="77777777" w:rsidR="00C31C58" w:rsidRDefault="00CE11CB" w:rsidP="00C31C58">
            <w:pPr>
              <w:pStyle w:val="TabellRader"/>
              <w:jc w:val="left"/>
            </w:pPr>
            <w:r>
              <w:t>USA</w:t>
            </w:r>
          </w:p>
        </w:tc>
        <w:tc>
          <w:tcPr>
            <w:tcW w:w="1106" w:type="pct"/>
            <w:tcBorders>
              <w:top w:val="single" w:sz="6" w:space="0" w:color="auto"/>
              <w:left w:val="nil"/>
              <w:bottom w:val="single" w:sz="8" w:space="0" w:color="auto"/>
              <w:right w:val="nil"/>
            </w:tcBorders>
            <w:vAlign w:val="center"/>
            <w:hideMark/>
          </w:tcPr>
          <w:p w14:paraId="2957A451" w14:textId="77777777" w:rsidR="00C31C58" w:rsidRDefault="00CE11CB" w:rsidP="00C31C58">
            <w:pPr>
              <w:pStyle w:val="TabellRader"/>
              <w:jc w:val="left"/>
            </w:pPr>
            <w:r>
              <w:t>USA</w:t>
            </w:r>
          </w:p>
        </w:tc>
        <w:tc>
          <w:tcPr>
            <w:tcW w:w="1119" w:type="pct"/>
            <w:tcBorders>
              <w:top w:val="single" w:sz="6" w:space="0" w:color="auto"/>
              <w:left w:val="nil"/>
              <w:bottom w:val="single" w:sz="8" w:space="0" w:color="auto"/>
              <w:right w:val="nil"/>
            </w:tcBorders>
            <w:vAlign w:val="center"/>
            <w:hideMark/>
          </w:tcPr>
          <w:p w14:paraId="22478966" w14:textId="77777777" w:rsidR="00C31C58" w:rsidRDefault="00CE11CB" w:rsidP="00C31C58">
            <w:pPr>
              <w:pStyle w:val="TabellRader"/>
              <w:jc w:val="center"/>
            </w:pPr>
            <w:r>
              <w:t>2</w:t>
            </w:r>
          </w:p>
        </w:tc>
        <w:tc>
          <w:tcPr>
            <w:tcW w:w="1670" w:type="pct"/>
            <w:tcBorders>
              <w:top w:val="single" w:sz="6" w:space="0" w:color="auto"/>
              <w:left w:val="nil"/>
              <w:bottom w:val="single" w:sz="8" w:space="0" w:color="auto"/>
              <w:right w:val="nil"/>
            </w:tcBorders>
            <w:vAlign w:val="center"/>
            <w:hideMark/>
          </w:tcPr>
          <w:p w14:paraId="2D6EDCF5" w14:textId="77777777" w:rsidR="00C31C58" w:rsidRDefault="00CE11CB" w:rsidP="00C31C58">
            <w:pPr>
              <w:pStyle w:val="TabellRader"/>
              <w:jc w:val="left"/>
            </w:pPr>
            <w:r>
              <w:t>Tillverkningsutrustning, delar till skolflygplan</w:t>
            </w:r>
          </w:p>
        </w:tc>
      </w:tr>
      <w:tr w:rsidR="00C31C58" w14:paraId="58C1FAFD" w14:textId="77777777" w:rsidTr="00C31C58">
        <w:trPr>
          <w:trHeight w:val="269"/>
        </w:trPr>
        <w:tc>
          <w:tcPr>
            <w:tcW w:w="1105" w:type="pct"/>
            <w:tcBorders>
              <w:top w:val="single" w:sz="8" w:space="0" w:color="auto"/>
              <w:left w:val="nil"/>
              <w:bottom w:val="single" w:sz="8" w:space="0" w:color="auto"/>
              <w:right w:val="nil"/>
            </w:tcBorders>
            <w:vAlign w:val="center"/>
            <w:hideMark/>
          </w:tcPr>
          <w:p w14:paraId="7BCF4CA2" w14:textId="77777777" w:rsidR="00C31C58" w:rsidRDefault="00CE11CB" w:rsidP="00C31C58">
            <w:pPr>
              <w:pStyle w:val="TabellSlutsumma"/>
              <w:jc w:val="left"/>
            </w:pPr>
            <w:r>
              <w:t>Totalt</w:t>
            </w:r>
          </w:p>
        </w:tc>
        <w:tc>
          <w:tcPr>
            <w:tcW w:w="1106" w:type="pct"/>
            <w:tcBorders>
              <w:top w:val="single" w:sz="8" w:space="0" w:color="auto"/>
              <w:left w:val="nil"/>
              <w:bottom w:val="single" w:sz="8" w:space="0" w:color="auto"/>
              <w:right w:val="nil"/>
            </w:tcBorders>
            <w:vAlign w:val="center"/>
          </w:tcPr>
          <w:p w14:paraId="5ABBED78" w14:textId="77777777" w:rsidR="00C31C58" w:rsidRDefault="00C31C58" w:rsidP="00C31C58">
            <w:pPr>
              <w:pStyle w:val="TabellSlutsumma"/>
              <w:jc w:val="left"/>
            </w:pPr>
          </w:p>
        </w:tc>
        <w:tc>
          <w:tcPr>
            <w:tcW w:w="1119" w:type="pct"/>
            <w:tcBorders>
              <w:top w:val="single" w:sz="8" w:space="0" w:color="auto"/>
              <w:left w:val="nil"/>
              <w:bottom w:val="single" w:sz="8" w:space="0" w:color="auto"/>
              <w:right w:val="nil"/>
            </w:tcBorders>
            <w:vAlign w:val="center"/>
            <w:hideMark/>
          </w:tcPr>
          <w:p w14:paraId="7691EFEE" w14:textId="77777777" w:rsidR="00C31C58" w:rsidRDefault="00CE11CB" w:rsidP="00C31C58">
            <w:pPr>
              <w:pStyle w:val="TabellSlutsumma"/>
              <w:jc w:val="center"/>
            </w:pPr>
            <w:r>
              <w:t>29</w:t>
            </w:r>
          </w:p>
        </w:tc>
        <w:tc>
          <w:tcPr>
            <w:tcW w:w="1670" w:type="pct"/>
            <w:tcBorders>
              <w:top w:val="single" w:sz="8" w:space="0" w:color="auto"/>
              <w:left w:val="nil"/>
              <w:bottom w:val="single" w:sz="8" w:space="0" w:color="auto"/>
              <w:right w:val="nil"/>
            </w:tcBorders>
            <w:vAlign w:val="center"/>
          </w:tcPr>
          <w:p w14:paraId="57AE6769" w14:textId="77777777" w:rsidR="00C31C58" w:rsidRDefault="00C31C58" w:rsidP="00C31C58">
            <w:pPr>
              <w:pStyle w:val="TabellSlutsumma"/>
              <w:jc w:val="left"/>
            </w:pPr>
          </w:p>
        </w:tc>
      </w:tr>
    </w:tbl>
    <w:p w14:paraId="452CD6F7" w14:textId="44FAC7E8" w:rsidR="00C31C58" w:rsidRDefault="00CE11CB" w:rsidP="00C31C58">
      <w:pPr>
        <w:pStyle w:val="Rubrik2utannumrering"/>
      </w:pPr>
      <w:r w:rsidRPr="00053185">
        <w:t>Civila skjutvapen</w:t>
      </w:r>
    </w:p>
    <w:p w14:paraId="29A6BE28" w14:textId="139D4267" w:rsidR="00C31C58" w:rsidRPr="00053185" w:rsidRDefault="00CE11CB" w:rsidP="00C31C58">
      <w:pPr>
        <w:pStyle w:val="Brdtext"/>
      </w:pPr>
      <w:r w:rsidRPr="00053185">
        <w:t xml:space="preserve">För utförsel av civila skjutvapen (jakt- och sportskyttevapen), delar till skjutvapen och ammunition till dessa vapen utanför EU krävs tillstånd från ISP. </w:t>
      </w:r>
    </w:p>
    <w:p w14:paraId="18B16C5C" w14:textId="1E24DCE7" w:rsidR="00C31C58" w:rsidRDefault="00CE11CB" w:rsidP="00C31C58">
      <w:pPr>
        <w:pStyle w:val="Brdtextmedindrag"/>
      </w:pPr>
      <w:r w:rsidRPr="00053185">
        <w:t xml:space="preserve">Prövningen av export av civila skjutvapen till länder utanför EU sker både enligt rådets förordning (EU) nr 258/2012 av den 14 mars 2012 om genomförande av artikel 10 i FN:s protokoll om olaglig tillverkning av och handel med eldvapen, delar till eldvapen och ammunition, bifogat till Förenta nationernas konvention mot gränsöverskridande organiserad brottslighet (FN:s protokoll om skjutvapen), och om införande av exporttillstånd, import- och transiteringsåtgärder för skjutvapen, delar till skjutvapen och ammunition – och enligt lagen (1992:1300) om krigsmateriel. Slätborrade hagelvapen samt delar och ammunition till sådana vapen utgör inte krigsmateriel varför en prövning endast sker enligt den nämnda EU-förordningen.  </w:t>
      </w:r>
    </w:p>
    <w:p w14:paraId="63D3D6D6" w14:textId="5D90A381" w:rsidR="00C31C58" w:rsidRDefault="00CE11CB" w:rsidP="00C31C58">
      <w:pPr>
        <w:pStyle w:val="Brdtextmedindrag"/>
      </w:pPr>
      <w:r w:rsidRPr="00053185">
        <w:t>I tabell 29 redovisas antalet ansökningar enligt rådets förordning (EU) nr 258/2012 som inkommit till ISP de senaste tre åren.</w:t>
      </w:r>
    </w:p>
    <w:p w14:paraId="10260230" w14:textId="6EACCF02" w:rsidR="00C31C58" w:rsidRDefault="00CE11CB" w:rsidP="00C31C58">
      <w:pPr>
        <w:pStyle w:val="TabellRubrik"/>
      </w:pPr>
      <w:r>
        <w:t>Tabell 29</w:t>
      </w:r>
      <w:r>
        <w:tab/>
        <w:t>Antal inkomna ansökningar rörande export av civila skjutvapen 2018–2020</w:t>
      </w:r>
    </w:p>
    <w:p w14:paraId="1D2EA67C" w14:textId="0B8D7E47" w:rsidR="00C31C58" w:rsidRDefault="00C31C58" w:rsidP="00C31C58">
      <w:pPr>
        <w:pStyle w:val="TabellUnderrubrik"/>
      </w:pPr>
    </w:p>
    <w:tbl>
      <w:tblPr>
        <w:tblW w:w="4900" w:type="pct"/>
        <w:tblCellMar>
          <w:left w:w="0" w:type="dxa"/>
        </w:tblCellMar>
        <w:tblLook w:val="04A0" w:firstRow="1" w:lastRow="0" w:firstColumn="1" w:lastColumn="0" w:noHBand="0" w:noVBand="1"/>
      </w:tblPr>
      <w:tblGrid>
        <w:gridCol w:w="1735"/>
        <w:gridCol w:w="1348"/>
        <w:gridCol w:w="1348"/>
        <w:gridCol w:w="1348"/>
      </w:tblGrid>
      <w:tr w:rsidR="00C31C58" w14:paraId="284D54B1" w14:textId="77777777" w:rsidTr="00C31C58">
        <w:trPr>
          <w:trHeight w:val="277"/>
          <w:tblHeader/>
        </w:trPr>
        <w:tc>
          <w:tcPr>
            <w:tcW w:w="1501" w:type="pct"/>
            <w:tcBorders>
              <w:top w:val="single" w:sz="8" w:space="0" w:color="auto"/>
              <w:left w:val="nil"/>
              <w:bottom w:val="single" w:sz="8" w:space="0" w:color="auto"/>
              <w:right w:val="nil"/>
            </w:tcBorders>
            <w:vAlign w:val="bottom"/>
            <w:hideMark/>
          </w:tcPr>
          <w:p w14:paraId="172E5913" w14:textId="77777777" w:rsidR="00C31C58" w:rsidRDefault="00CE11CB" w:rsidP="00C31C58">
            <w:pPr>
              <w:pStyle w:val="TabellHuvud"/>
              <w:jc w:val="left"/>
            </w:pPr>
            <w:r>
              <w:t xml:space="preserve">Ärendetyp </w:t>
            </w:r>
          </w:p>
        </w:tc>
        <w:tc>
          <w:tcPr>
            <w:tcW w:w="1166" w:type="pct"/>
            <w:tcBorders>
              <w:top w:val="single" w:sz="8" w:space="0" w:color="auto"/>
              <w:left w:val="nil"/>
              <w:bottom w:val="single" w:sz="8" w:space="0" w:color="auto"/>
              <w:right w:val="nil"/>
            </w:tcBorders>
            <w:vAlign w:val="bottom"/>
            <w:hideMark/>
          </w:tcPr>
          <w:p w14:paraId="681BF6E1" w14:textId="77777777" w:rsidR="00C31C58" w:rsidRDefault="00CE11CB" w:rsidP="00C31C58">
            <w:pPr>
              <w:pStyle w:val="TabellHuvud"/>
            </w:pPr>
            <w:r>
              <w:t>2018</w:t>
            </w:r>
          </w:p>
        </w:tc>
        <w:tc>
          <w:tcPr>
            <w:tcW w:w="1166" w:type="pct"/>
            <w:tcBorders>
              <w:top w:val="single" w:sz="8" w:space="0" w:color="auto"/>
              <w:left w:val="nil"/>
              <w:bottom w:val="single" w:sz="8" w:space="0" w:color="auto"/>
              <w:right w:val="nil"/>
            </w:tcBorders>
            <w:vAlign w:val="bottom"/>
            <w:hideMark/>
          </w:tcPr>
          <w:p w14:paraId="13DB12CC" w14:textId="77777777" w:rsidR="00C31C58" w:rsidRDefault="00CE11CB" w:rsidP="00C31C58">
            <w:pPr>
              <w:pStyle w:val="TabellHuvud"/>
            </w:pPr>
            <w:r>
              <w:t>2019</w:t>
            </w:r>
          </w:p>
        </w:tc>
        <w:tc>
          <w:tcPr>
            <w:tcW w:w="1166" w:type="pct"/>
            <w:tcBorders>
              <w:top w:val="single" w:sz="8" w:space="0" w:color="auto"/>
              <w:left w:val="nil"/>
              <w:bottom w:val="single" w:sz="8" w:space="0" w:color="auto"/>
              <w:right w:val="nil"/>
            </w:tcBorders>
            <w:vAlign w:val="bottom"/>
            <w:hideMark/>
          </w:tcPr>
          <w:p w14:paraId="566CD5A7" w14:textId="77777777" w:rsidR="00C31C58" w:rsidRDefault="00CE11CB" w:rsidP="00C31C58">
            <w:pPr>
              <w:pStyle w:val="TabellHuvud"/>
            </w:pPr>
            <w:r>
              <w:t>2020</w:t>
            </w:r>
          </w:p>
        </w:tc>
      </w:tr>
      <w:tr w:rsidR="00C31C58" w14:paraId="579BFA67" w14:textId="77777777" w:rsidTr="00C31C58">
        <w:trPr>
          <w:trHeight w:val="269"/>
        </w:trPr>
        <w:tc>
          <w:tcPr>
            <w:tcW w:w="1501" w:type="pct"/>
            <w:tcBorders>
              <w:top w:val="single" w:sz="8" w:space="0" w:color="auto"/>
              <w:left w:val="nil"/>
              <w:bottom w:val="single" w:sz="6" w:space="0" w:color="auto"/>
              <w:right w:val="nil"/>
            </w:tcBorders>
            <w:hideMark/>
          </w:tcPr>
          <w:p w14:paraId="39B6C8CB" w14:textId="77777777" w:rsidR="00C31C58" w:rsidRDefault="00CE11CB" w:rsidP="00C31C58">
            <w:pPr>
              <w:pStyle w:val="TabellRader"/>
              <w:jc w:val="left"/>
              <w:rPr>
                <w:lang w:eastAsia="sv-SE"/>
              </w:rPr>
            </w:pPr>
            <w:r>
              <w:rPr>
                <w:lang w:eastAsia="sv-SE"/>
              </w:rPr>
              <w:t>Ansökan om exporttillstånd</w:t>
            </w:r>
          </w:p>
        </w:tc>
        <w:tc>
          <w:tcPr>
            <w:tcW w:w="1166" w:type="pct"/>
            <w:tcBorders>
              <w:top w:val="single" w:sz="8" w:space="0" w:color="auto"/>
              <w:left w:val="nil"/>
              <w:bottom w:val="single" w:sz="6" w:space="0" w:color="auto"/>
              <w:right w:val="nil"/>
            </w:tcBorders>
            <w:hideMark/>
          </w:tcPr>
          <w:p w14:paraId="3441D9F4" w14:textId="77777777" w:rsidR="00C31C58" w:rsidRDefault="00CE11CB" w:rsidP="00C31C58">
            <w:pPr>
              <w:pStyle w:val="TabellRader"/>
              <w:rPr>
                <w:lang w:eastAsia="sv-SE"/>
              </w:rPr>
            </w:pPr>
            <w:r>
              <w:rPr>
                <w:lang w:eastAsia="sv-SE"/>
              </w:rPr>
              <w:t>248</w:t>
            </w:r>
          </w:p>
        </w:tc>
        <w:tc>
          <w:tcPr>
            <w:tcW w:w="1166" w:type="pct"/>
            <w:tcBorders>
              <w:top w:val="single" w:sz="8" w:space="0" w:color="auto"/>
              <w:left w:val="nil"/>
              <w:bottom w:val="single" w:sz="6" w:space="0" w:color="auto"/>
              <w:right w:val="nil"/>
            </w:tcBorders>
            <w:hideMark/>
          </w:tcPr>
          <w:p w14:paraId="5D53470C" w14:textId="77777777" w:rsidR="00C31C58" w:rsidRDefault="00CE11CB" w:rsidP="00C31C58">
            <w:pPr>
              <w:pStyle w:val="TabellRader"/>
              <w:rPr>
                <w:lang w:eastAsia="sv-SE"/>
              </w:rPr>
            </w:pPr>
            <w:r>
              <w:rPr>
                <w:lang w:eastAsia="sv-SE"/>
              </w:rPr>
              <w:t>242</w:t>
            </w:r>
          </w:p>
        </w:tc>
        <w:tc>
          <w:tcPr>
            <w:tcW w:w="1166" w:type="pct"/>
            <w:tcBorders>
              <w:top w:val="single" w:sz="8" w:space="0" w:color="auto"/>
              <w:left w:val="nil"/>
              <w:bottom w:val="single" w:sz="6" w:space="0" w:color="auto"/>
              <w:right w:val="nil"/>
            </w:tcBorders>
            <w:hideMark/>
          </w:tcPr>
          <w:p w14:paraId="5ED9764B" w14:textId="77777777" w:rsidR="00C31C58" w:rsidRDefault="00CE11CB" w:rsidP="00C31C58">
            <w:pPr>
              <w:pStyle w:val="TabellRader"/>
              <w:rPr>
                <w:lang w:eastAsia="sv-SE"/>
              </w:rPr>
            </w:pPr>
            <w:r>
              <w:rPr>
                <w:lang w:eastAsia="sv-SE"/>
              </w:rPr>
              <w:t>213</w:t>
            </w:r>
          </w:p>
        </w:tc>
      </w:tr>
    </w:tbl>
    <w:p w14:paraId="1F4EE96A" w14:textId="77777777" w:rsidR="00C31C58" w:rsidRDefault="00C31C58" w:rsidP="00C31C58">
      <w:pPr>
        <w:pStyle w:val="Brdtext"/>
      </w:pPr>
    </w:p>
    <w:p w14:paraId="10DD6DCC" w14:textId="417DE7DB" w:rsidR="00C31C58" w:rsidRDefault="00CE11CB" w:rsidP="00C31C58">
      <w:pPr>
        <w:pStyle w:val="Brdtext"/>
      </w:pPr>
      <w:r w:rsidRPr="00053185">
        <w:t>I tabell 30 redovisas antalet beviljade tillstånd per land enligt samma förordning. Då en stor del av de tillstånd som utfärdas enligt förordningen avser eget bruk, gåvor och lån, redovisas inget värde i denna tabell.</w:t>
      </w:r>
    </w:p>
    <w:p w14:paraId="45A482A5" w14:textId="78DD8603" w:rsidR="00C31C58" w:rsidRDefault="00CE11CB" w:rsidP="00C31C58">
      <w:pPr>
        <w:pStyle w:val="TabellRubrik"/>
      </w:pPr>
      <w:r>
        <w:t>Tabell 30</w:t>
      </w:r>
      <w:r>
        <w:tab/>
      </w:r>
      <w:r w:rsidRPr="00053185">
        <w:t>Antal beviljade tillstånd rörande export av civila skjutvapen 2018–2020 per land</w:t>
      </w:r>
    </w:p>
    <w:p w14:paraId="5334D6EC" w14:textId="07611821" w:rsidR="00C31C58" w:rsidRDefault="00C31C58" w:rsidP="00C31C58">
      <w:pPr>
        <w:pStyle w:val="TabellUnderrubrik"/>
      </w:pPr>
    </w:p>
    <w:tbl>
      <w:tblPr>
        <w:tblW w:w="4900" w:type="pct"/>
        <w:tblCellMar>
          <w:left w:w="0" w:type="dxa"/>
        </w:tblCellMar>
        <w:tblLook w:val="04A0" w:firstRow="1" w:lastRow="0" w:firstColumn="1" w:lastColumn="0" w:noHBand="0" w:noVBand="1"/>
      </w:tblPr>
      <w:tblGrid>
        <w:gridCol w:w="1447"/>
        <w:gridCol w:w="1444"/>
        <w:gridCol w:w="1444"/>
        <w:gridCol w:w="1444"/>
      </w:tblGrid>
      <w:tr w:rsidR="00C31C58" w14:paraId="3DBB114F" w14:textId="77777777" w:rsidTr="00C31C58">
        <w:trPr>
          <w:trHeight w:val="277"/>
          <w:tblHeader/>
        </w:trPr>
        <w:tc>
          <w:tcPr>
            <w:tcW w:w="1252" w:type="pct"/>
            <w:tcBorders>
              <w:top w:val="single" w:sz="8" w:space="0" w:color="auto"/>
              <w:left w:val="nil"/>
              <w:bottom w:val="single" w:sz="8" w:space="0" w:color="auto"/>
              <w:right w:val="nil"/>
            </w:tcBorders>
            <w:vAlign w:val="bottom"/>
            <w:hideMark/>
          </w:tcPr>
          <w:p w14:paraId="4ECF0C8B" w14:textId="77777777" w:rsidR="00C31C58" w:rsidRDefault="00CE11CB" w:rsidP="00C31C58">
            <w:pPr>
              <w:pStyle w:val="TabellHuvud"/>
              <w:jc w:val="left"/>
            </w:pPr>
            <w:r>
              <w:t xml:space="preserve">Destination </w:t>
            </w:r>
          </w:p>
        </w:tc>
        <w:tc>
          <w:tcPr>
            <w:tcW w:w="1249" w:type="pct"/>
            <w:tcBorders>
              <w:top w:val="single" w:sz="8" w:space="0" w:color="auto"/>
              <w:left w:val="nil"/>
              <w:bottom w:val="single" w:sz="8" w:space="0" w:color="auto"/>
              <w:right w:val="nil"/>
            </w:tcBorders>
            <w:vAlign w:val="bottom"/>
            <w:hideMark/>
          </w:tcPr>
          <w:p w14:paraId="78211CEA" w14:textId="77777777" w:rsidR="00C31C58" w:rsidRDefault="00CE11CB" w:rsidP="00C31C58">
            <w:pPr>
              <w:pStyle w:val="TabellHuvud"/>
            </w:pPr>
            <w:r>
              <w:t>2018</w:t>
            </w:r>
          </w:p>
        </w:tc>
        <w:tc>
          <w:tcPr>
            <w:tcW w:w="1249" w:type="pct"/>
            <w:tcBorders>
              <w:top w:val="single" w:sz="8" w:space="0" w:color="auto"/>
              <w:left w:val="nil"/>
              <w:bottom w:val="single" w:sz="8" w:space="0" w:color="auto"/>
              <w:right w:val="nil"/>
            </w:tcBorders>
            <w:vAlign w:val="bottom"/>
            <w:hideMark/>
          </w:tcPr>
          <w:p w14:paraId="295F36D8" w14:textId="77777777" w:rsidR="00C31C58" w:rsidRDefault="00CE11CB" w:rsidP="00C31C58">
            <w:pPr>
              <w:pStyle w:val="TabellHuvud"/>
            </w:pPr>
            <w:r>
              <w:t>2019</w:t>
            </w:r>
          </w:p>
        </w:tc>
        <w:tc>
          <w:tcPr>
            <w:tcW w:w="1249" w:type="pct"/>
            <w:tcBorders>
              <w:top w:val="single" w:sz="8" w:space="0" w:color="auto"/>
              <w:left w:val="nil"/>
              <w:bottom w:val="single" w:sz="8" w:space="0" w:color="auto"/>
              <w:right w:val="nil"/>
            </w:tcBorders>
            <w:vAlign w:val="bottom"/>
            <w:hideMark/>
          </w:tcPr>
          <w:p w14:paraId="44C7BD6E" w14:textId="77777777" w:rsidR="00C31C58" w:rsidRDefault="00CE11CB" w:rsidP="00C31C58">
            <w:pPr>
              <w:pStyle w:val="TabellHuvud"/>
            </w:pPr>
            <w:r>
              <w:t>2020</w:t>
            </w:r>
          </w:p>
        </w:tc>
      </w:tr>
      <w:tr w:rsidR="00C31C58" w14:paraId="6D98F2D4" w14:textId="77777777" w:rsidTr="00C31C58">
        <w:trPr>
          <w:trHeight w:val="269"/>
        </w:trPr>
        <w:tc>
          <w:tcPr>
            <w:tcW w:w="1252" w:type="pct"/>
            <w:tcBorders>
              <w:top w:val="single" w:sz="8" w:space="0" w:color="auto"/>
              <w:left w:val="nil"/>
              <w:bottom w:val="single" w:sz="6" w:space="0" w:color="auto"/>
              <w:right w:val="nil"/>
            </w:tcBorders>
            <w:vAlign w:val="center"/>
            <w:hideMark/>
          </w:tcPr>
          <w:p w14:paraId="4C93D033" w14:textId="77777777" w:rsidR="00C31C58" w:rsidRDefault="00CE11CB" w:rsidP="00C31C58">
            <w:pPr>
              <w:pStyle w:val="TabellHuvud"/>
              <w:jc w:val="left"/>
            </w:pPr>
            <w:r>
              <w:t>EUROPA</w:t>
            </w:r>
          </w:p>
        </w:tc>
        <w:tc>
          <w:tcPr>
            <w:tcW w:w="1249" w:type="pct"/>
            <w:tcBorders>
              <w:top w:val="single" w:sz="8" w:space="0" w:color="auto"/>
              <w:left w:val="nil"/>
              <w:bottom w:val="single" w:sz="6" w:space="0" w:color="auto"/>
              <w:right w:val="nil"/>
            </w:tcBorders>
            <w:vAlign w:val="center"/>
          </w:tcPr>
          <w:p w14:paraId="5DA71FD3" w14:textId="77777777" w:rsidR="00C31C58" w:rsidRDefault="00C31C58" w:rsidP="00C31C58">
            <w:pPr>
              <w:pStyle w:val="TabellHuvud"/>
            </w:pPr>
          </w:p>
        </w:tc>
        <w:tc>
          <w:tcPr>
            <w:tcW w:w="1249" w:type="pct"/>
            <w:tcBorders>
              <w:top w:val="single" w:sz="8" w:space="0" w:color="auto"/>
              <w:left w:val="nil"/>
              <w:bottom w:val="single" w:sz="6" w:space="0" w:color="auto"/>
              <w:right w:val="nil"/>
            </w:tcBorders>
            <w:vAlign w:val="center"/>
          </w:tcPr>
          <w:p w14:paraId="6F7CBFAF" w14:textId="77777777" w:rsidR="00C31C58" w:rsidRDefault="00C31C58" w:rsidP="00C31C58">
            <w:pPr>
              <w:pStyle w:val="TabellHuvud"/>
            </w:pPr>
          </w:p>
        </w:tc>
        <w:tc>
          <w:tcPr>
            <w:tcW w:w="1249" w:type="pct"/>
            <w:tcBorders>
              <w:top w:val="single" w:sz="8" w:space="0" w:color="auto"/>
              <w:left w:val="nil"/>
              <w:bottom w:val="single" w:sz="6" w:space="0" w:color="auto"/>
              <w:right w:val="nil"/>
            </w:tcBorders>
            <w:vAlign w:val="center"/>
          </w:tcPr>
          <w:p w14:paraId="1FD29B35" w14:textId="77777777" w:rsidR="00C31C58" w:rsidRDefault="00C31C58" w:rsidP="00C31C58">
            <w:pPr>
              <w:pStyle w:val="TabellHuvud"/>
            </w:pPr>
          </w:p>
        </w:tc>
      </w:tr>
      <w:tr w:rsidR="00C31C58" w14:paraId="6CDA6ABA" w14:textId="77777777" w:rsidTr="00C31C58">
        <w:trPr>
          <w:trHeight w:val="269"/>
        </w:trPr>
        <w:tc>
          <w:tcPr>
            <w:tcW w:w="1252" w:type="pct"/>
            <w:tcBorders>
              <w:top w:val="single" w:sz="6" w:space="0" w:color="auto"/>
              <w:left w:val="nil"/>
              <w:bottom w:val="single" w:sz="6" w:space="0" w:color="auto"/>
              <w:right w:val="nil"/>
            </w:tcBorders>
            <w:vAlign w:val="center"/>
            <w:hideMark/>
          </w:tcPr>
          <w:p w14:paraId="1FA8A029" w14:textId="77777777" w:rsidR="00C31C58" w:rsidRDefault="00CE11CB" w:rsidP="00C31C58">
            <w:pPr>
              <w:pStyle w:val="TabellRader"/>
              <w:jc w:val="left"/>
            </w:pPr>
            <w:r>
              <w:t>Andorra</w:t>
            </w:r>
          </w:p>
        </w:tc>
        <w:tc>
          <w:tcPr>
            <w:tcW w:w="1249" w:type="pct"/>
            <w:tcBorders>
              <w:top w:val="single" w:sz="6" w:space="0" w:color="auto"/>
              <w:left w:val="nil"/>
              <w:bottom w:val="single" w:sz="6" w:space="0" w:color="auto"/>
              <w:right w:val="nil"/>
            </w:tcBorders>
            <w:vAlign w:val="center"/>
            <w:hideMark/>
          </w:tcPr>
          <w:p w14:paraId="23150329" w14:textId="77777777" w:rsidR="00C31C58" w:rsidRDefault="00CE11CB" w:rsidP="00C31C58">
            <w:pPr>
              <w:pStyle w:val="TabellRader"/>
            </w:pPr>
            <w:r>
              <w:t>2</w:t>
            </w:r>
          </w:p>
        </w:tc>
        <w:tc>
          <w:tcPr>
            <w:tcW w:w="1249" w:type="pct"/>
            <w:tcBorders>
              <w:top w:val="single" w:sz="6" w:space="0" w:color="auto"/>
              <w:left w:val="nil"/>
              <w:bottom w:val="single" w:sz="6" w:space="0" w:color="auto"/>
              <w:right w:val="nil"/>
            </w:tcBorders>
            <w:vAlign w:val="center"/>
            <w:hideMark/>
          </w:tcPr>
          <w:p w14:paraId="7827138F" w14:textId="77777777" w:rsidR="00C31C58" w:rsidRDefault="00CE11CB" w:rsidP="00C31C58">
            <w:pPr>
              <w:pStyle w:val="TabellRader"/>
            </w:pPr>
            <w:r>
              <w:t>2</w:t>
            </w:r>
          </w:p>
        </w:tc>
        <w:tc>
          <w:tcPr>
            <w:tcW w:w="1249" w:type="pct"/>
            <w:tcBorders>
              <w:top w:val="single" w:sz="6" w:space="0" w:color="auto"/>
              <w:left w:val="nil"/>
              <w:bottom w:val="single" w:sz="6" w:space="0" w:color="auto"/>
              <w:right w:val="nil"/>
            </w:tcBorders>
            <w:vAlign w:val="center"/>
            <w:hideMark/>
          </w:tcPr>
          <w:p w14:paraId="0E2642B9" w14:textId="77777777" w:rsidR="00C31C58" w:rsidRDefault="00CE11CB" w:rsidP="00C31C58">
            <w:pPr>
              <w:pStyle w:val="TabellRader"/>
            </w:pPr>
            <w:r>
              <w:t>1</w:t>
            </w:r>
          </w:p>
        </w:tc>
      </w:tr>
      <w:tr w:rsidR="00C31C58" w14:paraId="0679A5F8" w14:textId="77777777" w:rsidTr="00C31C58">
        <w:trPr>
          <w:trHeight w:val="269"/>
        </w:trPr>
        <w:tc>
          <w:tcPr>
            <w:tcW w:w="1252" w:type="pct"/>
            <w:tcBorders>
              <w:top w:val="single" w:sz="6" w:space="0" w:color="auto"/>
              <w:left w:val="nil"/>
              <w:bottom w:val="single" w:sz="6" w:space="0" w:color="auto"/>
              <w:right w:val="nil"/>
            </w:tcBorders>
            <w:vAlign w:val="center"/>
            <w:hideMark/>
          </w:tcPr>
          <w:p w14:paraId="123D5244" w14:textId="77777777" w:rsidR="00C31C58" w:rsidRDefault="00CE11CB" w:rsidP="00C31C58">
            <w:pPr>
              <w:pStyle w:val="TabellRader"/>
              <w:jc w:val="left"/>
            </w:pPr>
            <w:r>
              <w:t>Färöarna</w:t>
            </w:r>
          </w:p>
        </w:tc>
        <w:tc>
          <w:tcPr>
            <w:tcW w:w="1249" w:type="pct"/>
            <w:tcBorders>
              <w:top w:val="single" w:sz="6" w:space="0" w:color="auto"/>
              <w:left w:val="nil"/>
              <w:bottom w:val="single" w:sz="6" w:space="0" w:color="auto"/>
              <w:right w:val="nil"/>
            </w:tcBorders>
            <w:vAlign w:val="center"/>
            <w:hideMark/>
          </w:tcPr>
          <w:p w14:paraId="5589B55F" w14:textId="77777777" w:rsidR="00C31C58" w:rsidRDefault="00CE11CB" w:rsidP="00C31C58">
            <w:pPr>
              <w:pStyle w:val="TabellRader"/>
            </w:pPr>
            <w:r>
              <w:t>-</w:t>
            </w:r>
          </w:p>
        </w:tc>
        <w:tc>
          <w:tcPr>
            <w:tcW w:w="1249" w:type="pct"/>
            <w:tcBorders>
              <w:top w:val="single" w:sz="6" w:space="0" w:color="auto"/>
              <w:left w:val="nil"/>
              <w:bottom w:val="single" w:sz="6" w:space="0" w:color="auto"/>
              <w:right w:val="nil"/>
            </w:tcBorders>
            <w:vAlign w:val="center"/>
            <w:hideMark/>
          </w:tcPr>
          <w:p w14:paraId="1EFFDFF8" w14:textId="77777777" w:rsidR="00C31C58" w:rsidRDefault="00CE11CB" w:rsidP="00C31C58">
            <w:pPr>
              <w:pStyle w:val="TabellRader"/>
            </w:pPr>
            <w:r>
              <w:t>1</w:t>
            </w:r>
          </w:p>
        </w:tc>
        <w:tc>
          <w:tcPr>
            <w:tcW w:w="1249" w:type="pct"/>
            <w:tcBorders>
              <w:top w:val="single" w:sz="6" w:space="0" w:color="auto"/>
              <w:left w:val="nil"/>
              <w:bottom w:val="single" w:sz="6" w:space="0" w:color="auto"/>
              <w:right w:val="nil"/>
            </w:tcBorders>
            <w:vAlign w:val="center"/>
            <w:hideMark/>
          </w:tcPr>
          <w:p w14:paraId="593FFA7E" w14:textId="77777777" w:rsidR="00C31C58" w:rsidRDefault="00CE11CB" w:rsidP="00C31C58">
            <w:pPr>
              <w:pStyle w:val="TabellRader"/>
            </w:pPr>
            <w:r>
              <w:t>-</w:t>
            </w:r>
          </w:p>
        </w:tc>
      </w:tr>
      <w:tr w:rsidR="00C31C58" w14:paraId="276C4BF3" w14:textId="77777777" w:rsidTr="00C31C58">
        <w:trPr>
          <w:trHeight w:val="269"/>
        </w:trPr>
        <w:tc>
          <w:tcPr>
            <w:tcW w:w="1252" w:type="pct"/>
            <w:tcBorders>
              <w:top w:val="single" w:sz="6" w:space="0" w:color="auto"/>
              <w:left w:val="nil"/>
              <w:bottom w:val="single" w:sz="6" w:space="0" w:color="auto"/>
              <w:right w:val="nil"/>
            </w:tcBorders>
            <w:vAlign w:val="center"/>
            <w:hideMark/>
          </w:tcPr>
          <w:p w14:paraId="03E0C7AE" w14:textId="77777777" w:rsidR="00C31C58" w:rsidRDefault="00CE11CB" w:rsidP="00C31C58">
            <w:pPr>
              <w:pStyle w:val="TabellRader"/>
              <w:jc w:val="left"/>
            </w:pPr>
            <w:r>
              <w:t>Grönland</w:t>
            </w:r>
          </w:p>
        </w:tc>
        <w:tc>
          <w:tcPr>
            <w:tcW w:w="1249" w:type="pct"/>
            <w:tcBorders>
              <w:top w:val="single" w:sz="6" w:space="0" w:color="auto"/>
              <w:left w:val="nil"/>
              <w:bottom w:val="single" w:sz="6" w:space="0" w:color="auto"/>
              <w:right w:val="nil"/>
            </w:tcBorders>
            <w:vAlign w:val="center"/>
            <w:hideMark/>
          </w:tcPr>
          <w:p w14:paraId="6159149B" w14:textId="77777777" w:rsidR="00C31C58" w:rsidRDefault="00CE11CB" w:rsidP="00C31C58">
            <w:pPr>
              <w:pStyle w:val="TabellRader"/>
            </w:pPr>
            <w:r>
              <w:t>1</w:t>
            </w:r>
          </w:p>
        </w:tc>
        <w:tc>
          <w:tcPr>
            <w:tcW w:w="1249" w:type="pct"/>
            <w:tcBorders>
              <w:top w:val="single" w:sz="6" w:space="0" w:color="auto"/>
              <w:left w:val="nil"/>
              <w:bottom w:val="single" w:sz="6" w:space="0" w:color="auto"/>
              <w:right w:val="nil"/>
            </w:tcBorders>
            <w:vAlign w:val="center"/>
            <w:hideMark/>
          </w:tcPr>
          <w:p w14:paraId="31787991" w14:textId="77777777" w:rsidR="00C31C58" w:rsidRDefault="00CE11CB" w:rsidP="00C31C58">
            <w:pPr>
              <w:pStyle w:val="TabellRader"/>
            </w:pPr>
            <w:r>
              <w:t>-</w:t>
            </w:r>
          </w:p>
        </w:tc>
        <w:tc>
          <w:tcPr>
            <w:tcW w:w="1249" w:type="pct"/>
            <w:tcBorders>
              <w:top w:val="single" w:sz="6" w:space="0" w:color="auto"/>
              <w:left w:val="nil"/>
              <w:bottom w:val="single" w:sz="6" w:space="0" w:color="auto"/>
              <w:right w:val="nil"/>
            </w:tcBorders>
            <w:vAlign w:val="center"/>
            <w:hideMark/>
          </w:tcPr>
          <w:p w14:paraId="75DC81CB" w14:textId="77777777" w:rsidR="00C31C58" w:rsidRDefault="00CE11CB" w:rsidP="00C31C58">
            <w:pPr>
              <w:pStyle w:val="TabellRader"/>
            </w:pPr>
            <w:r>
              <w:t>-</w:t>
            </w:r>
          </w:p>
        </w:tc>
      </w:tr>
      <w:tr w:rsidR="00C31C58" w14:paraId="02AC79C0" w14:textId="77777777" w:rsidTr="00C31C58">
        <w:trPr>
          <w:trHeight w:val="269"/>
        </w:trPr>
        <w:tc>
          <w:tcPr>
            <w:tcW w:w="1252" w:type="pct"/>
            <w:tcBorders>
              <w:top w:val="single" w:sz="6" w:space="0" w:color="auto"/>
              <w:left w:val="nil"/>
              <w:bottom w:val="single" w:sz="6" w:space="0" w:color="auto"/>
              <w:right w:val="nil"/>
            </w:tcBorders>
            <w:vAlign w:val="center"/>
            <w:hideMark/>
          </w:tcPr>
          <w:p w14:paraId="00AA5EDB" w14:textId="77777777" w:rsidR="00C31C58" w:rsidRDefault="00CE11CB" w:rsidP="00C31C58">
            <w:pPr>
              <w:pStyle w:val="TabellRader"/>
              <w:jc w:val="left"/>
            </w:pPr>
            <w:r>
              <w:t>Island</w:t>
            </w:r>
          </w:p>
        </w:tc>
        <w:tc>
          <w:tcPr>
            <w:tcW w:w="1249" w:type="pct"/>
            <w:tcBorders>
              <w:top w:val="single" w:sz="6" w:space="0" w:color="auto"/>
              <w:left w:val="nil"/>
              <w:bottom w:val="single" w:sz="6" w:space="0" w:color="auto"/>
              <w:right w:val="nil"/>
            </w:tcBorders>
            <w:vAlign w:val="center"/>
            <w:hideMark/>
          </w:tcPr>
          <w:p w14:paraId="2305A62B" w14:textId="77777777" w:rsidR="00C31C58" w:rsidRDefault="00CE11CB" w:rsidP="00C31C58">
            <w:pPr>
              <w:pStyle w:val="TabellRader"/>
            </w:pPr>
            <w:r>
              <w:t>5</w:t>
            </w:r>
          </w:p>
        </w:tc>
        <w:tc>
          <w:tcPr>
            <w:tcW w:w="1249" w:type="pct"/>
            <w:tcBorders>
              <w:top w:val="single" w:sz="6" w:space="0" w:color="auto"/>
              <w:left w:val="nil"/>
              <w:bottom w:val="single" w:sz="6" w:space="0" w:color="auto"/>
              <w:right w:val="nil"/>
            </w:tcBorders>
            <w:vAlign w:val="center"/>
            <w:hideMark/>
          </w:tcPr>
          <w:p w14:paraId="2AC4725A" w14:textId="77777777" w:rsidR="00C31C58" w:rsidRDefault="00CE11CB" w:rsidP="00C31C58">
            <w:pPr>
              <w:pStyle w:val="TabellRader"/>
            </w:pPr>
            <w:r>
              <w:t>5</w:t>
            </w:r>
          </w:p>
        </w:tc>
        <w:tc>
          <w:tcPr>
            <w:tcW w:w="1249" w:type="pct"/>
            <w:tcBorders>
              <w:top w:val="single" w:sz="6" w:space="0" w:color="auto"/>
              <w:left w:val="nil"/>
              <w:bottom w:val="single" w:sz="6" w:space="0" w:color="auto"/>
              <w:right w:val="nil"/>
            </w:tcBorders>
            <w:vAlign w:val="center"/>
            <w:hideMark/>
          </w:tcPr>
          <w:p w14:paraId="4D63A48C" w14:textId="77777777" w:rsidR="00C31C58" w:rsidRDefault="00CE11CB" w:rsidP="00C31C58">
            <w:pPr>
              <w:pStyle w:val="TabellRader"/>
            </w:pPr>
            <w:r>
              <w:t>4</w:t>
            </w:r>
          </w:p>
        </w:tc>
      </w:tr>
      <w:tr w:rsidR="00C31C58" w14:paraId="2928340E" w14:textId="77777777" w:rsidTr="00C31C58">
        <w:trPr>
          <w:trHeight w:val="269"/>
        </w:trPr>
        <w:tc>
          <w:tcPr>
            <w:tcW w:w="1252" w:type="pct"/>
            <w:tcBorders>
              <w:top w:val="single" w:sz="6" w:space="0" w:color="auto"/>
              <w:left w:val="nil"/>
              <w:bottom w:val="single" w:sz="6" w:space="0" w:color="auto"/>
              <w:right w:val="nil"/>
            </w:tcBorders>
            <w:vAlign w:val="center"/>
            <w:hideMark/>
          </w:tcPr>
          <w:p w14:paraId="2DC75F51" w14:textId="77777777" w:rsidR="00C31C58" w:rsidRDefault="00CE11CB" w:rsidP="00C31C58">
            <w:pPr>
              <w:pStyle w:val="TabellRader"/>
              <w:jc w:val="left"/>
            </w:pPr>
            <w:r>
              <w:t>Norge</w:t>
            </w:r>
          </w:p>
        </w:tc>
        <w:tc>
          <w:tcPr>
            <w:tcW w:w="1249" w:type="pct"/>
            <w:tcBorders>
              <w:top w:val="single" w:sz="6" w:space="0" w:color="auto"/>
              <w:left w:val="nil"/>
              <w:bottom w:val="single" w:sz="6" w:space="0" w:color="auto"/>
              <w:right w:val="nil"/>
            </w:tcBorders>
            <w:vAlign w:val="center"/>
            <w:hideMark/>
          </w:tcPr>
          <w:p w14:paraId="54A0727B" w14:textId="77777777" w:rsidR="00C31C58" w:rsidRDefault="00CE11CB" w:rsidP="00C31C58">
            <w:pPr>
              <w:pStyle w:val="TabellRader"/>
            </w:pPr>
            <w:r>
              <w:t>132</w:t>
            </w:r>
          </w:p>
        </w:tc>
        <w:tc>
          <w:tcPr>
            <w:tcW w:w="1249" w:type="pct"/>
            <w:tcBorders>
              <w:top w:val="single" w:sz="6" w:space="0" w:color="auto"/>
              <w:left w:val="nil"/>
              <w:bottom w:val="single" w:sz="6" w:space="0" w:color="auto"/>
              <w:right w:val="nil"/>
            </w:tcBorders>
            <w:vAlign w:val="center"/>
            <w:hideMark/>
          </w:tcPr>
          <w:p w14:paraId="2A54B12D" w14:textId="77777777" w:rsidR="00C31C58" w:rsidRDefault="00CE11CB" w:rsidP="00C31C58">
            <w:pPr>
              <w:pStyle w:val="TabellRader"/>
            </w:pPr>
            <w:r>
              <w:t>126</w:t>
            </w:r>
          </w:p>
        </w:tc>
        <w:tc>
          <w:tcPr>
            <w:tcW w:w="1249" w:type="pct"/>
            <w:tcBorders>
              <w:top w:val="single" w:sz="6" w:space="0" w:color="auto"/>
              <w:left w:val="nil"/>
              <w:bottom w:val="single" w:sz="6" w:space="0" w:color="auto"/>
              <w:right w:val="nil"/>
            </w:tcBorders>
            <w:vAlign w:val="center"/>
            <w:hideMark/>
          </w:tcPr>
          <w:p w14:paraId="0E1DD2AF" w14:textId="77777777" w:rsidR="00C31C58" w:rsidRDefault="00CE11CB" w:rsidP="00C31C58">
            <w:pPr>
              <w:pStyle w:val="TabellRader"/>
            </w:pPr>
            <w:r>
              <w:t>112</w:t>
            </w:r>
          </w:p>
        </w:tc>
      </w:tr>
      <w:tr w:rsidR="00C31C58" w14:paraId="67E003C8" w14:textId="77777777" w:rsidTr="00C31C58">
        <w:trPr>
          <w:trHeight w:val="269"/>
        </w:trPr>
        <w:tc>
          <w:tcPr>
            <w:tcW w:w="1252" w:type="pct"/>
            <w:tcBorders>
              <w:top w:val="single" w:sz="6" w:space="0" w:color="auto"/>
              <w:left w:val="nil"/>
              <w:bottom w:val="single" w:sz="6" w:space="0" w:color="auto"/>
              <w:right w:val="nil"/>
            </w:tcBorders>
            <w:vAlign w:val="center"/>
            <w:hideMark/>
          </w:tcPr>
          <w:p w14:paraId="0661C492" w14:textId="77777777" w:rsidR="00C31C58" w:rsidRDefault="00CE11CB" w:rsidP="00C31C58">
            <w:pPr>
              <w:pStyle w:val="TabellRader"/>
              <w:jc w:val="left"/>
            </w:pPr>
            <w:r>
              <w:t>Schweiz</w:t>
            </w:r>
          </w:p>
        </w:tc>
        <w:tc>
          <w:tcPr>
            <w:tcW w:w="1249" w:type="pct"/>
            <w:tcBorders>
              <w:top w:val="single" w:sz="6" w:space="0" w:color="auto"/>
              <w:left w:val="nil"/>
              <w:bottom w:val="single" w:sz="6" w:space="0" w:color="auto"/>
              <w:right w:val="nil"/>
            </w:tcBorders>
            <w:vAlign w:val="center"/>
            <w:hideMark/>
          </w:tcPr>
          <w:p w14:paraId="6FBED374" w14:textId="77777777" w:rsidR="00C31C58" w:rsidRDefault="00CE11CB" w:rsidP="00C31C58">
            <w:pPr>
              <w:pStyle w:val="TabellRader"/>
            </w:pPr>
            <w:r>
              <w:t>16</w:t>
            </w:r>
          </w:p>
        </w:tc>
        <w:tc>
          <w:tcPr>
            <w:tcW w:w="1249" w:type="pct"/>
            <w:tcBorders>
              <w:top w:val="single" w:sz="6" w:space="0" w:color="auto"/>
              <w:left w:val="nil"/>
              <w:bottom w:val="single" w:sz="6" w:space="0" w:color="auto"/>
              <w:right w:val="nil"/>
            </w:tcBorders>
            <w:vAlign w:val="center"/>
            <w:hideMark/>
          </w:tcPr>
          <w:p w14:paraId="06C2EEBF" w14:textId="77777777" w:rsidR="00C31C58" w:rsidRDefault="00CE11CB" w:rsidP="00C31C58">
            <w:pPr>
              <w:pStyle w:val="TabellRader"/>
            </w:pPr>
            <w:r>
              <w:t>26</w:t>
            </w:r>
          </w:p>
        </w:tc>
        <w:tc>
          <w:tcPr>
            <w:tcW w:w="1249" w:type="pct"/>
            <w:tcBorders>
              <w:top w:val="single" w:sz="6" w:space="0" w:color="auto"/>
              <w:left w:val="nil"/>
              <w:bottom w:val="single" w:sz="6" w:space="0" w:color="auto"/>
              <w:right w:val="nil"/>
            </w:tcBorders>
            <w:vAlign w:val="center"/>
            <w:hideMark/>
          </w:tcPr>
          <w:p w14:paraId="7F4DD48C" w14:textId="77777777" w:rsidR="00C31C58" w:rsidRDefault="00CE11CB" w:rsidP="00C31C58">
            <w:pPr>
              <w:pStyle w:val="TabellRader"/>
            </w:pPr>
            <w:r>
              <w:t>32</w:t>
            </w:r>
          </w:p>
        </w:tc>
      </w:tr>
      <w:tr w:rsidR="00C31C58" w14:paraId="5256FCA9" w14:textId="77777777" w:rsidTr="00C31C58">
        <w:trPr>
          <w:trHeight w:val="269"/>
        </w:trPr>
        <w:tc>
          <w:tcPr>
            <w:tcW w:w="1252" w:type="pct"/>
            <w:tcBorders>
              <w:top w:val="single" w:sz="6" w:space="0" w:color="auto"/>
              <w:left w:val="nil"/>
              <w:bottom w:val="single" w:sz="6" w:space="0" w:color="auto"/>
              <w:right w:val="nil"/>
            </w:tcBorders>
            <w:vAlign w:val="center"/>
            <w:hideMark/>
          </w:tcPr>
          <w:p w14:paraId="17FDF27D" w14:textId="77777777" w:rsidR="00C31C58" w:rsidRDefault="00CE11CB" w:rsidP="00C31C58">
            <w:pPr>
              <w:pStyle w:val="TabellRader"/>
              <w:jc w:val="left"/>
            </w:pPr>
            <w:r>
              <w:t>Ukraina</w:t>
            </w:r>
          </w:p>
        </w:tc>
        <w:tc>
          <w:tcPr>
            <w:tcW w:w="1249" w:type="pct"/>
            <w:tcBorders>
              <w:top w:val="single" w:sz="6" w:space="0" w:color="auto"/>
              <w:left w:val="nil"/>
              <w:bottom w:val="single" w:sz="6" w:space="0" w:color="auto"/>
              <w:right w:val="nil"/>
            </w:tcBorders>
            <w:vAlign w:val="center"/>
            <w:hideMark/>
          </w:tcPr>
          <w:p w14:paraId="044C6F4B" w14:textId="77777777" w:rsidR="00C31C58" w:rsidRDefault="00CE11CB" w:rsidP="00C31C58">
            <w:pPr>
              <w:pStyle w:val="TabellRader"/>
            </w:pPr>
            <w:r>
              <w:t>-</w:t>
            </w:r>
          </w:p>
        </w:tc>
        <w:tc>
          <w:tcPr>
            <w:tcW w:w="1249" w:type="pct"/>
            <w:tcBorders>
              <w:top w:val="single" w:sz="6" w:space="0" w:color="auto"/>
              <w:left w:val="nil"/>
              <w:bottom w:val="single" w:sz="6" w:space="0" w:color="auto"/>
              <w:right w:val="nil"/>
            </w:tcBorders>
            <w:vAlign w:val="center"/>
            <w:hideMark/>
          </w:tcPr>
          <w:p w14:paraId="03564779" w14:textId="77777777" w:rsidR="00C31C58" w:rsidRDefault="00CE11CB" w:rsidP="00C31C58">
            <w:pPr>
              <w:pStyle w:val="TabellRader"/>
            </w:pPr>
            <w:r>
              <w:t>1</w:t>
            </w:r>
          </w:p>
        </w:tc>
        <w:tc>
          <w:tcPr>
            <w:tcW w:w="1249" w:type="pct"/>
            <w:tcBorders>
              <w:top w:val="single" w:sz="6" w:space="0" w:color="auto"/>
              <w:left w:val="nil"/>
              <w:bottom w:val="single" w:sz="6" w:space="0" w:color="auto"/>
              <w:right w:val="nil"/>
            </w:tcBorders>
            <w:vAlign w:val="center"/>
            <w:hideMark/>
          </w:tcPr>
          <w:p w14:paraId="20009B6A" w14:textId="77777777" w:rsidR="00C31C58" w:rsidRDefault="00CE11CB" w:rsidP="00C31C58">
            <w:pPr>
              <w:pStyle w:val="TabellRader"/>
            </w:pPr>
            <w:r>
              <w:t>-</w:t>
            </w:r>
          </w:p>
        </w:tc>
      </w:tr>
      <w:tr w:rsidR="00C31C58" w14:paraId="53C002A0" w14:textId="77777777" w:rsidTr="00C31C58">
        <w:trPr>
          <w:trHeight w:val="269"/>
        </w:trPr>
        <w:tc>
          <w:tcPr>
            <w:tcW w:w="1252" w:type="pct"/>
            <w:tcBorders>
              <w:top w:val="single" w:sz="6" w:space="0" w:color="auto"/>
              <w:left w:val="nil"/>
              <w:bottom w:val="single" w:sz="6" w:space="0" w:color="auto"/>
              <w:right w:val="nil"/>
            </w:tcBorders>
            <w:vAlign w:val="center"/>
            <w:hideMark/>
          </w:tcPr>
          <w:p w14:paraId="6E27C059" w14:textId="77777777" w:rsidR="00C31C58" w:rsidRDefault="00CE11CB" w:rsidP="00C31C58">
            <w:pPr>
              <w:pStyle w:val="TabellSlutsumma"/>
              <w:jc w:val="left"/>
            </w:pPr>
            <w:r>
              <w:t>Totalt</w:t>
            </w:r>
          </w:p>
        </w:tc>
        <w:tc>
          <w:tcPr>
            <w:tcW w:w="1249" w:type="pct"/>
            <w:tcBorders>
              <w:top w:val="single" w:sz="6" w:space="0" w:color="auto"/>
              <w:left w:val="nil"/>
              <w:bottom w:val="single" w:sz="6" w:space="0" w:color="auto"/>
              <w:right w:val="nil"/>
            </w:tcBorders>
            <w:vAlign w:val="center"/>
            <w:hideMark/>
          </w:tcPr>
          <w:p w14:paraId="060B1830" w14:textId="77777777" w:rsidR="00C31C58" w:rsidRDefault="00CE11CB" w:rsidP="00C31C58">
            <w:pPr>
              <w:pStyle w:val="TabellSlutsumma"/>
            </w:pPr>
            <w:r>
              <w:t>156</w:t>
            </w:r>
          </w:p>
        </w:tc>
        <w:tc>
          <w:tcPr>
            <w:tcW w:w="1249" w:type="pct"/>
            <w:tcBorders>
              <w:top w:val="single" w:sz="6" w:space="0" w:color="auto"/>
              <w:left w:val="nil"/>
              <w:bottom w:val="single" w:sz="6" w:space="0" w:color="auto"/>
              <w:right w:val="nil"/>
            </w:tcBorders>
            <w:vAlign w:val="center"/>
            <w:hideMark/>
          </w:tcPr>
          <w:p w14:paraId="72AB94AB" w14:textId="77777777" w:rsidR="00C31C58" w:rsidRDefault="00CE11CB" w:rsidP="00C31C58">
            <w:pPr>
              <w:pStyle w:val="TabellSlutsumma"/>
            </w:pPr>
            <w:r>
              <w:t>161</w:t>
            </w:r>
          </w:p>
        </w:tc>
        <w:tc>
          <w:tcPr>
            <w:tcW w:w="1249" w:type="pct"/>
            <w:tcBorders>
              <w:top w:val="single" w:sz="6" w:space="0" w:color="auto"/>
              <w:left w:val="nil"/>
              <w:bottom w:val="single" w:sz="6" w:space="0" w:color="auto"/>
              <w:right w:val="nil"/>
            </w:tcBorders>
            <w:vAlign w:val="center"/>
            <w:hideMark/>
          </w:tcPr>
          <w:p w14:paraId="3B735CE8" w14:textId="77777777" w:rsidR="00C31C58" w:rsidRDefault="00CE11CB" w:rsidP="00C31C58">
            <w:pPr>
              <w:pStyle w:val="TabellSlutsumma"/>
            </w:pPr>
            <w:r>
              <w:t>149</w:t>
            </w:r>
          </w:p>
        </w:tc>
      </w:tr>
      <w:tr w:rsidR="00C31C58" w14:paraId="65B3F50F" w14:textId="77777777" w:rsidTr="00C31C58">
        <w:trPr>
          <w:trHeight w:val="269"/>
        </w:trPr>
        <w:tc>
          <w:tcPr>
            <w:tcW w:w="1252" w:type="pct"/>
            <w:tcBorders>
              <w:top w:val="single" w:sz="6" w:space="0" w:color="auto"/>
              <w:left w:val="nil"/>
              <w:bottom w:val="single" w:sz="6" w:space="0" w:color="auto"/>
              <w:right w:val="nil"/>
            </w:tcBorders>
            <w:vAlign w:val="center"/>
          </w:tcPr>
          <w:p w14:paraId="0831A5DF" w14:textId="77777777" w:rsidR="00C31C58" w:rsidRDefault="00C31C58" w:rsidP="00C31C58">
            <w:pPr>
              <w:overflowPunct w:val="0"/>
              <w:autoSpaceDE w:val="0"/>
              <w:autoSpaceDN w:val="0"/>
              <w:adjustRightInd w:val="0"/>
              <w:spacing w:before="20" w:after="20" w:line="220" w:lineRule="exact"/>
              <w:textAlignment w:val="baseline"/>
              <w:rPr>
                <w:b/>
                <w:sz w:val="20"/>
              </w:rPr>
            </w:pPr>
          </w:p>
        </w:tc>
        <w:tc>
          <w:tcPr>
            <w:tcW w:w="1249" w:type="pct"/>
            <w:tcBorders>
              <w:top w:val="single" w:sz="6" w:space="0" w:color="auto"/>
              <w:left w:val="nil"/>
              <w:bottom w:val="single" w:sz="6" w:space="0" w:color="auto"/>
              <w:right w:val="nil"/>
            </w:tcBorders>
            <w:vAlign w:val="center"/>
          </w:tcPr>
          <w:p w14:paraId="73B50525" w14:textId="77777777" w:rsidR="00C31C58" w:rsidRDefault="00C31C58" w:rsidP="00C31C58">
            <w:pPr>
              <w:overflowPunct w:val="0"/>
              <w:autoSpaceDE w:val="0"/>
              <w:autoSpaceDN w:val="0"/>
              <w:adjustRightInd w:val="0"/>
              <w:spacing w:before="20" w:after="20" w:line="220" w:lineRule="exact"/>
              <w:jc w:val="center"/>
              <w:textAlignment w:val="baseline"/>
              <w:rPr>
                <w:b/>
                <w:sz w:val="20"/>
              </w:rPr>
            </w:pPr>
          </w:p>
        </w:tc>
        <w:tc>
          <w:tcPr>
            <w:tcW w:w="1249" w:type="pct"/>
            <w:tcBorders>
              <w:top w:val="single" w:sz="6" w:space="0" w:color="auto"/>
              <w:left w:val="nil"/>
              <w:bottom w:val="single" w:sz="6" w:space="0" w:color="auto"/>
              <w:right w:val="nil"/>
            </w:tcBorders>
            <w:vAlign w:val="center"/>
          </w:tcPr>
          <w:p w14:paraId="029351EF" w14:textId="77777777" w:rsidR="00C31C58" w:rsidRDefault="00C31C58" w:rsidP="00C31C58">
            <w:pPr>
              <w:overflowPunct w:val="0"/>
              <w:autoSpaceDE w:val="0"/>
              <w:autoSpaceDN w:val="0"/>
              <w:adjustRightInd w:val="0"/>
              <w:spacing w:before="20" w:after="20" w:line="220" w:lineRule="exact"/>
              <w:jc w:val="center"/>
              <w:textAlignment w:val="baseline"/>
              <w:rPr>
                <w:b/>
                <w:sz w:val="20"/>
              </w:rPr>
            </w:pPr>
          </w:p>
        </w:tc>
        <w:tc>
          <w:tcPr>
            <w:tcW w:w="1249" w:type="pct"/>
            <w:tcBorders>
              <w:top w:val="single" w:sz="6" w:space="0" w:color="auto"/>
              <w:left w:val="nil"/>
              <w:bottom w:val="single" w:sz="6" w:space="0" w:color="auto"/>
              <w:right w:val="nil"/>
            </w:tcBorders>
            <w:vAlign w:val="center"/>
          </w:tcPr>
          <w:p w14:paraId="68BAEA1B" w14:textId="77777777" w:rsidR="00C31C58" w:rsidRDefault="00C31C58" w:rsidP="00C31C58">
            <w:pPr>
              <w:overflowPunct w:val="0"/>
              <w:autoSpaceDE w:val="0"/>
              <w:autoSpaceDN w:val="0"/>
              <w:adjustRightInd w:val="0"/>
              <w:spacing w:before="20" w:after="20" w:line="220" w:lineRule="exact"/>
              <w:jc w:val="center"/>
              <w:textAlignment w:val="baseline"/>
              <w:rPr>
                <w:b/>
                <w:sz w:val="20"/>
              </w:rPr>
            </w:pPr>
          </w:p>
        </w:tc>
      </w:tr>
      <w:tr w:rsidR="00C31C58" w14:paraId="4E3E6038" w14:textId="77777777" w:rsidTr="00C31C58">
        <w:trPr>
          <w:trHeight w:val="269"/>
        </w:trPr>
        <w:tc>
          <w:tcPr>
            <w:tcW w:w="1252" w:type="pct"/>
            <w:tcBorders>
              <w:top w:val="single" w:sz="6" w:space="0" w:color="auto"/>
              <w:left w:val="nil"/>
              <w:bottom w:val="single" w:sz="6" w:space="0" w:color="auto"/>
              <w:right w:val="nil"/>
            </w:tcBorders>
            <w:vAlign w:val="center"/>
            <w:hideMark/>
          </w:tcPr>
          <w:p w14:paraId="43CD3CD5" w14:textId="77777777" w:rsidR="00C31C58" w:rsidRDefault="00CE11CB" w:rsidP="00C31C58">
            <w:pPr>
              <w:pStyle w:val="TabellHuvud"/>
              <w:jc w:val="left"/>
            </w:pPr>
            <w:r>
              <w:t>NORDAMERIKA</w:t>
            </w:r>
          </w:p>
        </w:tc>
        <w:tc>
          <w:tcPr>
            <w:tcW w:w="1249" w:type="pct"/>
            <w:tcBorders>
              <w:top w:val="single" w:sz="6" w:space="0" w:color="auto"/>
              <w:left w:val="nil"/>
              <w:bottom w:val="single" w:sz="6" w:space="0" w:color="auto"/>
              <w:right w:val="nil"/>
            </w:tcBorders>
            <w:vAlign w:val="center"/>
          </w:tcPr>
          <w:p w14:paraId="33A37EF0" w14:textId="77777777" w:rsidR="00C31C58" w:rsidRDefault="00C31C58" w:rsidP="00C31C58">
            <w:pPr>
              <w:pStyle w:val="TabellHuvud"/>
            </w:pPr>
          </w:p>
        </w:tc>
        <w:tc>
          <w:tcPr>
            <w:tcW w:w="1249" w:type="pct"/>
            <w:tcBorders>
              <w:top w:val="single" w:sz="6" w:space="0" w:color="auto"/>
              <w:left w:val="nil"/>
              <w:bottom w:val="single" w:sz="6" w:space="0" w:color="auto"/>
              <w:right w:val="nil"/>
            </w:tcBorders>
            <w:vAlign w:val="center"/>
          </w:tcPr>
          <w:p w14:paraId="22498293" w14:textId="77777777" w:rsidR="00C31C58" w:rsidRDefault="00C31C58" w:rsidP="00C31C58">
            <w:pPr>
              <w:pStyle w:val="TabellHuvud"/>
            </w:pPr>
          </w:p>
        </w:tc>
        <w:tc>
          <w:tcPr>
            <w:tcW w:w="1249" w:type="pct"/>
            <w:tcBorders>
              <w:top w:val="single" w:sz="6" w:space="0" w:color="auto"/>
              <w:left w:val="nil"/>
              <w:bottom w:val="single" w:sz="6" w:space="0" w:color="auto"/>
              <w:right w:val="nil"/>
            </w:tcBorders>
            <w:vAlign w:val="center"/>
          </w:tcPr>
          <w:p w14:paraId="7922FC85" w14:textId="77777777" w:rsidR="00C31C58" w:rsidRDefault="00C31C58" w:rsidP="00C31C58">
            <w:pPr>
              <w:pStyle w:val="TabellHuvud"/>
            </w:pPr>
          </w:p>
        </w:tc>
      </w:tr>
      <w:tr w:rsidR="00C31C58" w14:paraId="765D51F8" w14:textId="77777777" w:rsidTr="00C31C58">
        <w:trPr>
          <w:trHeight w:val="269"/>
        </w:trPr>
        <w:tc>
          <w:tcPr>
            <w:tcW w:w="1252" w:type="pct"/>
            <w:tcBorders>
              <w:top w:val="single" w:sz="6" w:space="0" w:color="auto"/>
              <w:left w:val="nil"/>
              <w:bottom w:val="single" w:sz="6" w:space="0" w:color="auto"/>
              <w:right w:val="nil"/>
            </w:tcBorders>
            <w:vAlign w:val="center"/>
            <w:hideMark/>
          </w:tcPr>
          <w:p w14:paraId="49FE1F62" w14:textId="77777777" w:rsidR="00C31C58" w:rsidRDefault="00CE11CB" w:rsidP="00C31C58">
            <w:pPr>
              <w:pStyle w:val="TabellRader"/>
              <w:jc w:val="left"/>
            </w:pPr>
            <w:r>
              <w:t>Kanada</w:t>
            </w:r>
          </w:p>
        </w:tc>
        <w:tc>
          <w:tcPr>
            <w:tcW w:w="1249" w:type="pct"/>
            <w:tcBorders>
              <w:top w:val="single" w:sz="6" w:space="0" w:color="auto"/>
              <w:left w:val="nil"/>
              <w:bottom w:val="single" w:sz="6" w:space="0" w:color="auto"/>
              <w:right w:val="nil"/>
            </w:tcBorders>
            <w:vAlign w:val="center"/>
            <w:hideMark/>
          </w:tcPr>
          <w:p w14:paraId="3506C0AE" w14:textId="77777777" w:rsidR="00C31C58" w:rsidRDefault="00CE11CB" w:rsidP="00C31C58">
            <w:pPr>
              <w:pStyle w:val="TabellRader"/>
            </w:pPr>
            <w:r>
              <w:t>8</w:t>
            </w:r>
          </w:p>
        </w:tc>
        <w:tc>
          <w:tcPr>
            <w:tcW w:w="1249" w:type="pct"/>
            <w:tcBorders>
              <w:top w:val="single" w:sz="6" w:space="0" w:color="auto"/>
              <w:left w:val="nil"/>
              <w:bottom w:val="single" w:sz="6" w:space="0" w:color="auto"/>
              <w:right w:val="nil"/>
            </w:tcBorders>
            <w:vAlign w:val="center"/>
            <w:hideMark/>
          </w:tcPr>
          <w:p w14:paraId="5F1A9106" w14:textId="77777777" w:rsidR="00C31C58" w:rsidRDefault="00CE11CB" w:rsidP="00C31C58">
            <w:pPr>
              <w:pStyle w:val="TabellRader"/>
            </w:pPr>
            <w:r>
              <w:t>5</w:t>
            </w:r>
          </w:p>
        </w:tc>
        <w:tc>
          <w:tcPr>
            <w:tcW w:w="1249" w:type="pct"/>
            <w:tcBorders>
              <w:top w:val="single" w:sz="6" w:space="0" w:color="auto"/>
              <w:left w:val="nil"/>
              <w:bottom w:val="single" w:sz="6" w:space="0" w:color="auto"/>
              <w:right w:val="nil"/>
            </w:tcBorders>
            <w:vAlign w:val="center"/>
            <w:hideMark/>
          </w:tcPr>
          <w:p w14:paraId="193A8DC4" w14:textId="77777777" w:rsidR="00C31C58" w:rsidRDefault="00CE11CB" w:rsidP="00C31C58">
            <w:pPr>
              <w:pStyle w:val="TabellRader"/>
            </w:pPr>
            <w:r>
              <w:t>1</w:t>
            </w:r>
          </w:p>
        </w:tc>
      </w:tr>
      <w:tr w:rsidR="00C31C58" w14:paraId="49FFCB87" w14:textId="77777777" w:rsidTr="00C31C58">
        <w:trPr>
          <w:trHeight w:val="269"/>
        </w:trPr>
        <w:tc>
          <w:tcPr>
            <w:tcW w:w="1252" w:type="pct"/>
            <w:tcBorders>
              <w:top w:val="single" w:sz="6" w:space="0" w:color="auto"/>
              <w:left w:val="nil"/>
              <w:bottom w:val="single" w:sz="6" w:space="0" w:color="auto"/>
              <w:right w:val="nil"/>
            </w:tcBorders>
            <w:vAlign w:val="center"/>
            <w:hideMark/>
          </w:tcPr>
          <w:p w14:paraId="751E9904" w14:textId="77777777" w:rsidR="00C31C58" w:rsidRDefault="00CE11CB" w:rsidP="00C31C58">
            <w:pPr>
              <w:pStyle w:val="TabellRader"/>
              <w:jc w:val="left"/>
            </w:pPr>
            <w:r>
              <w:t>USA</w:t>
            </w:r>
          </w:p>
        </w:tc>
        <w:tc>
          <w:tcPr>
            <w:tcW w:w="1249" w:type="pct"/>
            <w:tcBorders>
              <w:top w:val="single" w:sz="6" w:space="0" w:color="auto"/>
              <w:left w:val="nil"/>
              <w:bottom w:val="single" w:sz="6" w:space="0" w:color="auto"/>
              <w:right w:val="nil"/>
            </w:tcBorders>
            <w:vAlign w:val="center"/>
            <w:hideMark/>
          </w:tcPr>
          <w:p w14:paraId="31E12D75" w14:textId="77777777" w:rsidR="00C31C58" w:rsidRDefault="00CE11CB" w:rsidP="00C31C58">
            <w:pPr>
              <w:pStyle w:val="TabellRader"/>
            </w:pPr>
            <w:r>
              <w:t>40</w:t>
            </w:r>
          </w:p>
        </w:tc>
        <w:tc>
          <w:tcPr>
            <w:tcW w:w="1249" w:type="pct"/>
            <w:tcBorders>
              <w:top w:val="single" w:sz="6" w:space="0" w:color="auto"/>
              <w:left w:val="nil"/>
              <w:bottom w:val="single" w:sz="6" w:space="0" w:color="auto"/>
              <w:right w:val="nil"/>
            </w:tcBorders>
            <w:vAlign w:val="center"/>
            <w:hideMark/>
          </w:tcPr>
          <w:p w14:paraId="2699B6D9" w14:textId="77777777" w:rsidR="00C31C58" w:rsidRDefault="00CE11CB" w:rsidP="00C31C58">
            <w:pPr>
              <w:pStyle w:val="TabellRader"/>
            </w:pPr>
            <w:r>
              <w:t>41</w:t>
            </w:r>
          </w:p>
        </w:tc>
        <w:tc>
          <w:tcPr>
            <w:tcW w:w="1249" w:type="pct"/>
            <w:tcBorders>
              <w:top w:val="single" w:sz="6" w:space="0" w:color="auto"/>
              <w:left w:val="nil"/>
              <w:bottom w:val="single" w:sz="6" w:space="0" w:color="auto"/>
              <w:right w:val="nil"/>
            </w:tcBorders>
            <w:vAlign w:val="center"/>
            <w:hideMark/>
          </w:tcPr>
          <w:p w14:paraId="72087866" w14:textId="77777777" w:rsidR="00C31C58" w:rsidRDefault="00CE11CB" w:rsidP="00C31C58">
            <w:pPr>
              <w:pStyle w:val="TabellRader"/>
            </w:pPr>
            <w:r>
              <w:t>42</w:t>
            </w:r>
          </w:p>
        </w:tc>
      </w:tr>
      <w:tr w:rsidR="00C31C58" w14:paraId="2851039C" w14:textId="77777777" w:rsidTr="00C31C58">
        <w:trPr>
          <w:trHeight w:val="269"/>
        </w:trPr>
        <w:tc>
          <w:tcPr>
            <w:tcW w:w="1252" w:type="pct"/>
            <w:tcBorders>
              <w:top w:val="single" w:sz="6" w:space="0" w:color="auto"/>
              <w:left w:val="nil"/>
              <w:bottom w:val="single" w:sz="6" w:space="0" w:color="auto"/>
              <w:right w:val="nil"/>
            </w:tcBorders>
            <w:vAlign w:val="center"/>
            <w:hideMark/>
          </w:tcPr>
          <w:p w14:paraId="752FD83A" w14:textId="77777777" w:rsidR="00C31C58" w:rsidRDefault="00CE11CB" w:rsidP="00C31C58">
            <w:pPr>
              <w:pStyle w:val="TabellSlutsumma"/>
              <w:jc w:val="left"/>
            </w:pPr>
            <w:r>
              <w:t>Total</w:t>
            </w:r>
          </w:p>
        </w:tc>
        <w:tc>
          <w:tcPr>
            <w:tcW w:w="1249" w:type="pct"/>
            <w:tcBorders>
              <w:top w:val="single" w:sz="6" w:space="0" w:color="auto"/>
              <w:left w:val="nil"/>
              <w:bottom w:val="single" w:sz="6" w:space="0" w:color="auto"/>
              <w:right w:val="nil"/>
            </w:tcBorders>
            <w:vAlign w:val="center"/>
            <w:hideMark/>
          </w:tcPr>
          <w:p w14:paraId="47870F46" w14:textId="77777777" w:rsidR="00C31C58" w:rsidRDefault="00CE11CB" w:rsidP="00C31C58">
            <w:pPr>
              <w:pStyle w:val="TabellSlutsumma"/>
            </w:pPr>
            <w:r>
              <w:t>48</w:t>
            </w:r>
          </w:p>
        </w:tc>
        <w:tc>
          <w:tcPr>
            <w:tcW w:w="1249" w:type="pct"/>
            <w:tcBorders>
              <w:top w:val="single" w:sz="6" w:space="0" w:color="auto"/>
              <w:left w:val="nil"/>
              <w:bottom w:val="single" w:sz="6" w:space="0" w:color="auto"/>
              <w:right w:val="nil"/>
            </w:tcBorders>
            <w:vAlign w:val="center"/>
            <w:hideMark/>
          </w:tcPr>
          <w:p w14:paraId="2361C0FB" w14:textId="77777777" w:rsidR="00C31C58" w:rsidRDefault="00CE11CB" w:rsidP="00C31C58">
            <w:pPr>
              <w:pStyle w:val="TabellSlutsumma"/>
            </w:pPr>
            <w:r>
              <w:t>46</w:t>
            </w:r>
          </w:p>
        </w:tc>
        <w:tc>
          <w:tcPr>
            <w:tcW w:w="1249" w:type="pct"/>
            <w:tcBorders>
              <w:top w:val="single" w:sz="6" w:space="0" w:color="auto"/>
              <w:left w:val="nil"/>
              <w:bottom w:val="single" w:sz="6" w:space="0" w:color="auto"/>
              <w:right w:val="nil"/>
            </w:tcBorders>
            <w:vAlign w:val="center"/>
            <w:hideMark/>
          </w:tcPr>
          <w:p w14:paraId="78351AC6" w14:textId="77777777" w:rsidR="00C31C58" w:rsidRDefault="00CE11CB" w:rsidP="00C31C58">
            <w:pPr>
              <w:pStyle w:val="TabellSlutsumma"/>
            </w:pPr>
            <w:r>
              <w:t>43</w:t>
            </w:r>
          </w:p>
        </w:tc>
      </w:tr>
      <w:tr w:rsidR="00C31C58" w14:paraId="48EA24F8" w14:textId="77777777" w:rsidTr="00C31C58">
        <w:trPr>
          <w:trHeight w:val="269"/>
        </w:trPr>
        <w:tc>
          <w:tcPr>
            <w:tcW w:w="1252" w:type="pct"/>
            <w:tcBorders>
              <w:top w:val="single" w:sz="6" w:space="0" w:color="auto"/>
              <w:left w:val="nil"/>
              <w:bottom w:val="single" w:sz="6" w:space="0" w:color="auto"/>
              <w:right w:val="nil"/>
            </w:tcBorders>
            <w:vAlign w:val="center"/>
          </w:tcPr>
          <w:p w14:paraId="47043DE1" w14:textId="77777777" w:rsidR="00C31C58" w:rsidRDefault="00C31C58" w:rsidP="00C31C58">
            <w:pPr>
              <w:overflowPunct w:val="0"/>
              <w:autoSpaceDE w:val="0"/>
              <w:autoSpaceDN w:val="0"/>
              <w:adjustRightInd w:val="0"/>
              <w:spacing w:before="20" w:after="20" w:line="220" w:lineRule="exact"/>
              <w:textAlignment w:val="baseline"/>
              <w:rPr>
                <w:sz w:val="20"/>
              </w:rPr>
            </w:pPr>
          </w:p>
        </w:tc>
        <w:tc>
          <w:tcPr>
            <w:tcW w:w="1249" w:type="pct"/>
            <w:tcBorders>
              <w:top w:val="single" w:sz="6" w:space="0" w:color="auto"/>
              <w:left w:val="nil"/>
              <w:bottom w:val="single" w:sz="6" w:space="0" w:color="auto"/>
              <w:right w:val="nil"/>
            </w:tcBorders>
            <w:vAlign w:val="center"/>
          </w:tcPr>
          <w:p w14:paraId="08C6C226" w14:textId="77777777" w:rsidR="00C31C58" w:rsidRDefault="00C31C58" w:rsidP="00C31C58">
            <w:pPr>
              <w:overflowPunct w:val="0"/>
              <w:autoSpaceDE w:val="0"/>
              <w:autoSpaceDN w:val="0"/>
              <w:adjustRightInd w:val="0"/>
              <w:spacing w:before="20" w:after="20" w:line="220" w:lineRule="exact"/>
              <w:jc w:val="center"/>
              <w:textAlignment w:val="baseline"/>
              <w:rPr>
                <w:sz w:val="20"/>
              </w:rPr>
            </w:pPr>
          </w:p>
        </w:tc>
        <w:tc>
          <w:tcPr>
            <w:tcW w:w="1249" w:type="pct"/>
            <w:tcBorders>
              <w:top w:val="single" w:sz="6" w:space="0" w:color="auto"/>
              <w:left w:val="nil"/>
              <w:bottom w:val="single" w:sz="6" w:space="0" w:color="auto"/>
              <w:right w:val="nil"/>
            </w:tcBorders>
            <w:vAlign w:val="center"/>
          </w:tcPr>
          <w:p w14:paraId="4C12E460" w14:textId="77777777" w:rsidR="00C31C58" w:rsidRDefault="00C31C58" w:rsidP="00C31C58">
            <w:pPr>
              <w:overflowPunct w:val="0"/>
              <w:autoSpaceDE w:val="0"/>
              <w:autoSpaceDN w:val="0"/>
              <w:adjustRightInd w:val="0"/>
              <w:spacing w:before="20" w:after="20" w:line="220" w:lineRule="exact"/>
              <w:jc w:val="center"/>
              <w:textAlignment w:val="baseline"/>
              <w:rPr>
                <w:sz w:val="20"/>
              </w:rPr>
            </w:pPr>
          </w:p>
        </w:tc>
        <w:tc>
          <w:tcPr>
            <w:tcW w:w="1249" w:type="pct"/>
            <w:tcBorders>
              <w:top w:val="single" w:sz="6" w:space="0" w:color="auto"/>
              <w:left w:val="nil"/>
              <w:bottom w:val="single" w:sz="6" w:space="0" w:color="auto"/>
              <w:right w:val="nil"/>
            </w:tcBorders>
            <w:vAlign w:val="center"/>
          </w:tcPr>
          <w:p w14:paraId="0BD0160A" w14:textId="77777777" w:rsidR="00C31C58" w:rsidRDefault="00C31C58" w:rsidP="00C31C58">
            <w:pPr>
              <w:overflowPunct w:val="0"/>
              <w:autoSpaceDE w:val="0"/>
              <w:autoSpaceDN w:val="0"/>
              <w:adjustRightInd w:val="0"/>
              <w:spacing w:before="20" w:after="20" w:line="220" w:lineRule="exact"/>
              <w:jc w:val="center"/>
              <w:textAlignment w:val="baseline"/>
              <w:rPr>
                <w:sz w:val="20"/>
              </w:rPr>
            </w:pPr>
          </w:p>
        </w:tc>
      </w:tr>
      <w:tr w:rsidR="00C31C58" w14:paraId="068DA529" w14:textId="77777777" w:rsidTr="00C31C58">
        <w:trPr>
          <w:trHeight w:val="269"/>
        </w:trPr>
        <w:tc>
          <w:tcPr>
            <w:tcW w:w="1252" w:type="pct"/>
            <w:tcBorders>
              <w:top w:val="single" w:sz="6" w:space="0" w:color="auto"/>
              <w:left w:val="nil"/>
              <w:bottom w:val="single" w:sz="6" w:space="0" w:color="auto"/>
              <w:right w:val="nil"/>
            </w:tcBorders>
            <w:vAlign w:val="center"/>
            <w:hideMark/>
          </w:tcPr>
          <w:p w14:paraId="599925CB" w14:textId="77777777" w:rsidR="00C31C58" w:rsidRDefault="00CE11CB" w:rsidP="00C31C58">
            <w:pPr>
              <w:pStyle w:val="TabellHuvud"/>
              <w:jc w:val="left"/>
            </w:pPr>
            <w:r>
              <w:t>SYDAMERIKA</w:t>
            </w:r>
          </w:p>
        </w:tc>
        <w:tc>
          <w:tcPr>
            <w:tcW w:w="1249" w:type="pct"/>
            <w:tcBorders>
              <w:top w:val="single" w:sz="6" w:space="0" w:color="auto"/>
              <w:left w:val="nil"/>
              <w:bottom w:val="single" w:sz="6" w:space="0" w:color="auto"/>
              <w:right w:val="nil"/>
            </w:tcBorders>
            <w:vAlign w:val="center"/>
          </w:tcPr>
          <w:p w14:paraId="634BC592" w14:textId="77777777" w:rsidR="00C31C58" w:rsidRDefault="00C31C58" w:rsidP="00C31C58">
            <w:pPr>
              <w:pStyle w:val="TabellHuvud"/>
            </w:pPr>
          </w:p>
        </w:tc>
        <w:tc>
          <w:tcPr>
            <w:tcW w:w="1249" w:type="pct"/>
            <w:tcBorders>
              <w:top w:val="single" w:sz="6" w:space="0" w:color="auto"/>
              <w:left w:val="nil"/>
              <w:bottom w:val="single" w:sz="6" w:space="0" w:color="auto"/>
              <w:right w:val="nil"/>
            </w:tcBorders>
            <w:vAlign w:val="center"/>
          </w:tcPr>
          <w:p w14:paraId="6CE7504C" w14:textId="77777777" w:rsidR="00C31C58" w:rsidRDefault="00C31C58" w:rsidP="00C31C58">
            <w:pPr>
              <w:pStyle w:val="TabellHuvud"/>
            </w:pPr>
          </w:p>
        </w:tc>
        <w:tc>
          <w:tcPr>
            <w:tcW w:w="1249" w:type="pct"/>
            <w:tcBorders>
              <w:top w:val="single" w:sz="6" w:space="0" w:color="auto"/>
              <w:left w:val="nil"/>
              <w:bottom w:val="single" w:sz="6" w:space="0" w:color="auto"/>
              <w:right w:val="nil"/>
            </w:tcBorders>
            <w:vAlign w:val="center"/>
          </w:tcPr>
          <w:p w14:paraId="010060C9" w14:textId="77777777" w:rsidR="00C31C58" w:rsidRDefault="00C31C58" w:rsidP="00C31C58">
            <w:pPr>
              <w:pStyle w:val="TabellHuvud"/>
            </w:pPr>
          </w:p>
        </w:tc>
      </w:tr>
      <w:tr w:rsidR="00C31C58" w14:paraId="0D5633B0" w14:textId="77777777" w:rsidTr="00C31C58">
        <w:trPr>
          <w:trHeight w:val="269"/>
        </w:trPr>
        <w:tc>
          <w:tcPr>
            <w:tcW w:w="1252" w:type="pct"/>
            <w:tcBorders>
              <w:top w:val="single" w:sz="6" w:space="0" w:color="auto"/>
              <w:left w:val="nil"/>
              <w:bottom w:val="single" w:sz="6" w:space="0" w:color="auto"/>
              <w:right w:val="nil"/>
            </w:tcBorders>
            <w:vAlign w:val="center"/>
            <w:hideMark/>
          </w:tcPr>
          <w:p w14:paraId="0305DAD5" w14:textId="77777777" w:rsidR="00C31C58" w:rsidRDefault="00CE11CB" w:rsidP="00C31C58">
            <w:pPr>
              <w:pStyle w:val="TabellRader"/>
              <w:jc w:val="left"/>
            </w:pPr>
            <w:r>
              <w:t>Argentina</w:t>
            </w:r>
          </w:p>
        </w:tc>
        <w:tc>
          <w:tcPr>
            <w:tcW w:w="1249" w:type="pct"/>
            <w:tcBorders>
              <w:top w:val="single" w:sz="6" w:space="0" w:color="auto"/>
              <w:left w:val="nil"/>
              <w:bottom w:val="single" w:sz="6" w:space="0" w:color="auto"/>
              <w:right w:val="nil"/>
            </w:tcBorders>
            <w:vAlign w:val="center"/>
            <w:hideMark/>
          </w:tcPr>
          <w:p w14:paraId="12A8E08D" w14:textId="77777777" w:rsidR="00C31C58" w:rsidRDefault="00CE11CB" w:rsidP="00C31C58">
            <w:pPr>
              <w:pStyle w:val="TabellRader"/>
            </w:pPr>
            <w:r>
              <w:t>1</w:t>
            </w:r>
          </w:p>
        </w:tc>
        <w:tc>
          <w:tcPr>
            <w:tcW w:w="1249" w:type="pct"/>
            <w:tcBorders>
              <w:top w:val="single" w:sz="6" w:space="0" w:color="auto"/>
              <w:left w:val="nil"/>
              <w:bottom w:val="single" w:sz="6" w:space="0" w:color="auto"/>
              <w:right w:val="nil"/>
            </w:tcBorders>
            <w:vAlign w:val="center"/>
            <w:hideMark/>
          </w:tcPr>
          <w:p w14:paraId="73BB3A25" w14:textId="77777777" w:rsidR="00C31C58" w:rsidRDefault="00CE11CB" w:rsidP="00C31C58">
            <w:pPr>
              <w:pStyle w:val="TabellRader"/>
            </w:pPr>
            <w:r>
              <w:t>-</w:t>
            </w:r>
          </w:p>
        </w:tc>
        <w:tc>
          <w:tcPr>
            <w:tcW w:w="1249" w:type="pct"/>
            <w:tcBorders>
              <w:top w:val="single" w:sz="6" w:space="0" w:color="auto"/>
              <w:left w:val="nil"/>
              <w:bottom w:val="single" w:sz="6" w:space="0" w:color="auto"/>
              <w:right w:val="nil"/>
            </w:tcBorders>
            <w:vAlign w:val="center"/>
            <w:hideMark/>
          </w:tcPr>
          <w:p w14:paraId="70B29049" w14:textId="77777777" w:rsidR="00C31C58" w:rsidRDefault="00CE11CB" w:rsidP="00C31C58">
            <w:pPr>
              <w:pStyle w:val="TabellRader"/>
            </w:pPr>
            <w:r>
              <w:t>-</w:t>
            </w:r>
          </w:p>
        </w:tc>
      </w:tr>
      <w:tr w:rsidR="00C31C58" w14:paraId="559DF9CB" w14:textId="77777777" w:rsidTr="00C31C58">
        <w:trPr>
          <w:trHeight w:val="269"/>
        </w:trPr>
        <w:tc>
          <w:tcPr>
            <w:tcW w:w="1252" w:type="pct"/>
            <w:tcBorders>
              <w:top w:val="single" w:sz="6" w:space="0" w:color="auto"/>
              <w:left w:val="nil"/>
              <w:bottom w:val="single" w:sz="6" w:space="0" w:color="auto"/>
              <w:right w:val="nil"/>
            </w:tcBorders>
            <w:vAlign w:val="center"/>
            <w:hideMark/>
          </w:tcPr>
          <w:p w14:paraId="3F09A175" w14:textId="77777777" w:rsidR="00C31C58" w:rsidRDefault="00CE11CB" w:rsidP="00C31C58">
            <w:pPr>
              <w:pStyle w:val="TabellRader"/>
              <w:jc w:val="left"/>
            </w:pPr>
            <w:r>
              <w:t>Chile</w:t>
            </w:r>
          </w:p>
        </w:tc>
        <w:tc>
          <w:tcPr>
            <w:tcW w:w="1249" w:type="pct"/>
            <w:tcBorders>
              <w:top w:val="single" w:sz="6" w:space="0" w:color="auto"/>
              <w:left w:val="nil"/>
              <w:bottom w:val="single" w:sz="6" w:space="0" w:color="auto"/>
              <w:right w:val="nil"/>
            </w:tcBorders>
            <w:vAlign w:val="center"/>
            <w:hideMark/>
          </w:tcPr>
          <w:p w14:paraId="6F83DA05" w14:textId="77777777" w:rsidR="00C31C58" w:rsidRDefault="00CE11CB" w:rsidP="00C31C58">
            <w:pPr>
              <w:pStyle w:val="TabellRader"/>
            </w:pPr>
            <w:r>
              <w:t>1</w:t>
            </w:r>
          </w:p>
        </w:tc>
        <w:tc>
          <w:tcPr>
            <w:tcW w:w="1249" w:type="pct"/>
            <w:tcBorders>
              <w:top w:val="single" w:sz="6" w:space="0" w:color="auto"/>
              <w:left w:val="nil"/>
              <w:bottom w:val="single" w:sz="6" w:space="0" w:color="auto"/>
              <w:right w:val="nil"/>
            </w:tcBorders>
            <w:vAlign w:val="center"/>
            <w:hideMark/>
          </w:tcPr>
          <w:p w14:paraId="304FEDD3" w14:textId="77777777" w:rsidR="00C31C58" w:rsidRDefault="00CE11CB" w:rsidP="00C31C58">
            <w:pPr>
              <w:pStyle w:val="TabellRader"/>
            </w:pPr>
            <w:r>
              <w:t>1</w:t>
            </w:r>
          </w:p>
        </w:tc>
        <w:tc>
          <w:tcPr>
            <w:tcW w:w="1249" w:type="pct"/>
            <w:tcBorders>
              <w:top w:val="single" w:sz="6" w:space="0" w:color="auto"/>
              <w:left w:val="nil"/>
              <w:bottom w:val="single" w:sz="6" w:space="0" w:color="auto"/>
              <w:right w:val="nil"/>
            </w:tcBorders>
            <w:vAlign w:val="center"/>
            <w:hideMark/>
          </w:tcPr>
          <w:p w14:paraId="056382CF" w14:textId="77777777" w:rsidR="00C31C58" w:rsidRDefault="00CE11CB" w:rsidP="00C31C58">
            <w:pPr>
              <w:pStyle w:val="TabellRader"/>
            </w:pPr>
            <w:r>
              <w:t>-</w:t>
            </w:r>
          </w:p>
        </w:tc>
      </w:tr>
      <w:tr w:rsidR="00C31C58" w14:paraId="5B557F46" w14:textId="77777777" w:rsidTr="00C31C58">
        <w:trPr>
          <w:trHeight w:val="269"/>
        </w:trPr>
        <w:tc>
          <w:tcPr>
            <w:tcW w:w="1252" w:type="pct"/>
            <w:tcBorders>
              <w:top w:val="single" w:sz="6" w:space="0" w:color="auto"/>
              <w:left w:val="nil"/>
              <w:bottom w:val="single" w:sz="6" w:space="0" w:color="auto"/>
              <w:right w:val="nil"/>
            </w:tcBorders>
            <w:vAlign w:val="center"/>
            <w:hideMark/>
          </w:tcPr>
          <w:p w14:paraId="2884BC3C" w14:textId="77777777" w:rsidR="00C31C58" w:rsidRDefault="00CE11CB" w:rsidP="00C31C58">
            <w:pPr>
              <w:pStyle w:val="TabellRader"/>
              <w:jc w:val="left"/>
            </w:pPr>
            <w:r>
              <w:t>Uruguay</w:t>
            </w:r>
          </w:p>
        </w:tc>
        <w:tc>
          <w:tcPr>
            <w:tcW w:w="1249" w:type="pct"/>
            <w:tcBorders>
              <w:top w:val="single" w:sz="6" w:space="0" w:color="auto"/>
              <w:left w:val="nil"/>
              <w:bottom w:val="single" w:sz="6" w:space="0" w:color="auto"/>
              <w:right w:val="nil"/>
            </w:tcBorders>
            <w:vAlign w:val="center"/>
            <w:hideMark/>
          </w:tcPr>
          <w:p w14:paraId="07361B53" w14:textId="77777777" w:rsidR="00C31C58" w:rsidRDefault="00CE11CB" w:rsidP="00C31C58">
            <w:pPr>
              <w:pStyle w:val="TabellRader"/>
            </w:pPr>
            <w:r>
              <w:t>1</w:t>
            </w:r>
          </w:p>
        </w:tc>
        <w:tc>
          <w:tcPr>
            <w:tcW w:w="1249" w:type="pct"/>
            <w:tcBorders>
              <w:top w:val="single" w:sz="6" w:space="0" w:color="auto"/>
              <w:left w:val="nil"/>
              <w:bottom w:val="single" w:sz="6" w:space="0" w:color="auto"/>
              <w:right w:val="nil"/>
            </w:tcBorders>
            <w:vAlign w:val="center"/>
            <w:hideMark/>
          </w:tcPr>
          <w:p w14:paraId="41C2E43E" w14:textId="77777777" w:rsidR="00C31C58" w:rsidRDefault="00CE11CB" w:rsidP="00C31C58">
            <w:pPr>
              <w:pStyle w:val="TabellRader"/>
            </w:pPr>
            <w:r>
              <w:t>-</w:t>
            </w:r>
          </w:p>
        </w:tc>
        <w:tc>
          <w:tcPr>
            <w:tcW w:w="1249" w:type="pct"/>
            <w:tcBorders>
              <w:top w:val="single" w:sz="6" w:space="0" w:color="auto"/>
              <w:left w:val="nil"/>
              <w:bottom w:val="single" w:sz="6" w:space="0" w:color="auto"/>
              <w:right w:val="nil"/>
            </w:tcBorders>
            <w:vAlign w:val="center"/>
            <w:hideMark/>
          </w:tcPr>
          <w:p w14:paraId="6CBAF4FD" w14:textId="77777777" w:rsidR="00C31C58" w:rsidRDefault="00CE11CB" w:rsidP="00C31C58">
            <w:pPr>
              <w:pStyle w:val="TabellRader"/>
            </w:pPr>
            <w:r>
              <w:t>1</w:t>
            </w:r>
          </w:p>
        </w:tc>
      </w:tr>
      <w:tr w:rsidR="00C31C58" w14:paraId="3C2CE9BF" w14:textId="77777777" w:rsidTr="00C31C58">
        <w:trPr>
          <w:trHeight w:val="269"/>
        </w:trPr>
        <w:tc>
          <w:tcPr>
            <w:tcW w:w="1252" w:type="pct"/>
            <w:tcBorders>
              <w:top w:val="single" w:sz="6" w:space="0" w:color="auto"/>
              <w:left w:val="nil"/>
              <w:bottom w:val="single" w:sz="6" w:space="0" w:color="auto"/>
              <w:right w:val="nil"/>
            </w:tcBorders>
            <w:vAlign w:val="center"/>
            <w:hideMark/>
          </w:tcPr>
          <w:p w14:paraId="7A0099E3" w14:textId="77777777" w:rsidR="00C31C58" w:rsidRDefault="00CE11CB" w:rsidP="00C31C58">
            <w:pPr>
              <w:pStyle w:val="TabellSlutsumma"/>
              <w:jc w:val="left"/>
            </w:pPr>
            <w:r>
              <w:t>Total</w:t>
            </w:r>
          </w:p>
        </w:tc>
        <w:tc>
          <w:tcPr>
            <w:tcW w:w="1249" w:type="pct"/>
            <w:tcBorders>
              <w:top w:val="single" w:sz="6" w:space="0" w:color="auto"/>
              <w:left w:val="nil"/>
              <w:bottom w:val="single" w:sz="6" w:space="0" w:color="auto"/>
              <w:right w:val="nil"/>
            </w:tcBorders>
            <w:vAlign w:val="center"/>
            <w:hideMark/>
          </w:tcPr>
          <w:p w14:paraId="041C842B" w14:textId="77777777" w:rsidR="00C31C58" w:rsidRDefault="00CE11CB" w:rsidP="00C31C58">
            <w:pPr>
              <w:pStyle w:val="TabellSlutsumma"/>
            </w:pPr>
            <w:r>
              <w:t>3</w:t>
            </w:r>
          </w:p>
        </w:tc>
        <w:tc>
          <w:tcPr>
            <w:tcW w:w="1249" w:type="pct"/>
            <w:tcBorders>
              <w:top w:val="single" w:sz="6" w:space="0" w:color="auto"/>
              <w:left w:val="nil"/>
              <w:bottom w:val="single" w:sz="6" w:space="0" w:color="auto"/>
              <w:right w:val="nil"/>
            </w:tcBorders>
            <w:vAlign w:val="center"/>
            <w:hideMark/>
          </w:tcPr>
          <w:p w14:paraId="55070BE9" w14:textId="77777777" w:rsidR="00C31C58" w:rsidRDefault="00CE11CB" w:rsidP="00C31C58">
            <w:pPr>
              <w:pStyle w:val="TabellSlutsumma"/>
            </w:pPr>
            <w:r>
              <w:t>1</w:t>
            </w:r>
          </w:p>
        </w:tc>
        <w:tc>
          <w:tcPr>
            <w:tcW w:w="1249" w:type="pct"/>
            <w:tcBorders>
              <w:top w:val="single" w:sz="6" w:space="0" w:color="auto"/>
              <w:left w:val="nil"/>
              <w:bottom w:val="single" w:sz="6" w:space="0" w:color="auto"/>
              <w:right w:val="nil"/>
            </w:tcBorders>
            <w:vAlign w:val="center"/>
            <w:hideMark/>
          </w:tcPr>
          <w:p w14:paraId="0A60BC85" w14:textId="77777777" w:rsidR="00C31C58" w:rsidRDefault="00CE11CB" w:rsidP="00C31C58">
            <w:pPr>
              <w:pStyle w:val="TabellSlutsumma"/>
            </w:pPr>
            <w:r>
              <w:t>1</w:t>
            </w:r>
          </w:p>
        </w:tc>
      </w:tr>
      <w:tr w:rsidR="00C31C58" w14:paraId="76FD1110" w14:textId="77777777" w:rsidTr="00C31C58">
        <w:trPr>
          <w:trHeight w:val="269"/>
        </w:trPr>
        <w:tc>
          <w:tcPr>
            <w:tcW w:w="1252" w:type="pct"/>
            <w:tcBorders>
              <w:top w:val="single" w:sz="6" w:space="0" w:color="auto"/>
              <w:left w:val="nil"/>
              <w:bottom w:val="single" w:sz="6" w:space="0" w:color="auto"/>
              <w:right w:val="nil"/>
            </w:tcBorders>
            <w:vAlign w:val="center"/>
          </w:tcPr>
          <w:p w14:paraId="22101D67" w14:textId="77777777" w:rsidR="00C31C58" w:rsidRDefault="00C31C58" w:rsidP="00C31C58">
            <w:pPr>
              <w:overflowPunct w:val="0"/>
              <w:autoSpaceDE w:val="0"/>
              <w:autoSpaceDN w:val="0"/>
              <w:adjustRightInd w:val="0"/>
              <w:spacing w:before="20" w:after="20" w:line="220" w:lineRule="exact"/>
              <w:textAlignment w:val="baseline"/>
              <w:rPr>
                <w:sz w:val="20"/>
              </w:rPr>
            </w:pPr>
          </w:p>
        </w:tc>
        <w:tc>
          <w:tcPr>
            <w:tcW w:w="1249" w:type="pct"/>
            <w:tcBorders>
              <w:top w:val="single" w:sz="6" w:space="0" w:color="auto"/>
              <w:left w:val="nil"/>
              <w:bottom w:val="single" w:sz="6" w:space="0" w:color="auto"/>
              <w:right w:val="nil"/>
            </w:tcBorders>
            <w:vAlign w:val="center"/>
          </w:tcPr>
          <w:p w14:paraId="5F44CA2A" w14:textId="77777777" w:rsidR="00C31C58" w:rsidRDefault="00C31C58" w:rsidP="00C31C58">
            <w:pPr>
              <w:overflowPunct w:val="0"/>
              <w:autoSpaceDE w:val="0"/>
              <w:autoSpaceDN w:val="0"/>
              <w:adjustRightInd w:val="0"/>
              <w:spacing w:before="20" w:after="20" w:line="220" w:lineRule="exact"/>
              <w:jc w:val="center"/>
              <w:textAlignment w:val="baseline"/>
              <w:rPr>
                <w:sz w:val="20"/>
              </w:rPr>
            </w:pPr>
          </w:p>
        </w:tc>
        <w:tc>
          <w:tcPr>
            <w:tcW w:w="1249" w:type="pct"/>
            <w:tcBorders>
              <w:top w:val="single" w:sz="6" w:space="0" w:color="auto"/>
              <w:left w:val="nil"/>
              <w:bottom w:val="single" w:sz="6" w:space="0" w:color="auto"/>
              <w:right w:val="nil"/>
            </w:tcBorders>
            <w:vAlign w:val="center"/>
          </w:tcPr>
          <w:p w14:paraId="6D0C8D9D" w14:textId="77777777" w:rsidR="00C31C58" w:rsidRDefault="00C31C58" w:rsidP="00C31C58">
            <w:pPr>
              <w:overflowPunct w:val="0"/>
              <w:autoSpaceDE w:val="0"/>
              <w:autoSpaceDN w:val="0"/>
              <w:adjustRightInd w:val="0"/>
              <w:spacing w:before="20" w:after="20" w:line="220" w:lineRule="exact"/>
              <w:jc w:val="center"/>
              <w:textAlignment w:val="baseline"/>
              <w:rPr>
                <w:sz w:val="20"/>
              </w:rPr>
            </w:pPr>
          </w:p>
        </w:tc>
        <w:tc>
          <w:tcPr>
            <w:tcW w:w="1249" w:type="pct"/>
            <w:tcBorders>
              <w:top w:val="single" w:sz="6" w:space="0" w:color="auto"/>
              <w:left w:val="nil"/>
              <w:bottom w:val="single" w:sz="6" w:space="0" w:color="auto"/>
              <w:right w:val="nil"/>
            </w:tcBorders>
            <w:vAlign w:val="center"/>
          </w:tcPr>
          <w:p w14:paraId="15A1B081" w14:textId="77777777" w:rsidR="00C31C58" w:rsidRDefault="00C31C58" w:rsidP="00C31C58">
            <w:pPr>
              <w:overflowPunct w:val="0"/>
              <w:autoSpaceDE w:val="0"/>
              <w:autoSpaceDN w:val="0"/>
              <w:adjustRightInd w:val="0"/>
              <w:spacing w:before="20" w:after="20" w:line="220" w:lineRule="exact"/>
              <w:jc w:val="center"/>
              <w:textAlignment w:val="baseline"/>
              <w:rPr>
                <w:sz w:val="20"/>
              </w:rPr>
            </w:pPr>
          </w:p>
        </w:tc>
      </w:tr>
      <w:tr w:rsidR="00C31C58" w14:paraId="01E200AD" w14:textId="77777777" w:rsidTr="00C31C58">
        <w:trPr>
          <w:trHeight w:val="269"/>
        </w:trPr>
        <w:tc>
          <w:tcPr>
            <w:tcW w:w="1252" w:type="pct"/>
            <w:tcBorders>
              <w:top w:val="single" w:sz="6" w:space="0" w:color="auto"/>
              <w:left w:val="nil"/>
              <w:bottom w:val="single" w:sz="6" w:space="0" w:color="auto"/>
              <w:right w:val="nil"/>
            </w:tcBorders>
            <w:vAlign w:val="center"/>
            <w:hideMark/>
          </w:tcPr>
          <w:p w14:paraId="65848899" w14:textId="77777777" w:rsidR="00C31C58" w:rsidRDefault="00CE11CB" w:rsidP="00C31C58">
            <w:pPr>
              <w:pStyle w:val="TabellHuvud"/>
              <w:jc w:val="left"/>
            </w:pPr>
            <w:r>
              <w:t>NORDOSTASIEN</w:t>
            </w:r>
          </w:p>
        </w:tc>
        <w:tc>
          <w:tcPr>
            <w:tcW w:w="1249" w:type="pct"/>
            <w:tcBorders>
              <w:top w:val="single" w:sz="6" w:space="0" w:color="auto"/>
              <w:left w:val="nil"/>
              <w:bottom w:val="single" w:sz="6" w:space="0" w:color="auto"/>
              <w:right w:val="nil"/>
            </w:tcBorders>
            <w:vAlign w:val="center"/>
          </w:tcPr>
          <w:p w14:paraId="2879441A" w14:textId="77777777" w:rsidR="00C31C58" w:rsidRDefault="00C31C58" w:rsidP="00C31C58">
            <w:pPr>
              <w:pStyle w:val="TabellHuvud"/>
            </w:pPr>
          </w:p>
        </w:tc>
        <w:tc>
          <w:tcPr>
            <w:tcW w:w="1249" w:type="pct"/>
            <w:tcBorders>
              <w:top w:val="single" w:sz="6" w:space="0" w:color="auto"/>
              <w:left w:val="nil"/>
              <w:bottom w:val="single" w:sz="6" w:space="0" w:color="auto"/>
              <w:right w:val="nil"/>
            </w:tcBorders>
            <w:vAlign w:val="center"/>
          </w:tcPr>
          <w:p w14:paraId="4F367036" w14:textId="77777777" w:rsidR="00C31C58" w:rsidRDefault="00C31C58" w:rsidP="00C31C58">
            <w:pPr>
              <w:pStyle w:val="TabellHuvud"/>
            </w:pPr>
          </w:p>
        </w:tc>
        <w:tc>
          <w:tcPr>
            <w:tcW w:w="1249" w:type="pct"/>
            <w:tcBorders>
              <w:top w:val="single" w:sz="6" w:space="0" w:color="auto"/>
              <w:left w:val="nil"/>
              <w:bottom w:val="single" w:sz="6" w:space="0" w:color="auto"/>
              <w:right w:val="nil"/>
            </w:tcBorders>
            <w:vAlign w:val="center"/>
          </w:tcPr>
          <w:p w14:paraId="767BAE7E" w14:textId="77777777" w:rsidR="00C31C58" w:rsidRDefault="00C31C58" w:rsidP="00C31C58">
            <w:pPr>
              <w:pStyle w:val="TabellHuvud"/>
            </w:pPr>
          </w:p>
        </w:tc>
      </w:tr>
      <w:tr w:rsidR="00C31C58" w14:paraId="3569740E" w14:textId="77777777" w:rsidTr="00C31C58">
        <w:trPr>
          <w:trHeight w:val="269"/>
        </w:trPr>
        <w:tc>
          <w:tcPr>
            <w:tcW w:w="1252" w:type="pct"/>
            <w:tcBorders>
              <w:top w:val="single" w:sz="6" w:space="0" w:color="auto"/>
              <w:left w:val="nil"/>
              <w:bottom w:val="single" w:sz="6" w:space="0" w:color="auto"/>
              <w:right w:val="nil"/>
            </w:tcBorders>
            <w:vAlign w:val="center"/>
            <w:hideMark/>
          </w:tcPr>
          <w:p w14:paraId="5640ABB6" w14:textId="77777777" w:rsidR="00C31C58" w:rsidRDefault="00CE11CB" w:rsidP="00C31C58">
            <w:pPr>
              <w:pStyle w:val="TabellRader"/>
              <w:jc w:val="left"/>
            </w:pPr>
            <w:r>
              <w:t>Japan</w:t>
            </w:r>
          </w:p>
        </w:tc>
        <w:tc>
          <w:tcPr>
            <w:tcW w:w="1249" w:type="pct"/>
            <w:tcBorders>
              <w:top w:val="single" w:sz="6" w:space="0" w:color="auto"/>
              <w:left w:val="nil"/>
              <w:bottom w:val="single" w:sz="6" w:space="0" w:color="auto"/>
              <w:right w:val="nil"/>
            </w:tcBorders>
            <w:vAlign w:val="center"/>
            <w:hideMark/>
          </w:tcPr>
          <w:p w14:paraId="0A084E2C" w14:textId="77777777" w:rsidR="00C31C58" w:rsidRDefault="00CE11CB" w:rsidP="00C31C58">
            <w:pPr>
              <w:pStyle w:val="TabellRader"/>
            </w:pPr>
            <w:r>
              <w:t>5</w:t>
            </w:r>
          </w:p>
        </w:tc>
        <w:tc>
          <w:tcPr>
            <w:tcW w:w="1249" w:type="pct"/>
            <w:tcBorders>
              <w:top w:val="single" w:sz="6" w:space="0" w:color="auto"/>
              <w:left w:val="nil"/>
              <w:bottom w:val="single" w:sz="6" w:space="0" w:color="auto"/>
              <w:right w:val="nil"/>
            </w:tcBorders>
            <w:vAlign w:val="center"/>
            <w:hideMark/>
          </w:tcPr>
          <w:p w14:paraId="7BABAB6C" w14:textId="77777777" w:rsidR="00C31C58" w:rsidRDefault="00CE11CB" w:rsidP="00C31C58">
            <w:pPr>
              <w:pStyle w:val="TabellRader"/>
            </w:pPr>
            <w:r>
              <w:t>1</w:t>
            </w:r>
          </w:p>
        </w:tc>
        <w:tc>
          <w:tcPr>
            <w:tcW w:w="1249" w:type="pct"/>
            <w:tcBorders>
              <w:top w:val="single" w:sz="6" w:space="0" w:color="auto"/>
              <w:left w:val="nil"/>
              <w:bottom w:val="single" w:sz="6" w:space="0" w:color="auto"/>
              <w:right w:val="nil"/>
            </w:tcBorders>
            <w:vAlign w:val="center"/>
            <w:hideMark/>
          </w:tcPr>
          <w:p w14:paraId="03DC4C58" w14:textId="77777777" w:rsidR="00C31C58" w:rsidRDefault="00CE11CB" w:rsidP="00C31C58">
            <w:pPr>
              <w:pStyle w:val="TabellRader"/>
            </w:pPr>
            <w:r>
              <w:t>1</w:t>
            </w:r>
          </w:p>
        </w:tc>
      </w:tr>
      <w:tr w:rsidR="00C31C58" w14:paraId="5E62EFC3" w14:textId="77777777" w:rsidTr="00C31C58">
        <w:trPr>
          <w:trHeight w:val="269"/>
        </w:trPr>
        <w:tc>
          <w:tcPr>
            <w:tcW w:w="1252" w:type="pct"/>
            <w:tcBorders>
              <w:top w:val="single" w:sz="6" w:space="0" w:color="auto"/>
              <w:left w:val="nil"/>
              <w:bottom w:val="single" w:sz="6" w:space="0" w:color="auto"/>
              <w:right w:val="nil"/>
            </w:tcBorders>
            <w:vAlign w:val="center"/>
            <w:hideMark/>
          </w:tcPr>
          <w:p w14:paraId="29961DBF" w14:textId="77777777" w:rsidR="00C31C58" w:rsidRDefault="00CE11CB" w:rsidP="00C31C58">
            <w:pPr>
              <w:pStyle w:val="TabellSlutsumma"/>
              <w:jc w:val="left"/>
            </w:pPr>
            <w:r>
              <w:t>Total</w:t>
            </w:r>
          </w:p>
        </w:tc>
        <w:tc>
          <w:tcPr>
            <w:tcW w:w="1249" w:type="pct"/>
            <w:tcBorders>
              <w:top w:val="single" w:sz="6" w:space="0" w:color="auto"/>
              <w:left w:val="nil"/>
              <w:bottom w:val="single" w:sz="6" w:space="0" w:color="auto"/>
              <w:right w:val="nil"/>
            </w:tcBorders>
            <w:vAlign w:val="center"/>
            <w:hideMark/>
          </w:tcPr>
          <w:p w14:paraId="7EFFE7FF" w14:textId="77777777" w:rsidR="00C31C58" w:rsidRDefault="00CE11CB" w:rsidP="00C31C58">
            <w:pPr>
              <w:pStyle w:val="TabellSlutsumma"/>
            </w:pPr>
            <w:r>
              <w:t>5</w:t>
            </w:r>
          </w:p>
        </w:tc>
        <w:tc>
          <w:tcPr>
            <w:tcW w:w="1249" w:type="pct"/>
            <w:tcBorders>
              <w:top w:val="single" w:sz="6" w:space="0" w:color="auto"/>
              <w:left w:val="nil"/>
              <w:bottom w:val="single" w:sz="6" w:space="0" w:color="auto"/>
              <w:right w:val="nil"/>
            </w:tcBorders>
            <w:vAlign w:val="center"/>
            <w:hideMark/>
          </w:tcPr>
          <w:p w14:paraId="3A742A02" w14:textId="77777777" w:rsidR="00C31C58" w:rsidRDefault="00CE11CB" w:rsidP="00C31C58">
            <w:pPr>
              <w:pStyle w:val="TabellSlutsumma"/>
            </w:pPr>
            <w:r>
              <w:t>1</w:t>
            </w:r>
          </w:p>
        </w:tc>
        <w:tc>
          <w:tcPr>
            <w:tcW w:w="1249" w:type="pct"/>
            <w:tcBorders>
              <w:top w:val="single" w:sz="6" w:space="0" w:color="auto"/>
              <w:left w:val="nil"/>
              <w:bottom w:val="single" w:sz="6" w:space="0" w:color="auto"/>
              <w:right w:val="nil"/>
            </w:tcBorders>
            <w:vAlign w:val="center"/>
            <w:hideMark/>
          </w:tcPr>
          <w:p w14:paraId="157C58AF" w14:textId="77777777" w:rsidR="00C31C58" w:rsidRDefault="00CE11CB" w:rsidP="00C31C58">
            <w:pPr>
              <w:pStyle w:val="TabellSlutsumma"/>
            </w:pPr>
            <w:r>
              <w:t>1</w:t>
            </w:r>
          </w:p>
        </w:tc>
      </w:tr>
      <w:tr w:rsidR="00C31C58" w14:paraId="4C14EDA9" w14:textId="77777777" w:rsidTr="00C31C58">
        <w:trPr>
          <w:trHeight w:val="269"/>
        </w:trPr>
        <w:tc>
          <w:tcPr>
            <w:tcW w:w="1252" w:type="pct"/>
            <w:tcBorders>
              <w:top w:val="single" w:sz="6" w:space="0" w:color="auto"/>
              <w:left w:val="nil"/>
              <w:bottom w:val="single" w:sz="6" w:space="0" w:color="auto"/>
              <w:right w:val="nil"/>
            </w:tcBorders>
            <w:vAlign w:val="center"/>
          </w:tcPr>
          <w:p w14:paraId="149502E7" w14:textId="77777777" w:rsidR="00C31C58" w:rsidRDefault="00C31C58" w:rsidP="00C31C58">
            <w:pPr>
              <w:overflowPunct w:val="0"/>
              <w:autoSpaceDE w:val="0"/>
              <w:autoSpaceDN w:val="0"/>
              <w:adjustRightInd w:val="0"/>
              <w:spacing w:before="20" w:after="20" w:line="220" w:lineRule="exact"/>
              <w:textAlignment w:val="baseline"/>
              <w:rPr>
                <w:sz w:val="20"/>
              </w:rPr>
            </w:pPr>
          </w:p>
        </w:tc>
        <w:tc>
          <w:tcPr>
            <w:tcW w:w="1249" w:type="pct"/>
            <w:tcBorders>
              <w:top w:val="single" w:sz="6" w:space="0" w:color="auto"/>
              <w:left w:val="nil"/>
              <w:bottom w:val="single" w:sz="6" w:space="0" w:color="auto"/>
              <w:right w:val="nil"/>
            </w:tcBorders>
            <w:vAlign w:val="center"/>
          </w:tcPr>
          <w:p w14:paraId="339D2372" w14:textId="77777777" w:rsidR="00C31C58" w:rsidRDefault="00C31C58" w:rsidP="00C31C58">
            <w:pPr>
              <w:overflowPunct w:val="0"/>
              <w:autoSpaceDE w:val="0"/>
              <w:autoSpaceDN w:val="0"/>
              <w:adjustRightInd w:val="0"/>
              <w:spacing w:before="20" w:after="20" w:line="220" w:lineRule="exact"/>
              <w:jc w:val="center"/>
              <w:textAlignment w:val="baseline"/>
              <w:rPr>
                <w:sz w:val="20"/>
              </w:rPr>
            </w:pPr>
          </w:p>
        </w:tc>
        <w:tc>
          <w:tcPr>
            <w:tcW w:w="1249" w:type="pct"/>
            <w:tcBorders>
              <w:top w:val="single" w:sz="6" w:space="0" w:color="auto"/>
              <w:left w:val="nil"/>
              <w:bottom w:val="single" w:sz="6" w:space="0" w:color="auto"/>
              <w:right w:val="nil"/>
            </w:tcBorders>
            <w:vAlign w:val="center"/>
          </w:tcPr>
          <w:p w14:paraId="2E65A9DA" w14:textId="77777777" w:rsidR="00C31C58" w:rsidRDefault="00C31C58" w:rsidP="00C31C58">
            <w:pPr>
              <w:overflowPunct w:val="0"/>
              <w:autoSpaceDE w:val="0"/>
              <w:autoSpaceDN w:val="0"/>
              <w:adjustRightInd w:val="0"/>
              <w:spacing w:before="20" w:after="20" w:line="220" w:lineRule="exact"/>
              <w:jc w:val="center"/>
              <w:textAlignment w:val="baseline"/>
              <w:rPr>
                <w:sz w:val="20"/>
              </w:rPr>
            </w:pPr>
          </w:p>
        </w:tc>
        <w:tc>
          <w:tcPr>
            <w:tcW w:w="1249" w:type="pct"/>
            <w:tcBorders>
              <w:top w:val="single" w:sz="6" w:space="0" w:color="auto"/>
              <w:left w:val="nil"/>
              <w:bottom w:val="single" w:sz="6" w:space="0" w:color="auto"/>
              <w:right w:val="nil"/>
            </w:tcBorders>
            <w:vAlign w:val="center"/>
          </w:tcPr>
          <w:p w14:paraId="0D31D715" w14:textId="77777777" w:rsidR="00C31C58" w:rsidRDefault="00C31C58" w:rsidP="00C31C58">
            <w:pPr>
              <w:overflowPunct w:val="0"/>
              <w:autoSpaceDE w:val="0"/>
              <w:autoSpaceDN w:val="0"/>
              <w:adjustRightInd w:val="0"/>
              <w:spacing w:before="20" w:after="20" w:line="220" w:lineRule="exact"/>
              <w:jc w:val="center"/>
              <w:textAlignment w:val="baseline"/>
              <w:rPr>
                <w:sz w:val="20"/>
              </w:rPr>
            </w:pPr>
          </w:p>
        </w:tc>
      </w:tr>
      <w:tr w:rsidR="00C31C58" w14:paraId="23054C0D" w14:textId="77777777" w:rsidTr="00C31C58">
        <w:trPr>
          <w:trHeight w:val="269"/>
        </w:trPr>
        <w:tc>
          <w:tcPr>
            <w:tcW w:w="1252" w:type="pct"/>
            <w:tcBorders>
              <w:top w:val="single" w:sz="6" w:space="0" w:color="auto"/>
              <w:left w:val="nil"/>
              <w:bottom w:val="single" w:sz="6" w:space="0" w:color="auto"/>
              <w:right w:val="nil"/>
            </w:tcBorders>
            <w:vAlign w:val="center"/>
            <w:hideMark/>
          </w:tcPr>
          <w:p w14:paraId="59EE4C9A" w14:textId="77777777" w:rsidR="00C31C58" w:rsidRDefault="00CE11CB" w:rsidP="00C31C58">
            <w:pPr>
              <w:pStyle w:val="TabellHuvud"/>
              <w:jc w:val="left"/>
            </w:pPr>
            <w:r>
              <w:t>ÖVRIGA AFRIKA</w:t>
            </w:r>
          </w:p>
        </w:tc>
        <w:tc>
          <w:tcPr>
            <w:tcW w:w="1249" w:type="pct"/>
            <w:tcBorders>
              <w:top w:val="single" w:sz="6" w:space="0" w:color="auto"/>
              <w:left w:val="nil"/>
              <w:bottom w:val="single" w:sz="6" w:space="0" w:color="auto"/>
              <w:right w:val="nil"/>
            </w:tcBorders>
            <w:vAlign w:val="center"/>
          </w:tcPr>
          <w:p w14:paraId="25FD927A" w14:textId="77777777" w:rsidR="00C31C58" w:rsidRDefault="00C31C58" w:rsidP="00C31C58">
            <w:pPr>
              <w:pStyle w:val="TabellHuvud"/>
            </w:pPr>
          </w:p>
        </w:tc>
        <w:tc>
          <w:tcPr>
            <w:tcW w:w="1249" w:type="pct"/>
            <w:tcBorders>
              <w:top w:val="single" w:sz="6" w:space="0" w:color="auto"/>
              <w:left w:val="nil"/>
              <w:bottom w:val="single" w:sz="6" w:space="0" w:color="auto"/>
              <w:right w:val="nil"/>
            </w:tcBorders>
            <w:vAlign w:val="center"/>
          </w:tcPr>
          <w:p w14:paraId="0BE926B1" w14:textId="77777777" w:rsidR="00C31C58" w:rsidRDefault="00C31C58" w:rsidP="00C31C58">
            <w:pPr>
              <w:pStyle w:val="TabellHuvud"/>
            </w:pPr>
          </w:p>
        </w:tc>
        <w:tc>
          <w:tcPr>
            <w:tcW w:w="1249" w:type="pct"/>
            <w:tcBorders>
              <w:top w:val="single" w:sz="6" w:space="0" w:color="auto"/>
              <w:left w:val="nil"/>
              <w:bottom w:val="single" w:sz="6" w:space="0" w:color="auto"/>
              <w:right w:val="nil"/>
            </w:tcBorders>
            <w:vAlign w:val="center"/>
          </w:tcPr>
          <w:p w14:paraId="0A7E1C03" w14:textId="77777777" w:rsidR="00C31C58" w:rsidRDefault="00C31C58" w:rsidP="00C31C58">
            <w:pPr>
              <w:pStyle w:val="TabellHuvud"/>
            </w:pPr>
          </w:p>
        </w:tc>
      </w:tr>
      <w:tr w:rsidR="00C31C58" w14:paraId="06B92463" w14:textId="77777777" w:rsidTr="00C31C58">
        <w:trPr>
          <w:trHeight w:val="269"/>
        </w:trPr>
        <w:tc>
          <w:tcPr>
            <w:tcW w:w="1252" w:type="pct"/>
            <w:tcBorders>
              <w:top w:val="single" w:sz="6" w:space="0" w:color="auto"/>
              <w:left w:val="nil"/>
              <w:bottom w:val="single" w:sz="6" w:space="0" w:color="auto"/>
              <w:right w:val="nil"/>
            </w:tcBorders>
            <w:vAlign w:val="center"/>
            <w:hideMark/>
          </w:tcPr>
          <w:p w14:paraId="1D43419A" w14:textId="77777777" w:rsidR="00C31C58" w:rsidRDefault="00CE11CB" w:rsidP="00C31C58">
            <w:pPr>
              <w:pStyle w:val="TabellRader"/>
              <w:jc w:val="left"/>
            </w:pPr>
            <w:r>
              <w:t>Botswana</w:t>
            </w:r>
          </w:p>
        </w:tc>
        <w:tc>
          <w:tcPr>
            <w:tcW w:w="1249" w:type="pct"/>
            <w:tcBorders>
              <w:top w:val="single" w:sz="6" w:space="0" w:color="auto"/>
              <w:left w:val="nil"/>
              <w:bottom w:val="single" w:sz="6" w:space="0" w:color="auto"/>
              <w:right w:val="nil"/>
            </w:tcBorders>
            <w:vAlign w:val="center"/>
            <w:hideMark/>
          </w:tcPr>
          <w:p w14:paraId="3838713C" w14:textId="77777777" w:rsidR="00C31C58" w:rsidRDefault="00CE11CB" w:rsidP="00C31C58">
            <w:pPr>
              <w:pStyle w:val="TabellRader"/>
            </w:pPr>
            <w:r>
              <w:t>1</w:t>
            </w:r>
          </w:p>
        </w:tc>
        <w:tc>
          <w:tcPr>
            <w:tcW w:w="1249" w:type="pct"/>
            <w:tcBorders>
              <w:top w:val="single" w:sz="6" w:space="0" w:color="auto"/>
              <w:left w:val="nil"/>
              <w:bottom w:val="single" w:sz="6" w:space="0" w:color="auto"/>
              <w:right w:val="nil"/>
            </w:tcBorders>
            <w:vAlign w:val="center"/>
            <w:hideMark/>
          </w:tcPr>
          <w:p w14:paraId="685CDECA" w14:textId="77777777" w:rsidR="00C31C58" w:rsidRDefault="00CE11CB" w:rsidP="00C31C58">
            <w:pPr>
              <w:pStyle w:val="TabellRader"/>
            </w:pPr>
            <w:r>
              <w:t>-</w:t>
            </w:r>
          </w:p>
        </w:tc>
        <w:tc>
          <w:tcPr>
            <w:tcW w:w="1249" w:type="pct"/>
            <w:tcBorders>
              <w:top w:val="single" w:sz="6" w:space="0" w:color="auto"/>
              <w:left w:val="nil"/>
              <w:bottom w:val="single" w:sz="6" w:space="0" w:color="auto"/>
              <w:right w:val="nil"/>
            </w:tcBorders>
            <w:vAlign w:val="center"/>
            <w:hideMark/>
          </w:tcPr>
          <w:p w14:paraId="4DDBDCF9" w14:textId="77777777" w:rsidR="00C31C58" w:rsidRDefault="00CE11CB" w:rsidP="00C31C58">
            <w:pPr>
              <w:pStyle w:val="TabellRader"/>
            </w:pPr>
            <w:r>
              <w:t>-</w:t>
            </w:r>
          </w:p>
        </w:tc>
      </w:tr>
      <w:tr w:rsidR="00C31C58" w14:paraId="21D68BDA" w14:textId="77777777" w:rsidTr="00C31C58">
        <w:trPr>
          <w:trHeight w:val="269"/>
        </w:trPr>
        <w:tc>
          <w:tcPr>
            <w:tcW w:w="1252" w:type="pct"/>
            <w:tcBorders>
              <w:top w:val="single" w:sz="6" w:space="0" w:color="auto"/>
              <w:left w:val="nil"/>
              <w:bottom w:val="single" w:sz="6" w:space="0" w:color="auto"/>
              <w:right w:val="nil"/>
            </w:tcBorders>
            <w:vAlign w:val="center"/>
            <w:hideMark/>
          </w:tcPr>
          <w:p w14:paraId="07B59AF9" w14:textId="77777777" w:rsidR="00C31C58" w:rsidRDefault="00CE11CB" w:rsidP="00C31C58">
            <w:pPr>
              <w:pStyle w:val="TabellRader"/>
              <w:jc w:val="left"/>
            </w:pPr>
            <w:r>
              <w:t>Mauritius</w:t>
            </w:r>
          </w:p>
        </w:tc>
        <w:tc>
          <w:tcPr>
            <w:tcW w:w="1249" w:type="pct"/>
            <w:tcBorders>
              <w:top w:val="single" w:sz="6" w:space="0" w:color="auto"/>
              <w:left w:val="nil"/>
              <w:bottom w:val="single" w:sz="6" w:space="0" w:color="auto"/>
              <w:right w:val="nil"/>
            </w:tcBorders>
            <w:vAlign w:val="center"/>
            <w:hideMark/>
          </w:tcPr>
          <w:p w14:paraId="5D06EDFD" w14:textId="77777777" w:rsidR="00C31C58" w:rsidRDefault="00CE11CB" w:rsidP="00C31C58">
            <w:pPr>
              <w:pStyle w:val="TabellRader"/>
            </w:pPr>
            <w:r>
              <w:t>-</w:t>
            </w:r>
          </w:p>
        </w:tc>
        <w:tc>
          <w:tcPr>
            <w:tcW w:w="1249" w:type="pct"/>
            <w:tcBorders>
              <w:top w:val="single" w:sz="6" w:space="0" w:color="auto"/>
              <w:left w:val="nil"/>
              <w:bottom w:val="single" w:sz="6" w:space="0" w:color="auto"/>
              <w:right w:val="nil"/>
            </w:tcBorders>
            <w:vAlign w:val="center"/>
            <w:hideMark/>
          </w:tcPr>
          <w:p w14:paraId="6DE4F134" w14:textId="77777777" w:rsidR="00C31C58" w:rsidRDefault="00CE11CB" w:rsidP="00C31C58">
            <w:pPr>
              <w:pStyle w:val="TabellRader"/>
            </w:pPr>
            <w:r>
              <w:t>-</w:t>
            </w:r>
          </w:p>
        </w:tc>
        <w:tc>
          <w:tcPr>
            <w:tcW w:w="1249" w:type="pct"/>
            <w:tcBorders>
              <w:top w:val="single" w:sz="6" w:space="0" w:color="auto"/>
              <w:left w:val="nil"/>
              <w:bottom w:val="single" w:sz="6" w:space="0" w:color="auto"/>
              <w:right w:val="nil"/>
            </w:tcBorders>
            <w:vAlign w:val="center"/>
            <w:hideMark/>
          </w:tcPr>
          <w:p w14:paraId="0306401F" w14:textId="77777777" w:rsidR="00C31C58" w:rsidRDefault="00CE11CB" w:rsidP="00C31C58">
            <w:pPr>
              <w:pStyle w:val="TabellRader"/>
            </w:pPr>
            <w:r>
              <w:t>1</w:t>
            </w:r>
          </w:p>
        </w:tc>
      </w:tr>
      <w:tr w:rsidR="00C31C58" w14:paraId="66776251" w14:textId="77777777" w:rsidTr="00C31C58">
        <w:trPr>
          <w:trHeight w:val="269"/>
        </w:trPr>
        <w:tc>
          <w:tcPr>
            <w:tcW w:w="1252" w:type="pct"/>
            <w:tcBorders>
              <w:top w:val="single" w:sz="6" w:space="0" w:color="auto"/>
              <w:left w:val="nil"/>
              <w:bottom w:val="single" w:sz="6" w:space="0" w:color="auto"/>
              <w:right w:val="nil"/>
            </w:tcBorders>
            <w:vAlign w:val="center"/>
            <w:hideMark/>
          </w:tcPr>
          <w:p w14:paraId="3EBFF294" w14:textId="77777777" w:rsidR="00C31C58" w:rsidRDefault="00CE11CB" w:rsidP="00C31C58">
            <w:pPr>
              <w:pStyle w:val="TabellRader"/>
              <w:jc w:val="left"/>
            </w:pPr>
            <w:r>
              <w:t>Namibia</w:t>
            </w:r>
          </w:p>
        </w:tc>
        <w:tc>
          <w:tcPr>
            <w:tcW w:w="1249" w:type="pct"/>
            <w:tcBorders>
              <w:top w:val="single" w:sz="6" w:space="0" w:color="auto"/>
              <w:left w:val="nil"/>
              <w:bottom w:val="single" w:sz="6" w:space="0" w:color="auto"/>
              <w:right w:val="nil"/>
            </w:tcBorders>
            <w:vAlign w:val="center"/>
            <w:hideMark/>
          </w:tcPr>
          <w:p w14:paraId="64C9F413" w14:textId="77777777" w:rsidR="00C31C58" w:rsidRDefault="00CE11CB" w:rsidP="00C31C58">
            <w:pPr>
              <w:pStyle w:val="TabellRader"/>
            </w:pPr>
            <w:r>
              <w:t>2</w:t>
            </w:r>
          </w:p>
        </w:tc>
        <w:tc>
          <w:tcPr>
            <w:tcW w:w="1249" w:type="pct"/>
            <w:tcBorders>
              <w:top w:val="single" w:sz="6" w:space="0" w:color="auto"/>
              <w:left w:val="nil"/>
              <w:bottom w:val="single" w:sz="6" w:space="0" w:color="auto"/>
              <w:right w:val="nil"/>
            </w:tcBorders>
            <w:vAlign w:val="center"/>
            <w:hideMark/>
          </w:tcPr>
          <w:p w14:paraId="32A574B7" w14:textId="77777777" w:rsidR="00C31C58" w:rsidRDefault="00CE11CB" w:rsidP="00C31C58">
            <w:pPr>
              <w:pStyle w:val="TabellRader"/>
            </w:pPr>
            <w:r>
              <w:t>5</w:t>
            </w:r>
          </w:p>
        </w:tc>
        <w:tc>
          <w:tcPr>
            <w:tcW w:w="1249" w:type="pct"/>
            <w:tcBorders>
              <w:top w:val="single" w:sz="6" w:space="0" w:color="auto"/>
              <w:left w:val="nil"/>
              <w:bottom w:val="single" w:sz="6" w:space="0" w:color="auto"/>
              <w:right w:val="nil"/>
            </w:tcBorders>
            <w:vAlign w:val="center"/>
            <w:hideMark/>
          </w:tcPr>
          <w:p w14:paraId="107B54F8" w14:textId="77777777" w:rsidR="00C31C58" w:rsidRDefault="00CE11CB" w:rsidP="00C31C58">
            <w:pPr>
              <w:pStyle w:val="TabellRader"/>
            </w:pPr>
            <w:r>
              <w:t>2</w:t>
            </w:r>
          </w:p>
        </w:tc>
      </w:tr>
      <w:tr w:rsidR="00C31C58" w14:paraId="1CC31E4F" w14:textId="77777777" w:rsidTr="00C31C58">
        <w:trPr>
          <w:trHeight w:val="269"/>
        </w:trPr>
        <w:tc>
          <w:tcPr>
            <w:tcW w:w="1252" w:type="pct"/>
            <w:tcBorders>
              <w:top w:val="single" w:sz="6" w:space="0" w:color="auto"/>
              <w:left w:val="nil"/>
              <w:bottom w:val="single" w:sz="6" w:space="0" w:color="auto"/>
              <w:right w:val="nil"/>
            </w:tcBorders>
            <w:vAlign w:val="center"/>
            <w:hideMark/>
          </w:tcPr>
          <w:p w14:paraId="0D03AE6C" w14:textId="77777777" w:rsidR="00C31C58" w:rsidRDefault="00CE11CB" w:rsidP="00C31C58">
            <w:pPr>
              <w:pStyle w:val="TabellRader"/>
              <w:jc w:val="left"/>
            </w:pPr>
            <w:r>
              <w:t>Sydafrika</w:t>
            </w:r>
          </w:p>
        </w:tc>
        <w:tc>
          <w:tcPr>
            <w:tcW w:w="1249" w:type="pct"/>
            <w:tcBorders>
              <w:top w:val="single" w:sz="6" w:space="0" w:color="auto"/>
              <w:left w:val="nil"/>
              <w:bottom w:val="single" w:sz="6" w:space="0" w:color="auto"/>
              <w:right w:val="nil"/>
            </w:tcBorders>
            <w:vAlign w:val="center"/>
            <w:hideMark/>
          </w:tcPr>
          <w:p w14:paraId="61471569" w14:textId="77777777" w:rsidR="00C31C58" w:rsidRDefault="00CE11CB" w:rsidP="00C31C58">
            <w:pPr>
              <w:pStyle w:val="TabellRader"/>
            </w:pPr>
            <w:r>
              <w:t>11</w:t>
            </w:r>
          </w:p>
        </w:tc>
        <w:tc>
          <w:tcPr>
            <w:tcW w:w="1249" w:type="pct"/>
            <w:tcBorders>
              <w:top w:val="single" w:sz="6" w:space="0" w:color="auto"/>
              <w:left w:val="nil"/>
              <w:bottom w:val="single" w:sz="6" w:space="0" w:color="auto"/>
              <w:right w:val="nil"/>
            </w:tcBorders>
            <w:vAlign w:val="center"/>
            <w:hideMark/>
          </w:tcPr>
          <w:p w14:paraId="7F0D557A" w14:textId="77777777" w:rsidR="00C31C58" w:rsidRDefault="00CE11CB" w:rsidP="00C31C58">
            <w:pPr>
              <w:pStyle w:val="TabellRader"/>
            </w:pPr>
            <w:r>
              <w:t>12</w:t>
            </w:r>
          </w:p>
        </w:tc>
        <w:tc>
          <w:tcPr>
            <w:tcW w:w="1249" w:type="pct"/>
            <w:tcBorders>
              <w:top w:val="single" w:sz="6" w:space="0" w:color="auto"/>
              <w:left w:val="nil"/>
              <w:bottom w:val="single" w:sz="6" w:space="0" w:color="auto"/>
              <w:right w:val="nil"/>
            </w:tcBorders>
            <w:vAlign w:val="center"/>
            <w:hideMark/>
          </w:tcPr>
          <w:p w14:paraId="3D951E95" w14:textId="77777777" w:rsidR="00C31C58" w:rsidRDefault="00CE11CB" w:rsidP="00C31C58">
            <w:pPr>
              <w:pStyle w:val="TabellRader"/>
            </w:pPr>
            <w:r>
              <w:t>5</w:t>
            </w:r>
          </w:p>
        </w:tc>
      </w:tr>
      <w:tr w:rsidR="00C31C58" w14:paraId="524FA2B0" w14:textId="77777777" w:rsidTr="00C31C58">
        <w:trPr>
          <w:trHeight w:val="269"/>
        </w:trPr>
        <w:tc>
          <w:tcPr>
            <w:tcW w:w="1252" w:type="pct"/>
            <w:tcBorders>
              <w:top w:val="single" w:sz="6" w:space="0" w:color="auto"/>
              <w:left w:val="nil"/>
              <w:bottom w:val="single" w:sz="6" w:space="0" w:color="auto"/>
              <w:right w:val="nil"/>
            </w:tcBorders>
            <w:vAlign w:val="center"/>
            <w:hideMark/>
          </w:tcPr>
          <w:p w14:paraId="046E90EC" w14:textId="77777777" w:rsidR="00C31C58" w:rsidRDefault="00CE11CB" w:rsidP="00C31C58">
            <w:pPr>
              <w:pStyle w:val="TabellRader"/>
              <w:jc w:val="left"/>
            </w:pPr>
            <w:r>
              <w:t>Zambia</w:t>
            </w:r>
          </w:p>
        </w:tc>
        <w:tc>
          <w:tcPr>
            <w:tcW w:w="1249" w:type="pct"/>
            <w:tcBorders>
              <w:top w:val="single" w:sz="6" w:space="0" w:color="auto"/>
              <w:left w:val="nil"/>
              <w:bottom w:val="single" w:sz="6" w:space="0" w:color="auto"/>
              <w:right w:val="nil"/>
            </w:tcBorders>
            <w:vAlign w:val="center"/>
            <w:hideMark/>
          </w:tcPr>
          <w:p w14:paraId="20BA6782" w14:textId="77777777" w:rsidR="00C31C58" w:rsidRDefault="00CE11CB" w:rsidP="00C31C58">
            <w:pPr>
              <w:pStyle w:val="TabellRader"/>
            </w:pPr>
            <w:r>
              <w:t>1</w:t>
            </w:r>
          </w:p>
        </w:tc>
        <w:tc>
          <w:tcPr>
            <w:tcW w:w="1249" w:type="pct"/>
            <w:tcBorders>
              <w:top w:val="single" w:sz="6" w:space="0" w:color="auto"/>
              <w:left w:val="nil"/>
              <w:bottom w:val="single" w:sz="6" w:space="0" w:color="auto"/>
              <w:right w:val="nil"/>
            </w:tcBorders>
            <w:vAlign w:val="center"/>
            <w:hideMark/>
          </w:tcPr>
          <w:p w14:paraId="2A219B6D" w14:textId="77777777" w:rsidR="00C31C58" w:rsidRDefault="00CE11CB" w:rsidP="00C31C58">
            <w:pPr>
              <w:pStyle w:val="TabellRader"/>
            </w:pPr>
            <w:r>
              <w:t>2</w:t>
            </w:r>
          </w:p>
        </w:tc>
        <w:tc>
          <w:tcPr>
            <w:tcW w:w="1249" w:type="pct"/>
            <w:tcBorders>
              <w:top w:val="single" w:sz="6" w:space="0" w:color="auto"/>
              <w:left w:val="nil"/>
              <w:bottom w:val="single" w:sz="6" w:space="0" w:color="auto"/>
              <w:right w:val="nil"/>
            </w:tcBorders>
            <w:vAlign w:val="center"/>
            <w:hideMark/>
          </w:tcPr>
          <w:p w14:paraId="66547D16" w14:textId="77777777" w:rsidR="00C31C58" w:rsidRDefault="00CE11CB" w:rsidP="00C31C58">
            <w:pPr>
              <w:pStyle w:val="TabellRader"/>
            </w:pPr>
            <w:r>
              <w:t>2</w:t>
            </w:r>
          </w:p>
        </w:tc>
      </w:tr>
      <w:tr w:rsidR="00C31C58" w14:paraId="1988DE68" w14:textId="77777777" w:rsidTr="00C31C58">
        <w:trPr>
          <w:trHeight w:val="269"/>
        </w:trPr>
        <w:tc>
          <w:tcPr>
            <w:tcW w:w="1252" w:type="pct"/>
            <w:tcBorders>
              <w:top w:val="single" w:sz="6" w:space="0" w:color="auto"/>
              <w:left w:val="nil"/>
              <w:bottom w:val="single" w:sz="6" w:space="0" w:color="auto"/>
              <w:right w:val="nil"/>
            </w:tcBorders>
            <w:vAlign w:val="center"/>
            <w:hideMark/>
          </w:tcPr>
          <w:p w14:paraId="542110C7" w14:textId="77777777" w:rsidR="00C31C58" w:rsidRDefault="00CE11CB" w:rsidP="00C31C58">
            <w:pPr>
              <w:pStyle w:val="TabellSlutsumma"/>
              <w:jc w:val="left"/>
            </w:pPr>
            <w:r>
              <w:t>Total</w:t>
            </w:r>
          </w:p>
        </w:tc>
        <w:tc>
          <w:tcPr>
            <w:tcW w:w="1249" w:type="pct"/>
            <w:tcBorders>
              <w:top w:val="single" w:sz="6" w:space="0" w:color="auto"/>
              <w:left w:val="nil"/>
              <w:bottom w:val="single" w:sz="6" w:space="0" w:color="auto"/>
              <w:right w:val="nil"/>
            </w:tcBorders>
            <w:vAlign w:val="center"/>
            <w:hideMark/>
          </w:tcPr>
          <w:p w14:paraId="138D9024" w14:textId="77777777" w:rsidR="00C31C58" w:rsidRDefault="00CE11CB" w:rsidP="00C31C58">
            <w:pPr>
              <w:pStyle w:val="TabellSlutsumma"/>
            </w:pPr>
            <w:r>
              <w:t>15</w:t>
            </w:r>
          </w:p>
        </w:tc>
        <w:tc>
          <w:tcPr>
            <w:tcW w:w="1249" w:type="pct"/>
            <w:tcBorders>
              <w:top w:val="single" w:sz="6" w:space="0" w:color="auto"/>
              <w:left w:val="nil"/>
              <w:bottom w:val="single" w:sz="6" w:space="0" w:color="auto"/>
              <w:right w:val="nil"/>
            </w:tcBorders>
            <w:vAlign w:val="center"/>
            <w:hideMark/>
          </w:tcPr>
          <w:p w14:paraId="38DF737F" w14:textId="77777777" w:rsidR="00C31C58" w:rsidRDefault="00CE11CB" w:rsidP="00C31C58">
            <w:pPr>
              <w:pStyle w:val="TabellSlutsumma"/>
            </w:pPr>
            <w:r>
              <w:t>20</w:t>
            </w:r>
          </w:p>
        </w:tc>
        <w:tc>
          <w:tcPr>
            <w:tcW w:w="1249" w:type="pct"/>
            <w:tcBorders>
              <w:top w:val="single" w:sz="6" w:space="0" w:color="auto"/>
              <w:left w:val="nil"/>
              <w:bottom w:val="single" w:sz="6" w:space="0" w:color="auto"/>
              <w:right w:val="nil"/>
            </w:tcBorders>
            <w:vAlign w:val="center"/>
            <w:hideMark/>
          </w:tcPr>
          <w:p w14:paraId="6F5E8E60" w14:textId="77777777" w:rsidR="00C31C58" w:rsidRDefault="00CE11CB" w:rsidP="00C31C58">
            <w:pPr>
              <w:pStyle w:val="TabellSlutsumma"/>
            </w:pPr>
            <w:r>
              <w:t>10</w:t>
            </w:r>
          </w:p>
        </w:tc>
      </w:tr>
      <w:tr w:rsidR="00C31C58" w14:paraId="50190932" w14:textId="77777777" w:rsidTr="00C31C58">
        <w:trPr>
          <w:trHeight w:val="269"/>
        </w:trPr>
        <w:tc>
          <w:tcPr>
            <w:tcW w:w="1252" w:type="pct"/>
            <w:tcBorders>
              <w:top w:val="single" w:sz="6" w:space="0" w:color="auto"/>
              <w:left w:val="nil"/>
              <w:bottom w:val="single" w:sz="6" w:space="0" w:color="auto"/>
              <w:right w:val="nil"/>
            </w:tcBorders>
            <w:vAlign w:val="center"/>
          </w:tcPr>
          <w:p w14:paraId="32C8F40E" w14:textId="77777777" w:rsidR="00C31C58" w:rsidRDefault="00C31C58" w:rsidP="00C31C58">
            <w:pPr>
              <w:overflowPunct w:val="0"/>
              <w:autoSpaceDE w:val="0"/>
              <w:autoSpaceDN w:val="0"/>
              <w:adjustRightInd w:val="0"/>
              <w:spacing w:before="20" w:after="20" w:line="220" w:lineRule="exact"/>
              <w:textAlignment w:val="baseline"/>
              <w:rPr>
                <w:sz w:val="20"/>
              </w:rPr>
            </w:pPr>
          </w:p>
        </w:tc>
        <w:tc>
          <w:tcPr>
            <w:tcW w:w="1249" w:type="pct"/>
            <w:tcBorders>
              <w:top w:val="single" w:sz="6" w:space="0" w:color="auto"/>
              <w:left w:val="nil"/>
              <w:bottom w:val="single" w:sz="6" w:space="0" w:color="auto"/>
              <w:right w:val="nil"/>
            </w:tcBorders>
            <w:vAlign w:val="center"/>
          </w:tcPr>
          <w:p w14:paraId="6247805F" w14:textId="77777777" w:rsidR="00C31C58" w:rsidRDefault="00C31C58" w:rsidP="00C31C58">
            <w:pPr>
              <w:overflowPunct w:val="0"/>
              <w:autoSpaceDE w:val="0"/>
              <w:autoSpaceDN w:val="0"/>
              <w:adjustRightInd w:val="0"/>
              <w:spacing w:before="20" w:after="20" w:line="220" w:lineRule="exact"/>
              <w:jc w:val="center"/>
              <w:textAlignment w:val="baseline"/>
              <w:rPr>
                <w:sz w:val="20"/>
              </w:rPr>
            </w:pPr>
          </w:p>
        </w:tc>
        <w:tc>
          <w:tcPr>
            <w:tcW w:w="1249" w:type="pct"/>
            <w:tcBorders>
              <w:top w:val="single" w:sz="6" w:space="0" w:color="auto"/>
              <w:left w:val="nil"/>
              <w:bottom w:val="single" w:sz="6" w:space="0" w:color="auto"/>
              <w:right w:val="nil"/>
            </w:tcBorders>
            <w:vAlign w:val="center"/>
          </w:tcPr>
          <w:p w14:paraId="6C149AB2" w14:textId="77777777" w:rsidR="00C31C58" w:rsidRDefault="00C31C58" w:rsidP="00C31C58">
            <w:pPr>
              <w:overflowPunct w:val="0"/>
              <w:autoSpaceDE w:val="0"/>
              <w:autoSpaceDN w:val="0"/>
              <w:adjustRightInd w:val="0"/>
              <w:spacing w:before="20" w:after="20" w:line="220" w:lineRule="exact"/>
              <w:jc w:val="center"/>
              <w:textAlignment w:val="baseline"/>
              <w:rPr>
                <w:sz w:val="20"/>
              </w:rPr>
            </w:pPr>
          </w:p>
        </w:tc>
        <w:tc>
          <w:tcPr>
            <w:tcW w:w="1249" w:type="pct"/>
            <w:tcBorders>
              <w:top w:val="single" w:sz="6" w:space="0" w:color="auto"/>
              <w:left w:val="nil"/>
              <w:bottom w:val="single" w:sz="6" w:space="0" w:color="auto"/>
              <w:right w:val="nil"/>
            </w:tcBorders>
            <w:vAlign w:val="center"/>
          </w:tcPr>
          <w:p w14:paraId="6D7F84DD" w14:textId="77777777" w:rsidR="00C31C58" w:rsidRDefault="00C31C58" w:rsidP="00C31C58">
            <w:pPr>
              <w:overflowPunct w:val="0"/>
              <w:autoSpaceDE w:val="0"/>
              <w:autoSpaceDN w:val="0"/>
              <w:adjustRightInd w:val="0"/>
              <w:spacing w:before="20" w:after="20" w:line="220" w:lineRule="exact"/>
              <w:jc w:val="center"/>
              <w:textAlignment w:val="baseline"/>
              <w:rPr>
                <w:sz w:val="20"/>
              </w:rPr>
            </w:pPr>
          </w:p>
        </w:tc>
      </w:tr>
      <w:tr w:rsidR="00C31C58" w14:paraId="0DC121A2" w14:textId="77777777" w:rsidTr="00C31C58">
        <w:trPr>
          <w:trHeight w:val="269"/>
        </w:trPr>
        <w:tc>
          <w:tcPr>
            <w:tcW w:w="1252" w:type="pct"/>
            <w:tcBorders>
              <w:top w:val="single" w:sz="6" w:space="0" w:color="auto"/>
              <w:left w:val="nil"/>
              <w:bottom w:val="single" w:sz="6" w:space="0" w:color="auto"/>
              <w:right w:val="nil"/>
            </w:tcBorders>
            <w:vAlign w:val="center"/>
            <w:hideMark/>
          </w:tcPr>
          <w:p w14:paraId="6B82A731" w14:textId="77777777" w:rsidR="00C31C58" w:rsidRDefault="00CE11CB" w:rsidP="00C31C58">
            <w:pPr>
              <w:pStyle w:val="TabellHuvud"/>
              <w:jc w:val="left"/>
            </w:pPr>
            <w:r>
              <w:t>OCEANIEN</w:t>
            </w:r>
          </w:p>
        </w:tc>
        <w:tc>
          <w:tcPr>
            <w:tcW w:w="1249" w:type="pct"/>
            <w:tcBorders>
              <w:top w:val="single" w:sz="6" w:space="0" w:color="auto"/>
              <w:left w:val="nil"/>
              <w:bottom w:val="single" w:sz="6" w:space="0" w:color="auto"/>
              <w:right w:val="nil"/>
            </w:tcBorders>
            <w:vAlign w:val="center"/>
          </w:tcPr>
          <w:p w14:paraId="0E54EF73" w14:textId="77777777" w:rsidR="00C31C58" w:rsidRDefault="00C31C58" w:rsidP="00C31C58">
            <w:pPr>
              <w:pStyle w:val="TabellHuvud"/>
            </w:pPr>
          </w:p>
        </w:tc>
        <w:tc>
          <w:tcPr>
            <w:tcW w:w="1249" w:type="pct"/>
            <w:tcBorders>
              <w:top w:val="single" w:sz="6" w:space="0" w:color="auto"/>
              <w:left w:val="nil"/>
              <w:bottom w:val="single" w:sz="6" w:space="0" w:color="auto"/>
              <w:right w:val="nil"/>
            </w:tcBorders>
            <w:vAlign w:val="center"/>
          </w:tcPr>
          <w:p w14:paraId="6B72D0F0" w14:textId="77777777" w:rsidR="00C31C58" w:rsidRDefault="00C31C58" w:rsidP="00C31C58">
            <w:pPr>
              <w:pStyle w:val="TabellHuvud"/>
            </w:pPr>
          </w:p>
        </w:tc>
        <w:tc>
          <w:tcPr>
            <w:tcW w:w="1249" w:type="pct"/>
            <w:tcBorders>
              <w:top w:val="single" w:sz="6" w:space="0" w:color="auto"/>
              <w:left w:val="nil"/>
              <w:bottom w:val="single" w:sz="6" w:space="0" w:color="auto"/>
              <w:right w:val="nil"/>
            </w:tcBorders>
            <w:vAlign w:val="center"/>
          </w:tcPr>
          <w:p w14:paraId="2EC66FF0" w14:textId="77777777" w:rsidR="00C31C58" w:rsidRDefault="00C31C58" w:rsidP="00C31C58">
            <w:pPr>
              <w:pStyle w:val="TabellHuvud"/>
            </w:pPr>
          </w:p>
        </w:tc>
      </w:tr>
      <w:tr w:rsidR="00C31C58" w14:paraId="2699167B" w14:textId="77777777" w:rsidTr="00C31C58">
        <w:trPr>
          <w:trHeight w:val="269"/>
        </w:trPr>
        <w:tc>
          <w:tcPr>
            <w:tcW w:w="1252" w:type="pct"/>
            <w:tcBorders>
              <w:top w:val="single" w:sz="6" w:space="0" w:color="auto"/>
              <w:left w:val="nil"/>
              <w:bottom w:val="single" w:sz="6" w:space="0" w:color="auto"/>
              <w:right w:val="nil"/>
            </w:tcBorders>
            <w:vAlign w:val="center"/>
            <w:hideMark/>
          </w:tcPr>
          <w:p w14:paraId="4533F65A" w14:textId="77777777" w:rsidR="00C31C58" w:rsidRDefault="00CE11CB" w:rsidP="00C31C58">
            <w:pPr>
              <w:pStyle w:val="TabellRader"/>
              <w:jc w:val="left"/>
            </w:pPr>
            <w:r>
              <w:t>Australien</w:t>
            </w:r>
          </w:p>
        </w:tc>
        <w:tc>
          <w:tcPr>
            <w:tcW w:w="1249" w:type="pct"/>
            <w:tcBorders>
              <w:top w:val="single" w:sz="6" w:space="0" w:color="auto"/>
              <w:left w:val="nil"/>
              <w:bottom w:val="single" w:sz="6" w:space="0" w:color="auto"/>
              <w:right w:val="nil"/>
            </w:tcBorders>
            <w:vAlign w:val="center"/>
            <w:hideMark/>
          </w:tcPr>
          <w:p w14:paraId="757EC4DE" w14:textId="77777777" w:rsidR="00C31C58" w:rsidRDefault="00CE11CB" w:rsidP="00C31C58">
            <w:pPr>
              <w:pStyle w:val="TabellRader"/>
            </w:pPr>
            <w:r>
              <w:t>5</w:t>
            </w:r>
          </w:p>
        </w:tc>
        <w:tc>
          <w:tcPr>
            <w:tcW w:w="1249" w:type="pct"/>
            <w:tcBorders>
              <w:top w:val="single" w:sz="6" w:space="0" w:color="auto"/>
              <w:left w:val="nil"/>
              <w:bottom w:val="single" w:sz="6" w:space="0" w:color="auto"/>
              <w:right w:val="nil"/>
            </w:tcBorders>
            <w:vAlign w:val="center"/>
            <w:hideMark/>
          </w:tcPr>
          <w:p w14:paraId="1B536140" w14:textId="77777777" w:rsidR="00C31C58" w:rsidRDefault="00CE11CB" w:rsidP="00C31C58">
            <w:pPr>
              <w:pStyle w:val="TabellRader"/>
            </w:pPr>
            <w:r>
              <w:t>2</w:t>
            </w:r>
          </w:p>
        </w:tc>
        <w:tc>
          <w:tcPr>
            <w:tcW w:w="1249" w:type="pct"/>
            <w:tcBorders>
              <w:top w:val="single" w:sz="6" w:space="0" w:color="auto"/>
              <w:left w:val="nil"/>
              <w:bottom w:val="single" w:sz="6" w:space="0" w:color="auto"/>
              <w:right w:val="nil"/>
            </w:tcBorders>
            <w:vAlign w:val="center"/>
            <w:hideMark/>
          </w:tcPr>
          <w:p w14:paraId="68C69D9A" w14:textId="77777777" w:rsidR="00C31C58" w:rsidRDefault="00CE11CB" w:rsidP="00C31C58">
            <w:pPr>
              <w:pStyle w:val="TabellRader"/>
            </w:pPr>
            <w:r>
              <w:t>2</w:t>
            </w:r>
          </w:p>
        </w:tc>
      </w:tr>
      <w:tr w:rsidR="00C31C58" w14:paraId="54CA9683" w14:textId="77777777" w:rsidTr="00C31C58">
        <w:trPr>
          <w:trHeight w:val="269"/>
        </w:trPr>
        <w:tc>
          <w:tcPr>
            <w:tcW w:w="1252" w:type="pct"/>
            <w:tcBorders>
              <w:top w:val="single" w:sz="6" w:space="0" w:color="auto"/>
              <w:left w:val="nil"/>
              <w:bottom w:val="single" w:sz="6" w:space="0" w:color="auto"/>
              <w:right w:val="nil"/>
            </w:tcBorders>
            <w:vAlign w:val="center"/>
            <w:hideMark/>
          </w:tcPr>
          <w:p w14:paraId="5A0037FC" w14:textId="77777777" w:rsidR="00C31C58" w:rsidRDefault="00CE11CB" w:rsidP="00C31C58">
            <w:pPr>
              <w:pStyle w:val="TabellRader"/>
              <w:jc w:val="left"/>
            </w:pPr>
            <w:r>
              <w:t>Nya Kaledonien</w:t>
            </w:r>
          </w:p>
        </w:tc>
        <w:tc>
          <w:tcPr>
            <w:tcW w:w="1249" w:type="pct"/>
            <w:tcBorders>
              <w:top w:val="single" w:sz="6" w:space="0" w:color="auto"/>
              <w:left w:val="nil"/>
              <w:bottom w:val="single" w:sz="6" w:space="0" w:color="auto"/>
              <w:right w:val="nil"/>
            </w:tcBorders>
            <w:vAlign w:val="center"/>
            <w:hideMark/>
          </w:tcPr>
          <w:p w14:paraId="5570AD71" w14:textId="77777777" w:rsidR="00C31C58" w:rsidRDefault="00CE11CB" w:rsidP="00C31C58">
            <w:pPr>
              <w:pStyle w:val="TabellRader"/>
            </w:pPr>
            <w:r>
              <w:t>1</w:t>
            </w:r>
          </w:p>
        </w:tc>
        <w:tc>
          <w:tcPr>
            <w:tcW w:w="1249" w:type="pct"/>
            <w:tcBorders>
              <w:top w:val="single" w:sz="6" w:space="0" w:color="auto"/>
              <w:left w:val="nil"/>
              <w:bottom w:val="single" w:sz="6" w:space="0" w:color="auto"/>
              <w:right w:val="nil"/>
            </w:tcBorders>
            <w:vAlign w:val="center"/>
            <w:hideMark/>
          </w:tcPr>
          <w:p w14:paraId="5EBA9B4B" w14:textId="77777777" w:rsidR="00C31C58" w:rsidRDefault="00CE11CB" w:rsidP="00C31C58">
            <w:pPr>
              <w:pStyle w:val="TabellRader"/>
            </w:pPr>
            <w:r>
              <w:t>-</w:t>
            </w:r>
          </w:p>
        </w:tc>
        <w:tc>
          <w:tcPr>
            <w:tcW w:w="1249" w:type="pct"/>
            <w:tcBorders>
              <w:top w:val="single" w:sz="6" w:space="0" w:color="auto"/>
              <w:left w:val="nil"/>
              <w:bottom w:val="single" w:sz="6" w:space="0" w:color="auto"/>
              <w:right w:val="nil"/>
            </w:tcBorders>
            <w:vAlign w:val="center"/>
            <w:hideMark/>
          </w:tcPr>
          <w:p w14:paraId="37E484E2" w14:textId="77777777" w:rsidR="00C31C58" w:rsidRDefault="00CE11CB" w:rsidP="00C31C58">
            <w:pPr>
              <w:pStyle w:val="TabellRader"/>
            </w:pPr>
            <w:r>
              <w:t>-</w:t>
            </w:r>
          </w:p>
        </w:tc>
      </w:tr>
      <w:tr w:rsidR="00C31C58" w14:paraId="4E17C9C4" w14:textId="77777777" w:rsidTr="00C31C58">
        <w:trPr>
          <w:trHeight w:val="269"/>
        </w:trPr>
        <w:tc>
          <w:tcPr>
            <w:tcW w:w="1252" w:type="pct"/>
            <w:tcBorders>
              <w:top w:val="single" w:sz="6" w:space="0" w:color="auto"/>
              <w:left w:val="nil"/>
              <w:bottom w:val="single" w:sz="6" w:space="0" w:color="auto"/>
              <w:right w:val="nil"/>
            </w:tcBorders>
            <w:vAlign w:val="center"/>
            <w:hideMark/>
          </w:tcPr>
          <w:p w14:paraId="7AFCF335" w14:textId="77777777" w:rsidR="00C31C58" w:rsidRDefault="00CE11CB" w:rsidP="00C31C58">
            <w:pPr>
              <w:pStyle w:val="TabellRader"/>
              <w:jc w:val="left"/>
            </w:pPr>
            <w:r>
              <w:t>Nya Zeeland</w:t>
            </w:r>
          </w:p>
        </w:tc>
        <w:tc>
          <w:tcPr>
            <w:tcW w:w="1249" w:type="pct"/>
            <w:tcBorders>
              <w:top w:val="single" w:sz="6" w:space="0" w:color="auto"/>
              <w:left w:val="nil"/>
              <w:bottom w:val="single" w:sz="6" w:space="0" w:color="auto"/>
              <w:right w:val="nil"/>
            </w:tcBorders>
            <w:vAlign w:val="center"/>
            <w:hideMark/>
          </w:tcPr>
          <w:p w14:paraId="550B2D5E" w14:textId="77777777" w:rsidR="00C31C58" w:rsidRDefault="00CE11CB" w:rsidP="00C31C58">
            <w:pPr>
              <w:pStyle w:val="TabellRader"/>
            </w:pPr>
            <w:r>
              <w:t>10</w:t>
            </w:r>
          </w:p>
        </w:tc>
        <w:tc>
          <w:tcPr>
            <w:tcW w:w="1249" w:type="pct"/>
            <w:tcBorders>
              <w:top w:val="single" w:sz="6" w:space="0" w:color="auto"/>
              <w:left w:val="nil"/>
              <w:bottom w:val="single" w:sz="6" w:space="0" w:color="auto"/>
              <w:right w:val="nil"/>
            </w:tcBorders>
            <w:vAlign w:val="center"/>
            <w:hideMark/>
          </w:tcPr>
          <w:p w14:paraId="28D84565" w14:textId="77777777" w:rsidR="00C31C58" w:rsidRDefault="00CE11CB" w:rsidP="00C31C58">
            <w:pPr>
              <w:pStyle w:val="TabellRader"/>
            </w:pPr>
            <w:r>
              <w:t>6</w:t>
            </w:r>
          </w:p>
        </w:tc>
        <w:tc>
          <w:tcPr>
            <w:tcW w:w="1249" w:type="pct"/>
            <w:tcBorders>
              <w:top w:val="single" w:sz="6" w:space="0" w:color="auto"/>
              <w:left w:val="nil"/>
              <w:bottom w:val="single" w:sz="6" w:space="0" w:color="auto"/>
              <w:right w:val="nil"/>
            </w:tcBorders>
            <w:vAlign w:val="center"/>
            <w:hideMark/>
          </w:tcPr>
          <w:p w14:paraId="0BEAE9CB" w14:textId="77777777" w:rsidR="00C31C58" w:rsidRDefault="00CE11CB" w:rsidP="00C31C58">
            <w:pPr>
              <w:pStyle w:val="TabellRader"/>
            </w:pPr>
            <w:r>
              <w:t>7</w:t>
            </w:r>
          </w:p>
        </w:tc>
      </w:tr>
      <w:tr w:rsidR="00C31C58" w14:paraId="647D0D09" w14:textId="77777777" w:rsidTr="00C31C58">
        <w:trPr>
          <w:trHeight w:val="269"/>
        </w:trPr>
        <w:tc>
          <w:tcPr>
            <w:tcW w:w="1252" w:type="pct"/>
            <w:tcBorders>
              <w:top w:val="single" w:sz="6" w:space="0" w:color="auto"/>
              <w:left w:val="nil"/>
              <w:bottom w:val="single" w:sz="8" w:space="0" w:color="auto"/>
              <w:right w:val="nil"/>
            </w:tcBorders>
            <w:vAlign w:val="center"/>
            <w:hideMark/>
          </w:tcPr>
          <w:p w14:paraId="01A446D0" w14:textId="77777777" w:rsidR="00C31C58" w:rsidRDefault="00CE11CB" w:rsidP="00C31C58">
            <w:pPr>
              <w:pStyle w:val="TabellSlutsumma"/>
              <w:jc w:val="left"/>
            </w:pPr>
            <w:r>
              <w:t>Totalt</w:t>
            </w:r>
          </w:p>
        </w:tc>
        <w:tc>
          <w:tcPr>
            <w:tcW w:w="1249" w:type="pct"/>
            <w:tcBorders>
              <w:top w:val="single" w:sz="6" w:space="0" w:color="auto"/>
              <w:left w:val="nil"/>
              <w:bottom w:val="single" w:sz="8" w:space="0" w:color="auto"/>
              <w:right w:val="nil"/>
            </w:tcBorders>
            <w:vAlign w:val="center"/>
            <w:hideMark/>
          </w:tcPr>
          <w:p w14:paraId="163D4E8A" w14:textId="77777777" w:rsidR="00C31C58" w:rsidRDefault="00CE11CB" w:rsidP="00C31C58">
            <w:pPr>
              <w:pStyle w:val="TabellSlutsumma"/>
            </w:pPr>
            <w:r>
              <w:t>16</w:t>
            </w:r>
          </w:p>
        </w:tc>
        <w:tc>
          <w:tcPr>
            <w:tcW w:w="1249" w:type="pct"/>
            <w:tcBorders>
              <w:top w:val="single" w:sz="6" w:space="0" w:color="auto"/>
              <w:left w:val="nil"/>
              <w:bottom w:val="single" w:sz="8" w:space="0" w:color="auto"/>
              <w:right w:val="nil"/>
            </w:tcBorders>
            <w:vAlign w:val="center"/>
            <w:hideMark/>
          </w:tcPr>
          <w:p w14:paraId="48FAC7B8" w14:textId="77777777" w:rsidR="00C31C58" w:rsidRDefault="00CE11CB" w:rsidP="00C31C58">
            <w:pPr>
              <w:pStyle w:val="TabellSlutsumma"/>
            </w:pPr>
            <w:r>
              <w:t>8</w:t>
            </w:r>
          </w:p>
        </w:tc>
        <w:tc>
          <w:tcPr>
            <w:tcW w:w="1249" w:type="pct"/>
            <w:tcBorders>
              <w:top w:val="single" w:sz="6" w:space="0" w:color="auto"/>
              <w:left w:val="nil"/>
              <w:bottom w:val="single" w:sz="8" w:space="0" w:color="auto"/>
              <w:right w:val="nil"/>
            </w:tcBorders>
            <w:vAlign w:val="center"/>
            <w:hideMark/>
          </w:tcPr>
          <w:p w14:paraId="57CCBD0A" w14:textId="77777777" w:rsidR="00C31C58" w:rsidRDefault="00CE11CB" w:rsidP="00C31C58">
            <w:pPr>
              <w:pStyle w:val="TabellSlutsumma"/>
            </w:pPr>
            <w:r>
              <w:t>9</w:t>
            </w:r>
          </w:p>
        </w:tc>
      </w:tr>
      <w:tr w:rsidR="00C31C58" w14:paraId="7A7BD4C6" w14:textId="77777777" w:rsidTr="00C31C58">
        <w:trPr>
          <w:trHeight w:val="269"/>
        </w:trPr>
        <w:tc>
          <w:tcPr>
            <w:tcW w:w="1252" w:type="pct"/>
            <w:tcBorders>
              <w:top w:val="single" w:sz="8" w:space="0" w:color="auto"/>
              <w:left w:val="nil"/>
              <w:bottom w:val="single" w:sz="8" w:space="0" w:color="auto"/>
              <w:right w:val="nil"/>
            </w:tcBorders>
            <w:vAlign w:val="center"/>
            <w:hideMark/>
          </w:tcPr>
          <w:p w14:paraId="2C69FB65" w14:textId="77777777" w:rsidR="00C31C58" w:rsidRDefault="00CE11CB" w:rsidP="00C31C58">
            <w:pPr>
              <w:pStyle w:val="TabellSlutsumma"/>
              <w:jc w:val="left"/>
            </w:pPr>
            <w:r>
              <w:t>TOTALT</w:t>
            </w:r>
          </w:p>
        </w:tc>
        <w:tc>
          <w:tcPr>
            <w:tcW w:w="1249" w:type="pct"/>
            <w:tcBorders>
              <w:top w:val="single" w:sz="8" w:space="0" w:color="auto"/>
              <w:left w:val="nil"/>
              <w:bottom w:val="single" w:sz="8" w:space="0" w:color="auto"/>
              <w:right w:val="nil"/>
            </w:tcBorders>
            <w:vAlign w:val="center"/>
            <w:hideMark/>
          </w:tcPr>
          <w:p w14:paraId="78DE2575" w14:textId="77777777" w:rsidR="00C31C58" w:rsidRDefault="00CE11CB" w:rsidP="00C31C58">
            <w:pPr>
              <w:pStyle w:val="TabellSlutsumma"/>
            </w:pPr>
            <w:r>
              <w:t>243</w:t>
            </w:r>
          </w:p>
        </w:tc>
        <w:tc>
          <w:tcPr>
            <w:tcW w:w="1249" w:type="pct"/>
            <w:tcBorders>
              <w:top w:val="single" w:sz="8" w:space="0" w:color="auto"/>
              <w:left w:val="nil"/>
              <w:bottom w:val="single" w:sz="8" w:space="0" w:color="auto"/>
              <w:right w:val="nil"/>
            </w:tcBorders>
            <w:vAlign w:val="center"/>
            <w:hideMark/>
          </w:tcPr>
          <w:p w14:paraId="7D4FFC8D" w14:textId="77777777" w:rsidR="00C31C58" w:rsidRDefault="00CE11CB" w:rsidP="00C31C58">
            <w:pPr>
              <w:pStyle w:val="TabellSlutsumma"/>
            </w:pPr>
            <w:r>
              <w:t>237</w:t>
            </w:r>
          </w:p>
        </w:tc>
        <w:tc>
          <w:tcPr>
            <w:tcW w:w="1249" w:type="pct"/>
            <w:tcBorders>
              <w:top w:val="single" w:sz="8" w:space="0" w:color="auto"/>
              <w:left w:val="nil"/>
              <w:bottom w:val="single" w:sz="8" w:space="0" w:color="auto"/>
              <w:right w:val="nil"/>
            </w:tcBorders>
            <w:vAlign w:val="center"/>
            <w:hideMark/>
          </w:tcPr>
          <w:p w14:paraId="0098A197" w14:textId="77777777" w:rsidR="00C31C58" w:rsidRDefault="00CE11CB" w:rsidP="00C31C58">
            <w:pPr>
              <w:pStyle w:val="TabellSlutsumma"/>
            </w:pPr>
            <w:r>
              <w:t>213</w:t>
            </w:r>
          </w:p>
        </w:tc>
      </w:tr>
    </w:tbl>
    <w:p w14:paraId="1634876A" w14:textId="77777777" w:rsidR="00C31C58" w:rsidRPr="00053185" w:rsidRDefault="00C31C58" w:rsidP="00C31C58">
      <w:pPr>
        <w:pStyle w:val="Brdtextmedindrag"/>
        <w:sectPr w:rsidR="00C31C58" w:rsidRPr="00053185" w:rsidSect="00155500">
          <w:headerReference w:type="even" r:id="rId48"/>
          <w:headerReference w:type="default" r:id="rId49"/>
          <w:footerReference w:type="even" r:id="rId50"/>
          <w:footerReference w:type="default" r:id="rId51"/>
          <w:headerReference w:type="first" r:id="rId52"/>
          <w:footerReference w:type="first" r:id="rId53"/>
          <w:pgSz w:w="9356" w:h="13721" w:code="9"/>
          <w:pgMar w:top="794" w:right="2438" w:bottom="1191" w:left="1021" w:header="0" w:footer="709" w:gutter="0"/>
          <w:cols w:space="708"/>
          <w:docGrid w:linePitch="360"/>
        </w:sectPr>
      </w:pPr>
    </w:p>
    <w:p w14:paraId="56905C1A" w14:textId="0EF1C919" w:rsidR="00C31C58" w:rsidRDefault="00CE11CB" w:rsidP="00C31C58">
      <w:pPr>
        <w:pStyle w:val="Bilagarubrik"/>
      </w:pPr>
      <w:bookmarkStart w:id="45" w:name="_Toc37260923"/>
      <w:bookmarkStart w:id="46" w:name="_Toc68168278"/>
      <w:r w:rsidRPr="0054208F">
        <w:t>Export av produkter med dubbla användningsområden</w:t>
      </w:r>
      <w:bookmarkEnd w:id="45"/>
      <w:bookmarkEnd w:id="46"/>
    </w:p>
    <w:p w14:paraId="4EF24BCD" w14:textId="77777777" w:rsidR="00C31C58" w:rsidRDefault="00CE11CB" w:rsidP="00C31C58">
      <w:pPr>
        <w:pStyle w:val="Rubrik2utannumrering"/>
      </w:pPr>
      <w:r w:rsidRPr="00641C6A">
        <w:t>Överföringar inom EU</w:t>
      </w:r>
    </w:p>
    <w:p w14:paraId="5A1958CC" w14:textId="0464EF37" w:rsidR="00C31C58" w:rsidRPr="00641C6A" w:rsidRDefault="00CE11CB" w:rsidP="00C31C58">
      <w:pPr>
        <w:pStyle w:val="Brdtext"/>
      </w:pPr>
      <w:r w:rsidRPr="00641C6A">
        <w:t xml:space="preserve">Enligt Statistiska Centralbyrån (SCB) utgjorde Sveriges export av varor till EU-länder drygt 67 procent av Sveriges totala export av varor under 2020. Det finns inget statistiskt underlag för att anta att exporten av produkter med dubbla användningsområden avviker från den totala varuexportens geografiska fördelning. Tillstånd till överföring av produkter med dubbla användningsområden till ett annat EU-land krävs endast i mycket begränsad utsträckning enligt vad som följer av bilaga IV till rådets förordning 428/2009. </w:t>
      </w:r>
    </w:p>
    <w:p w14:paraId="02E8A4E0" w14:textId="7AB4E110" w:rsidR="00C31C58" w:rsidRDefault="00CE11CB" w:rsidP="00C31C58">
      <w:pPr>
        <w:pStyle w:val="Brdtextmedindrag"/>
      </w:pPr>
      <w:r w:rsidRPr="00641C6A">
        <w:t>I tabell 1 redovisas antalet ansökningar om överföringstillstånd till andra EU-länder under 2020 uppdelat på beviljade och avslagna ansökningar om tillstånd.</w:t>
      </w:r>
    </w:p>
    <w:p w14:paraId="00721D84" w14:textId="291E809E"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w:t>
      </w:r>
      <w:r w:rsidR="00D25804">
        <w:rPr>
          <w:noProof/>
        </w:rPr>
        <w:fldChar w:fldCharType="end"/>
      </w:r>
      <w:r>
        <w:tab/>
        <w:t>Antal behandlade ansökningar om överföringstillstånd till annat EU-land 2020</w:t>
      </w:r>
      <w:r>
        <w:br/>
      </w:r>
    </w:p>
    <w:tbl>
      <w:tblPr>
        <w:tblW w:w="5000" w:type="pct"/>
        <w:tblCellMar>
          <w:left w:w="0" w:type="dxa"/>
        </w:tblCellMar>
        <w:tblLook w:val="06A0" w:firstRow="1" w:lastRow="0" w:firstColumn="1" w:lastColumn="0" w:noHBand="1" w:noVBand="1"/>
      </w:tblPr>
      <w:tblGrid>
        <w:gridCol w:w="2443"/>
        <w:gridCol w:w="1809"/>
        <w:gridCol w:w="1645"/>
      </w:tblGrid>
      <w:tr w:rsidR="00C31C58" w14:paraId="191E14F0" w14:textId="77777777" w:rsidTr="00C31C58">
        <w:trPr>
          <w:tblHeader/>
        </w:trPr>
        <w:tc>
          <w:tcPr>
            <w:tcW w:w="2071" w:type="pct"/>
            <w:tcBorders>
              <w:top w:val="single" w:sz="8" w:space="0" w:color="auto"/>
              <w:bottom w:val="single" w:sz="6" w:space="0" w:color="auto"/>
            </w:tcBorders>
            <w:shd w:val="clear" w:color="auto" w:fill="auto"/>
          </w:tcPr>
          <w:p w14:paraId="34E2EEA0" w14:textId="26F42AB6" w:rsidR="00C31C58" w:rsidRDefault="00CE11CB" w:rsidP="00C31C58">
            <w:pPr>
              <w:pStyle w:val="TabellHuvud"/>
              <w:jc w:val="center"/>
            </w:pPr>
            <w:r w:rsidRPr="00FC7617">
              <w:t>Beviljade</w:t>
            </w:r>
          </w:p>
        </w:tc>
        <w:tc>
          <w:tcPr>
            <w:tcW w:w="1534" w:type="pct"/>
            <w:tcBorders>
              <w:top w:val="single" w:sz="8" w:space="0" w:color="auto"/>
              <w:bottom w:val="single" w:sz="6" w:space="0" w:color="auto"/>
            </w:tcBorders>
            <w:shd w:val="clear" w:color="auto" w:fill="auto"/>
          </w:tcPr>
          <w:p w14:paraId="00E94746" w14:textId="00174470" w:rsidR="00C31C58" w:rsidRDefault="00CE11CB" w:rsidP="00C31C58">
            <w:pPr>
              <w:pStyle w:val="TabellHuvud"/>
              <w:jc w:val="center"/>
            </w:pPr>
            <w:r w:rsidRPr="00FC7617">
              <w:t>Avslag</w:t>
            </w:r>
          </w:p>
        </w:tc>
        <w:tc>
          <w:tcPr>
            <w:tcW w:w="1395" w:type="pct"/>
            <w:tcBorders>
              <w:top w:val="single" w:sz="8" w:space="0" w:color="auto"/>
              <w:bottom w:val="single" w:sz="6" w:space="0" w:color="auto"/>
            </w:tcBorders>
            <w:shd w:val="clear" w:color="auto" w:fill="auto"/>
          </w:tcPr>
          <w:p w14:paraId="105FEA90" w14:textId="17A938A2" w:rsidR="00C31C58" w:rsidRDefault="00CE11CB" w:rsidP="00C31C58">
            <w:pPr>
              <w:pStyle w:val="TabellHuvud"/>
              <w:jc w:val="center"/>
            </w:pPr>
            <w:r w:rsidRPr="00FC7617">
              <w:t>Totalt</w:t>
            </w:r>
          </w:p>
        </w:tc>
      </w:tr>
      <w:tr w:rsidR="00C31C58" w14:paraId="66B41511" w14:textId="77777777" w:rsidTr="00C31C58">
        <w:tc>
          <w:tcPr>
            <w:tcW w:w="2071" w:type="pct"/>
            <w:tcBorders>
              <w:top w:val="single" w:sz="6" w:space="0" w:color="auto"/>
            </w:tcBorders>
            <w:shd w:val="clear" w:color="auto" w:fill="auto"/>
          </w:tcPr>
          <w:p w14:paraId="3216042B" w14:textId="5E168B39" w:rsidR="00C31C58" w:rsidRDefault="00CE11CB" w:rsidP="00C31C58">
            <w:pPr>
              <w:pStyle w:val="TabellRader"/>
              <w:jc w:val="center"/>
            </w:pPr>
            <w:r w:rsidRPr="00FC33D4">
              <w:t>5</w:t>
            </w:r>
          </w:p>
        </w:tc>
        <w:tc>
          <w:tcPr>
            <w:tcW w:w="1534" w:type="pct"/>
            <w:tcBorders>
              <w:top w:val="single" w:sz="6" w:space="0" w:color="auto"/>
            </w:tcBorders>
            <w:shd w:val="clear" w:color="auto" w:fill="auto"/>
          </w:tcPr>
          <w:p w14:paraId="11AABC51" w14:textId="21E7EF16" w:rsidR="00C31C58" w:rsidRDefault="00CE11CB" w:rsidP="00C31C58">
            <w:pPr>
              <w:pStyle w:val="TabellRader"/>
              <w:jc w:val="center"/>
            </w:pPr>
            <w:r w:rsidRPr="00FC33D4">
              <w:t>0</w:t>
            </w:r>
          </w:p>
        </w:tc>
        <w:tc>
          <w:tcPr>
            <w:tcW w:w="1395" w:type="pct"/>
            <w:tcBorders>
              <w:top w:val="single" w:sz="6" w:space="0" w:color="auto"/>
            </w:tcBorders>
            <w:shd w:val="clear" w:color="auto" w:fill="auto"/>
          </w:tcPr>
          <w:p w14:paraId="5E0728F8" w14:textId="59CBEF9D" w:rsidR="00C31C58" w:rsidRDefault="00CE11CB" w:rsidP="00C31C58">
            <w:pPr>
              <w:pStyle w:val="TabellRader"/>
              <w:jc w:val="center"/>
            </w:pPr>
            <w:r w:rsidRPr="00FC33D4">
              <w:t>5</w:t>
            </w:r>
          </w:p>
        </w:tc>
      </w:tr>
    </w:tbl>
    <w:p w14:paraId="1CF167AC" w14:textId="7B51250C" w:rsidR="00C31C58" w:rsidRDefault="00CE11CB" w:rsidP="00C31C58">
      <w:pPr>
        <w:pStyle w:val="Rubrik2utannumrering"/>
      </w:pPr>
      <w:r w:rsidRPr="00151EFD">
        <w:t>Export med stöd av generellt tillstånd till Australien, Japan, Kanada, Liechtenstein, Norge, Nya Zeeland, Schweiz och USA</w:t>
      </w:r>
    </w:p>
    <w:p w14:paraId="0E8C20E6" w14:textId="0F71806D" w:rsidR="00C31C58" w:rsidRPr="00151EFD" w:rsidRDefault="00CE11CB" w:rsidP="00C31C58">
      <w:pPr>
        <w:pStyle w:val="Brdtext"/>
      </w:pPr>
      <w:r w:rsidRPr="00151EFD">
        <w:t xml:space="preserve">Enligt SCB uppgick Sveriges export av varor till Australien, Japan, Kanada, Liechtenstein, Norge, Nya Zeeland, Schweiz och USA till knappt 15 procent av Sveriges totala export av varor under 2020. </w:t>
      </w:r>
    </w:p>
    <w:p w14:paraId="69B7848F" w14:textId="61A9EC98" w:rsidR="00C31C58" w:rsidRPr="00151EFD" w:rsidRDefault="00CE11CB" w:rsidP="00C31C58">
      <w:pPr>
        <w:pStyle w:val="Brdtextmedindrag"/>
      </w:pPr>
      <w:r w:rsidRPr="00151EFD">
        <w:t>För handel med produkter med dubbla användningsområden till de nämnda länderna finns</w:t>
      </w:r>
      <w:r>
        <w:t xml:space="preserve"> </w:t>
      </w:r>
      <w:r w:rsidRPr="00151EFD">
        <w:t>ett, när det gäller antalet produkter mycket omfattande, generellt tillstånd (EU001). För en</w:t>
      </w:r>
      <w:r>
        <w:t xml:space="preserve"> </w:t>
      </w:r>
      <w:r w:rsidRPr="00151EFD">
        <w:t>exportör i Sverige som vill exportera produkter med dubbla användningsområden med stöd av det generella tillståndet krävs endast att en engångsanmälan görs i samband med den första användningen av tillståndet. Ett individuellt eller globalt tillstånd till något av de nämnda länderna krävs endast i mycket begränsad omfattning.</w:t>
      </w:r>
    </w:p>
    <w:p w14:paraId="73072D73" w14:textId="1BA37B14" w:rsidR="00C31C58" w:rsidRDefault="00CE11CB" w:rsidP="00C31C58">
      <w:pPr>
        <w:pStyle w:val="Brdtextmedindrag"/>
      </w:pPr>
      <w:r w:rsidRPr="00151EFD">
        <w:t>I tabell 2 redovisas antalet exportörer som anmält användning av det generella tillståndet EU 001 under 2020 samt det totala antalet anmälningar som gjorts sedan införandet 2009.</w:t>
      </w:r>
    </w:p>
    <w:p w14:paraId="0E8FF6ED" w14:textId="53EC2FAA"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2</w:t>
      </w:r>
      <w:r w:rsidR="00D25804">
        <w:rPr>
          <w:noProof/>
        </w:rPr>
        <w:fldChar w:fldCharType="end"/>
      </w:r>
      <w:r>
        <w:tab/>
      </w:r>
      <w:r w:rsidRPr="00151EFD">
        <w:t>Antal anmälningar om användning av det generella tillståndet EU001</w:t>
      </w:r>
    </w:p>
    <w:p w14:paraId="440090EE" w14:textId="548EDDCF" w:rsidR="00C31C58" w:rsidRDefault="00C31C58" w:rsidP="00C31C58">
      <w:pPr>
        <w:pStyle w:val="TabellUnderrubrik"/>
      </w:pPr>
    </w:p>
    <w:tbl>
      <w:tblPr>
        <w:tblW w:w="5000" w:type="pct"/>
        <w:tblCellMar>
          <w:left w:w="0" w:type="dxa"/>
        </w:tblCellMar>
        <w:tblLook w:val="06A0" w:firstRow="1" w:lastRow="0" w:firstColumn="1" w:lastColumn="0" w:noHBand="1" w:noVBand="1"/>
      </w:tblPr>
      <w:tblGrid>
        <w:gridCol w:w="1418"/>
        <w:gridCol w:w="1843"/>
        <w:gridCol w:w="2636"/>
      </w:tblGrid>
      <w:tr w:rsidR="00C31C58" w14:paraId="7B121313" w14:textId="77777777" w:rsidTr="00C31C58">
        <w:trPr>
          <w:tblHeader/>
        </w:trPr>
        <w:tc>
          <w:tcPr>
            <w:tcW w:w="1202" w:type="pct"/>
            <w:tcBorders>
              <w:top w:val="single" w:sz="8" w:space="0" w:color="auto"/>
              <w:bottom w:val="single" w:sz="6" w:space="0" w:color="auto"/>
            </w:tcBorders>
            <w:shd w:val="clear" w:color="auto" w:fill="auto"/>
          </w:tcPr>
          <w:p w14:paraId="64C4C217" w14:textId="36CB28CF" w:rsidR="00C31C58" w:rsidRDefault="00CE11CB" w:rsidP="00C31C58">
            <w:pPr>
              <w:pStyle w:val="TabellHuvud"/>
              <w:jc w:val="center"/>
            </w:pPr>
            <w:r w:rsidRPr="00652106">
              <w:t>Tillstånd</w:t>
            </w:r>
          </w:p>
        </w:tc>
        <w:tc>
          <w:tcPr>
            <w:tcW w:w="1563" w:type="pct"/>
            <w:tcBorders>
              <w:top w:val="single" w:sz="8" w:space="0" w:color="auto"/>
              <w:bottom w:val="single" w:sz="6" w:space="0" w:color="auto"/>
            </w:tcBorders>
            <w:shd w:val="clear" w:color="auto" w:fill="auto"/>
          </w:tcPr>
          <w:p w14:paraId="6B56DF12" w14:textId="2AE965D7" w:rsidR="00C31C58" w:rsidRDefault="00CE11CB" w:rsidP="00C31C58">
            <w:pPr>
              <w:pStyle w:val="TabellHuvud"/>
              <w:jc w:val="center"/>
            </w:pPr>
            <w:r w:rsidRPr="00652106">
              <w:t>Anmälningar 2020</w:t>
            </w:r>
          </w:p>
        </w:tc>
        <w:tc>
          <w:tcPr>
            <w:tcW w:w="2235" w:type="pct"/>
            <w:tcBorders>
              <w:top w:val="single" w:sz="8" w:space="0" w:color="auto"/>
              <w:bottom w:val="single" w:sz="6" w:space="0" w:color="auto"/>
            </w:tcBorders>
            <w:shd w:val="clear" w:color="auto" w:fill="auto"/>
          </w:tcPr>
          <w:p w14:paraId="7EB892E5" w14:textId="56F4BE5F" w:rsidR="00C31C58" w:rsidRDefault="00CE11CB" w:rsidP="00C31C58">
            <w:pPr>
              <w:pStyle w:val="TabellHuvud"/>
              <w:jc w:val="center"/>
            </w:pPr>
            <w:r w:rsidRPr="00652106">
              <w:t>Anmälningar sedan införandet 2009</w:t>
            </w:r>
          </w:p>
        </w:tc>
      </w:tr>
      <w:tr w:rsidR="00C31C58" w14:paraId="0CDB54EE" w14:textId="77777777" w:rsidTr="00C31C58">
        <w:tc>
          <w:tcPr>
            <w:tcW w:w="1202" w:type="pct"/>
            <w:tcBorders>
              <w:top w:val="single" w:sz="6" w:space="0" w:color="auto"/>
            </w:tcBorders>
            <w:shd w:val="clear" w:color="auto" w:fill="auto"/>
          </w:tcPr>
          <w:p w14:paraId="7F72B1B7" w14:textId="0638377B" w:rsidR="00C31C58" w:rsidRDefault="00CE11CB" w:rsidP="00C31C58">
            <w:pPr>
              <w:pStyle w:val="TabellRader"/>
              <w:jc w:val="center"/>
            </w:pPr>
            <w:r w:rsidRPr="00652106">
              <w:t>EU001</w:t>
            </w:r>
          </w:p>
        </w:tc>
        <w:tc>
          <w:tcPr>
            <w:tcW w:w="1563" w:type="pct"/>
            <w:tcBorders>
              <w:top w:val="single" w:sz="6" w:space="0" w:color="auto"/>
            </w:tcBorders>
            <w:shd w:val="clear" w:color="auto" w:fill="auto"/>
          </w:tcPr>
          <w:p w14:paraId="6E18B662" w14:textId="35B50B8D" w:rsidR="00C31C58" w:rsidRDefault="00CE11CB" w:rsidP="00C31C58">
            <w:pPr>
              <w:pStyle w:val="TabellRader"/>
              <w:jc w:val="center"/>
            </w:pPr>
            <w:r w:rsidRPr="00652106">
              <w:t>20</w:t>
            </w:r>
          </w:p>
        </w:tc>
        <w:tc>
          <w:tcPr>
            <w:tcW w:w="2235" w:type="pct"/>
            <w:tcBorders>
              <w:top w:val="single" w:sz="6" w:space="0" w:color="auto"/>
            </w:tcBorders>
            <w:shd w:val="clear" w:color="auto" w:fill="auto"/>
          </w:tcPr>
          <w:p w14:paraId="4519C603" w14:textId="7D88FDF4" w:rsidR="00C31C58" w:rsidRDefault="00CE11CB" w:rsidP="00C31C58">
            <w:pPr>
              <w:pStyle w:val="TabellRader"/>
              <w:jc w:val="center"/>
            </w:pPr>
            <w:r w:rsidRPr="00652106">
              <w:t>220</w:t>
            </w:r>
          </w:p>
        </w:tc>
      </w:tr>
    </w:tbl>
    <w:p w14:paraId="4BEB57BD" w14:textId="44B1732F" w:rsidR="00C31C58" w:rsidRDefault="00CE11CB" w:rsidP="00C31C58">
      <w:pPr>
        <w:pStyle w:val="Rubrik2utannumrering"/>
      </w:pPr>
      <w:r>
        <w:t>Export med stöd av generellt tillstånd till vissa andra länder</w:t>
      </w:r>
    </w:p>
    <w:p w14:paraId="0BD95E21" w14:textId="7FCD2D4D" w:rsidR="00C31C58" w:rsidRPr="00224B18" w:rsidRDefault="00CE11CB" w:rsidP="00C31C58">
      <w:pPr>
        <w:pStyle w:val="Brdtext"/>
      </w:pPr>
      <w:r w:rsidRPr="00224B18">
        <w:t>Enligt SCB uppgick Sveriges export av varor till övriga länder i världen – d v s export som</w:t>
      </w:r>
      <w:r>
        <w:rPr>
          <w:b/>
        </w:rPr>
        <w:t xml:space="preserve"> </w:t>
      </w:r>
      <w:r w:rsidRPr="00224B18">
        <w:t xml:space="preserve">inte går till EU-länder, Australien, Japan, Kanada, Liechtenstein, Norge, Nya Zeeland, Schweiz och USA – till drygt 18 procent av Sveriges totala export av varor under 2020. </w:t>
      </w:r>
    </w:p>
    <w:p w14:paraId="2002F6AE" w14:textId="7D4FEE90" w:rsidR="00C31C58" w:rsidRPr="00224B18" w:rsidRDefault="00CE11CB" w:rsidP="00C31C58">
      <w:pPr>
        <w:pStyle w:val="Brdtextmedindrag"/>
      </w:pPr>
      <w:r w:rsidRPr="00224B18">
        <w:t>För handel med produkter med dubbla användningsområden till vissa andra länder i</w:t>
      </w:r>
      <w:r>
        <w:rPr>
          <w:b/>
        </w:rPr>
        <w:t xml:space="preserve"> </w:t>
      </w:r>
      <w:r w:rsidRPr="00224B18">
        <w:t>världen finns fem, när det gäller antalet produkter inte särskilt omfattande, generella</w:t>
      </w:r>
      <w:r>
        <w:rPr>
          <w:b/>
        </w:rPr>
        <w:t xml:space="preserve"> </w:t>
      </w:r>
      <w:r w:rsidRPr="00224B18">
        <w:t xml:space="preserve">tillstånd kallade EU002 – EU006. För en exportör i Sverige som vill exportera produkter med dubbla användningsområden med stöd av något av de fem generella tillstånden krävs endast att en engångsanmälan görs i samband med den första användningen av tillståndet. </w:t>
      </w:r>
    </w:p>
    <w:p w14:paraId="669CAFF5" w14:textId="7E7FF36F" w:rsidR="00C31C58" w:rsidRDefault="00CE11CB" w:rsidP="00C31C58">
      <w:pPr>
        <w:pStyle w:val="Brdtextmedindrag"/>
      </w:pPr>
      <w:r w:rsidRPr="00224B18">
        <w:t>I tabell 3 redovisas antalet exportörer som anmält användning av de generella tillstånden EU002–EU006 under 2020 samt det totala antalet anmälningar som gjorts sedan införandet. Tillstånden infördes i november 2011 varför det totala antalet utgår från 2012.</w:t>
      </w:r>
    </w:p>
    <w:p w14:paraId="58F9AD5E" w14:textId="6705E410"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3</w:t>
      </w:r>
      <w:r w:rsidR="00D25804">
        <w:rPr>
          <w:noProof/>
        </w:rPr>
        <w:fldChar w:fldCharType="end"/>
      </w:r>
      <w:r>
        <w:tab/>
        <w:t>Antal anmälningar om användning av de generella tillstånden EU002–EU006</w:t>
      </w:r>
    </w:p>
    <w:p w14:paraId="7D7CC6BC" w14:textId="18A95E6C" w:rsidR="00C31C58" w:rsidRDefault="00C31C58" w:rsidP="00C31C58">
      <w:pPr>
        <w:pStyle w:val="TabellUnderrubrik"/>
      </w:pPr>
    </w:p>
    <w:tbl>
      <w:tblPr>
        <w:tblW w:w="5000" w:type="pct"/>
        <w:tblCellMar>
          <w:left w:w="0" w:type="dxa"/>
        </w:tblCellMar>
        <w:tblLook w:val="06A0" w:firstRow="1" w:lastRow="0" w:firstColumn="1" w:lastColumn="0" w:noHBand="1" w:noVBand="1"/>
      </w:tblPr>
      <w:tblGrid>
        <w:gridCol w:w="1276"/>
        <w:gridCol w:w="1559"/>
        <w:gridCol w:w="3062"/>
      </w:tblGrid>
      <w:tr w:rsidR="00C31C58" w14:paraId="5AF1293E" w14:textId="77777777" w:rsidTr="00C31C58">
        <w:trPr>
          <w:tblHeader/>
        </w:trPr>
        <w:tc>
          <w:tcPr>
            <w:tcW w:w="1082" w:type="pct"/>
            <w:tcBorders>
              <w:top w:val="single" w:sz="8" w:space="0" w:color="auto"/>
              <w:bottom w:val="single" w:sz="6" w:space="0" w:color="auto"/>
            </w:tcBorders>
            <w:shd w:val="clear" w:color="auto" w:fill="auto"/>
          </w:tcPr>
          <w:p w14:paraId="36E12776" w14:textId="1E5C9A1A" w:rsidR="00C31C58" w:rsidRDefault="00CE11CB" w:rsidP="00C31C58">
            <w:pPr>
              <w:pStyle w:val="TabellHuvud"/>
              <w:jc w:val="center"/>
            </w:pPr>
            <w:r w:rsidRPr="00DD4B71">
              <w:t>Tillstånd</w:t>
            </w:r>
          </w:p>
        </w:tc>
        <w:tc>
          <w:tcPr>
            <w:tcW w:w="1322" w:type="pct"/>
            <w:tcBorders>
              <w:top w:val="single" w:sz="8" w:space="0" w:color="auto"/>
              <w:bottom w:val="single" w:sz="6" w:space="0" w:color="auto"/>
            </w:tcBorders>
            <w:shd w:val="clear" w:color="auto" w:fill="auto"/>
          </w:tcPr>
          <w:p w14:paraId="76B3BBCC" w14:textId="6190A212" w:rsidR="00C31C58" w:rsidRDefault="00CE11CB" w:rsidP="00C31C58">
            <w:pPr>
              <w:pStyle w:val="TabellHuvud"/>
              <w:jc w:val="center"/>
            </w:pPr>
            <w:r w:rsidRPr="00DD4B71">
              <w:t>Anmälningar 2020</w:t>
            </w:r>
          </w:p>
        </w:tc>
        <w:tc>
          <w:tcPr>
            <w:tcW w:w="2596" w:type="pct"/>
            <w:tcBorders>
              <w:top w:val="single" w:sz="8" w:space="0" w:color="auto"/>
              <w:bottom w:val="single" w:sz="6" w:space="0" w:color="auto"/>
            </w:tcBorders>
            <w:shd w:val="clear" w:color="auto" w:fill="auto"/>
          </w:tcPr>
          <w:p w14:paraId="68386A75" w14:textId="04A68973" w:rsidR="00C31C58" w:rsidRDefault="00CE11CB" w:rsidP="00C31C58">
            <w:pPr>
              <w:pStyle w:val="TabellHuvud"/>
              <w:jc w:val="center"/>
            </w:pPr>
            <w:r w:rsidRPr="00DD4B71">
              <w:t>Anmälningar sedan införandet 2012</w:t>
            </w:r>
          </w:p>
        </w:tc>
      </w:tr>
      <w:tr w:rsidR="00C31C58" w14:paraId="7ABF4708" w14:textId="77777777" w:rsidTr="00C31C58">
        <w:tc>
          <w:tcPr>
            <w:tcW w:w="1082" w:type="pct"/>
            <w:tcBorders>
              <w:top w:val="single" w:sz="6" w:space="0" w:color="auto"/>
            </w:tcBorders>
            <w:shd w:val="clear" w:color="auto" w:fill="auto"/>
          </w:tcPr>
          <w:p w14:paraId="70C82755" w14:textId="03F3AC64" w:rsidR="00C31C58" w:rsidRDefault="00CE11CB" w:rsidP="00C31C58">
            <w:pPr>
              <w:pStyle w:val="TabellRader"/>
              <w:jc w:val="center"/>
            </w:pPr>
            <w:r w:rsidRPr="00DD4B71">
              <w:t>EU002</w:t>
            </w:r>
          </w:p>
        </w:tc>
        <w:tc>
          <w:tcPr>
            <w:tcW w:w="1322" w:type="pct"/>
            <w:tcBorders>
              <w:top w:val="single" w:sz="6" w:space="0" w:color="auto"/>
            </w:tcBorders>
            <w:shd w:val="clear" w:color="auto" w:fill="auto"/>
          </w:tcPr>
          <w:p w14:paraId="4999D2BA" w14:textId="362920DE" w:rsidR="00C31C58" w:rsidRDefault="00CE11CB" w:rsidP="00C31C58">
            <w:pPr>
              <w:pStyle w:val="TabellRader"/>
              <w:jc w:val="center"/>
            </w:pPr>
            <w:r w:rsidRPr="00DD4B71">
              <w:t>1</w:t>
            </w:r>
          </w:p>
        </w:tc>
        <w:tc>
          <w:tcPr>
            <w:tcW w:w="2596" w:type="pct"/>
            <w:tcBorders>
              <w:top w:val="single" w:sz="6" w:space="0" w:color="auto"/>
            </w:tcBorders>
            <w:shd w:val="clear" w:color="auto" w:fill="auto"/>
          </w:tcPr>
          <w:p w14:paraId="2D36044F" w14:textId="62DEA263" w:rsidR="00C31C58" w:rsidRDefault="00CE11CB" w:rsidP="00C31C58">
            <w:pPr>
              <w:pStyle w:val="TabellRader"/>
              <w:jc w:val="center"/>
            </w:pPr>
            <w:r w:rsidRPr="00DD4B71">
              <w:t>6</w:t>
            </w:r>
          </w:p>
        </w:tc>
      </w:tr>
      <w:tr w:rsidR="00C31C58" w14:paraId="400FAED7" w14:textId="77777777" w:rsidTr="00C31C58">
        <w:tc>
          <w:tcPr>
            <w:tcW w:w="1082" w:type="pct"/>
            <w:shd w:val="clear" w:color="auto" w:fill="auto"/>
          </w:tcPr>
          <w:p w14:paraId="1714ECA7" w14:textId="1208A395" w:rsidR="00C31C58" w:rsidRDefault="00CE11CB" w:rsidP="00C31C58">
            <w:pPr>
              <w:pStyle w:val="TabellRader"/>
              <w:jc w:val="center"/>
            </w:pPr>
            <w:r w:rsidRPr="00DD4B71">
              <w:t>EU003</w:t>
            </w:r>
          </w:p>
        </w:tc>
        <w:tc>
          <w:tcPr>
            <w:tcW w:w="1322" w:type="pct"/>
            <w:shd w:val="clear" w:color="auto" w:fill="auto"/>
          </w:tcPr>
          <w:p w14:paraId="18C78821" w14:textId="70784904" w:rsidR="00C31C58" w:rsidRDefault="00CE11CB" w:rsidP="00C31C58">
            <w:pPr>
              <w:pStyle w:val="TabellRader"/>
              <w:jc w:val="center"/>
            </w:pPr>
            <w:r w:rsidRPr="00DD4B71">
              <w:t>0</w:t>
            </w:r>
          </w:p>
        </w:tc>
        <w:tc>
          <w:tcPr>
            <w:tcW w:w="2596" w:type="pct"/>
            <w:shd w:val="clear" w:color="auto" w:fill="auto"/>
          </w:tcPr>
          <w:p w14:paraId="39BE1C13" w14:textId="51962001" w:rsidR="00C31C58" w:rsidRDefault="00CE11CB" w:rsidP="00C31C58">
            <w:pPr>
              <w:pStyle w:val="TabellRader"/>
              <w:jc w:val="center"/>
            </w:pPr>
            <w:r w:rsidRPr="00DD4B71">
              <w:t>11</w:t>
            </w:r>
          </w:p>
        </w:tc>
      </w:tr>
      <w:tr w:rsidR="00C31C58" w14:paraId="520425CC" w14:textId="77777777" w:rsidTr="00C31C58">
        <w:tc>
          <w:tcPr>
            <w:tcW w:w="1082" w:type="pct"/>
            <w:shd w:val="clear" w:color="auto" w:fill="auto"/>
          </w:tcPr>
          <w:p w14:paraId="34B3507D" w14:textId="0756A274" w:rsidR="00C31C58" w:rsidRDefault="00CE11CB" w:rsidP="00C31C58">
            <w:pPr>
              <w:pStyle w:val="TabellRader"/>
              <w:jc w:val="center"/>
            </w:pPr>
            <w:r w:rsidRPr="00DD4B71">
              <w:t>EU004</w:t>
            </w:r>
          </w:p>
        </w:tc>
        <w:tc>
          <w:tcPr>
            <w:tcW w:w="1322" w:type="pct"/>
            <w:shd w:val="clear" w:color="auto" w:fill="auto"/>
          </w:tcPr>
          <w:p w14:paraId="5E2391D7" w14:textId="21A2F8AF" w:rsidR="00C31C58" w:rsidRDefault="00CE11CB" w:rsidP="00C31C58">
            <w:pPr>
              <w:pStyle w:val="TabellRader"/>
              <w:jc w:val="center"/>
            </w:pPr>
            <w:r w:rsidRPr="00DD4B71">
              <w:t>0</w:t>
            </w:r>
          </w:p>
        </w:tc>
        <w:tc>
          <w:tcPr>
            <w:tcW w:w="2596" w:type="pct"/>
            <w:shd w:val="clear" w:color="auto" w:fill="auto"/>
          </w:tcPr>
          <w:p w14:paraId="159EDB6C" w14:textId="042B226D" w:rsidR="00C31C58" w:rsidRDefault="00CE11CB" w:rsidP="00C31C58">
            <w:pPr>
              <w:pStyle w:val="TabellRader"/>
              <w:jc w:val="center"/>
            </w:pPr>
            <w:r w:rsidRPr="00DD4B71">
              <w:t>8</w:t>
            </w:r>
          </w:p>
        </w:tc>
      </w:tr>
      <w:tr w:rsidR="00C31C58" w14:paraId="0DB701C3" w14:textId="77777777" w:rsidTr="00C31C58">
        <w:tc>
          <w:tcPr>
            <w:tcW w:w="1082" w:type="pct"/>
            <w:shd w:val="clear" w:color="auto" w:fill="auto"/>
          </w:tcPr>
          <w:p w14:paraId="042ADC81" w14:textId="05D462B4" w:rsidR="00C31C58" w:rsidRDefault="00CE11CB" w:rsidP="00C31C58">
            <w:pPr>
              <w:pStyle w:val="TabellRader"/>
              <w:jc w:val="center"/>
            </w:pPr>
            <w:r w:rsidRPr="00DD4B71">
              <w:t>EU005</w:t>
            </w:r>
          </w:p>
        </w:tc>
        <w:tc>
          <w:tcPr>
            <w:tcW w:w="1322" w:type="pct"/>
            <w:shd w:val="clear" w:color="auto" w:fill="auto"/>
          </w:tcPr>
          <w:p w14:paraId="7B59E8B9" w14:textId="3FDB4239" w:rsidR="00C31C58" w:rsidRDefault="00CE11CB" w:rsidP="00C31C58">
            <w:pPr>
              <w:pStyle w:val="TabellRader"/>
              <w:jc w:val="center"/>
            </w:pPr>
            <w:r w:rsidRPr="00DD4B71">
              <w:t>0</w:t>
            </w:r>
          </w:p>
        </w:tc>
        <w:tc>
          <w:tcPr>
            <w:tcW w:w="2596" w:type="pct"/>
            <w:shd w:val="clear" w:color="auto" w:fill="auto"/>
          </w:tcPr>
          <w:p w14:paraId="4341F353" w14:textId="59884C56" w:rsidR="00C31C58" w:rsidRDefault="00CE11CB" w:rsidP="00C31C58">
            <w:pPr>
              <w:pStyle w:val="TabellRader"/>
              <w:jc w:val="center"/>
            </w:pPr>
            <w:r w:rsidRPr="00DD4B71">
              <w:t>1</w:t>
            </w:r>
          </w:p>
        </w:tc>
      </w:tr>
      <w:tr w:rsidR="00C31C58" w14:paraId="01B9A082" w14:textId="77777777" w:rsidTr="00C31C58">
        <w:tc>
          <w:tcPr>
            <w:tcW w:w="1082" w:type="pct"/>
            <w:shd w:val="clear" w:color="auto" w:fill="auto"/>
          </w:tcPr>
          <w:p w14:paraId="40CB5C46" w14:textId="5CE571F5" w:rsidR="00C31C58" w:rsidRDefault="00CE11CB" w:rsidP="00C31C58">
            <w:pPr>
              <w:pStyle w:val="TabellRader"/>
              <w:jc w:val="center"/>
            </w:pPr>
            <w:r w:rsidRPr="00DD4B71">
              <w:t>EU006</w:t>
            </w:r>
          </w:p>
        </w:tc>
        <w:tc>
          <w:tcPr>
            <w:tcW w:w="1322" w:type="pct"/>
            <w:shd w:val="clear" w:color="auto" w:fill="auto"/>
          </w:tcPr>
          <w:p w14:paraId="549FB961" w14:textId="6951A15D" w:rsidR="00C31C58" w:rsidRDefault="00CE11CB" w:rsidP="00C31C58">
            <w:pPr>
              <w:pStyle w:val="TabellRader"/>
              <w:jc w:val="center"/>
            </w:pPr>
            <w:r w:rsidRPr="00DD4B71">
              <w:t>0</w:t>
            </w:r>
          </w:p>
        </w:tc>
        <w:tc>
          <w:tcPr>
            <w:tcW w:w="2596" w:type="pct"/>
            <w:shd w:val="clear" w:color="auto" w:fill="auto"/>
          </w:tcPr>
          <w:p w14:paraId="0E9790D0" w14:textId="7BA8530F" w:rsidR="00C31C58" w:rsidRDefault="00CE11CB" w:rsidP="00C31C58">
            <w:pPr>
              <w:pStyle w:val="TabellRader"/>
              <w:jc w:val="center"/>
            </w:pPr>
            <w:r w:rsidRPr="00DD4B71">
              <w:t>1</w:t>
            </w:r>
          </w:p>
        </w:tc>
      </w:tr>
    </w:tbl>
    <w:p w14:paraId="0DAAE389" w14:textId="2D1EF98B" w:rsidR="00C31C58" w:rsidRDefault="00CE11CB" w:rsidP="00C31C58">
      <w:pPr>
        <w:pStyle w:val="Rubrik2utannumrering"/>
      </w:pPr>
      <w:r w:rsidRPr="00B15122">
        <w:t>Export med stöd av individuella och globala exporttillstånd</w:t>
      </w:r>
    </w:p>
    <w:p w14:paraId="33230CAF" w14:textId="4BF133C4" w:rsidR="00C31C58" w:rsidRPr="00B15122" w:rsidRDefault="00CE11CB" w:rsidP="00C31C58">
      <w:pPr>
        <w:pStyle w:val="Brdtext"/>
      </w:pPr>
      <w:r w:rsidRPr="00B15122">
        <w:t>För det fall något av de generella tillstånden inte är tillämpliga krävs för handel med produkter med dubbla användningsområden utanför EU antingen ett globalt eller ett individuellt exporttillstånd.</w:t>
      </w:r>
    </w:p>
    <w:p w14:paraId="3BE090F4" w14:textId="2F709C2A" w:rsidR="00C31C58" w:rsidRPr="00B15122" w:rsidRDefault="00CE11CB" w:rsidP="00C31C58">
      <w:pPr>
        <w:pStyle w:val="Brdtextmedindrag"/>
      </w:pPr>
      <w:r w:rsidRPr="00B15122">
        <w:t>I</w:t>
      </w:r>
      <w:r>
        <w:t xml:space="preserve"> </w:t>
      </w:r>
      <w:r w:rsidRPr="00B15122">
        <w:t>tabell 4 och 5 redovisas antalet avgjorda ansökningar om exporttillstånd avseende produkter med dubbla användningsområden uppdelade på beviljade och avslagna ansökningar om tillstånd. Tabellerna omfattar ansökningar om såväl globala som individuella exporttillstånd.</w:t>
      </w:r>
    </w:p>
    <w:p w14:paraId="18582057" w14:textId="1C7C0255" w:rsidR="00C31C58" w:rsidRDefault="00CE11CB" w:rsidP="00C31C58">
      <w:pPr>
        <w:pStyle w:val="Brdtextmedindrag"/>
      </w:pPr>
      <w:r w:rsidRPr="00B15122">
        <w:t>I tabell 4 redovisas antalet avgjorda ansökningar om exporttillstånd som rör produkter med</w:t>
      </w:r>
      <w:r>
        <w:t xml:space="preserve"> </w:t>
      </w:r>
      <w:r w:rsidRPr="00B15122">
        <w:t>dubbla användningsområden förtecknade i bilaga I till rådets förordning 428/2009. I tabellen redovisas tillstånden uppdelade på den kontrollregim enligt vilken produkten i fråga är kontrollerad. Kontrollregimerna är Australiengruppen (AG), Missilteknologi-regimen (MTCR), Nuclear Suppliers Group (NSG) och Wassenaararrangemanget (WA).</w:t>
      </w:r>
    </w:p>
    <w:p w14:paraId="6890B5C1" w14:textId="38AE753A"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4</w:t>
      </w:r>
      <w:r w:rsidR="00D25804">
        <w:rPr>
          <w:noProof/>
        </w:rPr>
        <w:fldChar w:fldCharType="end"/>
      </w:r>
      <w:r>
        <w:tab/>
        <w:t>Antal beviljade och avslagna ansökningar om exporttillstånd 2020 rörande produkter med dubbla användningsområden fördelat på kontrollregimer</w:t>
      </w:r>
    </w:p>
    <w:p w14:paraId="12998E86" w14:textId="1E27DBA5" w:rsidR="00C31C58" w:rsidRDefault="00C31C58" w:rsidP="00C31C58">
      <w:pPr>
        <w:pStyle w:val="TabellUnderrubrik"/>
      </w:pPr>
    </w:p>
    <w:tbl>
      <w:tblPr>
        <w:tblW w:w="5000" w:type="pct"/>
        <w:tblCellMar>
          <w:left w:w="0" w:type="dxa"/>
        </w:tblCellMar>
        <w:tblLook w:val="06A0" w:firstRow="1" w:lastRow="0" w:firstColumn="1" w:lastColumn="0" w:noHBand="1" w:noVBand="1"/>
      </w:tblPr>
      <w:tblGrid>
        <w:gridCol w:w="3472"/>
        <w:gridCol w:w="1392"/>
        <w:gridCol w:w="1033"/>
      </w:tblGrid>
      <w:tr w:rsidR="00C31C58" w14:paraId="63FF3275" w14:textId="77777777" w:rsidTr="00C31C58">
        <w:trPr>
          <w:tblHeader/>
        </w:trPr>
        <w:tc>
          <w:tcPr>
            <w:tcW w:w="2944" w:type="pct"/>
            <w:tcBorders>
              <w:top w:val="single" w:sz="8" w:space="0" w:color="auto"/>
              <w:bottom w:val="single" w:sz="6" w:space="0" w:color="auto"/>
            </w:tcBorders>
            <w:shd w:val="clear" w:color="auto" w:fill="auto"/>
          </w:tcPr>
          <w:p w14:paraId="27FD6341" w14:textId="73B51A1C" w:rsidR="00C31C58" w:rsidRDefault="00CE11CB" w:rsidP="00C31C58">
            <w:pPr>
              <w:pStyle w:val="TabellHuvud"/>
              <w:jc w:val="left"/>
            </w:pPr>
            <w:r w:rsidRPr="005534FC">
              <w:t>Kontrollregim</w:t>
            </w:r>
          </w:p>
        </w:tc>
        <w:tc>
          <w:tcPr>
            <w:tcW w:w="1180" w:type="pct"/>
            <w:tcBorders>
              <w:top w:val="single" w:sz="8" w:space="0" w:color="auto"/>
              <w:bottom w:val="single" w:sz="6" w:space="0" w:color="auto"/>
            </w:tcBorders>
            <w:shd w:val="clear" w:color="auto" w:fill="auto"/>
          </w:tcPr>
          <w:p w14:paraId="3ED56D69" w14:textId="05B7A74D" w:rsidR="00C31C58" w:rsidRDefault="00CE11CB" w:rsidP="00C31C58">
            <w:pPr>
              <w:pStyle w:val="TabellHuvud"/>
            </w:pPr>
            <w:r w:rsidRPr="005534FC">
              <w:t xml:space="preserve">Beviljade </w:t>
            </w:r>
          </w:p>
        </w:tc>
        <w:tc>
          <w:tcPr>
            <w:tcW w:w="876" w:type="pct"/>
            <w:tcBorders>
              <w:top w:val="single" w:sz="8" w:space="0" w:color="auto"/>
              <w:bottom w:val="single" w:sz="6" w:space="0" w:color="auto"/>
            </w:tcBorders>
            <w:shd w:val="clear" w:color="auto" w:fill="auto"/>
          </w:tcPr>
          <w:p w14:paraId="1CD322D9" w14:textId="7199E3A6" w:rsidR="00C31C58" w:rsidRDefault="00CE11CB" w:rsidP="00C31C58">
            <w:pPr>
              <w:pStyle w:val="TabellHuvud"/>
            </w:pPr>
            <w:r w:rsidRPr="005534FC">
              <w:t>Avslag</w:t>
            </w:r>
          </w:p>
        </w:tc>
      </w:tr>
      <w:tr w:rsidR="00C31C58" w14:paraId="6914B45B" w14:textId="77777777" w:rsidTr="00C31C58">
        <w:tc>
          <w:tcPr>
            <w:tcW w:w="2944" w:type="pct"/>
            <w:tcBorders>
              <w:top w:val="single" w:sz="6" w:space="0" w:color="auto"/>
            </w:tcBorders>
            <w:shd w:val="clear" w:color="auto" w:fill="auto"/>
          </w:tcPr>
          <w:p w14:paraId="503F9110" w14:textId="37BF5DBA" w:rsidR="00C31C58" w:rsidRDefault="00CE11CB" w:rsidP="00C31C58">
            <w:pPr>
              <w:pStyle w:val="TabellRader"/>
              <w:jc w:val="left"/>
            </w:pPr>
            <w:r w:rsidRPr="005534FC">
              <w:t>Australiengruppen (AG)</w:t>
            </w:r>
          </w:p>
        </w:tc>
        <w:tc>
          <w:tcPr>
            <w:tcW w:w="1180" w:type="pct"/>
            <w:tcBorders>
              <w:top w:val="single" w:sz="6" w:space="0" w:color="auto"/>
            </w:tcBorders>
            <w:shd w:val="clear" w:color="auto" w:fill="auto"/>
          </w:tcPr>
          <w:p w14:paraId="31ACF57F" w14:textId="437B7D50" w:rsidR="00C31C58" w:rsidRDefault="00CE11CB" w:rsidP="00C31C58">
            <w:pPr>
              <w:pStyle w:val="TabellRader"/>
            </w:pPr>
            <w:r w:rsidRPr="005534FC">
              <w:t>361</w:t>
            </w:r>
          </w:p>
        </w:tc>
        <w:tc>
          <w:tcPr>
            <w:tcW w:w="876" w:type="pct"/>
            <w:tcBorders>
              <w:top w:val="single" w:sz="6" w:space="0" w:color="auto"/>
            </w:tcBorders>
            <w:shd w:val="clear" w:color="auto" w:fill="auto"/>
          </w:tcPr>
          <w:p w14:paraId="5352C514" w14:textId="7383509C" w:rsidR="00C31C58" w:rsidRDefault="00CE11CB" w:rsidP="00C31C58">
            <w:pPr>
              <w:pStyle w:val="TabellRader"/>
            </w:pPr>
            <w:r w:rsidRPr="005534FC">
              <w:t xml:space="preserve">  5</w:t>
            </w:r>
          </w:p>
        </w:tc>
      </w:tr>
      <w:tr w:rsidR="00C31C58" w14:paraId="3F22975C" w14:textId="77777777" w:rsidTr="00C31C58">
        <w:tc>
          <w:tcPr>
            <w:tcW w:w="2944" w:type="pct"/>
            <w:shd w:val="clear" w:color="auto" w:fill="auto"/>
          </w:tcPr>
          <w:p w14:paraId="5A57F700" w14:textId="0FB855C1" w:rsidR="00C31C58" w:rsidRDefault="00CE11CB" w:rsidP="00C31C58">
            <w:pPr>
              <w:pStyle w:val="TabellRader"/>
              <w:jc w:val="left"/>
            </w:pPr>
            <w:r w:rsidRPr="005534FC">
              <w:t>Missilteknologiregimen (MTCR)</w:t>
            </w:r>
          </w:p>
        </w:tc>
        <w:tc>
          <w:tcPr>
            <w:tcW w:w="1180" w:type="pct"/>
            <w:shd w:val="clear" w:color="auto" w:fill="auto"/>
          </w:tcPr>
          <w:p w14:paraId="7BABA312" w14:textId="2DBE81F0" w:rsidR="00C31C58" w:rsidRDefault="00CE11CB" w:rsidP="00C31C58">
            <w:pPr>
              <w:pStyle w:val="TabellRader"/>
            </w:pPr>
            <w:r w:rsidRPr="005534FC">
              <w:t xml:space="preserve"> 9</w:t>
            </w:r>
          </w:p>
        </w:tc>
        <w:tc>
          <w:tcPr>
            <w:tcW w:w="876" w:type="pct"/>
            <w:shd w:val="clear" w:color="auto" w:fill="auto"/>
          </w:tcPr>
          <w:p w14:paraId="029BF536" w14:textId="008BB034" w:rsidR="00C31C58" w:rsidRDefault="00CE11CB" w:rsidP="00C31C58">
            <w:pPr>
              <w:pStyle w:val="TabellRader"/>
            </w:pPr>
            <w:r w:rsidRPr="005534FC">
              <w:t xml:space="preserve"> 1</w:t>
            </w:r>
          </w:p>
        </w:tc>
      </w:tr>
      <w:tr w:rsidR="00C31C58" w14:paraId="1EE9B69F" w14:textId="77777777" w:rsidTr="00C31C58">
        <w:tc>
          <w:tcPr>
            <w:tcW w:w="2944" w:type="pct"/>
            <w:shd w:val="clear" w:color="auto" w:fill="auto"/>
          </w:tcPr>
          <w:p w14:paraId="2D1581EF" w14:textId="09F37078" w:rsidR="00C31C58" w:rsidRDefault="00CE11CB" w:rsidP="00C31C58">
            <w:pPr>
              <w:pStyle w:val="TabellRader"/>
              <w:jc w:val="left"/>
            </w:pPr>
            <w:r w:rsidRPr="005534FC">
              <w:t>Nuclear Suppliers Group (NSG)</w:t>
            </w:r>
          </w:p>
        </w:tc>
        <w:tc>
          <w:tcPr>
            <w:tcW w:w="1180" w:type="pct"/>
            <w:shd w:val="clear" w:color="auto" w:fill="auto"/>
          </w:tcPr>
          <w:p w14:paraId="2D267BAD" w14:textId="5B2E5A33" w:rsidR="00C31C58" w:rsidRDefault="00CE11CB" w:rsidP="00C31C58">
            <w:pPr>
              <w:pStyle w:val="TabellRader"/>
            </w:pPr>
            <w:r w:rsidRPr="005534FC">
              <w:t>38</w:t>
            </w:r>
          </w:p>
        </w:tc>
        <w:tc>
          <w:tcPr>
            <w:tcW w:w="876" w:type="pct"/>
            <w:shd w:val="clear" w:color="auto" w:fill="auto"/>
          </w:tcPr>
          <w:p w14:paraId="38636B1F" w14:textId="1C473B1F" w:rsidR="00C31C58" w:rsidRDefault="00CE11CB" w:rsidP="00C31C58">
            <w:pPr>
              <w:pStyle w:val="TabellRader"/>
            </w:pPr>
            <w:r w:rsidRPr="005534FC">
              <w:t xml:space="preserve"> 3</w:t>
            </w:r>
          </w:p>
        </w:tc>
      </w:tr>
      <w:tr w:rsidR="00C31C58" w14:paraId="12BBDD89" w14:textId="77777777" w:rsidTr="00C31C58">
        <w:tc>
          <w:tcPr>
            <w:tcW w:w="2944" w:type="pct"/>
            <w:shd w:val="clear" w:color="auto" w:fill="auto"/>
          </w:tcPr>
          <w:p w14:paraId="070FAC96" w14:textId="73B3D54C" w:rsidR="00C31C58" w:rsidRDefault="00CE11CB" w:rsidP="00C31C58">
            <w:pPr>
              <w:pStyle w:val="TabellRader"/>
              <w:jc w:val="left"/>
            </w:pPr>
            <w:r w:rsidRPr="005534FC">
              <w:t>Wassenaararrangemanget (WA)</w:t>
            </w:r>
          </w:p>
        </w:tc>
        <w:tc>
          <w:tcPr>
            <w:tcW w:w="1180" w:type="pct"/>
            <w:shd w:val="clear" w:color="auto" w:fill="auto"/>
          </w:tcPr>
          <w:p w14:paraId="7F5C9A28" w14:textId="550AB7EC" w:rsidR="00C31C58" w:rsidRDefault="00CE11CB" w:rsidP="00C31C58">
            <w:pPr>
              <w:pStyle w:val="TabellRader"/>
            </w:pPr>
            <w:r w:rsidRPr="005534FC">
              <w:t>589</w:t>
            </w:r>
          </w:p>
        </w:tc>
        <w:tc>
          <w:tcPr>
            <w:tcW w:w="876" w:type="pct"/>
            <w:shd w:val="clear" w:color="auto" w:fill="auto"/>
          </w:tcPr>
          <w:p w14:paraId="1E92DC0E" w14:textId="173EC78E" w:rsidR="00C31C58" w:rsidRDefault="00CE11CB" w:rsidP="00C31C58">
            <w:pPr>
              <w:pStyle w:val="TabellRader"/>
            </w:pPr>
            <w:r w:rsidRPr="005534FC">
              <w:t xml:space="preserve"> 43</w:t>
            </w:r>
          </w:p>
        </w:tc>
      </w:tr>
      <w:tr w:rsidR="00C31C58" w14:paraId="653515F8" w14:textId="77777777" w:rsidTr="00C31C58">
        <w:tc>
          <w:tcPr>
            <w:tcW w:w="2944" w:type="pct"/>
            <w:shd w:val="clear" w:color="auto" w:fill="auto"/>
          </w:tcPr>
          <w:p w14:paraId="4C2E993A" w14:textId="5E7A5EDD" w:rsidR="00C31C58" w:rsidRDefault="00CE11CB" w:rsidP="00C31C58">
            <w:pPr>
              <w:pStyle w:val="TabellRader"/>
              <w:jc w:val="left"/>
            </w:pPr>
            <w:r w:rsidRPr="005534FC">
              <w:t>Totalt</w:t>
            </w:r>
          </w:p>
        </w:tc>
        <w:tc>
          <w:tcPr>
            <w:tcW w:w="1180" w:type="pct"/>
            <w:shd w:val="clear" w:color="auto" w:fill="auto"/>
          </w:tcPr>
          <w:p w14:paraId="32B91259" w14:textId="17961AAE" w:rsidR="00C31C58" w:rsidRDefault="00CE11CB" w:rsidP="00C31C58">
            <w:pPr>
              <w:pStyle w:val="TabellRader"/>
            </w:pPr>
            <w:r w:rsidRPr="005534FC">
              <w:t>997</w:t>
            </w:r>
          </w:p>
        </w:tc>
        <w:tc>
          <w:tcPr>
            <w:tcW w:w="876" w:type="pct"/>
            <w:shd w:val="clear" w:color="auto" w:fill="auto"/>
          </w:tcPr>
          <w:p w14:paraId="0101B6BB" w14:textId="7828CD06" w:rsidR="00C31C58" w:rsidRDefault="00CE11CB" w:rsidP="00C31C58">
            <w:pPr>
              <w:pStyle w:val="TabellRader"/>
            </w:pPr>
            <w:r w:rsidRPr="005534FC">
              <w:t xml:space="preserve"> 52</w:t>
            </w:r>
          </w:p>
        </w:tc>
      </w:tr>
    </w:tbl>
    <w:p w14:paraId="2D168DB4" w14:textId="77777777" w:rsidR="00C31C58" w:rsidRDefault="00C31C58" w:rsidP="00C31C58">
      <w:pPr>
        <w:pStyle w:val="Brdtext"/>
      </w:pPr>
    </w:p>
    <w:p w14:paraId="580FCCB6" w14:textId="304047FD" w:rsidR="00C31C58" w:rsidRDefault="00CE11CB" w:rsidP="00C31C58">
      <w:pPr>
        <w:pStyle w:val="Brdtext"/>
      </w:pPr>
      <w:r>
        <w:t>I tabell 5 redovisas ansökningar om exporttillstånd som rör produkter som omfattas av kontroll genom tillämpning av artikel 4 i rådets förordning 428/2009, den s.k. generalklausulen, även kallad ”catch-all”. Tillämpning av catch-all innebär att produkter som inte förtecknas i bilaga I till rådets förordning 428/2009 ska omfattas av tillståndskrav efter beslut i det enskilda fallet av ISP. Beslut om tillståndskrav, catch-all, kan omfatta</w:t>
      </w:r>
    </w:p>
    <w:p w14:paraId="132A3468" w14:textId="4184D8F2" w:rsidR="00C31C58" w:rsidRDefault="00CE11CB" w:rsidP="00C31C58">
      <w:pPr>
        <w:pStyle w:val="Brdtext"/>
      </w:pPr>
      <w:r>
        <w:t>produkter som helt eller delvis är eller kan vara avsedda för biologiska och kemiska vapen samt för kärnvapen eller missiler som är i stånd att bära sådana vapen. Tillståndskravet kan också omfatta produkter som är avsedda för militär slutanvändning i länder som omfattas av ett vapenembargo eller produkter som är eller kan vara avsedda att användas som komponenter till krigsmateriel som har exporterats ut ur EU utan tillstånd eller i strid med ett tillstånd.</w:t>
      </w:r>
    </w:p>
    <w:p w14:paraId="6511CD5A" w14:textId="6E0D410C"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5</w:t>
      </w:r>
      <w:r w:rsidR="00D25804">
        <w:rPr>
          <w:noProof/>
        </w:rPr>
        <w:fldChar w:fldCharType="end"/>
      </w:r>
      <w:r>
        <w:tab/>
        <w:t>Antal beviljade och avslagna ansökningar om exporttillstånd 2020 rörande produkter med dubbla användningsområden som omfattas av tillståndskrav enligt artikel 4 (catch-all) i rådets förordning 428/2009</w:t>
      </w:r>
    </w:p>
    <w:p w14:paraId="76FFE6E9" w14:textId="66B161D7" w:rsidR="00C31C58" w:rsidRDefault="00C31C58" w:rsidP="00C31C58">
      <w:pPr>
        <w:pStyle w:val="TabellUnderrubrik"/>
      </w:pPr>
    </w:p>
    <w:tbl>
      <w:tblPr>
        <w:tblW w:w="5000" w:type="pct"/>
        <w:tblCellMar>
          <w:left w:w="0" w:type="dxa"/>
        </w:tblCellMar>
        <w:tblLook w:val="06A0" w:firstRow="1" w:lastRow="0" w:firstColumn="1" w:lastColumn="0" w:noHBand="1" w:noVBand="1"/>
      </w:tblPr>
      <w:tblGrid>
        <w:gridCol w:w="2268"/>
        <w:gridCol w:w="1983"/>
        <w:gridCol w:w="1646"/>
      </w:tblGrid>
      <w:tr w:rsidR="00C31C58" w14:paraId="6AC90C1A" w14:textId="77777777" w:rsidTr="00C31C58">
        <w:trPr>
          <w:tblHeader/>
        </w:trPr>
        <w:tc>
          <w:tcPr>
            <w:tcW w:w="1923" w:type="pct"/>
            <w:tcBorders>
              <w:top w:val="single" w:sz="8" w:space="0" w:color="auto"/>
              <w:bottom w:val="single" w:sz="6" w:space="0" w:color="auto"/>
            </w:tcBorders>
            <w:shd w:val="clear" w:color="auto" w:fill="auto"/>
          </w:tcPr>
          <w:p w14:paraId="524A6417" w14:textId="71B03B08" w:rsidR="00C31C58" w:rsidRDefault="00CE11CB" w:rsidP="00C31C58">
            <w:pPr>
              <w:pStyle w:val="TabellHuvud"/>
              <w:jc w:val="center"/>
            </w:pPr>
            <w:r w:rsidRPr="00536AC7">
              <w:t>Beviljade</w:t>
            </w:r>
          </w:p>
        </w:tc>
        <w:tc>
          <w:tcPr>
            <w:tcW w:w="1681" w:type="pct"/>
            <w:tcBorders>
              <w:top w:val="single" w:sz="8" w:space="0" w:color="auto"/>
              <w:bottom w:val="single" w:sz="6" w:space="0" w:color="auto"/>
            </w:tcBorders>
            <w:shd w:val="clear" w:color="auto" w:fill="auto"/>
          </w:tcPr>
          <w:p w14:paraId="0AEEB27B" w14:textId="10D5985F" w:rsidR="00C31C58" w:rsidRDefault="00CE11CB" w:rsidP="00C31C58">
            <w:pPr>
              <w:pStyle w:val="TabellHuvud"/>
              <w:jc w:val="center"/>
            </w:pPr>
            <w:r w:rsidRPr="00536AC7">
              <w:t>Avslag</w:t>
            </w:r>
          </w:p>
        </w:tc>
        <w:tc>
          <w:tcPr>
            <w:tcW w:w="1396" w:type="pct"/>
            <w:tcBorders>
              <w:top w:val="single" w:sz="8" w:space="0" w:color="auto"/>
              <w:bottom w:val="single" w:sz="6" w:space="0" w:color="auto"/>
            </w:tcBorders>
            <w:shd w:val="clear" w:color="auto" w:fill="auto"/>
          </w:tcPr>
          <w:p w14:paraId="0241D049" w14:textId="6D432EBB" w:rsidR="00C31C58" w:rsidRDefault="00CE11CB" w:rsidP="00C31C58">
            <w:pPr>
              <w:pStyle w:val="TabellHuvud"/>
              <w:jc w:val="center"/>
            </w:pPr>
            <w:r w:rsidRPr="00536AC7">
              <w:t>Totalt</w:t>
            </w:r>
          </w:p>
        </w:tc>
      </w:tr>
      <w:tr w:rsidR="00C31C58" w14:paraId="37D215BF" w14:textId="77777777" w:rsidTr="00C31C58">
        <w:tc>
          <w:tcPr>
            <w:tcW w:w="1923" w:type="pct"/>
            <w:tcBorders>
              <w:top w:val="single" w:sz="6" w:space="0" w:color="auto"/>
            </w:tcBorders>
            <w:shd w:val="clear" w:color="auto" w:fill="auto"/>
          </w:tcPr>
          <w:p w14:paraId="3DE24013" w14:textId="45649AF1" w:rsidR="00C31C58" w:rsidRDefault="00CE11CB" w:rsidP="00C31C58">
            <w:pPr>
              <w:pStyle w:val="TabellRader"/>
              <w:jc w:val="center"/>
            </w:pPr>
            <w:r w:rsidRPr="00536AC7">
              <w:t>12</w:t>
            </w:r>
          </w:p>
        </w:tc>
        <w:tc>
          <w:tcPr>
            <w:tcW w:w="1681" w:type="pct"/>
            <w:tcBorders>
              <w:top w:val="single" w:sz="6" w:space="0" w:color="auto"/>
            </w:tcBorders>
            <w:shd w:val="clear" w:color="auto" w:fill="auto"/>
          </w:tcPr>
          <w:p w14:paraId="2BC0F1D8" w14:textId="3F98F5AE" w:rsidR="00C31C58" w:rsidRDefault="00CE11CB" w:rsidP="00C31C58">
            <w:pPr>
              <w:pStyle w:val="TabellRader"/>
              <w:jc w:val="center"/>
            </w:pPr>
            <w:r w:rsidRPr="00536AC7">
              <w:t>1</w:t>
            </w:r>
          </w:p>
        </w:tc>
        <w:tc>
          <w:tcPr>
            <w:tcW w:w="1396" w:type="pct"/>
            <w:tcBorders>
              <w:top w:val="single" w:sz="6" w:space="0" w:color="auto"/>
            </w:tcBorders>
            <w:shd w:val="clear" w:color="auto" w:fill="auto"/>
          </w:tcPr>
          <w:p w14:paraId="240AB640" w14:textId="6A15DDCA" w:rsidR="00C31C58" w:rsidRDefault="00CE11CB" w:rsidP="00C31C58">
            <w:pPr>
              <w:pStyle w:val="TabellRader"/>
              <w:jc w:val="center"/>
            </w:pPr>
            <w:r w:rsidRPr="00536AC7">
              <w:t>13</w:t>
            </w:r>
          </w:p>
        </w:tc>
      </w:tr>
    </w:tbl>
    <w:p w14:paraId="5E625248" w14:textId="77777777" w:rsidR="00C31C58" w:rsidRDefault="00C31C58" w:rsidP="00C31C58">
      <w:pPr>
        <w:pStyle w:val="Brdtext"/>
      </w:pPr>
    </w:p>
    <w:p w14:paraId="753508D0" w14:textId="5137A283" w:rsidR="00C31C58" w:rsidRDefault="00CE11CB" w:rsidP="00C31C58">
      <w:pPr>
        <w:pStyle w:val="Brdtext"/>
      </w:pPr>
      <w:r>
        <w:t>I tabell 6 redovisas antalet beviljade och avslagna ansökningar om exporttillstånd enligt rådets förordning 267/2012 om restriktiva åtgärder mot Iran. Enligt förordningen omfattas fler produkter av tillståndskrav än vid export till andra länder. Av detta skäl redovisas ansökningarna separat i tabell 6 och ingår således inte i underlaget för övriga tabeller.</w:t>
      </w:r>
    </w:p>
    <w:p w14:paraId="115F1CAA" w14:textId="36957354"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6</w:t>
      </w:r>
      <w:r w:rsidR="00D25804">
        <w:rPr>
          <w:noProof/>
        </w:rPr>
        <w:fldChar w:fldCharType="end"/>
      </w:r>
      <w:r>
        <w:tab/>
        <w:t>Antal beviljade och avslagna ansökningar om exporttillstånd 2020 enligt rådets förordning 267/2012 om restriktiva åtgärder mot Iran</w:t>
      </w:r>
    </w:p>
    <w:p w14:paraId="08DB5471" w14:textId="66C61B93" w:rsidR="00C31C58" w:rsidRDefault="00C31C58" w:rsidP="00C31C58">
      <w:pPr>
        <w:pStyle w:val="TabellUnderrubrik"/>
      </w:pPr>
    </w:p>
    <w:tbl>
      <w:tblPr>
        <w:tblW w:w="5000" w:type="pct"/>
        <w:tblCellMar>
          <w:left w:w="0" w:type="dxa"/>
        </w:tblCellMar>
        <w:tblLook w:val="06A0" w:firstRow="1" w:lastRow="0" w:firstColumn="1" w:lastColumn="0" w:noHBand="1" w:noVBand="1"/>
      </w:tblPr>
      <w:tblGrid>
        <w:gridCol w:w="2268"/>
        <w:gridCol w:w="1983"/>
        <w:gridCol w:w="1646"/>
      </w:tblGrid>
      <w:tr w:rsidR="00C31C58" w14:paraId="7EE4CB67" w14:textId="77777777" w:rsidTr="00C31C58">
        <w:trPr>
          <w:tblHeader/>
        </w:trPr>
        <w:tc>
          <w:tcPr>
            <w:tcW w:w="1923" w:type="pct"/>
            <w:tcBorders>
              <w:top w:val="single" w:sz="8" w:space="0" w:color="auto"/>
              <w:bottom w:val="single" w:sz="6" w:space="0" w:color="auto"/>
            </w:tcBorders>
            <w:shd w:val="clear" w:color="auto" w:fill="auto"/>
          </w:tcPr>
          <w:p w14:paraId="1BED89DF" w14:textId="51987C9B" w:rsidR="00C31C58" w:rsidRDefault="00CE11CB" w:rsidP="00C31C58">
            <w:pPr>
              <w:pStyle w:val="TabellHuvud"/>
              <w:jc w:val="center"/>
            </w:pPr>
            <w:r w:rsidRPr="00921AB8">
              <w:t>Beviljade</w:t>
            </w:r>
          </w:p>
        </w:tc>
        <w:tc>
          <w:tcPr>
            <w:tcW w:w="1681" w:type="pct"/>
            <w:tcBorders>
              <w:top w:val="single" w:sz="8" w:space="0" w:color="auto"/>
              <w:bottom w:val="single" w:sz="6" w:space="0" w:color="auto"/>
            </w:tcBorders>
            <w:shd w:val="clear" w:color="auto" w:fill="auto"/>
          </w:tcPr>
          <w:p w14:paraId="02CEF3AD" w14:textId="7D79004C" w:rsidR="00C31C58" w:rsidRDefault="00CE11CB" w:rsidP="00C31C58">
            <w:pPr>
              <w:pStyle w:val="TabellHuvud"/>
              <w:jc w:val="center"/>
            </w:pPr>
            <w:r w:rsidRPr="00921AB8">
              <w:t>Avslag</w:t>
            </w:r>
          </w:p>
        </w:tc>
        <w:tc>
          <w:tcPr>
            <w:tcW w:w="1396" w:type="pct"/>
            <w:tcBorders>
              <w:top w:val="single" w:sz="8" w:space="0" w:color="auto"/>
              <w:bottom w:val="single" w:sz="6" w:space="0" w:color="auto"/>
            </w:tcBorders>
            <w:shd w:val="clear" w:color="auto" w:fill="auto"/>
          </w:tcPr>
          <w:p w14:paraId="5866E825" w14:textId="6967C391" w:rsidR="00C31C58" w:rsidRDefault="00CE11CB" w:rsidP="00C31C58">
            <w:pPr>
              <w:pStyle w:val="TabellHuvud"/>
              <w:jc w:val="center"/>
            </w:pPr>
            <w:r w:rsidRPr="00921AB8">
              <w:t>Totalt</w:t>
            </w:r>
          </w:p>
        </w:tc>
      </w:tr>
      <w:tr w:rsidR="00C31C58" w14:paraId="131A88F5" w14:textId="77777777" w:rsidTr="00C31C58">
        <w:tc>
          <w:tcPr>
            <w:tcW w:w="1923" w:type="pct"/>
            <w:tcBorders>
              <w:top w:val="single" w:sz="6" w:space="0" w:color="auto"/>
            </w:tcBorders>
            <w:shd w:val="clear" w:color="auto" w:fill="auto"/>
          </w:tcPr>
          <w:p w14:paraId="2A5C17D8" w14:textId="77F420A0" w:rsidR="00C31C58" w:rsidRDefault="00CE11CB" w:rsidP="00C31C58">
            <w:pPr>
              <w:pStyle w:val="TabellRader"/>
              <w:jc w:val="center"/>
            </w:pPr>
            <w:r w:rsidRPr="00921AB8">
              <w:t>227</w:t>
            </w:r>
          </w:p>
        </w:tc>
        <w:tc>
          <w:tcPr>
            <w:tcW w:w="1681" w:type="pct"/>
            <w:tcBorders>
              <w:top w:val="single" w:sz="6" w:space="0" w:color="auto"/>
            </w:tcBorders>
            <w:shd w:val="clear" w:color="auto" w:fill="auto"/>
          </w:tcPr>
          <w:p w14:paraId="2A0B82D3" w14:textId="3BEC1D20" w:rsidR="00C31C58" w:rsidRDefault="00CE11CB" w:rsidP="00C31C58">
            <w:pPr>
              <w:pStyle w:val="TabellRader"/>
              <w:jc w:val="center"/>
            </w:pPr>
            <w:r w:rsidRPr="00921AB8">
              <w:t>0</w:t>
            </w:r>
          </w:p>
        </w:tc>
        <w:tc>
          <w:tcPr>
            <w:tcW w:w="1396" w:type="pct"/>
            <w:tcBorders>
              <w:top w:val="single" w:sz="6" w:space="0" w:color="auto"/>
            </w:tcBorders>
            <w:shd w:val="clear" w:color="auto" w:fill="auto"/>
          </w:tcPr>
          <w:p w14:paraId="16A6ABD3" w14:textId="11414C5A" w:rsidR="00C31C58" w:rsidRDefault="00CE11CB" w:rsidP="00C31C58">
            <w:pPr>
              <w:pStyle w:val="TabellRader"/>
              <w:jc w:val="center"/>
            </w:pPr>
            <w:r w:rsidRPr="00921AB8">
              <w:t>227</w:t>
            </w:r>
          </w:p>
        </w:tc>
      </w:tr>
    </w:tbl>
    <w:p w14:paraId="1AA672B2" w14:textId="0A160A1F" w:rsidR="00C31C58" w:rsidRDefault="00C31C58" w:rsidP="00C31C58">
      <w:pPr>
        <w:pStyle w:val="TabellFotnot"/>
        <w:rPr>
          <w:rFonts w:asciiTheme="minorHAnsi" w:hAnsiTheme="minorHAnsi"/>
          <w:spacing w:val="0"/>
          <w:sz w:val="22"/>
        </w:rPr>
      </w:pPr>
    </w:p>
    <w:p w14:paraId="299D3D0D" w14:textId="6E646116" w:rsidR="00C31C58" w:rsidRDefault="00C31C58" w:rsidP="00195571">
      <w:pPr>
        <w:pStyle w:val="TabellFotnot"/>
      </w:pPr>
    </w:p>
    <w:p w14:paraId="103BF4BE" w14:textId="689C8A2F" w:rsidR="00C31C58" w:rsidRDefault="00CE11CB" w:rsidP="00C31C58">
      <w:pPr>
        <w:pStyle w:val="Brdtext"/>
      </w:pPr>
      <w:r>
        <w:t>I tabell 7 redovisas antalet beviljade ansökningar om exporttillstånd fördelat på nio produktkategorier i bilaga I till rådets förordning 428/2009. Bilaga I omfattar även kategori 0 vilken rör kärnmaterial, anläggningar och utrustning. Ansökningar om exporttillstånd rörande kategori 0 redovisas av Strålsäkerhetsmyndigheten (SSM).</w:t>
      </w:r>
    </w:p>
    <w:p w14:paraId="6096CA38" w14:textId="3F6AF301"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7</w:t>
      </w:r>
      <w:r w:rsidR="00D25804">
        <w:rPr>
          <w:noProof/>
        </w:rPr>
        <w:fldChar w:fldCharType="end"/>
      </w:r>
      <w:r>
        <w:tab/>
      </w:r>
      <w:r w:rsidRPr="000D7FAD">
        <w:t>Antal beviljade exporttillstånd 2020 rörande produkter med dubbla användningsområden fördelat på produktkategori samt fördelat på individuella och globala exporttillstånd</w:t>
      </w:r>
    </w:p>
    <w:p w14:paraId="13D8B6F7" w14:textId="66CE59F1" w:rsidR="00C31C58" w:rsidRDefault="00C31C58" w:rsidP="00C31C58">
      <w:pPr>
        <w:pStyle w:val="TabellUnderrubrik"/>
      </w:pPr>
    </w:p>
    <w:tbl>
      <w:tblPr>
        <w:tblW w:w="5000" w:type="pct"/>
        <w:tblCellMar>
          <w:left w:w="0" w:type="dxa"/>
        </w:tblCellMar>
        <w:tblLook w:val="06A0" w:firstRow="1" w:lastRow="0" w:firstColumn="1" w:lastColumn="0" w:noHBand="1" w:noVBand="1"/>
      </w:tblPr>
      <w:tblGrid>
        <w:gridCol w:w="2055"/>
        <w:gridCol w:w="1569"/>
        <w:gridCol w:w="1569"/>
        <w:gridCol w:w="704"/>
      </w:tblGrid>
      <w:tr w:rsidR="00C31C58" w14:paraId="651E4D98" w14:textId="77777777" w:rsidTr="00C31C58">
        <w:trPr>
          <w:tblHeader/>
        </w:trPr>
        <w:tc>
          <w:tcPr>
            <w:tcW w:w="1742" w:type="pct"/>
            <w:tcBorders>
              <w:top w:val="single" w:sz="8" w:space="0" w:color="auto"/>
              <w:bottom w:val="single" w:sz="6" w:space="0" w:color="auto"/>
            </w:tcBorders>
            <w:shd w:val="clear" w:color="auto" w:fill="auto"/>
          </w:tcPr>
          <w:p w14:paraId="7BEFD56D" w14:textId="1A9C55FC" w:rsidR="00C31C58" w:rsidRDefault="00CE11CB" w:rsidP="00C31C58">
            <w:pPr>
              <w:pStyle w:val="TabellHuvud"/>
              <w:jc w:val="left"/>
            </w:pPr>
            <w:r w:rsidRPr="002C279A">
              <w:t xml:space="preserve">Kategorier 1–9 i bilaga I </w:t>
            </w:r>
          </w:p>
        </w:tc>
        <w:tc>
          <w:tcPr>
            <w:tcW w:w="1330" w:type="pct"/>
            <w:tcBorders>
              <w:top w:val="single" w:sz="8" w:space="0" w:color="auto"/>
              <w:bottom w:val="single" w:sz="6" w:space="0" w:color="auto"/>
            </w:tcBorders>
            <w:shd w:val="clear" w:color="auto" w:fill="auto"/>
          </w:tcPr>
          <w:p w14:paraId="3ADBC38A" w14:textId="7A9B68E1" w:rsidR="00C31C58" w:rsidRDefault="00CE11CB" w:rsidP="00C31C58">
            <w:pPr>
              <w:pStyle w:val="TabellHuvud"/>
              <w:jc w:val="center"/>
            </w:pPr>
            <w:r w:rsidRPr="002C279A">
              <w:t>Individuella exporttillstånd</w:t>
            </w:r>
          </w:p>
        </w:tc>
        <w:tc>
          <w:tcPr>
            <w:tcW w:w="1330" w:type="pct"/>
            <w:tcBorders>
              <w:top w:val="single" w:sz="8" w:space="0" w:color="auto"/>
              <w:bottom w:val="single" w:sz="6" w:space="0" w:color="auto"/>
            </w:tcBorders>
            <w:shd w:val="clear" w:color="auto" w:fill="auto"/>
          </w:tcPr>
          <w:p w14:paraId="1BE9523D" w14:textId="371372C1" w:rsidR="00C31C58" w:rsidRDefault="00CE11CB" w:rsidP="00C31C58">
            <w:pPr>
              <w:pStyle w:val="TabellHuvud"/>
              <w:jc w:val="center"/>
            </w:pPr>
            <w:r w:rsidRPr="002C279A">
              <w:t>Globala exporttillstånd</w:t>
            </w:r>
          </w:p>
        </w:tc>
        <w:tc>
          <w:tcPr>
            <w:tcW w:w="597" w:type="pct"/>
            <w:tcBorders>
              <w:top w:val="single" w:sz="8" w:space="0" w:color="auto"/>
              <w:bottom w:val="single" w:sz="6" w:space="0" w:color="auto"/>
            </w:tcBorders>
            <w:shd w:val="clear" w:color="auto" w:fill="auto"/>
          </w:tcPr>
          <w:p w14:paraId="61049E1D" w14:textId="00262910" w:rsidR="00C31C58" w:rsidRDefault="00CE11CB" w:rsidP="00C31C58">
            <w:pPr>
              <w:pStyle w:val="TabellHuvud"/>
              <w:jc w:val="center"/>
            </w:pPr>
            <w:r w:rsidRPr="002C279A">
              <w:t>Totalt</w:t>
            </w:r>
          </w:p>
        </w:tc>
      </w:tr>
      <w:tr w:rsidR="00C31C58" w14:paraId="7F62DEF8" w14:textId="77777777" w:rsidTr="00C31C58">
        <w:tc>
          <w:tcPr>
            <w:tcW w:w="1742" w:type="pct"/>
            <w:tcBorders>
              <w:top w:val="single" w:sz="6" w:space="0" w:color="auto"/>
            </w:tcBorders>
            <w:shd w:val="clear" w:color="auto" w:fill="auto"/>
          </w:tcPr>
          <w:p w14:paraId="6974115E" w14:textId="7FC60CC9" w:rsidR="00C31C58" w:rsidRDefault="00CE11CB" w:rsidP="00C31C58">
            <w:pPr>
              <w:pStyle w:val="TabellRader"/>
              <w:jc w:val="left"/>
            </w:pPr>
            <w:r>
              <w:t xml:space="preserve">Kategori 1 </w:t>
            </w:r>
          </w:p>
          <w:p w14:paraId="56939ACE" w14:textId="24CB3125" w:rsidR="00C31C58" w:rsidRPr="00982622" w:rsidRDefault="00CE11CB" w:rsidP="00C31C58">
            <w:pPr>
              <w:pStyle w:val="TabellRader"/>
              <w:jc w:val="left"/>
              <w:rPr>
                <w:i/>
                <w:iCs/>
              </w:rPr>
            </w:pPr>
            <w:r w:rsidRPr="00982622">
              <w:rPr>
                <w:i/>
                <w:iCs/>
              </w:rPr>
              <w:t>Särskilda material och därtill hörande utrustning</w:t>
            </w:r>
          </w:p>
        </w:tc>
        <w:tc>
          <w:tcPr>
            <w:tcW w:w="1330" w:type="pct"/>
            <w:tcBorders>
              <w:top w:val="single" w:sz="6" w:space="0" w:color="auto"/>
            </w:tcBorders>
            <w:shd w:val="clear" w:color="auto" w:fill="auto"/>
          </w:tcPr>
          <w:p w14:paraId="77A6C1D3" w14:textId="79C8ED51" w:rsidR="00C31C58" w:rsidRDefault="00CE11CB" w:rsidP="00C31C58">
            <w:pPr>
              <w:pStyle w:val="TabellRader"/>
              <w:jc w:val="center"/>
            </w:pPr>
            <w:r w:rsidRPr="00CA7234">
              <w:t>120</w:t>
            </w:r>
          </w:p>
        </w:tc>
        <w:tc>
          <w:tcPr>
            <w:tcW w:w="1330" w:type="pct"/>
            <w:tcBorders>
              <w:top w:val="single" w:sz="6" w:space="0" w:color="auto"/>
            </w:tcBorders>
            <w:shd w:val="clear" w:color="auto" w:fill="auto"/>
          </w:tcPr>
          <w:p w14:paraId="5366B88F" w14:textId="2C4528D9" w:rsidR="00C31C58" w:rsidRDefault="00CE11CB" w:rsidP="00C31C58">
            <w:pPr>
              <w:pStyle w:val="TabellRader"/>
              <w:jc w:val="center"/>
            </w:pPr>
            <w:r w:rsidRPr="00CA7234">
              <w:t>9</w:t>
            </w:r>
          </w:p>
        </w:tc>
        <w:tc>
          <w:tcPr>
            <w:tcW w:w="597" w:type="pct"/>
            <w:tcBorders>
              <w:top w:val="single" w:sz="6" w:space="0" w:color="auto"/>
            </w:tcBorders>
            <w:shd w:val="clear" w:color="auto" w:fill="auto"/>
          </w:tcPr>
          <w:p w14:paraId="26C317FF" w14:textId="12FFF0D0" w:rsidR="00C31C58" w:rsidRDefault="00CE11CB" w:rsidP="00C31C58">
            <w:pPr>
              <w:pStyle w:val="TabellRader"/>
              <w:jc w:val="center"/>
            </w:pPr>
            <w:r w:rsidRPr="00CA7234">
              <w:t>129</w:t>
            </w:r>
          </w:p>
        </w:tc>
      </w:tr>
      <w:tr w:rsidR="00C31C58" w14:paraId="5F1EE271" w14:textId="77777777" w:rsidTr="00C31C58">
        <w:tc>
          <w:tcPr>
            <w:tcW w:w="1742" w:type="pct"/>
            <w:shd w:val="clear" w:color="auto" w:fill="auto"/>
          </w:tcPr>
          <w:p w14:paraId="087873D8" w14:textId="67DDE48E" w:rsidR="00C31C58" w:rsidRDefault="00CE11CB" w:rsidP="00C31C58">
            <w:pPr>
              <w:pStyle w:val="TabellRader"/>
              <w:jc w:val="left"/>
            </w:pPr>
            <w:r>
              <w:t xml:space="preserve">Kategori 2 </w:t>
            </w:r>
          </w:p>
          <w:p w14:paraId="0F10D77E" w14:textId="1000E5FC" w:rsidR="00C31C58" w:rsidRPr="00982622" w:rsidRDefault="00CE11CB" w:rsidP="00C31C58">
            <w:pPr>
              <w:pStyle w:val="TabellRader"/>
              <w:jc w:val="left"/>
              <w:rPr>
                <w:i/>
                <w:iCs/>
              </w:rPr>
            </w:pPr>
            <w:r w:rsidRPr="00982622">
              <w:rPr>
                <w:i/>
                <w:iCs/>
              </w:rPr>
              <w:t>Materialbearbetning</w:t>
            </w:r>
          </w:p>
        </w:tc>
        <w:tc>
          <w:tcPr>
            <w:tcW w:w="1330" w:type="pct"/>
            <w:shd w:val="clear" w:color="auto" w:fill="auto"/>
          </w:tcPr>
          <w:p w14:paraId="1427B8F2" w14:textId="41EA686A" w:rsidR="00C31C58" w:rsidRDefault="00CE11CB" w:rsidP="00C31C58">
            <w:pPr>
              <w:pStyle w:val="TabellRader"/>
              <w:jc w:val="center"/>
            </w:pPr>
            <w:r w:rsidRPr="00785DA7">
              <w:t>318</w:t>
            </w:r>
          </w:p>
        </w:tc>
        <w:tc>
          <w:tcPr>
            <w:tcW w:w="1330" w:type="pct"/>
            <w:shd w:val="clear" w:color="auto" w:fill="auto"/>
          </w:tcPr>
          <w:p w14:paraId="52EEC9EB" w14:textId="58B48219" w:rsidR="00C31C58" w:rsidRDefault="00CE11CB" w:rsidP="00C31C58">
            <w:pPr>
              <w:pStyle w:val="TabellRader"/>
              <w:jc w:val="center"/>
            </w:pPr>
            <w:r w:rsidRPr="00785DA7">
              <w:t>11</w:t>
            </w:r>
          </w:p>
        </w:tc>
        <w:tc>
          <w:tcPr>
            <w:tcW w:w="597" w:type="pct"/>
            <w:shd w:val="clear" w:color="auto" w:fill="auto"/>
          </w:tcPr>
          <w:p w14:paraId="2DC52A71" w14:textId="658985C6" w:rsidR="00C31C58" w:rsidRDefault="00CE11CB" w:rsidP="00C31C58">
            <w:pPr>
              <w:pStyle w:val="TabellRader"/>
              <w:jc w:val="center"/>
            </w:pPr>
            <w:r w:rsidRPr="00785DA7">
              <w:t>329</w:t>
            </w:r>
          </w:p>
        </w:tc>
      </w:tr>
      <w:tr w:rsidR="00C31C58" w14:paraId="6BBE8F48" w14:textId="77777777" w:rsidTr="00C31C58">
        <w:tc>
          <w:tcPr>
            <w:tcW w:w="1742" w:type="pct"/>
            <w:shd w:val="clear" w:color="auto" w:fill="auto"/>
          </w:tcPr>
          <w:p w14:paraId="6B0E6E72" w14:textId="1E4ABC82" w:rsidR="00C31C58" w:rsidRDefault="00CE11CB" w:rsidP="00C31C58">
            <w:pPr>
              <w:pStyle w:val="TabellRader"/>
              <w:jc w:val="left"/>
            </w:pPr>
            <w:r>
              <w:t>Kategori 3</w:t>
            </w:r>
          </w:p>
          <w:p w14:paraId="3EE1ECB5" w14:textId="7953C8C9" w:rsidR="00C31C58" w:rsidRPr="00982622" w:rsidRDefault="00CE11CB" w:rsidP="00C31C58">
            <w:pPr>
              <w:pStyle w:val="TabellRader"/>
              <w:jc w:val="left"/>
              <w:rPr>
                <w:i/>
                <w:iCs/>
              </w:rPr>
            </w:pPr>
            <w:r w:rsidRPr="00982622">
              <w:rPr>
                <w:i/>
                <w:iCs/>
              </w:rPr>
              <w:t>Elektronik</w:t>
            </w:r>
          </w:p>
        </w:tc>
        <w:tc>
          <w:tcPr>
            <w:tcW w:w="1330" w:type="pct"/>
            <w:shd w:val="clear" w:color="auto" w:fill="auto"/>
          </w:tcPr>
          <w:p w14:paraId="7C42A58E" w14:textId="0294E5DB" w:rsidR="00C31C58" w:rsidRDefault="00CE11CB" w:rsidP="00C31C58">
            <w:pPr>
              <w:pStyle w:val="TabellRader"/>
              <w:jc w:val="center"/>
            </w:pPr>
            <w:r w:rsidRPr="00F0595B">
              <w:t>164</w:t>
            </w:r>
          </w:p>
        </w:tc>
        <w:tc>
          <w:tcPr>
            <w:tcW w:w="1330" w:type="pct"/>
            <w:shd w:val="clear" w:color="auto" w:fill="auto"/>
          </w:tcPr>
          <w:p w14:paraId="23D63592" w14:textId="2542BE5A" w:rsidR="00C31C58" w:rsidRDefault="00CE11CB" w:rsidP="00C31C58">
            <w:pPr>
              <w:pStyle w:val="TabellRader"/>
              <w:jc w:val="center"/>
            </w:pPr>
            <w:r w:rsidRPr="00F0595B">
              <w:t>8</w:t>
            </w:r>
          </w:p>
        </w:tc>
        <w:tc>
          <w:tcPr>
            <w:tcW w:w="597" w:type="pct"/>
            <w:shd w:val="clear" w:color="auto" w:fill="auto"/>
          </w:tcPr>
          <w:p w14:paraId="6BD1D49D" w14:textId="0C8D5A98" w:rsidR="00C31C58" w:rsidRDefault="00CE11CB" w:rsidP="00C31C58">
            <w:pPr>
              <w:pStyle w:val="TabellRader"/>
              <w:jc w:val="center"/>
            </w:pPr>
            <w:r w:rsidRPr="00F0595B">
              <w:t>172</w:t>
            </w:r>
          </w:p>
        </w:tc>
      </w:tr>
      <w:tr w:rsidR="00C31C58" w14:paraId="5E492FB3" w14:textId="77777777" w:rsidTr="00C31C58">
        <w:tc>
          <w:tcPr>
            <w:tcW w:w="1742" w:type="pct"/>
            <w:shd w:val="clear" w:color="auto" w:fill="auto"/>
          </w:tcPr>
          <w:p w14:paraId="6EC72AB3" w14:textId="368CD803" w:rsidR="00C31C58" w:rsidRDefault="00CE11CB" w:rsidP="00C31C58">
            <w:pPr>
              <w:pStyle w:val="TabellRader"/>
              <w:jc w:val="left"/>
            </w:pPr>
            <w:r>
              <w:t>Kategori 4</w:t>
            </w:r>
          </w:p>
          <w:p w14:paraId="088BB3D9" w14:textId="287D4CA5" w:rsidR="00C31C58" w:rsidRPr="00982622" w:rsidRDefault="00CE11CB" w:rsidP="00C31C58">
            <w:pPr>
              <w:pStyle w:val="TabellRader"/>
              <w:jc w:val="left"/>
              <w:rPr>
                <w:i/>
                <w:iCs/>
              </w:rPr>
            </w:pPr>
            <w:r w:rsidRPr="00982622">
              <w:rPr>
                <w:i/>
                <w:iCs/>
              </w:rPr>
              <w:t>Datorer</w:t>
            </w:r>
          </w:p>
        </w:tc>
        <w:tc>
          <w:tcPr>
            <w:tcW w:w="1330" w:type="pct"/>
            <w:shd w:val="clear" w:color="auto" w:fill="auto"/>
          </w:tcPr>
          <w:p w14:paraId="727F3484" w14:textId="2FD14741" w:rsidR="00C31C58" w:rsidRDefault="00CE11CB" w:rsidP="00C31C58">
            <w:pPr>
              <w:pStyle w:val="TabellRader"/>
              <w:jc w:val="center"/>
            </w:pPr>
            <w:r w:rsidRPr="00956A1B">
              <w:t>0</w:t>
            </w:r>
          </w:p>
        </w:tc>
        <w:tc>
          <w:tcPr>
            <w:tcW w:w="1330" w:type="pct"/>
            <w:shd w:val="clear" w:color="auto" w:fill="auto"/>
          </w:tcPr>
          <w:p w14:paraId="150E9DFF" w14:textId="0AA760A8" w:rsidR="00C31C58" w:rsidRDefault="00CE11CB" w:rsidP="00C31C58">
            <w:pPr>
              <w:pStyle w:val="TabellRader"/>
              <w:jc w:val="center"/>
            </w:pPr>
            <w:r w:rsidRPr="00956A1B">
              <w:t>1</w:t>
            </w:r>
          </w:p>
        </w:tc>
        <w:tc>
          <w:tcPr>
            <w:tcW w:w="597" w:type="pct"/>
            <w:shd w:val="clear" w:color="auto" w:fill="auto"/>
          </w:tcPr>
          <w:p w14:paraId="6CD004CB" w14:textId="259A9683" w:rsidR="00C31C58" w:rsidRDefault="00CE11CB" w:rsidP="00C31C58">
            <w:pPr>
              <w:pStyle w:val="TabellRader"/>
              <w:jc w:val="center"/>
            </w:pPr>
            <w:r w:rsidRPr="00956A1B">
              <w:t>1</w:t>
            </w:r>
          </w:p>
        </w:tc>
      </w:tr>
      <w:tr w:rsidR="00C31C58" w14:paraId="7C01DDF3" w14:textId="77777777" w:rsidTr="00C31C58">
        <w:tc>
          <w:tcPr>
            <w:tcW w:w="1742" w:type="pct"/>
            <w:shd w:val="clear" w:color="auto" w:fill="auto"/>
          </w:tcPr>
          <w:p w14:paraId="3220A79B" w14:textId="5A9C01A3" w:rsidR="00C31C58" w:rsidRDefault="00CE11CB" w:rsidP="00C31C58">
            <w:pPr>
              <w:pStyle w:val="TabellRader"/>
              <w:jc w:val="left"/>
            </w:pPr>
            <w:r>
              <w:t>Kategori 5</w:t>
            </w:r>
          </w:p>
          <w:p w14:paraId="38B7C09E" w14:textId="4C14F230" w:rsidR="00C31C58" w:rsidRPr="00982622" w:rsidRDefault="00CE11CB" w:rsidP="00C31C58">
            <w:pPr>
              <w:pStyle w:val="TabellRader"/>
              <w:jc w:val="left"/>
              <w:rPr>
                <w:i/>
                <w:iCs/>
              </w:rPr>
            </w:pPr>
            <w:r w:rsidRPr="00982622">
              <w:rPr>
                <w:i/>
                <w:iCs/>
              </w:rPr>
              <w:t>Telekommunikation och informationssäkerhet</w:t>
            </w:r>
          </w:p>
        </w:tc>
        <w:tc>
          <w:tcPr>
            <w:tcW w:w="1330" w:type="pct"/>
            <w:shd w:val="clear" w:color="auto" w:fill="auto"/>
          </w:tcPr>
          <w:p w14:paraId="7C653806" w14:textId="03EC2EA7" w:rsidR="00C31C58" w:rsidRDefault="00CE11CB" w:rsidP="00C31C58">
            <w:pPr>
              <w:pStyle w:val="TabellRader"/>
              <w:jc w:val="center"/>
            </w:pPr>
            <w:r w:rsidRPr="00C13FA9">
              <w:t>122</w:t>
            </w:r>
          </w:p>
        </w:tc>
        <w:tc>
          <w:tcPr>
            <w:tcW w:w="1330" w:type="pct"/>
            <w:shd w:val="clear" w:color="auto" w:fill="auto"/>
          </w:tcPr>
          <w:p w14:paraId="52233B16" w14:textId="16C66056" w:rsidR="00C31C58" w:rsidRDefault="00CE11CB" w:rsidP="00C31C58">
            <w:pPr>
              <w:pStyle w:val="TabellRader"/>
              <w:jc w:val="center"/>
            </w:pPr>
            <w:r w:rsidRPr="00C13FA9">
              <w:t>42</w:t>
            </w:r>
          </w:p>
        </w:tc>
        <w:tc>
          <w:tcPr>
            <w:tcW w:w="597" w:type="pct"/>
            <w:shd w:val="clear" w:color="auto" w:fill="auto"/>
          </w:tcPr>
          <w:p w14:paraId="2C9E8D0A" w14:textId="536A8866" w:rsidR="00C31C58" w:rsidRDefault="00CE11CB" w:rsidP="00C31C58">
            <w:pPr>
              <w:pStyle w:val="TabellRader"/>
              <w:jc w:val="center"/>
            </w:pPr>
            <w:r w:rsidRPr="00C13FA9">
              <w:t>164</w:t>
            </w:r>
          </w:p>
        </w:tc>
      </w:tr>
      <w:tr w:rsidR="00C31C58" w14:paraId="66911494" w14:textId="77777777" w:rsidTr="00C31C58">
        <w:tc>
          <w:tcPr>
            <w:tcW w:w="1742" w:type="pct"/>
            <w:shd w:val="clear" w:color="auto" w:fill="auto"/>
          </w:tcPr>
          <w:p w14:paraId="0F822DEA" w14:textId="2E8323FA" w:rsidR="00C31C58" w:rsidRDefault="00CE11CB" w:rsidP="00C31C58">
            <w:pPr>
              <w:pStyle w:val="TabellRader"/>
              <w:jc w:val="left"/>
            </w:pPr>
            <w:r>
              <w:t>Kategori 6</w:t>
            </w:r>
          </w:p>
          <w:p w14:paraId="6EAC9B5A" w14:textId="4819D691" w:rsidR="00C31C58" w:rsidRPr="00982622" w:rsidRDefault="00CE11CB" w:rsidP="00C31C58">
            <w:pPr>
              <w:pStyle w:val="TabellRader"/>
              <w:jc w:val="left"/>
              <w:rPr>
                <w:i/>
                <w:iCs/>
              </w:rPr>
            </w:pPr>
            <w:r w:rsidRPr="00982622">
              <w:rPr>
                <w:i/>
                <w:iCs/>
              </w:rPr>
              <w:t>Sensorer och lasrar</w:t>
            </w:r>
          </w:p>
        </w:tc>
        <w:tc>
          <w:tcPr>
            <w:tcW w:w="1330" w:type="pct"/>
            <w:shd w:val="clear" w:color="auto" w:fill="auto"/>
          </w:tcPr>
          <w:p w14:paraId="6ED0B112" w14:textId="142D69E3" w:rsidR="00C31C58" w:rsidRDefault="00CE11CB" w:rsidP="00C31C58">
            <w:pPr>
              <w:pStyle w:val="TabellRader"/>
              <w:jc w:val="center"/>
            </w:pPr>
            <w:r w:rsidRPr="00C7747E">
              <w:t>184</w:t>
            </w:r>
          </w:p>
        </w:tc>
        <w:tc>
          <w:tcPr>
            <w:tcW w:w="1330" w:type="pct"/>
            <w:shd w:val="clear" w:color="auto" w:fill="auto"/>
          </w:tcPr>
          <w:p w14:paraId="5725F699" w14:textId="2D43E46F" w:rsidR="00C31C58" w:rsidRDefault="00CE11CB" w:rsidP="00C31C58">
            <w:pPr>
              <w:pStyle w:val="TabellRader"/>
              <w:jc w:val="center"/>
            </w:pPr>
            <w:r w:rsidRPr="00C7747E">
              <w:t>6</w:t>
            </w:r>
          </w:p>
        </w:tc>
        <w:tc>
          <w:tcPr>
            <w:tcW w:w="597" w:type="pct"/>
            <w:shd w:val="clear" w:color="auto" w:fill="auto"/>
          </w:tcPr>
          <w:p w14:paraId="66723D8C" w14:textId="5395A260" w:rsidR="00C31C58" w:rsidRDefault="00CE11CB" w:rsidP="00C31C58">
            <w:pPr>
              <w:pStyle w:val="TabellRader"/>
              <w:jc w:val="center"/>
            </w:pPr>
            <w:r w:rsidRPr="00C7747E">
              <w:t>190</w:t>
            </w:r>
          </w:p>
        </w:tc>
      </w:tr>
      <w:tr w:rsidR="00C31C58" w14:paraId="0B093EBF" w14:textId="77777777" w:rsidTr="00C31C58">
        <w:tc>
          <w:tcPr>
            <w:tcW w:w="1742" w:type="pct"/>
            <w:shd w:val="clear" w:color="auto" w:fill="auto"/>
          </w:tcPr>
          <w:p w14:paraId="63ED36B2" w14:textId="2C2D0D6F" w:rsidR="00C31C58" w:rsidRDefault="00CE11CB" w:rsidP="00C31C58">
            <w:pPr>
              <w:pStyle w:val="TabellRader"/>
              <w:jc w:val="left"/>
            </w:pPr>
            <w:r>
              <w:t>Kategori 7</w:t>
            </w:r>
          </w:p>
          <w:p w14:paraId="66CF581E" w14:textId="6916D66D" w:rsidR="00C31C58" w:rsidRPr="00982622" w:rsidRDefault="00CE11CB" w:rsidP="00C31C58">
            <w:pPr>
              <w:pStyle w:val="TabellRader"/>
              <w:jc w:val="left"/>
              <w:rPr>
                <w:i/>
                <w:iCs/>
              </w:rPr>
            </w:pPr>
            <w:r w:rsidRPr="00982622">
              <w:rPr>
                <w:i/>
                <w:iCs/>
              </w:rPr>
              <w:t>Navigation och avionik</w:t>
            </w:r>
          </w:p>
        </w:tc>
        <w:tc>
          <w:tcPr>
            <w:tcW w:w="1330" w:type="pct"/>
            <w:shd w:val="clear" w:color="auto" w:fill="auto"/>
            <w:vAlign w:val="center"/>
          </w:tcPr>
          <w:p w14:paraId="3B745562" w14:textId="140DFE93" w:rsidR="00C31C58" w:rsidRDefault="00CE11CB" w:rsidP="00C31C58">
            <w:pPr>
              <w:pStyle w:val="TabellRader"/>
              <w:jc w:val="center"/>
            </w:pPr>
            <w:r>
              <w:rPr>
                <w:sz w:val="20"/>
              </w:rPr>
              <w:t>3</w:t>
            </w:r>
          </w:p>
        </w:tc>
        <w:tc>
          <w:tcPr>
            <w:tcW w:w="1330" w:type="pct"/>
            <w:shd w:val="clear" w:color="auto" w:fill="auto"/>
            <w:vAlign w:val="center"/>
          </w:tcPr>
          <w:p w14:paraId="78FC6C50" w14:textId="77EBFB1B" w:rsidR="00C31C58" w:rsidRDefault="00CE11CB" w:rsidP="00C31C58">
            <w:pPr>
              <w:pStyle w:val="TabellRader"/>
              <w:jc w:val="center"/>
            </w:pPr>
            <w:r>
              <w:rPr>
                <w:sz w:val="20"/>
              </w:rPr>
              <w:t>2</w:t>
            </w:r>
          </w:p>
        </w:tc>
        <w:tc>
          <w:tcPr>
            <w:tcW w:w="597" w:type="pct"/>
            <w:shd w:val="clear" w:color="auto" w:fill="auto"/>
            <w:vAlign w:val="center"/>
          </w:tcPr>
          <w:p w14:paraId="06D41F7E" w14:textId="330D335F" w:rsidR="00C31C58" w:rsidRDefault="00CE11CB" w:rsidP="00C31C58">
            <w:pPr>
              <w:pStyle w:val="TabellRader"/>
              <w:jc w:val="center"/>
            </w:pPr>
            <w:r>
              <w:rPr>
                <w:sz w:val="20"/>
              </w:rPr>
              <w:t>5</w:t>
            </w:r>
          </w:p>
        </w:tc>
      </w:tr>
      <w:tr w:rsidR="00C31C58" w14:paraId="432CD018" w14:textId="77777777" w:rsidTr="00C31C58">
        <w:tc>
          <w:tcPr>
            <w:tcW w:w="1742" w:type="pct"/>
            <w:shd w:val="clear" w:color="auto" w:fill="auto"/>
          </w:tcPr>
          <w:p w14:paraId="02EE2014" w14:textId="1CBE5D3D" w:rsidR="00C31C58" w:rsidRDefault="00CE11CB" w:rsidP="00C31C58">
            <w:pPr>
              <w:pStyle w:val="TabellRader"/>
              <w:jc w:val="left"/>
            </w:pPr>
            <w:r>
              <w:t>Kategori 8</w:t>
            </w:r>
          </w:p>
          <w:p w14:paraId="7CB8CA66" w14:textId="5E0CF8A7" w:rsidR="00C31C58" w:rsidRPr="00D15605" w:rsidRDefault="00CE11CB" w:rsidP="00C31C58">
            <w:pPr>
              <w:pStyle w:val="TabellRader"/>
              <w:jc w:val="left"/>
              <w:rPr>
                <w:i/>
                <w:iCs/>
              </w:rPr>
            </w:pPr>
            <w:r w:rsidRPr="00D15605">
              <w:rPr>
                <w:i/>
                <w:iCs/>
              </w:rPr>
              <w:t>Marint</w:t>
            </w:r>
          </w:p>
        </w:tc>
        <w:tc>
          <w:tcPr>
            <w:tcW w:w="1330" w:type="pct"/>
            <w:shd w:val="clear" w:color="auto" w:fill="auto"/>
          </w:tcPr>
          <w:p w14:paraId="5839A0EA" w14:textId="4FAD0F2C" w:rsidR="00C31C58" w:rsidRDefault="00CE11CB" w:rsidP="00C31C58">
            <w:pPr>
              <w:pStyle w:val="TabellRader"/>
              <w:jc w:val="center"/>
            </w:pPr>
            <w:r w:rsidRPr="00F86190">
              <w:t>2</w:t>
            </w:r>
          </w:p>
        </w:tc>
        <w:tc>
          <w:tcPr>
            <w:tcW w:w="1330" w:type="pct"/>
            <w:shd w:val="clear" w:color="auto" w:fill="auto"/>
          </w:tcPr>
          <w:p w14:paraId="35DF2692" w14:textId="3D2BFC80" w:rsidR="00C31C58" w:rsidRDefault="00CE11CB" w:rsidP="00C31C58">
            <w:pPr>
              <w:pStyle w:val="TabellRader"/>
              <w:jc w:val="center"/>
            </w:pPr>
            <w:r w:rsidRPr="00F86190">
              <w:t>2</w:t>
            </w:r>
          </w:p>
        </w:tc>
        <w:tc>
          <w:tcPr>
            <w:tcW w:w="597" w:type="pct"/>
            <w:shd w:val="clear" w:color="auto" w:fill="auto"/>
          </w:tcPr>
          <w:p w14:paraId="4CD788A7" w14:textId="4600836A" w:rsidR="00C31C58" w:rsidRDefault="00CE11CB" w:rsidP="00C31C58">
            <w:pPr>
              <w:pStyle w:val="TabellRader"/>
              <w:jc w:val="center"/>
            </w:pPr>
            <w:r w:rsidRPr="00F86190">
              <w:t>4</w:t>
            </w:r>
          </w:p>
        </w:tc>
      </w:tr>
      <w:tr w:rsidR="00C31C58" w14:paraId="0C3F7D8A" w14:textId="77777777" w:rsidTr="00C31C58">
        <w:tc>
          <w:tcPr>
            <w:tcW w:w="1742" w:type="pct"/>
            <w:tcBorders>
              <w:bottom w:val="single" w:sz="8" w:space="0" w:color="auto"/>
            </w:tcBorders>
            <w:shd w:val="clear" w:color="auto" w:fill="auto"/>
          </w:tcPr>
          <w:p w14:paraId="22A1D999" w14:textId="48B5B9FA" w:rsidR="00C31C58" w:rsidRPr="00D15605" w:rsidRDefault="00CE11CB" w:rsidP="00C31C58">
            <w:pPr>
              <w:pStyle w:val="TabellSlutsumma"/>
              <w:jc w:val="left"/>
              <w:rPr>
                <w:b w:val="0"/>
                <w:bCs/>
              </w:rPr>
            </w:pPr>
            <w:r w:rsidRPr="00D15605">
              <w:rPr>
                <w:b w:val="0"/>
                <w:bCs/>
              </w:rPr>
              <w:t>Kategori 9</w:t>
            </w:r>
          </w:p>
          <w:p w14:paraId="29380089" w14:textId="64AFD61B" w:rsidR="00C31C58" w:rsidRDefault="00CE11CB" w:rsidP="00C31C58">
            <w:pPr>
              <w:pStyle w:val="TabellSlutsumma"/>
              <w:jc w:val="left"/>
            </w:pPr>
            <w:r w:rsidRPr="00D15605">
              <w:rPr>
                <w:b w:val="0"/>
                <w:bCs/>
                <w:i/>
                <w:iCs/>
              </w:rPr>
              <w:t>Rymd och framdrivning</w:t>
            </w:r>
          </w:p>
        </w:tc>
        <w:tc>
          <w:tcPr>
            <w:tcW w:w="1330" w:type="pct"/>
            <w:tcBorders>
              <w:bottom w:val="single" w:sz="8" w:space="0" w:color="auto"/>
            </w:tcBorders>
            <w:shd w:val="clear" w:color="auto" w:fill="auto"/>
          </w:tcPr>
          <w:p w14:paraId="64795D1C" w14:textId="091B6A8E" w:rsidR="00C31C58" w:rsidRPr="00D15605" w:rsidRDefault="00CE11CB" w:rsidP="00C31C58">
            <w:pPr>
              <w:pStyle w:val="TabellSlutsumma"/>
              <w:jc w:val="center"/>
              <w:rPr>
                <w:b w:val="0"/>
                <w:bCs/>
              </w:rPr>
            </w:pPr>
            <w:r w:rsidRPr="00D15605">
              <w:rPr>
                <w:b w:val="0"/>
                <w:bCs/>
              </w:rPr>
              <w:t>2</w:t>
            </w:r>
          </w:p>
        </w:tc>
        <w:tc>
          <w:tcPr>
            <w:tcW w:w="1330" w:type="pct"/>
            <w:tcBorders>
              <w:bottom w:val="single" w:sz="8" w:space="0" w:color="auto"/>
            </w:tcBorders>
            <w:shd w:val="clear" w:color="auto" w:fill="auto"/>
          </w:tcPr>
          <w:p w14:paraId="1EF5F71B" w14:textId="7BD3891F" w:rsidR="00C31C58" w:rsidRPr="00D15605" w:rsidRDefault="00CE11CB" w:rsidP="00C31C58">
            <w:pPr>
              <w:pStyle w:val="TabellSlutsumma"/>
              <w:jc w:val="center"/>
              <w:rPr>
                <w:b w:val="0"/>
                <w:bCs/>
              </w:rPr>
            </w:pPr>
            <w:r w:rsidRPr="00D15605">
              <w:rPr>
                <w:b w:val="0"/>
                <w:bCs/>
              </w:rPr>
              <w:t>3</w:t>
            </w:r>
          </w:p>
        </w:tc>
        <w:tc>
          <w:tcPr>
            <w:tcW w:w="597" w:type="pct"/>
            <w:tcBorders>
              <w:bottom w:val="single" w:sz="8" w:space="0" w:color="auto"/>
            </w:tcBorders>
            <w:shd w:val="clear" w:color="auto" w:fill="auto"/>
          </w:tcPr>
          <w:p w14:paraId="5D158AEB" w14:textId="7D406BA9" w:rsidR="00C31C58" w:rsidRPr="00D15605" w:rsidRDefault="00CE11CB" w:rsidP="00C31C58">
            <w:pPr>
              <w:pStyle w:val="TabellSlutsumma"/>
              <w:jc w:val="center"/>
              <w:rPr>
                <w:b w:val="0"/>
                <w:bCs/>
              </w:rPr>
            </w:pPr>
            <w:r w:rsidRPr="00D15605">
              <w:rPr>
                <w:b w:val="0"/>
                <w:bCs/>
              </w:rPr>
              <w:t>5</w:t>
            </w:r>
          </w:p>
        </w:tc>
      </w:tr>
    </w:tbl>
    <w:p w14:paraId="5D5AD9E0" w14:textId="77777777" w:rsidR="00C31C58" w:rsidRDefault="00C31C58" w:rsidP="00C31C58">
      <w:pPr>
        <w:pStyle w:val="Brdtext"/>
      </w:pPr>
    </w:p>
    <w:p w14:paraId="2C50A2E3" w14:textId="07FBAE50" w:rsidR="00C31C58" w:rsidRDefault="00CE11CB" w:rsidP="00C31C58">
      <w:pPr>
        <w:pStyle w:val="Brdtext"/>
      </w:pPr>
      <w:r w:rsidRPr="00F534D8">
        <w:t>I tabell 8 redovisas antalet beviljade tillstånd under 2020 per land. Tabellen omfattar endast individuella och globala tillstånd. Sådana tillstånd krävs i regel inte vid överföring till länder inom EU och till Australien, Japan, Kanada, Liechtenstein, Norge, Nya Zeeland, Schweiz och USA.</w:t>
      </w:r>
    </w:p>
    <w:p w14:paraId="15266464" w14:textId="71BDA131"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8</w:t>
      </w:r>
      <w:r w:rsidR="00D25804">
        <w:rPr>
          <w:noProof/>
        </w:rPr>
        <w:fldChar w:fldCharType="end"/>
      </w:r>
      <w:r>
        <w:tab/>
        <w:t>Länder som omfattades av flest antal beviljade exporttillstånd rörande produkter med dubbla användningsområden 2020</w:t>
      </w:r>
    </w:p>
    <w:p w14:paraId="7CE5FD6E" w14:textId="19518ABF" w:rsidR="00C31C58" w:rsidRDefault="00C31C58" w:rsidP="00C31C58">
      <w:pPr>
        <w:pStyle w:val="TabellUnderrubrik"/>
      </w:pPr>
    </w:p>
    <w:tbl>
      <w:tblPr>
        <w:tblW w:w="5000" w:type="pct"/>
        <w:tblCellMar>
          <w:left w:w="0" w:type="dxa"/>
        </w:tblCellMar>
        <w:tblLook w:val="06A0" w:firstRow="1" w:lastRow="0" w:firstColumn="1" w:lastColumn="0" w:noHBand="1" w:noVBand="1"/>
      </w:tblPr>
      <w:tblGrid>
        <w:gridCol w:w="3587"/>
        <w:gridCol w:w="2310"/>
      </w:tblGrid>
      <w:tr w:rsidR="00C31C58" w14:paraId="464B56A2" w14:textId="77777777" w:rsidTr="00C31C58">
        <w:trPr>
          <w:tblHeader/>
        </w:trPr>
        <w:tc>
          <w:tcPr>
            <w:tcW w:w="3041" w:type="pct"/>
            <w:tcBorders>
              <w:top w:val="single" w:sz="8" w:space="0" w:color="auto"/>
              <w:bottom w:val="single" w:sz="6" w:space="0" w:color="auto"/>
            </w:tcBorders>
            <w:shd w:val="clear" w:color="auto" w:fill="auto"/>
          </w:tcPr>
          <w:p w14:paraId="1E387281" w14:textId="53B497F6" w:rsidR="00C31C58" w:rsidRDefault="00CE11CB" w:rsidP="00C31C58">
            <w:pPr>
              <w:pStyle w:val="TabellHuvud"/>
              <w:jc w:val="left"/>
            </w:pPr>
            <w:r w:rsidRPr="00F40A2D">
              <w:t>Land</w:t>
            </w:r>
          </w:p>
        </w:tc>
        <w:tc>
          <w:tcPr>
            <w:tcW w:w="1959" w:type="pct"/>
            <w:tcBorders>
              <w:top w:val="single" w:sz="8" w:space="0" w:color="auto"/>
              <w:bottom w:val="single" w:sz="6" w:space="0" w:color="auto"/>
            </w:tcBorders>
            <w:shd w:val="clear" w:color="auto" w:fill="auto"/>
          </w:tcPr>
          <w:p w14:paraId="768D76FB" w14:textId="52368C83" w:rsidR="00C31C58" w:rsidRDefault="00CE11CB" w:rsidP="00C31C58">
            <w:pPr>
              <w:pStyle w:val="TabellHuvud"/>
            </w:pPr>
            <w:r w:rsidRPr="00F40A2D">
              <w:t>Antal tillstånd</w:t>
            </w:r>
          </w:p>
        </w:tc>
      </w:tr>
      <w:tr w:rsidR="00C31C58" w14:paraId="732437DB" w14:textId="77777777" w:rsidTr="00C31C58">
        <w:tc>
          <w:tcPr>
            <w:tcW w:w="3041" w:type="pct"/>
            <w:tcBorders>
              <w:top w:val="single" w:sz="6" w:space="0" w:color="auto"/>
            </w:tcBorders>
            <w:shd w:val="clear" w:color="auto" w:fill="auto"/>
          </w:tcPr>
          <w:p w14:paraId="53476AE5" w14:textId="11B956C2" w:rsidR="00C31C58" w:rsidRDefault="00CE11CB" w:rsidP="00C31C58">
            <w:pPr>
              <w:pStyle w:val="TabellRader"/>
              <w:jc w:val="left"/>
            </w:pPr>
            <w:r w:rsidRPr="00F40A2D">
              <w:t>Kina</w:t>
            </w:r>
          </w:p>
        </w:tc>
        <w:tc>
          <w:tcPr>
            <w:tcW w:w="1959" w:type="pct"/>
            <w:tcBorders>
              <w:top w:val="single" w:sz="6" w:space="0" w:color="auto"/>
            </w:tcBorders>
            <w:shd w:val="clear" w:color="auto" w:fill="auto"/>
          </w:tcPr>
          <w:p w14:paraId="75DCACE1" w14:textId="0E4209CD" w:rsidR="00C31C58" w:rsidRDefault="00CE11CB" w:rsidP="00C31C58">
            <w:pPr>
              <w:pStyle w:val="TabellRader"/>
            </w:pPr>
            <w:r w:rsidRPr="00F40A2D">
              <w:t>215</w:t>
            </w:r>
          </w:p>
        </w:tc>
      </w:tr>
      <w:tr w:rsidR="00C31C58" w14:paraId="15C787B9" w14:textId="77777777" w:rsidTr="00C31C58">
        <w:tc>
          <w:tcPr>
            <w:tcW w:w="3041" w:type="pct"/>
            <w:shd w:val="clear" w:color="auto" w:fill="auto"/>
          </w:tcPr>
          <w:p w14:paraId="4F7FB7EE" w14:textId="167EAF3A" w:rsidR="00C31C58" w:rsidRDefault="00CE11CB" w:rsidP="00C31C58">
            <w:pPr>
              <w:pStyle w:val="TabellRader"/>
              <w:jc w:val="left"/>
            </w:pPr>
            <w:r w:rsidRPr="00F40A2D">
              <w:t>Sydkorea</w:t>
            </w:r>
          </w:p>
        </w:tc>
        <w:tc>
          <w:tcPr>
            <w:tcW w:w="1959" w:type="pct"/>
            <w:shd w:val="clear" w:color="auto" w:fill="auto"/>
          </w:tcPr>
          <w:p w14:paraId="71C00A89" w14:textId="15150EED" w:rsidR="00C31C58" w:rsidRDefault="00CE11CB" w:rsidP="00C31C58">
            <w:pPr>
              <w:pStyle w:val="TabellRader"/>
            </w:pPr>
            <w:r w:rsidRPr="00F40A2D">
              <w:t>80</w:t>
            </w:r>
          </w:p>
        </w:tc>
      </w:tr>
      <w:tr w:rsidR="00C31C58" w14:paraId="7D7EF2AB" w14:textId="77777777" w:rsidTr="00C31C58">
        <w:tc>
          <w:tcPr>
            <w:tcW w:w="3041" w:type="pct"/>
            <w:shd w:val="clear" w:color="auto" w:fill="auto"/>
          </w:tcPr>
          <w:p w14:paraId="22AE8C4A" w14:textId="63EA5F2E" w:rsidR="00C31C58" w:rsidRDefault="00CE11CB" w:rsidP="00C31C58">
            <w:pPr>
              <w:pStyle w:val="TabellRader"/>
              <w:jc w:val="left"/>
            </w:pPr>
            <w:r w:rsidRPr="00F40A2D">
              <w:t>Indien</w:t>
            </w:r>
          </w:p>
        </w:tc>
        <w:tc>
          <w:tcPr>
            <w:tcW w:w="1959" w:type="pct"/>
            <w:shd w:val="clear" w:color="auto" w:fill="auto"/>
          </w:tcPr>
          <w:p w14:paraId="1D48C2AF" w14:textId="315253AF" w:rsidR="00C31C58" w:rsidRDefault="00CE11CB" w:rsidP="00C31C58">
            <w:pPr>
              <w:pStyle w:val="TabellRader"/>
            </w:pPr>
            <w:r w:rsidRPr="00F40A2D">
              <w:t>74</w:t>
            </w:r>
          </w:p>
        </w:tc>
      </w:tr>
      <w:tr w:rsidR="00C31C58" w14:paraId="1B9BD042" w14:textId="77777777" w:rsidTr="00C31C58">
        <w:tc>
          <w:tcPr>
            <w:tcW w:w="3041" w:type="pct"/>
            <w:shd w:val="clear" w:color="auto" w:fill="auto"/>
          </w:tcPr>
          <w:p w14:paraId="0A3089CD" w14:textId="3E613099" w:rsidR="00C31C58" w:rsidRDefault="00CE11CB" w:rsidP="00C31C58">
            <w:pPr>
              <w:pStyle w:val="TabellRader"/>
              <w:jc w:val="left"/>
            </w:pPr>
            <w:r w:rsidRPr="00F40A2D">
              <w:t>Ryssland</w:t>
            </w:r>
          </w:p>
        </w:tc>
        <w:tc>
          <w:tcPr>
            <w:tcW w:w="1959" w:type="pct"/>
            <w:shd w:val="clear" w:color="auto" w:fill="auto"/>
          </w:tcPr>
          <w:p w14:paraId="032344BC" w14:textId="3192371F" w:rsidR="00C31C58" w:rsidRDefault="00CE11CB" w:rsidP="00C31C58">
            <w:pPr>
              <w:pStyle w:val="TabellRader"/>
            </w:pPr>
            <w:r w:rsidRPr="00F40A2D">
              <w:t>62</w:t>
            </w:r>
          </w:p>
        </w:tc>
      </w:tr>
      <w:tr w:rsidR="00C31C58" w14:paraId="62F8002A" w14:textId="77777777" w:rsidTr="00C31C58">
        <w:tc>
          <w:tcPr>
            <w:tcW w:w="3041" w:type="pct"/>
            <w:shd w:val="clear" w:color="auto" w:fill="auto"/>
          </w:tcPr>
          <w:p w14:paraId="43913098" w14:textId="51597C6C" w:rsidR="00C31C58" w:rsidRDefault="00CE11CB" w:rsidP="00C31C58">
            <w:pPr>
              <w:pStyle w:val="TabellRader"/>
              <w:jc w:val="left"/>
            </w:pPr>
            <w:r w:rsidRPr="00F40A2D">
              <w:t>Singapore</w:t>
            </w:r>
          </w:p>
        </w:tc>
        <w:tc>
          <w:tcPr>
            <w:tcW w:w="1959" w:type="pct"/>
            <w:shd w:val="clear" w:color="auto" w:fill="auto"/>
          </w:tcPr>
          <w:p w14:paraId="34020F09" w14:textId="7107251B" w:rsidR="00C31C58" w:rsidRDefault="00CE11CB" w:rsidP="00C31C58">
            <w:pPr>
              <w:pStyle w:val="TabellRader"/>
            </w:pPr>
            <w:r w:rsidRPr="00F40A2D">
              <w:t>55</w:t>
            </w:r>
          </w:p>
        </w:tc>
      </w:tr>
      <w:tr w:rsidR="00C31C58" w14:paraId="35C7D9CD" w14:textId="77777777" w:rsidTr="00C31C58">
        <w:tc>
          <w:tcPr>
            <w:tcW w:w="3041" w:type="pct"/>
            <w:shd w:val="clear" w:color="auto" w:fill="auto"/>
          </w:tcPr>
          <w:p w14:paraId="5F2B23D2" w14:textId="3A276FE6" w:rsidR="00C31C58" w:rsidRDefault="00CE11CB" w:rsidP="00C31C58">
            <w:pPr>
              <w:pStyle w:val="TabellRader"/>
              <w:jc w:val="left"/>
            </w:pPr>
            <w:r w:rsidRPr="00F40A2D">
              <w:t>Israel</w:t>
            </w:r>
          </w:p>
        </w:tc>
        <w:tc>
          <w:tcPr>
            <w:tcW w:w="1959" w:type="pct"/>
            <w:shd w:val="clear" w:color="auto" w:fill="auto"/>
          </w:tcPr>
          <w:p w14:paraId="150A23F5" w14:textId="15FCA466" w:rsidR="00C31C58" w:rsidRDefault="00CE11CB" w:rsidP="00C31C58">
            <w:pPr>
              <w:pStyle w:val="TabellRader"/>
            </w:pPr>
            <w:r w:rsidRPr="00F40A2D">
              <w:t>53</w:t>
            </w:r>
          </w:p>
        </w:tc>
      </w:tr>
      <w:tr w:rsidR="00C31C58" w14:paraId="03E4F367" w14:textId="77777777" w:rsidTr="00C31C58">
        <w:tc>
          <w:tcPr>
            <w:tcW w:w="3041" w:type="pct"/>
            <w:shd w:val="clear" w:color="auto" w:fill="auto"/>
          </w:tcPr>
          <w:p w14:paraId="4EFB5507" w14:textId="183B885E" w:rsidR="00C31C58" w:rsidRDefault="00CE11CB" w:rsidP="00C31C58">
            <w:pPr>
              <w:pStyle w:val="TabellRader"/>
              <w:jc w:val="left"/>
            </w:pPr>
            <w:r w:rsidRPr="00F40A2D">
              <w:t>USA</w:t>
            </w:r>
          </w:p>
        </w:tc>
        <w:tc>
          <w:tcPr>
            <w:tcW w:w="1959" w:type="pct"/>
            <w:shd w:val="clear" w:color="auto" w:fill="auto"/>
          </w:tcPr>
          <w:p w14:paraId="1AF9D94B" w14:textId="3EEB312D" w:rsidR="00C31C58" w:rsidRDefault="00CE11CB" w:rsidP="00C31C58">
            <w:pPr>
              <w:pStyle w:val="TabellRader"/>
            </w:pPr>
            <w:r w:rsidRPr="00F40A2D">
              <w:t>51</w:t>
            </w:r>
          </w:p>
        </w:tc>
      </w:tr>
      <w:tr w:rsidR="00C31C58" w14:paraId="726096C1" w14:textId="77777777" w:rsidTr="00C31C58">
        <w:tc>
          <w:tcPr>
            <w:tcW w:w="3041" w:type="pct"/>
            <w:shd w:val="clear" w:color="auto" w:fill="auto"/>
          </w:tcPr>
          <w:p w14:paraId="015A76C9" w14:textId="5FCA5992" w:rsidR="00C31C58" w:rsidRDefault="00CE11CB" w:rsidP="00C31C58">
            <w:pPr>
              <w:pStyle w:val="TabellRader"/>
              <w:jc w:val="left"/>
            </w:pPr>
            <w:r w:rsidRPr="00F40A2D">
              <w:t>Taiwan</w:t>
            </w:r>
          </w:p>
        </w:tc>
        <w:tc>
          <w:tcPr>
            <w:tcW w:w="1959" w:type="pct"/>
            <w:shd w:val="clear" w:color="auto" w:fill="auto"/>
          </w:tcPr>
          <w:p w14:paraId="068BB19F" w14:textId="70DB2827" w:rsidR="00C31C58" w:rsidRDefault="00CE11CB" w:rsidP="00C31C58">
            <w:pPr>
              <w:pStyle w:val="TabellRader"/>
            </w:pPr>
            <w:r w:rsidRPr="00F40A2D">
              <w:t>44</w:t>
            </w:r>
          </w:p>
        </w:tc>
      </w:tr>
      <w:tr w:rsidR="00C31C58" w14:paraId="76CABD97" w14:textId="77777777" w:rsidTr="00C31C58">
        <w:tc>
          <w:tcPr>
            <w:tcW w:w="3041" w:type="pct"/>
            <w:shd w:val="clear" w:color="auto" w:fill="auto"/>
          </w:tcPr>
          <w:p w14:paraId="7E846BA9" w14:textId="22A05283" w:rsidR="00C31C58" w:rsidRPr="00F534D8" w:rsidRDefault="00CE11CB" w:rsidP="00C31C58">
            <w:pPr>
              <w:pStyle w:val="TabellSlutsumma"/>
              <w:jc w:val="left"/>
              <w:rPr>
                <w:b w:val="0"/>
                <w:bCs/>
              </w:rPr>
            </w:pPr>
            <w:r w:rsidRPr="00F534D8">
              <w:rPr>
                <w:b w:val="0"/>
                <w:bCs/>
              </w:rPr>
              <w:t>Brasilien</w:t>
            </w:r>
          </w:p>
        </w:tc>
        <w:tc>
          <w:tcPr>
            <w:tcW w:w="1959" w:type="pct"/>
            <w:shd w:val="clear" w:color="auto" w:fill="auto"/>
          </w:tcPr>
          <w:p w14:paraId="392334D8" w14:textId="7B8A2641" w:rsidR="00C31C58" w:rsidRPr="00F534D8" w:rsidRDefault="00CE11CB" w:rsidP="00C31C58">
            <w:pPr>
              <w:pStyle w:val="TabellSlutsumma"/>
              <w:rPr>
                <w:b w:val="0"/>
                <w:bCs/>
              </w:rPr>
            </w:pPr>
            <w:r w:rsidRPr="00F534D8">
              <w:rPr>
                <w:b w:val="0"/>
                <w:bCs/>
              </w:rPr>
              <w:t>42</w:t>
            </w:r>
          </w:p>
        </w:tc>
      </w:tr>
      <w:tr w:rsidR="00C31C58" w14:paraId="48726769" w14:textId="77777777" w:rsidTr="00C31C58">
        <w:tc>
          <w:tcPr>
            <w:tcW w:w="3041" w:type="pct"/>
            <w:shd w:val="clear" w:color="auto" w:fill="auto"/>
          </w:tcPr>
          <w:p w14:paraId="06FCCD81" w14:textId="7DEA946E" w:rsidR="00C31C58" w:rsidRPr="00F534D8" w:rsidRDefault="00CE11CB" w:rsidP="00C31C58">
            <w:pPr>
              <w:pStyle w:val="TabellSlutsumma"/>
              <w:jc w:val="left"/>
              <w:rPr>
                <w:b w:val="0"/>
                <w:bCs/>
              </w:rPr>
            </w:pPr>
            <w:r w:rsidRPr="00F534D8">
              <w:rPr>
                <w:b w:val="0"/>
                <w:bCs/>
              </w:rPr>
              <w:t>Malaysia</w:t>
            </w:r>
          </w:p>
        </w:tc>
        <w:tc>
          <w:tcPr>
            <w:tcW w:w="1959" w:type="pct"/>
            <w:shd w:val="clear" w:color="auto" w:fill="auto"/>
          </w:tcPr>
          <w:p w14:paraId="2B647893" w14:textId="2B4D33E0" w:rsidR="00C31C58" w:rsidRPr="00F534D8" w:rsidRDefault="00CE11CB" w:rsidP="00C31C58">
            <w:pPr>
              <w:pStyle w:val="TabellSlutsumma"/>
              <w:rPr>
                <w:b w:val="0"/>
                <w:bCs/>
              </w:rPr>
            </w:pPr>
            <w:r w:rsidRPr="00F534D8">
              <w:rPr>
                <w:b w:val="0"/>
                <w:bCs/>
              </w:rPr>
              <w:t>37</w:t>
            </w:r>
          </w:p>
        </w:tc>
      </w:tr>
      <w:tr w:rsidR="00C31C58" w14:paraId="577187BE" w14:textId="77777777" w:rsidTr="00C31C58">
        <w:tc>
          <w:tcPr>
            <w:tcW w:w="3041" w:type="pct"/>
            <w:shd w:val="clear" w:color="auto" w:fill="auto"/>
          </w:tcPr>
          <w:p w14:paraId="7449798D" w14:textId="4BCBF237" w:rsidR="00C31C58" w:rsidRPr="00F534D8" w:rsidRDefault="00CE11CB" w:rsidP="00C31C58">
            <w:pPr>
              <w:pStyle w:val="TabellSlutsumma"/>
              <w:jc w:val="left"/>
              <w:rPr>
                <w:b w:val="0"/>
                <w:bCs/>
              </w:rPr>
            </w:pPr>
            <w:r w:rsidRPr="00F534D8">
              <w:rPr>
                <w:b w:val="0"/>
                <w:bCs/>
              </w:rPr>
              <w:t>Turkiet</w:t>
            </w:r>
          </w:p>
        </w:tc>
        <w:tc>
          <w:tcPr>
            <w:tcW w:w="1959" w:type="pct"/>
            <w:shd w:val="clear" w:color="auto" w:fill="auto"/>
          </w:tcPr>
          <w:p w14:paraId="41C9027F" w14:textId="6A17F9A6" w:rsidR="00C31C58" w:rsidRPr="00F534D8" w:rsidRDefault="00CE11CB" w:rsidP="00C31C58">
            <w:pPr>
              <w:pStyle w:val="TabellSlutsumma"/>
              <w:rPr>
                <w:b w:val="0"/>
                <w:bCs/>
              </w:rPr>
            </w:pPr>
            <w:r w:rsidRPr="00F534D8">
              <w:rPr>
                <w:b w:val="0"/>
                <w:bCs/>
              </w:rPr>
              <w:t>32</w:t>
            </w:r>
          </w:p>
        </w:tc>
      </w:tr>
      <w:tr w:rsidR="00C31C58" w14:paraId="622662B6" w14:textId="77777777" w:rsidTr="00C31C58">
        <w:tc>
          <w:tcPr>
            <w:tcW w:w="3041" w:type="pct"/>
            <w:shd w:val="clear" w:color="auto" w:fill="auto"/>
          </w:tcPr>
          <w:p w14:paraId="19D200BD" w14:textId="34D1550F" w:rsidR="00C31C58" w:rsidRPr="00F534D8" w:rsidRDefault="00CE11CB" w:rsidP="00C31C58">
            <w:pPr>
              <w:pStyle w:val="TabellSlutsumma"/>
              <w:jc w:val="left"/>
              <w:rPr>
                <w:b w:val="0"/>
                <w:bCs/>
              </w:rPr>
            </w:pPr>
            <w:r w:rsidRPr="00F534D8">
              <w:rPr>
                <w:b w:val="0"/>
                <w:bCs/>
              </w:rPr>
              <w:t>Förenade Arabemiraten</w:t>
            </w:r>
          </w:p>
        </w:tc>
        <w:tc>
          <w:tcPr>
            <w:tcW w:w="1959" w:type="pct"/>
            <w:shd w:val="clear" w:color="auto" w:fill="auto"/>
          </w:tcPr>
          <w:p w14:paraId="2873162C" w14:textId="5DB8EEAC" w:rsidR="00C31C58" w:rsidRPr="00F534D8" w:rsidRDefault="00CE11CB" w:rsidP="00C31C58">
            <w:pPr>
              <w:pStyle w:val="TabellSlutsumma"/>
              <w:rPr>
                <w:b w:val="0"/>
                <w:bCs/>
              </w:rPr>
            </w:pPr>
            <w:r w:rsidRPr="00F534D8">
              <w:rPr>
                <w:b w:val="0"/>
                <w:bCs/>
              </w:rPr>
              <w:t>28</w:t>
            </w:r>
          </w:p>
        </w:tc>
      </w:tr>
      <w:tr w:rsidR="00C31C58" w14:paraId="6822665E" w14:textId="77777777" w:rsidTr="00C31C58">
        <w:tc>
          <w:tcPr>
            <w:tcW w:w="3041" w:type="pct"/>
            <w:shd w:val="clear" w:color="auto" w:fill="auto"/>
          </w:tcPr>
          <w:p w14:paraId="16086F64" w14:textId="1AA92E9A" w:rsidR="00C31C58" w:rsidRPr="00F534D8" w:rsidRDefault="00CE11CB" w:rsidP="00C31C58">
            <w:pPr>
              <w:pStyle w:val="TabellSlutsumma"/>
              <w:jc w:val="left"/>
              <w:rPr>
                <w:b w:val="0"/>
                <w:bCs/>
              </w:rPr>
            </w:pPr>
            <w:r w:rsidRPr="00F534D8">
              <w:rPr>
                <w:b w:val="0"/>
                <w:bCs/>
              </w:rPr>
              <w:t>Saudiarabien</w:t>
            </w:r>
          </w:p>
        </w:tc>
        <w:tc>
          <w:tcPr>
            <w:tcW w:w="1959" w:type="pct"/>
            <w:shd w:val="clear" w:color="auto" w:fill="auto"/>
          </w:tcPr>
          <w:p w14:paraId="5CA60533" w14:textId="676D95EC" w:rsidR="00C31C58" w:rsidRPr="00F534D8" w:rsidRDefault="00CE11CB" w:rsidP="00C31C58">
            <w:pPr>
              <w:pStyle w:val="TabellSlutsumma"/>
              <w:rPr>
                <w:b w:val="0"/>
                <w:bCs/>
              </w:rPr>
            </w:pPr>
            <w:r w:rsidRPr="00F534D8">
              <w:rPr>
                <w:b w:val="0"/>
                <w:bCs/>
              </w:rPr>
              <w:t>27</w:t>
            </w:r>
          </w:p>
        </w:tc>
      </w:tr>
      <w:tr w:rsidR="00C31C58" w14:paraId="19EEB375" w14:textId="77777777" w:rsidTr="00C31C58">
        <w:tc>
          <w:tcPr>
            <w:tcW w:w="3041" w:type="pct"/>
            <w:shd w:val="clear" w:color="auto" w:fill="auto"/>
          </w:tcPr>
          <w:p w14:paraId="73D866AF" w14:textId="721D5F9D" w:rsidR="00C31C58" w:rsidRPr="00F534D8" w:rsidRDefault="00CE11CB" w:rsidP="00C31C58">
            <w:pPr>
              <w:pStyle w:val="TabellSlutsumma"/>
              <w:jc w:val="left"/>
              <w:rPr>
                <w:b w:val="0"/>
                <w:bCs/>
              </w:rPr>
            </w:pPr>
            <w:r w:rsidRPr="00F534D8">
              <w:rPr>
                <w:b w:val="0"/>
                <w:bCs/>
              </w:rPr>
              <w:t>Indonesien</w:t>
            </w:r>
          </w:p>
        </w:tc>
        <w:tc>
          <w:tcPr>
            <w:tcW w:w="1959" w:type="pct"/>
            <w:shd w:val="clear" w:color="auto" w:fill="auto"/>
          </w:tcPr>
          <w:p w14:paraId="4FE832B9" w14:textId="6BEA04EA" w:rsidR="00C31C58" w:rsidRPr="00F534D8" w:rsidRDefault="00CE11CB" w:rsidP="00C31C58">
            <w:pPr>
              <w:pStyle w:val="TabellSlutsumma"/>
              <w:rPr>
                <w:b w:val="0"/>
                <w:bCs/>
              </w:rPr>
            </w:pPr>
            <w:r w:rsidRPr="00F534D8">
              <w:rPr>
                <w:b w:val="0"/>
                <w:bCs/>
              </w:rPr>
              <w:t>26</w:t>
            </w:r>
          </w:p>
        </w:tc>
      </w:tr>
      <w:tr w:rsidR="00C31C58" w14:paraId="7782BEFA" w14:textId="77777777" w:rsidTr="00C31C58">
        <w:tc>
          <w:tcPr>
            <w:tcW w:w="3041" w:type="pct"/>
            <w:tcBorders>
              <w:bottom w:val="single" w:sz="8" w:space="0" w:color="auto"/>
            </w:tcBorders>
            <w:shd w:val="clear" w:color="auto" w:fill="auto"/>
          </w:tcPr>
          <w:p w14:paraId="164432F5" w14:textId="0BCB8105" w:rsidR="00C31C58" w:rsidRPr="00F534D8" w:rsidRDefault="00CE11CB" w:rsidP="00C31C58">
            <w:pPr>
              <w:pStyle w:val="TabellSlutsumma"/>
              <w:jc w:val="left"/>
              <w:rPr>
                <w:b w:val="0"/>
                <w:bCs/>
              </w:rPr>
            </w:pPr>
            <w:r w:rsidRPr="00F534D8">
              <w:rPr>
                <w:b w:val="0"/>
                <w:bCs/>
              </w:rPr>
              <w:t>Vietnam</w:t>
            </w:r>
          </w:p>
        </w:tc>
        <w:tc>
          <w:tcPr>
            <w:tcW w:w="1959" w:type="pct"/>
            <w:tcBorders>
              <w:bottom w:val="single" w:sz="8" w:space="0" w:color="auto"/>
            </w:tcBorders>
            <w:shd w:val="clear" w:color="auto" w:fill="auto"/>
          </w:tcPr>
          <w:p w14:paraId="5163AA22" w14:textId="1921419C" w:rsidR="00C31C58" w:rsidRPr="00F534D8" w:rsidRDefault="00CE11CB" w:rsidP="00C31C58">
            <w:pPr>
              <w:pStyle w:val="TabellSlutsumma"/>
              <w:rPr>
                <w:b w:val="0"/>
                <w:bCs/>
              </w:rPr>
            </w:pPr>
            <w:r w:rsidRPr="00F534D8">
              <w:rPr>
                <w:b w:val="0"/>
                <w:bCs/>
              </w:rPr>
              <w:t>25</w:t>
            </w:r>
          </w:p>
        </w:tc>
      </w:tr>
    </w:tbl>
    <w:p w14:paraId="105DE982" w14:textId="77777777" w:rsidR="00C31C58" w:rsidRDefault="00C31C58" w:rsidP="003F4295">
      <w:pPr>
        <w:pStyle w:val="Brdtext"/>
      </w:pPr>
    </w:p>
    <w:p w14:paraId="354222EC" w14:textId="7B6C9A07" w:rsidR="00C31C58" w:rsidRDefault="00CE11CB" w:rsidP="003F4295">
      <w:pPr>
        <w:pStyle w:val="Brdtext"/>
      </w:pPr>
      <w:r w:rsidRPr="00F534D8">
        <w:t>I tabell 9 redovisas antalet avslag på ansökningar om individuella och globala exporttillstånd under 2020 per land. Sådana tillstånd krävs i regel inte vid överföring till länder inom EU och till Australien, Japan, Kanada, Liechtenstein, Norge, Nya Zeeland, Schweiz och USA.</w:t>
      </w:r>
    </w:p>
    <w:p w14:paraId="720D9B28" w14:textId="235D34F7" w:rsidR="00C31C58" w:rsidRDefault="00CE11CB" w:rsidP="00C31C58">
      <w:pPr>
        <w:pStyle w:val="TabellRubrik"/>
      </w:pPr>
      <w:r>
        <w:t xml:space="preserve">Tabell </w:t>
      </w:r>
      <w:r w:rsidR="00D25804">
        <w:fldChar w:fldCharType="begin"/>
      </w:r>
      <w:r w:rsidR="00D25804">
        <w:instrText xml:space="preserve"> SEQ Tabell</w:instrText>
      </w:r>
      <w:r w:rsidR="00D25804">
        <w:instrText xml:space="preserve"> \* Arabic \s 1  \* MERGEFORMAT </w:instrText>
      </w:r>
      <w:r w:rsidR="00D25804">
        <w:fldChar w:fldCharType="separate"/>
      </w:r>
      <w:r>
        <w:rPr>
          <w:noProof/>
        </w:rPr>
        <w:t>9</w:t>
      </w:r>
      <w:r w:rsidR="00D25804">
        <w:rPr>
          <w:noProof/>
        </w:rPr>
        <w:fldChar w:fldCharType="end"/>
      </w:r>
      <w:r>
        <w:tab/>
      </w:r>
      <w:r w:rsidRPr="00F534D8">
        <w:t>Länder som omfattades av flest antal avslag rörande produkter med dubbla användningsområden 2020</w:t>
      </w:r>
    </w:p>
    <w:p w14:paraId="0F064079" w14:textId="7F2E597D" w:rsidR="00C31C58" w:rsidRDefault="00C31C58" w:rsidP="00C31C58">
      <w:pPr>
        <w:pStyle w:val="TabellUnderrubrik"/>
      </w:pPr>
    </w:p>
    <w:tbl>
      <w:tblPr>
        <w:tblW w:w="5000" w:type="pct"/>
        <w:tblCellMar>
          <w:left w:w="0" w:type="dxa"/>
        </w:tblCellMar>
        <w:tblLook w:val="06A0" w:firstRow="1" w:lastRow="0" w:firstColumn="1" w:lastColumn="0" w:noHBand="1" w:noVBand="1"/>
      </w:tblPr>
      <w:tblGrid>
        <w:gridCol w:w="3478"/>
        <w:gridCol w:w="2419"/>
      </w:tblGrid>
      <w:tr w:rsidR="00C31C58" w14:paraId="0040982E" w14:textId="77777777" w:rsidTr="00C31C58">
        <w:trPr>
          <w:tblHeader/>
        </w:trPr>
        <w:tc>
          <w:tcPr>
            <w:tcW w:w="2949" w:type="pct"/>
            <w:tcBorders>
              <w:top w:val="single" w:sz="8" w:space="0" w:color="auto"/>
              <w:bottom w:val="single" w:sz="6" w:space="0" w:color="auto"/>
            </w:tcBorders>
            <w:shd w:val="clear" w:color="auto" w:fill="auto"/>
          </w:tcPr>
          <w:p w14:paraId="7DE42E01" w14:textId="10DF9677" w:rsidR="00C31C58" w:rsidRDefault="00CE11CB" w:rsidP="00C31C58">
            <w:pPr>
              <w:pStyle w:val="TabellHuvud"/>
              <w:jc w:val="left"/>
            </w:pPr>
            <w:r w:rsidRPr="0056636C">
              <w:t>Land</w:t>
            </w:r>
          </w:p>
        </w:tc>
        <w:tc>
          <w:tcPr>
            <w:tcW w:w="2051" w:type="pct"/>
            <w:tcBorders>
              <w:top w:val="single" w:sz="8" w:space="0" w:color="auto"/>
              <w:bottom w:val="single" w:sz="6" w:space="0" w:color="auto"/>
            </w:tcBorders>
            <w:shd w:val="clear" w:color="auto" w:fill="auto"/>
          </w:tcPr>
          <w:p w14:paraId="35C5EA94" w14:textId="6C9C049B" w:rsidR="00C31C58" w:rsidRDefault="00CE11CB" w:rsidP="00C31C58">
            <w:pPr>
              <w:pStyle w:val="TabellHuvud"/>
              <w:jc w:val="center"/>
            </w:pPr>
            <w:r w:rsidRPr="0056636C">
              <w:t>Antal avslag</w:t>
            </w:r>
          </w:p>
        </w:tc>
      </w:tr>
      <w:tr w:rsidR="00C31C58" w14:paraId="1819187F" w14:textId="77777777" w:rsidTr="00C31C58">
        <w:tc>
          <w:tcPr>
            <w:tcW w:w="2949" w:type="pct"/>
            <w:tcBorders>
              <w:top w:val="single" w:sz="6" w:space="0" w:color="auto"/>
            </w:tcBorders>
            <w:shd w:val="clear" w:color="auto" w:fill="auto"/>
          </w:tcPr>
          <w:p w14:paraId="491AD9C7" w14:textId="3869A30C" w:rsidR="00C31C58" w:rsidRDefault="00CE11CB" w:rsidP="00C31C58">
            <w:pPr>
              <w:pStyle w:val="TabellRader"/>
              <w:jc w:val="left"/>
            </w:pPr>
            <w:r w:rsidRPr="0056636C">
              <w:t>Kina</w:t>
            </w:r>
          </w:p>
        </w:tc>
        <w:tc>
          <w:tcPr>
            <w:tcW w:w="2051" w:type="pct"/>
            <w:tcBorders>
              <w:top w:val="single" w:sz="6" w:space="0" w:color="auto"/>
            </w:tcBorders>
            <w:shd w:val="clear" w:color="auto" w:fill="auto"/>
          </w:tcPr>
          <w:p w14:paraId="2621828F" w14:textId="47A0DD33" w:rsidR="00C31C58" w:rsidRDefault="00CE11CB" w:rsidP="00C31C58">
            <w:pPr>
              <w:pStyle w:val="TabellRader"/>
              <w:jc w:val="center"/>
            </w:pPr>
            <w:r w:rsidRPr="0056636C">
              <w:t>16</w:t>
            </w:r>
          </w:p>
        </w:tc>
      </w:tr>
      <w:tr w:rsidR="00C31C58" w14:paraId="4A25C319" w14:textId="77777777" w:rsidTr="00C31C58">
        <w:tc>
          <w:tcPr>
            <w:tcW w:w="2949" w:type="pct"/>
            <w:shd w:val="clear" w:color="auto" w:fill="auto"/>
          </w:tcPr>
          <w:p w14:paraId="15CD7E2E" w14:textId="0152BF34" w:rsidR="00C31C58" w:rsidRDefault="00CE11CB" w:rsidP="00C31C58">
            <w:pPr>
              <w:pStyle w:val="TabellRader"/>
              <w:jc w:val="left"/>
            </w:pPr>
            <w:r w:rsidRPr="0056636C">
              <w:t>Israel</w:t>
            </w:r>
          </w:p>
        </w:tc>
        <w:tc>
          <w:tcPr>
            <w:tcW w:w="2051" w:type="pct"/>
            <w:shd w:val="clear" w:color="auto" w:fill="auto"/>
          </w:tcPr>
          <w:p w14:paraId="076E6D7A" w14:textId="5E7DE0EA" w:rsidR="00C31C58" w:rsidRDefault="00CE11CB" w:rsidP="00C31C58">
            <w:pPr>
              <w:pStyle w:val="TabellRader"/>
              <w:jc w:val="center"/>
            </w:pPr>
            <w:r w:rsidRPr="0056636C">
              <w:t>6</w:t>
            </w:r>
          </w:p>
        </w:tc>
      </w:tr>
      <w:tr w:rsidR="00C31C58" w14:paraId="4A7A8759" w14:textId="77777777" w:rsidTr="00C31C58">
        <w:tc>
          <w:tcPr>
            <w:tcW w:w="2949" w:type="pct"/>
            <w:shd w:val="clear" w:color="auto" w:fill="auto"/>
          </w:tcPr>
          <w:p w14:paraId="25BA69C7" w14:textId="1E2A659A" w:rsidR="00C31C58" w:rsidRDefault="00CE11CB" w:rsidP="00C31C58">
            <w:pPr>
              <w:pStyle w:val="TabellRader"/>
              <w:jc w:val="left"/>
            </w:pPr>
            <w:r w:rsidRPr="0056636C">
              <w:t>Ryssland</w:t>
            </w:r>
          </w:p>
        </w:tc>
        <w:tc>
          <w:tcPr>
            <w:tcW w:w="2051" w:type="pct"/>
            <w:shd w:val="clear" w:color="auto" w:fill="auto"/>
          </w:tcPr>
          <w:p w14:paraId="7B78CD02" w14:textId="5B8875CC" w:rsidR="00C31C58" w:rsidRDefault="00CE11CB" w:rsidP="00C31C58">
            <w:pPr>
              <w:pStyle w:val="TabellRader"/>
              <w:jc w:val="center"/>
            </w:pPr>
            <w:r w:rsidRPr="0056636C">
              <w:t>4</w:t>
            </w:r>
          </w:p>
        </w:tc>
      </w:tr>
      <w:tr w:rsidR="00C31C58" w14:paraId="7AB69B49" w14:textId="77777777" w:rsidTr="00C31C58">
        <w:tc>
          <w:tcPr>
            <w:tcW w:w="2949" w:type="pct"/>
            <w:shd w:val="clear" w:color="auto" w:fill="auto"/>
          </w:tcPr>
          <w:p w14:paraId="59A72D29" w14:textId="1D1BFD6F" w:rsidR="00C31C58" w:rsidRDefault="00CE11CB" w:rsidP="00C31C58">
            <w:pPr>
              <w:pStyle w:val="TabellRader"/>
              <w:jc w:val="left"/>
            </w:pPr>
            <w:r w:rsidRPr="0056636C">
              <w:t xml:space="preserve">Algeriet </w:t>
            </w:r>
          </w:p>
        </w:tc>
        <w:tc>
          <w:tcPr>
            <w:tcW w:w="2051" w:type="pct"/>
            <w:shd w:val="clear" w:color="auto" w:fill="auto"/>
          </w:tcPr>
          <w:p w14:paraId="7D7C5C4D" w14:textId="55D65B7F" w:rsidR="00C31C58" w:rsidRDefault="00CE11CB" w:rsidP="00C31C58">
            <w:pPr>
              <w:pStyle w:val="TabellRader"/>
              <w:jc w:val="center"/>
            </w:pPr>
            <w:r w:rsidRPr="0056636C">
              <w:t>3</w:t>
            </w:r>
          </w:p>
        </w:tc>
      </w:tr>
      <w:tr w:rsidR="00C31C58" w14:paraId="23A40301" w14:textId="77777777" w:rsidTr="00C31C58">
        <w:tc>
          <w:tcPr>
            <w:tcW w:w="2949" w:type="pct"/>
            <w:shd w:val="clear" w:color="auto" w:fill="auto"/>
          </w:tcPr>
          <w:p w14:paraId="4A702652" w14:textId="1B80FE9E" w:rsidR="00C31C58" w:rsidRDefault="00CE11CB" w:rsidP="00C31C58">
            <w:pPr>
              <w:pStyle w:val="TabellRader"/>
              <w:jc w:val="left"/>
            </w:pPr>
            <w:r w:rsidRPr="0056636C">
              <w:t xml:space="preserve">Argentina </w:t>
            </w:r>
          </w:p>
        </w:tc>
        <w:tc>
          <w:tcPr>
            <w:tcW w:w="2051" w:type="pct"/>
            <w:shd w:val="clear" w:color="auto" w:fill="auto"/>
          </w:tcPr>
          <w:p w14:paraId="4B7AF9B8" w14:textId="3EB4A0F5" w:rsidR="00C31C58" w:rsidRDefault="00CE11CB" w:rsidP="00C31C58">
            <w:pPr>
              <w:pStyle w:val="TabellRader"/>
              <w:jc w:val="center"/>
            </w:pPr>
            <w:r w:rsidRPr="0056636C">
              <w:t>2</w:t>
            </w:r>
          </w:p>
        </w:tc>
      </w:tr>
      <w:tr w:rsidR="00C31C58" w14:paraId="3C7705F6" w14:textId="77777777" w:rsidTr="00C31C58">
        <w:tc>
          <w:tcPr>
            <w:tcW w:w="2949" w:type="pct"/>
            <w:shd w:val="clear" w:color="auto" w:fill="auto"/>
          </w:tcPr>
          <w:p w14:paraId="66140884" w14:textId="328F9B44" w:rsidR="00C31C58" w:rsidRDefault="00CE11CB" w:rsidP="00C31C58">
            <w:pPr>
              <w:pStyle w:val="TabellRader"/>
              <w:jc w:val="left"/>
            </w:pPr>
            <w:r w:rsidRPr="0056636C">
              <w:t>Hongkong</w:t>
            </w:r>
          </w:p>
        </w:tc>
        <w:tc>
          <w:tcPr>
            <w:tcW w:w="2051" w:type="pct"/>
            <w:shd w:val="clear" w:color="auto" w:fill="auto"/>
          </w:tcPr>
          <w:p w14:paraId="299790E9" w14:textId="4A444563" w:rsidR="00C31C58" w:rsidRDefault="00CE11CB" w:rsidP="00C31C58">
            <w:pPr>
              <w:pStyle w:val="TabellRader"/>
              <w:jc w:val="center"/>
            </w:pPr>
            <w:r w:rsidRPr="0056636C">
              <w:t>2</w:t>
            </w:r>
          </w:p>
        </w:tc>
      </w:tr>
      <w:tr w:rsidR="00C31C58" w14:paraId="648525BC" w14:textId="77777777" w:rsidTr="00C31C58">
        <w:tc>
          <w:tcPr>
            <w:tcW w:w="2949" w:type="pct"/>
            <w:shd w:val="clear" w:color="auto" w:fill="auto"/>
          </w:tcPr>
          <w:p w14:paraId="3D2C87C2" w14:textId="3826BDF5" w:rsidR="00C31C58" w:rsidRDefault="00CE11CB" w:rsidP="00C31C58">
            <w:pPr>
              <w:pStyle w:val="TabellRader"/>
              <w:jc w:val="left"/>
            </w:pPr>
            <w:r w:rsidRPr="0056636C">
              <w:t xml:space="preserve">Kazakstan </w:t>
            </w:r>
          </w:p>
        </w:tc>
        <w:tc>
          <w:tcPr>
            <w:tcW w:w="2051" w:type="pct"/>
            <w:shd w:val="clear" w:color="auto" w:fill="auto"/>
          </w:tcPr>
          <w:p w14:paraId="7060EBB3" w14:textId="4152356C" w:rsidR="00C31C58" w:rsidRDefault="00CE11CB" w:rsidP="00C31C58">
            <w:pPr>
              <w:pStyle w:val="TabellRader"/>
              <w:jc w:val="center"/>
            </w:pPr>
            <w:r w:rsidRPr="0056636C">
              <w:t>2</w:t>
            </w:r>
          </w:p>
        </w:tc>
      </w:tr>
      <w:tr w:rsidR="00C31C58" w14:paraId="3AF503F2" w14:textId="77777777" w:rsidTr="00C31C58">
        <w:tc>
          <w:tcPr>
            <w:tcW w:w="2949" w:type="pct"/>
            <w:shd w:val="clear" w:color="auto" w:fill="auto"/>
          </w:tcPr>
          <w:p w14:paraId="63058AC4" w14:textId="09D84CC6" w:rsidR="00C31C58" w:rsidRDefault="00CE11CB" w:rsidP="00C31C58">
            <w:pPr>
              <w:pStyle w:val="TabellRader"/>
              <w:jc w:val="left"/>
            </w:pPr>
            <w:r w:rsidRPr="0056636C">
              <w:t>Macau</w:t>
            </w:r>
          </w:p>
        </w:tc>
        <w:tc>
          <w:tcPr>
            <w:tcW w:w="2051" w:type="pct"/>
            <w:shd w:val="clear" w:color="auto" w:fill="auto"/>
          </w:tcPr>
          <w:p w14:paraId="66A96980" w14:textId="4A0607EB" w:rsidR="00C31C58" w:rsidRDefault="00CE11CB" w:rsidP="00C31C58">
            <w:pPr>
              <w:pStyle w:val="TabellRader"/>
              <w:jc w:val="center"/>
            </w:pPr>
            <w:r w:rsidRPr="0056636C">
              <w:t>2</w:t>
            </w:r>
          </w:p>
        </w:tc>
      </w:tr>
      <w:tr w:rsidR="00C31C58" w14:paraId="6438F76F" w14:textId="77777777" w:rsidTr="00C31C58">
        <w:tc>
          <w:tcPr>
            <w:tcW w:w="2949" w:type="pct"/>
            <w:shd w:val="clear" w:color="auto" w:fill="auto"/>
          </w:tcPr>
          <w:p w14:paraId="64A52F0E" w14:textId="646AA0DB" w:rsidR="00C31C58" w:rsidRPr="00636587" w:rsidRDefault="00CE11CB" w:rsidP="00C31C58">
            <w:pPr>
              <w:pStyle w:val="TabellSlutsumma"/>
              <w:jc w:val="left"/>
              <w:rPr>
                <w:b w:val="0"/>
                <w:bCs/>
              </w:rPr>
            </w:pPr>
            <w:r w:rsidRPr="00636587">
              <w:rPr>
                <w:b w:val="0"/>
                <w:bCs/>
              </w:rPr>
              <w:t>Nepal</w:t>
            </w:r>
          </w:p>
        </w:tc>
        <w:tc>
          <w:tcPr>
            <w:tcW w:w="2051" w:type="pct"/>
            <w:shd w:val="clear" w:color="auto" w:fill="auto"/>
          </w:tcPr>
          <w:p w14:paraId="300B2B9D" w14:textId="69A9CD45" w:rsidR="00C31C58" w:rsidRPr="00636587" w:rsidRDefault="00CE11CB" w:rsidP="00C31C58">
            <w:pPr>
              <w:pStyle w:val="TabellSlutsumma"/>
              <w:jc w:val="center"/>
              <w:rPr>
                <w:b w:val="0"/>
                <w:bCs/>
              </w:rPr>
            </w:pPr>
            <w:r w:rsidRPr="00636587">
              <w:rPr>
                <w:b w:val="0"/>
                <w:bCs/>
              </w:rPr>
              <w:t>2</w:t>
            </w:r>
          </w:p>
        </w:tc>
      </w:tr>
      <w:tr w:rsidR="00C31C58" w14:paraId="6EC4D486" w14:textId="77777777" w:rsidTr="00C31C58">
        <w:tc>
          <w:tcPr>
            <w:tcW w:w="2949" w:type="pct"/>
            <w:shd w:val="clear" w:color="auto" w:fill="auto"/>
          </w:tcPr>
          <w:p w14:paraId="61C12C3E" w14:textId="3234B67F" w:rsidR="00C31C58" w:rsidRPr="00636587" w:rsidRDefault="00CE11CB" w:rsidP="00C31C58">
            <w:pPr>
              <w:pStyle w:val="TabellSlutsumma"/>
              <w:jc w:val="left"/>
              <w:rPr>
                <w:b w:val="0"/>
                <w:bCs/>
              </w:rPr>
            </w:pPr>
            <w:r w:rsidRPr="00636587">
              <w:rPr>
                <w:b w:val="0"/>
                <w:bCs/>
              </w:rPr>
              <w:t>Turkiet</w:t>
            </w:r>
          </w:p>
        </w:tc>
        <w:tc>
          <w:tcPr>
            <w:tcW w:w="2051" w:type="pct"/>
            <w:shd w:val="clear" w:color="auto" w:fill="auto"/>
          </w:tcPr>
          <w:p w14:paraId="4ACB27DB" w14:textId="2B49E53A" w:rsidR="00C31C58" w:rsidRPr="00636587" w:rsidRDefault="00CE11CB" w:rsidP="00C31C58">
            <w:pPr>
              <w:pStyle w:val="TabellSlutsumma"/>
              <w:jc w:val="center"/>
              <w:rPr>
                <w:b w:val="0"/>
                <w:bCs/>
              </w:rPr>
            </w:pPr>
            <w:r w:rsidRPr="00636587">
              <w:rPr>
                <w:b w:val="0"/>
                <w:bCs/>
              </w:rPr>
              <w:t>2</w:t>
            </w:r>
          </w:p>
        </w:tc>
      </w:tr>
      <w:tr w:rsidR="00C31C58" w14:paraId="07AD210E" w14:textId="77777777" w:rsidTr="00C31C58">
        <w:tc>
          <w:tcPr>
            <w:tcW w:w="2949" w:type="pct"/>
            <w:tcBorders>
              <w:bottom w:val="single" w:sz="8" w:space="0" w:color="auto"/>
            </w:tcBorders>
            <w:shd w:val="clear" w:color="auto" w:fill="auto"/>
          </w:tcPr>
          <w:p w14:paraId="73262664" w14:textId="4CEBB9A9" w:rsidR="00C31C58" w:rsidRPr="00636587" w:rsidRDefault="00CE11CB" w:rsidP="00C31C58">
            <w:pPr>
              <w:pStyle w:val="TabellSlutsumma"/>
              <w:jc w:val="left"/>
              <w:rPr>
                <w:b w:val="0"/>
                <w:bCs/>
              </w:rPr>
            </w:pPr>
            <w:r w:rsidRPr="00636587">
              <w:rPr>
                <w:b w:val="0"/>
                <w:bCs/>
              </w:rPr>
              <w:t>Vietnam</w:t>
            </w:r>
          </w:p>
        </w:tc>
        <w:tc>
          <w:tcPr>
            <w:tcW w:w="2051" w:type="pct"/>
            <w:tcBorders>
              <w:bottom w:val="single" w:sz="8" w:space="0" w:color="auto"/>
            </w:tcBorders>
            <w:shd w:val="clear" w:color="auto" w:fill="auto"/>
          </w:tcPr>
          <w:p w14:paraId="199BC3A4" w14:textId="0A3E6F33" w:rsidR="00C31C58" w:rsidRPr="00636587" w:rsidRDefault="00CE11CB" w:rsidP="00C31C58">
            <w:pPr>
              <w:pStyle w:val="TabellSlutsumma"/>
              <w:jc w:val="center"/>
              <w:rPr>
                <w:b w:val="0"/>
                <w:bCs/>
              </w:rPr>
            </w:pPr>
            <w:r w:rsidRPr="00636587">
              <w:rPr>
                <w:b w:val="0"/>
                <w:bCs/>
              </w:rPr>
              <w:t>2</w:t>
            </w:r>
          </w:p>
        </w:tc>
      </w:tr>
    </w:tbl>
    <w:p w14:paraId="05EEFBA3" w14:textId="0975219D" w:rsidR="00C31C58" w:rsidRDefault="00CE11CB" w:rsidP="00C31C58">
      <w:pPr>
        <w:pStyle w:val="Rubrik2utannumrering"/>
      </w:pPr>
      <w:r w:rsidRPr="002A53EF">
        <w:t>Individuella och globala exporttillstånd för produkter med dubbla användningsområden med militär slutanvändare</w:t>
      </w:r>
    </w:p>
    <w:p w14:paraId="6D972C1F" w14:textId="5B14D1C1" w:rsidR="00C31C58" w:rsidRDefault="00CE11CB" w:rsidP="00C31C58">
      <w:pPr>
        <w:pStyle w:val="Brdtext"/>
      </w:pPr>
      <w:r w:rsidRPr="002A53EF">
        <w:t>I tabell 10 och 11 redovisas beviljade respektive avslagna ansökningar om exporttillstånd för produkter med dubbla användningsområden med militära slutanvändare. Tillstånden indelas i globala och individuella exporttillstånd och redovisas per land samt slutligt användningsområde</w:t>
      </w:r>
    </w:p>
    <w:p w14:paraId="01292A5D" w14:textId="56645085"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10</w:t>
      </w:r>
      <w:r w:rsidR="00D25804">
        <w:rPr>
          <w:noProof/>
        </w:rPr>
        <w:fldChar w:fldCharType="end"/>
      </w:r>
      <w:r>
        <w:tab/>
      </w:r>
      <w:r w:rsidRPr="002A53EF">
        <w:t>Antal beviljade exporttillstånd rörande produkter med dubbla användningsområden till militära slutanvändare 2020</w:t>
      </w:r>
    </w:p>
    <w:p w14:paraId="234AD202" w14:textId="423F6DDD" w:rsidR="00C31C58" w:rsidRDefault="00C31C58" w:rsidP="00C31C58">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1283"/>
        <w:gridCol w:w="1386"/>
        <w:gridCol w:w="1386"/>
        <w:gridCol w:w="1842"/>
      </w:tblGrid>
      <w:tr w:rsidR="00C31C58" w14:paraId="231327DA" w14:textId="77777777" w:rsidTr="00C31C58">
        <w:trPr>
          <w:tblHeader/>
        </w:trPr>
        <w:tc>
          <w:tcPr>
            <w:tcW w:w="1088" w:type="pct"/>
            <w:vAlign w:val="bottom"/>
            <w:hideMark/>
          </w:tcPr>
          <w:p w14:paraId="7C5D0247" w14:textId="77777777" w:rsidR="00C31C58" w:rsidRDefault="00CE11CB" w:rsidP="00C31C58">
            <w:pPr>
              <w:pStyle w:val="TabellHuvud"/>
              <w:jc w:val="left"/>
            </w:pPr>
            <w:r>
              <w:t>Land</w:t>
            </w:r>
          </w:p>
        </w:tc>
        <w:tc>
          <w:tcPr>
            <w:tcW w:w="1175" w:type="pct"/>
            <w:vAlign w:val="bottom"/>
            <w:hideMark/>
          </w:tcPr>
          <w:p w14:paraId="172D5023" w14:textId="77777777" w:rsidR="00C31C58" w:rsidRDefault="00CE11CB" w:rsidP="00C31C58">
            <w:pPr>
              <w:pStyle w:val="TabellHuvud"/>
              <w:jc w:val="center"/>
            </w:pPr>
            <w:r>
              <w:t>Globala exporttillstånd</w:t>
            </w:r>
          </w:p>
        </w:tc>
        <w:tc>
          <w:tcPr>
            <w:tcW w:w="1175" w:type="pct"/>
            <w:vAlign w:val="bottom"/>
            <w:hideMark/>
          </w:tcPr>
          <w:p w14:paraId="40680962" w14:textId="77777777" w:rsidR="00C31C58" w:rsidRDefault="00CE11CB" w:rsidP="00C31C58">
            <w:pPr>
              <w:pStyle w:val="TabellHuvud"/>
              <w:jc w:val="center"/>
            </w:pPr>
            <w:r>
              <w:t>Individuella exporttillstånd</w:t>
            </w:r>
          </w:p>
        </w:tc>
        <w:tc>
          <w:tcPr>
            <w:tcW w:w="1562" w:type="pct"/>
            <w:vAlign w:val="bottom"/>
            <w:hideMark/>
          </w:tcPr>
          <w:p w14:paraId="723CD70E" w14:textId="77777777" w:rsidR="00C31C58" w:rsidRDefault="00CE11CB" w:rsidP="00C31C58">
            <w:pPr>
              <w:pStyle w:val="TabellHuvud"/>
              <w:jc w:val="left"/>
            </w:pPr>
            <w:r>
              <w:t>Slutligt användningsområde</w:t>
            </w:r>
          </w:p>
        </w:tc>
      </w:tr>
      <w:tr w:rsidR="00C31C58" w14:paraId="592735E0" w14:textId="77777777" w:rsidTr="00C31C58">
        <w:tc>
          <w:tcPr>
            <w:tcW w:w="1088" w:type="pct"/>
            <w:vAlign w:val="center"/>
            <w:hideMark/>
          </w:tcPr>
          <w:p w14:paraId="30ECA219" w14:textId="77777777" w:rsidR="00C31C58" w:rsidRDefault="00CE11CB" w:rsidP="00C31C58">
            <w:pPr>
              <w:pStyle w:val="TabellRader"/>
              <w:jc w:val="left"/>
            </w:pPr>
            <w:r>
              <w:t>Australien</w:t>
            </w:r>
          </w:p>
        </w:tc>
        <w:tc>
          <w:tcPr>
            <w:tcW w:w="1175" w:type="pct"/>
            <w:vAlign w:val="center"/>
            <w:hideMark/>
          </w:tcPr>
          <w:p w14:paraId="01137300" w14:textId="77777777" w:rsidR="00C31C58" w:rsidRDefault="00CE11CB" w:rsidP="00C31C58">
            <w:pPr>
              <w:pStyle w:val="TabellRader"/>
              <w:jc w:val="center"/>
            </w:pPr>
            <w:r>
              <w:t>1</w:t>
            </w:r>
          </w:p>
        </w:tc>
        <w:tc>
          <w:tcPr>
            <w:tcW w:w="1175" w:type="pct"/>
            <w:vAlign w:val="center"/>
          </w:tcPr>
          <w:p w14:paraId="622F7946" w14:textId="77777777" w:rsidR="00C31C58" w:rsidRDefault="00C31C58" w:rsidP="00C31C58">
            <w:pPr>
              <w:pStyle w:val="TabellRader"/>
              <w:jc w:val="center"/>
              <w:rPr>
                <w:b/>
              </w:rPr>
            </w:pPr>
          </w:p>
        </w:tc>
        <w:tc>
          <w:tcPr>
            <w:tcW w:w="1562" w:type="pct"/>
            <w:vAlign w:val="center"/>
            <w:hideMark/>
          </w:tcPr>
          <w:p w14:paraId="524C6E10" w14:textId="77777777" w:rsidR="00C31C58" w:rsidRDefault="00CE11CB" w:rsidP="00C31C58">
            <w:pPr>
              <w:pStyle w:val="TabellRader"/>
              <w:jc w:val="left"/>
            </w:pPr>
            <w:r>
              <w:t>Programvara</w:t>
            </w:r>
          </w:p>
        </w:tc>
      </w:tr>
      <w:tr w:rsidR="00C31C58" w14:paraId="69C40D54" w14:textId="77777777" w:rsidTr="00C31C58">
        <w:tc>
          <w:tcPr>
            <w:tcW w:w="1088" w:type="pct"/>
            <w:vAlign w:val="center"/>
            <w:hideMark/>
          </w:tcPr>
          <w:p w14:paraId="504AB8F3" w14:textId="77777777" w:rsidR="00C31C58" w:rsidRDefault="00CE11CB" w:rsidP="00C31C58">
            <w:pPr>
              <w:pStyle w:val="TabellRader"/>
              <w:jc w:val="left"/>
            </w:pPr>
            <w:r>
              <w:t>Brunei</w:t>
            </w:r>
          </w:p>
        </w:tc>
        <w:tc>
          <w:tcPr>
            <w:tcW w:w="1175" w:type="pct"/>
            <w:vAlign w:val="center"/>
            <w:hideMark/>
          </w:tcPr>
          <w:p w14:paraId="5DA635AA" w14:textId="77777777" w:rsidR="00C31C58" w:rsidRDefault="00CE11CB" w:rsidP="00C31C58">
            <w:pPr>
              <w:pStyle w:val="TabellRader"/>
              <w:jc w:val="center"/>
            </w:pPr>
            <w:r>
              <w:t>1</w:t>
            </w:r>
          </w:p>
        </w:tc>
        <w:tc>
          <w:tcPr>
            <w:tcW w:w="1175" w:type="pct"/>
            <w:vAlign w:val="center"/>
          </w:tcPr>
          <w:p w14:paraId="4C65B078" w14:textId="77777777" w:rsidR="00C31C58" w:rsidRDefault="00C31C58" w:rsidP="00C31C58">
            <w:pPr>
              <w:pStyle w:val="TabellRader"/>
              <w:jc w:val="center"/>
              <w:rPr>
                <w:b/>
              </w:rPr>
            </w:pPr>
          </w:p>
        </w:tc>
        <w:tc>
          <w:tcPr>
            <w:tcW w:w="1562" w:type="pct"/>
            <w:vAlign w:val="center"/>
            <w:hideMark/>
          </w:tcPr>
          <w:p w14:paraId="742FD324" w14:textId="77777777" w:rsidR="00C31C58" w:rsidRDefault="00CE11CB" w:rsidP="00C31C58">
            <w:pPr>
              <w:pStyle w:val="TabellRader"/>
              <w:jc w:val="left"/>
            </w:pPr>
            <w:r>
              <w:t>För demonstration</w:t>
            </w:r>
          </w:p>
        </w:tc>
      </w:tr>
      <w:tr w:rsidR="00C31C58" w14:paraId="5E08B3B8" w14:textId="77777777" w:rsidTr="00C31C58">
        <w:tc>
          <w:tcPr>
            <w:tcW w:w="1088" w:type="pct"/>
            <w:hideMark/>
          </w:tcPr>
          <w:p w14:paraId="21403618" w14:textId="77777777" w:rsidR="00C31C58" w:rsidRDefault="00CE11CB" w:rsidP="00C31C58">
            <w:pPr>
              <w:pStyle w:val="TabellRader"/>
              <w:jc w:val="left"/>
            </w:pPr>
            <w:r>
              <w:t>Filippinerna</w:t>
            </w:r>
          </w:p>
        </w:tc>
        <w:tc>
          <w:tcPr>
            <w:tcW w:w="1175" w:type="pct"/>
            <w:hideMark/>
          </w:tcPr>
          <w:p w14:paraId="376803BF" w14:textId="77777777" w:rsidR="00C31C58" w:rsidRDefault="00CE11CB" w:rsidP="00C31C58">
            <w:pPr>
              <w:pStyle w:val="TabellRader"/>
              <w:jc w:val="center"/>
            </w:pPr>
            <w:r>
              <w:t>1</w:t>
            </w:r>
          </w:p>
        </w:tc>
        <w:tc>
          <w:tcPr>
            <w:tcW w:w="1175" w:type="pct"/>
          </w:tcPr>
          <w:p w14:paraId="2C6485BD" w14:textId="77777777" w:rsidR="00C31C58" w:rsidRPr="002E10E4" w:rsidRDefault="00CE11CB" w:rsidP="00C31C58">
            <w:pPr>
              <w:pStyle w:val="TabellRader"/>
              <w:jc w:val="center"/>
            </w:pPr>
            <w:r w:rsidRPr="002E10E4">
              <w:t>1</w:t>
            </w:r>
          </w:p>
        </w:tc>
        <w:tc>
          <w:tcPr>
            <w:tcW w:w="1562" w:type="pct"/>
            <w:hideMark/>
          </w:tcPr>
          <w:p w14:paraId="276B64D9" w14:textId="77777777" w:rsidR="00C31C58" w:rsidRDefault="00CE11CB" w:rsidP="00C31C58">
            <w:pPr>
              <w:pStyle w:val="TabellRader"/>
              <w:jc w:val="left"/>
              <w:rPr>
                <w:b/>
              </w:rPr>
            </w:pPr>
            <w:r>
              <w:t>För demonstration, delar till sensorsystem (via tredjeland)</w:t>
            </w:r>
          </w:p>
        </w:tc>
      </w:tr>
      <w:tr w:rsidR="00C31C58" w14:paraId="611F5701" w14:textId="77777777" w:rsidTr="00C31C58">
        <w:tc>
          <w:tcPr>
            <w:tcW w:w="1088" w:type="pct"/>
            <w:hideMark/>
          </w:tcPr>
          <w:p w14:paraId="0EE38059" w14:textId="77777777" w:rsidR="00C31C58" w:rsidRDefault="00CE11CB" w:rsidP="00C31C58">
            <w:pPr>
              <w:pStyle w:val="TabellRader"/>
              <w:jc w:val="left"/>
            </w:pPr>
            <w:r>
              <w:t>Förenade Arabemiraten</w:t>
            </w:r>
          </w:p>
        </w:tc>
        <w:tc>
          <w:tcPr>
            <w:tcW w:w="1175" w:type="pct"/>
          </w:tcPr>
          <w:p w14:paraId="48BF9C64" w14:textId="77777777" w:rsidR="00C31C58" w:rsidRDefault="00C31C58" w:rsidP="00C31C58">
            <w:pPr>
              <w:pStyle w:val="TabellRader"/>
              <w:jc w:val="center"/>
            </w:pPr>
          </w:p>
        </w:tc>
        <w:tc>
          <w:tcPr>
            <w:tcW w:w="1175" w:type="pct"/>
            <w:hideMark/>
          </w:tcPr>
          <w:p w14:paraId="79DF7BCC" w14:textId="77777777" w:rsidR="00C31C58" w:rsidRDefault="00CE11CB" w:rsidP="00C31C58">
            <w:pPr>
              <w:pStyle w:val="TabellRader"/>
              <w:jc w:val="center"/>
            </w:pPr>
            <w:r>
              <w:t>1</w:t>
            </w:r>
          </w:p>
        </w:tc>
        <w:tc>
          <w:tcPr>
            <w:tcW w:w="1562" w:type="pct"/>
            <w:hideMark/>
          </w:tcPr>
          <w:p w14:paraId="0D9D284A" w14:textId="77777777" w:rsidR="00C31C58" w:rsidRDefault="00CE11CB" w:rsidP="00C31C58">
            <w:pPr>
              <w:pStyle w:val="TabellRader"/>
              <w:jc w:val="left"/>
            </w:pPr>
            <w:r>
              <w:t>För marint bruk</w:t>
            </w:r>
          </w:p>
        </w:tc>
      </w:tr>
      <w:tr w:rsidR="00C31C58" w14:paraId="2722F861" w14:textId="77777777" w:rsidTr="00C31C58">
        <w:tc>
          <w:tcPr>
            <w:tcW w:w="1088" w:type="pct"/>
            <w:vAlign w:val="center"/>
            <w:hideMark/>
          </w:tcPr>
          <w:p w14:paraId="0A599D14" w14:textId="77777777" w:rsidR="00C31C58" w:rsidRDefault="00CE11CB" w:rsidP="00C31C58">
            <w:pPr>
              <w:pStyle w:val="TabellRader"/>
              <w:jc w:val="left"/>
            </w:pPr>
            <w:r>
              <w:t>Georgien</w:t>
            </w:r>
          </w:p>
        </w:tc>
        <w:tc>
          <w:tcPr>
            <w:tcW w:w="1175" w:type="pct"/>
            <w:vAlign w:val="center"/>
          </w:tcPr>
          <w:p w14:paraId="2AEBC855" w14:textId="77777777" w:rsidR="00C31C58" w:rsidRDefault="00C31C58" w:rsidP="00C31C58">
            <w:pPr>
              <w:pStyle w:val="TabellRader"/>
              <w:jc w:val="center"/>
            </w:pPr>
          </w:p>
        </w:tc>
        <w:tc>
          <w:tcPr>
            <w:tcW w:w="1175" w:type="pct"/>
            <w:vAlign w:val="center"/>
            <w:hideMark/>
          </w:tcPr>
          <w:p w14:paraId="327123F8" w14:textId="77777777" w:rsidR="00C31C58" w:rsidRDefault="00CE11CB" w:rsidP="00C31C58">
            <w:pPr>
              <w:pStyle w:val="TabellRader"/>
              <w:jc w:val="center"/>
            </w:pPr>
            <w:r>
              <w:t>1</w:t>
            </w:r>
          </w:p>
        </w:tc>
        <w:tc>
          <w:tcPr>
            <w:tcW w:w="1562" w:type="pct"/>
            <w:vAlign w:val="center"/>
            <w:hideMark/>
          </w:tcPr>
          <w:p w14:paraId="397DB8B0" w14:textId="77777777" w:rsidR="00C31C58" w:rsidRDefault="00CE11CB" w:rsidP="00C31C58">
            <w:pPr>
              <w:pStyle w:val="TabellRader"/>
              <w:jc w:val="left"/>
            </w:pPr>
            <w:r>
              <w:t>För gränsbevakning</w:t>
            </w:r>
          </w:p>
        </w:tc>
      </w:tr>
      <w:tr w:rsidR="00C31C58" w14:paraId="16B8F4F4" w14:textId="77777777" w:rsidTr="00C31C58">
        <w:tc>
          <w:tcPr>
            <w:tcW w:w="1088" w:type="pct"/>
            <w:vAlign w:val="center"/>
          </w:tcPr>
          <w:p w14:paraId="039F5CCF" w14:textId="77777777" w:rsidR="00C31C58" w:rsidRDefault="00CE11CB" w:rsidP="00C31C58">
            <w:pPr>
              <w:pStyle w:val="TabellRader"/>
              <w:jc w:val="left"/>
            </w:pPr>
            <w:r>
              <w:t>Indien</w:t>
            </w:r>
          </w:p>
        </w:tc>
        <w:tc>
          <w:tcPr>
            <w:tcW w:w="1175" w:type="pct"/>
            <w:vAlign w:val="center"/>
          </w:tcPr>
          <w:p w14:paraId="13B83430" w14:textId="77777777" w:rsidR="00C31C58" w:rsidRDefault="00C31C58" w:rsidP="00C31C58">
            <w:pPr>
              <w:pStyle w:val="TabellRader"/>
              <w:jc w:val="center"/>
            </w:pPr>
          </w:p>
        </w:tc>
        <w:tc>
          <w:tcPr>
            <w:tcW w:w="1175" w:type="pct"/>
            <w:vAlign w:val="center"/>
          </w:tcPr>
          <w:p w14:paraId="1CB6D7C0" w14:textId="77777777" w:rsidR="00C31C58" w:rsidRDefault="00CE11CB" w:rsidP="00C31C58">
            <w:pPr>
              <w:pStyle w:val="TabellRader"/>
              <w:jc w:val="center"/>
            </w:pPr>
            <w:r>
              <w:t>8</w:t>
            </w:r>
          </w:p>
        </w:tc>
        <w:tc>
          <w:tcPr>
            <w:tcW w:w="1562" w:type="pct"/>
            <w:vAlign w:val="center"/>
          </w:tcPr>
          <w:p w14:paraId="2D7FB113" w14:textId="77777777" w:rsidR="00C31C58" w:rsidRDefault="00CE11CB" w:rsidP="00C31C58">
            <w:pPr>
              <w:pStyle w:val="TabellRader"/>
              <w:jc w:val="left"/>
            </w:pPr>
            <w:r>
              <w:t>Delar till sensorsystem (via tredjeland)</w:t>
            </w:r>
          </w:p>
        </w:tc>
      </w:tr>
      <w:tr w:rsidR="00C31C58" w14:paraId="1A0E9D61" w14:textId="77777777" w:rsidTr="00C31C58">
        <w:tc>
          <w:tcPr>
            <w:tcW w:w="1088" w:type="pct"/>
            <w:vAlign w:val="center"/>
            <w:hideMark/>
          </w:tcPr>
          <w:p w14:paraId="509A0051" w14:textId="77777777" w:rsidR="00C31C58" w:rsidRDefault="00CE11CB" w:rsidP="00C31C58">
            <w:pPr>
              <w:pStyle w:val="TabellRader"/>
              <w:jc w:val="left"/>
            </w:pPr>
            <w:r>
              <w:t>Indonesien</w:t>
            </w:r>
          </w:p>
        </w:tc>
        <w:tc>
          <w:tcPr>
            <w:tcW w:w="1175" w:type="pct"/>
            <w:vAlign w:val="center"/>
            <w:hideMark/>
          </w:tcPr>
          <w:p w14:paraId="3F0B0ECC" w14:textId="77777777" w:rsidR="00C31C58" w:rsidRDefault="00CE11CB" w:rsidP="00C31C58">
            <w:pPr>
              <w:pStyle w:val="TabellRader"/>
              <w:jc w:val="center"/>
            </w:pPr>
            <w:r>
              <w:t>1</w:t>
            </w:r>
          </w:p>
        </w:tc>
        <w:tc>
          <w:tcPr>
            <w:tcW w:w="1175" w:type="pct"/>
            <w:vAlign w:val="center"/>
          </w:tcPr>
          <w:p w14:paraId="26438D1D" w14:textId="77777777" w:rsidR="00C31C58" w:rsidRDefault="00C31C58" w:rsidP="00C31C58">
            <w:pPr>
              <w:pStyle w:val="TabellRader"/>
              <w:jc w:val="center"/>
            </w:pPr>
          </w:p>
        </w:tc>
        <w:tc>
          <w:tcPr>
            <w:tcW w:w="1562" w:type="pct"/>
            <w:vAlign w:val="center"/>
            <w:hideMark/>
          </w:tcPr>
          <w:p w14:paraId="088965AF" w14:textId="77777777" w:rsidR="00C31C58" w:rsidRDefault="00CE11CB" w:rsidP="00C31C58">
            <w:pPr>
              <w:pStyle w:val="TabellRader"/>
              <w:jc w:val="left"/>
            </w:pPr>
            <w:r>
              <w:t>För demonstration</w:t>
            </w:r>
          </w:p>
        </w:tc>
      </w:tr>
      <w:tr w:rsidR="00C31C58" w14:paraId="673378E1" w14:textId="77777777" w:rsidTr="00C31C58">
        <w:tc>
          <w:tcPr>
            <w:tcW w:w="1088" w:type="pct"/>
            <w:vAlign w:val="center"/>
            <w:hideMark/>
          </w:tcPr>
          <w:p w14:paraId="3DB84B8F" w14:textId="77777777" w:rsidR="00C31C58" w:rsidRDefault="00CE11CB" w:rsidP="00C31C58">
            <w:pPr>
              <w:pStyle w:val="TabellRader"/>
              <w:jc w:val="left"/>
            </w:pPr>
            <w:r>
              <w:t>Japan</w:t>
            </w:r>
          </w:p>
        </w:tc>
        <w:tc>
          <w:tcPr>
            <w:tcW w:w="1175" w:type="pct"/>
            <w:vAlign w:val="center"/>
            <w:hideMark/>
          </w:tcPr>
          <w:p w14:paraId="62378510" w14:textId="77777777" w:rsidR="00C31C58" w:rsidRDefault="00CE11CB" w:rsidP="00C31C58">
            <w:pPr>
              <w:pStyle w:val="TabellRader"/>
              <w:jc w:val="center"/>
            </w:pPr>
            <w:r>
              <w:t>2</w:t>
            </w:r>
          </w:p>
        </w:tc>
        <w:tc>
          <w:tcPr>
            <w:tcW w:w="1175" w:type="pct"/>
            <w:vAlign w:val="center"/>
          </w:tcPr>
          <w:p w14:paraId="06F8A808" w14:textId="77777777" w:rsidR="00C31C58" w:rsidRDefault="00C31C58" w:rsidP="00C31C58">
            <w:pPr>
              <w:pStyle w:val="TabellRader"/>
              <w:jc w:val="center"/>
            </w:pPr>
          </w:p>
        </w:tc>
        <w:tc>
          <w:tcPr>
            <w:tcW w:w="1562" w:type="pct"/>
            <w:vAlign w:val="center"/>
            <w:hideMark/>
          </w:tcPr>
          <w:p w14:paraId="0C52FFFE" w14:textId="77777777" w:rsidR="00C31C58" w:rsidRDefault="00CE11CB" w:rsidP="00C31C58">
            <w:pPr>
              <w:pStyle w:val="TabellRader"/>
              <w:jc w:val="left"/>
            </w:pPr>
            <w:r>
              <w:t>Rymd, programvara</w:t>
            </w:r>
          </w:p>
        </w:tc>
      </w:tr>
      <w:tr w:rsidR="00C31C58" w14:paraId="2E9813DB" w14:textId="77777777" w:rsidTr="00C31C58">
        <w:tc>
          <w:tcPr>
            <w:tcW w:w="1088" w:type="pct"/>
            <w:vAlign w:val="center"/>
            <w:hideMark/>
          </w:tcPr>
          <w:p w14:paraId="3CB14620" w14:textId="77777777" w:rsidR="00C31C58" w:rsidRDefault="00CE11CB" w:rsidP="00C31C58">
            <w:pPr>
              <w:pStyle w:val="TabellRader"/>
              <w:jc w:val="left"/>
            </w:pPr>
            <w:r>
              <w:t>Jordanien</w:t>
            </w:r>
          </w:p>
        </w:tc>
        <w:tc>
          <w:tcPr>
            <w:tcW w:w="1175" w:type="pct"/>
            <w:vAlign w:val="center"/>
          </w:tcPr>
          <w:p w14:paraId="77DC1329" w14:textId="77777777" w:rsidR="00C31C58" w:rsidRDefault="00C31C58" w:rsidP="00C31C58">
            <w:pPr>
              <w:pStyle w:val="TabellRader"/>
              <w:jc w:val="center"/>
            </w:pPr>
          </w:p>
        </w:tc>
        <w:tc>
          <w:tcPr>
            <w:tcW w:w="1175" w:type="pct"/>
            <w:vAlign w:val="center"/>
            <w:hideMark/>
          </w:tcPr>
          <w:p w14:paraId="50D80E6B" w14:textId="77777777" w:rsidR="00C31C58" w:rsidRDefault="00CE11CB" w:rsidP="00C31C58">
            <w:pPr>
              <w:pStyle w:val="TabellRader"/>
              <w:jc w:val="center"/>
            </w:pPr>
            <w:r>
              <w:t>1</w:t>
            </w:r>
          </w:p>
        </w:tc>
        <w:tc>
          <w:tcPr>
            <w:tcW w:w="1562" w:type="pct"/>
            <w:vAlign w:val="center"/>
            <w:hideMark/>
          </w:tcPr>
          <w:p w14:paraId="0BAE08E6" w14:textId="77777777" w:rsidR="00C31C58" w:rsidRDefault="00CE11CB" w:rsidP="00C31C58">
            <w:pPr>
              <w:pStyle w:val="TabellRader"/>
              <w:jc w:val="left"/>
            </w:pPr>
            <w:r>
              <w:t>Områdesskydd</w:t>
            </w:r>
          </w:p>
        </w:tc>
      </w:tr>
      <w:tr w:rsidR="00C31C58" w14:paraId="41F45362" w14:textId="77777777" w:rsidTr="00C31C58">
        <w:tc>
          <w:tcPr>
            <w:tcW w:w="1088" w:type="pct"/>
            <w:hideMark/>
          </w:tcPr>
          <w:p w14:paraId="1B3E8A28" w14:textId="77777777" w:rsidR="00C31C58" w:rsidRDefault="00CE11CB" w:rsidP="00C31C58">
            <w:pPr>
              <w:pStyle w:val="TabellRader"/>
              <w:jc w:val="left"/>
            </w:pPr>
            <w:r>
              <w:t>Kanada</w:t>
            </w:r>
          </w:p>
        </w:tc>
        <w:tc>
          <w:tcPr>
            <w:tcW w:w="1175" w:type="pct"/>
            <w:hideMark/>
          </w:tcPr>
          <w:p w14:paraId="4946F2F4" w14:textId="77777777" w:rsidR="00C31C58" w:rsidRDefault="00CE11CB" w:rsidP="00C31C58">
            <w:pPr>
              <w:pStyle w:val="TabellRader"/>
              <w:jc w:val="center"/>
            </w:pPr>
            <w:r>
              <w:t>2</w:t>
            </w:r>
          </w:p>
        </w:tc>
        <w:tc>
          <w:tcPr>
            <w:tcW w:w="1175" w:type="pct"/>
          </w:tcPr>
          <w:p w14:paraId="41E34CFD" w14:textId="77777777" w:rsidR="00C31C58" w:rsidRDefault="00CE11CB" w:rsidP="00C31C58">
            <w:pPr>
              <w:pStyle w:val="TabellRader"/>
              <w:jc w:val="center"/>
            </w:pPr>
            <w:r>
              <w:t>2</w:t>
            </w:r>
          </w:p>
        </w:tc>
        <w:tc>
          <w:tcPr>
            <w:tcW w:w="1562" w:type="pct"/>
            <w:hideMark/>
          </w:tcPr>
          <w:p w14:paraId="480D514A" w14:textId="77777777" w:rsidR="00C31C58" w:rsidRDefault="00CE11CB" w:rsidP="00C31C58">
            <w:pPr>
              <w:pStyle w:val="TabellRader"/>
              <w:jc w:val="left"/>
            </w:pPr>
            <w:r>
              <w:t>Rymd, programvara, delar till sensorsystem (via tredjeland)</w:t>
            </w:r>
          </w:p>
        </w:tc>
      </w:tr>
      <w:tr w:rsidR="00C31C58" w14:paraId="07088430" w14:textId="77777777" w:rsidTr="00C31C58">
        <w:tc>
          <w:tcPr>
            <w:tcW w:w="1088" w:type="pct"/>
            <w:vAlign w:val="center"/>
            <w:hideMark/>
          </w:tcPr>
          <w:p w14:paraId="552FA5BA" w14:textId="77777777" w:rsidR="00C31C58" w:rsidRDefault="00CE11CB" w:rsidP="00C31C58">
            <w:pPr>
              <w:pStyle w:val="TabellRader"/>
              <w:jc w:val="left"/>
            </w:pPr>
            <w:r>
              <w:t>Kenya</w:t>
            </w:r>
          </w:p>
        </w:tc>
        <w:tc>
          <w:tcPr>
            <w:tcW w:w="1175" w:type="pct"/>
            <w:vAlign w:val="center"/>
          </w:tcPr>
          <w:p w14:paraId="1FF5A338" w14:textId="77777777" w:rsidR="00C31C58" w:rsidRDefault="00C31C58" w:rsidP="00C31C58">
            <w:pPr>
              <w:pStyle w:val="TabellRader"/>
              <w:jc w:val="center"/>
            </w:pPr>
          </w:p>
        </w:tc>
        <w:tc>
          <w:tcPr>
            <w:tcW w:w="1175" w:type="pct"/>
            <w:vAlign w:val="center"/>
            <w:hideMark/>
          </w:tcPr>
          <w:p w14:paraId="2D835C3C" w14:textId="77777777" w:rsidR="00C31C58" w:rsidRDefault="00CE11CB" w:rsidP="00C31C58">
            <w:pPr>
              <w:pStyle w:val="TabellRader"/>
              <w:jc w:val="center"/>
            </w:pPr>
            <w:r>
              <w:t>1</w:t>
            </w:r>
          </w:p>
        </w:tc>
        <w:tc>
          <w:tcPr>
            <w:tcW w:w="1562" w:type="pct"/>
            <w:vAlign w:val="center"/>
            <w:hideMark/>
          </w:tcPr>
          <w:p w14:paraId="237628D0" w14:textId="77777777" w:rsidR="00C31C58" w:rsidRDefault="00CE11CB" w:rsidP="00C31C58">
            <w:pPr>
              <w:pStyle w:val="TabellRader"/>
              <w:jc w:val="left"/>
            </w:pPr>
            <w:r>
              <w:t>För marint bruk</w:t>
            </w:r>
          </w:p>
        </w:tc>
      </w:tr>
      <w:tr w:rsidR="00C31C58" w14:paraId="7E8B2FCC" w14:textId="77777777" w:rsidTr="00C31C58">
        <w:tc>
          <w:tcPr>
            <w:tcW w:w="1088" w:type="pct"/>
            <w:vAlign w:val="center"/>
            <w:hideMark/>
          </w:tcPr>
          <w:p w14:paraId="6CC3E9FF" w14:textId="77777777" w:rsidR="00C31C58" w:rsidRDefault="00CE11CB" w:rsidP="00C31C58">
            <w:pPr>
              <w:pStyle w:val="TabellRader"/>
              <w:jc w:val="left"/>
            </w:pPr>
            <w:r>
              <w:t>Kuwait</w:t>
            </w:r>
          </w:p>
        </w:tc>
        <w:tc>
          <w:tcPr>
            <w:tcW w:w="1175" w:type="pct"/>
            <w:vAlign w:val="center"/>
          </w:tcPr>
          <w:p w14:paraId="32F4BD32" w14:textId="77777777" w:rsidR="00C31C58" w:rsidRDefault="00C31C58" w:rsidP="00C31C58">
            <w:pPr>
              <w:pStyle w:val="TabellRader"/>
              <w:jc w:val="center"/>
            </w:pPr>
          </w:p>
        </w:tc>
        <w:tc>
          <w:tcPr>
            <w:tcW w:w="1175" w:type="pct"/>
            <w:vAlign w:val="center"/>
            <w:hideMark/>
          </w:tcPr>
          <w:p w14:paraId="720AEDD2" w14:textId="77777777" w:rsidR="00C31C58" w:rsidRDefault="00CE11CB" w:rsidP="00C31C58">
            <w:pPr>
              <w:pStyle w:val="TabellRader"/>
              <w:jc w:val="center"/>
            </w:pPr>
            <w:r>
              <w:t>1</w:t>
            </w:r>
          </w:p>
        </w:tc>
        <w:tc>
          <w:tcPr>
            <w:tcW w:w="1562" w:type="pct"/>
            <w:vAlign w:val="center"/>
            <w:hideMark/>
          </w:tcPr>
          <w:p w14:paraId="28527625" w14:textId="77777777" w:rsidR="00C31C58" w:rsidRDefault="00CE11CB" w:rsidP="00C31C58">
            <w:pPr>
              <w:pStyle w:val="TabellRader"/>
              <w:jc w:val="left"/>
            </w:pPr>
            <w:r>
              <w:t>Identifiering av explosiva och kemiska ämnen</w:t>
            </w:r>
          </w:p>
        </w:tc>
      </w:tr>
      <w:tr w:rsidR="00C31C58" w14:paraId="4B5ECB64" w14:textId="77777777" w:rsidTr="00C31C58">
        <w:tc>
          <w:tcPr>
            <w:tcW w:w="1088" w:type="pct"/>
            <w:vAlign w:val="center"/>
            <w:hideMark/>
          </w:tcPr>
          <w:p w14:paraId="3CB59474" w14:textId="77777777" w:rsidR="00C31C58" w:rsidRDefault="00CE11CB" w:rsidP="00C31C58">
            <w:pPr>
              <w:pStyle w:val="TabellRader"/>
              <w:jc w:val="left"/>
            </w:pPr>
            <w:r>
              <w:t>Liechtenstein</w:t>
            </w:r>
          </w:p>
        </w:tc>
        <w:tc>
          <w:tcPr>
            <w:tcW w:w="1175" w:type="pct"/>
            <w:vAlign w:val="center"/>
            <w:hideMark/>
          </w:tcPr>
          <w:p w14:paraId="1D0CFCFC" w14:textId="77777777" w:rsidR="00C31C58" w:rsidRDefault="00CE11CB" w:rsidP="00C31C58">
            <w:pPr>
              <w:pStyle w:val="TabellRader"/>
              <w:jc w:val="center"/>
            </w:pPr>
            <w:r>
              <w:t>1</w:t>
            </w:r>
          </w:p>
        </w:tc>
        <w:tc>
          <w:tcPr>
            <w:tcW w:w="1175" w:type="pct"/>
            <w:vAlign w:val="center"/>
          </w:tcPr>
          <w:p w14:paraId="16521708" w14:textId="77777777" w:rsidR="00C31C58" w:rsidRDefault="00C31C58" w:rsidP="00C31C58">
            <w:pPr>
              <w:pStyle w:val="TabellRader"/>
              <w:jc w:val="center"/>
            </w:pPr>
          </w:p>
        </w:tc>
        <w:tc>
          <w:tcPr>
            <w:tcW w:w="1562" w:type="pct"/>
            <w:vAlign w:val="center"/>
            <w:hideMark/>
          </w:tcPr>
          <w:p w14:paraId="664A4C52" w14:textId="77777777" w:rsidR="00C31C58" w:rsidRDefault="00CE11CB" w:rsidP="00C31C58">
            <w:pPr>
              <w:pStyle w:val="TabellRader"/>
              <w:jc w:val="left"/>
            </w:pPr>
            <w:r>
              <w:t>Programvara</w:t>
            </w:r>
          </w:p>
        </w:tc>
      </w:tr>
      <w:tr w:rsidR="00C31C58" w14:paraId="3FF2A15E" w14:textId="77777777" w:rsidTr="00C31C58">
        <w:tc>
          <w:tcPr>
            <w:tcW w:w="1088" w:type="pct"/>
            <w:vAlign w:val="center"/>
            <w:hideMark/>
          </w:tcPr>
          <w:p w14:paraId="0EADA0DC" w14:textId="77777777" w:rsidR="00C31C58" w:rsidRDefault="00CE11CB" w:rsidP="00C31C58">
            <w:pPr>
              <w:pStyle w:val="TabellRader"/>
              <w:jc w:val="left"/>
            </w:pPr>
            <w:r>
              <w:t>Malaysia</w:t>
            </w:r>
          </w:p>
        </w:tc>
        <w:tc>
          <w:tcPr>
            <w:tcW w:w="1175" w:type="pct"/>
            <w:vAlign w:val="center"/>
            <w:hideMark/>
          </w:tcPr>
          <w:p w14:paraId="3600D01E" w14:textId="77777777" w:rsidR="00C31C58" w:rsidRDefault="00CE11CB" w:rsidP="00C31C58">
            <w:pPr>
              <w:pStyle w:val="TabellRader"/>
              <w:jc w:val="center"/>
            </w:pPr>
            <w:r>
              <w:t>1</w:t>
            </w:r>
          </w:p>
        </w:tc>
        <w:tc>
          <w:tcPr>
            <w:tcW w:w="1175" w:type="pct"/>
            <w:vAlign w:val="center"/>
            <w:hideMark/>
          </w:tcPr>
          <w:p w14:paraId="583CF194" w14:textId="77777777" w:rsidR="00C31C58" w:rsidRDefault="00CE11CB" w:rsidP="00C31C58">
            <w:pPr>
              <w:pStyle w:val="TabellRader"/>
              <w:jc w:val="center"/>
            </w:pPr>
            <w:r>
              <w:t>1</w:t>
            </w:r>
          </w:p>
        </w:tc>
        <w:tc>
          <w:tcPr>
            <w:tcW w:w="1562" w:type="pct"/>
            <w:vAlign w:val="center"/>
            <w:hideMark/>
          </w:tcPr>
          <w:p w14:paraId="350C9D13" w14:textId="77777777" w:rsidR="00C31C58" w:rsidRDefault="00CE11CB" w:rsidP="00C31C58">
            <w:pPr>
              <w:pStyle w:val="TabellRader"/>
              <w:jc w:val="left"/>
            </w:pPr>
            <w:r>
              <w:t>För demonstration, marin kommunikation</w:t>
            </w:r>
          </w:p>
        </w:tc>
      </w:tr>
      <w:tr w:rsidR="00C31C58" w14:paraId="1F7B4CD7" w14:textId="77777777" w:rsidTr="00C31C58">
        <w:tc>
          <w:tcPr>
            <w:tcW w:w="1088" w:type="pct"/>
            <w:vAlign w:val="center"/>
            <w:hideMark/>
          </w:tcPr>
          <w:p w14:paraId="5A256737" w14:textId="77777777" w:rsidR="00C31C58" w:rsidRDefault="00CE11CB" w:rsidP="00C31C58">
            <w:pPr>
              <w:pStyle w:val="TabellRader"/>
              <w:jc w:val="left"/>
            </w:pPr>
            <w:r>
              <w:t>Marocko</w:t>
            </w:r>
          </w:p>
        </w:tc>
        <w:tc>
          <w:tcPr>
            <w:tcW w:w="1175" w:type="pct"/>
            <w:vAlign w:val="center"/>
          </w:tcPr>
          <w:p w14:paraId="67F5A18A" w14:textId="77777777" w:rsidR="00C31C58" w:rsidRDefault="00C31C58" w:rsidP="00C31C58">
            <w:pPr>
              <w:pStyle w:val="TabellRader"/>
              <w:jc w:val="center"/>
            </w:pPr>
          </w:p>
        </w:tc>
        <w:tc>
          <w:tcPr>
            <w:tcW w:w="1175" w:type="pct"/>
            <w:vAlign w:val="center"/>
            <w:hideMark/>
          </w:tcPr>
          <w:p w14:paraId="55430EF0" w14:textId="77777777" w:rsidR="00C31C58" w:rsidRDefault="00CE11CB" w:rsidP="00C31C58">
            <w:pPr>
              <w:pStyle w:val="TabellRader"/>
              <w:jc w:val="center"/>
            </w:pPr>
            <w:r>
              <w:t>1</w:t>
            </w:r>
          </w:p>
        </w:tc>
        <w:tc>
          <w:tcPr>
            <w:tcW w:w="1562" w:type="pct"/>
            <w:vAlign w:val="center"/>
            <w:hideMark/>
          </w:tcPr>
          <w:p w14:paraId="08A0E4EF" w14:textId="77777777" w:rsidR="00C31C58" w:rsidRDefault="00CE11CB" w:rsidP="00C31C58">
            <w:pPr>
              <w:pStyle w:val="TabellRader"/>
              <w:jc w:val="left"/>
            </w:pPr>
            <w:r>
              <w:t>För demonstration</w:t>
            </w:r>
          </w:p>
        </w:tc>
      </w:tr>
      <w:tr w:rsidR="00C31C58" w14:paraId="639D439A" w14:textId="77777777" w:rsidTr="00C31C58">
        <w:tc>
          <w:tcPr>
            <w:tcW w:w="1088" w:type="pct"/>
            <w:hideMark/>
          </w:tcPr>
          <w:p w14:paraId="583F876E" w14:textId="77777777" w:rsidR="00C31C58" w:rsidRDefault="00CE11CB" w:rsidP="00C31C58">
            <w:pPr>
              <w:pStyle w:val="TabellRader"/>
              <w:jc w:val="left"/>
            </w:pPr>
            <w:r>
              <w:t>Nya Zeeland</w:t>
            </w:r>
          </w:p>
        </w:tc>
        <w:tc>
          <w:tcPr>
            <w:tcW w:w="1175" w:type="pct"/>
            <w:hideMark/>
          </w:tcPr>
          <w:p w14:paraId="183B7110" w14:textId="77777777" w:rsidR="00C31C58" w:rsidRDefault="00CE11CB" w:rsidP="00C31C58">
            <w:pPr>
              <w:pStyle w:val="TabellRader"/>
              <w:jc w:val="center"/>
            </w:pPr>
            <w:r>
              <w:t>1</w:t>
            </w:r>
          </w:p>
        </w:tc>
        <w:tc>
          <w:tcPr>
            <w:tcW w:w="1175" w:type="pct"/>
          </w:tcPr>
          <w:p w14:paraId="3B6D2E15" w14:textId="77777777" w:rsidR="00C31C58" w:rsidRDefault="00CE11CB" w:rsidP="00C31C58">
            <w:pPr>
              <w:pStyle w:val="TabellRader"/>
              <w:jc w:val="center"/>
            </w:pPr>
            <w:r>
              <w:t>1</w:t>
            </w:r>
          </w:p>
        </w:tc>
        <w:tc>
          <w:tcPr>
            <w:tcW w:w="1562" w:type="pct"/>
            <w:hideMark/>
          </w:tcPr>
          <w:p w14:paraId="668DA91A" w14:textId="77777777" w:rsidR="00C31C58" w:rsidRDefault="00CE11CB" w:rsidP="00C31C58">
            <w:pPr>
              <w:pStyle w:val="TabellRader"/>
              <w:jc w:val="left"/>
            </w:pPr>
            <w:r>
              <w:t>Programvara, delar till sensorsystem (via tredjeland)</w:t>
            </w:r>
          </w:p>
        </w:tc>
      </w:tr>
      <w:tr w:rsidR="00C31C58" w14:paraId="6613677A" w14:textId="77777777" w:rsidTr="00C31C58">
        <w:tc>
          <w:tcPr>
            <w:tcW w:w="1088" w:type="pct"/>
            <w:hideMark/>
          </w:tcPr>
          <w:p w14:paraId="23376023" w14:textId="77777777" w:rsidR="00C31C58" w:rsidRDefault="00CE11CB" w:rsidP="00C31C58">
            <w:pPr>
              <w:pStyle w:val="TabellRader"/>
              <w:jc w:val="left"/>
            </w:pPr>
            <w:r>
              <w:t>Oman</w:t>
            </w:r>
          </w:p>
        </w:tc>
        <w:tc>
          <w:tcPr>
            <w:tcW w:w="1175" w:type="pct"/>
            <w:hideMark/>
          </w:tcPr>
          <w:p w14:paraId="1E6FD57D" w14:textId="77777777" w:rsidR="00C31C58" w:rsidRDefault="00CE11CB" w:rsidP="00C31C58">
            <w:pPr>
              <w:pStyle w:val="TabellRader"/>
              <w:jc w:val="center"/>
            </w:pPr>
            <w:r>
              <w:t>1</w:t>
            </w:r>
          </w:p>
        </w:tc>
        <w:tc>
          <w:tcPr>
            <w:tcW w:w="1175" w:type="pct"/>
            <w:hideMark/>
          </w:tcPr>
          <w:p w14:paraId="435DEDC8" w14:textId="77777777" w:rsidR="00C31C58" w:rsidRDefault="00CE11CB" w:rsidP="00C31C58">
            <w:pPr>
              <w:pStyle w:val="TabellRader"/>
              <w:jc w:val="center"/>
            </w:pPr>
            <w:r>
              <w:t>3</w:t>
            </w:r>
          </w:p>
        </w:tc>
        <w:tc>
          <w:tcPr>
            <w:tcW w:w="1562" w:type="pct"/>
            <w:hideMark/>
          </w:tcPr>
          <w:p w14:paraId="0577F58A" w14:textId="77777777" w:rsidR="00C31C58" w:rsidRDefault="00CE11CB" w:rsidP="00C31C58">
            <w:pPr>
              <w:pStyle w:val="TabellRader"/>
              <w:jc w:val="left"/>
            </w:pPr>
            <w:r>
              <w:t xml:space="preserve">Telekommunikation, </w:t>
            </w:r>
            <w:r w:rsidRPr="00316683">
              <w:t xml:space="preserve">marin kommunikation, </w:t>
            </w:r>
            <w:r>
              <w:t>retur efter reparation</w:t>
            </w:r>
          </w:p>
        </w:tc>
      </w:tr>
      <w:tr w:rsidR="00C31C58" w14:paraId="1DB7CC59" w14:textId="77777777" w:rsidTr="00C31C58">
        <w:tc>
          <w:tcPr>
            <w:tcW w:w="1088" w:type="pct"/>
            <w:vAlign w:val="center"/>
            <w:hideMark/>
          </w:tcPr>
          <w:p w14:paraId="1175A3F1" w14:textId="77777777" w:rsidR="00C31C58" w:rsidRDefault="00CE11CB" w:rsidP="00C31C58">
            <w:pPr>
              <w:pStyle w:val="TabellRader"/>
              <w:jc w:val="left"/>
            </w:pPr>
            <w:r>
              <w:t>Pakistan</w:t>
            </w:r>
          </w:p>
        </w:tc>
        <w:tc>
          <w:tcPr>
            <w:tcW w:w="1175" w:type="pct"/>
            <w:vAlign w:val="center"/>
            <w:hideMark/>
          </w:tcPr>
          <w:p w14:paraId="691F0840" w14:textId="77777777" w:rsidR="00C31C58" w:rsidRDefault="00CE11CB" w:rsidP="00C31C58">
            <w:pPr>
              <w:pStyle w:val="TabellRader"/>
              <w:jc w:val="center"/>
            </w:pPr>
            <w:r>
              <w:t>1</w:t>
            </w:r>
          </w:p>
        </w:tc>
        <w:tc>
          <w:tcPr>
            <w:tcW w:w="1175" w:type="pct"/>
            <w:vAlign w:val="center"/>
          </w:tcPr>
          <w:p w14:paraId="668C65D3" w14:textId="77777777" w:rsidR="00C31C58" w:rsidRDefault="00C31C58" w:rsidP="00C31C58">
            <w:pPr>
              <w:pStyle w:val="TabellRader"/>
              <w:jc w:val="center"/>
            </w:pPr>
          </w:p>
        </w:tc>
        <w:tc>
          <w:tcPr>
            <w:tcW w:w="1562" w:type="pct"/>
            <w:vAlign w:val="center"/>
            <w:hideMark/>
          </w:tcPr>
          <w:p w14:paraId="332B430B" w14:textId="77777777" w:rsidR="00C31C58" w:rsidRDefault="00CE11CB" w:rsidP="00C31C58">
            <w:pPr>
              <w:pStyle w:val="TabellRader"/>
              <w:jc w:val="left"/>
            </w:pPr>
            <w:r>
              <w:t>Retur efter reparation</w:t>
            </w:r>
          </w:p>
        </w:tc>
      </w:tr>
      <w:tr w:rsidR="00C31C58" w14:paraId="25DA6A39" w14:textId="77777777" w:rsidTr="00C31C58">
        <w:tc>
          <w:tcPr>
            <w:tcW w:w="1088" w:type="pct"/>
            <w:hideMark/>
          </w:tcPr>
          <w:p w14:paraId="2F273385" w14:textId="77777777" w:rsidR="00C31C58" w:rsidRDefault="00CE11CB" w:rsidP="00C31C58">
            <w:pPr>
              <w:pStyle w:val="TabellRader"/>
              <w:jc w:val="left"/>
            </w:pPr>
            <w:r>
              <w:t>Qatar</w:t>
            </w:r>
          </w:p>
        </w:tc>
        <w:tc>
          <w:tcPr>
            <w:tcW w:w="1175" w:type="pct"/>
            <w:hideMark/>
          </w:tcPr>
          <w:p w14:paraId="0DF05035" w14:textId="77777777" w:rsidR="00C31C58" w:rsidRDefault="00CE11CB" w:rsidP="00C31C58">
            <w:pPr>
              <w:pStyle w:val="TabellRader"/>
              <w:jc w:val="center"/>
            </w:pPr>
            <w:r>
              <w:t>1</w:t>
            </w:r>
          </w:p>
        </w:tc>
        <w:tc>
          <w:tcPr>
            <w:tcW w:w="1175" w:type="pct"/>
            <w:hideMark/>
          </w:tcPr>
          <w:p w14:paraId="5741C164" w14:textId="77777777" w:rsidR="00C31C58" w:rsidRDefault="00CE11CB" w:rsidP="00C31C58">
            <w:pPr>
              <w:pStyle w:val="TabellRader"/>
              <w:jc w:val="center"/>
            </w:pPr>
            <w:r>
              <w:t>3</w:t>
            </w:r>
          </w:p>
        </w:tc>
        <w:tc>
          <w:tcPr>
            <w:tcW w:w="1562" w:type="pct"/>
            <w:hideMark/>
          </w:tcPr>
          <w:p w14:paraId="10A505C1" w14:textId="77777777" w:rsidR="00C31C58" w:rsidRDefault="00CE11CB" w:rsidP="00C31C58">
            <w:pPr>
              <w:pStyle w:val="TabellRader"/>
              <w:jc w:val="left"/>
            </w:pPr>
            <w:r>
              <w:t>Telekommunikation, marina kommunikation, gränsbevakning</w:t>
            </w:r>
          </w:p>
        </w:tc>
      </w:tr>
      <w:tr w:rsidR="00C31C58" w14:paraId="26F2DDC1" w14:textId="77777777" w:rsidTr="00C31C58">
        <w:tc>
          <w:tcPr>
            <w:tcW w:w="1088" w:type="pct"/>
            <w:vAlign w:val="center"/>
            <w:hideMark/>
          </w:tcPr>
          <w:p w14:paraId="4729CD85" w14:textId="77777777" w:rsidR="00C31C58" w:rsidRDefault="00CE11CB" w:rsidP="00C31C58">
            <w:pPr>
              <w:pStyle w:val="TabellRader"/>
              <w:jc w:val="left"/>
            </w:pPr>
            <w:r>
              <w:t>Saudiarabien</w:t>
            </w:r>
          </w:p>
        </w:tc>
        <w:tc>
          <w:tcPr>
            <w:tcW w:w="1175" w:type="pct"/>
            <w:vAlign w:val="center"/>
            <w:hideMark/>
          </w:tcPr>
          <w:p w14:paraId="29BE45BA" w14:textId="77777777" w:rsidR="00C31C58" w:rsidRDefault="00CE11CB" w:rsidP="00C31C58">
            <w:pPr>
              <w:pStyle w:val="TabellRader"/>
              <w:jc w:val="center"/>
            </w:pPr>
            <w:r>
              <w:t>1</w:t>
            </w:r>
          </w:p>
        </w:tc>
        <w:tc>
          <w:tcPr>
            <w:tcW w:w="1175" w:type="pct"/>
            <w:vAlign w:val="center"/>
          </w:tcPr>
          <w:p w14:paraId="0385C551" w14:textId="77777777" w:rsidR="00C31C58" w:rsidRDefault="00C31C58" w:rsidP="00C31C58">
            <w:pPr>
              <w:pStyle w:val="TabellRader"/>
              <w:jc w:val="center"/>
            </w:pPr>
          </w:p>
        </w:tc>
        <w:tc>
          <w:tcPr>
            <w:tcW w:w="1562" w:type="pct"/>
            <w:vAlign w:val="center"/>
            <w:hideMark/>
          </w:tcPr>
          <w:p w14:paraId="3DEF789C" w14:textId="77777777" w:rsidR="00C31C58" w:rsidRDefault="00CE11CB" w:rsidP="00C31C58">
            <w:pPr>
              <w:pStyle w:val="TabellRader"/>
              <w:jc w:val="left"/>
            </w:pPr>
            <w:r>
              <w:t>Retur efter reparation</w:t>
            </w:r>
          </w:p>
        </w:tc>
      </w:tr>
      <w:tr w:rsidR="00C31C58" w14:paraId="02BBFFFE" w14:textId="77777777" w:rsidTr="00C31C58">
        <w:tc>
          <w:tcPr>
            <w:tcW w:w="1088" w:type="pct"/>
            <w:vAlign w:val="center"/>
            <w:hideMark/>
          </w:tcPr>
          <w:p w14:paraId="4E31E9DD" w14:textId="77777777" w:rsidR="00C31C58" w:rsidRDefault="00CE11CB" w:rsidP="00C31C58">
            <w:pPr>
              <w:pStyle w:val="TabellRader"/>
              <w:jc w:val="left"/>
            </w:pPr>
            <w:r>
              <w:t>Schweiz</w:t>
            </w:r>
          </w:p>
        </w:tc>
        <w:tc>
          <w:tcPr>
            <w:tcW w:w="1175" w:type="pct"/>
            <w:vAlign w:val="center"/>
            <w:hideMark/>
          </w:tcPr>
          <w:p w14:paraId="6BE59854" w14:textId="77777777" w:rsidR="00C31C58" w:rsidRDefault="00CE11CB" w:rsidP="00C31C58">
            <w:pPr>
              <w:pStyle w:val="TabellRader"/>
              <w:jc w:val="center"/>
            </w:pPr>
            <w:r>
              <w:t>1</w:t>
            </w:r>
          </w:p>
        </w:tc>
        <w:tc>
          <w:tcPr>
            <w:tcW w:w="1175" w:type="pct"/>
            <w:vAlign w:val="center"/>
          </w:tcPr>
          <w:p w14:paraId="6211AE92" w14:textId="77777777" w:rsidR="00C31C58" w:rsidRDefault="00C31C58" w:rsidP="00C31C58">
            <w:pPr>
              <w:pStyle w:val="TabellRader"/>
              <w:jc w:val="center"/>
            </w:pPr>
          </w:p>
        </w:tc>
        <w:tc>
          <w:tcPr>
            <w:tcW w:w="1562" w:type="pct"/>
            <w:vAlign w:val="center"/>
            <w:hideMark/>
          </w:tcPr>
          <w:p w14:paraId="5B631225" w14:textId="77777777" w:rsidR="00C31C58" w:rsidRDefault="00CE11CB" w:rsidP="00C31C58">
            <w:pPr>
              <w:pStyle w:val="TabellRader"/>
              <w:jc w:val="left"/>
            </w:pPr>
            <w:r>
              <w:t>Programvara</w:t>
            </w:r>
          </w:p>
        </w:tc>
      </w:tr>
      <w:tr w:rsidR="00C31C58" w14:paraId="1AE9E26D" w14:textId="77777777" w:rsidTr="00C31C58">
        <w:tc>
          <w:tcPr>
            <w:tcW w:w="1088" w:type="pct"/>
            <w:vAlign w:val="center"/>
            <w:hideMark/>
          </w:tcPr>
          <w:p w14:paraId="015871FE" w14:textId="77777777" w:rsidR="00C31C58" w:rsidRDefault="00CE11CB" w:rsidP="00C31C58">
            <w:pPr>
              <w:pStyle w:val="TabellRader"/>
              <w:jc w:val="left"/>
            </w:pPr>
            <w:r>
              <w:t>Singapore</w:t>
            </w:r>
          </w:p>
        </w:tc>
        <w:tc>
          <w:tcPr>
            <w:tcW w:w="1175" w:type="pct"/>
            <w:vAlign w:val="center"/>
            <w:hideMark/>
          </w:tcPr>
          <w:p w14:paraId="3919D207" w14:textId="77777777" w:rsidR="00C31C58" w:rsidRDefault="00CE11CB" w:rsidP="00C31C58">
            <w:pPr>
              <w:pStyle w:val="TabellRader"/>
              <w:jc w:val="center"/>
            </w:pPr>
            <w:r>
              <w:t>1</w:t>
            </w:r>
          </w:p>
        </w:tc>
        <w:tc>
          <w:tcPr>
            <w:tcW w:w="1175" w:type="pct"/>
            <w:vAlign w:val="center"/>
          </w:tcPr>
          <w:p w14:paraId="2E9B1C39" w14:textId="77777777" w:rsidR="00C31C58" w:rsidRDefault="00C31C58" w:rsidP="00C31C58">
            <w:pPr>
              <w:pStyle w:val="TabellRader"/>
              <w:jc w:val="center"/>
            </w:pPr>
          </w:p>
        </w:tc>
        <w:tc>
          <w:tcPr>
            <w:tcW w:w="1562" w:type="pct"/>
            <w:vAlign w:val="center"/>
            <w:hideMark/>
          </w:tcPr>
          <w:p w14:paraId="0F967A98" w14:textId="77777777" w:rsidR="00C31C58" w:rsidRDefault="00CE11CB" w:rsidP="00C31C58">
            <w:pPr>
              <w:pStyle w:val="TabellRader"/>
              <w:jc w:val="left"/>
            </w:pPr>
            <w:r>
              <w:t>För demonstration</w:t>
            </w:r>
          </w:p>
        </w:tc>
      </w:tr>
      <w:tr w:rsidR="00C31C58" w14:paraId="50F4F8A9" w14:textId="77777777" w:rsidTr="00C31C58">
        <w:tc>
          <w:tcPr>
            <w:tcW w:w="1088" w:type="pct"/>
            <w:vAlign w:val="center"/>
            <w:hideMark/>
          </w:tcPr>
          <w:p w14:paraId="19A034D6" w14:textId="77777777" w:rsidR="00C31C58" w:rsidRDefault="00CE11CB" w:rsidP="00C31C58">
            <w:pPr>
              <w:pStyle w:val="TabellRader"/>
              <w:jc w:val="left"/>
            </w:pPr>
            <w:r>
              <w:t>Storbritannien</w:t>
            </w:r>
          </w:p>
        </w:tc>
        <w:tc>
          <w:tcPr>
            <w:tcW w:w="1175" w:type="pct"/>
            <w:vAlign w:val="center"/>
            <w:hideMark/>
          </w:tcPr>
          <w:p w14:paraId="3217A2ED" w14:textId="77777777" w:rsidR="00C31C58" w:rsidRDefault="00CE11CB" w:rsidP="00C31C58">
            <w:pPr>
              <w:pStyle w:val="TabellRader"/>
              <w:jc w:val="center"/>
            </w:pPr>
            <w:r>
              <w:t>2</w:t>
            </w:r>
          </w:p>
        </w:tc>
        <w:tc>
          <w:tcPr>
            <w:tcW w:w="1175" w:type="pct"/>
            <w:vAlign w:val="center"/>
          </w:tcPr>
          <w:p w14:paraId="4FD225E1" w14:textId="77777777" w:rsidR="00C31C58" w:rsidRDefault="00C31C58" w:rsidP="00C31C58">
            <w:pPr>
              <w:pStyle w:val="TabellRader"/>
              <w:jc w:val="center"/>
            </w:pPr>
          </w:p>
        </w:tc>
        <w:tc>
          <w:tcPr>
            <w:tcW w:w="1562" w:type="pct"/>
            <w:vAlign w:val="center"/>
            <w:hideMark/>
          </w:tcPr>
          <w:p w14:paraId="4C040307" w14:textId="77777777" w:rsidR="00C31C58" w:rsidRDefault="00CE11CB" w:rsidP="00C31C58">
            <w:pPr>
              <w:pStyle w:val="TabellRader"/>
              <w:jc w:val="left"/>
            </w:pPr>
            <w:r>
              <w:t>Programvara</w:t>
            </w:r>
          </w:p>
        </w:tc>
      </w:tr>
      <w:tr w:rsidR="00C31C58" w14:paraId="03B009A1" w14:textId="77777777" w:rsidTr="00C31C58">
        <w:tc>
          <w:tcPr>
            <w:tcW w:w="1088" w:type="pct"/>
            <w:hideMark/>
          </w:tcPr>
          <w:p w14:paraId="60F4526B" w14:textId="77777777" w:rsidR="00C31C58" w:rsidRDefault="00CE11CB" w:rsidP="00C31C58">
            <w:pPr>
              <w:pStyle w:val="TabellRader"/>
              <w:jc w:val="left"/>
            </w:pPr>
            <w:r>
              <w:t>Sydkorea</w:t>
            </w:r>
          </w:p>
        </w:tc>
        <w:tc>
          <w:tcPr>
            <w:tcW w:w="1175" w:type="pct"/>
            <w:hideMark/>
          </w:tcPr>
          <w:p w14:paraId="180AC9B6" w14:textId="77777777" w:rsidR="00C31C58" w:rsidRDefault="00CE11CB" w:rsidP="00C31C58">
            <w:pPr>
              <w:pStyle w:val="TabellRader"/>
              <w:jc w:val="center"/>
            </w:pPr>
            <w:r>
              <w:t>1</w:t>
            </w:r>
          </w:p>
        </w:tc>
        <w:tc>
          <w:tcPr>
            <w:tcW w:w="1175" w:type="pct"/>
            <w:hideMark/>
          </w:tcPr>
          <w:p w14:paraId="70E901BD" w14:textId="77777777" w:rsidR="00C31C58" w:rsidRDefault="00CE11CB" w:rsidP="00C31C58">
            <w:pPr>
              <w:pStyle w:val="TabellRader"/>
              <w:jc w:val="center"/>
            </w:pPr>
            <w:r>
              <w:t>13</w:t>
            </w:r>
          </w:p>
        </w:tc>
        <w:tc>
          <w:tcPr>
            <w:tcW w:w="1562" w:type="pct"/>
            <w:hideMark/>
          </w:tcPr>
          <w:p w14:paraId="35F49976" w14:textId="77777777" w:rsidR="00C31C58" w:rsidRDefault="00CE11CB" w:rsidP="00C31C58">
            <w:pPr>
              <w:pStyle w:val="TabellRader"/>
              <w:jc w:val="left"/>
            </w:pPr>
            <w:r>
              <w:t xml:space="preserve">För demonstration, för marint bruk, forskning, retur efter reparation, kustbevakning, delar till sensorsystem </w:t>
            </w:r>
          </w:p>
        </w:tc>
      </w:tr>
      <w:tr w:rsidR="00C31C58" w14:paraId="78306DA3" w14:textId="77777777" w:rsidTr="00C31C58">
        <w:tc>
          <w:tcPr>
            <w:tcW w:w="1088" w:type="pct"/>
            <w:vAlign w:val="center"/>
            <w:hideMark/>
          </w:tcPr>
          <w:p w14:paraId="136E1D17" w14:textId="77777777" w:rsidR="00C31C58" w:rsidRDefault="00CE11CB" w:rsidP="00C31C58">
            <w:pPr>
              <w:pStyle w:val="TabellRader"/>
              <w:jc w:val="left"/>
            </w:pPr>
            <w:r>
              <w:t>Taiwan</w:t>
            </w:r>
          </w:p>
        </w:tc>
        <w:tc>
          <w:tcPr>
            <w:tcW w:w="1175" w:type="pct"/>
            <w:vAlign w:val="center"/>
            <w:hideMark/>
          </w:tcPr>
          <w:p w14:paraId="025EA64B" w14:textId="77777777" w:rsidR="00C31C58" w:rsidRDefault="00CE11CB" w:rsidP="00C31C58">
            <w:pPr>
              <w:pStyle w:val="TabellRader"/>
              <w:jc w:val="center"/>
            </w:pPr>
            <w:r>
              <w:t>1</w:t>
            </w:r>
          </w:p>
        </w:tc>
        <w:tc>
          <w:tcPr>
            <w:tcW w:w="1175" w:type="pct"/>
            <w:vAlign w:val="center"/>
          </w:tcPr>
          <w:p w14:paraId="041E41CC" w14:textId="77777777" w:rsidR="00C31C58" w:rsidRDefault="00C31C58" w:rsidP="00C31C58">
            <w:pPr>
              <w:pStyle w:val="TabellRader"/>
              <w:jc w:val="center"/>
            </w:pPr>
          </w:p>
        </w:tc>
        <w:tc>
          <w:tcPr>
            <w:tcW w:w="1562" w:type="pct"/>
            <w:vAlign w:val="center"/>
            <w:hideMark/>
          </w:tcPr>
          <w:p w14:paraId="17CEEB95" w14:textId="77777777" w:rsidR="00C31C58" w:rsidRDefault="00CE11CB" w:rsidP="00C31C58">
            <w:pPr>
              <w:pStyle w:val="TabellRader"/>
              <w:jc w:val="left"/>
            </w:pPr>
            <w:r>
              <w:t>För demonstration</w:t>
            </w:r>
          </w:p>
        </w:tc>
      </w:tr>
      <w:tr w:rsidR="00C31C58" w14:paraId="466E6C54" w14:textId="77777777" w:rsidTr="00C31C58">
        <w:tc>
          <w:tcPr>
            <w:tcW w:w="1088" w:type="pct"/>
            <w:vAlign w:val="center"/>
            <w:hideMark/>
          </w:tcPr>
          <w:p w14:paraId="74EAF1D9" w14:textId="77777777" w:rsidR="00C31C58" w:rsidRDefault="00CE11CB" w:rsidP="00C31C58">
            <w:pPr>
              <w:pStyle w:val="TabellRader"/>
              <w:jc w:val="left"/>
            </w:pPr>
            <w:r>
              <w:t>Thailand</w:t>
            </w:r>
          </w:p>
        </w:tc>
        <w:tc>
          <w:tcPr>
            <w:tcW w:w="1175" w:type="pct"/>
            <w:vAlign w:val="center"/>
            <w:hideMark/>
          </w:tcPr>
          <w:p w14:paraId="744CFC27" w14:textId="77777777" w:rsidR="00C31C58" w:rsidRDefault="00CE11CB" w:rsidP="00C31C58">
            <w:pPr>
              <w:pStyle w:val="TabellRader"/>
              <w:jc w:val="center"/>
            </w:pPr>
            <w:r>
              <w:t>1</w:t>
            </w:r>
          </w:p>
        </w:tc>
        <w:tc>
          <w:tcPr>
            <w:tcW w:w="1175" w:type="pct"/>
            <w:vAlign w:val="center"/>
            <w:hideMark/>
          </w:tcPr>
          <w:p w14:paraId="48725AC7" w14:textId="77777777" w:rsidR="00C31C58" w:rsidRDefault="00CE11CB" w:rsidP="00C31C58">
            <w:pPr>
              <w:pStyle w:val="TabellRader"/>
              <w:jc w:val="center"/>
            </w:pPr>
            <w:r>
              <w:t>1</w:t>
            </w:r>
          </w:p>
        </w:tc>
        <w:tc>
          <w:tcPr>
            <w:tcW w:w="1562" w:type="pct"/>
            <w:vAlign w:val="center"/>
            <w:hideMark/>
          </w:tcPr>
          <w:p w14:paraId="661172CF" w14:textId="77777777" w:rsidR="00C31C58" w:rsidRDefault="00CE11CB" w:rsidP="00C31C58">
            <w:pPr>
              <w:pStyle w:val="TabellRader"/>
              <w:jc w:val="left"/>
            </w:pPr>
            <w:r>
              <w:t>För demonstration, kemikalieskydd</w:t>
            </w:r>
          </w:p>
        </w:tc>
      </w:tr>
      <w:tr w:rsidR="00C31C58" w14:paraId="720A0431" w14:textId="77777777" w:rsidTr="00C31C58">
        <w:tc>
          <w:tcPr>
            <w:tcW w:w="1088" w:type="pct"/>
            <w:hideMark/>
          </w:tcPr>
          <w:p w14:paraId="153EB965" w14:textId="77777777" w:rsidR="00C31C58" w:rsidRDefault="00CE11CB" w:rsidP="00C31C58">
            <w:pPr>
              <w:pStyle w:val="TabellRader"/>
              <w:jc w:val="left"/>
            </w:pPr>
            <w:r>
              <w:t>USA</w:t>
            </w:r>
          </w:p>
        </w:tc>
        <w:tc>
          <w:tcPr>
            <w:tcW w:w="1175" w:type="pct"/>
            <w:hideMark/>
          </w:tcPr>
          <w:p w14:paraId="225B1A3B" w14:textId="77777777" w:rsidR="00C31C58" w:rsidRDefault="00CE11CB" w:rsidP="00C31C58">
            <w:pPr>
              <w:pStyle w:val="TabellRader"/>
              <w:jc w:val="center"/>
            </w:pPr>
            <w:r>
              <w:t>2</w:t>
            </w:r>
          </w:p>
        </w:tc>
        <w:tc>
          <w:tcPr>
            <w:tcW w:w="1175" w:type="pct"/>
          </w:tcPr>
          <w:p w14:paraId="1C0A084D" w14:textId="77777777" w:rsidR="00C31C58" w:rsidRDefault="00CE11CB" w:rsidP="00C31C58">
            <w:pPr>
              <w:pStyle w:val="TabellRader"/>
              <w:jc w:val="center"/>
            </w:pPr>
            <w:r>
              <w:t>2</w:t>
            </w:r>
          </w:p>
        </w:tc>
        <w:tc>
          <w:tcPr>
            <w:tcW w:w="1562" w:type="pct"/>
            <w:hideMark/>
          </w:tcPr>
          <w:p w14:paraId="47ED34A9" w14:textId="77777777" w:rsidR="00C31C58" w:rsidRDefault="00CE11CB" w:rsidP="00C31C58">
            <w:pPr>
              <w:pStyle w:val="TabellRader"/>
              <w:jc w:val="left"/>
            </w:pPr>
            <w:r>
              <w:t>Rymd, programvara, delar till sensorsystem (via tredjeland)</w:t>
            </w:r>
          </w:p>
        </w:tc>
      </w:tr>
      <w:tr w:rsidR="00C31C58" w14:paraId="129C7FD5" w14:textId="77777777" w:rsidTr="00C31C58">
        <w:tc>
          <w:tcPr>
            <w:tcW w:w="1088" w:type="pct"/>
            <w:vAlign w:val="center"/>
            <w:hideMark/>
          </w:tcPr>
          <w:p w14:paraId="054FD2FA" w14:textId="77777777" w:rsidR="00C31C58" w:rsidRDefault="00CE11CB" w:rsidP="00C31C58">
            <w:pPr>
              <w:pStyle w:val="TabellRader"/>
              <w:jc w:val="left"/>
            </w:pPr>
            <w:r>
              <w:t>Vietnam</w:t>
            </w:r>
          </w:p>
        </w:tc>
        <w:tc>
          <w:tcPr>
            <w:tcW w:w="1175" w:type="pct"/>
            <w:vAlign w:val="center"/>
            <w:hideMark/>
          </w:tcPr>
          <w:p w14:paraId="625D6802" w14:textId="77777777" w:rsidR="00C31C58" w:rsidRDefault="00CE11CB" w:rsidP="00C31C58">
            <w:pPr>
              <w:pStyle w:val="TabellRader"/>
              <w:jc w:val="center"/>
            </w:pPr>
            <w:r>
              <w:t>1</w:t>
            </w:r>
          </w:p>
        </w:tc>
        <w:tc>
          <w:tcPr>
            <w:tcW w:w="1175" w:type="pct"/>
            <w:vAlign w:val="center"/>
          </w:tcPr>
          <w:p w14:paraId="346BEE7E" w14:textId="77777777" w:rsidR="00C31C58" w:rsidRDefault="00C31C58" w:rsidP="00C31C58">
            <w:pPr>
              <w:pStyle w:val="TabellRader"/>
              <w:jc w:val="center"/>
            </w:pPr>
          </w:p>
        </w:tc>
        <w:tc>
          <w:tcPr>
            <w:tcW w:w="1562" w:type="pct"/>
            <w:vAlign w:val="center"/>
            <w:hideMark/>
          </w:tcPr>
          <w:p w14:paraId="2BA9227A" w14:textId="77777777" w:rsidR="00C31C58" w:rsidRDefault="00CE11CB" w:rsidP="00C31C58">
            <w:pPr>
              <w:pStyle w:val="TabellRader"/>
              <w:jc w:val="left"/>
            </w:pPr>
            <w:r>
              <w:t>För demonstration</w:t>
            </w:r>
          </w:p>
        </w:tc>
      </w:tr>
      <w:tr w:rsidR="00C31C58" w14:paraId="2BD9D161" w14:textId="77777777" w:rsidTr="00C31C58">
        <w:tc>
          <w:tcPr>
            <w:tcW w:w="1088" w:type="pct"/>
            <w:vAlign w:val="center"/>
            <w:hideMark/>
          </w:tcPr>
          <w:p w14:paraId="18E0DC3B" w14:textId="77777777" w:rsidR="00C31C58" w:rsidRDefault="00CE11CB" w:rsidP="00C31C58">
            <w:pPr>
              <w:pStyle w:val="TabellSlutsumma"/>
              <w:jc w:val="left"/>
            </w:pPr>
            <w:r>
              <w:t>Totalt</w:t>
            </w:r>
          </w:p>
        </w:tc>
        <w:tc>
          <w:tcPr>
            <w:tcW w:w="1175" w:type="pct"/>
            <w:vAlign w:val="center"/>
            <w:hideMark/>
          </w:tcPr>
          <w:p w14:paraId="056D92B6" w14:textId="77777777" w:rsidR="00C31C58" w:rsidRDefault="00CE11CB" w:rsidP="00C31C58">
            <w:pPr>
              <w:pStyle w:val="TabellSlutsumma"/>
              <w:jc w:val="center"/>
            </w:pPr>
            <w:r>
              <w:t>25</w:t>
            </w:r>
          </w:p>
        </w:tc>
        <w:tc>
          <w:tcPr>
            <w:tcW w:w="1175" w:type="pct"/>
            <w:vAlign w:val="center"/>
            <w:hideMark/>
          </w:tcPr>
          <w:p w14:paraId="57A20A56" w14:textId="77777777" w:rsidR="00C31C58" w:rsidRDefault="00CE11CB" w:rsidP="00C31C58">
            <w:pPr>
              <w:pStyle w:val="TabellSlutsumma"/>
              <w:jc w:val="center"/>
            </w:pPr>
            <w:r>
              <w:t>42</w:t>
            </w:r>
          </w:p>
        </w:tc>
        <w:tc>
          <w:tcPr>
            <w:tcW w:w="1562" w:type="pct"/>
            <w:vAlign w:val="center"/>
          </w:tcPr>
          <w:p w14:paraId="7E73643F" w14:textId="77777777" w:rsidR="00C31C58" w:rsidRDefault="00C31C58" w:rsidP="00C31C58">
            <w:pPr>
              <w:pStyle w:val="TabellSlutsumma"/>
              <w:jc w:val="left"/>
            </w:pPr>
          </w:p>
        </w:tc>
      </w:tr>
    </w:tbl>
    <w:p w14:paraId="50643869" w14:textId="27C580AA"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11</w:t>
      </w:r>
      <w:r w:rsidR="00D25804">
        <w:rPr>
          <w:noProof/>
        </w:rPr>
        <w:fldChar w:fldCharType="end"/>
      </w:r>
      <w:r>
        <w:tab/>
        <w:t>Antal avslag vid ansökningar om exporttillstånd rörande produkter med dubbla användningsområden till militära slutanvändare 2020</w:t>
      </w:r>
    </w:p>
    <w:p w14:paraId="2FD4F64D" w14:textId="6BC8C57E" w:rsidR="00C31C58" w:rsidRDefault="00C31C58" w:rsidP="00C31C58">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883"/>
        <w:gridCol w:w="1472"/>
        <w:gridCol w:w="1582"/>
        <w:gridCol w:w="1960"/>
      </w:tblGrid>
      <w:tr w:rsidR="00C31C58" w14:paraId="0626D86C" w14:textId="77777777" w:rsidTr="00C31C58">
        <w:tc>
          <w:tcPr>
            <w:tcW w:w="749" w:type="pct"/>
            <w:vAlign w:val="bottom"/>
            <w:hideMark/>
          </w:tcPr>
          <w:p w14:paraId="3A2F70D6" w14:textId="77777777" w:rsidR="00C31C58" w:rsidRDefault="00CE11CB" w:rsidP="00C31C58">
            <w:pPr>
              <w:pStyle w:val="TabellHuvud"/>
              <w:jc w:val="left"/>
            </w:pPr>
            <w:r>
              <w:t>Land</w:t>
            </w:r>
          </w:p>
        </w:tc>
        <w:tc>
          <w:tcPr>
            <w:tcW w:w="1248" w:type="pct"/>
            <w:vAlign w:val="bottom"/>
            <w:hideMark/>
          </w:tcPr>
          <w:p w14:paraId="49089789" w14:textId="77777777" w:rsidR="00C31C58" w:rsidRDefault="00CE11CB" w:rsidP="00C31C58">
            <w:pPr>
              <w:pStyle w:val="TabellHuvud"/>
              <w:jc w:val="center"/>
            </w:pPr>
            <w:r>
              <w:t>Avslag globala exporttillstånd</w:t>
            </w:r>
          </w:p>
        </w:tc>
        <w:tc>
          <w:tcPr>
            <w:tcW w:w="1341" w:type="pct"/>
            <w:vAlign w:val="bottom"/>
            <w:hideMark/>
          </w:tcPr>
          <w:p w14:paraId="69AA3BC8" w14:textId="77777777" w:rsidR="00C31C58" w:rsidRDefault="00CE11CB" w:rsidP="00C31C58">
            <w:pPr>
              <w:pStyle w:val="TabellHuvud"/>
              <w:jc w:val="center"/>
            </w:pPr>
            <w:r>
              <w:t>Avslag</w:t>
            </w:r>
          </w:p>
          <w:p w14:paraId="42C45FC4" w14:textId="77777777" w:rsidR="00C31C58" w:rsidRDefault="00CE11CB" w:rsidP="00C31C58">
            <w:pPr>
              <w:pStyle w:val="TabellHuvud"/>
              <w:jc w:val="center"/>
            </w:pPr>
            <w:r>
              <w:t>individuella exporttillstånd</w:t>
            </w:r>
          </w:p>
        </w:tc>
        <w:tc>
          <w:tcPr>
            <w:tcW w:w="1663" w:type="pct"/>
            <w:vAlign w:val="bottom"/>
            <w:hideMark/>
          </w:tcPr>
          <w:p w14:paraId="029AC291" w14:textId="77777777" w:rsidR="00C31C58" w:rsidRDefault="00CE11CB" w:rsidP="00C31C58">
            <w:pPr>
              <w:pStyle w:val="TabellHuvud"/>
              <w:jc w:val="left"/>
            </w:pPr>
            <w:r>
              <w:t>S</w:t>
            </w:r>
            <w:r w:rsidRPr="005D273F">
              <w:t>lutligt användningsområde</w:t>
            </w:r>
          </w:p>
        </w:tc>
      </w:tr>
      <w:tr w:rsidR="00C31C58" w14:paraId="215EA449" w14:textId="77777777" w:rsidTr="00C31C58">
        <w:tc>
          <w:tcPr>
            <w:tcW w:w="749" w:type="pct"/>
            <w:hideMark/>
          </w:tcPr>
          <w:p w14:paraId="1B494D01" w14:textId="77777777" w:rsidR="00C31C58" w:rsidRDefault="00CE11CB" w:rsidP="00C31C58">
            <w:pPr>
              <w:pStyle w:val="TabellRader"/>
              <w:jc w:val="left"/>
            </w:pPr>
            <w:r>
              <w:t>Algeriet</w:t>
            </w:r>
          </w:p>
        </w:tc>
        <w:tc>
          <w:tcPr>
            <w:tcW w:w="1248" w:type="pct"/>
          </w:tcPr>
          <w:p w14:paraId="661BD873" w14:textId="77777777" w:rsidR="00C31C58" w:rsidRDefault="00C31C58" w:rsidP="00C31C58">
            <w:pPr>
              <w:pStyle w:val="TabellRader"/>
              <w:jc w:val="center"/>
            </w:pPr>
          </w:p>
        </w:tc>
        <w:tc>
          <w:tcPr>
            <w:tcW w:w="1341" w:type="pct"/>
            <w:hideMark/>
          </w:tcPr>
          <w:p w14:paraId="554B8E1A" w14:textId="77777777" w:rsidR="00C31C58" w:rsidRDefault="00CE11CB" w:rsidP="00C31C58">
            <w:pPr>
              <w:pStyle w:val="TabellRader"/>
              <w:jc w:val="center"/>
            </w:pPr>
            <w:r>
              <w:t>2</w:t>
            </w:r>
          </w:p>
        </w:tc>
        <w:tc>
          <w:tcPr>
            <w:tcW w:w="1663" w:type="pct"/>
            <w:hideMark/>
          </w:tcPr>
          <w:p w14:paraId="4E976731" w14:textId="77777777" w:rsidR="00C31C58" w:rsidRDefault="00CE11CB" w:rsidP="00C31C58">
            <w:pPr>
              <w:pStyle w:val="TabellRader"/>
              <w:jc w:val="left"/>
            </w:pPr>
            <w:r>
              <w:t>Programvara</w:t>
            </w:r>
          </w:p>
        </w:tc>
      </w:tr>
      <w:tr w:rsidR="00C31C58" w14:paraId="3132114B" w14:textId="77777777" w:rsidTr="00C31C58">
        <w:tc>
          <w:tcPr>
            <w:tcW w:w="749" w:type="pct"/>
            <w:hideMark/>
          </w:tcPr>
          <w:p w14:paraId="46D1440F" w14:textId="77777777" w:rsidR="00C31C58" w:rsidRDefault="00CE11CB" w:rsidP="00C31C58">
            <w:pPr>
              <w:pStyle w:val="TabellRader"/>
              <w:jc w:val="left"/>
            </w:pPr>
            <w:r>
              <w:t>Israel</w:t>
            </w:r>
          </w:p>
        </w:tc>
        <w:tc>
          <w:tcPr>
            <w:tcW w:w="1248" w:type="pct"/>
          </w:tcPr>
          <w:p w14:paraId="652CCE7C" w14:textId="77777777" w:rsidR="00C31C58" w:rsidRDefault="00C31C58" w:rsidP="00C31C58">
            <w:pPr>
              <w:pStyle w:val="TabellRader"/>
              <w:jc w:val="center"/>
            </w:pPr>
          </w:p>
        </w:tc>
        <w:tc>
          <w:tcPr>
            <w:tcW w:w="1341" w:type="pct"/>
            <w:hideMark/>
          </w:tcPr>
          <w:p w14:paraId="02FA5F7D" w14:textId="77777777" w:rsidR="00C31C58" w:rsidRDefault="00CE11CB" w:rsidP="00C31C58">
            <w:pPr>
              <w:pStyle w:val="TabellRader"/>
              <w:jc w:val="center"/>
            </w:pPr>
            <w:r>
              <w:t>3</w:t>
            </w:r>
          </w:p>
        </w:tc>
        <w:tc>
          <w:tcPr>
            <w:tcW w:w="1663" w:type="pct"/>
            <w:hideMark/>
          </w:tcPr>
          <w:p w14:paraId="5A2DFC3A" w14:textId="77777777" w:rsidR="00C31C58" w:rsidRDefault="00CE11CB" w:rsidP="00C31C58">
            <w:pPr>
              <w:pStyle w:val="TabellRader"/>
              <w:jc w:val="left"/>
            </w:pPr>
            <w:r>
              <w:t>Kemikalieskydd, programvara, komponenter till elektroniska system</w:t>
            </w:r>
          </w:p>
        </w:tc>
      </w:tr>
      <w:tr w:rsidR="00C31C58" w14:paraId="29D8F304" w14:textId="77777777" w:rsidTr="00C31C58">
        <w:tc>
          <w:tcPr>
            <w:tcW w:w="749" w:type="pct"/>
            <w:vAlign w:val="center"/>
            <w:hideMark/>
          </w:tcPr>
          <w:p w14:paraId="68CE3B04" w14:textId="77777777" w:rsidR="00C31C58" w:rsidRDefault="00CE11CB" w:rsidP="00C31C58">
            <w:pPr>
              <w:pStyle w:val="TabellRader"/>
              <w:jc w:val="left"/>
            </w:pPr>
            <w:r>
              <w:t>Libanon</w:t>
            </w:r>
          </w:p>
        </w:tc>
        <w:tc>
          <w:tcPr>
            <w:tcW w:w="1248" w:type="pct"/>
            <w:vAlign w:val="center"/>
          </w:tcPr>
          <w:p w14:paraId="4ABB0150" w14:textId="77777777" w:rsidR="00C31C58" w:rsidRDefault="00C31C58" w:rsidP="00C31C58">
            <w:pPr>
              <w:pStyle w:val="TabellRader"/>
              <w:jc w:val="center"/>
            </w:pPr>
          </w:p>
        </w:tc>
        <w:tc>
          <w:tcPr>
            <w:tcW w:w="1341" w:type="pct"/>
            <w:vAlign w:val="center"/>
            <w:hideMark/>
          </w:tcPr>
          <w:p w14:paraId="032E3362" w14:textId="77777777" w:rsidR="00C31C58" w:rsidRDefault="00CE11CB" w:rsidP="00C31C58">
            <w:pPr>
              <w:pStyle w:val="TabellRader"/>
              <w:jc w:val="center"/>
            </w:pPr>
            <w:r>
              <w:t>1</w:t>
            </w:r>
          </w:p>
        </w:tc>
        <w:tc>
          <w:tcPr>
            <w:tcW w:w="1663" w:type="pct"/>
            <w:vAlign w:val="center"/>
            <w:hideMark/>
          </w:tcPr>
          <w:p w14:paraId="1E75D77F" w14:textId="77777777" w:rsidR="00C31C58" w:rsidRDefault="00CE11CB" w:rsidP="00C31C58">
            <w:pPr>
              <w:pStyle w:val="TabellRader"/>
              <w:jc w:val="left"/>
            </w:pPr>
            <w:r>
              <w:t>Programvara</w:t>
            </w:r>
          </w:p>
        </w:tc>
      </w:tr>
      <w:tr w:rsidR="00C31C58" w14:paraId="3A25BC79" w14:textId="77777777" w:rsidTr="00C31C58">
        <w:tc>
          <w:tcPr>
            <w:tcW w:w="749" w:type="pct"/>
            <w:vAlign w:val="center"/>
            <w:hideMark/>
          </w:tcPr>
          <w:p w14:paraId="02EF9CB3" w14:textId="77777777" w:rsidR="00C31C58" w:rsidRDefault="00CE11CB" w:rsidP="00C31C58">
            <w:pPr>
              <w:pStyle w:val="TabellRader"/>
              <w:jc w:val="left"/>
            </w:pPr>
            <w:r>
              <w:t>Nepal</w:t>
            </w:r>
          </w:p>
        </w:tc>
        <w:tc>
          <w:tcPr>
            <w:tcW w:w="1248" w:type="pct"/>
            <w:vAlign w:val="center"/>
          </w:tcPr>
          <w:p w14:paraId="3D5B3401" w14:textId="77777777" w:rsidR="00C31C58" w:rsidRDefault="00C31C58" w:rsidP="00C31C58">
            <w:pPr>
              <w:pStyle w:val="TabellRader"/>
              <w:jc w:val="center"/>
            </w:pPr>
          </w:p>
        </w:tc>
        <w:tc>
          <w:tcPr>
            <w:tcW w:w="1341" w:type="pct"/>
            <w:vAlign w:val="center"/>
            <w:hideMark/>
          </w:tcPr>
          <w:p w14:paraId="6EE6CDF3" w14:textId="77777777" w:rsidR="00C31C58" w:rsidRDefault="00CE11CB" w:rsidP="00C31C58">
            <w:pPr>
              <w:pStyle w:val="TabellRader"/>
              <w:jc w:val="center"/>
            </w:pPr>
            <w:r>
              <w:t>1</w:t>
            </w:r>
          </w:p>
        </w:tc>
        <w:tc>
          <w:tcPr>
            <w:tcW w:w="1663" w:type="pct"/>
            <w:vAlign w:val="center"/>
            <w:hideMark/>
          </w:tcPr>
          <w:p w14:paraId="2777CDFA" w14:textId="77777777" w:rsidR="00C31C58" w:rsidRDefault="00CE11CB" w:rsidP="00C31C58">
            <w:pPr>
              <w:pStyle w:val="TabellRader"/>
              <w:jc w:val="left"/>
            </w:pPr>
            <w:r>
              <w:t>Programvara</w:t>
            </w:r>
          </w:p>
        </w:tc>
      </w:tr>
      <w:tr w:rsidR="00C31C58" w14:paraId="25FFC2EE" w14:textId="77777777" w:rsidTr="00C31C58">
        <w:tc>
          <w:tcPr>
            <w:tcW w:w="749" w:type="pct"/>
            <w:vAlign w:val="center"/>
            <w:hideMark/>
          </w:tcPr>
          <w:p w14:paraId="54BC40D4" w14:textId="77777777" w:rsidR="00C31C58" w:rsidRDefault="00CE11CB" w:rsidP="00C31C58">
            <w:pPr>
              <w:pStyle w:val="TabellSlutsumma"/>
              <w:jc w:val="left"/>
            </w:pPr>
            <w:r>
              <w:t>Totalt</w:t>
            </w:r>
          </w:p>
        </w:tc>
        <w:tc>
          <w:tcPr>
            <w:tcW w:w="1248" w:type="pct"/>
            <w:vAlign w:val="center"/>
          </w:tcPr>
          <w:p w14:paraId="550FDACF" w14:textId="77777777" w:rsidR="00C31C58" w:rsidRDefault="00C31C58" w:rsidP="00C31C58">
            <w:pPr>
              <w:pStyle w:val="TabellSlutsumma"/>
              <w:jc w:val="center"/>
            </w:pPr>
          </w:p>
        </w:tc>
        <w:tc>
          <w:tcPr>
            <w:tcW w:w="1341" w:type="pct"/>
            <w:vAlign w:val="center"/>
            <w:hideMark/>
          </w:tcPr>
          <w:p w14:paraId="5C4A1036" w14:textId="77777777" w:rsidR="00C31C58" w:rsidRDefault="00CE11CB" w:rsidP="00C31C58">
            <w:pPr>
              <w:pStyle w:val="TabellSlutsumma"/>
              <w:jc w:val="center"/>
            </w:pPr>
            <w:r>
              <w:t>7</w:t>
            </w:r>
          </w:p>
        </w:tc>
        <w:tc>
          <w:tcPr>
            <w:tcW w:w="1663" w:type="pct"/>
            <w:vAlign w:val="center"/>
          </w:tcPr>
          <w:p w14:paraId="205CDFBB" w14:textId="77777777" w:rsidR="00C31C58" w:rsidRDefault="00C31C58" w:rsidP="00C31C58">
            <w:pPr>
              <w:pStyle w:val="TabellSlutsumma"/>
              <w:jc w:val="left"/>
            </w:pPr>
          </w:p>
        </w:tc>
      </w:tr>
    </w:tbl>
    <w:p w14:paraId="20838E43" w14:textId="226C7218" w:rsidR="00C31C58" w:rsidRDefault="00CE11CB" w:rsidP="00C31C58">
      <w:pPr>
        <w:pStyle w:val="Rubrik2utannumrering"/>
      </w:pPr>
      <w:r w:rsidRPr="008C1C11">
        <w:t>Förhandsbesked rörande export av produkter med dubbla användningsområden</w:t>
      </w:r>
    </w:p>
    <w:p w14:paraId="399900F8" w14:textId="053DB6FC" w:rsidR="00C31C58" w:rsidRPr="008C1C11" w:rsidRDefault="00CE11CB" w:rsidP="00C31C58">
      <w:pPr>
        <w:pStyle w:val="Brdtext"/>
      </w:pPr>
      <w:r w:rsidRPr="008C1C11">
        <w:t>Redovisningen av avgjorda förfrågningar om förhandsbesked indelas i två huvudkategorier. Den första kategorin rör antalet avgjorda förfrågningar om förhandsbesked avseende produkter som kontrolleras enligt bilaga I till rådets förordning 428/2009. Den andra kategorin rör antalet avgjorda förfrågningar om förhandsbesked avseende icke kontrollerade produkter.</w:t>
      </w:r>
    </w:p>
    <w:p w14:paraId="3561CEC6" w14:textId="160B9D75" w:rsidR="00C31C58" w:rsidRPr="008C1C11" w:rsidRDefault="00CE11CB" w:rsidP="00C31C58">
      <w:pPr>
        <w:pStyle w:val="Brdtextmedindrag"/>
      </w:pPr>
      <w:r w:rsidRPr="008C1C11">
        <w:t>I tabell 12 redovisas antalet avgjorda förfrågningar om förhandsbesked avseende produkter</w:t>
      </w:r>
      <w:r>
        <w:t xml:space="preserve"> </w:t>
      </w:r>
      <w:r w:rsidRPr="008C1C11">
        <w:t>kontrollerade i bilaga I till rådets förordning 428/2009, fördelat på positiva eller negativa</w:t>
      </w:r>
      <w:r>
        <w:t xml:space="preserve"> </w:t>
      </w:r>
      <w:r w:rsidRPr="008C1C11">
        <w:t>förhandsbesked. Ett positivt förhandsbesked innebär att ISP har lämnat ett positivt icke bindande förhandsbesked om att tillstånd kan påräknas vid en prövning av en ansökan om exporttillstånd. Ett negativt förhandsbesked innebär att ISP har lämnat ett negativt icke bindande förhandsbesked om att tillstånd inte kan påräknas vid en prövning av en ansökan om exporttillstånd. Slutlig ställning tas alltid i samband med en prövning av en ansökan om exporttillstånd.</w:t>
      </w:r>
    </w:p>
    <w:p w14:paraId="48056D80" w14:textId="3DD399E0"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12</w:t>
      </w:r>
      <w:r w:rsidR="00D25804">
        <w:rPr>
          <w:noProof/>
        </w:rPr>
        <w:fldChar w:fldCharType="end"/>
      </w:r>
      <w:r>
        <w:tab/>
      </w:r>
      <w:r w:rsidRPr="00681D55">
        <w:t>Antal positiva respektive negativa förhandsbesked 2020 avseende export av produkter kontrollerade i bilaga I till rådets förordning 428/2009</w:t>
      </w:r>
    </w:p>
    <w:p w14:paraId="13469A13" w14:textId="4F19F8C5" w:rsidR="00C31C58" w:rsidRDefault="00C31C58" w:rsidP="00C31C58">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2127"/>
        <w:gridCol w:w="2126"/>
        <w:gridCol w:w="1644"/>
      </w:tblGrid>
      <w:tr w:rsidR="00C31C58" w14:paraId="67BA3E0A" w14:textId="77777777" w:rsidTr="00C31C58">
        <w:tc>
          <w:tcPr>
            <w:tcW w:w="1803" w:type="pct"/>
            <w:vAlign w:val="center"/>
            <w:hideMark/>
          </w:tcPr>
          <w:p w14:paraId="3D7E5CFB" w14:textId="77777777" w:rsidR="00C31C58" w:rsidRDefault="00CE11CB" w:rsidP="00C31C58">
            <w:pPr>
              <w:pStyle w:val="TabellHuvud"/>
              <w:jc w:val="center"/>
            </w:pPr>
            <w:r>
              <w:t>Positiva förhandsbesked</w:t>
            </w:r>
          </w:p>
        </w:tc>
        <w:tc>
          <w:tcPr>
            <w:tcW w:w="1803" w:type="pct"/>
            <w:vAlign w:val="center"/>
            <w:hideMark/>
          </w:tcPr>
          <w:p w14:paraId="33C1ECFD" w14:textId="77777777" w:rsidR="00C31C58" w:rsidRDefault="00CE11CB" w:rsidP="00C31C58">
            <w:pPr>
              <w:pStyle w:val="TabellHuvud"/>
              <w:jc w:val="center"/>
            </w:pPr>
            <w:r>
              <w:t>Negativa förhandsbesked</w:t>
            </w:r>
          </w:p>
        </w:tc>
        <w:tc>
          <w:tcPr>
            <w:tcW w:w="1394" w:type="pct"/>
            <w:vAlign w:val="center"/>
            <w:hideMark/>
          </w:tcPr>
          <w:p w14:paraId="31AD7DA7" w14:textId="77777777" w:rsidR="00C31C58" w:rsidRDefault="00CE11CB" w:rsidP="00C31C58">
            <w:pPr>
              <w:pStyle w:val="TabellHuvud"/>
              <w:jc w:val="center"/>
            </w:pPr>
            <w:r>
              <w:t>Totalt</w:t>
            </w:r>
          </w:p>
        </w:tc>
      </w:tr>
      <w:tr w:rsidR="00C31C58" w14:paraId="6E1CE85F" w14:textId="77777777" w:rsidTr="00C31C58">
        <w:tc>
          <w:tcPr>
            <w:tcW w:w="1803" w:type="pct"/>
            <w:vAlign w:val="center"/>
            <w:hideMark/>
          </w:tcPr>
          <w:p w14:paraId="6EEB05AF" w14:textId="77777777" w:rsidR="00C31C58" w:rsidRDefault="00CE11CB" w:rsidP="00C31C58">
            <w:pPr>
              <w:pStyle w:val="TabellRader"/>
              <w:jc w:val="center"/>
            </w:pPr>
            <w:r>
              <w:t>32</w:t>
            </w:r>
          </w:p>
        </w:tc>
        <w:tc>
          <w:tcPr>
            <w:tcW w:w="1803" w:type="pct"/>
            <w:vAlign w:val="center"/>
            <w:hideMark/>
          </w:tcPr>
          <w:p w14:paraId="4945F4AC" w14:textId="77777777" w:rsidR="00C31C58" w:rsidRDefault="00CE11CB" w:rsidP="00C31C58">
            <w:pPr>
              <w:pStyle w:val="TabellRader"/>
              <w:jc w:val="center"/>
            </w:pPr>
            <w:r>
              <w:t>32</w:t>
            </w:r>
          </w:p>
        </w:tc>
        <w:tc>
          <w:tcPr>
            <w:tcW w:w="1394" w:type="pct"/>
            <w:vAlign w:val="center"/>
            <w:hideMark/>
          </w:tcPr>
          <w:p w14:paraId="1BC84C1E" w14:textId="77777777" w:rsidR="00C31C58" w:rsidRDefault="00CE11CB" w:rsidP="00C31C58">
            <w:pPr>
              <w:pStyle w:val="TabellRader"/>
              <w:jc w:val="center"/>
            </w:pPr>
            <w:r>
              <w:t>64</w:t>
            </w:r>
          </w:p>
        </w:tc>
      </w:tr>
    </w:tbl>
    <w:p w14:paraId="5C723E6F" w14:textId="5DF39777" w:rsidR="00C31C58" w:rsidRDefault="00C31C58" w:rsidP="00C31C58">
      <w:pPr>
        <w:pStyle w:val="Brdtext"/>
      </w:pPr>
    </w:p>
    <w:p w14:paraId="499972EB" w14:textId="49D8A1DC" w:rsidR="00C31C58" w:rsidRDefault="00CE11CB" w:rsidP="00C31C58">
      <w:pPr>
        <w:pStyle w:val="Brdtext"/>
      </w:pPr>
      <w:r>
        <w:t xml:space="preserve">I tabell 13 redovisas avgjorda förfrågningar om huruvida exporttillstånd krävs för icke kontrollerade produkter – ”catch-all”. Förfrågningarna indelas i kategorierna ”beslut om tillståndskrav för export och positivt förhandsbesked”, ”beslut om tillståndskrav för export och negativt förhandsbesked” samt ”beslut om att tillstånd för export inte krävs”. </w:t>
      </w:r>
    </w:p>
    <w:p w14:paraId="40846378" w14:textId="16C64925" w:rsidR="00C31C58" w:rsidRDefault="00CE11CB" w:rsidP="00C31C58">
      <w:pPr>
        <w:pStyle w:val="Brdtextmedindrag"/>
      </w:pPr>
      <w:r>
        <w:t>Med kategorin ”beslut om tillståndskrav för export och positivt förhandsbesked” avses att ISP har fattat beslut om att de produkter som ingår i förfrågan omfattas av tillståndskrav enligt artikel 4 i rådets förordning 428/2009 samt att myndigheten har lämnat ett icke bindande förhandsbesked om att tillstånd kan påräknas vid en prövning av en ansökan om exporttillstånd.</w:t>
      </w:r>
    </w:p>
    <w:p w14:paraId="4934444D" w14:textId="4FF0CA36" w:rsidR="00C31C58" w:rsidRDefault="00CE11CB" w:rsidP="00C31C58">
      <w:pPr>
        <w:pStyle w:val="Brdtextmedindrag"/>
      </w:pPr>
      <w:r>
        <w:t>Med kategorin ”beslut om tillståndskrav för export och negativt förhandsbesked” avses att ISP har fattat beslut om att de produkter som ingår i förfrågan omfattas av tillståndskrav enligt artikel 4 i rådets förordning 428/2009 samt att myndigheten har lämnat ett icke bindande förhandsbesked om att tillstånd inte kan påräknas vid en prövning av en ansökan om exporttillstånd.</w:t>
      </w:r>
    </w:p>
    <w:p w14:paraId="65069827" w14:textId="752D1230" w:rsidR="00C31C58" w:rsidRPr="00270DCF" w:rsidRDefault="00CE11CB" w:rsidP="00C31C58">
      <w:pPr>
        <w:pStyle w:val="Brdtextmedindrag"/>
      </w:pPr>
      <w:r>
        <w:t>Med kategorin ”beslut om att tillstånd för export inte krävs” avses att ISP har fattat beslut om att de produkter som ingår i förfrågan inte omfattas av tillståndskrav enligt artikel 4 i rådets förordning 428/2009.</w:t>
      </w:r>
    </w:p>
    <w:p w14:paraId="44CD202A" w14:textId="1EABDEAE"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13</w:t>
      </w:r>
      <w:r w:rsidR="00D25804">
        <w:rPr>
          <w:noProof/>
        </w:rPr>
        <w:fldChar w:fldCharType="end"/>
      </w:r>
      <w:r>
        <w:tab/>
        <w:t>Antal avgjorda förfrågningar 2020 om icke kontrollerade produkter – catch-all</w:t>
      </w:r>
    </w:p>
    <w:p w14:paraId="0C57CA32" w14:textId="65364837" w:rsidR="00C31C58" w:rsidRDefault="00C31C58" w:rsidP="00C31C58">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1378"/>
        <w:gridCol w:w="1369"/>
        <w:gridCol w:w="1363"/>
        <w:gridCol w:w="1105"/>
        <w:gridCol w:w="682"/>
      </w:tblGrid>
      <w:tr w:rsidR="00C31C58" w14:paraId="13312D39" w14:textId="77777777" w:rsidTr="00C31C58">
        <w:tc>
          <w:tcPr>
            <w:tcW w:w="1168" w:type="pct"/>
            <w:vAlign w:val="bottom"/>
            <w:hideMark/>
          </w:tcPr>
          <w:p w14:paraId="61413FDA" w14:textId="77777777" w:rsidR="00C31C58" w:rsidRDefault="00CE11CB" w:rsidP="00C31C58">
            <w:pPr>
              <w:pStyle w:val="TabellHuvud"/>
              <w:jc w:val="left"/>
            </w:pPr>
            <w:r>
              <w:t>Land</w:t>
            </w:r>
          </w:p>
        </w:tc>
        <w:tc>
          <w:tcPr>
            <w:tcW w:w="1161" w:type="pct"/>
            <w:vAlign w:val="bottom"/>
            <w:hideMark/>
          </w:tcPr>
          <w:p w14:paraId="1F3B6DE2" w14:textId="77777777" w:rsidR="00C31C58" w:rsidRDefault="00CE11CB" w:rsidP="00C31C58">
            <w:pPr>
              <w:pStyle w:val="TabellHuvud"/>
              <w:jc w:val="left"/>
            </w:pPr>
            <w:r>
              <w:t>Beslut om tillståndskrav för export - positivt förhandsbesked</w:t>
            </w:r>
          </w:p>
        </w:tc>
        <w:tc>
          <w:tcPr>
            <w:tcW w:w="1156" w:type="pct"/>
            <w:vAlign w:val="bottom"/>
            <w:hideMark/>
          </w:tcPr>
          <w:p w14:paraId="45F328DB" w14:textId="77777777" w:rsidR="00C31C58" w:rsidRDefault="00CE11CB" w:rsidP="00C31C58">
            <w:pPr>
              <w:pStyle w:val="TabellHuvud"/>
              <w:jc w:val="left"/>
            </w:pPr>
            <w:r>
              <w:t>Beslut om tillståndskrav för export - negativt förhandsbesked</w:t>
            </w:r>
          </w:p>
        </w:tc>
        <w:tc>
          <w:tcPr>
            <w:tcW w:w="937" w:type="pct"/>
            <w:vAlign w:val="bottom"/>
            <w:hideMark/>
          </w:tcPr>
          <w:p w14:paraId="1C73246A" w14:textId="77777777" w:rsidR="00C31C58" w:rsidRDefault="00CE11CB" w:rsidP="00C31C58">
            <w:pPr>
              <w:pStyle w:val="TabellHuvud"/>
              <w:jc w:val="left"/>
            </w:pPr>
            <w:r>
              <w:t>Beslut om att tillstånd för export inte krävs</w:t>
            </w:r>
          </w:p>
        </w:tc>
        <w:tc>
          <w:tcPr>
            <w:tcW w:w="579" w:type="pct"/>
          </w:tcPr>
          <w:p w14:paraId="0848BB98" w14:textId="77777777" w:rsidR="00C31C58" w:rsidRDefault="00C31C58" w:rsidP="00C31C58">
            <w:pPr>
              <w:pStyle w:val="TabellHuvud"/>
              <w:jc w:val="center"/>
            </w:pPr>
          </w:p>
          <w:p w14:paraId="69517BD3" w14:textId="77777777" w:rsidR="00C31C58" w:rsidRDefault="00C31C58" w:rsidP="00C31C58">
            <w:pPr>
              <w:pStyle w:val="TabellHuvud"/>
              <w:jc w:val="center"/>
            </w:pPr>
          </w:p>
          <w:p w14:paraId="76084409" w14:textId="77777777" w:rsidR="00C31C58" w:rsidRDefault="00C31C58" w:rsidP="00C31C58">
            <w:pPr>
              <w:pStyle w:val="TabellHuvud"/>
              <w:jc w:val="center"/>
            </w:pPr>
          </w:p>
          <w:p w14:paraId="36270D2C" w14:textId="77777777" w:rsidR="00C31C58" w:rsidRDefault="00CE11CB" w:rsidP="00C31C58">
            <w:pPr>
              <w:pStyle w:val="TabellHuvud"/>
              <w:jc w:val="center"/>
            </w:pPr>
            <w:r>
              <w:t>Totalt</w:t>
            </w:r>
          </w:p>
        </w:tc>
      </w:tr>
      <w:tr w:rsidR="00C31C58" w14:paraId="44A2ABF2" w14:textId="77777777" w:rsidTr="00C31C58">
        <w:tc>
          <w:tcPr>
            <w:tcW w:w="1168" w:type="pct"/>
            <w:hideMark/>
          </w:tcPr>
          <w:p w14:paraId="60A0AE2F" w14:textId="77777777" w:rsidR="00C31C58" w:rsidRDefault="00CE11CB" w:rsidP="00C31C58">
            <w:pPr>
              <w:pStyle w:val="TabellRader"/>
              <w:jc w:val="left"/>
            </w:pPr>
            <w:r>
              <w:t>Förenade Arabemiraten</w:t>
            </w:r>
          </w:p>
        </w:tc>
        <w:tc>
          <w:tcPr>
            <w:tcW w:w="1161" w:type="pct"/>
          </w:tcPr>
          <w:p w14:paraId="0F47300C" w14:textId="77777777" w:rsidR="00C31C58" w:rsidRDefault="00C31C58" w:rsidP="00C31C58">
            <w:pPr>
              <w:pStyle w:val="TabellRader"/>
              <w:jc w:val="center"/>
            </w:pPr>
          </w:p>
        </w:tc>
        <w:tc>
          <w:tcPr>
            <w:tcW w:w="1156" w:type="pct"/>
          </w:tcPr>
          <w:p w14:paraId="390AF036" w14:textId="77777777" w:rsidR="00C31C58" w:rsidRDefault="00C31C58" w:rsidP="00C31C58">
            <w:pPr>
              <w:pStyle w:val="TabellRader"/>
              <w:jc w:val="center"/>
            </w:pPr>
          </w:p>
        </w:tc>
        <w:tc>
          <w:tcPr>
            <w:tcW w:w="937" w:type="pct"/>
          </w:tcPr>
          <w:p w14:paraId="73AE15C4" w14:textId="69107E4F" w:rsidR="00C31C58" w:rsidRDefault="00CE11CB" w:rsidP="00C31C58">
            <w:pPr>
              <w:pStyle w:val="TabellRader"/>
              <w:jc w:val="center"/>
            </w:pPr>
            <w:r w:rsidRPr="0018233D">
              <w:t>4</w:t>
            </w:r>
          </w:p>
        </w:tc>
        <w:tc>
          <w:tcPr>
            <w:tcW w:w="579" w:type="pct"/>
          </w:tcPr>
          <w:p w14:paraId="7885EB59" w14:textId="5028B922" w:rsidR="00C31C58" w:rsidRDefault="00CE11CB" w:rsidP="00C31C58">
            <w:pPr>
              <w:pStyle w:val="TabellRader"/>
              <w:jc w:val="center"/>
            </w:pPr>
            <w:r w:rsidRPr="0018233D">
              <w:t>4</w:t>
            </w:r>
          </w:p>
        </w:tc>
      </w:tr>
      <w:tr w:rsidR="00C31C58" w14:paraId="4D6941C3" w14:textId="77777777" w:rsidTr="00C31C58">
        <w:tc>
          <w:tcPr>
            <w:tcW w:w="1168" w:type="pct"/>
            <w:hideMark/>
          </w:tcPr>
          <w:p w14:paraId="2FAB2B12" w14:textId="77777777" w:rsidR="00C31C58" w:rsidRDefault="00CE11CB" w:rsidP="00C31C58">
            <w:pPr>
              <w:pStyle w:val="TabellRader"/>
              <w:jc w:val="left"/>
            </w:pPr>
            <w:r>
              <w:t>Indien</w:t>
            </w:r>
          </w:p>
        </w:tc>
        <w:tc>
          <w:tcPr>
            <w:tcW w:w="1161" w:type="pct"/>
          </w:tcPr>
          <w:p w14:paraId="54A0284E" w14:textId="21C5B7F7" w:rsidR="00C31C58" w:rsidRDefault="00CE11CB" w:rsidP="00C31C58">
            <w:pPr>
              <w:pStyle w:val="TabellRader"/>
              <w:jc w:val="center"/>
            </w:pPr>
            <w:r w:rsidRPr="0018233D">
              <w:t>1</w:t>
            </w:r>
          </w:p>
        </w:tc>
        <w:tc>
          <w:tcPr>
            <w:tcW w:w="1156" w:type="pct"/>
          </w:tcPr>
          <w:p w14:paraId="1F371F37" w14:textId="77777777" w:rsidR="00C31C58" w:rsidRDefault="00C31C58" w:rsidP="00C31C58">
            <w:pPr>
              <w:pStyle w:val="TabellRader"/>
              <w:jc w:val="center"/>
            </w:pPr>
          </w:p>
        </w:tc>
        <w:tc>
          <w:tcPr>
            <w:tcW w:w="937" w:type="pct"/>
          </w:tcPr>
          <w:p w14:paraId="20B54385" w14:textId="77777777" w:rsidR="00C31C58" w:rsidRDefault="00C31C58" w:rsidP="00C31C58">
            <w:pPr>
              <w:pStyle w:val="TabellRader"/>
              <w:jc w:val="center"/>
            </w:pPr>
          </w:p>
        </w:tc>
        <w:tc>
          <w:tcPr>
            <w:tcW w:w="579" w:type="pct"/>
          </w:tcPr>
          <w:p w14:paraId="64EC042E" w14:textId="67C1D215" w:rsidR="00C31C58" w:rsidRDefault="00CE11CB" w:rsidP="00C31C58">
            <w:pPr>
              <w:pStyle w:val="TabellRader"/>
              <w:jc w:val="center"/>
            </w:pPr>
            <w:r w:rsidRPr="0018233D">
              <w:t>1</w:t>
            </w:r>
          </w:p>
        </w:tc>
      </w:tr>
      <w:tr w:rsidR="00C31C58" w14:paraId="6CE6A71C" w14:textId="77777777" w:rsidTr="00C31C58">
        <w:tc>
          <w:tcPr>
            <w:tcW w:w="1168" w:type="pct"/>
            <w:hideMark/>
          </w:tcPr>
          <w:p w14:paraId="5A0CA2A4" w14:textId="77777777" w:rsidR="00C31C58" w:rsidRDefault="00CE11CB" w:rsidP="00C31C58">
            <w:pPr>
              <w:pStyle w:val="TabellRader"/>
              <w:jc w:val="left"/>
            </w:pPr>
            <w:r>
              <w:t>Iran</w:t>
            </w:r>
          </w:p>
        </w:tc>
        <w:tc>
          <w:tcPr>
            <w:tcW w:w="1161" w:type="pct"/>
          </w:tcPr>
          <w:p w14:paraId="31C84E63" w14:textId="77777777" w:rsidR="00C31C58" w:rsidRDefault="00C31C58" w:rsidP="00C31C58">
            <w:pPr>
              <w:pStyle w:val="TabellRader"/>
              <w:jc w:val="center"/>
            </w:pPr>
          </w:p>
        </w:tc>
        <w:tc>
          <w:tcPr>
            <w:tcW w:w="1156" w:type="pct"/>
          </w:tcPr>
          <w:p w14:paraId="6C73F983" w14:textId="77777777" w:rsidR="00C31C58" w:rsidRDefault="00C31C58" w:rsidP="00C31C58">
            <w:pPr>
              <w:pStyle w:val="TabellRader"/>
              <w:jc w:val="center"/>
            </w:pPr>
          </w:p>
        </w:tc>
        <w:tc>
          <w:tcPr>
            <w:tcW w:w="937" w:type="pct"/>
          </w:tcPr>
          <w:p w14:paraId="383816B8" w14:textId="0DA42AE6" w:rsidR="00C31C58" w:rsidRDefault="00CE11CB" w:rsidP="00C31C58">
            <w:pPr>
              <w:pStyle w:val="TabellRader"/>
              <w:jc w:val="center"/>
            </w:pPr>
            <w:r w:rsidRPr="0018233D">
              <w:t>8</w:t>
            </w:r>
          </w:p>
        </w:tc>
        <w:tc>
          <w:tcPr>
            <w:tcW w:w="579" w:type="pct"/>
          </w:tcPr>
          <w:p w14:paraId="5ACC5BB2" w14:textId="39B34681" w:rsidR="00C31C58" w:rsidRDefault="00CE11CB" w:rsidP="00C31C58">
            <w:pPr>
              <w:pStyle w:val="TabellRader"/>
              <w:jc w:val="center"/>
            </w:pPr>
            <w:r w:rsidRPr="0018233D">
              <w:t>8</w:t>
            </w:r>
          </w:p>
        </w:tc>
      </w:tr>
      <w:tr w:rsidR="00C31C58" w14:paraId="2282AD83" w14:textId="77777777" w:rsidTr="00C31C58">
        <w:tc>
          <w:tcPr>
            <w:tcW w:w="1168" w:type="pct"/>
            <w:hideMark/>
          </w:tcPr>
          <w:p w14:paraId="67A5C924" w14:textId="77777777" w:rsidR="00C31C58" w:rsidRDefault="00CE11CB" w:rsidP="00C31C58">
            <w:pPr>
              <w:pStyle w:val="TabellRader"/>
              <w:jc w:val="left"/>
            </w:pPr>
            <w:r>
              <w:t>Kazakstan</w:t>
            </w:r>
          </w:p>
        </w:tc>
        <w:tc>
          <w:tcPr>
            <w:tcW w:w="1161" w:type="pct"/>
          </w:tcPr>
          <w:p w14:paraId="5E22608A" w14:textId="1BACDEA4" w:rsidR="00C31C58" w:rsidRDefault="00CE11CB" w:rsidP="00C31C58">
            <w:pPr>
              <w:pStyle w:val="TabellRader"/>
              <w:jc w:val="center"/>
            </w:pPr>
            <w:r w:rsidRPr="0018233D">
              <w:t>1</w:t>
            </w:r>
          </w:p>
        </w:tc>
        <w:tc>
          <w:tcPr>
            <w:tcW w:w="1156" w:type="pct"/>
          </w:tcPr>
          <w:p w14:paraId="67DE6EA3" w14:textId="77777777" w:rsidR="00C31C58" w:rsidRDefault="00C31C58" w:rsidP="00C31C58">
            <w:pPr>
              <w:pStyle w:val="TabellRader"/>
              <w:jc w:val="center"/>
            </w:pPr>
          </w:p>
        </w:tc>
        <w:tc>
          <w:tcPr>
            <w:tcW w:w="937" w:type="pct"/>
          </w:tcPr>
          <w:p w14:paraId="5B47619E" w14:textId="77777777" w:rsidR="00C31C58" w:rsidRDefault="00C31C58" w:rsidP="00C31C58">
            <w:pPr>
              <w:pStyle w:val="TabellRader"/>
              <w:jc w:val="center"/>
            </w:pPr>
          </w:p>
        </w:tc>
        <w:tc>
          <w:tcPr>
            <w:tcW w:w="579" w:type="pct"/>
          </w:tcPr>
          <w:p w14:paraId="5C78D4A5" w14:textId="7BF50D11" w:rsidR="00C31C58" w:rsidRDefault="00CE11CB" w:rsidP="00C31C58">
            <w:pPr>
              <w:pStyle w:val="TabellRader"/>
              <w:jc w:val="center"/>
            </w:pPr>
            <w:r w:rsidRPr="0018233D">
              <w:t>1</w:t>
            </w:r>
          </w:p>
        </w:tc>
      </w:tr>
      <w:tr w:rsidR="00C31C58" w14:paraId="4E500792" w14:textId="77777777" w:rsidTr="00C31C58">
        <w:tc>
          <w:tcPr>
            <w:tcW w:w="1168" w:type="pct"/>
            <w:hideMark/>
          </w:tcPr>
          <w:p w14:paraId="0A473FD4" w14:textId="77777777" w:rsidR="00C31C58" w:rsidRDefault="00CE11CB" w:rsidP="00C31C58">
            <w:pPr>
              <w:pStyle w:val="TabellRader"/>
              <w:jc w:val="left"/>
            </w:pPr>
            <w:r>
              <w:t>Kina</w:t>
            </w:r>
          </w:p>
        </w:tc>
        <w:tc>
          <w:tcPr>
            <w:tcW w:w="1161" w:type="pct"/>
          </w:tcPr>
          <w:p w14:paraId="6A685532" w14:textId="2DF13E5A" w:rsidR="00C31C58" w:rsidRDefault="00CE11CB" w:rsidP="00C31C58">
            <w:pPr>
              <w:pStyle w:val="TabellRader"/>
              <w:jc w:val="center"/>
            </w:pPr>
            <w:r w:rsidRPr="0018233D">
              <w:t>8</w:t>
            </w:r>
          </w:p>
        </w:tc>
        <w:tc>
          <w:tcPr>
            <w:tcW w:w="1156" w:type="pct"/>
          </w:tcPr>
          <w:p w14:paraId="3F994D4F" w14:textId="48566298" w:rsidR="00C31C58" w:rsidRDefault="00CE11CB" w:rsidP="00C31C58">
            <w:pPr>
              <w:pStyle w:val="TabellRader"/>
              <w:jc w:val="center"/>
            </w:pPr>
            <w:r w:rsidRPr="0018233D">
              <w:t>1</w:t>
            </w:r>
          </w:p>
        </w:tc>
        <w:tc>
          <w:tcPr>
            <w:tcW w:w="937" w:type="pct"/>
          </w:tcPr>
          <w:p w14:paraId="7737A9FC" w14:textId="739D22E4" w:rsidR="00C31C58" w:rsidRDefault="00CE11CB" w:rsidP="00C31C58">
            <w:pPr>
              <w:pStyle w:val="TabellRader"/>
              <w:jc w:val="center"/>
            </w:pPr>
            <w:r w:rsidRPr="0018233D">
              <w:t>6</w:t>
            </w:r>
          </w:p>
        </w:tc>
        <w:tc>
          <w:tcPr>
            <w:tcW w:w="579" w:type="pct"/>
          </w:tcPr>
          <w:p w14:paraId="2D812408" w14:textId="2062E8CC" w:rsidR="00C31C58" w:rsidRDefault="00CE11CB" w:rsidP="00C31C58">
            <w:pPr>
              <w:pStyle w:val="TabellRader"/>
              <w:jc w:val="center"/>
            </w:pPr>
            <w:r w:rsidRPr="0018233D">
              <w:t>15</w:t>
            </w:r>
          </w:p>
        </w:tc>
      </w:tr>
      <w:tr w:rsidR="00C31C58" w14:paraId="1B8C8748" w14:textId="77777777" w:rsidTr="00C31C58">
        <w:tc>
          <w:tcPr>
            <w:tcW w:w="1168" w:type="pct"/>
            <w:hideMark/>
          </w:tcPr>
          <w:p w14:paraId="6F3F3C82" w14:textId="77777777" w:rsidR="00C31C58" w:rsidRDefault="00CE11CB" w:rsidP="00C31C58">
            <w:pPr>
              <w:pStyle w:val="TabellRader"/>
              <w:jc w:val="left"/>
            </w:pPr>
            <w:r>
              <w:t>Pakistan</w:t>
            </w:r>
          </w:p>
        </w:tc>
        <w:tc>
          <w:tcPr>
            <w:tcW w:w="1161" w:type="pct"/>
          </w:tcPr>
          <w:p w14:paraId="68014A93" w14:textId="77777777" w:rsidR="00C31C58" w:rsidRDefault="00C31C58" w:rsidP="00C31C58">
            <w:pPr>
              <w:pStyle w:val="TabellRader"/>
              <w:jc w:val="center"/>
            </w:pPr>
          </w:p>
        </w:tc>
        <w:tc>
          <w:tcPr>
            <w:tcW w:w="1156" w:type="pct"/>
          </w:tcPr>
          <w:p w14:paraId="1496D347" w14:textId="77777777" w:rsidR="00C31C58" w:rsidRDefault="00C31C58" w:rsidP="00C31C58">
            <w:pPr>
              <w:pStyle w:val="TabellRader"/>
              <w:jc w:val="center"/>
            </w:pPr>
          </w:p>
        </w:tc>
        <w:tc>
          <w:tcPr>
            <w:tcW w:w="937" w:type="pct"/>
          </w:tcPr>
          <w:p w14:paraId="79341784" w14:textId="71710081" w:rsidR="00C31C58" w:rsidRDefault="00CE11CB" w:rsidP="00C31C58">
            <w:pPr>
              <w:pStyle w:val="TabellRader"/>
              <w:jc w:val="center"/>
            </w:pPr>
            <w:r w:rsidRPr="0018233D">
              <w:t>1</w:t>
            </w:r>
          </w:p>
        </w:tc>
        <w:tc>
          <w:tcPr>
            <w:tcW w:w="579" w:type="pct"/>
          </w:tcPr>
          <w:p w14:paraId="5E772327" w14:textId="41D776E8" w:rsidR="00C31C58" w:rsidRDefault="00CE11CB" w:rsidP="00C31C58">
            <w:pPr>
              <w:pStyle w:val="TabellRader"/>
              <w:jc w:val="center"/>
            </w:pPr>
            <w:r w:rsidRPr="0018233D">
              <w:t>1</w:t>
            </w:r>
          </w:p>
        </w:tc>
      </w:tr>
      <w:tr w:rsidR="00C31C58" w14:paraId="57F0780B" w14:textId="77777777" w:rsidTr="00C31C58">
        <w:tc>
          <w:tcPr>
            <w:tcW w:w="1168" w:type="pct"/>
            <w:hideMark/>
          </w:tcPr>
          <w:p w14:paraId="792E8F26" w14:textId="77777777" w:rsidR="00C31C58" w:rsidRDefault="00CE11CB" w:rsidP="00C31C58">
            <w:pPr>
              <w:pStyle w:val="TabellRader"/>
              <w:jc w:val="left"/>
            </w:pPr>
            <w:r>
              <w:t>Ryssland</w:t>
            </w:r>
          </w:p>
        </w:tc>
        <w:tc>
          <w:tcPr>
            <w:tcW w:w="1161" w:type="pct"/>
          </w:tcPr>
          <w:p w14:paraId="0A369547" w14:textId="77777777" w:rsidR="00C31C58" w:rsidRDefault="00C31C58" w:rsidP="00C31C58">
            <w:pPr>
              <w:pStyle w:val="TabellRader"/>
              <w:jc w:val="center"/>
            </w:pPr>
          </w:p>
        </w:tc>
        <w:tc>
          <w:tcPr>
            <w:tcW w:w="1156" w:type="pct"/>
          </w:tcPr>
          <w:p w14:paraId="6B096AA1" w14:textId="584A0365" w:rsidR="00C31C58" w:rsidRDefault="00CE11CB" w:rsidP="00C31C58">
            <w:pPr>
              <w:pStyle w:val="TabellRader"/>
              <w:jc w:val="center"/>
            </w:pPr>
            <w:r w:rsidRPr="0018233D">
              <w:t>2</w:t>
            </w:r>
          </w:p>
        </w:tc>
        <w:tc>
          <w:tcPr>
            <w:tcW w:w="937" w:type="pct"/>
          </w:tcPr>
          <w:p w14:paraId="634C9846" w14:textId="4EBF5450" w:rsidR="00C31C58" w:rsidRDefault="00CE11CB" w:rsidP="00C31C58">
            <w:pPr>
              <w:pStyle w:val="TabellRader"/>
              <w:jc w:val="center"/>
            </w:pPr>
            <w:r w:rsidRPr="0018233D">
              <w:t>3</w:t>
            </w:r>
          </w:p>
        </w:tc>
        <w:tc>
          <w:tcPr>
            <w:tcW w:w="579" w:type="pct"/>
          </w:tcPr>
          <w:p w14:paraId="0C7AA3F4" w14:textId="66BA049E" w:rsidR="00C31C58" w:rsidRDefault="00CE11CB" w:rsidP="00C31C58">
            <w:pPr>
              <w:pStyle w:val="TabellRader"/>
              <w:jc w:val="center"/>
            </w:pPr>
            <w:r w:rsidRPr="0018233D">
              <w:t>5</w:t>
            </w:r>
          </w:p>
        </w:tc>
      </w:tr>
      <w:tr w:rsidR="00C31C58" w14:paraId="4E9AA7D8" w14:textId="77777777" w:rsidTr="00C31C58">
        <w:tc>
          <w:tcPr>
            <w:tcW w:w="1168" w:type="pct"/>
            <w:hideMark/>
          </w:tcPr>
          <w:p w14:paraId="3F3A24DF" w14:textId="77777777" w:rsidR="00C31C58" w:rsidRDefault="00CE11CB" w:rsidP="00C31C58">
            <w:pPr>
              <w:pStyle w:val="TabellRader"/>
              <w:jc w:val="left"/>
            </w:pPr>
            <w:r>
              <w:t xml:space="preserve">Storbritannien </w:t>
            </w:r>
          </w:p>
        </w:tc>
        <w:tc>
          <w:tcPr>
            <w:tcW w:w="1161" w:type="pct"/>
          </w:tcPr>
          <w:p w14:paraId="34A567EA" w14:textId="77777777" w:rsidR="00C31C58" w:rsidRDefault="00C31C58" w:rsidP="00C31C58">
            <w:pPr>
              <w:pStyle w:val="TabellRader"/>
              <w:jc w:val="center"/>
            </w:pPr>
          </w:p>
        </w:tc>
        <w:tc>
          <w:tcPr>
            <w:tcW w:w="1156" w:type="pct"/>
          </w:tcPr>
          <w:p w14:paraId="48903ADF" w14:textId="77777777" w:rsidR="00C31C58" w:rsidRDefault="00C31C58" w:rsidP="00C31C58">
            <w:pPr>
              <w:pStyle w:val="TabellRader"/>
              <w:jc w:val="center"/>
            </w:pPr>
          </w:p>
        </w:tc>
        <w:tc>
          <w:tcPr>
            <w:tcW w:w="937" w:type="pct"/>
          </w:tcPr>
          <w:p w14:paraId="602F660F" w14:textId="61B8A788" w:rsidR="00C31C58" w:rsidRDefault="00CE11CB" w:rsidP="00C31C58">
            <w:pPr>
              <w:pStyle w:val="TabellRader"/>
              <w:jc w:val="center"/>
            </w:pPr>
            <w:r w:rsidRPr="0018233D">
              <w:t>1</w:t>
            </w:r>
          </w:p>
        </w:tc>
        <w:tc>
          <w:tcPr>
            <w:tcW w:w="579" w:type="pct"/>
          </w:tcPr>
          <w:p w14:paraId="156B409E" w14:textId="0B984BE8" w:rsidR="00C31C58" w:rsidRDefault="00CE11CB" w:rsidP="00C31C58">
            <w:pPr>
              <w:pStyle w:val="TabellRader"/>
              <w:jc w:val="center"/>
            </w:pPr>
            <w:r w:rsidRPr="0018233D">
              <w:t>1</w:t>
            </w:r>
          </w:p>
        </w:tc>
      </w:tr>
      <w:tr w:rsidR="00C31C58" w14:paraId="468C8C8F" w14:textId="77777777" w:rsidTr="00C31C58">
        <w:tc>
          <w:tcPr>
            <w:tcW w:w="1168" w:type="pct"/>
            <w:hideMark/>
          </w:tcPr>
          <w:p w14:paraId="1E25D706" w14:textId="77777777" w:rsidR="00C31C58" w:rsidRDefault="00CE11CB" w:rsidP="00C31C58">
            <w:pPr>
              <w:pStyle w:val="TabellRader"/>
              <w:jc w:val="left"/>
            </w:pPr>
            <w:r>
              <w:t>Ukraina</w:t>
            </w:r>
          </w:p>
        </w:tc>
        <w:tc>
          <w:tcPr>
            <w:tcW w:w="1161" w:type="pct"/>
          </w:tcPr>
          <w:p w14:paraId="2CB6B495" w14:textId="77777777" w:rsidR="00C31C58" w:rsidRDefault="00C31C58" w:rsidP="00C31C58">
            <w:pPr>
              <w:pStyle w:val="TabellRader"/>
              <w:jc w:val="center"/>
            </w:pPr>
          </w:p>
        </w:tc>
        <w:tc>
          <w:tcPr>
            <w:tcW w:w="1156" w:type="pct"/>
          </w:tcPr>
          <w:p w14:paraId="783A82D4" w14:textId="77777777" w:rsidR="00C31C58" w:rsidRDefault="00C31C58" w:rsidP="00C31C58">
            <w:pPr>
              <w:pStyle w:val="TabellRader"/>
              <w:jc w:val="center"/>
            </w:pPr>
          </w:p>
        </w:tc>
        <w:tc>
          <w:tcPr>
            <w:tcW w:w="937" w:type="pct"/>
          </w:tcPr>
          <w:p w14:paraId="77BA02E3" w14:textId="06B63A22" w:rsidR="00C31C58" w:rsidRDefault="00CE11CB" w:rsidP="00C31C58">
            <w:pPr>
              <w:pStyle w:val="TabellRader"/>
              <w:jc w:val="center"/>
            </w:pPr>
            <w:r w:rsidRPr="0018233D">
              <w:t>1</w:t>
            </w:r>
          </w:p>
        </w:tc>
        <w:tc>
          <w:tcPr>
            <w:tcW w:w="579" w:type="pct"/>
          </w:tcPr>
          <w:p w14:paraId="360DB2AE" w14:textId="2A8DC9F6" w:rsidR="00C31C58" w:rsidRDefault="00CE11CB" w:rsidP="00C31C58">
            <w:pPr>
              <w:pStyle w:val="TabellRader"/>
              <w:jc w:val="center"/>
            </w:pPr>
            <w:r w:rsidRPr="0018233D">
              <w:t>1</w:t>
            </w:r>
          </w:p>
        </w:tc>
      </w:tr>
      <w:tr w:rsidR="00C31C58" w14:paraId="50B042E4" w14:textId="77777777" w:rsidTr="00C31C58">
        <w:tc>
          <w:tcPr>
            <w:tcW w:w="1168" w:type="pct"/>
            <w:hideMark/>
          </w:tcPr>
          <w:p w14:paraId="18F93181" w14:textId="77777777" w:rsidR="00C31C58" w:rsidRDefault="00CE11CB" w:rsidP="00C31C58">
            <w:pPr>
              <w:pStyle w:val="TabellRader"/>
              <w:jc w:val="left"/>
            </w:pPr>
            <w:r>
              <w:t>Vitryssland</w:t>
            </w:r>
          </w:p>
        </w:tc>
        <w:tc>
          <w:tcPr>
            <w:tcW w:w="1161" w:type="pct"/>
          </w:tcPr>
          <w:p w14:paraId="2AECD664" w14:textId="77777777" w:rsidR="00C31C58" w:rsidRDefault="00C31C58" w:rsidP="00C31C58">
            <w:pPr>
              <w:pStyle w:val="TabellRader"/>
              <w:jc w:val="center"/>
            </w:pPr>
          </w:p>
        </w:tc>
        <w:tc>
          <w:tcPr>
            <w:tcW w:w="1156" w:type="pct"/>
          </w:tcPr>
          <w:p w14:paraId="5AE97A77" w14:textId="77777777" w:rsidR="00C31C58" w:rsidRDefault="00C31C58" w:rsidP="00C31C58">
            <w:pPr>
              <w:pStyle w:val="TabellRader"/>
              <w:jc w:val="center"/>
            </w:pPr>
          </w:p>
        </w:tc>
        <w:tc>
          <w:tcPr>
            <w:tcW w:w="937" w:type="pct"/>
          </w:tcPr>
          <w:p w14:paraId="4A0C13A7" w14:textId="6AAFD2CE" w:rsidR="00C31C58" w:rsidRDefault="00CE11CB" w:rsidP="00C31C58">
            <w:pPr>
              <w:pStyle w:val="TabellRader"/>
              <w:jc w:val="center"/>
            </w:pPr>
            <w:r w:rsidRPr="0018233D">
              <w:t>1</w:t>
            </w:r>
          </w:p>
        </w:tc>
        <w:tc>
          <w:tcPr>
            <w:tcW w:w="579" w:type="pct"/>
          </w:tcPr>
          <w:p w14:paraId="4C5AC123" w14:textId="38A4EA8E" w:rsidR="00C31C58" w:rsidRDefault="00CE11CB" w:rsidP="00C31C58">
            <w:pPr>
              <w:pStyle w:val="TabellRader"/>
              <w:jc w:val="center"/>
            </w:pPr>
            <w:r w:rsidRPr="0018233D">
              <w:t>1</w:t>
            </w:r>
          </w:p>
        </w:tc>
      </w:tr>
      <w:tr w:rsidR="00C31C58" w14:paraId="47BF3E9B" w14:textId="77777777" w:rsidTr="00C31C58">
        <w:tc>
          <w:tcPr>
            <w:tcW w:w="1168" w:type="pct"/>
            <w:hideMark/>
          </w:tcPr>
          <w:p w14:paraId="1503033E" w14:textId="77777777" w:rsidR="00C31C58" w:rsidRDefault="00CE11CB" w:rsidP="00C31C58">
            <w:pPr>
              <w:pStyle w:val="TabellSlutsumma"/>
              <w:jc w:val="left"/>
            </w:pPr>
            <w:r>
              <w:t>Totalt</w:t>
            </w:r>
          </w:p>
        </w:tc>
        <w:tc>
          <w:tcPr>
            <w:tcW w:w="1161" w:type="pct"/>
          </w:tcPr>
          <w:p w14:paraId="2FA00FE8" w14:textId="5426069E" w:rsidR="00C31C58" w:rsidRDefault="00CE11CB" w:rsidP="00C31C58">
            <w:pPr>
              <w:pStyle w:val="TabellSlutsumma"/>
              <w:jc w:val="center"/>
            </w:pPr>
            <w:r w:rsidRPr="0018233D">
              <w:t>10</w:t>
            </w:r>
          </w:p>
        </w:tc>
        <w:tc>
          <w:tcPr>
            <w:tcW w:w="1156" w:type="pct"/>
          </w:tcPr>
          <w:p w14:paraId="2A8EFB78" w14:textId="04935578" w:rsidR="00C31C58" w:rsidRDefault="00CE11CB" w:rsidP="00C31C58">
            <w:pPr>
              <w:pStyle w:val="TabellSlutsumma"/>
              <w:jc w:val="center"/>
            </w:pPr>
            <w:r w:rsidRPr="0018233D">
              <w:t>3</w:t>
            </w:r>
          </w:p>
        </w:tc>
        <w:tc>
          <w:tcPr>
            <w:tcW w:w="937" w:type="pct"/>
          </w:tcPr>
          <w:p w14:paraId="4A51E94F" w14:textId="4D30421B" w:rsidR="00C31C58" w:rsidRDefault="00CE11CB" w:rsidP="00C31C58">
            <w:pPr>
              <w:pStyle w:val="TabellSlutsumma"/>
              <w:jc w:val="center"/>
            </w:pPr>
            <w:r w:rsidRPr="0018233D">
              <w:t>25</w:t>
            </w:r>
          </w:p>
        </w:tc>
        <w:tc>
          <w:tcPr>
            <w:tcW w:w="579" w:type="pct"/>
          </w:tcPr>
          <w:p w14:paraId="437056D0" w14:textId="6B99F856" w:rsidR="00C31C58" w:rsidRDefault="00CE11CB" w:rsidP="00C31C58">
            <w:pPr>
              <w:pStyle w:val="TabellSlutsumma"/>
              <w:jc w:val="center"/>
            </w:pPr>
            <w:r w:rsidRPr="0018233D">
              <w:t>38</w:t>
            </w:r>
          </w:p>
        </w:tc>
      </w:tr>
    </w:tbl>
    <w:p w14:paraId="3CADB805" w14:textId="2B67B5B1"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14</w:t>
      </w:r>
      <w:r w:rsidR="00D25804">
        <w:rPr>
          <w:noProof/>
        </w:rPr>
        <w:fldChar w:fldCharType="end"/>
      </w:r>
      <w:r>
        <w:tab/>
      </w:r>
      <w:r w:rsidRPr="00601A87">
        <w:t xml:space="preserve">Beviljade tillstånd om export, eller överföring inom EU, för produkter med dubbla användningsområden (PDA), </w:t>
      </w:r>
      <w:r>
        <w:t>t</w:t>
      </w:r>
      <w:r w:rsidRPr="00601A87">
        <w:t>illhörande kategori 0 i bilaga 1 till PDA-förordningen, från företag i Sverige (Källa SSM)</w:t>
      </w:r>
      <w:r>
        <w:br/>
      </w:r>
    </w:p>
    <w:p w14:paraId="6F795960" w14:textId="36C48CFF" w:rsidR="00C31C58" w:rsidRDefault="00CE11CB" w:rsidP="00C31C58">
      <w:pPr>
        <w:pStyle w:val="Brdtext"/>
      </w:pPr>
      <w:r w:rsidRPr="00870CBA">
        <w:t>På det nukleära området är export utanför EU tillståndspliktig. För flertalet produkter krävs även tillstånd för överföring mellan EU-länder. Berörda produkter finns beskrivna i bilaga IV del 2 till PDA-förordningen. Generella tillstånd får inte användas för dessa produkter. Under 2020 beviljades 80 tillstånd för export</w:t>
      </w:r>
      <w:r>
        <w:t>,</w:t>
      </w:r>
      <w:r w:rsidRPr="00870CBA">
        <w:t xml:space="preserve"> eller överföring inom EU.</w:t>
      </w:r>
    </w:p>
    <w:p w14:paraId="49741244" w14:textId="77777777" w:rsidR="00C31C58" w:rsidRPr="00870CBA" w:rsidRDefault="00C31C58" w:rsidP="00C31C58">
      <w:pPr>
        <w:pStyle w:val="Brdtextmedindrag"/>
      </w:pPr>
    </w:p>
    <w:tbl>
      <w:tblPr>
        <w:tblW w:w="0" w:type="auto"/>
        <w:tblCellMar>
          <w:left w:w="70" w:type="dxa"/>
          <w:right w:w="70" w:type="dxa"/>
        </w:tblCellMar>
        <w:tblLook w:val="04A0" w:firstRow="1" w:lastRow="0" w:firstColumn="1" w:lastColumn="0" w:noHBand="0" w:noVBand="1"/>
      </w:tblPr>
      <w:tblGrid>
        <w:gridCol w:w="1272"/>
        <w:gridCol w:w="706"/>
        <w:gridCol w:w="1017"/>
        <w:gridCol w:w="2902"/>
      </w:tblGrid>
      <w:tr w:rsidR="00C31C58" w:rsidRPr="002C101F" w14:paraId="11D968AB" w14:textId="77777777" w:rsidTr="00C31C58">
        <w:trPr>
          <w:trHeight w:val="300"/>
        </w:trPr>
        <w:tc>
          <w:tcPr>
            <w:tcW w:w="1273" w:type="dxa"/>
            <w:tcBorders>
              <w:top w:val="single" w:sz="4" w:space="0" w:color="000000"/>
              <w:bottom w:val="nil"/>
              <w:right w:val="single" w:sz="4" w:space="0" w:color="000000"/>
            </w:tcBorders>
            <w:shd w:val="clear" w:color="auto" w:fill="auto"/>
            <w:noWrap/>
            <w:vAlign w:val="bottom"/>
            <w:hideMark/>
          </w:tcPr>
          <w:p w14:paraId="115F8FC6" w14:textId="77777777" w:rsidR="00C31C58" w:rsidRPr="0093577D" w:rsidRDefault="00CE11CB" w:rsidP="00C31C58">
            <w:pPr>
              <w:pStyle w:val="TabellHuvud"/>
              <w:jc w:val="left"/>
            </w:pPr>
            <w:bookmarkStart w:id="47" w:name="_Hlk66787767"/>
            <w:r w:rsidRPr="0093577D">
              <w:t>Mottagarland</w:t>
            </w:r>
          </w:p>
        </w:tc>
        <w:tc>
          <w:tcPr>
            <w:tcW w:w="704" w:type="dxa"/>
            <w:tcBorders>
              <w:top w:val="single" w:sz="4" w:space="0" w:color="000000"/>
              <w:left w:val="nil"/>
              <w:bottom w:val="nil"/>
              <w:right w:val="single" w:sz="4" w:space="0" w:color="000000"/>
            </w:tcBorders>
            <w:shd w:val="clear" w:color="auto" w:fill="auto"/>
            <w:noWrap/>
            <w:vAlign w:val="bottom"/>
            <w:hideMark/>
          </w:tcPr>
          <w:p w14:paraId="1A1B58B4" w14:textId="77777777" w:rsidR="00C31C58" w:rsidRPr="0093577D" w:rsidRDefault="00CE11CB" w:rsidP="00C31C58">
            <w:pPr>
              <w:pStyle w:val="TabellHuvud"/>
              <w:jc w:val="center"/>
            </w:pPr>
            <w:r w:rsidRPr="0093577D">
              <w:t>Antal</w:t>
            </w:r>
          </w:p>
        </w:tc>
        <w:tc>
          <w:tcPr>
            <w:tcW w:w="1017" w:type="dxa"/>
            <w:tcBorders>
              <w:top w:val="single" w:sz="4" w:space="0" w:color="000000"/>
              <w:left w:val="nil"/>
              <w:bottom w:val="nil"/>
              <w:right w:val="single" w:sz="4" w:space="0" w:color="000000"/>
            </w:tcBorders>
            <w:shd w:val="clear" w:color="auto" w:fill="auto"/>
            <w:noWrap/>
            <w:vAlign w:val="bottom"/>
            <w:hideMark/>
          </w:tcPr>
          <w:p w14:paraId="2626A697" w14:textId="77777777" w:rsidR="00C31C58" w:rsidRPr="0093577D" w:rsidRDefault="00CE11CB" w:rsidP="00C31C58">
            <w:pPr>
              <w:pStyle w:val="TabellHuvud"/>
              <w:jc w:val="center"/>
            </w:pPr>
            <w:r w:rsidRPr="0093577D">
              <w:t>Antal</w:t>
            </w:r>
          </w:p>
        </w:tc>
        <w:tc>
          <w:tcPr>
            <w:tcW w:w="2903" w:type="dxa"/>
            <w:tcBorders>
              <w:top w:val="single" w:sz="4" w:space="0" w:color="000000"/>
              <w:left w:val="nil"/>
              <w:bottom w:val="nil"/>
            </w:tcBorders>
            <w:shd w:val="clear" w:color="auto" w:fill="auto"/>
            <w:noWrap/>
            <w:vAlign w:val="bottom"/>
            <w:hideMark/>
          </w:tcPr>
          <w:p w14:paraId="33D1C759" w14:textId="77777777" w:rsidR="00C31C58" w:rsidRPr="0093577D" w:rsidRDefault="00CE11CB" w:rsidP="00C31C58">
            <w:pPr>
              <w:pStyle w:val="TabellHuvud"/>
              <w:jc w:val="left"/>
            </w:pPr>
            <w:r w:rsidRPr="0093577D">
              <w:t>Produktkategorier</w:t>
            </w:r>
          </w:p>
        </w:tc>
      </w:tr>
      <w:tr w:rsidR="00C31C58" w:rsidRPr="002C101F" w14:paraId="2364BEDA" w14:textId="77777777" w:rsidTr="00C31C58">
        <w:trPr>
          <w:trHeight w:val="300"/>
        </w:trPr>
        <w:tc>
          <w:tcPr>
            <w:tcW w:w="1273" w:type="dxa"/>
            <w:tcBorders>
              <w:top w:val="nil"/>
              <w:bottom w:val="nil"/>
              <w:right w:val="single" w:sz="4" w:space="0" w:color="000000"/>
            </w:tcBorders>
            <w:shd w:val="clear" w:color="auto" w:fill="auto"/>
            <w:noWrap/>
            <w:vAlign w:val="bottom"/>
            <w:hideMark/>
          </w:tcPr>
          <w:p w14:paraId="5C911899" w14:textId="77777777" w:rsidR="00C31C58" w:rsidRPr="0093577D" w:rsidRDefault="00CE11CB" w:rsidP="00C31C58">
            <w:pPr>
              <w:pStyle w:val="TabellHuvud"/>
              <w:jc w:val="left"/>
            </w:pPr>
            <w:r w:rsidRPr="0093577D">
              <w:rPr>
                <w:rFonts w:ascii="Cambria" w:hAnsi="Cambria" w:cs="Cambria"/>
              </w:rPr>
              <w:t> </w:t>
            </w:r>
          </w:p>
        </w:tc>
        <w:tc>
          <w:tcPr>
            <w:tcW w:w="704" w:type="dxa"/>
            <w:tcBorders>
              <w:top w:val="nil"/>
              <w:left w:val="nil"/>
              <w:bottom w:val="nil"/>
              <w:right w:val="single" w:sz="4" w:space="0" w:color="000000"/>
            </w:tcBorders>
            <w:shd w:val="clear" w:color="auto" w:fill="auto"/>
            <w:noWrap/>
            <w:vAlign w:val="bottom"/>
            <w:hideMark/>
          </w:tcPr>
          <w:p w14:paraId="4569936D" w14:textId="77777777" w:rsidR="00C31C58" w:rsidRPr="0093577D" w:rsidRDefault="00CE11CB" w:rsidP="00C31C58">
            <w:pPr>
              <w:pStyle w:val="TabellHuvud"/>
              <w:jc w:val="center"/>
            </w:pPr>
            <w:r w:rsidRPr="0093577D">
              <w:t>globala</w:t>
            </w:r>
          </w:p>
        </w:tc>
        <w:tc>
          <w:tcPr>
            <w:tcW w:w="1017" w:type="dxa"/>
            <w:tcBorders>
              <w:top w:val="nil"/>
              <w:left w:val="nil"/>
              <w:bottom w:val="nil"/>
              <w:right w:val="single" w:sz="4" w:space="0" w:color="000000"/>
            </w:tcBorders>
            <w:shd w:val="clear" w:color="auto" w:fill="auto"/>
            <w:noWrap/>
            <w:vAlign w:val="bottom"/>
            <w:hideMark/>
          </w:tcPr>
          <w:p w14:paraId="7E49A15F" w14:textId="77777777" w:rsidR="00C31C58" w:rsidRPr="0093577D" w:rsidRDefault="00CE11CB" w:rsidP="00C31C58">
            <w:pPr>
              <w:pStyle w:val="TabellHuvud"/>
              <w:jc w:val="center"/>
            </w:pPr>
            <w:r w:rsidRPr="0093577D">
              <w:t>individuella</w:t>
            </w:r>
          </w:p>
        </w:tc>
        <w:tc>
          <w:tcPr>
            <w:tcW w:w="2903" w:type="dxa"/>
            <w:tcBorders>
              <w:top w:val="nil"/>
              <w:left w:val="nil"/>
              <w:bottom w:val="nil"/>
            </w:tcBorders>
            <w:shd w:val="clear" w:color="auto" w:fill="auto"/>
            <w:noWrap/>
            <w:vAlign w:val="bottom"/>
            <w:hideMark/>
          </w:tcPr>
          <w:p w14:paraId="69C0C57A" w14:textId="77777777" w:rsidR="00C31C58" w:rsidRPr="0093577D" w:rsidRDefault="00CE11CB" w:rsidP="00C31C58">
            <w:pPr>
              <w:pStyle w:val="TabellHuvud"/>
            </w:pPr>
            <w:r w:rsidRPr="0093577D">
              <w:rPr>
                <w:rFonts w:ascii="Cambria" w:hAnsi="Cambria" w:cs="Cambria"/>
              </w:rPr>
              <w:t> </w:t>
            </w:r>
          </w:p>
        </w:tc>
      </w:tr>
      <w:tr w:rsidR="00C31C58" w:rsidRPr="002C101F" w14:paraId="509D1D42" w14:textId="77777777" w:rsidTr="00C31C58">
        <w:trPr>
          <w:trHeight w:val="300"/>
        </w:trPr>
        <w:tc>
          <w:tcPr>
            <w:tcW w:w="1273" w:type="dxa"/>
            <w:tcBorders>
              <w:top w:val="nil"/>
              <w:bottom w:val="single" w:sz="4" w:space="0" w:color="000000"/>
              <w:right w:val="single" w:sz="4" w:space="0" w:color="000000"/>
            </w:tcBorders>
            <w:shd w:val="clear" w:color="auto" w:fill="auto"/>
            <w:noWrap/>
            <w:vAlign w:val="bottom"/>
            <w:hideMark/>
          </w:tcPr>
          <w:p w14:paraId="6AFA6964" w14:textId="77777777" w:rsidR="00C31C58" w:rsidRPr="0093577D" w:rsidRDefault="00CE11CB" w:rsidP="00C31C58">
            <w:pPr>
              <w:pStyle w:val="TabellHuvud"/>
              <w:jc w:val="left"/>
            </w:pPr>
            <w:r w:rsidRPr="0093577D">
              <w:rPr>
                <w:rFonts w:ascii="Cambria" w:hAnsi="Cambria" w:cs="Cambria"/>
              </w:rPr>
              <w:t> </w:t>
            </w:r>
          </w:p>
        </w:tc>
        <w:tc>
          <w:tcPr>
            <w:tcW w:w="704" w:type="dxa"/>
            <w:tcBorders>
              <w:top w:val="nil"/>
              <w:left w:val="nil"/>
              <w:bottom w:val="single" w:sz="4" w:space="0" w:color="000000"/>
              <w:right w:val="single" w:sz="4" w:space="0" w:color="000000"/>
            </w:tcBorders>
            <w:shd w:val="clear" w:color="auto" w:fill="auto"/>
            <w:noWrap/>
            <w:vAlign w:val="bottom"/>
            <w:hideMark/>
          </w:tcPr>
          <w:p w14:paraId="23AA0403" w14:textId="77777777" w:rsidR="00C31C58" w:rsidRPr="0093577D" w:rsidRDefault="00CE11CB" w:rsidP="00C31C58">
            <w:pPr>
              <w:pStyle w:val="TabellHuvud"/>
              <w:jc w:val="center"/>
            </w:pPr>
            <w:r w:rsidRPr="0093577D">
              <w:t>tillstånd</w:t>
            </w:r>
          </w:p>
        </w:tc>
        <w:tc>
          <w:tcPr>
            <w:tcW w:w="1017" w:type="dxa"/>
            <w:tcBorders>
              <w:top w:val="nil"/>
              <w:left w:val="nil"/>
              <w:bottom w:val="single" w:sz="4" w:space="0" w:color="000000"/>
              <w:right w:val="single" w:sz="4" w:space="0" w:color="000000"/>
            </w:tcBorders>
            <w:shd w:val="clear" w:color="auto" w:fill="auto"/>
            <w:noWrap/>
            <w:vAlign w:val="bottom"/>
            <w:hideMark/>
          </w:tcPr>
          <w:p w14:paraId="4C68A31B" w14:textId="77777777" w:rsidR="00C31C58" w:rsidRPr="0093577D" w:rsidRDefault="00CE11CB" w:rsidP="00C31C58">
            <w:pPr>
              <w:pStyle w:val="TabellHuvud"/>
              <w:jc w:val="center"/>
            </w:pPr>
            <w:r w:rsidRPr="0093577D">
              <w:t>tillstånd</w:t>
            </w:r>
          </w:p>
        </w:tc>
        <w:tc>
          <w:tcPr>
            <w:tcW w:w="2903" w:type="dxa"/>
            <w:tcBorders>
              <w:top w:val="nil"/>
              <w:left w:val="nil"/>
              <w:bottom w:val="single" w:sz="4" w:space="0" w:color="000000"/>
            </w:tcBorders>
            <w:shd w:val="clear" w:color="auto" w:fill="auto"/>
            <w:noWrap/>
            <w:vAlign w:val="bottom"/>
            <w:hideMark/>
          </w:tcPr>
          <w:p w14:paraId="65462F9A" w14:textId="77777777" w:rsidR="00C31C58" w:rsidRPr="0093577D" w:rsidRDefault="00CE11CB" w:rsidP="00C31C58">
            <w:pPr>
              <w:pStyle w:val="TabellHuvud"/>
            </w:pPr>
            <w:r w:rsidRPr="0093577D">
              <w:rPr>
                <w:rFonts w:ascii="Cambria" w:hAnsi="Cambria" w:cs="Cambria"/>
              </w:rPr>
              <w:t> </w:t>
            </w:r>
          </w:p>
        </w:tc>
      </w:tr>
      <w:tr w:rsidR="00C31C58" w:rsidRPr="0093577D" w14:paraId="54B29B89"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36783F8C" w14:textId="77777777" w:rsidR="00C31C58" w:rsidRPr="00934E9B" w:rsidRDefault="00CE11CB" w:rsidP="00C31C58">
            <w:pPr>
              <w:pStyle w:val="TabellRader"/>
              <w:jc w:val="left"/>
              <w:rPr>
                <w:rFonts w:cs="Calibri"/>
                <w:color w:val="000000"/>
              </w:rPr>
            </w:pPr>
            <w:r w:rsidRPr="00934E9B">
              <w:t>Argentina</w:t>
            </w:r>
          </w:p>
        </w:tc>
        <w:tc>
          <w:tcPr>
            <w:tcW w:w="704" w:type="dxa"/>
            <w:tcBorders>
              <w:top w:val="nil"/>
              <w:left w:val="nil"/>
              <w:bottom w:val="single" w:sz="4" w:space="0" w:color="000000"/>
              <w:right w:val="single" w:sz="4" w:space="0" w:color="000000"/>
            </w:tcBorders>
            <w:shd w:val="clear" w:color="auto" w:fill="auto"/>
            <w:noWrap/>
            <w:vAlign w:val="center"/>
          </w:tcPr>
          <w:p w14:paraId="3E2ABE25" w14:textId="77777777" w:rsidR="00C31C58" w:rsidRPr="00934E9B" w:rsidRDefault="00CE11CB" w:rsidP="00C31C58">
            <w:pPr>
              <w:pStyle w:val="TabellRader"/>
              <w:jc w:val="center"/>
              <w:rPr>
                <w:rFonts w:cs="Calibri"/>
                <w:color w:val="000000"/>
              </w:rPr>
            </w:pPr>
            <w:r w:rsidRPr="00934E9B">
              <w:t>0</w:t>
            </w:r>
          </w:p>
        </w:tc>
        <w:tc>
          <w:tcPr>
            <w:tcW w:w="1017" w:type="dxa"/>
            <w:tcBorders>
              <w:top w:val="nil"/>
              <w:left w:val="nil"/>
              <w:bottom w:val="single" w:sz="4" w:space="0" w:color="000000"/>
              <w:right w:val="single" w:sz="4" w:space="0" w:color="000000"/>
            </w:tcBorders>
            <w:shd w:val="clear" w:color="auto" w:fill="auto"/>
            <w:noWrap/>
            <w:vAlign w:val="center"/>
          </w:tcPr>
          <w:p w14:paraId="08CD5495" w14:textId="77777777" w:rsidR="00C31C58" w:rsidRPr="00934E9B" w:rsidRDefault="00CE11CB" w:rsidP="00C31C58">
            <w:pPr>
              <w:pStyle w:val="TabellRader"/>
              <w:jc w:val="center"/>
              <w:rPr>
                <w:rFonts w:cs="Calibri"/>
                <w:color w:val="000000"/>
              </w:rPr>
            </w:pPr>
            <w:r w:rsidRPr="00934E9B">
              <w:t>1</w:t>
            </w:r>
          </w:p>
        </w:tc>
        <w:tc>
          <w:tcPr>
            <w:tcW w:w="2903" w:type="dxa"/>
            <w:tcBorders>
              <w:top w:val="nil"/>
              <w:left w:val="nil"/>
              <w:bottom w:val="single" w:sz="4" w:space="0" w:color="000000"/>
            </w:tcBorders>
            <w:shd w:val="clear" w:color="auto" w:fill="auto"/>
            <w:noWrap/>
            <w:vAlign w:val="center"/>
          </w:tcPr>
          <w:p w14:paraId="48328203" w14:textId="77777777" w:rsidR="00C31C58" w:rsidRPr="00934E9B" w:rsidRDefault="00CE11CB" w:rsidP="00C31C58">
            <w:pPr>
              <w:pStyle w:val="TabellRader"/>
              <w:jc w:val="left"/>
              <w:rPr>
                <w:rFonts w:cs="Calibri"/>
                <w:color w:val="000000"/>
              </w:rPr>
            </w:pPr>
            <w:r w:rsidRPr="00934E9B">
              <w:t>0C002</w:t>
            </w:r>
          </w:p>
        </w:tc>
      </w:tr>
      <w:tr w:rsidR="00C31C58" w:rsidRPr="0093577D" w14:paraId="4B5A667B"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6305A691" w14:textId="77777777" w:rsidR="00C31C58" w:rsidRPr="00934E9B" w:rsidRDefault="00CE11CB" w:rsidP="00C31C58">
            <w:pPr>
              <w:pStyle w:val="TabellRader"/>
              <w:jc w:val="left"/>
              <w:rPr>
                <w:rFonts w:cs="Calibri"/>
                <w:color w:val="000000"/>
              </w:rPr>
            </w:pPr>
            <w:r w:rsidRPr="00934E9B">
              <w:t>Belgien</w:t>
            </w:r>
          </w:p>
        </w:tc>
        <w:tc>
          <w:tcPr>
            <w:tcW w:w="704" w:type="dxa"/>
            <w:tcBorders>
              <w:top w:val="nil"/>
              <w:left w:val="nil"/>
              <w:bottom w:val="single" w:sz="4" w:space="0" w:color="000000"/>
              <w:right w:val="single" w:sz="4" w:space="0" w:color="000000"/>
            </w:tcBorders>
            <w:shd w:val="clear" w:color="auto" w:fill="auto"/>
            <w:noWrap/>
            <w:vAlign w:val="center"/>
          </w:tcPr>
          <w:p w14:paraId="6AD3F3AC" w14:textId="77777777" w:rsidR="00C31C58" w:rsidRPr="00934E9B" w:rsidRDefault="00CE11CB" w:rsidP="00C31C58">
            <w:pPr>
              <w:pStyle w:val="TabellRader"/>
              <w:jc w:val="center"/>
              <w:rPr>
                <w:rFonts w:cs="Calibri"/>
                <w:color w:val="000000"/>
              </w:rPr>
            </w:pPr>
            <w:r w:rsidRPr="00934E9B">
              <w:t>0</w:t>
            </w:r>
          </w:p>
        </w:tc>
        <w:tc>
          <w:tcPr>
            <w:tcW w:w="1017" w:type="dxa"/>
            <w:tcBorders>
              <w:top w:val="nil"/>
              <w:left w:val="nil"/>
              <w:bottom w:val="single" w:sz="4" w:space="0" w:color="000000"/>
              <w:right w:val="single" w:sz="4" w:space="0" w:color="000000"/>
            </w:tcBorders>
            <w:shd w:val="clear" w:color="auto" w:fill="auto"/>
            <w:noWrap/>
            <w:vAlign w:val="center"/>
          </w:tcPr>
          <w:p w14:paraId="6037F602" w14:textId="77777777" w:rsidR="00C31C58" w:rsidRPr="00934E9B" w:rsidRDefault="00CE11CB" w:rsidP="00C31C58">
            <w:pPr>
              <w:pStyle w:val="TabellRader"/>
              <w:jc w:val="center"/>
              <w:rPr>
                <w:rFonts w:cs="Calibri"/>
                <w:color w:val="000000"/>
              </w:rPr>
            </w:pPr>
            <w:r w:rsidRPr="00934E9B">
              <w:t>1</w:t>
            </w:r>
          </w:p>
        </w:tc>
        <w:tc>
          <w:tcPr>
            <w:tcW w:w="2903" w:type="dxa"/>
            <w:tcBorders>
              <w:top w:val="nil"/>
              <w:left w:val="nil"/>
              <w:bottom w:val="single" w:sz="4" w:space="0" w:color="000000"/>
            </w:tcBorders>
            <w:shd w:val="clear" w:color="auto" w:fill="auto"/>
            <w:noWrap/>
            <w:vAlign w:val="center"/>
          </w:tcPr>
          <w:p w14:paraId="5DE5938D" w14:textId="77777777" w:rsidR="00C31C58" w:rsidRPr="00934E9B" w:rsidRDefault="00CE11CB" w:rsidP="00C31C58">
            <w:pPr>
              <w:pStyle w:val="TabellRader"/>
              <w:jc w:val="left"/>
              <w:rPr>
                <w:rFonts w:cs="Calibri"/>
                <w:color w:val="000000"/>
                <w:lang w:val="es-ES"/>
              </w:rPr>
            </w:pPr>
            <w:r w:rsidRPr="00934E9B">
              <w:t>0B005</w:t>
            </w:r>
          </w:p>
        </w:tc>
      </w:tr>
      <w:tr w:rsidR="00C31C58" w:rsidRPr="0093577D" w14:paraId="667DE94C"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661A69DA" w14:textId="77777777" w:rsidR="00C31C58" w:rsidRPr="00934E9B" w:rsidRDefault="00CE11CB" w:rsidP="00C31C58">
            <w:pPr>
              <w:pStyle w:val="TabellRader"/>
              <w:jc w:val="left"/>
              <w:rPr>
                <w:rFonts w:cs="Calibri"/>
                <w:color w:val="000000"/>
              </w:rPr>
            </w:pPr>
            <w:r w:rsidRPr="00934E9B">
              <w:t>Brasilien</w:t>
            </w:r>
          </w:p>
        </w:tc>
        <w:tc>
          <w:tcPr>
            <w:tcW w:w="704" w:type="dxa"/>
            <w:tcBorders>
              <w:top w:val="nil"/>
              <w:left w:val="nil"/>
              <w:bottom w:val="single" w:sz="4" w:space="0" w:color="000000"/>
              <w:right w:val="single" w:sz="4" w:space="0" w:color="000000"/>
            </w:tcBorders>
            <w:shd w:val="clear" w:color="auto" w:fill="auto"/>
            <w:noWrap/>
            <w:vAlign w:val="center"/>
          </w:tcPr>
          <w:p w14:paraId="1E5BC2FD" w14:textId="77777777" w:rsidR="00C31C58" w:rsidRPr="00934E9B" w:rsidRDefault="00CE11CB" w:rsidP="00C31C58">
            <w:pPr>
              <w:pStyle w:val="TabellRader"/>
              <w:jc w:val="center"/>
              <w:rPr>
                <w:rFonts w:cs="Calibri"/>
                <w:color w:val="000000"/>
              </w:rPr>
            </w:pPr>
            <w:r w:rsidRPr="00934E9B">
              <w:t>1</w:t>
            </w:r>
          </w:p>
        </w:tc>
        <w:tc>
          <w:tcPr>
            <w:tcW w:w="1017" w:type="dxa"/>
            <w:tcBorders>
              <w:top w:val="nil"/>
              <w:left w:val="nil"/>
              <w:bottom w:val="single" w:sz="4" w:space="0" w:color="000000"/>
              <w:right w:val="single" w:sz="4" w:space="0" w:color="000000"/>
            </w:tcBorders>
            <w:shd w:val="clear" w:color="auto" w:fill="auto"/>
            <w:noWrap/>
            <w:vAlign w:val="center"/>
          </w:tcPr>
          <w:p w14:paraId="415421E0" w14:textId="77777777" w:rsidR="00C31C58" w:rsidRPr="00934E9B" w:rsidRDefault="00CE11CB" w:rsidP="00C31C58">
            <w:pPr>
              <w:pStyle w:val="TabellRader"/>
              <w:jc w:val="center"/>
              <w:rPr>
                <w:rFonts w:cs="Calibri"/>
                <w:color w:val="000000"/>
              </w:rPr>
            </w:pPr>
            <w:r w:rsidRPr="00934E9B">
              <w:t>1</w:t>
            </w:r>
          </w:p>
        </w:tc>
        <w:tc>
          <w:tcPr>
            <w:tcW w:w="2903" w:type="dxa"/>
            <w:tcBorders>
              <w:top w:val="nil"/>
              <w:left w:val="nil"/>
              <w:bottom w:val="single" w:sz="4" w:space="0" w:color="000000"/>
            </w:tcBorders>
            <w:shd w:val="clear" w:color="auto" w:fill="auto"/>
            <w:noWrap/>
            <w:vAlign w:val="center"/>
          </w:tcPr>
          <w:p w14:paraId="53A47088" w14:textId="77777777" w:rsidR="00C31C58" w:rsidRPr="00934E9B" w:rsidRDefault="00CE11CB" w:rsidP="00C31C58">
            <w:pPr>
              <w:pStyle w:val="TabellRader"/>
              <w:jc w:val="left"/>
              <w:rPr>
                <w:rFonts w:cs="Calibri"/>
                <w:color w:val="000000"/>
                <w:lang w:val="es-ES"/>
              </w:rPr>
            </w:pPr>
            <w:r w:rsidRPr="00934E9B">
              <w:t>0A001f, 0C002, 0D001</w:t>
            </w:r>
          </w:p>
        </w:tc>
      </w:tr>
      <w:tr w:rsidR="00C31C58" w:rsidRPr="0093577D" w14:paraId="422036C3"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076BE4ED" w14:textId="77777777" w:rsidR="00C31C58" w:rsidRPr="00934E9B" w:rsidRDefault="00CE11CB" w:rsidP="00C31C58">
            <w:pPr>
              <w:pStyle w:val="TabellRader"/>
              <w:jc w:val="left"/>
              <w:rPr>
                <w:rFonts w:cs="Calibri"/>
                <w:color w:val="000000"/>
              </w:rPr>
            </w:pPr>
            <w:r w:rsidRPr="00934E9B">
              <w:t>Bulgarien</w:t>
            </w:r>
          </w:p>
        </w:tc>
        <w:tc>
          <w:tcPr>
            <w:tcW w:w="704" w:type="dxa"/>
            <w:tcBorders>
              <w:top w:val="nil"/>
              <w:left w:val="nil"/>
              <w:bottom w:val="single" w:sz="4" w:space="0" w:color="000000"/>
              <w:right w:val="single" w:sz="4" w:space="0" w:color="000000"/>
            </w:tcBorders>
            <w:shd w:val="clear" w:color="auto" w:fill="auto"/>
            <w:noWrap/>
            <w:vAlign w:val="center"/>
          </w:tcPr>
          <w:p w14:paraId="513A032E" w14:textId="77777777" w:rsidR="00C31C58" w:rsidRPr="00934E9B" w:rsidRDefault="00CE11CB" w:rsidP="00C31C58">
            <w:pPr>
              <w:pStyle w:val="TabellRader"/>
              <w:jc w:val="center"/>
              <w:rPr>
                <w:rFonts w:cs="Calibri"/>
                <w:color w:val="000000"/>
              </w:rPr>
            </w:pPr>
            <w:r w:rsidRPr="00934E9B">
              <w:t>1</w:t>
            </w:r>
          </w:p>
        </w:tc>
        <w:tc>
          <w:tcPr>
            <w:tcW w:w="1017" w:type="dxa"/>
            <w:tcBorders>
              <w:top w:val="nil"/>
              <w:left w:val="nil"/>
              <w:bottom w:val="single" w:sz="4" w:space="0" w:color="000000"/>
              <w:right w:val="single" w:sz="4" w:space="0" w:color="000000"/>
            </w:tcBorders>
            <w:shd w:val="clear" w:color="auto" w:fill="auto"/>
            <w:noWrap/>
            <w:vAlign w:val="center"/>
          </w:tcPr>
          <w:p w14:paraId="3998E68F" w14:textId="77777777" w:rsidR="00C31C58" w:rsidRPr="00934E9B" w:rsidRDefault="00CE11CB" w:rsidP="00C31C58">
            <w:pPr>
              <w:pStyle w:val="TabellRader"/>
              <w:jc w:val="center"/>
              <w:rPr>
                <w:rFonts w:cs="Calibri"/>
                <w:color w:val="000000"/>
              </w:rPr>
            </w:pPr>
            <w:r w:rsidRPr="00934E9B">
              <w:t>0</w:t>
            </w:r>
          </w:p>
        </w:tc>
        <w:tc>
          <w:tcPr>
            <w:tcW w:w="2903" w:type="dxa"/>
            <w:tcBorders>
              <w:top w:val="nil"/>
              <w:left w:val="nil"/>
              <w:bottom w:val="single" w:sz="4" w:space="0" w:color="000000"/>
            </w:tcBorders>
            <w:shd w:val="clear" w:color="auto" w:fill="auto"/>
            <w:noWrap/>
            <w:vAlign w:val="center"/>
          </w:tcPr>
          <w:p w14:paraId="39D1D68A" w14:textId="77777777" w:rsidR="00C31C58" w:rsidRPr="00934E9B" w:rsidRDefault="00CE11CB" w:rsidP="00C31C58">
            <w:pPr>
              <w:pStyle w:val="TabellRader"/>
              <w:jc w:val="left"/>
              <w:rPr>
                <w:rFonts w:cs="Calibri"/>
                <w:color w:val="000000"/>
                <w:lang w:val="es-ES"/>
              </w:rPr>
            </w:pPr>
            <w:r w:rsidRPr="00934E9B">
              <w:t>0E001</w:t>
            </w:r>
          </w:p>
        </w:tc>
      </w:tr>
      <w:tr w:rsidR="00C31C58" w:rsidRPr="0093577D" w14:paraId="27C68A85"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68E1AD61" w14:textId="77777777" w:rsidR="00C31C58" w:rsidRPr="00934E9B" w:rsidRDefault="00CE11CB" w:rsidP="00C31C58">
            <w:pPr>
              <w:pStyle w:val="TabellRader"/>
              <w:jc w:val="left"/>
            </w:pPr>
            <w:r w:rsidRPr="00934E9B">
              <w:t>Danmark</w:t>
            </w:r>
          </w:p>
        </w:tc>
        <w:tc>
          <w:tcPr>
            <w:tcW w:w="704" w:type="dxa"/>
            <w:tcBorders>
              <w:top w:val="nil"/>
              <w:left w:val="nil"/>
              <w:bottom w:val="single" w:sz="4" w:space="0" w:color="000000"/>
              <w:right w:val="single" w:sz="4" w:space="0" w:color="000000"/>
            </w:tcBorders>
            <w:shd w:val="clear" w:color="auto" w:fill="auto"/>
            <w:noWrap/>
            <w:vAlign w:val="center"/>
          </w:tcPr>
          <w:p w14:paraId="34C55A93" w14:textId="77777777" w:rsidR="00C31C58" w:rsidRPr="00934E9B" w:rsidRDefault="00CE11CB" w:rsidP="00C31C58">
            <w:pPr>
              <w:pStyle w:val="TabellRader"/>
              <w:jc w:val="center"/>
            </w:pPr>
            <w:r w:rsidRPr="00934E9B">
              <w:t>1</w:t>
            </w:r>
          </w:p>
        </w:tc>
        <w:tc>
          <w:tcPr>
            <w:tcW w:w="1017" w:type="dxa"/>
            <w:tcBorders>
              <w:top w:val="nil"/>
              <w:left w:val="nil"/>
              <w:bottom w:val="single" w:sz="4" w:space="0" w:color="000000"/>
              <w:right w:val="single" w:sz="4" w:space="0" w:color="000000"/>
            </w:tcBorders>
            <w:shd w:val="clear" w:color="auto" w:fill="auto"/>
            <w:noWrap/>
            <w:vAlign w:val="center"/>
          </w:tcPr>
          <w:p w14:paraId="1230884E" w14:textId="77777777" w:rsidR="00C31C58" w:rsidRPr="00934E9B" w:rsidRDefault="00CE11CB" w:rsidP="00C31C58">
            <w:pPr>
              <w:pStyle w:val="TabellRader"/>
              <w:jc w:val="center"/>
            </w:pPr>
            <w:r w:rsidRPr="00934E9B">
              <w:t>0</w:t>
            </w:r>
          </w:p>
        </w:tc>
        <w:tc>
          <w:tcPr>
            <w:tcW w:w="2903" w:type="dxa"/>
            <w:tcBorders>
              <w:top w:val="nil"/>
              <w:left w:val="nil"/>
              <w:bottom w:val="single" w:sz="4" w:space="0" w:color="000000"/>
            </w:tcBorders>
            <w:shd w:val="clear" w:color="auto" w:fill="auto"/>
            <w:noWrap/>
            <w:vAlign w:val="center"/>
          </w:tcPr>
          <w:p w14:paraId="6AE9D613" w14:textId="77777777" w:rsidR="00C31C58" w:rsidRPr="00934E9B" w:rsidRDefault="00CE11CB" w:rsidP="00C31C58">
            <w:pPr>
              <w:pStyle w:val="TabellRader"/>
              <w:jc w:val="left"/>
            </w:pPr>
            <w:r w:rsidRPr="00934E9B">
              <w:t>0E001</w:t>
            </w:r>
          </w:p>
        </w:tc>
      </w:tr>
      <w:tr w:rsidR="00C31C58" w:rsidRPr="0093577D" w14:paraId="1A0C9C17"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06BCCE49" w14:textId="77777777" w:rsidR="00C31C58" w:rsidRPr="00934E9B" w:rsidRDefault="00CE11CB" w:rsidP="00C31C58">
            <w:pPr>
              <w:pStyle w:val="TabellRader"/>
              <w:jc w:val="left"/>
              <w:rPr>
                <w:rFonts w:cs="Calibri"/>
                <w:color w:val="000000"/>
              </w:rPr>
            </w:pPr>
            <w:r w:rsidRPr="00934E9B">
              <w:t>Finland</w:t>
            </w:r>
          </w:p>
        </w:tc>
        <w:tc>
          <w:tcPr>
            <w:tcW w:w="704" w:type="dxa"/>
            <w:tcBorders>
              <w:top w:val="nil"/>
              <w:left w:val="nil"/>
              <w:bottom w:val="single" w:sz="4" w:space="0" w:color="000000"/>
              <w:right w:val="single" w:sz="4" w:space="0" w:color="000000"/>
            </w:tcBorders>
            <w:shd w:val="clear" w:color="auto" w:fill="auto"/>
            <w:noWrap/>
            <w:vAlign w:val="center"/>
          </w:tcPr>
          <w:p w14:paraId="14428251" w14:textId="77777777" w:rsidR="00C31C58" w:rsidRPr="00934E9B" w:rsidRDefault="00CE11CB" w:rsidP="00C31C58">
            <w:pPr>
              <w:pStyle w:val="TabellRader"/>
              <w:jc w:val="center"/>
              <w:rPr>
                <w:rFonts w:cs="Calibri"/>
                <w:color w:val="000000"/>
              </w:rPr>
            </w:pPr>
            <w:r w:rsidRPr="00934E9B">
              <w:t>2*</w:t>
            </w:r>
          </w:p>
        </w:tc>
        <w:tc>
          <w:tcPr>
            <w:tcW w:w="1017" w:type="dxa"/>
            <w:tcBorders>
              <w:top w:val="nil"/>
              <w:left w:val="nil"/>
              <w:bottom w:val="single" w:sz="4" w:space="0" w:color="000000"/>
              <w:right w:val="single" w:sz="4" w:space="0" w:color="000000"/>
            </w:tcBorders>
            <w:shd w:val="clear" w:color="auto" w:fill="auto"/>
            <w:noWrap/>
            <w:vAlign w:val="center"/>
          </w:tcPr>
          <w:p w14:paraId="568E0EF4" w14:textId="77777777" w:rsidR="00C31C58" w:rsidRPr="00934E9B" w:rsidRDefault="00CE11CB" w:rsidP="00C31C58">
            <w:pPr>
              <w:pStyle w:val="TabellRader"/>
              <w:jc w:val="center"/>
              <w:rPr>
                <w:rFonts w:cs="Calibri"/>
                <w:color w:val="000000"/>
              </w:rPr>
            </w:pPr>
            <w:r w:rsidRPr="00934E9B">
              <w:t>2</w:t>
            </w:r>
          </w:p>
        </w:tc>
        <w:tc>
          <w:tcPr>
            <w:tcW w:w="2903" w:type="dxa"/>
            <w:tcBorders>
              <w:top w:val="nil"/>
              <w:left w:val="nil"/>
              <w:bottom w:val="single" w:sz="4" w:space="0" w:color="000000"/>
            </w:tcBorders>
            <w:shd w:val="clear" w:color="auto" w:fill="auto"/>
            <w:noWrap/>
            <w:vAlign w:val="center"/>
          </w:tcPr>
          <w:p w14:paraId="22E082F4" w14:textId="77777777" w:rsidR="00C31C58" w:rsidRPr="00934E9B" w:rsidRDefault="00CE11CB" w:rsidP="00C31C58">
            <w:pPr>
              <w:pStyle w:val="TabellRader"/>
              <w:jc w:val="left"/>
              <w:rPr>
                <w:rFonts w:cs="Calibri"/>
                <w:color w:val="000000"/>
                <w:lang w:val="es-ES"/>
              </w:rPr>
            </w:pPr>
            <w:r w:rsidRPr="00934E9B">
              <w:t>0A001d, 0A001h, 0D001, 0E001</w:t>
            </w:r>
          </w:p>
        </w:tc>
      </w:tr>
      <w:tr w:rsidR="00C31C58" w:rsidRPr="0093577D" w14:paraId="0C00931F"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70CCE2D6" w14:textId="77777777" w:rsidR="00C31C58" w:rsidRPr="00934E9B" w:rsidRDefault="00CE11CB" w:rsidP="00C31C58">
            <w:pPr>
              <w:pStyle w:val="TabellRader"/>
              <w:jc w:val="left"/>
              <w:rPr>
                <w:rFonts w:cs="Calibri"/>
                <w:color w:val="000000"/>
              </w:rPr>
            </w:pPr>
            <w:r w:rsidRPr="00934E9B">
              <w:t>Frankrike</w:t>
            </w:r>
          </w:p>
        </w:tc>
        <w:tc>
          <w:tcPr>
            <w:tcW w:w="704" w:type="dxa"/>
            <w:tcBorders>
              <w:top w:val="nil"/>
              <w:left w:val="nil"/>
              <w:bottom w:val="single" w:sz="4" w:space="0" w:color="000000"/>
              <w:right w:val="single" w:sz="4" w:space="0" w:color="000000"/>
            </w:tcBorders>
            <w:shd w:val="clear" w:color="auto" w:fill="auto"/>
            <w:noWrap/>
            <w:vAlign w:val="center"/>
          </w:tcPr>
          <w:p w14:paraId="7F272CB1" w14:textId="77777777" w:rsidR="00C31C58" w:rsidRPr="00934E9B" w:rsidRDefault="00CE11CB" w:rsidP="00C31C58">
            <w:pPr>
              <w:pStyle w:val="TabellRader"/>
              <w:jc w:val="center"/>
              <w:rPr>
                <w:rFonts w:cs="Calibri"/>
                <w:color w:val="000000"/>
              </w:rPr>
            </w:pPr>
            <w:r w:rsidRPr="00934E9B">
              <w:t>1</w:t>
            </w:r>
          </w:p>
        </w:tc>
        <w:tc>
          <w:tcPr>
            <w:tcW w:w="1017" w:type="dxa"/>
            <w:tcBorders>
              <w:top w:val="nil"/>
              <w:left w:val="nil"/>
              <w:bottom w:val="single" w:sz="4" w:space="0" w:color="000000"/>
              <w:right w:val="single" w:sz="4" w:space="0" w:color="000000"/>
            </w:tcBorders>
            <w:shd w:val="clear" w:color="auto" w:fill="auto"/>
            <w:noWrap/>
            <w:vAlign w:val="center"/>
          </w:tcPr>
          <w:p w14:paraId="1CEA735F" w14:textId="77777777" w:rsidR="00C31C58" w:rsidRPr="00934E9B" w:rsidRDefault="00CE11CB" w:rsidP="00C31C58">
            <w:pPr>
              <w:pStyle w:val="TabellRader"/>
              <w:jc w:val="center"/>
              <w:rPr>
                <w:rFonts w:cs="Calibri"/>
                <w:color w:val="000000"/>
              </w:rPr>
            </w:pPr>
            <w:r w:rsidRPr="00934E9B">
              <w:t>2</w:t>
            </w:r>
          </w:p>
        </w:tc>
        <w:tc>
          <w:tcPr>
            <w:tcW w:w="2903" w:type="dxa"/>
            <w:tcBorders>
              <w:top w:val="nil"/>
              <w:left w:val="nil"/>
              <w:bottom w:val="single" w:sz="4" w:space="0" w:color="000000"/>
            </w:tcBorders>
            <w:shd w:val="clear" w:color="auto" w:fill="auto"/>
            <w:noWrap/>
            <w:vAlign w:val="center"/>
          </w:tcPr>
          <w:p w14:paraId="6958BABB" w14:textId="77777777" w:rsidR="00C31C58" w:rsidRPr="00934E9B" w:rsidRDefault="00CE11CB" w:rsidP="00C31C58">
            <w:pPr>
              <w:pStyle w:val="TabellRader"/>
              <w:jc w:val="left"/>
              <w:rPr>
                <w:rFonts w:cs="Calibri"/>
                <w:color w:val="000000"/>
                <w:lang w:val="es-ES"/>
              </w:rPr>
            </w:pPr>
            <w:r w:rsidRPr="00934E9B">
              <w:t>0A001h, 0E001</w:t>
            </w:r>
          </w:p>
        </w:tc>
      </w:tr>
      <w:tr w:rsidR="00C31C58" w:rsidRPr="0093577D" w14:paraId="41A8FEAD"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0D18B10E" w14:textId="77777777" w:rsidR="00C31C58" w:rsidRPr="00934E9B" w:rsidRDefault="00CE11CB" w:rsidP="00C31C58">
            <w:pPr>
              <w:pStyle w:val="TabellRader"/>
              <w:jc w:val="left"/>
              <w:rPr>
                <w:rFonts w:cs="Calibri"/>
                <w:color w:val="000000"/>
              </w:rPr>
            </w:pPr>
            <w:r w:rsidRPr="00934E9B">
              <w:t>Japan</w:t>
            </w:r>
          </w:p>
        </w:tc>
        <w:tc>
          <w:tcPr>
            <w:tcW w:w="704" w:type="dxa"/>
            <w:tcBorders>
              <w:top w:val="nil"/>
              <w:left w:val="nil"/>
              <w:bottom w:val="single" w:sz="4" w:space="0" w:color="000000"/>
              <w:right w:val="single" w:sz="4" w:space="0" w:color="000000"/>
            </w:tcBorders>
            <w:shd w:val="clear" w:color="auto" w:fill="auto"/>
            <w:noWrap/>
            <w:vAlign w:val="center"/>
          </w:tcPr>
          <w:p w14:paraId="074D20AF" w14:textId="77777777" w:rsidR="00C31C58" w:rsidRPr="00934E9B" w:rsidRDefault="00CE11CB" w:rsidP="00C31C58">
            <w:pPr>
              <w:pStyle w:val="TabellRader"/>
              <w:jc w:val="center"/>
              <w:rPr>
                <w:rFonts w:cs="Calibri"/>
                <w:color w:val="000000"/>
              </w:rPr>
            </w:pPr>
            <w:r w:rsidRPr="00934E9B">
              <w:t>3</w:t>
            </w:r>
          </w:p>
        </w:tc>
        <w:tc>
          <w:tcPr>
            <w:tcW w:w="1017" w:type="dxa"/>
            <w:tcBorders>
              <w:top w:val="nil"/>
              <w:left w:val="nil"/>
              <w:bottom w:val="single" w:sz="4" w:space="0" w:color="000000"/>
              <w:right w:val="single" w:sz="4" w:space="0" w:color="000000"/>
            </w:tcBorders>
            <w:shd w:val="clear" w:color="auto" w:fill="auto"/>
            <w:noWrap/>
            <w:vAlign w:val="center"/>
          </w:tcPr>
          <w:p w14:paraId="34EB8EB3" w14:textId="77777777" w:rsidR="00C31C58" w:rsidRPr="00934E9B" w:rsidRDefault="00CE11CB" w:rsidP="00C31C58">
            <w:pPr>
              <w:pStyle w:val="TabellRader"/>
              <w:jc w:val="center"/>
              <w:rPr>
                <w:rFonts w:cs="Calibri"/>
                <w:color w:val="000000"/>
              </w:rPr>
            </w:pPr>
            <w:r w:rsidRPr="00934E9B">
              <w:t>1</w:t>
            </w:r>
          </w:p>
        </w:tc>
        <w:tc>
          <w:tcPr>
            <w:tcW w:w="2903" w:type="dxa"/>
            <w:tcBorders>
              <w:top w:val="nil"/>
              <w:left w:val="nil"/>
              <w:bottom w:val="single" w:sz="4" w:space="0" w:color="000000"/>
            </w:tcBorders>
            <w:shd w:val="clear" w:color="auto" w:fill="auto"/>
            <w:noWrap/>
            <w:vAlign w:val="center"/>
          </w:tcPr>
          <w:p w14:paraId="4BCE3A8D" w14:textId="77777777" w:rsidR="00C31C58" w:rsidRPr="00934E9B" w:rsidRDefault="00CE11CB" w:rsidP="00C31C58">
            <w:pPr>
              <w:pStyle w:val="TabellRader"/>
              <w:jc w:val="left"/>
              <w:rPr>
                <w:rFonts w:cs="Calibri"/>
                <w:color w:val="000000"/>
                <w:lang w:val="es-ES"/>
              </w:rPr>
            </w:pPr>
            <w:r w:rsidRPr="00934E9B">
              <w:t>0A001f, 0D001, 0E001</w:t>
            </w:r>
          </w:p>
        </w:tc>
      </w:tr>
      <w:tr w:rsidR="00C31C58" w:rsidRPr="0093577D" w14:paraId="70A29EC7"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0B3F0952" w14:textId="77777777" w:rsidR="00C31C58" w:rsidRPr="00934E9B" w:rsidRDefault="00CE11CB" w:rsidP="00C31C58">
            <w:pPr>
              <w:pStyle w:val="TabellRader"/>
              <w:jc w:val="left"/>
              <w:rPr>
                <w:rFonts w:cs="Calibri"/>
                <w:color w:val="000000"/>
              </w:rPr>
            </w:pPr>
            <w:r w:rsidRPr="00934E9B">
              <w:t>Kina</w:t>
            </w:r>
          </w:p>
        </w:tc>
        <w:tc>
          <w:tcPr>
            <w:tcW w:w="704" w:type="dxa"/>
            <w:tcBorders>
              <w:top w:val="nil"/>
              <w:left w:val="nil"/>
              <w:bottom w:val="single" w:sz="4" w:space="0" w:color="000000"/>
              <w:right w:val="single" w:sz="4" w:space="0" w:color="000000"/>
            </w:tcBorders>
            <w:shd w:val="clear" w:color="auto" w:fill="auto"/>
            <w:noWrap/>
            <w:vAlign w:val="center"/>
          </w:tcPr>
          <w:p w14:paraId="0C55336F" w14:textId="77777777" w:rsidR="00C31C58" w:rsidRPr="00934E9B" w:rsidRDefault="00CE11CB" w:rsidP="00C31C58">
            <w:pPr>
              <w:pStyle w:val="TabellRader"/>
              <w:jc w:val="center"/>
              <w:rPr>
                <w:rFonts w:cs="Calibri"/>
                <w:color w:val="000000"/>
              </w:rPr>
            </w:pPr>
            <w:r w:rsidRPr="00934E9B">
              <w:t>0</w:t>
            </w:r>
          </w:p>
        </w:tc>
        <w:tc>
          <w:tcPr>
            <w:tcW w:w="1017" w:type="dxa"/>
            <w:tcBorders>
              <w:top w:val="nil"/>
              <w:left w:val="nil"/>
              <w:bottom w:val="single" w:sz="4" w:space="0" w:color="000000"/>
              <w:right w:val="single" w:sz="4" w:space="0" w:color="000000"/>
            </w:tcBorders>
            <w:shd w:val="clear" w:color="auto" w:fill="auto"/>
            <w:noWrap/>
            <w:vAlign w:val="center"/>
          </w:tcPr>
          <w:p w14:paraId="3BA2D5FB" w14:textId="77777777" w:rsidR="00C31C58" w:rsidRPr="00934E9B" w:rsidRDefault="00CE11CB" w:rsidP="00C31C58">
            <w:pPr>
              <w:pStyle w:val="TabellRader"/>
              <w:jc w:val="center"/>
              <w:rPr>
                <w:rFonts w:cs="Calibri"/>
                <w:color w:val="000000"/>
              </w:rPr>
            </w:pPr>
            <w:r w:rsidRPr="00934E9B">
              <w:t>2</w:t>
            </w:r>
          </w:p>
        </w:tc>
        <w:tc>
          <w:tcPr>
            <w:tcW w:w="2903" w:type="dxa"/>
            <w:tcBorders>
              <w:top w:val="nil"/>
              <w:left w:val="nil"/>
              <w:bottom w:val="single" w:sz="4" w:space="0" w:color="000000"/>
            </w:tcBorders>
            <w:shd w:val="clear" w:color="auto" w:fill="auto"/>
            <w:noWrap/>
            <w:vAlign w:val="center"/>
          </w:tcPr>
          <w:p w14:paraId="70F7E1E9" w14:textId="77777777" w:rsidR="00C31C58" w:rsidRPr="00934E9B" w:rsidRDefault="00CE11CB" w:rsidP="00C31C58">
            <w:pPr>
              <w:pStyle w:val="TabellRader"/>
              <w:jc w:val="left"/>
              <w:rPr>
                <w:rFonts w:cs="Calibri"/>
                <w:color w:val="000000"/>
                <w:lang w:val="es-ES"/>
              </w:rPr>
            </w:pPr>
            <w:r w:rsidRPr="00934E9B">
              <w:t>0A001j, 0E001</w:t>
            </w:r>
          </w:p>
        </w:tc>
      </w:tr>
      <w:tr w:rsidR="00C31C58" w:rsidRPr="0093577D" w14:paraId="1DEB143D"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29B2314E" w14:textId="77777777" w:rsidR="00C31C58" w:rsidRPr="00934E9B" w:rsidRDefault="00CE11CB" w:rsidP="00C31C58">
            <w:pPr>
              <w:pStyle w:val="TabellRader"/>
              <w:jc w:val="left"/>
              <w:rPr>
                <w:rFonts w:cs="Calibri"/>
                <w:color w:val="000000"/>
              </w:rPr>
            </w:pPr>
            <w:r w:rsidRPr="00934E9B">
              <w:t>Kroatien</w:t>
            </w:r>
          </w:p>
        </w:tc>
        <w:tc>
          <w:tcPr>
            <w:tcW w:w="704" w:type="dxa"/>
            <w:tcBorders>
              <w:top w:val="nil"/>
              <w:left w:val="nil"/>
              <w:bottom w:val="single" w:sz="4" w:space="0" w:color="000000"/>
              <w:right w:val="single" w:sz="4" w:space="0" w:color="000000"/>
            </w:tcBorders>
            <w:shd w:val="clear" w:color="auto" w:fill="auto"/>
            <w:noWrap/>
            <w:vAlign w:val="center"/>
          </w:tcPr>
          <w:p w14:paraId="341A3E4D" w14:textId="77777777" w:rsidR="00C31C58" w:rsidRPr="00934E9B" w:rsidRDefault="00CE11CB" w:rsidP="00C31C58">
            <w:pPr>
              <w:pStyle w:val="TabellRader"/>
              <w:jc w:val="center"/>
              <w:rPr>
                <w:rFonts w:cs="Calibri"/>
                <w:color w:val="000000"/>
              </w:rPr>
            </w:pPr>
            <w:r w:rsidRPr="00934E9B">
              <w:t>1</w:t>
            </w:r>
          </w:p>
        </w:tc>
        <w:tc>
          <w:tcPr>
            <w:tcW w:w="1017" w:type="dxa"/>
            <w:tcBorders>
              <w:top w:val="nil"/>
              <w:left w:val="nil"/>
              <w:bottom w:val="single" w:sz="4" w:space="0" w:color="000000"/>
              <w:right w:val="single" w:sz="4" w:space="0" w:color="000000"/>
            </w:tcBorders>
            <w:shd w:val="clear" w:color="auto" w:fill="auto"/>
            <w:noWrap/>
            <w:vAlign w:val="center"/>
          </w:tcPr>
          <w:p w14:paraId="6DD4D5F4" w14:textId="77777777" w:rsidR="00C31C58" w:rsidRPr="00934E9B" w:rsidRDefault="00CE11CB" w:rsidP="00C31C58">
            <w:pPr>
              <w:pStyle w:val="TabellRader"/>
              <w:jc w:val="center"/>
              <w:rPr>
                <w:rFonts w:cs="Calibri"/>
                <w:color w:val="000000"/>
              </w:rPr>
            </w:pPr>
            <w:r w:rsidRPr="00934E9B">
              <w:t>0</w:t>
            </w:r>
          </w:p>
        </w:tc>
        <w:tc>
          <w:tcPr>
            <w:tcW w:w="2903" w:type="dxa"/>
            <w:tcBorders>
              <w:top w:val="nil"/>
              <w:left w:val="nil"/>
              <w:bottom w:val="single" w:sz="4" w:space="0" w:color="000000"/>
            </w:tcBorders>
            <w:shd w:val="clear" w:color="auto" w:fill="auto"/>
            <w:noWrap/>
            <w:vAlign w:val="center"/>
          </w:tcPr>
          <w:p w14:paraId="1920E482" w14:textId="77777777" w:rsidR="00C31C58" w:rsidRPr="00934E9B" w:rsidRDefault="00CE11CB" w:rsidP="00C31C58">
            <w:pPr>
              <w:pStyle w:val="TabellRader"/>
              <w:jc w:val="left"/>
              <w:rPr>
                <w:rFonts w:cs="Calibri"/>
                <w:color w:val="000000"/>
                <w:lang w:val="es-ES"/>
              </w:rPr>
            </w:pPr>
            <w:r w:rsidRPr="00934E9B">
              <w:t>0E001</w:t>
            </w:r>
          </w:p>
        </w:tc>
      </w:tr>
      <w:tr w:rsidR="00C31C58" w:rsidRPr="0093577D" w14:paraId="5DBACDC0"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5E7426CC" w14:textId="77777777" w:rsidR="00C31C58" w:rsidRPr="00934E9B" w:rsidRDefault="00CE11CB" w:rsidP="00C31C58">
            <w:pPr>
              <w:pStyle w:val="TabellRader"/>
              <w:jc w:val="left"/>
              <w:rPr>
                <w:rFonts w:cs="Calibri"/>
                <w:color w:val="000000"/>
              </w:rPr>
            </w:pPr>
            <w:r w:rsidRPr="00934E9B">
              <w:t>Nederländerna</w:t>
            </w:r>
          </w:p>
        </w:tc>
        <w:tc>
          <w:tcPr>
            <w:tcW w:w="704" w:type="dxa"/>
            <w:tcBorders>
              <w:top w:val="nil"/>
              <w:left w:val="nil"/>
              <w:bottom w:val="single" w:sz="4" w:space="0" w:color="000000"/>
              <w:right w:val="single" w:sz="4" w:space="0" w:color="000000"/>
            </w:tcBorders>
            <w:shd w:val="clear" w:color="auto" w:fill="auto"/>
            <w:noWrap/>
            <w:vAlign w:val="center"/>
          </w:tcPr>
          <w:p w14:paraId="29015A9E" w14:textId="77777777" w:rsidR="00C31C58" w:rsidRPr="00934E9B" w:rsidRDefault="00CE11CB" w:rsidP="00C31C58">
            <w:pPr>
              <w:pStyle w:val="TabellRader"/>
              <w:jc w:val="center"/>
              <w:rPr>
                <w:rFonts w:cs="Calibri"/>
                <w:color w:val="000000"/>
              </w:rPr>
            </w:pPr>
            <w:r w:rsidRPr="00934E9B">
              <w:t>0</w:t>
            </w:r>
          </w:p>
        </w:tc>
        <w:tc>
          <w:tcPr>
            <w:tcW w:w="1017" w:type="dxa"/>
            <w:tcBorders>
              <w:top w:val="nil"/>
              <w:left w:val="nil"/>
              <w:bottom w:val="single" w:sz="4" w:space="0" w:color="000000"/>
              <w:right w:val="single" w:sz="4" w:space="0" w:color="000000"/>
            </w:tcBorders>
            <w:shd w:val="clear" w:color="auto" w:fill="auto"/>
            <w:noWrap/>
            <w:vAlign w:val="center"/>
          </w:tcPr>
          <w:p w14:paraId="33FE3890" w14:textId="77777777" w:rsidR="00C31C58" w:rsidRPr="00934E9B" w:rsidRDefault="00CE11CB" w:rsidP="00C31C58">
            <w:pPr>
              <w:pStyle w:val="TabellRader"/>
              <w:jc w:val="center"/>
              <w:rPr>
                <w:rFonts w:cs="Calibri"/>
                <w:color w:val="000000"/>
              </w:rPr>
            </w:pPr>
            <w:r w:rsidRPr="00934E9B">
              <w:t>1</w:t>
            </w:r>
          </w:p>
        </w:tc>
        <w:tc>
          <w:tcPr>
            <w:tcW w:w="2903" w:type="dxa"/>
            <w:tcBorders>
              <w:top w:val="nil"/>
              <w:left w:val="nil"/>
              <w:bottom w:val="single" w:sz="4" w:space="0" w:color="000000"/>
            </w:tcBorders>
            <w:shd w:val="clear" w:color="auto" w:fill="auto"/>
            <w:noWrap/>
            <w:vAlign w:val="center"/>
          </w:tcPr>
          <w:p w14:paraId="3ACCCBFF" w14:textId="77777777" w:rsidR="00C31C58" w:rsidRPr="00934E9B" w:rsidRDefault="00CE11CB" w:rsidP="00C31C58">
            <w:pPr>
              <w:pStyle w:val="TabellRader"/>
              <w:jc w:val="left"/>
              <w:rPr>
                <w:rFonts w:cs="Calibri"/>
                <w:color w:val="000000"/>
              </w:rPr>
            </w:pPr>
            <w:r w:rsidRPr="00934E9B">
              <w:t>0E001</w:t>
            </w:r>
          </w:p>
        </w:tc>
      </w:tr>
      <w:tr w:rsidR="00C31C58" w:rsidRPr="0093577D" w14:paraId="51679E1A"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62742FF7" w14:textId="77777777" w:rsidR="00C31C58" w:rsidRPr="00934E9B" w:rsidRDefault="00CE11CB" w:rsidP="00C31C58">
            <w:pPr>
              <w:pStyle w:val="TabellRader"/>
              <w:jc w:val="left"/>
              <w:rPr>
                <w:rFonts w:cs="Calibri"/>
                <w:color w:val="000000"/>
              </w:rPr>
            </w:pPr>
            <w:r w:rsidRPr="00934E9B">
              <w:t>Rumänien</w:t>
            </w:r>
          </w:p>
        </w:tc>
        <w:tc>
          <w:tcPr>
            <w:tcW w:w="704" w:type="dxa"/>
            <w:tcBorders>
              <w:top w:val="nil"/>
              <w:left w:val="nil"/>
              <w:bottom w:val="single" w:sz="4" w:space="0" w:color="000000"/>
              <w:right w:val="single" w:sz="4" w:space="0" w:color="000000"/>
            </w:tcBorders>
            <w:shd w:val="clear" w:color="auto" w:fill="auto"/>
            <w:noWrap/>
            <w:vAlign w:val="center"/>
          </w:tcPr>
          <w:p w14:paraId="1E61022E" w14:textId="77777777" w:rsidR="00C31C58" w:rsidRPr="00934E9B" w:rsidRDefault="00CE11CB" w:rsidP="00C31C58">
            <w:pPr>
              <w:pStyle w:val="TabellRader"/>
              <w:jc w:val="center"/>
              <w:rPr>
                <w:rFonts w:cs="Calibri"/>
                <w:color w:val="000000"/>
              </w:rPr>
            </w:pPr>
            <w:r w:rsidRPr="00934E9B">
              <w:t>1</w:t>
            </w:r>
          </w:p>
        </w:tc>
        <w:tc>
          <w:tcPr>
            <w:tcW w:w="1017" w:type="dxa"/>
            <w:tcBorders>
              <w:top w:val="nil"/>
              <w:left w:val="nil"/>
              <w:bottom w:val="single" w:sz="4" w:space="0" w:color="000000"/>
              <w:right w:val="single" w:sz="4" w:space="0" w:color="000000"/>
            </w:tcBorders>
            <w:shd w:val="clear" w:color="auto" w:fill="auto"/>
            <w:noWrap/>
            <w:vAlign w:val="center"/>
          </w:tcPr>
          <w:p w14:paraId="0A9D6453" w14:textId="77777777" w:rsidR="00C31C58" w:rsidRPr="00934E9B" w:rsidRDefault="00CE11CB" w:rsidP="00C31C58">
            <w:pPr>
              <w:pStyle w:val="TabellRader"/>
              <w:jc w:val="center"/>
              <w:rPr>
                <w:rFonts w:cs="Calibri"/>
                <w:color w:val="000000"/>
              </w:rPr>
            </w:pPr>
            <w:r w:rsidRPr="00934E9B">
              <w:t>0</w:t>
            </w:r>
          </w:p>
        </w:tc>
        <w:tc>
          <w:tcPr>
            <w:tcW w:w="2903" w:type="dxa"/>
            <w:tcBorders>
              <w:top w:val="nil"/>
              <w:left w:val="nil"/>
              <w:bottom w:val="single" w:sz="4" w:space="0" w:color="000000"/>
            </w:tcBorders>
            <w:shd w:val="clear" w:color="auto" w:fill="auto"/>
            <w:noWrap/>
            <w:vAlign w:val="center"/>
          </w:tcPr>
          <w:p w14:paraId="531E6DD0" w14:textId="77777777" w:rsidR="00C31C58" w:rsidRPr="00934E9B" w:rsidRDefault="00CE11CB" w:rsidP="00C31C58">
            <w:pPr>
              <w:pStyle w:val="TabellRader"/>
              <w:jc w:val="left"/>
              <w:rPr>
                <w:rFonts w:cs="Calibri"/>
                <w:color w:val="000000"/>
                <w:lang w:val="es-ES"/>
              </w:rPr>
            </w:pPr>
            <w:r w:rsidRPr="00934E9B">
              <w:t>0D001, 0E001</w:t>
            </w:r>
          </w:p>
        </w:tc>
      </w:tr>
      <w:tr w:rsidR="00C31C58" w:rsidRPr="0093577D" w14:paraId="020632BD"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0F29279C" w14:textId="77777777" w:rsidR="00C31C58" w:rsidRPr="00934E9B" w:rsidRDefault="00CE11CB" w:rsidP="00C31C58">
            <w:pPr>
              <w:pStyle w:val="TabellRader"/>
              <w:jc w:val="left"/>
              <w:rPr>
                <w:rFonts w:cs="Calibri"/>
                <w:color w:val="000000"/>
              </w:rPr>
            </w:pPr>
            <w:r w:rsidRPr="00934E9B">
              <w:t>Schweiz</w:t>
            </w:r>
          </w:p>
        </w:tc>
        <w:tc>
          <w:tcPr>
            <w:tcW w:w="704" w:type="dxa"/>
            <w:tcBorders>
              <w:top w:val="nil"/>
              <w:left w:val="nil"/>
              <w:bottom w:val="single" w:sz="4" w:space="0" w:color="000000"/>
              <w:right w:val="single" w:sz="4" w:space="0" w:color="000000"/>
            </w:tcBorders>
            <w:shd w:val="clear" w:color="auto" w:fill="auto"/>
            <w:noWrap/>
            <w:vAlign w:val="center"/>
          </w:tcPr>
          <w:p w14:paraId="38E14F2F" w14:textId="77777777" w:rsidR="00C31C58" w:rsidRPr="00934E9B" w:rsidRDefault="00CE11CB" w:rsidP="00C31C58">
            <w:pPr>
              <w:pStyle w:val="TabellRader"/>
              <w:jc w:val="center"/>
              <w:rPr>
                <w:rFonts w:cs="Calibri"/>
                <w:color w:val="000000"/>
              </w:rPr>
            </w:pPr>
            <w:r w:rsidRPr="00934E9B">
              <w:t>2*</w:t>
            </w:r>
          </w:p>
        </w:tc>
        <w:tc>
          <w:tcPr>
            <w:tcW w:w="1017" w:type="dxa"/>
            <w:tcBorders>
              <w:top w:val="nil"/>
              <w:left w:val="nil"/>
              <w:bottom w:val="single" w:sz="4" w:space="0" w:color="000000"/>
              <w:right w:val="single" w:sz="4" w:space="0" w:color="000000"/>
            </w:tcBorders>
            <w:shd w:val="clear" w:color="auto" w:fill="auto"/>
            <w:noWrap/>
            <w:vAlign w:val="center"/>
          </w:tcPr>
          <w:p w14:paraId="36A78ACD" w14:textId="77777777" w:rsidR="00C31C58" w:rsidRPr="00934E9B" w:rsidRDefault="00CE11CB" w:rsidP="00C31C58">
            <w:pPr>
              <w:pStyle w:val="TabellRader"/>
              <w:jc w:val="center"/>
              <w:rPr>
                <w:rFonts w:cs="Calibri"/>
                <w:color w:val="000000"/>
              </w:rPr>
            </w:pPr>
            <w:r w:rsidRPr="00934E9B">
              <w:t>2</w:t>
            </w:r>
          </w:p>
        </w:tc>
        <w:tc>
          <w:tcPr>
            <w:tcW w:w="2903" w:type="dxa"/>
            <w:tcBorders>
              <w:top w:val="nil"/>
              <w:left w:val="nil"/>
              <w:bottom w:val="single" w:sz="4" w:space="0" w:color="000000"/>
            </w:tcBorders>
            <w:shd w:val="clear" w:color="auto" w:fill="auto"/>
            <w:noWrap/>
            <w:vAlign w:val="center"/>
          </w:tcPr>
          <w:p w14:paraId="5484B450" w14:textId="77777777" w:rsidR="00C31C58" w:rsidRPr="00934E9B" w:rsidRDefault="00CE11CB" w:rsidP="00C31C58">
            <w:pPr>
              <w:pStyle w:val="TabellRader"/>
              <w:jc w:val="left"/>
              <w:rPr>
                <w:rFonts w:cs="Calibri"/>
                <w:color w:val="000000"/>
                <w:lang w:val="es-ES"/>
              </w:rPr>
            </w:pPr>
            <w:r w:rsidRPr="00934E9B">
              <w:t>0A001h, 0D001, 0E001</w:t>
            </w:r>
          </w:p>
        </w:tc>
      </w:tr>
      <w:tr w:rsidR="00C31C58" w:rsidRPr="0093577D" w14:paraId="6B4AA07D"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42D52FB0" w14:textId="77777777" w:rsidR="00C31C58" w:rsidRPr="00934E9B" w:rsidRDefault="00CE11CB" w:rsidP="00C31C58">
            <w:pPr>
              <w:pStyle w:val="TabellRader"/>
              <w:jc w:val="left"/>
              <w:rPr>
                <w:rFonts w:cs="Calibri"/>
                <w:color w:val="000000"/>
              </w:rPr>
            </w:pPr>
            <w:r w:rsidRPr="00934E9B">
              <w:t>Slovakien</w:t>
            </w:r>
          </w:p>
        </w:tc>
        <w:tc>
          <w:tcPr>
            <w:tcW w:w="704" w:type="dxa"/>
            <w:tcBorders>
              <w:top w:val="nil"/>
              <w:left w:val="nil"/>
              <w:bottom w:val="single" w:sz="4" w:space="0" w:color="000000"/>
              <w:right w:val="single" w:sz="4" w:space="0" w:color="000000"/>
            </w:tcBorders>
            <w:shd w:val="clear" w:color="auto" w:fill="auto"/>
            <w:noWrap/>
            <w:vAlign w:val="center"/>
          </w:tcPr>
          <w:p w14:paraId="0793412B" w14:textId="77777777" w:rsidR="00C31C58" w:rsidRPr="00934E9B" w:rsidRDefault="00CE11CB" w:rsidP="00C31C58">
            <w:pPr>
              <w:pStyle w:val="TabellRader"/>
              <w:jc w:val="center"/>
              <w:rPr>
                <w:rFonts w:cs="Calibri"/>
                <w:color w:val="000000"/>
              </w:rPr>
            </w:pPr>
            <w:r w:rsidRPr="00934E9B">
              <w:t>1</w:t>
            </w:r>
          </w:p>
        </w:tc>
        <w:tc>
          <w:tcPr>
            <w:tcW w:w="1017" w:type="dxa"/>
            <w:tcBorders>
              <w:top w:val="nil"/>
              <w:left w:val="nil"/>
              <w:bottom w:val="single" w:sz="4" w:space="0" w:color="000000"/>
              <w:right w:val="single" w:sz="4" w:space="0" w:color="000000"/>
            </w:tcBorders>
            <w:shd w:val="clear" w:color="auto" w:fill="auto"/>
            <w:noWrap/>
            <w:vAlign w:val="center"/>
          </w:tcPr>
          <w:p w14:paraId="3737CB04" w14:textId="77777777" w:rsidR="00C31C58" w:rsidRPr="00934E9B" w:rsidRDefault="00CE11CB" w:rsidP="00C31C58">
            <w:pPr>
              <w:pStyle w:val="TabellRader"/>
              <w:jc w:val="center"/>
              <w:rPr>
                <w:rFonts w:cs="Calibri"/>
                <w:color w:val="000000"/>
              </w:rPr>
            </w:pPr>
            <w:r w:rsidRPr="00934E9B">
              <w:t>0</w:t>
            </w:r>
          </w:p>
        </w:tc>
        <w:tc>
          <w:tcPr>
            <w:tcW w:w="2903" w:type="dxa"/>
            <w:tcBorders>
              <w:top w:val="nil"/>
              <w:left w:val="nil"/>
              <w:bottom w:val="single" w:sz="4" w:space="0" w:color="000000"/>
            </w:tcBorders>
            <w:shd w:val="clear" w:color="auto" w:fill="auto"/>
            <w:noWrap/>
            <w:vAlign w:val="center"/>
          </w:tcPr>
          <w:p w14:paraId="72741B5D" w14:textId="77777777" w:rsidR="00C31C58" w:rsidRPr="00934E9B" w:rsidRDefault="00CE11CB" w:rsidP="00C31C58">
            <w:pPr>
              <w:pStyle w:val="TabellRader"/>
              <w:jc w:val="left"/>
              <w:rPr>
                <w:rFonts w:cs="Calibri"/>
                <w:color w:val="000000"/>
                <w:lang w:val="es-ES"/>
              </w:rPr>
            </w:pPr>
            <w:r w:rsidRPr="00934E9B">
              <w:t>0D001, 0E001</w:t>
            </w:r>
          </w:p>
        </w:tc>
      </w:tr>
      <w:tr w:rsidR="00C31C58" w:rsidRPr="0093577D" w14:paraId="0B7E8283"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28FBD638" w14:textId="77777777" w:rsidR="00C31C58" w:rsidRPr="00934E9B" w:rsidRDefault="00CE11CB" w:rsidP="00C31C58">
            <w:pPr>
              <w:pStyle w:val="TabellRader"/>
              <w:jc w:val="left"/>
              <w:rPr>
                <w:rFonts w:cs="Calibri"/>
                <w:color w:val="000000"/>
              </w:rPr>
            </w:pPr>
            <w:r w:rsidRPr="00934E9B">
              <w:t>Spanien</w:t>
            </w:r>
          </w:p>
        </w:tc>
        <w:tc>
          <w:tcPr>
            <w:tcW w:w="704" w:type="dxa"/>
            <w:tcBorders>
              <w:top w:val="nil"/>
              <w:left w:val="nil"/>
              <w:bottom w:val="single" w:sz="4" w:space="0" w:color="000000"/>
              <w:right w:val="single" w:sz="4" w:space="0" w:color="000000"/>
            </w:tcBorders>
            <w:shd w:val="clear" w:color="auto" w:fill="auto"/>
            <w:noWrap/>
            <w:vAlign w:val="center"/>
          </w:tcPr>
          <w:p w14:paraId="6055F117" w14:textId="77777777" w:rsidR="00C31C58" w:rsidRPr="00934E9B" w:rsidRDefault="00CE11CB" w:rsidP="00C31C58">
            <w:pPr>
              <w:pStyle w:val="TabellRader"/>
              <w:jc w:val="center"/>
              <w:rPr>
                <w:rFonts w:cs="Calibri"/>
                <w:color w:val="000000"/>
              </w:rPr>
            </w:pPr>
            <w:r w:rsidRPr="00934E9B">
              <w:t>1*</w:t>
            </w:r>
          </w:p>
        </w:tc>
        <w:tc>
          <w:tcPr>
            <w:tcW w:w="1017" w:type="dxa"/>
            <w:tcBorders>
              <w:top w:val="nil"/>
              <w:left w:val="nil"/>
              <w:bottom w:val="single" w:sz="4" w:space="0" w:color="000000"/>
              <w:right w:val="single" w:sz="4" w:space="0" w:color="000000"/>
            </w:tcBorders>
            <w:shd w:val="clear" w:color="auto" w:fill="auto"/>
            <w:noWrap/>
            <w:vAlign w:val="center"/>
          </w:tcPr>
          <w:p w14:paraId="5C0EFBE3" w14:textId="77777777" w:rsidR="00C31C58" w:rsidRPr="00934E9B" w:rsidRDefault="00CE11CB" w:rsidP="00C31C58">
            <w:pPr>
              <w:pStyle w:val="TabellRader"/>
              <w:jc w:val="center"/>
              <w:rPr>
                <w:rFonts w:cs="Calibri"/>
                <w:color w:val="000000"/>
              </w:rPr>
            </w:pPr>
            <w:r w:rsidRPr="00934E9B">
              <w:t>1</w:t>
            </w:r>
          </w:p>
        </w:tc>
        <w:tc>
          <w:tcPr>
            <w:tcW w:w="2903" w:type="dxa"/>
            <w:tcBorders>
              <w:top w:val="nil"/>
              <w:left w:val="nil"/>
              <w:bottom w:val="single" w:sz="4" w:space="0" w:color="000000"/>
            </w:tcBorders>
            <w:shd w:val="clear" w:color="auto" w:fill="auto"/>
            <w:noWrap/>
            <w:vAlign w:val="center"/>
          </w:tcPr>
          <w:p w14:paraId="45E208F5" w14:textId="77777777" w:rsidR="00C31C58" w:rsidRPr="00934E9B" w:rsidRDefault="00CE11CB" w:rsidP="00C31C58">
            <w:pPr>
              <w:pStyle w:val="TabellRader"/>
              <w:jc w:val="left"/>
              <w:rPr>
                <w:rFonts w:cs="Calibri"/>
                <w:color w:val="000000"/>
                <w:lang w:val="es-ES"/>
              </w:rPr>
            </w:pPr>
            <w:r w:rsidRPr="00934E9B">
              <w:t>0A001h, 0E001</w:t>
            </w:r>
          </w:p>
        </w:tc>
      </w:tr>
      <w:tr w:rsidR="00C31C58" w:rsidRPr="0093577D" w14:paraId="58882BE7"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0F619776" w14:textId="77777777" w:rsidR="00C31C58" w:rsidRPr="00934E9B" w:rsidRDefault="00CE11CB" w:rsidP="00C31C58">
            <w:pPr>
              <w:pStyle w:val="TabellRader"/>
              <w:jc w:val="left"/>
              <w:rPr>
                <w:rFonts w:cs="Calibri"/>
                <w:color w:val="000000"/>
              </w:rPr>
            </w:pPr>
            <w:r w:rsidRPr="00934E9B">
              <w:t>Storbritannien</w:t>
            </w:r>
          </w:p>
        </w:tc>
        <w:tc>
          <w:tcPr>
            <w:tcW w:w="704" w:type="dxa"/>
            <w:tcBorders>
              <w:top w:val="nil"/>
              <w:left w:val="nil"/>
              <w:bottom w:val="single" w:sz="4" w:space="0" w:color="000000"/>
              <w:right w:val="single" w:sz="4" w:space="0" w:color="000000"/>
            </w:tcBorders>
            <w:shd w:val="clear" w:color="auto" w:fill="auto"/>
            <w:noWrap/>
            <w:vAlign w:val="center"/>
          </w:tcPr>
          <w:p w14:paraId="2DFC425D" w14:textId="77777777" w:rsidR="00C31C58" w:rsidRPr="00934E9B" w:rsidRDefault="00CE11CB" w:rsidP="00C31C58">
            <w:pPr>
              <w:pStyle w:val="TabellRader"/>
              <w:jc w:val="center"/>
              <w:rPr>
                <w:rFonts w:cs="Calibri"/>
                <w:color w:val="000000"/>
              </w:rPr>
            </w:pPr>
            <w:r w:rsidRPr="00934E9B">
              <w:t>4</w:t>
            </w:r>
          </w:p>
        </w:tc>
        <w:tc>
          <w:tcPr>
            <w:tcW w:w="1017" w:type="dxa"/>
            <w:tcBorders>
              <w:top w:val="nil"/>
              <w:left w:val="nil"/>
              <w:bottom w:val="single" w:sz="4" w:space="0" w:color="000000"/>
              <w:right w:val="single" w:sz="4" w:space="0" w:color="000000"/>
            </w:tcBorders>
            <w:shd w:val="clear" w:color="auto" w:fill="auto"/>
            <w:noWrap/>
            <w:vAlign w:val="center"/>
          </w:tcPr>
          <w:p w14:paraId="418AC1FA" w14:textId="77777777" w:rsidR="00C31C58" w:rsidRPr="00934E9B" w:rsidRDefault="00CE11CB" w:rsidP="00C31C58">
            <w:pPr>
              <w:pStyle w:val="TabellRader"/>
              <w:jc w:val="center"/>
              <w:rPr>
                <w:rFonts w:cs="Calibri"/>
                <w:color w:val="000000"/>
              </w:rPr>
            </w:pPr>
            <w:r w:rsidRPr="00934E9B">
              <w:t>3</w:t>
            </w:r>
          </w:p>
        </w:tc>
        <w:tc>
          <w:tcPr>
            <w:tcW w:w="2903" w:type="dxa"/>
            <w:tcBorders>
              <w:top w:val="nil"/>
              <w:left w:val="nil"/>
              <w:bottom w:val="single" w:sz="4" w:space="0" w:color="000000"/>
            </w:tcBorders>
            <w:shd w:val="clear" w:color="auto" w:fill="auto"/>
            <w:noWrap/>
            <w:vAlign w:val="center"/>
          </w:tcPr>
          <w:p w14:paraId="034065A5" w14:textId="77777777" w:rsidR="00C31C58" w:rsidRPr="00934E9B" w:rsidRDefault="00CE11CB" w:rsidP="00C31C58">
            <w:pPr>
              <w:pStyle w:val="TabellRader"/>
              <w:jc w:val="left"/>
              <w:rPr>
                <w:rFonts w:cs="Calibri"/>
                <w:color w:val="000000"/>
                <w:lang w:val="es-ES"/>
              </w:rPr>
            </w:pPr>
            <w:r w:rsidRPr="00934E9B">
              <w:t>0A001f, 0A001g, 0A001h, 0D001, 0E001</w:t>
            </w:r>
          </w:p>
        </w:tc>
      </w:tr>
      <w:tr w:rsidR="00C31C58" w:rsidRPr="0093577D" w14:paraId="7DDBEB78"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7B092943" w14:textId="77777777" w:rsidR="00C31C58" w:rsidRPr="00934E9B" w:rsidRDefault="00CE11CB" w:rsidP="00C31C58">
            <w:pPr>
              <w:pStyle w:val="TabellRader"/>
              <w:jc w:val="left"/>
              <w:rPr>
                <w:rFonts w:cs="Calibri"/>
                <w:color w:val="000000"/>
              </w:rPr>
            </w:pPr>
            <w:r w:rsidRPr="00934E9B">
              <w:t>Sydafrika</w:t>
            </w:r>
          </w:p>
        </w:tc>
        <w:tc>
          <w:tcPr>
            <w:tcW w:w="704" w:type="dxa"/>
            <w:tcBorders>
              <w:top w:val="nil"/>
              <w:left w:val="nil"/>
              <w:bottom w:val="single" w:sz="4" w:space="0" w:color="000000"/>
              <w:right w:val="single" w:sz="4" w:space="0" w:color="000000"/>
            </w:tcBorders>
            <w:shd w:val="clear" w:color="auto" w:fill="auto"/>
            <w:noWrap/>
            <w:vAlign w:val="center"/>
          </w:tcPr>
          <w:p w14:paraId="2980F936" w14:textId="77777777" w:rsidR="00C31C58" w:rsidRPr="00934E9B" w:rsidRDefault="00CE11CB" w:rsidP="00C31C58">
            <w:pPr>
              <w:pStyle w:val="TabellRader"/>
              <w:jc w:val="center"/>
              <w:rPr>
                <w:rFonts w:cs="Calibri"/>
                <w:color w:val="000000"/>
              </w:rPr>
            </w:pPr>
            <w:r w:rsidRPr="00934E9B">
              <w:t>0</w:t>
            </w:r>
          </w:p>
        </w:tc>
        <w:tc>
          <w:tcPr>
            <w:tcW w:w="1017" w:type="dxa"/>
            <w:tcBorders>
              <w:top w:val="nil"/>
              <w:left w:val="nil"/>
              <w:bottom w:val="single" w:sz="4" w:space="0" w:color="000000"/>
              <w:right w:val="single" w:sz="4" w:space="0" w:color="000000"/>
            </w:tcBorders>
            <w:shd w:val="clear" w:color="auto" w:fill="auto"/>
            <w:noWrap/>
            <w:vAlign w:val="center"/>
          </w:tcPr>
          <w:p w14:paraId="53E5487C" w14:textId="77777777" w:rsidR="00C31C58" w:rsidRPr="00934E9B" w:rsidRDefault="00CE11CB" w:rsidP="00C31C58">
            <w:pPr>
              <w:pStyle w:val="TabellRader"/>
              <w:jc w:val="center"/>
              <w:rPr>
                <w:rFonts w:cs="Calibri"/>
                <w:color w:val="000000"/>
              </w:rPr>
            </w:pPr>
            <w:r w:rsidRPr="00934E9B">
              <w:t>1</w:t>
            </w:r>
          </w:p>
        </w:tc>
        <w:tc>
          <w:tcPr>
            <w:tcW w:w="2903" w:type="dxa"/>
            <w:tcBorders>
              <w:top w:val="nil"/>
              <w:left w:val="nil"/>
              <w:bottom w:val="single" w:sz="4" w:space="0" w:color="000000"/>
            </w:tcBorders>
            <w:shd w:val="clear" w:color="auto" w:fill="auto"/>
            <w:noWrap/>
            <w:vAlign w:val="center"/>
          </w:tcPr>
          <w:p w14:paraId="1E1A9BE9" w14:textId="77777777" w:rsidR="00C31C58" w:rsidRPr="00934E9B" w:rsidRDefault="00CE11CB" w:rsidP="00C31C58">
            <w:pPr>
              <w:pStyle w:val="TabellRader"/>
              <w:jc w:val="left"/>
              <w:rPr>
                <w:rFonts w:cs="Calibri"/>
                <w:color w:val="000000"/>
                <w:lang w:val="es-ES"/>
              </w:rPr>
            </w:pPr>
            <w:r w:rsidRPr="00934E9B">
              <w:t>0A001f), 0A001h), 0C002</w:t>
            </w:r>
          </w:p>
        </w:tc>
      </w:tr>
      <w:tr w:rsidR="00C31C58" w:rsidRPr="0093577D" w14:paraId="23A7E8A8"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78E552C7" w14:textId="77777777" w:rsidR="00C31C58" w:rsidRPr="00934E9B" w:rsidRDefault="00CE11CB" w:rsidP="00C31C58">
            <w:pPr>
              <w:pStyle w:val="TabellRader"/>
              <w:jc w:val="left"/>
            </w:pPr>
            <w:r w:rsidRPr="00934E9B">
              <w:t>Tjeckien</w:t>
            </w:r>
          </w:p>
        </w:tc>
        <w:tc>
          <w:tcPr>
            <w:tcW w:w="704" w:type="dxa"/>
            <w:tcBorders>
              <w:top w:val="nil"/>
              <w:left w:val="nil"/>
              <w:bottom w:val="single" w:sz="4" w:space="0" w:color="000000"/>
              <w:right w:val="single" w:sz="4" w:space="0" w:color="000000"/>
            </w:tcBorders>
            <w:shd w:val="clear" w:color="auto" w:fill="auto"/>
            <w:noWrap/>
            <w:vAlign w:val="center"/>
          </w:tcPr>
          <w:p w14:paraId="10A5839F" w14:textId="77777777" w:rsidR="00C31C58" w:rsidRPr="00934E9B" w:rsidRDefault="00CE11CB" w:rsidP="00C31C58">
            <w:pPr>
              <w:pStyle w:val="TabellRader"/>
              <w:jc w:val="center"/>
            </w:pPr>
            <w:r w:rsidRPr="00934E9B">
              <w:t>0</w:t>
            </w:r>
          </w:p>
        </w:tc>
        <w:tc>
          <w:tcPr>
            <w:tcW w:w="1017" w:type="dxa"/>
            <w:tcBorders>
              <w:top w:val="nil"/>
              <w:left w:val="nil"/>
              <w:bottom w:val="single" w:sz="4" w:space="0" w:color="000000"/>
              <w:right w:val="single" w:sz="4" w:space="0" w:color="000000"/>
            </w:tcBorders>
            <w:shd w:val="clear" w:color="auto" w:fill="auto"/>
            <w:noWrap/>
            <w:vAlign w:val="center"/>
          </w:tcPr>
          <w:p w14:paraId="38B730D2" w14:textId="77777777" w:rsidR="00C31C58" w:rsidRPr="00934E9B" w:rsidRDefault="00CE11CB" w:rsidP="00C31C58">
            <w:pPr>
              <w:pStyle w:val="TabellRader"/>
              <w:jc w:val="center"/>
            </w:pPr>
            <w:r w:rsidRPr="00934E9B">
              <w:t>1</w:t>
            </w:r>
          </w:p>
        </w:tc>
        <w:tc>
          <w:tcPr>
            <w:tcW w:w="2903" w:type="dxa"/>
            <w:tcBorders>
              <w:top w:val="nil"/>
              <w:left w:val="nil"/>
              <w:bottom w:val="single" w:sz="4" w:space="0" w:color="000000"/>
            </w:tcBorders>
            <w:shd w:val="clear" w:color="auto" w:fill="auto"/>
            <w:noWrap/>
            <w:vAlign w:val="center"/>
          </w:tcPr>
          <w:p w14:paraId="66D8BBC2" w14:textId="77777777" w:rsidR="00C31C58" w:rsidRPr="00934E9B" w:rsidRDefault="00CE11CB" w:rsidP="00C31C58">
            <w:pPr>
              <w:pStyle w:val="TabellRader"/>
              <w:jc w:val="left"/>
              <w:rPr>
                <w:lang w:val="en-US"/>
              </w:rPr>
            </w:pPr>
            <w:r w:rsidRPr="00934E9B">
              <w:t>0A001h</w:t>
            </w:r>
          </w:p>
        </w:tc>
      </w:tr>
      <w:tr w:rsidR="00C31C58" w:rsidRPr="0093577D" w14:paraId="0C406A3C"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7B952D13" w14:textId="77777777" w:rsidR="00C31C58" w:rsidRPr="00934E9B" w:rsidRDefault="00CE11CB" w:rsidP="00C31C58">
            <w:pPr>
              <w:pStyle w:val="TabellRader"/>
              <w:jc w:val="left"/>
            </w:pPr>
            <w:r w:rsidRPr="00934E9B">
              <w:t>Tyskland</w:t>
            </w:r>
          </w:p>
        </w:tc>
        <w:tc>
          <w:tcPr>
            <w:tcW w:w="704" w:type="dxa"/>
            <w:tcBorders>
              <w:top w:val="nil"/>
              <w:left w:val="nil"/>
              <w:bottom w:val="single" w:sz="4" w:space="0" w:color="000000"/>
              <w:right w:val="single" w:sz="4" w:space="0" w:color="000000"/>
            </w:tcBorders>
            <w:shd w:val="clear" w:color="auto" w:fill="auto"/>
            <w:noWrap/>
            <w:vAlign w:val="center"/>
          </w:tcPr>
          <w:p w14:paraId="24EF2D03" w14:textId="77777777" w:rsidR="00C31C58" w:rsidRPr="00934E9B" w:rsidRDefault="00CE11CB" w:rsidP="00C31C58">
            <w:pPr>
              <w:pStyle w:val="TabellRader"/>
              <w:jc w:val="center"/>
            </w:pPr>
            <w:r w:rsidRPr="00934E9B">
              <w:t>4*</w:t>
            </w:r>
          </w:p>
        </w:tc>
        <w:tc>
          <w:tcPr>
            <w:tcW w:w="1017" w:type="dxa"/>
            <w:tcBorders>
              <w:top w:val="nil"/>
              <w:left w:val="nil"/>
              <w:bottom w:val="single" w:sz="4" w:space="0" w:color="000000"/>
              <w:right w:val="single" w:sz="4" w:space="0" w:color="000000"/>
            </w:tcBorders>
            <w:shd w:val="clear" w:color="auto" w:fill="auto"/>
            <w:noWrap/>
            <w:vAlign w:val="center"/>
          </w:tcPr>
          <w:p w14:paraId="069E905A" w14:textId="77777777" w:rsidR="00C31C58" w:rsidRPr="00934E9B" w:rsidRDefault="00CE11CB" w:rsidP="00C31C58">
            <w:pPr>
              <w:pStyle w:val="TabellRader"/>
              <w:jc w:val="center"/>
            </w:pPr>
            <w:r w:rsidRPr="00934E9B">
              <w:t>7</w:t>
            </w:r>
          </w:p>
        </w:tc>
        <w:tc>
          <w:tcPr>
            <w:tcW w:w="2903" w:type="dxa"/>
            <w:tcBorders>
              <w:top w:val="nil"/>
              <w:left w:val="nil"/>
              <w:bottom w:val="single" w:sz="4" w:space="0" w:color="000000"/>
            </w:tcBorders>
            <w:shd w:val="clear" w:color="auto" w:fill="auto"/>
            <w:noWrap/>
            <w:vAlign w:val="center"/>
          </w:tcPr>
          <w:p w14:paraId="0C149262" w14:textId="77777777" w:rsidR="00C31C58" w:rsidRPr="00934E9B" w:rsidRDefault="00CE11CB" w:rsidP="00C31C58">
            <w:pPr>
              <w:pStyle w:val="TabellRader"/>
              <w:jc w:val="left"/>
              <w:rPr>
                <w:lang w:val="en-US"/>
              </w:rPr>
            </w:pPr>
            <w:r w:rsidRPr="00934E9B">
              <w:t>0A001d), 0A001f, 0A001h, 0A001h), 0E001</w:t>
            </w:r>
          </w:p>
        </w:tc>
      </w:tr>
      <w:tr w:rsidR="00C31C58" w:rsidRPr="0093577D" w14:paraId="7D8B71D0"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1E382EDB" w14:textId="77777777" w:rsidR="00C31C58" w:rsidRPr="00934E9B" w:rsidRDefault="00CE11CB" w:rsidP="00C31C58">
            <w:pPr>
              <w:pStyle w:val="TabellRader"/>
              <w:jc w:val="left"/>
              <w:rPr>
                <w:rFonts w:cs="Calibri"/>
                <w:color w:val="000000"/>
              </w:rPr>
            </w:pPr>
            <w:r w:rsidRPr="00934E9B">
              <w:t>Ukraina</w:t>
            </w:r>
          </w:p>
        </w:tc>
        <w:tc>
          <w:tcPr>
            <w:tcW w:w="704" w:type="dxa"/>
            <w:tcBorders>
              <w:top w:val="nil"/>
              <w:left w:val="nil"/>
              <w:bottom w:val="single" w:sz="4" w:space="0" w:color="000000"/>
              <w:right w:val="single" w:sz="4" w:space="0" w:color="000000"/>
            </w:tcBorders>
            <w:shd w:val="clear" w:color="auto" w:fill="auto"/>
            <w:noWrap/>
            <w:vAlign w:val="center"/>
          </w:tcPr>
          <w:p w14:paraId="6C6A3DBB" w14:textId="77777777" w:rsidR="00C31C58" w:rsidRPr="00934E9B" w:rsidRDefault="00CE11CB" w:rsidP="00C31C58">
            <w:pPr>
              <w:pStyle w:val="TabellRader"/>
              <w:jc w:val="center"/>
              <w:rPr>
                <w:rFonts w:cs="Calibri"/>
                <w:color w:val="000000"/>
              </w:rPr>
            </w:pPr>
            <w:r w:rsidRPr="00934E9B">
              <w:t>0</w:t>
            </w:r>
          </w:p>
        </w:tc>
        <w:tc>
          <w:tcPr>
            <w:tcW w:w="1017" w:type="dxa"/>
            <w:tcBorders>
              <w:top w:val="nil"/>
              <w:left w:val="nil"/>
              <w:bottom w:val="single" w:sz="4" w:space="0" w:color="000000"/>
              <w:right w:val="single" w:sz="4" w:space="0" w:color="000000"/>
            </w:tcBorders>
            <w:shd w:val="clear" w:color="auto" w:fill="auto"/>
            <w:noWrap/>
            <w:vAlign w:val="center"/>
          </w:tcPr>
          <w:p w14:paraId="42CF1549" w14:textId="77777777" w:rsidR="00C31C58" w:rsidRPr="00934E9B" w:rsidRDefault="00CE11CB" w:rsidP="00C31C58">
            <w:pPr>
              <w:pStyle w:val="TabellRader"/>
              <w:jc w:val="center"/>
              <w:rPr>
                <w:rFonts w:cs="Calibri"/>
                <w:color w:val="000000"/>
              </w:rPr>
            </w:pPr>
            <w:r w:rsidRPr="00934E9B">
              <w:t>4</w:t>
            </w:r>
          </w:p>
        </w:tc>
        <w:tc>
          <w:tcPr>
            <w:tcW w:w="2903" w:type="dxa"/>
            <w:tcBorders>
              <w:top w:val="nil"/>
              <w:left w:val="nil"/>
              <w:bottom w:val="single" w:sz="4" w:space="0" w:color="000000"/>
            </w:tcBorders>
            <w:shd w:val="clear" w:color="auto" w:fill="auto"/>
            <w:noWrap/>
            <w:vAlign w:val="center"/>
          </w:tcPr>
          <w:p w14:paraId="1D707028" w14:textId="77777777" w:rsidR="00C31C58" w:rsidRPr="00934E9B" w:rsidRDefault="00CE11CB" w:rsidP="00C31C58">
            <w:pPr>
              <w:pStyle w:val="TabellRader"/>
              <w:jc w:val="left"/>
              <w:rPr>
                <w:rFonts w:cs="Calibri"/>
                <w:color w:val="000000"/>
                <w:lang w:val="es-ES"/>
              </w:rPr>
            </w:pPr>
            <w:r w:rsidRPr="00934E9B">
              <w:rPr>
                <w:lang w:val="en-US"/>
              </w:rPr>
              <w:t>0A0001f), 0A001d, 0A001f, 0A001f), 0A001h, 0A001h), 0C001, 0C002</w:t>
            </w:r>
          </w:p>
        </w:tc>
      </w:tr>
      <w:tr w:rsidR="00C31C58" w:rsidRPr="005E62C0" w14:paraId="42509E51"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699A3D1C" w14:textId="77777777" w:rsidR="00C31C58" w:rsidRPr="00934E9B" w:rsidRDefault="00CE11CB" w:rsidP="00C31C58">
            <w:pPr>
              <w:pStyle w:val="TabellRader"/>
              <w:jc w:val="left"/>
              <w:rPr>
                <w:rFonts w:cs="Calibri"/>
                <w:color w:val="000000"/>
              </w:rPr>
            </w:pPr>
            <w:r w:rsidRPr="00934E9B">
              <w:t>USA</w:t>
            </w:r>
          </w:p>
        </w:tc>
        <w:tc>
          <w:tcPr>
            <w:tcW w:w="704" w:type="dxa"/>
            <w:tcBorders>
              <w:top w:val="nil"/>
              <w:left w:val="nil"/>
              <w:bottom w:val="single" w:sz="4" w:space="0" w:color="000000"/>
              <w:right w:val="single" w:sz="4" w:space="0" w:color="000000"/>
            </w:tcBorders>
            <w:shd w:val="clear" w:color="auto" w:fill="auto"/>
            <w:noWrap/>
            <w:vAlign w:val="center"/>
          </w:tcPr>
          <w:p w14:paraId="5D274173" w14:textId="77777777" w:rsidR="00C31C58" w:rsidRPr="00934E9B" w:rsidRDefault="00CE11CB" w:rsidP="00C31C58">
            <w:pPr>
              <w:pStyle w:val="TabellRader"/>
              <w:jc w:val="center"/>
              <w:rPr>
                <w:rFonts w:cs="Calibri"/>
                <w:color w:val="000000"/>
              </w:rPr>
            </w:pPr>
            <w:r w:rsidRPr="00934E9B">
              <w:t>6*</w:t>
            </w:r>
          </w:p>
        </w:tc>
        <w:tc>
          <w:tcPr>
            <w:tcW w:w="1017" w:type="dxa"/>
            <w:tcBorders>
              <w:top w:val="nil"/>
              <w:left w:val="nil"/>
              <w:bottom w:val="single" w:sz="4" w:space="0" w:color="000000"/>
              <w:right w:val="single" w:sz="4" w:space="0" w:color="000000"/>
            </w:tcBorders>
            <w:shd w:val="clear" w:color="auto" w:fill="auto"/>
            <w:noWrap/>
            <w:vAlign w:val="center"/>
          </w:tcPr>
          <w:p w14:paraId="4606B04B" w14:textId="77777777" w:rsidR="00C31C58" w:rsidRPr="00934E9B" w:rsidRDefault="00CE11CB" w:rsidP="00C31C58">
            <w:pPr>
              <w:pStyle w:val="TabellRader"/>
              <w:jc w:val="center"/>
              <w:rPr>
                <w:rFonts w:cs="Calibri"/>
                <w:color w:val="000000"/>
              </w:rPr>
            </w:pPr>
            <w:r w:rsidRPr="00934E9B">
              <w:t>23</w:t>
            </w:r>
          </w:p>
        </w:tc>
        <w:tc>
          <w:tcPr>
            <w:tcW w:w="2903" w:type="dxa"/>
            <w:tcBorders>
              <w:top w:val="nil"/>
              <w:left w:val="nil"/>
              <w:bottom w:val="single" w:sz="4" w:space="0" w:color="000000"/>
            </w:tcBorders>
            <w:shd w:val="clear" w:color="auto" w:fill="auto"/>
            <w:noWrap/>
            <w:vAlign w:val="center"/>
          </w:tcPr>
          <w:p w14:paraId="09A60D15" w14:textId="77777777" w:rsidR="00C31C58" w:rsidRPr="00934E9B" w:rsidRDefault="00CE11CB" w:rsidP="00C31C58">
            <w:pPr>
              <w:pStyle w:val="TabellRader"/>
              <w:jc w:val="left"/>
              <w:rPr>
                <w:rFonts w:cs="Calibri"/>
                <w:color w:val="000000"/>
                <w:lang w:val="es-ES"/>
              </w:rPr>
            </w:pPr>
            <w:r w:rsidRPr="00934E9B">
              <w:rPr>
                <w:lang w:val="es-ES"/>
              </w:rPr>
              <w:t>0A001d, 0A001f, 0A001h, 0C001, 0C002, 0C004, 0D001, 0E001</w:t>
            </w:r>
          </w:p>
        </w:tc>
      </w:tr>
      <w:tr w:rsidR="00C31C58" w:rsidRPr="0093577D" w14:paraId="2FB5A5C0" w14:textId="77777777" w:rsidTr="00C31C58">
        <w:trPr>
          <w:trHeight w:val="300"/>
        </w:trPr>
        <w:tc>
          <w:tcPr>
            <w:tcW w:w="1273" w:type="dxa"/>
            <w:tcBorders>
              <w:top w:val="nil"/>
              <w:bottom w:val="single" w:sz="4" w:space="0" w:color="000000"/>
              <w:right w:val="single" w:sz="4" w:space="0" w:color="000000"/>
            </w:tcBorders>
            <w:shd w:val="clear" w:color="auto" w:fill="auto"/>
            <w:noWrap/>
            <w:vAlign w:val="center"/>
          </w:tcPr>
          <w:p w14:paraId="29D67267" w14:textId="77777777" w:rsidR="00C31C58" w:rsidRPr="00934E9B" w:rsidRDefault="00CE11CB" w:rsidP="00C31C58">
            <w:pPr>
              <w:pStyle w:val="TabellRader"/>
              <w:jc w:val="left"/>
              <w:rPr>
                <w:lang w:val="es-ES"/>
              </w:rPr>
            </w:pPr>
            <w:r w:rsidRPr="00934E9B">
              <w:t>Österrike</w:t>
            </w:r>
          </w:p>
        </w:tc>
        <w:tc>
          <w:tcPr>
            <w:tcW w:w="704" w:type="dxa"/>
            <w:tcBorders>
              <w:top w:val="nil"/>
              <w:left w:val="nil"/>
              <w:bottom w:val="single" w:sz="4" w:space="0" w:color="000000"/>
              <w:right w:val="single" w:sz="4" w:space="0" w:color="000000"/>
            </w:tcBorders>
            <w:shd w:val="clear" w:color="auto" w:fill="auto"/>
            <w:noWrap/>
            <w:vAlign w:val="center"/>
          </w:tcPr>
          <w:p w14:paraId="22EF9F41" w14:textId="77777777" w:rsidR="00C31C58" w:rsidRPr="00934E9B" w:rsidRDefault="00CE11CB" w:rsidP="00C31C58">
            <w:pPr>
              <w:pStyle w:val="TabellRader"/>
              <w:jc w:val="center"/>
              <w:rPr>
                <w:lang w:val="es-ES"/>
              </w:rPr>
            </w:pPr>
            <w:r w:rsidRPr="00934E9B">
              <w:t>1</w:t>
            </w:r>
          </w:p>
        </w:tc>
        <w:tc>
          <w:tcPr>
            <w:tcW w:w="1017" w:type="dxa"/>
            <w:tcBorders>
              <w:top w:val="nil"/>
              <w:left w:val="nil"/>
              <w:bottom w:val="single" w:sz="4" w:space="0" w:color="000000"/>
              <w:right w:val="single" w:sz="4" w:space="0" w:color="000000"/>
            </w:tcBorders>
            <w:shd w:val="clear" w:color="auto" w:fill="auto"/>
            <w:noWrap/>
            <w:vAlign w:val="center"/>
          </w:tcPr>
          <w:p w14:paraId="5DBD3F2D" w14:textId="77777777" w:rsidR="00C31C58" w:rsidRPr="00934E9B" w:rsidRDefault="00CE11CB" w:rsidP="00C31C58">
            <w:pPr>
              <w:pStyle w:val="TabellRader"/>
              <w:jc w:val="center"/>
              <w:rPr>
                <w:lang w:val="es-ES"/>
              </w:rPr>
            </w:pPr>
            <w:r w:rsidRPr="00934E9B">
              <w:t>0</w:t>
            </w:r>
          </w:p>
        </w:tc>
        <w:tc>
          <w:tcPr>
            <w:tcW w:w="2903" w:type="dxa"/>
            <w:tcBorders>
              <w:top w:val="nil"/>
              <w:left w:val="nil"/>
              <w:bottom w:val="single" w:sz="4" w:space="0" w:color="000000"/>
            </w:tcBorders>
            <w:shd w:val="clear" w:color="auto" w:fill="auto"/>
            <w:noWrap/>
            <w:vAlign w:val="center"/>
          </w:tcPr>
          <w:p w14:paraId="402D94E3" w14:textId="77777777" w:rsidR="00C31C58" w:rsidRPr="00934E9B" w:rsidRDefault="00CE11CB" w:rsidP="00C31C58">
            <w:pPr>
              <w:pStyle w:val="TabellRader"/>
              <w:jc w:val="left"/>
              <w:rPr>
                <w:lang w:val="es-ES"/>
              </w:rPr>
            </w:pPr>
            <w:r w:rsidRPr="00934E9B">
              <w:t>0E001</w:t>
            </w:r>
          </w:p>
        </w:tc>
      </w:tr>
      <w:tr w:rsidR="00C31C58" w:rsidRPr="001D7A76" w14:paraId="531D9916" w14:textId="77777777" w:rsidTr="00C31C58">
        <w:trPr>
          <w:trHeight w:val="300"/>
        </w:trPr>
        <w:tc>
          <w:tcPr>
            <w:tcW w:w="0" w:type="auto"/>
            <w:gridSpan w:val="4"/>
            <w:tcBorders>
              <w:top w:val="nil"/>
              <w:left w:val="nil"/>
              <w:bottom w:val="nil"/>
              <w:right w:val="nil"/>
            </w:tcBorders>
            <w:shd w:val="clear" w:color="auto" w:fill="auto"/>
            <w:noWrap/>
            <w:vAlign w:val="bottom"/>
            <w:hideMark/>
          </w:tcPr>
          <w:p w14:paraId="66A4960F" w14:textId="77777777" w:rsidR="00C31C58" w:rsidRPr="00CC15C5" w:rsidRDefault="00CE11CB" w:rsidP="00C31C58">
            <w:pPr>
              <w:pStyle w:val="TabellFotnot"/>
              <w:rPr>
                <w:sz w:val="16"/>
                <w:szCs w:val="16"/>
              </w:rPr>
            </w:pPr>
            <w:r w:rsidRPr="00CC15C5">
              <w:rPr>
                <w:sz w:val="16"/>
                <w:szCs w:val="16"/>
              </w:rPr>
              <w:t>* varav ett eller flera inom ramen för ett tillstånd med flera mottagarländer</w:t>
            </w:r>
          </w:p>
        </w:tc>
      </w:tr>
    </w:tbl>
    <w:bookmarkEnd w:id="47"/>
    <w:p w14:paraId="11862BE2" w14:textId="4608B2BF" w:rsidR="00C31C58" w:rsidRDefault="00CE11CB" w:rsidP="00C31C58">
      <w:pPr>
        <w:pStyle w:val="TabellRubrik"/>
      </w:pPr>
      <w:r>
        <w:t xml:space="preserve">Tabell </w:t>
      </w:r>
      <w:r w:rsidR="00D25804">
        <w:fldChar w:fldCharType="begin"/>
      </w:r>
      <w:r w:rsidR="00D25804">
        <w:instrText xml:space="preserve"> SEQ Tabell \* Arabic \s 1  \* MERGEFORMAT </w:instrText>
      </w:r>
      <w:r w:rsidR="00D25804">
        <w:fldChar w:fldCharType="separate"/>
      </w:r>
      <w:r>
        <w:rPr>
          <w:noProof/>
        </w:rPr>
        <w:t>15</w:t>
      </w:r>
      <w:r w:rsidR="00D25804">
        <w:rPr>
          <w:noProof/>
        </w:rPr>
        <w:fldChar w:fldCharType="end"/>
      </w:r>
      <w:r>
        <w:tab/>
      </w:r>
      <w:r w:rsidRPr="00B91B4B">
        <w:t>Medlemskap i multilaterala exportkontrollregimer år 2019</w:t>
      </w:r>
    </w:p>
    <w:p w14:paraId="634E2C61" w14:textId="4723E82E" w:rsidR="00C31C58" w:rsidRDefault="00C31C58" w:rsidP="00C31C58">
      <w:pPr>
        <w:pStyle w:val="TabellUnderrubrik"/>
      </w:pPr>
    </w:p>
    <w:tbl>
      <w:tblPr>
        <w:tblW w:w="5000" w:type="pct"/>
        <w:tblCellMar>
          <w:left w:w="0" w:type="dxa"/>
        </w:tblCellMar>
        <w:tblLook w:val="0000" w:firstRow="0" w:lastRow="0" w:firstColumn="0" w:lastColumn="0" w:noHBand="0" w:noVBand="0"/>
      </w:tblPr>
      <w:tblGrid>
        <w:gridCol w:w="1452"/>
        <w:gridCol w:w="847"/>
        <w:gridCol w:w="854"/>
        <w:gridCol w:w="857"/>
        <w:gridCol w:w="1039"/>
        <w:gridCol w:w="848"/>
      </w:tblGrid>
      <w:tr w:rsidR="00C31C58" w:rsidRPr="00F23314" w14:paraId="12592175" w14:textId="77777777" w:rsidTr="00C31C58">
        <w:trPr>
          <w:trHeight w:val="258"/>
          <w:tblHeader/>
        </w:trPr>
        <w:tc>
          <w:tcPr>
            <w:tcW w:w="1231" w:type="pct"/>
            <w:tcBorders>
              <w:top w:val="single" w:sz="8" w:space="0" w:color="auto"/>
              <w:bottom w:val="single" w:sz="6" w:space="0" w:color="auto"/>
            </w:tcBorders>
            <w:shd w:val="clear" w:color="auto" w:fill="auto"/>
          </w:tcPr>
          <w:p w14:paraId="585EDCC9" w14:textId="77777777" w:rsidR="00C31C58" w:rsidRPr="00F23314" w:rsidRDefault="00CE11CB" w:rsidP="00C31C58">
            <w:pPr>
              <w:pStyle w:val="TabellHuvud"/>
              <w:jc w:val="left"/>
              <w:rPr>
                <w:rFonts w:ascii="Trade Gothic LT Std Cn" w:hAnsi="Trade Gothic LT Std Cn"/>
              </w:rPr>
            </w:pPr>
            <w:r w:rsidRPr="00F23314">
              <w:t>Land</w:t>
            </w:r>
          </w:p>
        </w:tc>
        <w:tc>
          <w:tcPr>
            <w:tcW w:w="718" w:type="pct"/>
            <w:tcBorders>
              <w:top w:val="single" w:sz="8" w:space="0" w:color="auto"/>
              <w:bottom w:val="single" w:sz="6" w:space="0" w:color="auto"/>
            </w:tcBorders>
            <w:shd w:val="clear" w:color="auto" w:fill="auto"/>
          </w:tcPr>
          <w:p w14:paraId="4A48F1F8" w14:textId="77777777" w:rsidR="00C31C58" w:rsidRPr="00F23314" w:rsidRDefault="00CE11CB" w:rsidP="00C31C58">
            <w:pPr>
              <w:pStyle w:val="TabellHuvud"/>
              <w:jc w:val="left"/>
              <w:rPr>
                <w:rFonts w:ascii="Trade Gothic LT Std Cn" w:hAnsi="Trade Gothic LT Std Cn"/>
              </w:rPr>
            </w:pPr>
            <w:r w:rsidRPr="00F23314">
              <w:t>ZC</w:t>
            </w:r>
          </w:p>
        </w:tc>
        <w:tc>
          <w:tcPr>
            <w:tcW w:w="724" w:type="pct"/>
            <w:tcBorders>
              <w:top w:val="single" w:sz="8" w:space="0" w:color="auto"/>
              <w:bottom w:val="single" w:sz="6" w:space="0" w:color="auto"/>
            </w:tcBorders>
            <w:shd w:val="clear" w:color="auto" w:fill="auto"/>
          </w:tcPr>
          <w:p w14:paraId="6B77A6F6" w14:textId="77777777" w:rsidR="00C31C58" w:rsidRPr="00F23314" w:rsidRDefault="00CE11CB" w:rsidP="00C31C58">
            <w:pPr>
              <w:pStyle w:val="TabellHuvud"/>
              <w:jc w:val="left"/>
              <w:rPr>
                <w:rFonts w:ascii="Trade Gothic LT Std Cn" w:hAnsi="Trade Gothic LT Std Cn"/>
              </w:rPr>
            </w:pPr>
            <w:r w:rsidRPr="00F23314">
              <w:t>NSG</w:t>
            </w:r>
          </w:p>
        </w:tc>
        <w:tc>
          <w:tcPr>
            <w:tcW w:w="727" w:type="pct"/>
            <w:tcBorders>
              <w:top w:val="single" w:sz="8" w:space="0" w:color="auto"/>
              <w:bottom w:val="single" w:sz="6" w:space="0" w:color="auto"/>
            </w:tcBorders>
            <w:shd w:val="clear" w:color="auto" w:fill="auto"/>
          </w:tcPr>
          <w:p w14:paraId="684D0C79" w14:textId="77777777" w:rsidR="00C31C58" w:rsidRPr="00F23314" w:rsidRDefault="00CE11CB" w:rsidP="00C31C58">
            <w:pPr>
              <w:pStyle w:val="TabellHuvud"/>
              <w:jc w:val="left"/>
              <w:rPr>
                <w:rFonts w:ascii="Trade Gothic LT Std Cn" w:hAnsi="Trade Gothic LT Std Cn"/>
              </w:rPr>
            </w:pPr>
            <w:r w:rsidRPr="00F23314">
              <w:t>AG</w:t>
            </w:r>
          </w:p>
        </w:tc>
        <w:tc>
          <w:tcPr>
            <w:tcW w:w="881" w:type="pct"/>
            <w:tcBorders>
              <w:top w:val="single" w:sz="8" w:space="0" w:color="auto"/>
              <w:bottom w:val="single" w:sz="6" w:space="0" w:color="auto"/>
            </w:tcBorders>
            <w:shd w:val="clear" w:color="auto" w:fill="auto"/>
          </w:tcPr>
          <w:p w14:paraId="6EE46761" w14:textId="77777777" w:rsidR="00C31C58" w:rsidRPr="00F23314" w:rsidRDefault="00CE11CB" w:rsidP="00C31C58">
            <w:pPr>
              <w:pStyle w:val="TabellHuvud"/>
              <w:jc w:val="left"/>
              <w:rPr>
                <w:rFonts w:ascii="Trade Gothic LT Std Cn" w:hAnsi="Trade Gothic LT Std Cn"/>
              </w:rPr>
            </w:pPr>
            <w:r w:rsidRPr="00F23314">
              <w:t>MTCR</w:t>
            </w:r>
          </w:p>
        </w:tc>
        <w:tc>
          <w:tcPr>
            <w:tcW w:w="719" w:type="pct"/>
            <w:tcBorders>
              <w:top w:val="single" w:sz="8" w:space="0" w:color="auto"/>
              <w:bottom w:val="single" w:sz="6" w:space="0" w:color="auto"/>
            </w:tcBorders>
            <w:shd w:val="clear" w:color="auto" w:fill="auto"/>
          </w:tcPr>
          <w:p w14:paraId="4B5EE3E2" w14:textId="77777777" w:rsidR="00C31C58" w:rsidRPr="00F23314" w:rsidRDefault="00CE11CB" w:rsidP="00C31C58">
            <w:pPr>
              <w:pStyle w:val="TabellHuvud"/>
              <w:jc w:val="left"/>
            </w:pPr>
            <w:r w:rsidRPr="00F23314">
              <w:t>WA</w:t>
            </w:r>
          </w:p>
        </w:tc>
      </w:tr>
      <w:tr w:rsidR="00C31C58" w:rsidRPr="00F23314" w14:paraId="2473F6F3" w14:textId="77777777" w:rsidTr="00C31C58">
        <w:trPr>
          <w:trHeight w:val="271"/>
        </w:trPr>
        <w:tc>
          <w:tcPr>
            <w:tcW w:w="1231" w:type="pct"/>
            <w:tcBorders>
              <w:top w:val="single" w:sz="6" w:space="0" w:color="auto"/>
            </w:tcBorders>
            <w:shd w:val="clear" w:color="auto" w:fill="auto"/>
          </w:tcPr>
          <w:p w14:paraId="00653C81" w14:textId="77777777" w:rsidR="00C31C58" w:rsidRPr="00F23314" w:rsidRDefault="00CE11CB" w:rsidP="00C31C58">
            <w:pPr>
              <w:pStyle w:val="TabellRader"/>
              <w:jc w:val="left"/>
            </w:pPr>
            <w:r w:rsidRPr="00F23314">
              <w:t>Argentina</w:t>
            </w:r>
          </w:p>
        </w:tc>
        <w:tc>
          <w:tcPr>
            <w:tcW w:w="718" w:type="pct"/>
            <w:tcBorders>
              <w:top w:val="single" w:sz="6" w:space="0" w:color="auto"/>
            </w:tcBorders>
            <w:shd w:val="clear" w:color="auto" w:fill="auto"/>
          </w:tcPr>
          <w:p w14:paraId="46CEE0C7" w14:textId="77777777" w:rsidR="00C31C58" w:rsidRPr="00F23314" w:rsidRDefault="00CE11CB" w:rsidP="00C31C58">
            <w:pPr>
              <w:pStyle w:val="TabellRader"/>
              <w:jc w:val="left"/>
            </w:pPr>
            <w:r w:rsidRPr="00F23314">
              <w:t>x</w:t>
            </w:r>
          </w:p>
        </w:tc>
        <w:tc>
          <w:tcPr>
            <w:tcW w:w="724" w:type="pct"/>
            <w:tcBorders>
              <w:top w:val="single" w:sz="6" w:space="0" w:color="auto"/>
            </w:tcBorders>
            <w:shd w:val="clear" w:color="auto" w:fill="auto"/>
          </w:tcPr>
          <w:p w14:paraId="099209D0" w14:textId="77777777" w:rsidR="00C31C58" w:rsidRPr="00F23314" w:rsidRDefault="00CE11CB" w:rsidP="00C31C58">
            <w:pPr>
              <w:pStyle w:val="TabellRader"/>
              <w:jc w:val="left"/>
            </w:pPr>
            <w:r w:rsidRPr="00F23314">
              <w:t>x</w:t>
            </w:r>
          </w:p>
        </w:tc>
        <w:tc>
          <w:tcPr>
            <w:tcW w:w="727" w:type="pct"/>
            <w:tcBorders>
              <w:top w:val="single" w:sz="6" w:space="0" w:color="auto"/>
            </w:tcBorders>
            <w:shd w:val="clear" w:color="auto" w:fill="auto"/>
          </w:tcPr>
          <w:p w14:paraId="428F386B" w14:textId="77777777" w:rsidR="00C31C58" w:rsidRPr="00F23314" w:rsidRDefault="00CE11CB" w:rsidP="00C31C58">
            <w:pPr>
              <w:pStyle w:val="TabellRader"/>
              <w:jc w:val="left"/>
            </w:pPr>
            <w:r w:rsidRPr="00F23314">
              <w:t>x</w:t>
            </w:r>
          </w:p>
        </w:tc>
        <w:tc>
          <w:tcPr>
            <w:tcW w:w="881" w:type="pct"/>
            <w:tcBorders>
              <w:top w:val="single" w:sz="6" w:space="0" w:color="auto"/>
            </w:tcBorders>
            <w:shd w:val="clear" w:color="auto" w:fill="auto"/>
          </w:tcPr>
          <w:p w14:paraId="0B744222" w14:textId="77777777" w:rsidR="00C31C58" w:rsidRPr="00F23314" w:rsidRDefault="00CE11CB" w:rsidP="00C31C58">
            <w:pPr>
              <w:pStyle w:val="TabellRader"/>
              <w:jc w:val="left"/>
            </w:pPr>
            <w:r w:rsidRPr="00F23314">
              <w:t>x</w:t>
            </w:r>
          </w:p>
        </w:tc>
        <w:tc>
          <w:tcPr>
            <w:tcW w:w="719" w:type="pct"/>
            <w:tcBorders>
              <w:top w:val="single" w:sz="6" w:space="0" w:color="auto"/>
            </w:tcBorders>
            <w:shd w:val="clear" w:color="auto" w:fill="auto"/>
          </w:tcPr>
          <w:p w14:paraId="0619BCFD" w14:textId="77777777" w:rsidR="00C31C58" w:rsidRPr="00F23314" w:rsidRDefault="00CE11CB" w:rsidP="00C31C58">
            <w:pPr>
              <w:pStyle w:val="TabellRader"/>
              <w:jc w:val="left"/>
            </w:pPr>
            <w:r w:rsidRPr="00F23314">
              <w:t>x</w:t>
            </w:r>
          </w:p>
        </w:tc>
      </w:tr>
      <w:tr w:rsidR="00C31C58" w:rsidRPr="00F23314" w14:paraId="3B0D229C" w14:textId="77777777" w:rsidTr="00C31C58">
        <w:trPr>
          <w:trHeight w:val="271"/>
        </w:trPr>
        <w:tc>
          <w:tcPr>
            <w:tcW w:w="1231" w:type="pct"/>
            <w:shd w:val="clear" w:color="auto" w:fill="auto"/>
          </w:tcPr>
          <w:p w14:paraId="0FD5953B" w14:textId="77777777" w:rsidR="00C31C58" w:rsidRPr="00F23314" w:rsidRDefault="00CE11CB" w:rsidP="00C31C58">
            <w:pPr>
              <w:pStyle w:val="TabellRader"/>
              <w:jc w:val="left"/>
            </w:pPr>
            <w:r w:rsidRPr="00F23314">
              <w:t>Australien</w:t>
            </w:r>
          </w:p>
        </w:tc>
        <w:tc>
          <w:tcPr>
            <w:tcW w:w="718" w:type="pct"/>
            <w:shd w:val="clear" w:color="auto" w:fill="auto"/>
          </w:tcPr>
          <w:p w14:paraId="0FCAC0D1" w14:textId="77777777" w:rsidR="00C31C58" w:rsidRPr="00F23314" w:rsidRDefault="00CE11CB" w:rsidP="00C31C58">
            <w:pPr>
              <w:pStyle w:val="TabellRader"/>
              <w:jc w:val="left"/>
            </w:pPr>
            <w:r w:rsidRPr="00F23314">
              <w:t>x</w:t>
            </w:r>
          </w:p>
        </w:tc>
        <w:tc>
          <w:tcPr>
            <w:tcW w:w="724" w:type="pct"/>
            <w:shd w:val="clear" w:color="auto" w:fill="auto"/>
          </w:tcPr>
          <w:p w14:paraId="7053D73B" w14:textId="77777777" w:rsidR="00C31C58" w:rsidRPr="00F23314" w:rsidRDefault="00CE11CB" w:rsidP="00C31C58">
            <w:pPr>
              <w:pStyle w:val="TabellRader"/>
              <w:jc w:val="left"/>
            </w:pPr>
            <w:r w:rsidRPr="00F23314">
              <w:t>x</w:t>
            </w:r>
          </w:p>
        </w:tc>
        <w:tc>
          <w:tcPr>
            <w:tcW w:w="727" w:type="pct"/>
            <w:shd w:val="clear" w:color="auto" w:fill="auto"/>
          </w:tcPr>
          <w:p w14:paraId="5B74F34F" w14:textId="77777777" w:rsidR="00C31C58" w:rsidRPr="00F23314" w:rsidRDefault="00CE11CB" w:rsidP="00C31C58">
            <w:pPr>
              <w:pStyle w:val="TabellRader"/>
              <w:jc w:val="left"/>
            </w:pPr>
            <w:r w:rsidRPr="00F23314">
              <w:t>x</w:t>
            </w:r>
          </w:p>
        </w:tc>
        <w:tc>
          <w:tcPr>
            <w:tcW w:w="881" w:type="pct"/>
            <w:shd w:val="clear" w:color="auto" w:fill="auto"/>
          </w:tcPr>
          <w:p w14:paraId="30A707B9" w14:textId="77777777" w:rsidR="00C31C58" w:rsidRPr="00F23314" w:rsidRDefault="00CE11CB" w:rsidP="00C31C58">
            <w:pPr>
              <w:pStyle w:val="TabellRader"/>
              <w:jc w:val="left"/>
            </w:pPr>
            <w:r w:rsidRPr="00F23314">
              <w:t>x</w:t>
            </w:r>
          </w:p>
        </w:tc>
        <w:tc>
          <w:tcPr>
            <w:tcW w:w="719" w:type="pct"/>
            <w:shd w:val="clear" w:color="auto" w:fill="auto"/>
          </w:tcPr>
          <w:p w14:paraId="12E01EE0" w14:textId="77777777" w:rsidR="00C31C58" w:rsidRPr="00F23314" w:rsidRDefault="00CE11CB" w:rsidP="00C31C58">
            <w:pPr>
              <w:pStyle w:val="TabellRader"/>
              <w:jc w:val="left"/>
            </w:pPr>
            <w:r w:rsidRPr="00F23314">
              <w:t>x</w:t>
            </w:r>
          </w:p>
        </w:tc>
      </w:tr>
      <w:tr w:rsidR="00C31C58" w:rsidRPr="00F23314" w14:paraId="4D05E37F" w14:textId="77777777" w:rsidTr="00C31C58">
        <w:trPr>
          <w:trHeight w:val="258"/>
        </w:trPr>
        <w:tc>
          <w:tcPr>
            <w:tcW w:w="1231" w:type="pct"/>
            <w:shd w:val="clear" w:color="auto" w:fill="auto"/>
          </w:tcPr>
          <w:p w14:paraId="01F58D19" w14:textId="77777777" w:rsidR="00C31C58" w:rsidRPr="00F23314" w:rsidRDefault="00CE11CB" w:rsidP="00C31C58">
            <w:pPr>
              <w:pStyle w:val="TabellRader"/>
              <w:jc w:val="left"/>
            </w:pPr>
            <w:r w:rsidRPr="00F23314">
              <w:t>Belgien</w:t>
            </w:r>
          </w:p>
        </w:tc>
        <w:tc>
          <w:tcPr>
            <w:tcW w:w="718" w:type="pct"/>
            <w:shd w:val="clear" w:color="auto" w:fill="auto"/>
          </w:tcPr>
          <w:p w14:paraId="4432A411" w14:textId="77777777" w:rsidR="00C31C58" w:rsidRPr="00F23314" w:rsidRDefault="00CE11CB" w:rsidP="00C31C58">
            <w:pPr>
              <w:pStyle w:val="TabellRader"/>
              <w:jc w:val="left"/>
            </w:pPr>
            <w:r w:rsidRPr="00F23314">
              <w:t>x</w:t>
            </w:r>
          </w:p>
        </w:tc>
        <w:tc>
          <w:tcPr>
            <w:tcW w:w="724" w:type="pct"/>
            <w:shd w:val="clear" w:color="auto" w:fill="auto"/>
          </w:tcPr>
          <w:p w14:paraId="65CCEB8E" w14:textId="77777777" w:rsidR="00C31C58" w:rsidRPr="00F23314" w:rsidRDefault="00CE11CB" w:rsidP="00C31C58">
            <w:pPr>
              <w:pStyle w:val="TabellRader"/>
              <w:jc w:val="left"/>
            </w:pPr>
            <w:r w:rsidRPr="00F23314">
              <w:t>x</w:t>
            </w:r>
          </w:p>
        </w:tc>
        <w:tc>
          <w:tcPr>
            <w:tcW w:w="727" w:type="pct"/>
            <w:shd w:val="clear" w:color="auto" w:fill="auto"/>
          </w:tcPr>
          <w:p w14:paraId="01758D18" w14:textId="77777777" w:rsidR="00C31C58" w:rsidRPr="00F23314" w:rsidRDefault="00CE11CB" w:rsidP="00C31C58">
            <w:pPr>
              <w:pStyle w:val="TabellRader"/>
              <w:jc w:val="left"/>
            </w:pPr>
            <w:r w:rsidRPr="00F23314">
              <w:t>x</w:t>
            </w:r>
          </w:p>
        </w:tc>
        <w:tc>
          <w:tcPr>
            <w:tcW w:w="881" w:type="pct"/>
            <w:shd w:val="clear" w:color="auto" w:fill="auto"/>
          </w:tcPr>
          <w:p w14:paraId="15B2716B" w14:textId="77777777" w:rsidR="00C31C58" w:rsidRPr="00F23314" w:rsidRDefault="00CE11CB" w:rsidP="00C31C58">
            <w:pPr>
              <w:pStyle w:val="TabellRader"/>
              <w:jc w:val="left"/>
            </w:pPr>
            <w:r w:rsidRPr="00F23314">
              <w:t>x</w:t>
            </w:r>
          </w:p>
        </w:tc>
        <w:tc>
          <w:tcPr>
            <w:tcW w:w="719" w:type="pct"/>
            <w:shd w:val="clear" w:color="auto" w:fill="auto"/>
          </w:tcPr>
          <w:p w14:paraId="79B5C2FA" w14:textId="77777777" w:rsidR="00C31C58" w:rsidRPr="00F23314" w:rsidRDefault="00CE11CB" w:rsidP="00C31C58">
            <w:pPr>
              <w:pStyle w:val="TabellRader"/>
              <w:jc w:val="left"/>
            </w:pPr>
            <w:r w:rsidRPr="00F23314">
              <w:t>x</w:t>
            </w:r>
          </w:p>
        </w:tc>
      </w:tr>
      <w:tr w:rsidR="00C31C58" w:rsidRPr="00F23314" w14:paraId="626C544A" w14:textId="77777777" w:rsidTr="00C31C58">
        <w:trPr>
          <w:trHeight w:val="271"/>
        </w:trPr>
        <w:tc>
          <w:tcPr>
            <w:tcW w:w="1231" w:type="pct"/>
            <w:shd w:val="clear" w:color="auto" w:fill="auto"/>
          </w:tcPr>
          <w:p w14:paraId="75F56C4E" w14:textId="77777777" w:rsidR="00C31C58" w:rsidRPr="00F23314" w:rsidRDefault="00CE11CB" w:rsidP="00C31C58">
            <w:pPr>
              <w:pStyle w:val="TabellRader"/>
              <w:jc w:val="left"/>
            </w:pPr>
            <w:r w:rsidRPr="00F23314">
              <w:t>Brasilien</w:t>
            </w:r>
          </w:p>
        </w:tc>
        <w:tc>
          <w:tcPr>
            <w:tcW w:w="718" w:type="pct"/>
            <w:shd w:val="clear" w:color="auto" w:fill="auto"/>
          </w:tcPr>
          <w:p w14:paraId="6348DF20" w14:textId="77777777" w:rsidR="00C31C58" w:rsidRPr="00F23314" w:rsidRDefault="00CE11CB" w:rsidP="00C31C58">
            <w:pPr>
              <w:pStyle w:val="TabellRader"/>
              <w:jc w:val="left"/>
            </w:pPr>
            <w:r w:rsidRPr="00F23314">
              <w:t>-</w:t>
            </w:r>
          </w:p>
        </w:tc>
        <w:tc>
          <w:tcPr>
            <w:tcW w:w="724" w:type="pct"/>
            <w:shd w:val="clear" w:color="auto" w:fill="auto"/>
          </w:tcPr>
          <w:p w14:paraId="7DA4B2F3" w14:textId="77777777" w:rsidR="00C31C58" w:rsidRPr="00F23314" w:rsidRDefault="00CE11CB" w:rsidP="00C31C58">
            <w:pPr>
              <w:pStyle w:val="TabellRader"/>
              <w:jc w:val="left"/>
            </w:pPr>
            <w:r w:rsidRPr="00F23314">
              <w:t>x</w:t>
            </w:r>
          </w:p>
        </w:tc>
        <w:tc>
          <w:tcPr>
            <w:tcW w:w="727" w:type="pct"/>
            <w:shd w:val="clear" w:color="auto" w:fill="auto"/>
          </w:tcPr>
          <w:p w14:paraId="32721CCC" w14:textId="77777777" w:rsidR="00C31C58" w:rsidRPr="00F23314" w:rsidRDefault="00CE11CB" w:rsidP="00C31C58">
            <w:pPr>
              <w:pStyle w:val="TabellRader"/>
              <w:jc w:val="left"/>
            </w:pPr>
            <w:r w:rsidRPr="00F23314">
              <w:t>-</w:t>
            </w:r>
          </w:p>
        </w:tc>
        <w:tc>
          <w:tcPr>
            <w:tcW w:w="881" w:type="pct"/>
            <w:shd w:val="clear" w:color="auto" w:fill="auto"/>
          </w:tcPr>
          <w:p w14:paraId="5EC79626" w14:textId="77777777" w:rsidR="00C31C58" w:rsidRPr="00F23314" w:rsidRDefault="00CE11CB" w:rsidP="00C31C58">
            <w:pPr>
              <w:pStyle w:val="TabellRader"/>
              <w:jc w:val="left"/>
            </w:pPr>
            <w:r w:rsidRPr="00F23314">
              <w:t>x</w:t>
            </w:r>
          </w:p>
        </w:tc>
        <w:tc>
          <w:tcPr>
            <w:tcW w:w="719" w:type="pct"/>
            <w:shd w:val="clear" w:color="auto" w:fill="auto"/>
          </w:tcPr>
          <w:p w14:paraId="29D81A0E" w14:textId="77777777" w:rsidR="00C31C58" w:rsidRPr="00F23314" w:rsidRDefault="00CE11CB" w:rsidP="00C31C58">
            <w:pPr>
              <w:pStyle w:val="TabellRader"/>
              <w:jc w:val="left"/>
            </w:pPr>
            <w:r w:rsidRPr="00F23314">
              <w:t>-</w:t>
            </w:r>
          </w:p>
        </w:tc>
      </w:tr>
      <w:tr w:rsidR="00C31C58" w:rsidRPr="00F23314" w14:paraId="3DCECA7E" w14:textId="77777777" w:rsidTr="00C31C58">
        <w:trPr>
          <w:trHeight w:val="271"/>
        </w:trPr>
        <w:tc>
          <w:tcPr>
            <w:tcW w:w="1231" w:type="pct"/>
            <w:shd w:val="clear" w:color="auto" w:fill="auto"/>
          </w:tcPr>
          <w:p w14:paraId="70EA867A" w14:textId="77777777" w:rsidR="00C31C58" w:rsidRPr="00F23314" w:rsidRDefault="00CE11CB" w:rsidP="00C31C58">
            <w:pPr>
              <w:pStyle w:val="TabellRader"/>
              <w:jc w:val="left"/>
            </w:pPr>
            <w:r w:rsidRPr="00F23314">
              <w:t>Bulgarien</w:t>
            </w:r>
          </w:p>
        </w:tc>
        <w:tc>
          <w:tcPr>
            <w:tcW w:w="718" w:type="pct"/>
            <w:shd w:val="clear" w:color="auto" w:fill="auto"/>
          </w:tcPr>
          <w:p w14:paraId="7035F03A" w14:textId="77777777" w:rsidR="00C31C58" w:rsidRPr="00F23314" w:rsidRDefault="00CE11CB" w:rsidP="00C31C58">
            <w:pPr>
              <w:pStyle w:val="TabellRader"/>
              <w:jc w:val="left"/>
            </w:pPr>
            <w:r w:rsidRPr="00F23314">
              <w:t>x</w:t>
            </w:r>
          </w:p>
        </w:tc>
        <w:tc>
          <w:tcPr>
            <w:tcW w:w="724" w:type="pct"/>
            <w:shd w:val="clear" w:color="auto" w:fill="auto"/>
          </w:tcPr>
          <w:p w14:paraId="604DCF4A" w14:textId="77777777" w:rsidR="00C31C58" w:rsidRPr="00F23314" w:rsidRDefault="00CE11CB" w:rsidP="00C31C58">
            <w:pPr>
              <w:pStyle w:val="TabellRader"/>
              <w:jc w:val="left"/>
            </w:pPr>
            <w:r w:rsidRPr="00F23314">
              <w:t>x</w:t>
            </w:r>
          </w:p>
        </w:tc>
        <w:tc>
          <w:tcPr>
            <w:tcW w:w="727" w:type="pct"/>
            <w:shd w:val="clear" w:color="auto" w:fill="auto"/>
          </w:tcPr>
          <w:p w14:paraId="24162B37" w14:textId="77777777" w:rsidR="00C31C58" w:rsidRPr="00F23314" w:rsidRDefault="00CE11CB" w:rsidP="00C31C58">
            <w:pPr>
              <w:pStyle w:val="TabellRader"/>
              <w:jc w:val="left"/>
            </w:pPr>
            <w:r w:rsidRPr="00F23314">
              <w:t>x</w:t>
            </w:r>
          </w:p>
        </w:tc>
        <w:tc>
          <w:tcPr>
            <w:tcW w:w="881" w:type="pct"/>
            <w:shd w:val="clear" w:color="auto" w:fill="auto"/>
          </w:tcPr>
          <w:p w14:paraId="0184B4F3" w14:textId="77777777" w:rsidR="00C31C58" w:rsidRPr="00F23314" w:rsidRDefault="00CE11CB" w:rsidP="00C31C58">
            <w:pPr>
              <w:pStyle w:val="TabellRader"/>
              <w:jc w:val="left"/>
            </w:pPr>
            <w:r w:rsidRPr="00F23314">
              <w:t>x</w:t>
            </w:r>
          </w:p>
        </w:tc>
        <w:tc>
          <w:tcPr>
            <w:tcW w:w="719" w:type="pct"/>
            <w:shd w:val="clear" w:color="auto" w:fill="auto"/>
          </w:tcPr>
          <w:p w14:paraId="5B1E8B31" w14:textId="77777777" w:rsidR="00C31C58" w:rsidRPr="00F23314" w:rsidRDefault="00CE11CB" w:rsidP="00C31C58">
            <w:pPr>
              <w:pStyle w:val="TabellRader"/>
              <w:jc w:val="left"/>
            </w:pPr>
            <w:r w:rsidRPr="00F23314">
              <w:t>x</w:t>
            </w:r>
          </w:p>
        </w:tc>
      </w:tr>
      <w:tr w:rsidR="00C31C58" w:rsidRPr="00F23314" w14:paraId="01EE28F7" w14:textId="77777777" w:rsidTr="00C31C58">
        <w:trPr>
          <w:trHeight w:val="258"/>
        </w:trPr>
        <w:tc>
          <w:tcPr>
            <w:tcW w:w="1231" w:type="pct"/>
            <w:shd w:val="clear" w:color="auto" w:fill="auto"/>
          </w:tcPr>
          <w:p w14:paraId="413B1419" w14:textId="77777777" w:rsidR="00C31C58" w:rsidRPr="00F23314" w:rsidRDefault="00CE11CB" w:rsidP="00C31C58">
            <w:pPr>
              <w:pStyle w:val="TabellRader"/>
              <w:jc w:val="left"/>
            </w:pPr>
            <w:r w:rsidRPr="00F23314">
              <w:t>Cypern</w:t>
            </w:r>
          </w:p>
        </w:tc>
        <w:tc>
          <w:tcPr>
            <w:tcW w:w="718" w:type="pct"/>
            <w:shd w:val="clear" w:color="auto" w:fill="auto"/>
          </w:tcPr>
          <w:p w14:paraId="127ED222" w14:textId="77777777" w:rsidR="00C31C58" w:rsidRPr="00F23314" w:rsidRDefault="00CE11CB" w:rsidP="00C31C58">
            <w:pPr>
              <w:pStyle w:val="TabellRader"/>
              <w:jc w:val="left"/>
            </w:pPr>
            <w:r w:rsidRPr="00F23314">
              <w:t>-</w:t>
            </w:r>
          </w:p>
        </w:tc>
        <w:tc>
          <w:tcPr>
            <w:tcW w:w="724" w:type="pct"/>
            <w:shd w:val="clear" w:color="auto" w:fill="auto"/>
          </w:tcPr>
          <w:p w14:paraId="26502E08" w14:textId="77777777" w:rsidR="00C31C58" w:rsidRPr="00F23314" w:rsidRDefault="00CE11CB" w:rsidP="00C31C58">
            <w:pPr>
              <w:pStyle w:val="TabellRader"/>
              <w:jc w:val="left"/>
            </w:pPr>
            <w:r w:rsidRPr="00F23314">
              <w:t>x</w:t>
            </w:r>
          </w:p>
        </w:tc>
        <w:tc>
          <w:tcPr>
            <w:tcW w:w="727" w:type="pct"/>
            <w:shd w:val="clear" w:color="auto" w:fill="auto"/>
          </w:tcPr>
          <w:p w14:paraId="6D02ADEA" w14:textId="77777777" w:rsidR="00C31C58" w:rsidRPr="00F23314" w:rsidRDefault="00CE11CB" w:rsidP="00C31C58">
            <w:pPr>
              <w:pStyle w:val="TabellRader"/>
              <w:jc w:val="left"/>
            </w:pPr>
            <w:r w:rsidRPr="00F23314">
              <w:t>x</w:t>
            </w:r>
          </w:p>
        </w:tc>
        <w:tc>
          <w:tcPr>
            <w:tcW w:w="881" w:type="pct"/>
            <w:shd w:val="clear" w:color="auto" w:fill="auto"/>
          </w:tcPr>
          <w:p w14:paraId="1AD6CF04" w14:textId="77777777" w:rsidR="00C31C58" w:rsidRPr="00F23314" w:rsidRDefault="00CE11CB" w:rsidP="00C31C58">
            <w:pPr>
              <w:pStyle w:val="TabellRader"/>
              <w:jc w:val="left"/>
            </w:pPr>
            <w:r w:rsidRPr="00F23314">
              <w:t>-</w:t>
            </w:r>
          </w:p>
        </w:tc>
        <w:tc>
          <w:tcPr>
            <w:tcW w:w="719" w:type="pct"/>
            <w:shd w:val="clear" w:color="auto" w:fill="auto"/>
          </w:tcPr>
          <w:p w14:paraId="3DD07A3C" w14:textId="77777777" w:rsidR="00C31C58" w:rsidRPr="00F23314" w:rsidRDefault="00CE11CB" w:rsidP="00C31C58">
            <w:pPr>
              <w:pStyle w:val="TabellRader"/>
              <w:jc w:val="left"/>
            </w:pPr>
            <w:r w:rsidRPr="00F23314">
              <w:t>-</w:t>
            </w:r>
          </w:p>
        </w:tc>
      </w:tr>
      <w:tr w:rsidR="00C31C58" w:rsidRPr="00F23314" w14:paraId="3D2816D3" w14:textId="77777777" w:rsidTr="00C31C58">
        <w:trPr>
          <w:trHeight w:val="271"/>
        </w:trPr>
        <w:tc>
          <w:tcPr>
            <w:tcW w:w="1231" w:type="pct"/>
            <w:shd w:val="clear" w:color="auto" w:fill="auto"/>
          </w:tcPr>
          <w:p w14:paraId="28A6450D" w14:textId="77777777" w:rsidR="00C31C58" w:rsidRPr="00F23314" w:rsidRDefault="00CE11CB" w:rsidP="00C31C58">
            <w:pPr>
              <w:pStyle w:val="TabellRader"/>
              <w:jc w:val="left"/>
            </w:pPr>
            <w:r w:rsidRPr="00F23314">
              <w:t>Danmark</w:t>
            </w:r>
          </w:p>
        </w:tc>
        <w:tc>
          <w:tcPr>
            <w:tcW w:w="718" w:type="pct"/>
            <w:shd w:val="clear" w:color="auto" w:fill="auto"/>
          </w:tcPr>
          <w:p w14:paraId="0DB3DBD8" w14:textId="77777777" w:rsidR="00C31C58" w:rsidRPr="00F23314" w:rsidRDefault="00CE11CB" w:rsidP="00C31C58">
            <w:pPr>
              <w:pStyle w:val="TabellRader"/>
              <w:jc w:val="left"/>
            </w:pPr>
            <w:r w:rsidRPr="00F23314">
              <w:t>x</w:t>
            </w:r>
          </w:p>
        </w:tc>
        <w:tc>
          <w:tcPr>
            <w:tcW w:w="724" w:type="pct"/>
            <w:shd w:val="clear" w:color="auto" w:fill="auto"/>
          </w:tcPr>
          <w:p w14:paraId="4805A8F6" w14:textId="77777777" w:rsidR="00C31C58" w:rsidRPr="00F23314" w:rsidRDefault="00CE11CB" w:rsidP="00C31C58">
            <w:pPr>
              <w:pStyle w:val="TabellRader"/>
              <w:jc w:val="left"/>
            </w:pPr>
            <w:r w:rsidRPr="00F23314">
              <w:t>x</w:t>
            </w:r>
          </w:p>
        </w:tc>
        <w:tc>
          <w:tcPr>
            <w:tcW w:w="727" w:type="pct"/>
            <w:shd w:val="clear" w:color="auto" w:fill="auto"/>
          </w:tcPr>
          <w:p w14:paraId="1C2FC7C0" w14:textId="77777777" w:rsidR="00C31C58" w:rsidRPr="00F23314" w:rsidRDefault="00CE11CB" w:rsidP="00C31C58">
            <w:pPr>
              <w:pStyle w:val="TabellRader"/>
              <w:jc w:val="left"/>
            </w:pPr>
            <w:r w:rsidRPr="00F23314">
              <w:t>x</w:t>
            </w:r>
          </w:p>
        </w:tc>
        <w:tc>
          <w:tcPr>
            <w:tcW w:w="881" w:type="pct"/>
            <w:shd w:val="clear" w:color="auto" w:fill="auto"/>
          </w:tcPr>
          <w:p w14:paraId="700ED72E" w14:textId="77777777" w:rsidR="00C31C58" w:rsidRPr="00F23314" w:rsidRDefault="00CE11CB" w:rsidP="00C31C58">
            <w:pPr>
              <w:pStyle w:val="TabellRader"/>
              <w:jc w:val="left"/>
            </w:pPr>
            <w:r w:rsidRPr="00F23314">
              <w:t>x</w:t>
            </w:r>
          </w:p>
        </w:tc>
        <w:tc>
          <w:tcPr>
            <w:tcW w:w="719" w:type="pct"/>
            <w:shd w:val="clear" w:color="auto" w:fill="auto"/>
          </w:tcPr>
          <w:p w14:paraId="0461F607" w14:textId="77777777" w:rsidR="00C31C58" w:rsidRPr="00F23314" w:rsidRDefault="00CE11CB" w:rsidP="00C31C58">
            <w:pPr>
              <w:pStyle w:val="TabellRader"/>
              <w:jc w:val="left"/>
            </w:pPr>
            <w:r w:rsidRPr="00F23314">
              <w:t>x</w:t>
            </w:r>
          </w:p>
        </w:tc>
      </w:tr>
      <w:tr w:rsidR="00C31C58" w:rsidRPr="00F23314" w14:paraId="69231603" w14:textId="77777777" w:rsidTr="00C31C58">
        <w:trPr>
          <w:trHeight w:val="258"/>
        </w:trPr>
        <w:tc>
          <w:tcPr>
            <w:tcW w:w="1231" w:type="pct"/>
            <w:shd w:val="clear" w:color="auto" w:fill="auto"/>
          </w:tcPr>
          <w:p w14:paraId="460083E7" w14:textId="77777777" w:rsidR="00C31C58" w:rsidRPr="00F23314" w:rsidRDefault="00CE11CB" w:rsidP="00C31C58">
            <w:pPr>
              <w:pStyle w:val="TabellRader"/>
              <w:jc w:val="left"/>
            </w:pPr>
            <w:r w:rsidRPr="00F23314">
              <w:t>Estland</w:t>
            </w:r>
          </w:p>
        </w:tc>
        <w:tc>
          <w:tcPr>
            <w:tcW w:w="718" w:type="pct"/>
            <w:shd w:val="clear" w:color="auto" w:fill="auto"/>
          </w:tcPr>
          <w:p w14:paraId="1CD11A4C" w14:textId="77777777" w:rsidR="00C31C58" w:rsidRPr="00F23314" w:rsidRDefault="00CE11CB" w:rsidP="00C31C58">
            <w:pPr>
              <w:pStyle w:val="TabellRader"/>
              <w:jc w:val="left"/>
            </w:pPr>
            <w:r w:rsidRPr="00F23314">
              <w:t>-</w:t>
            </w:r>
          </w:p>
        </w:tc>
        <w:tc>
          <w:tcPr>
            <w:tcW w:w="724" w:type="pct"/>
            <w:shd w:val="clear" w:color="auto" w:fill="auto"/>
          </w:tcPr>
          <w:p w14:paraId="1CEAA63C" w14:textId="77777777" w:rsidR="00C31C58" w:rsidRPr="00F23314" w:rsidRDefault="00CE11CB" w:rsidP="00C31C58">
            <w:pPr>
              <w:pStyle w:val="TabellRader"/>
              <w:jc w:val="left"/>
            </w:pPr>
            <w:r w:rsidRPr="00F23314">
              <w:t>x</w:t>
            </w:r>
          </w:p>
        </w:tc>
        <w:tc>
          <w:tcPr>
            <w:tcW w:w="727" w:type="pct"/>
            <w:shd w:val="clear" w:color="auto" w:fill="auto"/>
          </w:tcPr>
          <w:p w14:paraId="70F8105B" w14:textId="77777777" w:rsidR="00C31C58" w:rsidRPr="00F23314" w:rsidRDefault="00CE11CB" w:rsidP="00C31C58">
            <w:pPr>
              <w:pStyle w:val="TabellRader"/>
              <w:jc w:val="left"/>
            </w:pPr>
            <w:r w:rsidRPr="00F23314">
              <w:t>x</w:t>
            </w:r>
          </w:p>
        </w:tc>
        <w:tc>
          <w:tcPr>
            <w:tcW w:w="881" w:type="pct"/>
            <w:shd w:val="clear" w:color="auto" w:fill="auto"/>
          </w:tcPr>
          <w:p w14:paraId="7798549D" w14:textId="77777777" w:rsidR="00C31C58" w:rsidRPr="00F23314" w:rsidRDefault="00CE11CB" w:rsidP="00C31C58">
            <w:pPr>
              <w:pStyle w:val="TabellRader"/>
              <w:jc w:val="left"/>
            </w:pPr>
            <w:r w:rsidRPr="00F23314">
              <w:t>-</w:t>
            </w:r>
          </w:p>
        </w:tc>
        <w:tc>
          <w:tcPr>
            <w:tcW w:w="719" w:type="pct"/>
            <w:shd w:val="clear" w:color="auto" w:fill="auto"/>
          </w:tcPr>
          <w:p w14:paraId="29F2F80F" w14:textId="77777777" w:rsidR="00C31C58" w:rsidRPr="00F23314" w:rsidRDefault="00CE11CB" w:rsidP="00C31C58">
            <w:pPr>
              <w:pStyle w:val="TabellRader"/>
              <w:jc w:val="left"/>
            </w:pPr>
            <w:r w:rsidRPr="00F23314">
              <w:t>x</w:t>
            </w:r>
          </w:p>
        </w:tc>
      </w:tr>
      <w:tr w:rsidR="00C31C58" w:rsidRPr="00F23314" w14:paraId="0F463C97" w14:textId="77777777" w:rsidTr="00C31C58">
        <w:trPr>
          <w:trHeight w:val="258"/>
        </w:trPr>
        <w:tc>
          <w:tcPr>
            <w:tcW w:w="1231" w:type="pct"/>
            <w:shd w:val="clear" w:color="auto" w:fill="auto"/>
          </w:tcPr>
          <w:p w14:paraId="021064A2" w14:textId="77777777" w:rsidR="00C31C58" w:rsidRPr="00F23314" w:rsidRDefault="00CE11CB" w:rsidP="00C31C58">
            <w:pPr>
              <w:pStyle w:val="TabellRader"/>
              <w:jc w:val="left"/>
            </w:pPr>
            <w:r w:rsidRPr="00F23314">
              <w:t>Europeiska Unionen</w:t>
            </w:r>
          </w:p>
        </w:tc>
        <w:tc>
          <w:tcPr>
            <w:tcW w:w="718" w:type="pct"/>
            <w:shd w:val="clear" w:color="auto" w:fill="auto"/>
          </w:tcPr>
          <w:p w14:paraId="49F151C6" w14:textId="77777777" w:rsidR="00C31C58" w:rsidRPr="00F23314" w:rsidRDefault="00CE11CB" w:rsidP="00C31C58">
            <w:pPr>
              <w:pStyle w:val="TabellRader"/>
              <w:jc w:val="left"/>
            </w:pPr>
            <w:r w:rsidRPr="00F23314">
              <w:t>-</w:t>
            </w:r>
          </w:p>
        </w:tc>
        <w:tc>
          <w:tcPr>
            <w:tcW w:w="724" w:type="pct"/>
            <w:shd w:val="clear" w:color="auto" w:fill="auto"/>
          </w:tcPr>
          <w:p w14:paraId="49DAF83E" w14:textId="77777777" w:rsidR="00C31C58" w:rsidRPr="00F23314" w:rsidRDefault="00CE11CB" w:rsidP="00C31C58">
            <w:pPr>
              <w:pStyle w:val="TabellRader"/>
              <w:jc w:val="left"/>
            </w:pPr>
            <w:r w:rsidRPr="00F23314">
              <w:t>-</w:t>
            </w:r>
          </w:p>
        </w:tc>
        <w:tc>
          <w:tcPr>
            <w:tcW w:w="727" w:type="pct"/>
            <w:shd w:val="clear" w:color="auto" w:fill="auto"/>
          </w:tcPr>
          <w:p w14:paraId="70722ECC" w14:textId="77777777" w:rsidR="00C31C58" w:rsidRPr="00F23314" w:rsidRDefault="00CE11CB" w:rsidP="00C31C58">
            <w:pPr>
              <w:pStyle w:val="TabellRader"/>
              <w:jc w:val="left"/>
            </w:pPr>
            <w:r w:rsidRPr="00F23314">
              <w:t>x</w:t>
            </w:r>
          </w:p>
        </w:tc>
        <w:tc>
          <w:tcPr>
            <w:tcW w:w="881" w:type="pct"/>
            <w:shd w:val="clear" w:color="auto" w:fill="auto"/>
          </w:tcPr>
          <w:p w14:paraId="677A44DD" w14:textId="77777777" w:rsidR="00C31C58" w:rsidRPr="00F23314" w:rsidRDefault="00CE11CB" w:rsidP="00C31C58">
            <w:pPr>
              <w:pStyle w:val="TabellRader"/>
              <w:jc w:val="left"/>
            </w:pPr>
            <w:r w:rsidRPr="00F23314">
              <w:t>-</w:t>
            </w:r>
          </w:p>
        </w:tc>
        <w:tc>
          <w:tcPr>
            <w:tcW w:w="719" w:type="pct"/>
            <w:shd w:val="clear" w:color="auto" w:fill="auto"/>
          </w:tcPr>
          <w:p w14:paraId="58B0BCC2" w14:textId="77777777" w:rsidR="00C31C58" w:rsidRPr="00F23314" w:rsidRDefault="00CE11CB" w:rsidP="00C31C58">
            <w:pPr>
              <w:pStyle w:val="TabellRader"/>
              <w:jc w:val="left"/>
            </w:pPr>
            <w:r w:rsidRPr="00F23314">
              <w:t>-</w:t>
            </w:r>
          </w:p>
        </w:tc>
      </w:tr>
      <w:tr w:rsidR="00C31C58" w:rsidRPr="00F23314" w14:paraId="1E114BAB" w14:textId="77777777" w:rsidTr="00C31C58">
        <w:trPr>
          <w:trHeight w:val="282"/>
        </w:trPr>
        <w:tc>
          <w:tcPr>
            <w:tcW w:w="1231" w:type="pct"/>
            <w:shd w:val="clear" w:color="auto" w:fill="auto"/>
          </w:tcPr>
          <w:p w14:paraId="148F25BB" w14:textId="77777777" w:rsidR="00C31C58" w:rsidRPr="00F23314" w:rsidRDefault="00CE11CB" w:rsidP="00C31C58">
            <w:pPr>
              <w:pStyle w:val="TabellRader"/>
              <w:jc w:val="left"/>
            </w:pPr>
            <w:r w:rsidRPr="00F23314">
              <w:t>Finland</w:t>
            </w:r>
          </w:p>
        </w:tc>
        <w:tc>
          <w:tcPr>
            <w:tcW w:w="718" w:type="pct"/>
            <w:shd w:val="clear" w:color="auto" w:fill="auto"/>
          </w:tcPr>
          <w:p w14:paraId="52A7253D" w14:textId="77777777" w:rsidR="00C31C58" w:rsidRPr="00F23314" w:rsidRDefault="00CE11CB" w:rsidP="00C31C58">
            <w:pPr>
              <w:pStyle w:val="TabellRader"/>
              <w:jc w:val="left"/>
            </w:pPr>
            <w:r w:rsidRPr="00F23314">
              <w:t>x</w:t>
            </w:r>
          </w:p>
        </w:tc>
        <w:tc>
          <w:tcPr>
            <w:tcW w:w="724" w:type="pct"/>
            <w:shd w:val="clear" w:color="auto" w:fill="auto"/>
          </w:tcPr>
          <w:p w14:paraId="714C78BD" w14:textId="77777777" w:rsidR="00C31C58" w:rsidRPr="00F23314" w:rsidRDefault="00CE11CB" w:rsidP="00C31C58">
            <w:pPr>
              <w:pStyle w:val="TabellRader"/>
              <w:jc w:val="left"/>
            </w:pPr>
            <w:r w:rsidRPr="00F23314">
              <w:t>x</w:t>
            </w:r>
          </w:p>
        </w:tc>
        <w:tc>
          <w:tcPr>
            <w:tcW w:w="727" w:type="pct"/>
            <w:shd w:val="clear" w:color="auto" w:fill="auto"/>
          </w:tcPr>
          <w:p w14:paraId="1DC0D3DD" w14:textId="77777777" w:rsidR="00C31C58" w:rsidRPr="00F23314" w:rsidRDefault="00CE11CB" w:rsidP="00C31C58">
            <w:pPr>
              <w:pStyle w:val="TabellRader"/>
              <w:jc w:val="left"/>
            </w:pPr>
            <w:r w:rsidRPr="00F23314">
              <w:t>x</w:t>
            </w:r>
          </w:p>
        </w:tc>
        <w:tc>
          <w:tcPr>
            <w:tcW w:w="881" w:type="pct"/>
            <w:shd w:val="clear" w:color="auto" w:fill="auto"/>
          </w:tcPr>
          <w:p w14:paraId="098C79AA" w14:textId="77777777" w:rsidR="00C31C58" w:rsidRPr="00F23314" w:rsidRDefault="00CE11CB" w:rsidP="00C31C58">
            <w:pPr>
              <w:pStyle w:val="TabellRader"/>
              <w:jc w:val="left"/>
            </w:pPr>
            <w:r w:rsidRPr="00F23314">
              <w:t>x</w:t>
            </w:r>
          </w:p>
        </w:tc>
        <w:tc>
          <w:tcPr>
            <w:tcW w:w="719" w:type="pct"/>
            <w:shd w:val="clear" w:color="auto" w:fill="auto"/>
          </w:tcPr>
          <w:p w14:paraId="6D2420F5" w14:textId="77777777" w:rsidR="00C31C58" w:rsidRPr="00F23314" w:rsidRDefault="00CE11CB" w:rsidP="00C31C58">
            <w:pPr>
              <w:pStyle w:val="TabellRader"/>
              <w:jc w:val="left"/>
            </w:pPr>
            <w:r w:rsidRPr="00F23314">
              <w:t>x</w:t>
            </w:r>
          </w:p>
        </w:tc>
      </w:tr>
      <w:tr w:rsidR="00C31C58" w:rsidRPr="00F23314" w14:paraId="54DD662F" w14:textId="77777777" w:rsidTr="00C31C58">
        <w:trPr>
          <w:trHeight w:val="282"/>
        </w:trPr>
        <w:tc>
          <w:tcPr>
            <w:tcW w:w="1231" w:type="pct"/>
            <w:shd w:val="clear" w:color="auto" w:fill="auto"/>
          </w:tcPr>
          <w:p w14:paraId="1890B1EB" w14:textId="77777777" w:rsidR="00C31C58" w:rsidRPr="00F23314" w:rsidRDefault="00CE11CB" w:rsidP="00C31C58">
            <w:pPr>
              <w:pStyle w:val="TabellRader"/>
              <w:jc w:val="left"/>
            </w:pPr>
            <w:r w:rsidRPr="00F23314">
              <w:t>Frankrike</w:t>
            </w:r>
          </w:p>
        </w:tc>
        <w:tc>
          <w:tcPr>
            <w:tcW w:w="718" w:type="pct"/>
            <w:shd w:val="clear" w:color="auto" w:fill="auto"/>
          </w:tcPr>
          <w:p w14:paraId="02065333" w14:textId="77777777" w:rsidR="00C31C58" w:rsidRPr="00F23314" w:rsidRDefault="00CE11CB" w:rsidP="00C31C58">
            <w:pPr>
              <w:pStyle w:val="TabellRader"/>
              <w:jc w:val="left"/>
            </w:pPr>
            <w:r w:rsidRPr="00F23314">
              <w:t>x</w:t>
            </w:r>
          </w:p>
        </w:tc>
        <w:tc>
          <w:tcPr>
            <w:tcW w:w="724" w:type="pct"/>
            <w:shd w:val="clear" w:color="auto" w:fill="auto"/>
          </w:tcPr>
          <w:p w14:paraId="47B2824D" w14:textId="77777777" w:rsidR="00C31C58" w:rsidRPr="00F23314" w:rsidRDefault="00CE11CB" w:rsidP="00C31C58">
            <w:pPr>
              <w:pStyle w:val="TabellRader"/>
              <w:jc w:val="left"/>
            </w:pPr>
            <w:r w:rsidRPr="00F23314">
              <w:t>x</w:t>
            </w:r>
          </w:p>
        </w:tc>
        <w:tc>
          <w:tcPr>
            <w:tcW w:w="727" w:type="pct"/>
            <w:shd w:val="clear" w:color="auto" w:fill="auto"/>
          </w:tcPr>
          <w:p w14:paraId="263D9559" w14:textId="77777777" w:rsidR="00C31C58" w:rsidRPr="00F23314" w:rsidRDefault="00CE11CB" w:rsidP="00C31C58">
            <w:pPr>
              <w:pStyle w:val="TabellRader"/>
              <w:jc w:val="left"/>
            </w:pPr>
            <w:r w:rsidRPr="00F23314">
              <w:t>x</w:t>
            </w:r>
          </w:p>
        </w:tc>
        <w:tc>
          <w:tcPr>
            <w:tcW w:w="881" w:type="pct"/>
            <w:shd w:val="clear" w:color="auto" w:fill="auto"/>
          </w:tcPr>
          <w:p w14:paraId="23974BDA" w14:textId="77777777" w:rsidR="00C31C58" w:rsidRPr="00F23314" w:rsidRDefault="00CE11CB" w:rsidP="00C31C58">
            <w:pPr>
              <w:pStyle w:val="TabellRader"/>
              <w:jc w:val="left"/>
            </w:pPr>
            <w:r w:rsidRPr="00F23314">
              <w:t>x</w:t>
            </w:r>
          </w:p>
        </w:tc>
        <w:tc>
          <w:tcPr>
            <w:tcW w:w="719" w:type="pct"/>
            <w:shd w:val="clear" w:color="auto" w:fill="auto"/>
          </w:tcPr>
          <w:p w14:paraId="7E45BFD6" w14:textId="77777777" w:rsidR="00C31C58" w:rsidRPr="00F23314" w:rsidRDefault="00CE11CB" w:rsidP="00C31C58">
            <w:pPr>
              <w:pStyle w:val="TabellRader"/>
              <w:jc w:val="left"/>
            </w:pPr>
            <w:r w:rsidRPr="00F23314">
              <w:t>x</w:t>
            </w:r>
          </w:p>
        </w:tc>
      </w:tr>
      <w:tr w:rsidR="00C31C58" w:rsidRPr="00F23314" w14:paraId="154AE1B8" w14:textId="77777777" w:rsidTr="00C31C58">
        <w:trPr>
          <w:trHeight w:val="282"/>
        </w:trPr>
        <w:tc>
          <w:tcPr>
            <w:tcW w:w="1231" w:type="pct"/>
            <w:shd w:val="clear" w:color="auto" w:fill="auto"/>
          </w:tcPr>
          <w:p w14:paraId="4CA5F336" w14:textId="77777777" w:rsidR="00C31C58" w:rsidRPr="00F23314" w:rsidRDefault="00CE11CB" w:rsidP="00C31C58">
            <w:pPr>
              <w:pStyle w:val="TabellRader"/>
              <w:jc w:val="left"/>
            </w:pPr>
            <w:r w:rsidRPr="00F23314">
              <w:t>Grekland</w:t>
            </w:r>
          </w:p>
        </w:tc>
        <w:tc>
          <w:tcPr>
            <w:tcW w:w="718" w:type="pct"/>
            <w:shd w:val="clear" w:color="auto" w:fill="auto"/>
          </w:tcPr>
          <w:p w14:paraId="15704C2A" w14:textId="77777777" w:rsidR="00C31C58" w:rsidRPr="00F23314" w:rsidRDefault="00CE11CB" w:rsidP="00C31C58">
            <w:pPr>
              <w:pStyle w:val="TabellRader"/>
              <w:jc w:val="left"/>
            </w:pPr>
            <w:r w:rsidRPr="00F23314">
              <w:t>x</w:t>
            </w:r>
          </w:p>
        </w:tc>
        <w:tc>
          <w:tcPr>
            <w:tcW w:w="724" w:type="pct"/>
            <w:shd w:val="clear" w:color="auto" w:fill="auto"/>
          </w:tcPr>
          <w:p w14:paraId="1026B02B" w14:textId="77777777" w:rsidR="00C31C58" w:rsidRPr="00F23314" w:rsidRDefault="00CE11CB" w:rsidP="00C31C58">
            <w:pPr>
              <w:pStyle w:val="TabellRader"/>
              <w:jc w:val="left"/>
            </w:pPr>
            <w:r w:rsidRPr="00F23314">
              <w:t>x</w:t>
            </w:r>
          </w:p>
        </w:tc>
        <w:tc>
          <w:tcPr>
            <w:tcW w:w="727" w:type="pct"/>
            <w:shd w:val="clear" w:color="auto" w:fill="auto"/>
          </w:tcPr>
          <w:p w14:paraId="37410AFB" w14:textId="77777777" w:rsidR="00C31C58" w:rsidRPr="00F23314" w:rsidRDefault="00CE11CB" w:rsidP="00C31C58">
            <w:pPr>
              <w:pStyle w:val="TabellRader"/>
              <w:jc w:val="left"/>
            </w:pPr>
            <w:r w:rsidRPr="00F23314">
              <w:t>x</w:t>
            </w:r>
          </w:p>
        </w:tc>
        <w:tc>
          <w:tcPr>
            <w:tcW w:w="881" w:type="pct"/>
            <w:shd w:val="clear" w:color="auto" w:fill="auto"/>
          </w:tcPr>
          <w:p w14:paraId="554F2336" w14:textId="77777777" w:rsidR="00C31C58" w:rsidRPr="00F23314" w:rsidRDefault="00CE11CB" w:rsidP="00C31C58">
            <w:pPr>
              <w:pStyle w:val="TabellRader"/>
              <w:jc w:val="left"/>
            </w:pPr>
            <w:r w:rsidRPr="00F23314">
              <w:t>x</w:t>
            </w:r>
          </w:p>
        </w:tc>
        <w:tc>
          <w:tcPr>
            <w:tcW w:w="719" w:type="pct"/>
            <w:shd w:val="clear" w:color="auto" w:fill="auto"/>
          </w:tcPr>
          <w:p w14:paraId="5806BB43" w14:textId="77777777" w:rsidR="00C31C58" w:rsidRPr="00F23314" w:rsidRDefault="00CE11CB" w:rsidP="00C31C58">
            <w:pPr>
              <w:pStyle w:val="TabellRader"/>
              <w:jc w:val="left"/>
            </w:pPr>
            <w:r w:rsidRPr="00F23314">
              <w:t>x</w:t>
            </w:r>
          </w:p>
        </w:tc>
      </w:tr>
      <w:tr w:rsidR="00C31C58" w:rsidRPr="00F23314" w14:paraId="6A504848" w14:textId="77777777" w:rsidTr="00C31C58">
        <w:trPr>
          <w:trHeight w:val="282"/>
        </w:trPr>
        <w:tc>
          <w:tcPr>
            <w:tcW w:w="1231" w:type="pct"/>
            <w:shd w:val="clear" w:color="auto" w:fill="auto"/>
          </w:tcPr>
          <w:p w14:paraId="74C2044A" w14:textId="77777777" w:rsidR="00C31C58" w:rsidRPr="00F23314" w:rsidRDefault="00CE11CB" w:rsidP="00C31C58">
            <w:pPr>
              <w:pStyle w:val="TabellRader"/>
              <w:jc w:val="left"/>
            </w:pPr>
            <w:r w:rsidRPr="00F23314">
              <w:t>Indien</w:t>
            </w:r>
          </w:p>
        </w:tc>
        <w:tc>
          <w:tcPr>
            <w:tcW w:w="718" w:type="pct"/>
            <w:shd w:val="clear" w:color="auto" w:fill="auto"/>
          </w:tcPr>
          <w:p w14:paraId="522B90C7" w14:textId="77777777" w:rsidR="00C31C58" w:rsidRPr="00F23314" w:rsidRDefault="00CE11CB" w:rsidP="00C31C58">
            <w:pPr>
              <w:pStyle w:val="TabellRader"/>
              <w:jc w:val="left"/>
            </w:pPr>
            <w:r w:rsidRPr="00F23314">
              <w:t>-</w:t>
            </w:r>
          </w:p>
        </w:tc>
        <w:tc>
          <w:tcPr>
            <w:tcW w:w="724" w:type="pct"/>
            <w:shd w:val="clear" w:color="auto" w:fill="auto"/>
          </w:tcPr>
          <w:p w14:paraId="6C5E12E8" w14:textId="77777777" w:rsidR="00C31C58" w:rsidRPr="00F23314" w:rsidRDefault="00CE11CB" w:rsidP="00C31C58">
            <w:pPr>
              <w:pStyle w:val="TabellRader"/>
              <w:jc w:val="left"/>
            </w:pPr>
            <w:r w:rsidRPr="00F23314">
              <w:t>-</w:t>
            </w:r>
          </w:p>
        </w:tc>
        <w:tc>
          <w:tcPr>
            <w:tcW w:w="727" w:type="pct"/>
            <w:shd w:val="clear" w:color="auto" w:fill="auto"/>
          </w:tcPr>
          <w:p w14:paraId="70084EB5" w14:textId="77777777" w:rsidR="00C31C58" w:rsidRPr="00F23314" w:rsidRDefault="00CE11CB" w:rsidP="00C31C58">
            <w:pPr>
              <w:pStyle w:val="TabellRader"/>
              <w:jc w:val="left"/>
            </w:pPr>
            <w:r w:rsidRPr="00F23314">
              <w:t>x</w:t>
            </w:r>
          </w:p>
        </w:tc>
        <w:tc>
          <w:tcPr>
            <w:tcW w:w="881" w:type="pct"/>
            <w:shd w:val="clear" w:color="auto" w:fill="auto"/>
          </w:tcPr>
          <w:p w14:paraId="09C05C7C" w14:textId="77777777" w:rsidR="00C31C58" w:rsidRPr="00F23314" w:rsidRDefault="00CE11CB" w:rsidP="00C31C58">
            <w:pPr>
              <w:pStyle w:val="TabellRader"/>
              <w:jc w:val="left"/>
            </w:pPr>
            <w:r w:rsidRPr="00F23314">
              <w:t>x</w:t>
            </w:r>
          </w:p>
        </w:tc>
        <w:tc>
          <w:tcPr>
            <w:tcW w:w="719" w:type="pct"/>
            <w:shd w:val="clear" w:color="auto" w:fill="auto"/>
          </w:tcPr>
          <w:p w14:paraId="33A8B5B9" w14:textId="77777777" w:rsidR="00C31C58" w:rsidRPr="00F23314" w:rsidRDefault="00CE11CB" w:rsidP="00C31C58">
            <w:pPr>
              <w:pStyle w:val="TabellRader"/>
              <w:jc w:val="left"/>
            </w:pPr>
            <w:r w:rsidRPr="00F23314">
              <w:t>x</w:t>
            </w:r>
          </w:p>
        </w:tc>
      </w:tr>
      <w:tr w:rsidR="00C31C58" w:rsidRPr="00F23314" w14:paraId="376C738F" w14:textId="77777777" w:rsidTr="00C31C58">
        <w:trPr>
          <w:trHeight w:val="282"/>
        </w:trPr>
        <w:tc>
          <w:tcPr>
            <w:tcW w:w="1231" w:type="pct"/>
            <w:shd w:val="clear" w:color="auto" w:fill="auto"/>
          </w:tcPr>
          <w:p w14:paraId="24F1D656" w14:textId="77777777" w:rsidR="00C31C58" w:rsidRPr="00F23314" w:rsidRDefault="00CE11CB" w:rsidP="00C31C58">
            <w:pPr>
              <w:pStyle w:val="TabellRader"/>
              <w:jc w:val="left"/>
            </w:pPr>
            <w:r w:rsidRPr="00F23314">
              <w:t>Irland</w:t>
            </w:r>
          </w:p>
        </w:tc>
        <w:tc>
          <w:tcPr>
            <w:tcW w:w="718" w:type="pct"/>
            <w:shd w:val="clear" w:color="auto" w:fill="auto"/>
          </w:tcPr>
          <w:p w14:paraId="6CB87576" w14:textId="77777777" w:rsidR="00C31C58" w:rsidRPr="00F23314" w:rsidRDefault="00CE11CB" w:rsidP="00C31C58">
            <w:pPr>
              <w:pStyle w:val="TabellRader"/>
              <w:jc w:val="left"/>
            </w:pPr>
            <w:r w:rsidRPr="00F23314">
              <w:t>x</w:t>
            </w:r>
          </w:p>
        </w:tc>
        <w:tc>
          <w:tcPr>
            <w:tcW w:w="724" w:type="pct"/>
            <w:shd w:val="clear" w:color="auto" w:fill="auto"/>
          </w:tcPr>
          <w:p w14:paraId="7B7F0FFF" w14:textId="77777777" w:rsidR="00C31C58" w:rsidRPr="00F23314" w:rsidRDefault="00CE11CB" w:rsidP="00C31C58">
            <w:pPr>
              <w:pStyle w:val="TabellRader"/>
              <w:jc w:val="left"/>
            </w:pPr>
            <w:r w:rsidRPr="00F23314">
              <w:t>x</w:t>
            </w:r>
          </w:p>
        </w:tc>
        <w:tc>
          <w:tcPr>
            <w:tcW w:w="727" w:type="pct"/>
            <w:shd w:val="clear" w:color="auto" w:fill="auto"/>
          </w:tcPr>
          <w:p w14:paraId="5495ABA3" w14:textId="77777777" w:rsidR="00C31C58" w:rsidRPr="00F23314" w:rsidRDefault="00CE11CB" w:rsidP="00C31C58">
            <w:pPr>
              <w:pStyle w:val="TabellRader"/>
              <w:jc w:val="left"/>
            </w:pPr>
            <w:r w:rsidRPr="00F23314">
              <w:t>x</w:t>
            </w:r>
          </w:p>
        </w:tc>
        <w:tc>
          <w:tcPr>
            <w:tcW w:w="881" w:type="pct"/>
            <w:shd w:val="clear" w:color="auto" w:fill="auto"/>
          </w:tcPr>
          <w:p w14:paraId="0CE66BC0" w14:textId="77777777" w:rsidR="00C31C58" w:rsidRPr="00F23314" w:rsidRDefault="00CE11CB" w:rsidP="00C31C58">
            <w:pPr>
              <w:pStyle w:val="TabellRader"/>
              <w:jc w:val="left"/>
            </w:pPr>
            <w:r w:rsidRPr="00F23314">
              <w:t>x</w:t>
            </w:r>
          </w:p>
        </w:tc>
        <w:tc>
          <w:tcPr>
            <w:tcW w:w="719" w:type="pct"/>
            <w:shd w:val="clear" w:color="auto" w:fill="auto"/>
          </w:tcPr>
          <w:p w14:paraId="7EC06EED" w14:textId="77777777" w:rsidR="00C31C58" w:rsidRPr="00F23314" w:rsidRDefault="00CE11CB" w:rsidP="00C31C58">
            <w:pPr>
              <w:pStyle w:val="TabellRader"/>
              <w:jc w:val="left"/>
            </w:pPr>
            <w:r w:rsidRPr="00F23314">
              <w:t>x</w:t>
            </w:r>
          </w:p>
        </w:tc>
      </w:tr>
      <w:tr w:rsidR="00C31C58" w:rsidRPr="00F23314" w14:paraId="75F23DFF" w14:textId="77777777" w:rsidTr="00C31C58">
        <w:trPr>
          <w:trHeight w:val="282"/>
        </w:trPr>
        <w:tc>
          <w:tcPr>
            <w:tcW w:w="1231" w:type="pct"/>
            <w:shd w:val="clear" w:color="auto" w:fill="auto"/>
          </w:tcPr>
          <w:p w14:paraId="5699F95C" w14:textId="77777777" w:rsidR="00C31C58" w:rsidRPr="00F23314" w:rsidRDefault="00CE11CB" w:rsidP="00C31C58">
            <w:pPr>
              <w:pStyle w:val="TabellRader"/>
              <w:jc w:val="left"/>
            </w:pPr>
            <w:r w:rsidRPr="00F23314">
              <w:t>Island</w:t>
            </w:r>
          </w:p>
        </w:tc>
        <w:tc>
          <w:tcPr>
            <w:tcW w:w="718" w:type="pct"/>
            <w:shd w:val="clear" w:color="auto" w:fill="auto"/>
          </w:tcPr>
          <w:p w14:paraId="6C00120A" w14:textId="77777777" w:rsidR="00C31C58" w:rsidRPr="00F23314" w:rsidRDefault="00CE11CB" w:rsidP="00C31C58">
            <w:pPr>
              <w:pStyle w:val="TabellRader"/>
              <w:jc w:val="left"/>
            </w:pPr>
            <w:r w:rsidRPr="00F23314">
              <w:t>-</w:t>
            </w:r>
          </w:p>
        </w:tc>
        <w:tc>
          <w:tcPr>
            <w:tcW w:w="724" w:type="pct"/>
            <w:shd w:val="clear" w:color="auto" w:fill="auto"/>
          </w:tcPr>
          <w:p w14:paraId="59C0FEBF" w14:textId="77777777" w:rsidR="00C31C58" w:rsidRPr="00F23314" w:rsidRDefault="00CE11CB" w:rsidP="00C31C58">
            <w:pPr>
              <w:pStyle w:val="TabellRader"/>
              <w:jc w:val="left"/>
            </w:pPr>
            <w:r w:rsidRPr="00F23314">
              <w:t>x</w:t>
            </w:r>
          </w:p>
        </w:tc>
        <w:tc>
          <w:tcPr>
            <w:tcW w:w="727" w:type="pct"/>
            <w:shd w:val="clear" w:color="auto" w:fill="auto"/>
          </w:tcPr>
          <w:p w14:paraId="5BF9BBA1" w14:textId="77777777" w:rsidR="00C31C58" w:rsidRPr="00F23314" w:rsidRDefault="00CE11CB" w:rsidP="00C31C58">
            <w:pPr>
              <w:pStyle w:val="TabellRader"/>
              <w:jc w:val="left"/>
            </w:pPr>
            <w:r w:rsidRPr="00F23314">
              <w:t>x</w:t>
            </w:r>
          </w:p>
        </w:tc>
        <w:tc>
          <w:tcPr>
            <w:tcW w:w="881" w:type="pct"/>
            <w:shd w:val="clear" w:color="auto" w:fill="auto"/>
          </w:tcPr>
          <w:p w14:paraId="169FEBF4" w14:textId="77777777" w:rsidR="00C31C58" w:rsidRPr="00F23314" w:rsidRDefault="00CE11CB" w:rsidP="00C31C58">
            <w:pPr>
              <w:pStyle w:val="TabellRader"/>
              <w:jc w:val="left"/>
            </w:pPr>
            <w:r w:rsidRPr="00F23314">
              <w:t>x</w:t>
            </w:r>
          </w:p>
        </w:tc>
        <w:tc>
          <w:tcPr>
            <w:tcW w:w="719" w:type="pct"/>
            <w:shd w:val="clear" w:color="auto" w:fill="auto"/>
          </w:tcPr>
          <w:p w14:paraId="102BA8AA" w14:textId="77777777" w:rsidR="00C31C58" w:rsidRPr="00F23314" w:rsidRDefault="00CE11CB" w:rsidP="00C31C58">
            <w:pPr>
              <w:pStyle w:val="TabellRader"/>
              <w:jc w:val="left"/>
            </w:pPr>
            <w:r w:rsidRPr="00F23314">
              <w:t>-</w:t>
            </w:r>
          </w:p>
        </w:tc>
      </w:tr>
      <w:tr w:rsidR="00C31C58" w:rsidRPr="00F23314" w14:paraId="15CC5A51" w14:textId="77777777" w:rsidTr="00C31C58">
        <w:trPr>
          <w:trHeight w:val="282"/>
        </w:trPr>
        <w:tc>
          <w:tcPr>
            <w:tcW w:w="1231" w:type="pct"/>
            <w:shd w:val="clear" w:color="auto" w:fill="auto"/>
          </w:tcPr>
          <w:p w14:paraId="69416156" w14:textId="77777777" w:rsidR="00C31C58" w:rsidRPr="00F23314" w:rsidRDefault="00CE11CB" w:rsidP="00C31C58">
            <w:pPr>
              <w:pStyle w:val="TabellRader"/>
              <w:jc w:val="left"/>
            </w:pPr>
            <w:r w:rsidRPr="00F23314">
              <w:t>Italien</w:t>
            </w:r>
          </w:p>
        </w:tc>
        <w:tc>
          <w:tcPr>
            <w:tcW w:w="718" w:type="pct"/>
            <w:shd w:val="clear" w:color="auto" w:fill="auto"/>
          </w:tcPr>
          <w:p w14:paraId="0C400A45" w14:textId="77777777" w:rsidR="00C31C58" w:rsidRPr="00F23314" w:rsidRDefault="00CE11CB" w:rsidP="00C31C58">
            <w:pPr>
              <w:pStyle w:val="TabellRader"/>
              <w:jc w:val="left"/>
            </w:pPr>
            <w:r w:rsidRPr="00F23314">
              <w:t>x</w:t>
            </w:r>
          </w:p>
        </w:tc>
        <w:tc>
          <w:tcPr>
            <w:tcW w:w="724" w:type="pct"/>
            <w:shd w:val="clear" w:color="auto" w:fill="auto"/>
          </w:tcPr>
          <w:p w14:paraId="0FD6AD5F" w14:textId="77777777" w:rsidR="00C31C58" w:rsidRPr="00F23314" w:rsidRDefault="00CE11CB" w:rsidP="00C31C58">
            <w:pPr>
              <w:pStyle w:val="TabellRader"/>
              <w:jc w:val="left"/>
            </w:pPr>
            <w:r w:rsidRPr="00F23314">
              <w:t>x</w:t>
            </w:r>
          </w:p>
        </w:tc>
        <w:tc>
          <w:tcPr>
            <w:tcW w:w="727" w:type="pct"/>
            <w:shd w:val="clear" w:color="auto" w:fill="auto"/>
          </w:tcPr>
          <w:p w14:paraId="39C5C0BF" w14:textId="77777777" w:rsidR="00C31C58" w:rsidRPr="00F23314" w:rsidRDefault="00CE11CB" w:rsidP="00C31C58">
            <w:pPr>
              <w:pStyle w:val="TabellRader"/>
              <w:jc w:val="left"/>
            </w:pPr>
            <w:r w:rsidRPr="00F23314">
              <w:t>x</w:t>
            </w:r>
          </w:p>
        </w:tc>
        <w:tc>
          <w:tcPr>
            <w:tcW w:w="881" w:type="pct"/>
            <w:shd w:val="clear" w:color="auto" w:fill="auto"/>
          </w:tcPr>
          <w:p w14:paraId="728031CE" w14:textId="77777777" w:rsidR="00C31C58" w:rsidRPr="00F23314" w:rsidRDefault="00CE11CB" w:rsidP="00C31C58">
            <w:pPr>
              <w:pStyle w:val="TabellRader"/>
              <w:jc w:val="left"/>
            </w:pPr>
            <w:r w:rsidRPr="00F23314">
              <w:t>x</w:t>
            </w:r>
          </w:p>
        </w:tc>
        <w:tc>
          <w:tcPr>
            <w:tcW w:w="719" w:type="pct"/>
            <w:shd w:val="clear" w:color="auto" w:fill="auto"/>
          </w:tcPr>
          <w:p w14:paraId="3B03A48C" w14:textId="77777777" w:rsidR="00C31C58" w:rsidRPr="00F23314" w:rsidRDefault="00CE11CB" w:rsidP="00C31C58">
            <w:pPr>
              <w:pStyle w:val="TabellRader"/>
              <w:jc w:val="left"/>
            </w:pPr>
            <w:r w:rsidRPr="00F23314">
              <w:t>x</w:t>
            </w:r>
          </w:p>
        </w:tc>
      </w:tr>
      <w:tr w:rsidR="00C31C58" w:rsidRPr="00F23314" w14:paraId="70C24FED" w14:textId="77777777" w:rsidTr="00C31C58">
        <w:trPr>
          <w:trHeight w:val="282"/>
        </w:trPr>
        <w:tc>
          <w:tcPr>
            <w:tcW w:w="1231" w:type="pct"/>
            <w:shd w:val="clear" w:color="auto" w:fill="auto"/>
          </w:tcPr>
          <w:p w14:paraId="5BB18587" w14:textId="77777777" w:rsidR="00C31C58" w:rsidRPr="00F23314" w:rsidRDefault="00CE11CB" w:rsidP="00C31C58">
            <w:pPr>
              <w:pStyle w:val="TabellRader"/>
              <w:jc w:val="left"/>
            </w:pPr>
            <w:r w:rsidRPr="00F23314">
              <w:t>Japan</w:t>
            </w:r>
          </w:p>
        </w:tc>
        <w:tc>
          <w:tcPr>
            <w:tcW w:w="718" w:type="pct"/>
            <w:shd w:val="clear" w:color="auto" w:fill="auto"/>
          </w:tcPr>
          <w:p w14:paraId="445C7D69" w14:textId="77777777" w:rsidR="00C31C58" w:rsidRPr="00F23314" w:rsidRDefault="00CE11CB" w:rsidP="00C31C58">
            <w:pPr>
              <w:pStyle w:val="TabellRader"/>
              <w:jc w:val="left"/>
            </w:pPr>
            <w:r w:rsidRPr="00F23314">
              <w:t>x</w:t>
            </w:r>
          </w:p>
        </w:tc>
        <w:tc>
          <w:tcPr>
            <w:tcW w:w="724" w:type="pct"/>
            <w:shd w:val="clear" w:color="auto" w:fill="auto"/>
          </w:tcPr>
          <w:p w14:paraId="2B43F82B" w14:textId="77777777" w:rsidR="00C31C58" w:rsidRPr="00F23314" w:rsidRDefault="00CE11CB" w:rsidP="00C31C58">
            <w:pPr>
              <w:pStyle w:val="TabellRader"/>
              <w:jc w:val="left"/>
            </w:pPr>
            <w:r w:rsidRPr="00F23314">
              <w:t>x</w:t>
            </w:r>
          </w:p>
        </w:tc>
        <w:tc>
          <w:tcPr>
            <w:tcW w:w="727" w:type="pct"/>
            <w:shd w:val="clear" w:color="auto" w:fill="auto"/>
          </w:tcPr>
          <w:p w14:paraId="699446FC" w14:textId="77777777" w:rsidR="00C31C58" w:rsidRPr="00F23314" w:rsidRDefault="00CE11CB" w:rsidP="00C31C58">
            <w:pPr>
              <w:pStyle w:val="TabellRader"/>
              <w:jc w:val="left"/>
            </w:pPr>
            <w:r w:rsidRPr="00F23314">
              <w:t>x</w:t>
            </w:r>
          </w:p>
        </w:tc>
        <w:tc>
          <w:tcPr>
            <w:tcW w:w="881" w:type="pct"/>
            <w:shd w:val="clear" w:color="auto" w:fill="auto"/>
          </w:tcPr>
          <w:p w14:paraId="787428AE" w14:textId="77777777" w:rsidR="00C31C58" w:rsidRPr="00F23314" w:rsidRDefault="00CE11CB" w:rsidP="00C31C58">
            <w:pPr>
              <w:pStyle w:val="TabellRader"/>
              <w:jc w:val="left"/>
            </w:pPr>
            <w:r w:rsidRPr="00F23314">
              <w:t>x</w:t>
            </w:r>
          </w:p>
        </w:tc>
        <w:tc>
          <w:tcPr>
            <w:tcW w:w="719" w:type="pct"/>
            <w:shd w:val="clear" w:color="auto" w:fill="auto"/>
          </w:tcPr>
          <w:p w14:paraId="1B499413" w14:textId="77777777" w:rsidR="00C31C58" w:rsidRPr="00F23314" w:rsidRDefault="00CE11CB" w:rsidP="00C31C58">
            <w:pPr>
              <w:pStyle w:val="TabellRader"/>
              <w:jc w:val="left"/>
            </w:pPr>
            <w:r w:rsidRPr="00F23314">
              <w:t>x</w:t>
            </w:r>
          </w:p>
        </w:tc>
      </w:tr>
      <w:tr w:rsidR="00C31C58" w:rsidRPr="00F23314" w14:paraId="07D0A6D4" w14:textId="77777777" w:rsidTr="00C31C58">
        <w:trPr>
          <w:trHeight w:val="282"/>
        </w:trPr>
        <w:tc>
          <w:tcPr>
            <w:tcW w:w="1231" w:type="pct"/>
            <w:shd w:val="clear" w:color="auto" w:fill="auto"/>
          </w:tcPr>
          <w:p w14:paraId="69812BAF" w14:textId="77777777" w:rsidR="00C31C58" w:rsidRPr="00F23314" w:rsidRDefault="00CE11CB" w:rsidP="00C31C58">
            <w:pPr>
              <w:pStyle w:val="TabellRader"/>
              <w:jc w:val="left"/>
            </w:pPr>
            <w:r w:rsidRPr="00F23314">
              <w:t>Kanada</w:t>
            </w:r>
          </w:p>
        </w:tc>
        <w:tc>
          <w:tcPr>
            <w:tcW w:w="718" w:type="pct"/>
            <w:shd w:val="clear" w:color="auto" w:fill="auto"/>
          </w:tcPr>
          <w:p w14:paraId="1B75CAB1" w14:textId="77777777" w:rsidR="00C31C58" w:rsidRPr="00F23314" w:rsidRDefault="00CE11CB" w:rsidP="00C31C58">
            <w:pPr>
              <w:pStyle w:val="TabellRader"/>
              <w:jc w:val="left"/>
            </w:pPr>
            <w:r w:rsidRPr="00F23314">
              <w:t>x</w:t>
            </w:r>
          </w:p>
        </w:tc>
        <w:tc>
          <w:tcPr>
            <w:tcW w:w="724" w:type="pct"/>
            <w:shd w:val="clear" w:color="auto" w:fill="auto"/>
          </w:tcPr>
          <w:p w14:paraId="10EDB448" w14:textId="77777777" w:rsidR="00C31C58" w:rsidRPr="00F23314" w:rsidRDefault="00CE11CB" w:rsidP="00C31C58">
            <w:pPr>
              <w:pStyle w:val="TabellRader"/>
              <w:jc w:val="left"/>
            </w:pPr>
            <w:r w:rsidRPr="00F23314">
              <w:t>x</w:t>
            </w:r>
          </w:p>
        </w:tc>
        <w:tc>
          <w:tcPr>
            <w:tcW w:w="727" w:type="pct"/>
            <w:shd w:val="clear" w:color="auto" w:fill="auto"/>
          </w:tcPr>
          <w:p w14:paraId="0A29E8AE" w14:textId="77777777" w:rsidR="00C31C58" w:rsidRPr="00F23314" w:rsidRDefault="00CE11CB" w:rsidP="00C31C58">
            <w:pPr>
              <w:pStyle w:val="TabellRader"/>
              <w:jc w:val="left"/>
            </w:pPr>
            <w:r w:rsidRPr="00F23314">
              <w:t>x</w:t>
            </w:r>
          </w:p>
        </w:tc>
        <w:tc>
          <w:tcPr>
            <w:tcW w:w="881" w:type="pct"/>
            <w:shd w:val="clear" w:color="auto" w:fill="auto"/>
          </w:tcPr>
          <w:p w14:paraId="04D0095F" w14:textId="77777777" w:rsidR="00C31C58" w:rsidRPr="00F23314" w:rsidRDefault="00CE11CB" w:rsidP="00C31C58">
            <w:pPr>
              <w:pStyle w:val="TabellRader"/>
              <w:jc w:val="left"/>
            </w:pPr>
            <w:r w:rsidRPr="00F23314">
              <w:t>x</w:t>
            </w:r>
          </w:p>
        </w:tc>
        <w:tc>
          <w:tcPr>
            <w:tcW w:w="719" w:type="pct"/>
            <w:shd w:val="clear" w:color="auto" w:fill="auto"/>
          </w:tcPr>
          <w:p w14:paraId="3C0430CB" w14:textId="77777777" w:rsidR="00C31C58" w:rsidRPr="00F23314" w:rsidRDefault="00CE11CB" w:rsidP="00C31C58">
            <w:pPr>
              <w:pStyle w:val="TabellRader"/>
              <w:jc w:val="left"/>
            </w:pPr>
            <w:r w:rsidRPr="00F23314">
              <w:t>x</w:t>
            </w:r>
          </w:p>
        </w:tc>
      </w:tr>
      <w:tr w:rsidR="00C31C58" w:rsidRPr="00F23314" w14:paraId="740B2ABA" w14:textId="77777777" w:rsidTr="00C31C58">
        <w:trPr>
          <w:trHeight w:val="282"/>
        </w:trPr>
        <w:tc>
          <w:tcPr>
            <w:tcW w:w="1231" w:type="pct"/>
            <w:shd w:val="clear" w:color="auto" w:fill="auto"/>
          </w:tcPr>
          <w:p w14:paraId="6A9CC6A4" w14:textId="77777777" w:rsidR="00C31C58" w:rsidRPr="00F23314" w:rsidRDefault="00CE11CB" w:rsidP="00C31C58">
            <w:pPr>
              <w:pStyle w:val="TabellRader"/>
              <w:jc w:val="left"/>
            </w:pPr>
            <w:r w:rsidRPr="00F23314">
              <w:t xml:space="preserve">Kazakstan </w:t>
            </w:r>
          </w:p>
        </w:tc>
        <w:tc>
          <w:tcPr>
            <w:tcW w:w="718" w:type="pct"/>
            <w:shd w:val="clear" w:color="auto" w:fill="auto"/>
          </w:tcPr>
          <w:p w14:paraId="1B7D6130" w14:textId="77777777" w:rsidR="00C31C58" w:rsidRPr="00F23314" w:rsidRDefault="00CE11CB" w:rsidP="00C31C58">
            <w:pPr>
              <w:pStyle w:val="TabellRader"/>
              <w:jc w:val="left"/>
            </w:pPr>
            <w:r w:rsidRPr="00F23314">
              <w:t>x</w:t>
            </w:r>
          </w:p>
        </w:tc>
        <w:tc>
          <w:tcPr>
            <w:tcW w:w="724" w:type="pct"/>
            <w:shd w:val="clear" w:color="auto" w:fill="auto"/>
          </w:tcPr>
          <w:p w14:paraId="34063F96" w14:textId="77777777" w:rsidR="00C31C58" w:rsidRPr="00F23314" w:rsidRDefault="00CE11CB" w:rsidP="00C31C58">
            <w:pPr>
              <w:pStyle w:val="TabellRader"/>
              <w:jc w:val="left"/>
            </w:pPr>
            <w:r w:rsidRPr="00F23314">
              <w:t>x</w:t>
            </w:r>
          </w:p>
        </w:tc>
        <w:tc>
          <w:tcPr>
            <w:tcW w:w="727" w:type="pct"/>
            <w:shd w:val="clear" w:color="auto" w:fill="auto"/>
          </w:tcPr>
          <w:p w14:paraId="6EC22C77" w14:textId="77777777" w:rsidR="00C31C58" w:rsidRPr="00F23314" w:rsidRDefault="00CE11CB" w:rsidP="00C31C58">
            <w:pPr>
              <w:pStyle w:val="TabellRader"/>
              <w:jc w:val="left"/>
            </w:pPr>
            <w:r w:rsidRPr="00F23314">
              <w:t>-</w:t>
            </w:r>
          </w:p>
        </w:tc>
        <w:tc>
          <w:tcPr>
            <w:tcW w:w="881" w:type="pct"/>
            <w:shd w:val="clear" w:color="auto" w:fill="auto"/>
          </w:tcPr>
          <w:p w14:paraId="2A30BC4E" w14:textId="77777777" w:rsidR="00C31C58" w:rsidRPr="00F23314" w:rsidRDefault="00CE11CB" w:rsidP="00C31C58">
            <w:pPr>
              <w:pStyle w:val="TabellRader"/>
              <w:jc w:val="left"/>
            </w:pPr>
            <w:r w:rsidRPr="00F23314">
              <w:t>-</w:t>
            </w:r>
          </w:p>
        </w:tc>
        <w:tc>
          <w:tcPr>
            <w:tcW w:w="719" w:type="pct"/>
            <w:shd w:val="clear" w:color="auto" w:fill="auto"/>
          </w:tcPr>
          <w:p w14:paraId="2AB4C58B" w14:textId="77777777" w:rsidR="00C31C58" w:rsidRPr="00F23314" w:rsidRDefault="00CE11CB" w:rsidP="00C31C58">
            <w:pPr>
              <w:pStyle w:val="TabellRader"/>
              <w:jc w:val="left"/>
            </w:pPr>
            <w:r w:rsidRPr="00F23314">
              <w:t>-</w:t>
            </w:r>
          </w:p>
        </w:tc>
      </w:tr>
      <w:tr w:rsidR="00C31C58" w:rsidRPr="00F23314" w14:paraId="759841E1" w14:textId="77777777" w:rsidTr="00C31C58">
        <w:trPr>
          <w:trHeight w:val="282"/>
        </w:trPr>
        <w:tc>
          <w:tcPr>
            <w:tcW w:w="1231" w:type="pct"/>
            <w:shd w:val="clear" w:color="auto" w:fill="auto"/>
          </w:tcPr>
          <w:p w14:paraId="6B731B7A" w14:textId="77777777" w:rsidR="00C31C58" w:rsidRPr="00F23314" w:rsidRDefault="00CE11CB" w:rsidP="00C31C58">
            <w:pPr>
              <w:pStyle w:val="TabellRader"/>
              <w:jc w:val="left"/>
            </w:pPr>
            <w:r w:rsidRPr="00F23314">
              <w:t>Kina</w:t>
            </w:r>
          </w:p>
        </w:tc>
        <w:tc>
          <w:tcPr>
            <w:tcW w:w="718" w:type="pct"/>
            <w:shd w:val="clear" w:color="auto" w:fill="auto"/>
          </w:tcPr>
          <w:p w14:paraId="39F2058A" w14:textId="77777777" w:rsidR="00C31C58" w:rsidRPr="00F23314" w:rsidRDefault="00CE11CB" w:rsidP="00C31C58">
            <w:pPr>
              <w:pStyle w:val="TabellRader"/>
              <w:jc w:val="left"/>
            </w:pPr>
            <w:r w:rsidRPr="00F23314">
              <w:t>x</w:t>
            </w:r>
          </w:p>
        </w:tc>
        <w:tc>
          <w:tcPr>
            <w:tcW w:w="724" w:type="pct"/>
            <w:shd w:val="clear" w:color="auto" w:fill="auto"/>
          </w:tcPr>
          <w:p w14:paraId="14CB6078" w14:textId="77777777" w:rsidR="00C31C58" w:rsidRPr="00F23314" w:rsidRDefault="00CE11CB" w:rsidP="00C31C58">
            <w:pPr>
              <w:pStyle w:val="TabellRader"/>
              <w:jc w:val="left"/>
            </w:pPr>
            <w:r w:rsidRPr="00F23314">
              <w:t>x</w:t>
            </w:r>
          </w:p>
        </w:tc>
        <w:tc>
          <w:tcPr>
            <w:tcW w:w="727" w:type="pct"/>
            <w:shd w:val="clear" w:color="auto" w:fill="auto"/>
          </w:tcPr>
          <w:p w14:paraId="59408D32" w14:textId="77777777" w:rsidR="00C31C58" w:rsidRPr="00F23314" w:rsidRDefault="00CE11CB" w:rsidP="00C31C58">
            <w:pPr>
              <w:pStyle w:val="TabellRader"/>
              <w:jc w:val="left"/>
            </w:pPr>
            <w:r w:rsidRPr="00F23314">
              <w:t>-</w:t>
            </w:r>
          </w:p>
        </w:tc>
        <w:tc>
          <w:tcPr>
            <w:tcW w:w="881" w:type="pct"/>
            <w:shd w:val="clear" w:color="auto" w:fill="auto"/>
          </w:tcPr>
          <w:p w14:paraId="1C759A72" w14:textId="77777777" w:rsidR="00C31C58" w:rsidRPr="00F23314" w:rsidRDefault="00CE11CB" w:rsidP="00C31C58">
            <w:pPr>
              <w:pStyle w:val="TabellRader"/>
              <w:jc w:val="left"/>
            </w:pPr>
            <w:r w:rsidRPr="00F23314">
              <w:t>-</w:t>
            </w:r>
          </w:p>
        </w:tc>
        <w:tc>
          <w:tcPr>
            <w:tcW w:w="719" w:type="pct"/>
            <w:shd w:val="clear" w:color="auto" w:fill="auto"/>
          </w:tcPr>
          <w:p w14:paraId="66B2D4BD" w14:textId="77777777" w:rsidR="00C31C58" w:rsidRPr="00F23314" w:rsidRDefault="00CE11CB" w:rsidP="00C31C58">
            <w:pPr>
              <w:pStyle w:val="TabellRader"/>
              <w:jc w:val="left"/>
            </w:pPr>
            <w:r w:rsidRPr="00F23314">
              <w:t>-</w:t>
            </w:r>
          </w:p>
        </w:tc>
      </w:tr>
      <w:tr w:rsidR="00C31C58" w:rsidRPr="00F23314" w14:paraId="30928F08" w14:textId="77777777" w:rsidTr="00C31C58">
        <w:trPr>
          <w:trHeight w:val="282"/>
        </w:trPr>
        <w:tc>
          <w:tcPr>
            <w:tcW w:w="1231" w:type="pct"/>
            <w:shd w:val="clear" w:color="auto" w:fill="auto"/>
          </w:tcPr>
          <w:p w14:paraId="6D24522A" w14:textId="77777777" w:rsidR="00C31C58" w:rsidRPr="00F23314" w:rsidRDefault="00CE11CB" w:rsidP="00C31C58">
            <w:pPr>
              <w:pStyle w:val="TabellRader"/>
              <w:jc w:val="left"/>
            </w:pPr>
            <w:r w:rsidRPr="00F23314">
              <w:t>Korea (Rep.)</w:t>
            </w:r>
          </w:p>
        </w:tc>
        <w:tc>
          <w:tcPr>
            <w:tcW w:w="718" w:type="pct"/>
            <w:shd w:val="clear" w:color="auto" w:fill="auto"/>
          </w:tcPr>
          <w:p w14:paraId="25711829" w14:textId="77777777" w:rsidR="00C31C58" w:rsidRPr="00F23314" w:rsidRDefault="00CE11CB" w:rsidP="00C31C58">
            <w:pPr>
              <w:pStyle w:val="TabellRader"/>
              <w:jc w:val="left"/>
            </w:pPr>
            <w:r w:rsidRPr="00F23314">
              <w:t>x</w:t>
            </w:r>
          </w:p>
        </w:tc>
        <w:tc>
          <w:tcPr>
            <w:tcW w:w="724" w:type="pct"/>
            <w:shd w:val="clear" w:color="auto" w:fill="auto"/>
          </w:tcPr>
          <w:p w14:paraId="7EB89CF4" w14:textId="77777777" w:rsidR="00C31C58" w:rsidRPr="00F23314" w:rsidRDefault="00CE11CB" w:rsidP="00C31C58">
            <w:pPr>
              <w:pStyle w:val="TabellRader"/>
              <w:jc w:val="left"/>
            </w:pPr>
            <w:r w:rsidRPr="00F23314">
              <w:t>x</w:t>
            </w:r>
          </w:p>
        </w:tc>
        <w:tc>
          <w:tcPr>
            <w:tcW w:w="727" w:type="pct"/>
            <w:shd w:val="clear" w:color="auto" w:fill="auto"/>
          </w:tcPr>
          <w:p w14:paraId="0B6A4876" w14:textId="77777777" w:rsidR="00C31C58" w:rsidRPr="00F23314" w:rsidRDefault="00CE11CB" w:rsidP="00C31C58">
            <w:pPr>
              <w:pStyle w:val="TabellRader"/>
              <w:jc w:val="left"/>
            </w:pPr>
            <w:r w:rsidRPr="00F23314">
              <w:t>x</w:t>
            </w:r>
          </w:p>
        </w:tc>
        <w:tc>
          <w:tcPr>
            <w:tcW w:w="881" w:type="pct"/>
            <w:shd w:val="clear" w:color="auto" w:fill="auto"/>
          </w:tcPr>
          <w:p w14:paraId="076A8840" w14:textId="77777777" w:rsidR="00C31C58" w:rsidRPr="00F23314" w:rsidRDefault="00CE11CB" w:rsidP="00C31C58">
            <w:pPr>
              <w:pStyle w:val="TabellRader"/>
              <w:jc w:val="left"/>
            </w:pPr>
            <w:r w:rsidRPr="00F23314">
              <w:t>x</w:t>
            </w:r>
          </w:p>
        </w:tc>
        <w:tc>
          <w:tcPr>
            <w:tcW w:w="719" w:type="pct"/>
            <w:shd w:val="clear" w:color="auto" w:fill="auto"/>
          </w:tcPr>
          <w:p w14:paraId="1CF9A744" w14:textId="77777777" w:rsidR="00C31C58" w:rsidRPr="00F23314" w:rsidRDefault="00CE11CB" w:rsidP="00C31C58">
            <w:pPr>
              <w:pStyle w:val="TabellRader"/>
              <w:jc w:val="left"/>
            </w:pPr>
            <w:r w:rsidRPr="00F23314">
              <w:t>x</w:t>
            </w:r>
          </w:p>
        </w:tc>
      </w:tr>
      <w:tr w:rsidR="00C31C58" w:rsidRPr="00F23314" w14:paraId="4EB45A2A" w14:textId="77777777" w:rsidTr="00C31C58">
        <w:trPr>
          <w:trHeight w:val="282"/>
        </w:trPr>
        <w:tc>
          <w:tcPr>
            <w:tcW w:w="1231" w:type="pct"/>
            <w:shd w:val="clear" w:color="auto" w:fill="auto"/>
          </w:tcPr>
          <w:p w14:paraId="0185E9A5" w14:textId="77777777" w:rsidR="00C31C58" w:rsidRPr="00F23314" w:rsidRDefault="00CE11CB" w:rsidP="00C31C58">
            <w:pPr>
              <w:pStyle w:val="TabellRader"/>
              <w:jc w:val="left"/>
            </w:pPr>
            <w:r w:rsidRPr="00F23314">
              <w:t>Kroatien</w:t>
            </w:r>
          </w:p>
        </w:tc>
        <w:tc>
          <w:tcPr>
            <w:tcW w:w="718" w:type="pct"/>
            <w:shd w:val="clear" w:color="auto" w:fill="auto"/>
          </w:tcPr>
          <w:p w14:paraId="09611A37" w14:textId="77777777" w:rsidR="00C31C58" w:rsidRPr="00F23314" w:rsidRDefault="00CE11CB" w:rsidP="00C31C58">
            <w:pPr>
              <w:pStyle w:val="TabellRader"/>
              <w:jc w:val="left"/>
            </w:pPr>
            <w:r w:rsidRPr="00F23314">
              <w:t>x</w:t>
            </w:r>
          </w:p>
        </w:tc>
        <w:tc>
          <w:tcPr>
            <w:tcW w:w="724" w:type="pct"/>
            <w:shd w:val="clear" w:color="auto" w:fill="auto"/>
          </w:tcPr>
          <w:p w14:paraId="6D375717" w14:textId="77777777" w:rsidR="00C31C58" w:rsidRPr="00F23314" w:rsidRDefault="00CE11CB" w:rsidP="00C31C58">
            <w:pPr>
              <w:pStyle w:val="TabellRader"/>
              <w:jc w:val="left"/>
            </w:pPr>
            <w:r w:rsidRPr="00F23314">
              <w:t>x</w:t>
            </w:r>
          </w:p>
        </w:tc>
        <w:tc>
          <w:tcPr>
            <w:tcW w:w="727" w:type="pct"/>
            <w:shd w:val="clear" w:color="auto" w:fill="auto"/>
          </w:tcPr>
          <w:p w14:paraId="7F151203" w14:textId="77777777" w:rsidR="00C31C58" w:rsidRPr="00F23314" w:rsidRDefault="00CE11CB" w:rsidP="00C31C58">
            <w:pPr>
              <w:pStyle w:val="TabellRader"/>
              <w:jc w:val="left"/>
            </w:pPr>
            <w:r w:rsidRPr="00F23314">
              <w:t>x</w:t>
            </w:r>
          </w:p>
        </w:tc>
        <w:tc>
          <w:tcPr>
            <w:tcW w:w="881" w:type="pct"/>
            <w:shd w:val="clear" w:color="auto" w:fill="auto"/>
          </w:tcPr>
          <w:p w14:paraId="66610109" w14:textId="77777777" w:rsidR="00C31C58" w:rsidRPr="00F23314" w:rsidRDefault="00CE11CB" w:rsidP="00C31C58">
            <w:pPr>
              <w:pStyle w:val="TabellRader"/>
              <w:jc w:val="left"/>
            </w:pPr>
            <w:r w:rsidRPr="00F23314">
              <w:t>-</w:t>
            </w:r>
          </w:p>
        </w:tc>
        <w:tc>
          <w:tcPr>
            <w:tcW w:w="719" w:type="pct"/>
            <w:shd w:val="clear" w:color="auto" w:fill="auto"/>
          </w:tcPr>
          <w:p w14:paraId="3271B187" w14:textId="77777777" w:rsidR="00C31C58" w:rsidRPr="00F23314" w:rsidRDefault="00CE11CB" w:rsidP="00C31C58">
            <w:pPr>
              <w:pStyle w:val="TabellRader"/>
              <w:jc w:val="left"/>
            </w:pPr>
            <w:r w:rsidRPr="00F23314">
              <w:t>x</w:t>
            </w:r>
          </w:p>
        </w:tc>
      </w:tr>
      <w:tr w:rsidR="00C31C58" w:rsidRPr="00F23314" w14:paraId="75E40E9A" w14:textId="77777777" w:rsidTr="00C31C58">
        <w:trPr>
          <w:trHeight w:val="282"/>
        </w:trPr>
        <w:tc>
          <w:tcPr>
            <w:tcW w:w="1231" w:type="pct"/>
            <w:shd w:val="clear" w:color="auto" w:fill="auto"/>
          </w:tcPr>
          <w:p w14:paraId="77F3DA17" w14:textId="77777777" w:rsidR="00C31C58" w:rsidRPr="00F23314" w:rsidRDefault="00CE11CB" w:rsidP="00C31C58">
            <w:pPr>
              <w:pStyle w:val="TabellRader"/>
              <w:jc w:val="left"/>
            </w:pPr>
            <w:r w:rsidRPr="00F23314">
              <w:t>Lettland</w:t>
            </w:r>
          </w:p>
        </w:tc>
        <w:tc>
          <w:tcPr>
            <w:tcW w:w="718" w:type="pct"/>
            <w:shd w:val="clear" w:color="auto" w:fill="auto"/>
          </w:tcPr>
          <w:p w14:paraId="6102A694" w14:textId="77777777" w:rsidR="00C31C58" w:rsidRPr="00F23314" w:rsidRDefault="00CE11CB" w:rsidP="00C31C58">
            <w:pPr>
              <w:pStyle w:val="TabellRader"/>
              <w:jc w:val="left"/>
            </w:pPr>
            <w:r w:rsidRPr="00F23314">
              <w:t>-</w:t>
            </w:r>
          </w:p>
        </w:tc>
        <w:tc>
          <w:tcPr>
            <w:tcW w:w="724" w:type="pct"/>
            <w:shd w:val="clear" w:color="auto" w:fill="auto"/>
          </w:tcPr>
          <w:p w14:paraId="3DBD7048" w14:textId="77777777" w:rsidR="00C31C58" w:rsidRPr="00F23314" w:rsidRDefault="00CE11CB" w:rsidP="00C31C58">
            <w:pPr>
              <w:pStyle w:val="TabellRader"/>
              <w:jc w:val="left"/>
            </w:pPr>
            <w:r w:rsidRPr="00F23314">
              <w:t>x</w:t>
            </w:r>
          </w:p>
        </w:tc>
        <w:tc>
          <w:tcPr>
            <w:tcW w:w="727" w:type="pct"/>
            <w:shd w:val="clear" w:color="auto" w:fill="auto"/>
          </w:tcPr>
          <w:p w14:paraId="27893EF1" w14:textId="77777777" w:rsidR="00C31C58" w:rsidRPr="00F23314" w:rsidRDefault="00CE11CB" w:rsidP="00C31C58">
            <w:pPr>
              <w:pStyle w:val="TabellRader"/>
              <w:jc w:val="left"/>
            </w:pPr>
            <w:r w:rsidRPr="00F23314">
              <w:t>x</w:t>
            </w:r>
          </w:p>
        </w:tc>
        <w:tc>
          <w:tcPr>
            <w:tcW w:w="881" w:type="pct"/>
            <w:shd w:val="clear" w:color="auto" w:fill="auto"/>
          </w:tcPr>
          <w:p w14:paraId="574073A6" w14:textId="77777777" w:rsidR="00C31C58" w:rsidRPr="00F23314" w:rsidRDefault="00CE11CB" w:rsidP="00C31C58">
            <w:pPr>
              <w:pStyle w:val="TabellRader"/>
              <w:jc w:val="left"/>
            </w:pPr>
            <w:r w:rsidRPr="00F23314">
              <w:t>-</w:t>
            </w:r>
          </w:p>
        </w:tc>
        <w:tc>
          <w:tcPr>
            <w:tcW w:w="719" w:type="pct"/>
            <w:shd w:val="clear" w:color="auto" w:fill="auto"/>
          </w:tcPr>
          <w:p w14:paraId="5EA187D0" w14:textId="77777777" w:rsidR="00C31C58" w:rsidRPr="00F23314" w:rsidRDefault="00CE11CB" w:rsidP="00C31C58">
            <w:pPr>
              <w:pStyle w:val="TabellRader"/>
              <w:jc w:val="left"/>
            </w:pPr>
            <w:r w:rsidRPr="00F23314">
              <w:t>x</w:t>
            </w:r>
          </w:p>
        </w:tc>
      </w:tr>
      <w:tr w:rsidR="00C31C58" w:rsidRPr="00F23314" w14:paraId="20899E84" w14:textId="77777777" w:rsidTr="00C31C58">
        <w:trPr>
          <w:trHeight w:val="282"/>
        </w:trPr>
        <w:tc>
          <w:tcPr>
            <w:tcW w:w="1231" w:type="pct"/>
            <w:shd w:val="clear" w:color="auto" w:fill="auto"/>
          </w:tcPr>
          <w:p w14:paraId="49111432" w14:textId="77777777" w:rsidR="00C31C58" w:rsidRPr="00F23314" w:rsidRDefault="00CE11CB" w:rsidP="00C31C58">
            <w:pPr>
              <w:pStyle w:val="TabellRader"/>
              <w:jc w:val="left"/>
            </w:pPr>
            <w:r w:rsidRPr="00F23314">
              <w:t>Litauen</w:t>
            </w:r>
          </w:p>
        </w:tc>
        <w:tc>
          <w:tcPr>
            <w:tcW w:w="718" w:type="pct"/>
            <w:shd w:val="clear" w:color="auto" w:fill="auto"/>
          </w:tcPr>
          <w:p w14:paraId="2F408B85" w14:textId="77777777" w:rsidR="00C31C58" w:rsidRPr="00F23314" w:rsidRDefault="00CE11CB" w:rsidP="00C31C58">
            <w:pPr>
              <w:pStyle w:val="TabellRader"/>
              <w:jc w:val="left"/>
            </w:pPr>
            <w:r w:rsidRPr="00F23314">
              <w:t>-</w:t>
            </w:r>
          </w:p>
        </w:tc>
        <w:tc>
          <w:tcPr>
            <w:tcW w:w="724" w:type="pct"/>
            <w:shd w:val="clear" w:color="auto" w:fill="auto"/>
          </w:tcPr>
          <w:p w14:paraId="5A35407C" w14:textId="77777777" w:rsidR="00C31C58" w:rsidRPr="00F23314" w:rsidRDefault="00CE11CB" w:rsidP="00C31C58">
            <w:pPr>
              <w:pStyle w:val="TabellRader"/>
              <w:jc w:val="left"/>
            </w:pPr>
            <w:r w:rsidRPr="00F23314">
              <w:t>x</w:t>
            </w:r>
          </w:p>
        </w:tc>
        <w:tc>
          <w:tcPr>
            <w:tcW w:w="727" w:type="pct"/>
            <w:shd w:val="clear" w:color="auto" w:fill="auto"/>
          </w:tcPr>
          <w:p w14:paraId="47F7C6B7" w14:textId="77777777" w:rsidR="00C31C58" w:rsidRPr="00F23314" w:rsidRDefault="00CE11CB" w:rsidP="00C31C58">
            <w:pPr>
              <w:pStyle w:val="TabellRader"/>
              <w:jc w:val="left"/>
            </w:pPr>
            <w:r w:rsidRPr="00F23314">
              <w:t>x</w:t>
            </w:r>
          </w:p>
        </w:tc>
        <w:tc>
          <w:tcPr>
            <w:tcW w:w="881" w:type="pct"/>
            <w:shd w:val="clear" w:color="auto" w:fill="auto"/>
          </w:tcPr>
          <w:p w14:paraId="078F2304" w14:textId="77777777" w:rsidR="00C31C58" w:rsidRPr="00F23314" w:rsidRDefault="00CE11CB" w:rsidP="00C31C58">
            <w:pPr>
              <w:pStyle w:val="TabellRader"/>
              <w:jc w:val="left"/>
            </w:pPr>
            <w:r w:rsidRPr="00F23314">
              <w:t>-</w:t>
            </w:r>
          </w:p>
        </w:tc>
        <w:tc>
          <w:tcPr>
            <w:tcW w:w="719" w:type="pct"/>
            <w:shd w:val="clear" w:color="auto" w:fill="auto"/>
          </w:tcPr>
          <w:p w14:paraId="193EFD56" w14:textId="77777777" w:rsidR="00C31C58" w:rsidRPr="00F23314" w:rsidRDefault="00CE11CB" w:rsidP="00C31C58">
            <w:pPr>
              <w:pStyle w:val="TabellRader"/>
              <w:jc w:val="left"/>
            </w:pPr>
            <w:r w:rsidRPr="00F23314">
              <w:t>x</w:t>
            </w:r>
          </w:p>
        </w:tc>
      </w:tr>
      <w:tr w:rsidR="00C31C58" w:rsidRPr="00F23314" w14:paraId="49CC0EE5" w14:textId="77777777" w:rsidTr="00C31C58">
        <w:trPr>
          <w:trHeight w:val="282"/>
        </w:trPr>
        <w:tc>
          <w:tcPr>
            <w:tcW w:w="1231" w:type="pct"/>
            <w:shd w:val="clear" w:color="auto" w:fill="auto"/>
          </w:tcPr>
          <w:p w14:paraId="5A92F25D" w14:textId="77777777" w:rsidR="00C31C58" w:rsidRPr="00F23314" w:rsidRDefault="00CE11CB" w:rsidP="00C31C58">
            <w:pPr>
              <w:pStyle w:val="TabellRader"/>
              <w:jc w:val="left"/>
            </w:pPr>
            <w:r w:rsidRPr="00F23314">
              <w:t>Luxemburg</w:t>
            </w:r>
          </w:p>
        </w:tc>
        <w:tc>
          <w:tcPr>
            <w:tcW w:w="718" w:type="pct"/>
            <w:shd w:val="clear" w:color="auto" w:fill="auto"/>
          </w:tcPr>
          <w:p w14:paraId="5268AD68" w14:textId="77777777" w:rsidR="00C31C58" w:rsidRPr="00F23314" w:rsidRDefault="00CE11CB" w:rsidP="00C31C58">
            <w:pPr>
              <w:pStyle w:val="TabellRader"/>
              <w:jc w:val="left"/>
            </w:pPr>
            <w:r w:rsidRPr="00F23314">
              <w:t>x</w:t>
            </w:r>
          </w:p>
        </w:tc>
        <w:tc>
          <w:tcPr>
            <w:tcW w:w="724" w:type="pct"/>
            <w:shd w:val="clear" w:color="auto" w:fill="auto"/>
          </w:tcPr>
          <w:p w14:paraId="14D13D89" w14:textId="77777777" w:rsidR="00C31C58" w:rsidRPr="00F23314" w:rsidRDefault="00CE11CB" w:rsidP="00C31C58">
            <w:pPr>
              <w:pStyle w:val="TabellRader"/>
              <w:jc w:val="left"/>
            </w:pPr>
            <w:r w:rsidRPr="00F23314">
              <w:t>x</w:t>
            </w:r>
          </w:p>
        </w:tc>
        <w:tc>
          <w:tcPr>
            <w:tcW w:w="727" w:type="pct"/>
            <w:shd w:val="clear" w:color="auto" w:fill="auto"/>
          </w:tcPr>
          <w:p w14:paraId="3A326093" w14:textId="77777777" w:rsidR="00C31C58" w:rsidRPr="00F23314" w:rsidRDefault="00CE11CB" w:rsidP="00C31C58">
            <w:pPr>
              <w:pStyle w:val="TabellRader"/>
              <w:jc w:val="left"/>
            </w:pPr>
            <w:r w:rsidRPr="00F23314">
              <w:t>x</w:t>
            </w:r>
          </w:p>
        </w:tc>
        <w:tc>
          <w:tcPr>
            <w:tcW w:w="881" w:type="pct"/>
            <w:shd w:val="clear" w:color="auto" w:fill="auto"/>
          </w:tcPr>
          <w:p w14:paraId="39AFBCE5" w14:textId="77777777" w:rsidR="00C31C58" w:rsidRPr="00F23314" w:rsidRDefault="00CE11CB" w:rsidP="00C31C58">
            <w:pPr>
              <w:pStyle w:val="TabellRader"/>
              <w:jc w:val="left"/>
            </w:pPr>
            <w:r w:rsidRPr="00F23314">
              <w:t>x</w:t>
            </w:r>
          </w:p>
        </w:tc>
        <w:tc>
          <w:tcPr>
            <w:tcW w:w="719" w:type="pct"/>
            <w:shd w:val="clear" w:color="auto" w:fill="auto"/>
          </w:tcPr>
          <w:p w14:paraId="25EE80B3" w14:textId="77777777" w:rsidR="00C31C58" w:rsidRPr="00F23314" w:rsidRDefault="00CE11CB" w:rsidP="00C31C58">
            <w:pPr>
              <w:pStyle w:val="TabellRader"/>
              <w:jc w:val="left"/>
            </w:pPr>
            <w:r w:rsidRPr="00F23314">
              <w:t>x</w:t>
            </w:r>
          </w:p>
        </w:tc>
      </w:tr>
      <w:tr w:rsidR="00C31C58" w:rsidRPr="00F23314" w14:paraId="1E0A2C61" w14:textId="77777777" w:rsidTr="00C31C58">
        <w:trPr>
          <w:trHeight w:val="282"/>
        </w:trPr>
        <w:tc>
          <w:tcPr>
            <w:tcW w:w="1231" w:type="pct"/>
            <w:shd w:val="clear" w:color="auto" w:fill="auto"/>
          </w:tcPr>
          <w:p w14:paraId="3464460D" w14:textId="77777777" w:rsidR="00C31C58" w:rsidRPr="00F23314" w:rsidRDefault="00CE11CB" w:rsidP="00C31C58">
            <w:pPr>
              <w:pStyle w:val="TabellRader"/>
              <w:jc w:val="left"/>
            </w:pPr>
            <w:r w:rsidRPr="00F23314">
              <w:t>Malta</w:t>
            </w:r>
          </w:p>
        </w:tc>
        <w:tc>
          <w:tcPr>
            <w:tcW w:w="718" w:type="pct"/>
            <w:shd w:val="clear" w:color="auto" w:fill="auto"/>
          </w:tcPr>
          <w:p w14:paraId="05E038EB" w14:textId="77777777" w:rsidR="00C31C58" w:rsidRPr="00F23314" w:rsidRDefault="00CE11CB" w:rsidP="00C31C58">
            <w:pPr>
              <w:pStyle w:val="TabellRader"/>
              <w:jc w:val="left"/>
            </w:pPr>
            <w:r w:rsidRPr="00F23314">
              <w:t>-</w:t>
            </w:r>
          </w:p>
        </w:tc>
        <w:tc>
          <w:tcPr>
            <w:tcW w:w="724" w:type="pct"/>
            <w:shd w:val="clear" w:color="auto" w:fill="auto"/>
          </w:tcPr>
          <w:p w14:paraId="05F43AD5" w14:textId="77777777" w:rsidR="00C31C58" w:rsidRPr="00F23314" w:rsidRDefault="00CE11CB" w:rsidP="00C31C58">
            <w:pPr>
              <w:pStyle w:val="TabellRader"/>
              <w:jc w:val="left"/>
            </w:pPr>
            <w:r w:rsidRPr="00F23314">
              <w:t>x</w:t>
            </w:r>
          </w:p>
        </w:tc>
        <w:tc>
          <w:tcPr>
            <w:tcW w:w="727" w:type="pct"/>
            <w:shd w:val="clear" w:color="auto" w:fill="auto"/>
          </w:tcPr>
          <w:p w14:paraId="0581BE58" w14:textId="77777777" w:rsidR="00C31C58" w:rsidRPr="00F23314" w:rsidRDefault="00CE11CB" w:rsidP="00C31C58">
            <w:pPr>
              <w:pStyle w:val="TabellRader"/>
              <w:jc w:val="left"/>
            </w:pPr>
            <w:r w:rsidRPr="00F23314">
              <w:t>x</w:t>
            </w:r>
          </w:p>
        </w:tc>
        <w:tc>
          <w:tcPr>
            <w:tcW w:w="881" w:type="pct"/>
            <w:shd w:val="clear" w:color="auto" w:fill="auto"/>
          </w:tcPr>
          <w:p w14:paraId="5D6FFBF3" w14:textId="77777777" w:rsidR="00C31C58" w:rsidRPr="00F23314" w:rsidRDefault="00CE11CB" w:rsidP="00C31C58">
            <w:pPr>
              <w:pStyle w:val="TabellRader"/>
              <w:jc w:val="left"/>
            </w:pPr>
            <w:r w:rsidRPr="00F23314">
              <w:t>-</w:t>
            </w:r>
          </w:p>
        </w:tc>
        <w:tc>
          <w:tcPr>
            <w:tcW w:w="719" w:type="pct"/>
            <w:shd w:val="clear" w:color="auto" w:fill="auto"/>
          </w:tcPr>
          <w:p w14:paraId="2C218C25" w14:textId="77777777" w:rsidR="00C31C58" w:rsidRPr="00F23314" w:rsidRDefault="00CE11CB" w:rsidP="00C31C58">
            <w:pPr>
              <w:pStyle w:val="TabellRader"/>
              <w:jc w:val="left"/>
            </w:pPr>
            <w:r w:rsidRPr="00F23314">
              <w:t>x</w:t>
            </w:r>
          </w:p>
        </w:tc>
      </w:tr>
      <w:tr w:rsidR="00C31C58" w:rsidRPr="00F23314" w14:paraId="5C239B0B" w14:textId="77777777" w:rsidTr="00C31C58">
        <w:trPr>
          <w:trHeight w:val="282"/>
        </w:trPr>
        <w:tc>
          <w:tcPr>
            <w:tcW w:w="1231" w:type="pct"/>
            <w:shd w:val="clear" w:color="auto" w:fill="auto"/>
          </w:tcPr>
          <w:p w14:paraId="07553CEA" w14:textId="77777777" w:rsidR="00C31C58" w:rsidRPr="00F23314" w:rsidRDefault="00CE11CB" w:rsidP="00C31C58">
            <w:pPr>
              <w:pStyle w:val="TabellRader"/>
              <w:jc w:val="left"/>
            </w:pPr>
            <w:r w:rsidRPr="00F23314">
              <w:t>Mexiko</w:t>
            </w:r>
          </w:p>
        </w:tc>
        <w:tc>
          <w:tcPr>
            <w:tcW w:w="718" w:type="pct"/>
            <w:shd w:val="clear" w:color="auto" w:fill="auto"/>
          </w:tcPr>
          <w:p w14:paraId="6C0E8EE8" w14:textId="77777777" w:rsidR="00C31C58" w:rsidRPr="00F23314" w:rsidRDefault="00CE11CB" w:rsidP="00C31C58">
            <w:pPr>
              <w:pStyle w:val="TabellRader"/>
              <w:jc w:val="left"/>
            </w:pPr>
            <w:r w:rsidRPr="00F23314">
              <w:t>-</w:t>
            </w:r>
          </w:p>
        </w:tc>
        <w:tc>
          <w:tcPr>
            <w:tcW w:w="724" w:type="pct"/>
            <w:shd w:val="clear" w:color="auto" w:fill="auto"/>
          </w:tcPr>
          <w:p w14:paraId="058D5970" w14:textId="77777777" w:rsidR="00C31C58" w:rsidRPr="00F23314" w:rsidRDefault="00CE11CB" w:rsidP="00C31C58">
            <w:pPr>
              <w:pStyle w:val="TabellRader"/>
              <w:jc w:val="left"/>
            </w:pPr>
            <w:r w:rsidRPr="00F23314">
              <w:t>x</w:t>
            </w:r>
          </w:p>
        </w:tc>
        <w:tc>
          <w:tcPr>
            <w:tcW w:w="727" w:type="pct"/>
            <w:shd w:val="clear" w:color="auto" w:fill="auto"/>
          </w:tcPr>
          <w:p w14:paraId="1AACDA9B" w14:textId="77777777" w:rsidR="00C31C58" w:rsidRPr="00F23314" w:rsidRDefault="00CE11CB" w:rsidP="00C31C58">
            <w:pPr>
              <w:pStyle w:val="TabellRader"/>
              <w:jc w:val="left"/>
            </w:pPr>
            <w:r w:rsidRPr="00F23314">
              <w:t>x</w:t>
            </w:r>
          </w:p>
        </w:tc>
        <w:tc>
          <w:tcPr>
            <w:tcW w:w="881" w:type="pct"/>
            <w:shd w:val="clear" w:color="auto" w:fill="auto"/>
          </w:tcPr>
          <w:p w14:paraId="744B39A2" w14:textId="77777777" w:rsidR="00C31C58" w:rsidRPr="00F23314" w:rsidRDefault="00CE11CB" w:rsidP="00C31C58">
            <w:pPr>
              <w:pStyle w:val="TabellRader"/>
              <w:jc w:val="left"/>
            </w:pPr>
            <w:r w:rsidRPr="00F23314">
              <w:t>-</w:t>
            </w:r>
          </w:p>
        </w:tc>
        <w:tc>
          <w:tcPr>
            <w:tcW w:w="719" w:type="pct"/>
            <w:shd w:val="clear" w:color="auto" w:fill="auto"/>
          </w:tcPr>
          <w:p w14:paraId="04EEE714" w14:textId="77777777" w:rsidR="00C31C58" w:rsidRPr="00F23314" w:rsidRDefault="00CE11CB" w:rsidP="00C31C58">
            <w:pPr>
              <w:pStyle w:val="TabellRader"/>
              <w:jc w:val="left"/>
            </w:pPr>
            <w:r w:rsidRPr="00F23314">
              <w:t>x</w:t>
            </w:r>
          </w:p>
        </w:tc>
      </w:tr>
      <w:tr w:rsidR="00C31C58" w:rsidRPr="00F23314" w14:paraId="139BD8A7" w14:textId="77777777" w:rsidTr="00C31C58">
        <w:trPr>
          <w:trHeight w:val="282"/>
        </w:trPr>
        <w:tc>
          <w:tcPr>
            <w:tcW w:w="1231" w:type="pct"/>
            <w:shd w:val="clear" w:color="auto" w:fill="auto"/>
          </w:tcPr>
          <w:p w14:paraId="5CFFD859" w14:textId="77777777" w:rsidR="00C31C58" w:rsidRPr="00F23314" w:rsidRDefault="00CE11CB" w:rsidP="00C31C58">
            <w:pPr>
              <w:pStyle w:val="TabellRader"/>
              <w:jc w:val="left"/>
            </w:pPr>
            <w:r w:rsidRPr="00F23314">
              <w:t>Nederländerna</w:t>
            </w:r>
          </w:p>
        </w:tc>
        <w:tc>
          <w:tcPr>
            <w:tcW w:w="718" w:type="pct"/>
            <w:shd w:val="clear" w:color="auto" w:fill="auto"/>
          </w:tcPr>
          <w:p w14:paraId="5E1BC8FD" w14:textId="77777777" w:rsidR="00C31C58" w:rsidRPr="00F23314" w:rsidRDefault="00CE11CB" w:rsidP="00C31C58">
            <w:pPr>
              <w:pStyle w:val="TabellRader"/>
              <w:jc w:val="left"/>
            </w:pPr>
            <w:r w:rsidRPr="00F23314">
              <w:t>x</w:t>
            </w:r>
          </w:p>
        </w:tc>
        <w:tc>
          <w:tcPr>
            <w:tcW w:w="724" w:type="pct"/>
            <w:shd w:val="clear" w:color="auto" w:fill="auto"/>
          </w:tcPr>
          <w:p w14:paraId="6AFA7902" w14:textId="77777777" w:rsidR="00C31C58" w:rsidRPr="00F23314" w:rsidRDefault="00CE11CB" w:rsidP="00C31C58">
            <w:pPr>
              <w:pStyle w:val="TabellRader"/>
              <w:jc w:val="left"/>
            </w:pPr>
            <w:r w:rsidRPr="00F23314">
              <w:t>x</w:t>
            </w:r>
          </w:p>
        </w:tc>
        <w:tc>
          <w:tcPr>
            <w:tcW w:w="727" w:type="pct"/>
            <w:shd w:val="clear" w:color="auto" w:fill="auto"/>
          </w:tcPr>
          <w:p w14:paraId="26013F88" w14:textId="77777777" w:rsidR="00C31C58" w:rsidRPr="00F23314" w:rsidRDefault="00CE11CB" w:rsidP="00C31C58">
            <w:pPr>
              <w:pStyle w:val="TabellRader"/>
              <w:jc w:val="left"/>
            </w:pPr>
            <w:r w:rsidRPr="00F23314">
              <w:t>x</w:t>
            </w:r>
          </w:p>
        </w:tc>
        <w:tc>
          <w:tcPr>
            <w:tcW w:w="881" w:type="pct"/>
            <w:shd w:val="clear" w:color="auto" w:fill="auto"/>
          </w:tcPr>
          <w:p w14:paraId="18EF1D59" w14:textId="77777777" w:rsidR="00C31C58" w:rsidRPr="00F23314" w:rsidRDefault="00CE11CB" w:rsidP="00C31C58">
            <w:pPr>
              <w:pStyle w:val="TabellRader"/>
              <w:jc w:val="left"/>
            </w:pPr>
            <w:r w:rsidRPr="00F23314">
              <w:t>x</w:t>
            </w:r>
          </w:p>
        </w:tc>
        <w:tc>
          <w:tcPr>
            <w:tcW w:w="719" w:type="pct"/>
            <w:shd w:val="clear" w:color="auto" w:fill="auto"/>
          </w:tcPr>
          <w:p w14:paraId="2845AA1D" w14:textId="77777777" w:rsidR="00C31C58" w:rsidRPr="00F23314" w:rsidRDefault="00CE11CB" w:rsidP="00C31C58">
            <w:pPr>
              <w:pStyle w:val="TabellRader"/>
              <w:jc w:val="left"/>
            </w:pPr>
            <w:r w:rsidRPr="00F23314">
              <w:t>x</w:t>
            </w:r>
          </w:p>
        </w:tc>
      </w:tr>
      <w:tr w:rsidR="00C31C58" w:rsidRPr="00F23314" w14:paraId="297CEBBC" w14:textId="77777777" w:rsidTr="00C31C58">
        <w:trPr>
          <w:trHeight w:val="282"/>
        </w:trPr>
        <w:tc>
          <w:tcPr>
            <w:tcW w:w="1231" w:type="pct"/>
            <w:shd w:val="clear" w:color="auto" w:fill="auto"/>
          </w:tcPr>
          <w:p w14:paraId="5CD34865" w14:textId="77777777" w:rsidR="00C31C58" w:rsidRPr="00F23314" w:rsidRDefault="00CE11CB" w:rsidP="00C31C58">
            <w:pPr>
              <w:pStyle w:val="TabellRader"/>
              <w:jc w:val="left"/>
            </w:pPr>
            <w:r w:rsidRPr="00F23314">
              <w:t>Norge</w:t>
            </w:r>
          </w:p>
        </w:tc>
        <w:tc>
          <w:tcPr>
            <w:tcW w:w="718" w:type="pct"/>
            <w:shd w:val="clear" w:color="auto" w:fill="auto"/>
          </w:tcPr>
          <w:p w14:paraId="308D40B4" w14:textId="77777777" w:rsidR="00C31C58" w:rsidRPr="00F23314" w:rsidRDefault="00CE11CB" w:rsidP="00C31C58">
            <w:pPr>
              <w:pStyle w:val="TabellRader"/>
              <w:jc w:val="left"/>
            </w:pPr>
            <w:r w:rsidRPr="00F23314">
              <w:t>x</w:t>
            </w:r>
          </w:p>
        </w:tc>
        <w:tc>
          <w:tcPr>
            <w:tcW w:w="724" w:type="pct"/>
            <w:shd w:val="clear" w:color="auto" w:fill="auto"/>
          </w:tcPr>
          <w:p w14:paraId="35F81674" w14:textId="77777777" w:rsidR="00C31C58" w:rsidRPr="00F23314" w:rsidRDefault="00CE11CB" w:rsidP="00C31C58">
            <w:pPr>
              <w:pStyle w:val="TabellRader"/>
              <w:jc w:val="left"/>
            </w:pPr>
            <w:r w:rsidRPr="00F23314">
              <w:t>x</w:t>
            </w:r>
          </w:p>
        </w:tc>
        <w:tc>
          <w:tcPr>
            <w:tcW w:w="727" w:type="pct"/>
            <w:shd w:val="clear" w:color="auto" w:fill="auto"/>
          </w:tcPr>
          <w:p w14:paraId="09822A8C" w14:textId="77777777" w:rsidR="00C31C58" w:rsidRPr="00F23314" w:rsidRDefault="00CE11CB" w:rsidP="00C31C58">
            <w:pPr>
              <w:pStyle w:val="TabellRader"/>
              <w:jc w:val="left"/>
            </w:pPr>
            <w:r w:rsidRPr="00F23314">
              <w:t>x</w:t>
            </w:r>
          </w:p>
        </w:tc>
        <w:tc>
          <w:tcPr>
            <w:tcW w:w="881" w:type="pct"/>
            <w:shd w:val="clear" w:color="auto" w:fill="auto"/>
          </w:tcPr>
          <w:p w14:paraId="61A6FE7F" w14:textId="77777777" w:rsidR="00C31C58" w:rsidRPr="00F23314" w:rsidRDefault="00CE11CB" w:rsidP="00C31C58">
            <w:pPr>
              <w:pStyle w:val="TabellRader"/>
              <w:jc w:val="left"/>
            </w:pPr>
            <w:r w:rsidRPr="00F23314">
              <w:t>x</w:t>
            </w:r>
          </w:p>
        </w:tc>
        <w:tc>
          <w:tcPr>
            <w:tcW w:w="719" w:type="pct"/>
            <w:shd w:val="clear" w:color="auto" w:fill="auto"/>
          </w:tcPr>
          <w:p w14:paraId="5E7E2C78" w14:textId="77777777" w:rsidR="00C31C58" w:rsidRPr="00F23314" w:rsidRDefault="00CE11CB" w:rsidP="00C31C58">
            <w:pPr>
              <w:pStyle w:val="TabellRader"/>
              <w:jc w:val="left"/>
            </w:pPr>
            <w:r w:rsidRPr="00F23314">
              <w:t>x</w:t>
            </w:r>
          </w:p>
        </w:tc>
      </w:tr>
      <w:tr w:rsidR="00C31C58" w:rsidRPr="00F23314" w14:paraId="3085F0A2" w14:textId="77777777" w:rsidTr="00C31C58">
        <w:trPr>
          <w:trHeight w:val="282"/>
        </w:trPr>
        <w:tc>
          <w:tcPr>
            <w:tcW w:w="1231" w:type="pct"/>
            <w:shd w:val="clear" w:color="auto" w:fill="auto"/>
          </w:tcPr>
          <w:p w14:paraId="386C539A" w14:textId="77777777" w:rsidR="00C31C58" w:rsidRPr="00F23314" w:rsidRDefault="00CE11CB" w:rsidP="00C31C58">
            <w:pPr>
              <w:pStyle w:val="TabellRader"/>
              <w:jc w:val="left"/>
            </w:pPr>
            <w:r w:rsidRPr="00F23314">
              <w:t>Nya Zeeland</w:t>
            </w:r>
          </w:p>
        </w:tc>
        <w:tc>
          <w:tcPr>
            <w:tcW w:w="718" w:type="pct"/>
            <w:shd w:val="clear" w:color="auto" w:fill="auto"/>
          </w:tcPr>
          <w:p w14:paraId="2ED01FA6" w14:textId="77777777" w:rsidR="00C31C58" w:rsidRPr="00F23314" w:rsidRDefault="00CE11CB" w:rsidP="00C31C58">
            <w:pPr>
              <w:pStyle w:val="TabellRader"/>
              <w:jc w:val="left"/>
            </w:pPr>
            <w:r w:rsidRPr="00F23314">
              <w:t>x</w:t>
            </w:r>
          </w:p>
        </w:tc>
        <w:tc>
          <w:tcPr>
            <w:tcW w:w="724" w:type="pct"/>
            <w:shd w:val="clear" w:color="auto" w:fill="auto"/>
          </w:tcPr>
          <w:p w14:paraId="015B01F1" w14:textId="77777777" w:rsidR="00C31C58" w:rsidRPr="00F23314" w:rsidRDefault="00CE11CB" w:rsidP="00C31C58">
            <w:pPr>
              <w:pStyle w:val="TabellRader"/>
              <w:jc w:val="left"/>
            </w:pPr>
            <w:r w:rsidRPr="00F23314">
              <w:t>x</w:t>
            </w:r>
          </w:p>
        </w:tc>
        <w:tc>
          <w:tcPr>
            <w:tcW w:w="727" w:type="pct"/>
            <w:shd w:val="clear" w:color="auto" w:fill="auto"/>
          </w:tcPr>
          <w:p w14:paraId="1B663DD7" w14:textId="77777777" w:rsidR="00C31C58" w:rsidRPr="00F23314" w:rsidRDefault="00CE11CB" w:rsidP="00C31C58">
            <w:pPr>
              <w:pStyle w:val="TabellRader"/>
              <w:jc w:val="left"/>
            </w:pPr>
            <w:r w:rsidRPr="00F23314">
              <w:t>x</w:t>
            </w:r>
          </w:p>
        </w:tc>
        <w:tc>
          <w:tcPr>
            <w:tcW w:w="881" w:type="pct"/>
            <w:shd w:val="clear" w:color="auto" w:fill="auto"/>
          </w:tcPr>
          <w:p w14:paraId="3C5F18EE" w14:textId="77777777" w:rsidR="00C31C58" w:rsidRPr="00F23314" w:rsidRDefault="00CE11CB" w:rsidP="00C31C58">
            <w:pPr>
              <w:pStyle w:val="TabellRader"/>
              <w:jc w:val="left"/>
            </w:pPr>
            <w:r w:rsidRPr="00F23314">
              <w:t>x</w:t>
            </w:r>
          </w:p>
        </w:tc>
        <w:tc>
          <w:tcPr>
            <w:tcW w:w="719" w:type="pct"/>
            <w:shd w:val="clear" w:color="auto" w:fill="auto"/>
          </w:tcPr>
          <w:p w14:paraId="274C2DCE" w14:textId="77777777" w:rsidR="00C31C58" w:rsidRPr="00F23314" w:rsidRDefault="00CE11CB" w:rsidP="00C31C58">
            <w:pPr>
              <w:pStyle w:val="TabellRader"/>
              <w:jc w:val="left"/>
            </w:pPr>
            <w:r w:rsidRPr="00F23314">
              <w:t>x</w:t>
            </w:r>
          </w:p>
        </w:tc>
      </w:tr>
      <w:tr w:rsidR="00C31C58" w:rsidRPr="00F23314" w14:paraId="71E32082" w14:textId="77777777" w:rsidTr="00C31C58">
        <w:trPr>
          <w:trHeight w:val="282"/>
        </w:trPr>
        <w:tc>
          <w:tcPr>
            <w:tcW w:w="1231" w:type="pct"/>
            <w:shd w:val="clear" w:color="auto" w:fill="auto"/>
          </w:tcPr>
          <w:p w14:paraId="1D6D448E" w14:textId="77777777" w:rsidR="00C31C58" w:rsidRPr="00F23314" w:rsidRDefault="00CE11CB" w:rsidP="00C31C58">
            <w:pPr>
              <w:pStyle w:val="TabellRader"/>
              <w:jc w:val="left"/>
            </w:pPr>
            <w:r w:rsidRPr="00F23314">
              <w:t>Polen</w:t>
            </w:r>
          </w:p>
        </w:tc>
        <w:tc>
          <w:tcPr>
            <w:tcW w:w="718" w:type="pct"/>
            <w:shd w:val="clear" w:color="auto" w:fill="auto"/>
          </w:tcPr>
          <w:p w14:paraId="03EBBCED" w14:textId="77777777" w:rsidR="00C31C58" w:rsidRPr="00F23314" w:rsidRDefault="00CE11CB" w:rsidP="00C31C58">
            <w:pPr>
              <w:pStyle w:val="TabellRader"/>
              <w:jc w:val="left"/>
            </w:pPr>
            <w:r w:rsidRPr="00F23314">
              <w:t>x</w:t>
            </w:r>
          </w:p>
        </w:tc>
        <w:tc>
          <w:tcPr>
            <w:tcW w:w="724" w:type="pct"/>
            <w:shd w:val="clear" w:color="auto" w:fill="auto"/>
          </w:tcPr>
          <w:p w14:paraId="05BB9290" w14:textId="77777777" w:rsidR="00C31C58" w:rsidRPr="00F23314" w:rsidRDefault="00CE11CB" w:rsidP="00C31C58">
            <w:pPr>
              <w:pStyle w:val="TabellRader"/>
              <w:jc w:val="left"/>
            </w:pPr>
            <w:r w:rsidRPr="00F23314">
              <w:t>x</w:t>
            </w:r>
          </w:p>
        </w:tc>
        <w:tc>
          <w:tcPr>
            <w:tcW w:w="727" w:type="pct"/>
            <w:shd w:val="clear" w:color="auto" w:fill="auto"/>
          </w:tcPr>
          <w:p w14:paraId="07F25636" w14:textId="77777777" w:rsidR="00C31C58" w:rsidRPr="00F23314" w:rsidRDefault="00CE11CB" w:rsidP="00C31C58">
            <w:pPr>
              <w:pStyle w:val="TabellRader"/>
              <w:jc w:val="left"/>
            </w:pPr>
            <w:r w:rsidRPr="00F23314">
              <w:t>x</w:t>
            </w:r>
          </w:p>
        </w:tc>
        <w:tc>
          <w:tcPr>
            <w:tcW w:w="881" w:type="pct"/>
            <w:shd w:val="clear" w:color="auto" w:fill="auto"/>
          </w:tcPr>
          <w:p w14:paraId="76E21C6C" w14:textId="77777777" w:rsidR="00C31C58" w:rsidRPr="00F23314" w:rsidRDefault="00CE11CB" w:rsidP="00C31C58">
            <w:pPr>
              <w:pStyle w:val="TabellRader"/>
              <w:jc w:val="left"/>
            </w:pPr>
            <w:r w:rsidRPr="00F23314">
              <w:t>x</w:t>
            </w:r>
          </w:p>
        </w:tc>
        <w:tc>
          <w:tcPr>
            <w:tcW w:w="719" w:type="pct"/>
            <w:shd w:val="clear" w:color="auto" w:fill="auto"/>
          </w:tcPr>
          <w:p w14:paraId="5B694E06" w14:textId="77777777" w:rsidR="00C31C58" w:rsidRPr="00F23314" w:rsidRDefault="00CE11CB" w:rsidP="00C31C58">
            <w:pPr>
              <w:pStyle w:val="TabellRader"/>
              <w:jc w:val="left"/>
            </w:pPr>
            <w:r w:rsidRPr="00F23314">
              <w:t>x</w:t>
            </w:r>
          </w:p>
        </w:tc>
      </w:tr>
      <w:tr w:rsidR="00C31C58" w:rsidRPr="00F23314" w14:paraId="323B9DF0" w14:textId="77777777" w:rsidTr="00C31C58">
        <w:trPr>
          <w:trHeight w:val="282"/>
        </w:trPr>
        <w:tc>
          <w:tcPr>
            <w:tcW w:w="1231" w:type="pct"/>
            <w:shd w:val="clear" w:color="auto" w:fill="auto"/>
          </w:tcPr>
          <w:p w14:paraId="3162FD62" w14:textId="77777777" w:rsidR="00C31C58" w:rsidRPr="00F23314" w:rsidRDefault="00CE11CB" w:rsidP="00C31C58">
            <w:pPr>
              <w:pStyle w:val="TabellRader"/>
              <w:jc w:val="left"/>
            </w:pPr>
            <w:r w:rsidRPr="00F23314">
              <w:t>Portugal</w:t>
            </w:r>
          </w:p>
        </w:tc>
        <w:tc>
          <w:tcPr>
            <w:tcW w:w="718" w:type="pct"/>
            <w:shd w:val="clear" w:color="auto" w:fill="auto"/>
          </w:tcPr>
          <w:p w14:paraId="3D9F70A5" w14:textId="77777777" w:rsidR="00C31C58" w:rsidRPr="00F23314" w:rsidRDefault="00CE11CB" w:rsidP="00C31C58">
            <w:pPr>
              <w:pStyle w:val="TabellRader"/>
              <w:jc w:val="left"/>
            </w:pPr>
            <w:r w:rsidRPr="00F23314">
              <w:t>x</w:t>
            </w:r>
          </w:p>
        </w:tc>
        <w:tc>
          <w:tcPr>
            <w:tcW w:w="724" w:type="pct"/>
            <w:shd w:val="clear" w:color="auto" w:fill="auto"/>
          </w:tcPr>
          <w:p w14:paraId="28B12DD4" w14:textId="77777777" w:rsidR="00C31C58" w:rsidRPr="00F23314" w:rsidRDefault="00CE11CB" w:rsidP="00C31C58">
            <w:pPr>
              <w:pStyle w:val="TabellRader"/>
              <w:jc w:val="left"/>
            </w:pPr>
            <w:r w:rsidRPr="00F23314">
              <w:t>x</w:t>
            </w:r>
          </w:p>
        </w:tc>
        <w:tc>
          <w:tcPr>
            <w:tcW w:w="727" w:type="pct"/>
            <w:shd w:val="clear" w:color="auto" w:fill="auto"/>
          </w:tcPr>
          <w:p w14:paraId="3037E739" w14:textId="77777777" w:rsidR="00C31C58" w:rsidRPr="00F23314" w:rsidRDefault="00CE11CB" w:rsidP="00C31C58">
            <w:pPr>
              <w:pStyle w:val="TabellRader"/>
              <w:jc w:val="left"/>
            </w:pPr>
            <w:r w:rsidRPr="00F23314">
              <w:t>x</w:t>
            </w:r>
          </w:p>
        </w:tc>
        <w:tc>
          <w:tcPr>
            <w:tcW w:w="881" w:type="pct"/>
            <w:shd w:val="clear" w:color="auto" w:fill="auto"/>
          </w:tcPr>
          <w:p w14:paraId="6BAE3AF0" w14:textId="77777777" w:rsidR="00C31C58" w:rsidRPr="00F23314" w:rsidRDefault="00CE11CB" w:rsidP="00C31C58">
            <w:pPr>
              <w:pStyle w:val="TabellRader"/>
              <w:jc w:val="left"/>
            </w:pPr>
            <w:r w:rsidRPr="00F23314">
              <w:t>x</w:t>
            </w:r>
          </w:p>
        </w:tc>
        <w:tc>
          <w:tcPr>
            <w:tcW w:w="719" w:type="pct"/>
            <w:shd w:val="clear" w:color="auto" w:fill="auto"/>
          </w:tcPr>
          <w:p w14:paraId="16180319" w14:textId="77777777" w:rsidR="00C31C58" w:rsidRPr="00F23314" w:rsidRDefault="00CE11CB" w:rsidP="00C31C58">
            <w:pPr>
              <w:pStyle w:val="TabellRader"/>
              <w:jc w:val="left"/>
            </w:pPr>
            <w:r w:rsidRPr="00F23314">
              <w:t>x</w:t>
            </w:r>
          </w:p>
        </w:tc>
      </w:tr>
      <w:tr w:rsidR="00C31C58" w:rsidRPr="00F23314" w14:paraId="476D5238" w14:textId="77777777" w:rsidTr="00C31C58">
        <w:trPr>
          <w:trHeight w:val="282"/>
        </w:trPr>
        <w:tc>
          <w:tcPr>
            <w:tcW w:w="1231" w:type="pct"/>
            <w:shd w:val="clear" w:color="auto" w:fill="auto"/>
          </w:tcPr>
          <w:p w14:paraId="3426E172" w14:textId="77777777" w:rsidR="00C31C58" w:rsidRPr="00F23314" w:rsidRDefault="00CE11CB" w:rsidP="00C31C58">
            <w:pPr>
              <w:pStyle w:val="TabellRader"/>
              <w:jc w:val="left"/>
            </w:pPr>
            <w:r w:rsidRPr="00F23314">
              <w:t>Rumänien</w:t>
            </w:r>
          </w:p>
        </w:tc>
        <w:tc>
          <w:tcPr>
            <w:tcW w:w="718" w:type="pct"/>
            <w:shd w:val="clear" w:color="auto" w:fill="auto"/>
          </w:tcPr>
          <w:p w14:paraId="52A3A369" w14:textId="77777777" w:rsidR="00C31C58" w:rsidRPr="00F23314" w:rsidRDefault="00CE11CB" w:rsidP="00C31C58">
            <w:pPr>
              <w:pStyle w:val="TabellRader"/>
              <w:jc w:val="left"/>
            </w:pPr>
            <w:r w:rsidRPr="00F23314">
              <w:t>x</w:t>
            </w:r>
          </w:p>
        </w:tc>
        <w:tc>
          <w:tcPr>
            <w:tcW w:w="724" w:type="pct"/>
            <w:shd w:val="clear" w:color="auto" w:fill="auto"/>
          </w:tcPr>
          <w:p w14:paraId="6AC0DA8B" w14:textId="77777777" w:rsidR="00C31C58" w:rsidRPr="00F23314" w:rsidRDefault="00CE11CB" w:rsidP="00C31C58">
            <w:pPr>
              <w:pStyle w:val="TabellRader"/>
              <w:jc w:val="left"/>
            </w:pPr>
            <w:r w:rsidRPr="00F23314">
              <w:t>x</w:t>
            </w:r>
          </w:p>
        </w:tc>
        <w:tc>
          <w:tcPr>
            <w:tcW w:w="727" w:type="pct"/>
            <w:shd w:val="clear" w:color="auto" w:fill="auto"/>
          </w:tcPr>
          <w:p w14:paraId="038CF9D1" w14:textId="77777777" w:rsidR="00C31C58" w:rsidRPr="00F23314" w:rsidRDefault="00CE11CB" w:rsidP="00C31C58">
            <w:pPr>
              <w:pStyle w:val="TabellRader"/>
              <w:jc w:val="left"/>
            </w:pPr>
            <w:r w:rsidRPr="00F23314">
              <w:t>x</w:t>
            </w:r>
          </w:p>
        </w:tc>
        <w:tc>
          <w:tcPr>
            <w:tcW w:w="881" w:type="pct"/>
            <w:shd w:val="clear" w:color="auto" w:fill="auto"/>
          </w:tcPr>
          <w:p w14:paraId="525868F1" w14:textId="77777777" w:rsidR="00C31C58" w:rsidRPr="00F23314" w:rsidRDefault="00CE11CB" w:rsidP="00C31C58">
            <w:pPr>
              <w:pStyle w:val="TabellRader"/>
              <w:jc w:val="left"/>
            </w:pPr>
            <w:r w:rsidRPr="00F23314">
              <w:t>-</w:t>
            </w:r>
          </w:p>
        </w:tc>
        <w:tc>
          <w:tcPr>
            <w:tcW w:w="719" w:type="pct"/>
            <w:shd w:val="clear" w:color="auto" w:fill="auto"/>
          </w:tcPr>
          <w:p w14:paraId="24BED13A" w14:textId="77777777" w:rsidR="00C31C58" w:rsidRPr="00F23314" w:rsidRDefault="00CE11CB" w:rsidP="00C31C58">
            <w:pPr>
              <w:pStyle w:val="TabellRader"/>
              <w:jc w:val="left"/>
            </w:pPr>
            <w:r w:rsidRPr="00F23314">
              <w:t>x</w:t>
            </w:r>
          </w:p>
        </w:tc>
      </w:tr>
      <w:tr w:rsidR="00C31C58" w:rsidRPr="00F23314" w14:paraId="479F2633" w14:textId="77777777" w:rsidTr="00C31C58">
        <w:trPr>
          <w:trHeight w:val="282"/>
        </w:trPr>
        <w:tc>
          <w:tcPr>
            <w:tcW w:w="1231" w:type="pct"/>
            <w:shd w:val="clear" w:color="auto" w:fill="auto"/>
          </w:tcPr>
          <w:p w14:paraId="47F8185E" w14:textId="77777777" w:rsidR="00C31C58" w:rsidRPr="00F23314" w:rsidRDefault="00CE11CB" w:rsidP="00C31C58">
            <w:pPr>
              <w:pStyle w:val="TabellRader"/>
              <w:jc w:val="left"/>
            </w:pPr>
            <w:r w:rsidRPr="00F23314">
              <w:t>Ryssland</w:t>
            </w:r>
          </w:p>
        </w:tc>
        <w:tc>
          <w:tcPr>
            <w:tcW w:w="718" w:type="pct"/>
            <w:shd w:val="clear" w:color="auto" w:fill="auto"/>
          </w:tcPr>
          <w:p w14:paraId="13CBA8D1" w14:textId="77777777" w:rsidR="00C31C58" w:rsidRPr="00F23314" w:rsidRDefault="00CE11CB" w:rsidP="00C31C58">
            <w:pPr>
              <w:pStyle w:val="TabellRader"/>
              <w:jc w:val="left"/>
            </w:pPr>
            <w:r w:rsidRPr="00F23314">
              <w:t>x</w:t>
            </w:r>
          </w:p>
        </w:tc>
        <w:tc>
          <w:tcPr>
            <w:tcW w:w="724" w:type="pct"/>
            <w:shd w:val="clear" w:color="auto" w:fill="auto"/>
          </w:tcPr>
          <w:p w14:paraId="0718052A" w14:textId="77777777" w:rsidR="00C31C58" w:rsidRPr="00F23314" w:rsidRDefault="00CE11CB" w:rsidP="00C31C58">
            <w:pPr>
              <w:pStyle w:val="TabellRader"/>
              <w:jc w:val="left"/>
            </w:pPr>
            <w:r w:rsidRPr="00F23314">
              <w:t>x</w:t>
            </w:r>
          </w:p>
        </w:tc>
        <w:tc>
          <w:tcPr>
            <w:tcW w:w="727" w:type="pct"/>
            <w:shd w:val="clear" w:color="auto" w:fill="auto"/>
          </w:tcPr>
          <w:p w14:paraId="3F8AC851" w14:textId="77777777" w:rsidR="00C31C58" w:rsidRPr="00F23314" w:rsidRDefault="00CE11CB" w:rsidP="00C31C58">
            <w:pPr>
              <w:pStyle w:val="TabellRader"/>
              <w:jc w:val="left"/>
            </w:pPr>
            <w:r w:rsidRPr="00F23314">
              <w:t>-</w:t>
            </w:r>
          </w:p>
        </w:tc>
        <w:tc>
          <w:tcPr>
            <w:tcW w:w="881" w:type="pct"/>
            <w:shd w:val="clear" w:color="auto" w:fill="auto"/>
          </w:tcPr>
          <w:p w14:paraId="4A339DC6" w14:textId="77777777" w:rsidR="00C31C58" w:rsidRPr="00F23314" w:rsidRDefault="00CE11CB" w:rsidP="00C31C58">
            <w:pPr>
              <w:pStyle w:val="TabellRader"/>
              <w:jc w:val="left"/>
            </w:pPr>
            <w:r w:rsidRPr="00F23314">
              <w:t>x</w:t>
            </w:r>
          </w:p>
        </w:tc>
        <w:tc>
          <w:tcPr>
            <w:tcW w:w="719" w:type="pct"/>
            <w:shd w:val="clear" w:color="auto" w:fill="auto"/>
          </w:tcPr>
          <w:p w14:paraId="3938804F" w14:textId="77777777" w:rsidR="00C31C58" w:rsidRPr="00F23314" w:rsidRDefault="00CE11CB" w:rsidP="00C31C58">
            <w:pPr>
              <w:pStyle w:val="TabellRader"/>
              <w:jc w:val="left"/>
            </w:pPr>
            <w:r w:rsidRPr="00F23314">
              <w:t>x</w:t>
            </w:r>
          </w:p>
        </w:tc>
      </w:tr>
      <w:tr w:rsidR="00C31C58" w:rsidRPr="00F23314" w14:paraId="42868757" w14:textId="77777777" w:rsidTr="00C31C58">
        <w:trPr>
          <w:trHeight w:val="282"/>
        </w:trPr>
        <w:tc>
          <w:tcPr>
            <w:tcW w:w="1231" w:type="pct"/>
            <w:shd w:val="clear" w:color="auto" w:fill="auto"/>
          </w:tcPr>
          <w:p w14:paraId="3F8941A7" w14:textId="77777777" w:rsidR="00C31C58" w:rsidRPr="00F23314" w:rsidRDefault="00CE11CB" w:rsidP="00C31C58">
            <w:pPr>
              <w:pStyle w:val="TabellRader"/>
              <w:jc w:val="left"/>
            </w:pPr>
            <w:r w:rsidRPr="00F23314">
              <w:t>Schweiz</w:t>
            </w:r>
          </w:p>
        </w:tc>
        <w:tc>
          <w:tcPr>
            <w:tcW w:w="718" w:type="pct"/>
            <w:shd w:val="clear" w:color="auto" w:fill="auto"/>
          </w:tcPr>
          <w:p w14:paraId="0FA87651" w14:textId="77777777" w:rsidR="00C31C58" w:rsidRPr="00F23314" w:rsidRDefault="00CE11CB" w:rsidP="00C31C58">
            <w:pPr>
              <w:pStyle w:val="TabellRader"/>
              <w:jc w:val="left"/>
            </w:pPr>
            <w:r w:rsidRPr="00F23314">
              <w:t>x</w:t>
            </w:r>
          </w:p>
        </w:tc>
        <w:tc>
          <w:tcPr>
            <w:tcW w:w="724" w:type="pct"/>
            <w:shd w:val="clear" w:color="auto" w:fill="auto"/>
          </w:tcPr>
          <w:p w14:paraId="4CCFC250" w14:textId="77777777" w:rsidR="00C31C58" w:rsidRPr="00F23314" w:rsidRDefault="00CE11CB" w:rsidP="00C31C58">
            <w:pPr>
              <w:pStyle w:val="TabellRader"/>
              <w:jc w:val="left"/>
            </w:pPr>
            <w:r w:rsidRPr="00F23314">
              <w:t>x</w:t>
            </w:r>
          </w:p>
        </w:tc>
        <w:tc>
          <w:tcPr>
            <w:tcW w:w="727" w:type="pct"/>
            <w:shd w:val="clear" w:color="auto" w:fill="auto"/>
          </w:tcPr>
          <w:p w14:paraId="595E5C70" w14:textId="77777777" w:rsidR="00C31C58" w:rsidRPr="00F23314" w:rsidRDefault="00CE11CB" w:rsidP="00C31C58">
            <w:pPr>
              <w:pStyle w:val="TabellRader"/>
              <w:jc w:val="left"/>
            </w:pPr>
            <w:r w:rsidRPr="00F23314">
              <w:t>x</w:t>
            </w:r>
          </w:p>
        </w:tc>
        <w:tc>
          <w:tcPr>
            <w:tcW w:w="881" w:type="pct"/>
            <w:shd w:val="clear" w:color="auto" w:fill="auto"/>
          </w:tcPr>
          <w:p w14:paraId="140D2BAD" w14:textId="77777777" w:rsidR="00C31C58" w:rsidRPr="00F23314" w:rsidRDefault="00CE11CB" w:rsidP="00C31C58">
            <w:pPr>
              <w:pStyle w:val="TabellRader"/>
              <w:jc w:val="left"/>
            </w:pPr>
            <w:r w:rsidRPr="00F23314">
              <w:t>x</w:t>
            </w:r>
          </w:p>
        </w:tc>
        <w:tc>
          <w:tcPr>
            <w:tcW w:w="719" w:type="pct"/>
            <w:shd w:val="clear" w:color="auto" w:fill="auto"/>
          </w:tcPr>
          <w:p w14:paraId="58515068" w14:textId="77777777" w:rsidR="00C31C58" w:rsidRPr="00F23314" w:rsidRDefault="00CE11CB" w:rsidP="00C31C58">
            <w:pPr>
              <w:pStyle w:val="TabellRader"/>
              <w:jc w:val="left"/>
            </w:pPr>
            <w:r w:rsidRPr="00F23314">
              <w:t>x</w:t>
            </w:r>
          </w:p>
        </w:tc>
      </w:tr>
      <w:tr w:rsidR="00C31C58" w:rsidRPr="00F23314" w14:paraId="4A294987" w14:textId="77777777" w:rsidTr="00C31C58">
        <w:trPr>
          <w:trHeight w:val="282"/>
        </w:trPr>
        <w:tc>
          <w:tcPr>
            <w:tcW w:w="1231" w:type="pct"/>
            <w:shd w:val="clear" w:color="auto" w:fill="auto"/>
          </w:tcPr>
          <w:p w14:paraId="3E02DB1D" w14:textId="77777777" w:rsidR="00C31C58" w:rsidRPr="00F23314" w:rsidRDefault="00CE11CB" w:rsidP="00C31C58">
            <w:pPr>
              <w:pStyle w:val="TabellRader"/>
              <w:jc w:val="left"/>
            </w:pPr>
            <w:r w:rsidRPr="00F23314">
              <w:t>Serbien</w:t>
            </w:r>
          </w:p>
        </w:tc>
        <w:tc>
          <w:tcPr>
            <w:tcW w:w="718" w:type="pct"/>
            <w:shd w:val="clear" w:color="auto" w:fill="auto"/>
          </w:tcPr>
          <w:p w14:paraId="0E9CBE75" w14:textId="77777777" w:rsidR="00C31C58" w:rsidRPr="00F23314" w:rsidRDefault="00CE11CB" w:rsidP="00C31C58">
            <w:pPr>
              <w:pStyle w:val="TabellRader"/>
              <w:jc w:val="left"/>
            </w:pPr>
            <w:r w:rsidRPr="00F23314">
              <w:t>-</w:t>
            </w:r>
          </w:p>
        </w:tc>
        <w:tc>
          <w:tcPr>
            <w:tcW w:w="724" w:type="pct"/>
            <w:shd w:val="clear" w:color="auto" w:fill="auto"/>
          </w:tcPr>
          <w:p w14:paraId="2E433698" w14:textId="77777777" w:rsidR="00C31C58" w:rsidRPr="00F23314" w:rsidRDefault="00CE11CB" w:rsidP="00C31C58">
            <w:pPr>
              <w:pStyle w:val="TabellRader"/>
              <w:jc w:val="left"/>
            </w:pPr>
            <w:r w:rsidRPr="00F23314">
              <w:t>x</w:t>
            </w:r>
          </w:p>
        </w:tc>
        <w:tc>
          <w:tcPr>
            <w:tcW w:w="727" w:type="pct"/>
            <w:shd w:val="clear" w:color="auto" w:fill="auto"/>
          </w:tcPr>
          <w:p w14:paraId="63921F83" w14:textId="77777777" w:rsidR="00C31C58" w:rsidRPr="00F23314" w:rsidRDefault="00CE11CB" w:rsidP="00C31C58">
            <w:pPr>
              <w:pStyle w:val="TabellRader"/>
              <w:jc w:val="left"/>
            </w:pPr>
            <w:r w:rsidRPr="00F23314">
              <w:t>-</w:t>
            </w:r>
          </w:p>
        </w:tc>
        <w:tc>
          <w:tcPr>
            <w:tcW w:w="881" w:type="pct"/>
            <w:shd w:val="clear" w:color="auto" w:fill="auto"/>
          </w:tcPr>
          <w:p w14:paraId="77CFCA90" w14:textId="77777777" w:rsidR="00C31C58" w:rsidRPr="00F23314" w:rsidRDefault="00CE11CB" w:rsidP="00C31C58">
            <w:pPr>
              <w:pStyle w:val="TabellRader"/>
              <w:jc w:val="left"/>
            </w:pPr>
            <w:r w:rsidRPr="00F23314">
              <w:t>-</w:t>
            </w:r>
          </w:p>
        </w:tc>
        <w:tc>
          <w:tcPr>
            <w:tcW w:w="719" w:type="pct"/>
            <w:shd w:val="clear" w:color="auto" w:fill="auto"/>
          </w:tcPr>
          <w:p w14:paraId="799AFEAE" w14:textId="77777777" w:rsidR="00C31C58" w:rsidRPr="00F23314" w:rsidRDefault="00CE11CB" w:rsidP="00C31C58">
            <w:pPr>
              <w:pStyle w:val="TabellRader"/>
              <w:jc w:val="left"/>
            </w:pPr>
            <w:r w:rsidRPr="00F23314">
              <w:t>-</w:t>
            </w:r>
          </w:p>
        </w:tc>
      </w:tr>
      <w:tr w:rsidR="00C31C58" w:rsidRPr="00F23314" w14:paraId="3305C58F" w14:textId="77777777" w:rsidTr="00C31C58">
        <w:trPr>
          <w:trHeight w:val="282"/>
        </w:trPr>
        <w:tc>
          <w:tcPr>
            <w:tcW w:w="1231" w:type="pct"/>
            <w:shd w:val="clear" w:color="auto" w:fill="auto"/>
          </w:tcPr>
          <w:p w14:paraId="2CF6A4AC" w14:textId="77777777" w:rsidR="00C31C58" w:rsidRPr="00F23314" w:rsidRDefault="00CE11CB" w:rsidP="00C31C58">
            <w:pPr>
              <w:pStyle w:val="TabellRader"/>
              <w:jc w:val="left"/>
            </w:pPr>
            <w:r w:rsidRPr="00F23314">
              <w:t>Slovakien</w:t>
            </w:r>
          </w:p>
        </w:tc>
        <w:tc>
          <w:tcPr>
            <w:tcW w:w="718" w:type="pct"/>
            <w:shd w:val="clear" w:color="auto" w:fill="auto"/>
          </w:tcPr>
          <w:p w14:paraId="0D183227" w14:textId="77777777" w:rsidR="00C31C58" w:rsidRPr="00F23314" w:rsidRDefault="00CE11CB" w:rsidP="00C31C58">
            <w:pPr>
              <w:pStyle w:val="TabellRader"/>
              <w:jc w:val="left"/>
            </w:pPr>
            <w:r w:rsidRPr="00F23314">
              <w:t>x</w:t>
            </w:r>
          </w:p>
        </w:tc>
        <w:tc>
          <w:tcPr>
            <w:tcW w:w="724" w:type="pct"/>
            <w:shd w:val="clear" w:color="auto" w:fill="auto"/>
          </w:tcPr>
          <w:p w14:paraId="7448C992" w14:textId="77777777" w:rsidR="00C31C58" w:rsidRPr="00F23314" w:rsidRDefault="00CE11CB" w:rsidP="00C31C58">
            <w:pPr>
              <w:pStyle w:val="TabellRader"/>
              <w:jc w:val="left"/>
            </w:pPr>
            <w:r w:rsidRPr="00F23314">
              <w:t>x</w:t>
            </w:r>
          </w:p>
        </w:tc>
        <w:tc>
          <w:tcPr>
            <w:tcW w:w="727" w:type="pct"/>
            <w:shd w:val="clear" w:color="auto" w:fill="auto"/>
          </w:tcPr>
          <w:p w14:paraId="2769EA37" w14:textId="77777777" w:rsidR="00C31C58" w:rsidRPr="00F23314" w:rsidRDefault="00CE11CB" w:rsidP="00C31C58">
            <w:pPr>
              <w:pStyle w:val="TabellRader"/>
              <w:jc w:val="left"/>
            </w:pPr>
            <w:r w:rsidRPr="00F23314">
              <w:t>x</w:t>
            </w:r>
          </w:p>
        </w:tc>
        <w:tc>
          <w:tcPr>
            <w:tcW w:w="881" w:type="pct"/>
            <w:shd w:val="clear" w:color="auto" w:fill="auto"/>
          </w:tcPr>
          <w:p w14:paraId="254B0358" w14:textId="77777777" w:rsidR="00C31C58" w:rsidRPr="00F23314" w:rsidRDefault="00CE11CB" w:rsidP="00C31C58">
            <w:pPr>
              <w:pStyle w:val="TabellRader"/>
              <w:jc w:val="left"/>
            </w:pPr>
            <w:r w:rsidRPr="00F23314">
              <w:t>-</w:t>
            </w:r>
          </w:p>
        </w:tc>
        <w:tc>
          <w:tcPr>
            <w:tcW w:w="719" w:type="pct"/>
            <w:shd w:val="clear" w:color="auto" w:fill="auto"/>
          </w:tcPr>
          <w:p w14:paraId="49CC05C2" w14:textId="77777777" w:rsidR="00C31C58" w:rsidRPr="00F23314" w:rsidRDefault="00CE11CB" w:rsidP="00C31C58">
            <w:pPr>
              <w:pStyle w:val="TabellRader"/>
              <w:jc w:val="left"/>
            </w:pPr>
            <w:r w:rsidRPr="00F23314">
              <w:t>x</w:t>
            </w:r>
          </w:p>
        </w:tc>
      </w:tr>
      <w:tr w:rsidR="00C31C58" w:rsidRPr="00F23314" w14:paraId="37B1D8F6" w14:textId="77777777" w:rsidTr="00C31C58">
        <w:trPr>
          <w:trHeight w:val="282"/>
        </w:trPr>
        <w:tc>
          <w:tcPr>
            <w:tcW w:w="1231" w:type="pct"/>
            <w:shd w:val="clear" w:color="auto" w:fill="auto"/>
          </w:tcPr>
          <w:p w14:paraId="7F78CFDE" w14:textId="77777777" w:rsidR="00C31C58" w:rsidRPr="00F23314" w:rsidRDefault="00CE11CB" w:rsidP="00C31C58">
            <w:pPr>
              <w:pStyle w:val="TabellRader"/>
              <w:jc w:val="left"/>
            </w:pPr>
            <w:r w:rsidRPr="00F23314">
              <w:t>Slovenien</w:t>
            </w:r>
          </w:p>
        </w:tc>
        <w:tc>
          <w:tcPr>
            <w:tcW w:w="718" w:type="pct"/>
            <w:shd w:val="clear" w:color="auto" w:fill="auto"/>
          </w:tcPr>
          <w:p w14:paraId="58CB7E71" w14:textId="77777777" w:rsidR="00C31C58" w:rsidRPr="00F23314" w:rsidRDefault="00CE11CB" w:rsidP="00C31C58">
            <w:pPr>
              <w:pStyle w:val="TabellRader"/>
              <w:jc w:val="left"/>
            </w:pPr>
            <w:r w:rsidRPr="00F23314">
              <w:t>x</w:t>
            </w:r>
          </w:p>
        </w:tc>
        <w:tc>
          <w:tcPr>
            <w:tcW w:w="724" w:type="pct"/>
            <w:shd w:val="clear" w:color="auto" w:fill="auto"/>
          </w:tcPr>
          <w:p w14:paraId="11BEAC91" w14:textId="77777777" w:rsidR="00C31C58" w:rsidRPr="00F23314" w:rsidRDefault="00CE11CB" w:rsidP="00C31C58">
            <w:pPr>
              <w:pStyle w:val="TabellRader"/>
              <w:jc w:val="left"/>
            </w:pPr>
            <w:r w:rsidRPr="00F23314">
              <w:t>x</w:t>
            </w:r>
          </w:p>
        </w:tc>
        <w:tc>
          <w:tcPr>
            <w:tcW w:w="727" w:type="pct"/>
            <w:shd w:val="clear" w:color="auto" w:fill="auto"/>
          </w:tcPr>
          <w:p w14:paraId="5AEEDF49" w14:textId="77777777" w:rsidR="00C31C58" w:rsidRPr="00F23314" w:rsidRDefault="00CE11CB" w:rsidP="00C31C58">
            <w:pPr>
              <w:pStyle w:val="TabellRader"/>
              <w:jc w:val="left"/>
            </w:pPr>
            <w:r w:rsidRPr="00F23314">
              <w:t>x</w:t>
            </w:r>
          </w:p>
        </w:tc>
        <w:tc>
          <w:tcPr>
            <w:tcW w:w="881" w:type="pct"/>
            <w:shd w:val="clear" w:color="auto" w:fill="auto"/>
          </w:tcPr>
          <w:p w14:paraId="18F8DE98" w14:textId="77777777" w:rsidR="00C31C58" w:rsidRPr="00F23314" w:rsidRDefault="00CE11CB" w:rsidP="00C31C58">
            <w:pPr>
              <w:pStyle w:val="TabellRader"/>
              <w:jc w:val="left"/>
            </w:pPr>
            <w:r w:rsidRPr="00F23314">
              <w:t>-</w:t>
            </w:r>
          </w:p>
        </w:tc>
        <w:tc>
          <w:tcPr>
            <w:tcW w:w="719" w:type="pct"/>
            <w:shd w:val="clear" w:color="auto" w:fill="auto"/>
          </w:tcPr>
          <w:p w14:paraId="1E80365A" w14:textId="77777777" w:rsidR="00C31C58" w:rsidRPr="00F23314" w:rsidRDefault="00CE11CB" w:rsidP="00C31C58">
            <w:pPr>
              <w:pStyle w:val="TabellRader"/>
              <w:jc w:val="left"/>
            </w:pPr>
            <w:r w:rsidRPr="00F23314">
              <w:t>x</w:t>
            </w:r>
          </w:p>
        </w:tc>
      </w:tr>
      <w:tr w:rsidR="00C31C58" w:rsidRPr="00F23314" w14:paraId="24F6EFF2" w14:textId="77777777" w:rsidTr="00C31C58">
        <w:trPr>
          <w:trHeight w:val="282"/>
        </w:trPr>
        <w:tc>
          <w:tcPr>
            <w:tcW w:w="1231" w:type="pct"/>
            <w:shd w:val="clear" w:color="auto" w:fill="auto"/>
          </w:tcPr>
          <w:p w14:paraId="3CDD2D09" w14:textId="77777777" w:rsidR="00C31C58" w:rsidRPr="00F23314" w:rsidRDefault="00CE11CB" w:rsidP="00C31C58">
            <w:pPr>
              <w:pStyle w:val="TabellRader"/>
              <w:jc w:val="left"/>
            </w:pPr>
            <w:r w:rsidRPr="00F23314">
              <w:t>Spanien</w:t>
            </w:r>
          </w:p>
        </w:tc>
        <w:tc>
          <w:tcPr>
            <w:tcW w:w="718" w:type="pct"/>
            <w:shd w:val="clear" w:color="auto" w:fill="auto"/>
          </w:tcPr>
          <w:p w14:paraId="0C1579AE" w14:textId="77777777" w:rsidR="00C31C58" w:rsidRPr="00F23314" w:rsidRDefault="00CE11CB" w:rsidP="00C31C58">
            <w:pPr>
              <w:pStyle w:val="TabellRader"/>
              <w:jc w:val="left"/>
            </w:pPr>
            <w:r w:rsidRPr="00F23314">
              <w:t>x</w:t>
            </w:r>
          </w:p>
        </w:tc>
        <w:tc>
          <w:tcPr>
            <w:tcW w:w="724" w:type="pct"/>
            <w:shd w:val="clear" w:color="auto" w:fill="auto"/>
          </w:tcPr>
          <w:p w14:paraId="2EE9BFA9" w14:textId="77777777" w:rsidR="00C31C58" w:rsidRPr="00F23314" w:rsidRDefault="00CE11CB" w:rsidP="00C31C58">
            <w:pPr>
              <w:pStyle w:val="TabellRader"/>
              <w:jc w:val="left"/>
            </w:pPr>
            <w:r w:rsidRPr="00F23314">
              <w:t>x</w:t>
            </w:r>
          </w:p>
        </w:tc>
        <w:tc>
          <w:tcPr>
            <w:tcW w:w="727" w:type="pct"/>
            <w:shd w:val="clear" w:color="auto" w:fill="auto"/>
          </w:tcPr>
          <w:p w14:paraId="586A79C1" w14:textId="77777777" w:rsidR="00C31C58" w:rsidRPr="00F23314" w:rsidRDefault="00CE11CB" w:rsidP="00C31C58">
            <w:pPr>
              <w:pStyle w:val="TabellRader"/>
              <w:jc w:val="left"/>
            </w:pPr>
            <w:r w:rsidRPr="00F23314">
              <w:t>x</w:t>
            </w:r>
          </w:p>
        </w:tc>
        <w:tc>
          <w:tcPr>
            <w:tcW w:w="881" w:type="pct"/>
            <w:shd w:val="clear" w:color="auto" w:fill="auto"/>
          </w:tcPr>
          <w:p w14:paraId="07CDC645" w14:textId="77777777" w:rsidR="00C31C58" w:rsidRPr="00F23314" w:rsidRDefault="00CE11CB" w:rsidP="00C31C58">
            <w:pPr>
              <w:pStyle w:val="TabellRader"/>
              <w:jc w:val="left"/>
            </w:pPr>
            <w:r w:rsidRPr="00F23314">
              <w:t>x</w:t>
            </w:r>
          </w:p>
        </w:tc>
        <w:tc>
          <w:tcPr>
            <w:tcW w:w="719" w:type="pct"/>
            <w:shd w:val="clear" w:color="auto" w:fill="auto"/>
          </w:tcPr>
          <w:p w14:paraId="7C3C00C8" w14:textId="77777777" w:rsidR="00C31C58" w:rsidRPr="00F23314" w:rsidRDefault="00CE11CB" w:rsidP="00C31C58">
            <w:pPr>
              <w:pStyle w:val="TabellRader"/>
              <w:jc w:val="left"/>
            </w:pPr>
            <w:r w:rsidRPr="00F23314">
              <w:t>x</w:t>
            </w:r>
          </w:p>
        </w:tc>
      </w:tr>
      <w:tr w:rsidR="00C31C58" w:rsidRPr="00F23314" w14:paraId="5EB5199A" w14:textId="77777777" w:rsidTr="00C31C58">
        <w:trPr>
          <w:trHeight w:val="282"/>
        </w:trPr>
        <w:tc>
          <w:tcPr>
            <w:tcW w:w="1231" w:type="pct"/>
            <w:shd w:val="clear" w:color="auto" w:fill="auto"/>
          </w:tcPr>
          <w:p w14:paraId="305FD0FC" w14:textId="77777777" w:rsidR="00C31C58" w:rsidRPr="00F23314" w:rsidRDefault="00CE11CB" w:rsidP="00C31C58">
            <w:pPr>
              <w:pStyle w:val="TabellRader"/>
              <w:jc w:val="left"/>
            </w:pPr>
            <w:r w:rsidRPr="00F23314">
              <w:t>Storbritannien</w:t>
            </w:r>
          </w:p>
        </w:tc>
        <w:tc>
          <w:tcPr>
            <w:tcW w:w="718" w:type="pct"/>
            <w:shd w:val="clear" w:color="auto" w:fill="auto"/>
          </w:tcPr>
          <w:p w14:paraId="66E1249E" w14:textId="77777777" w:rsidR="00C31C58" w:rsidRPr="00F23314" w:rsidRDefault="00CE11CB" w:rsidP="00C31C58">
            <w:pPr>
              <w:pStyle w:val="TabellRader"/>
              <w:jc w:val="left"/>
            </w:pPr>
            <w:r w:rsidRPr="00F23314">
              <w:t>x</w:t>
            </w:r>
          </w:p>
        </w:tc>
        <w:tc>
          <w:tcPr>
            <w:tcW w:w="724" w:type="pct"/>
            <w:shd w:val="clear" w:color="auto" w:fill="auto"/>
          </w:tcPr>
          <w:p w14:paraId="6646AFC4" w14:textId="77777777" w:rsidR="00C31C58" w:rsidRPr="00F23314" w:rsidRDefault="00CE11CB" w:rsidP="00C31C58">
            <w:pPr>
              <w:pStyle w:val="TabellRader"/>
              <w:jc w:val="left"/>
            </w:pPr>
            <w:r w:rsidRPr="00F23314">
              <w:t>x</w:t>
            </w:r>
          </w:p>
        </w:tc>
        <w:tc>
          <w:tcPr>
            <w:tcW w:w="727" w:type="pct"/>
            <w:shd w:val="clear" w:color="auto" w:fill="auto"/>
          </w:tcPr>
          <w:p w14:paraId="40D1E166" w14:textId="77777777" w:rsidR="00C31C58" w:rsidRPr="00F23314" w:rsidRDefault="00CE11CB" w:rsidP="00C31C58">
            <w:pPr>
              <w:pStyle w:val="TabellRader"/>
              <w:jc w:val="left"/>
            </w:pPr>
            <w:r w:rsidRPr="00F23314">
              <w:t>x</w:t>
            </w:r>
          </w:p>
        </w:tc>
        <w:tc>
          <w:tcPr>
            <w:tcW w:w="881" w:type="pct"/>
            <w:shd w:val="clear" w:color="auto" w:fill="auto"/>
          </w:tcPr>
          <w:p w14:paraId="4EC0CECF" w14:textId="77777777" w:rsidR="00C31C58" w:rsidRPr="00F23314" w:rsidRDefault="00CE11CB" w:rsidP="00C31C58">
            <w:pPr>
              <w:pStyle w:val="TabellRader"/>
              <w:jc w:val="left"/>
            </w:pPr>
            <w:r w:rsidRPr="00F23314">
              <w:t>x</w:t>
            </w:r>
          </w:p>
        </w:tc>
        <w:tc>
          <w:tcPr>
            <w:tcW w:w="719" w:type="pct"/>
            <w:shd w:val="clear" w:color="auto" w:fill="auto"/>
          </w:tcPr>
          <w:p w14:paraId="55CAC359" w14:textId="77777777" w:rsidR="00C31C58" w:rsidRPr="00F23314" w:rsidRDefault="00CE11CB" w:rsidP="00C31C58">
            <w:pPr>
              <w:pStyle w:val="TabellRader"/>
              <w:jc w:val="left"/>
            </w:pPr>
            <w:r w:rsidRPr="00F23314">
              <w:t>x</w:t>
            </w:r>
          </w:p>
        </w:tc>
      </w:tr>
      <w:tr w:rsidR="00C31C58" w:rsidRPr="00F23314" w14:paraId="3F108319" w14:textId="77777777" w:rsidTr="00C31C58">
        <w:trPr>
          <w:trHeight w:val="282"/>
        </w:trPr>
        <w:tc>
          <w:tcPr>
            <w:tcW w:w="1231" w:type="pct"/>
            <w:shd w:val="clear" w:color="auto" w:fill="auto"/>
          </w:tcPr>
          <w:p w14:paraId="64A414D7" w14:textId="77777777" w:rsidR="00C31C58" w:rsidRPr="00F23314" w:rsidRDefault="00CE11CB" w:rsidP="00C31C58">
            <w:pPr>
              <w:pStyle w:val="TabellRader"/>
              <w:jc w:val="left"/>
            </w:pPr>
            <w:r w:rsidRPr="00F23314">
              <w:t>Sverige</w:t>
            </w:r>
          </w:p>
        </w:tc>
        <w:tc>
          <w:tcPr>
            <w:tcW w:w="718" w:type="pct"/>
            <w:shd w:val="clear" w:color="auto" w:fill="auto"/>
          </w:tcPr>
          <w:p w14:paraId="05C06B87" w14:textId="77777777" w:rsidR="00C31C58" w:rsidRPr="00F23314" w:rsidRDefault="00CE11CB" w:rsidP="00C31C58">
            <w:pPr>
              <w:pStyle w:val="TabellRader"/>
              <w:jc w:val="left"/>
            </w:pPr>
            <w:r w:rsidRPr="00F23314">
              <w:t>x</w:t>
            </w:r>
          </w:p>
        </w:tc>
        <w:tc>
          <w:tcPr>
            <w:tcW w:w="724" w:type="pct"/>
            <w:shd w:val="clear" w:color="auto" w:fill="auto"/>
          </w:tcPr>
          <w:p w14:paraId="41E9D157" w14:textId="77777777" w:rsidR="00C31C58" w:rsidRPr="00F23314" w:rsidRDefault="00CE11CB" w:rsidP="00C31C58">
            <w:pPr>
              <w:pStyle w:val="TabellRader"/>
              <w:jc w:val="left"/>
            </w:pPr>
            <w:r w:rsidRPr="00F23314">
              <w:t>x</w:t>
            </w:r>
          </w:p>
        </w:tc>
        <w:tc>
          <w:tcPr>
            <w:tcW w:w="727" w:type="pct"/>
            <w:shd w:val="clear" w:color="auto" w:fill="auto"/>
          </w:tcPr>
          <w:p w14:paraId="4210D265" w14:textId="77777777" w:rsidR="00C31C58" w:rsidRPr="00F23314" w:rsidRDefault="00CE11CB" w:rsidP="00C31C58">
            <w:pPr>
              <w:pStyle w:val="TabellRader"/>
              <w:jc w:val="left"/>
            </w:pPr>
            <w:r w:rsidRPr="00F23314">
              <w:t>x</w:t>
            </w:r>
          </w:p>
        </w:tc>
        <w:tc>
          <w:tcPr>
            <w:tcW w:w="881" w:type="pct"/>
            <w:shd w:val="clear" w:color="auto" w:fill="auto"/>
          </w:tcPr>
          <w:p w14:paraId="1A6433BA" w14:textId="77777777" w:rsidR="00C31C58" w:rsidRPr="00F23314" w:rsidRDefault="00CE11CB" w:rsidP="00C31C58">
            <w:pPr>
              <w:pStyle w:val="TabellRader"/>
              <w:jc w:val="left"/>
            </w:pPr>
            <w:r w:rsidRPr="00F23314">
              <w:t>x</w:t>
            </w:r>
          </w:p>
        </w:tc>
        <w:tc>
          <w:tcPr>
            <w:tcW w:w="719" w:type="pct"/>
            <w:shd w:val="clear" w:color="auto" w:fill="auto"/>
          </w:tcPr>
          <w:p w14:paraId="1121218B" w14:textId="77777777" w:rsidR="00C31C58" w:rsidRPr="00F23314" w:rsidRDefault="00CE11CB" w:rsidP="00C31C58">
            <w:pPr>
              <w:pStyle w:val="TabellRader"/>
              <w:jc w:val="left"/>
            </w:pPr>
            <w:r w:rsidRPr="00F23314">
              <w:t>x</w:t>
            </w:r>
          </w:p>
        </w:tc>
      </w:tr>
      <w:tr w:rsidR="00C31C58" w:rsidRPr="00F23314" w14:paraId="04D8DD8A" w14:textId="77777777" w:rsidTr="00C31C58">
        <w:trPr>
          <w:trHeight w:val="282"/>
        </w:trPr>
        <w:tc>
          <w:tcPr>
            <w:tcW w:w="1231" w:type="pct"/>
            <w:shd w:val="clear" w:color="auto" w:fill="auto"/>
          </w:tcPr>
          <w:p w14:paraId="7782395C" w14:textId="77777777" w:rsidR="00C31C58" w:rsidRPr="00F23314" w:rsidRDefault="00CE11CB" w:rsidP="00C31C58">
            <w:pPr>
              <w:pStyle w:val="TabellRader"/>
              <w:jc w:val="left"/>
            </w:pPr>
            <w:r w:rsidRPr="00F23314">
              <w:t>Sydafrika</w:t>
            </w:r>
          </w:p>
        </w:tc>
        <w:tc>
          <w:tcPr>
            <w:tcW w:w="718" w:type="pct"/>
            <w:shd w:val="clear" w:color="auto" w:fill="auto"/>
          </w:tcPr>
          <w:p w14:paraId="59DF721C" w14:textId="77777777" w:rsidR="00C31C58" w:rsidRPr="00F23314" w:rsidRDefault="00CE11CB" w:rsidP="00C31C58">
            <w:pPr>
              <w:pStyle w:val="TabellRader"/>
              <w:jc w:val="left"/>
            </w:pPr>
            <w:r w:rsidRPr="00F23314">
              <w:t>x</w:t>
            </w:r>
          </w:p>
        </w:tc>
        <w:tc>
          <w:tcPr>
            <w:tcW w:w="724" w:type="pct"/>
            <w:shd w:val="clear" w:color="auto" w:fill="auto"/>
          </w:tcPr>
          <w:p w14:paraId="6C298764" w14:textId="77777777" w:rsidR="00C31C58" w:rsidRPr="00F23314" w:rsidRDefault="00CE11CB" w:rsidP="00C31C58">
            <w:pPr>
              <w:pStyle w:val="TabellRader"/>
              <w:jc w:val="left"/>
            </w:pPr>
            <w:r w:rsidRPr="00F23314">
              <w:t>x</w:t>
            </w:r>
          </w:p>
        </w:tc>
        <w:tc>
          <w:tcPr>
            <w:tcW w:w="727" w:type="pct"/>
            <w:shd w:val="clear" w:color="auto" w:fill="auto"/>
          </w:tcPr>
          <w:p w14:paraId="103C04C3" w14:textId="77777777" w:rsidR="00C31C58" w:rsidRPr="00F23314" w:rsidRDefault="00CE11CB" w:rsidP="00C31C58">
            <w:pPr>
              <w:pStyle w:val="TabellRader"/>
              <w:jc w:val="left"/>
            </w:pPr>
            <w:r w:rsidRPr="00F23314">
              <w:t>-</w:t>
            </w:r>
          </w:p>
        </w:tc>
        <w:tc>
          <w:tcPr>
            <w:tcW w:w="881" w:type="pct"/>
            <w:shd w:val="clear" w:color="auto" w:fill="auto"/>
          </w:tcPr>
          <w:p w14:paraId="698F6303" w14:textId="77777777" w:rsidR="00C31C58" w:rsidRPr="00F23314" w:rsidRDefault="00CE11CB" w:rsidP="00C31C58">
            <w:pPr>
              <w:pStyle w:val="TabellRader"/>
              <w:jc w:val="left"/>
            </w:pPr>
            <w:r w:rsidRPr="00F23314">
              <w:t>x</w:t>
            </w:r>
          </w:p>
        </w:tc>
        <w:tc>
          <w:tcPr>
            <w:tcW w:w="719" w:type="pct"/>
            <w:shd w:val="clear" w:color="auto" w:fill="auto"/>
          </w:tcPr>
          <w:p w14:paraId="3CD65071" w14:textId="77777777" w:rsidR="00C31C58" w:rsidRPr="00F23314" w:rsidRDefault="00CE11CB" w:rsidP="00C31C58">
            <w:pPr>
              <w:pStyle w:val="TabellRader"/>
              <w:jc w:val="left"/>
            </w:pPr>
            <w:r w:rsidRPr="00F23314">
              <w:t>x</w:t>
            </w:r>
          </w:p>
        </w:tc>
      </w:tr>
      <w:tr w:rsidR="00C31C58" w:rsidRPr="00F23314" w14:paraId="4E74356A" w14:textId="77777777" w:rsidTr="00C31C58">
        <w:trPr>
          <w:trHeight w:val="282"/>
        </w:trPr>
        <w:tc>
          <w:tcPr>
            <w:tcW w:w="1231" w:type="pct"/>
            <w:shd w:val="clear" w:color="auto" w:fill="auto"/>
          </w:tcPr>
          <w:p w14:paraId="0EB7AC7C" w14:textId="77777777" w:rsidR="00C31C58" w:rsidRPr="00F23314" w:rsidRDefault="00CE11CB" w:rsidP="00C31C58">
            <w:pPr>
              <w:pStyle w:val="TabellRader"/>
              <w:jc w:val="left"/>
            </w:pPr>
            <w:r w:rsidRPr="00F23314">
              <w:t>Tjeckien</w:t>
            </w:r>
          </w:p>
        </w:tc>
        <w:tc>
          <w:tcPr>
            <w:tcW w:w="718" w:type="pct"/>
            <w:shd w:val="clear" w:color="auto" w:fill="auto"/>
          </w:tcPr>
          <w:p w14:paraId="3760D11D" w14:textId="77777777" w:rsidR="00C31C58" w:rsidRPr="00F23314" w:rsidRDefault="00CE11CB" w:rsidP="00C31C58">
            <w:pPr>
              <w:pStyle w:val="TabellRader"/>
              <w:jc w:val="left"/>
            </w:pPr>
            <w:r w:rsidRPr="00F23314">
              <w:t>x</w:t>
            </w:r>
          </w:p>
        </w:tc>
        <w:tc>
          <w:tcPr>
            <w:tcW w:w="724" w:type="pct"/>
            <w:shd w:val="clear" w:color="auto" w:fill="auto"/>
          </w:tcPr>
          <w:p w14:paraId="184304A1" w14:textId="77777777" w:rsidR="00C31C58" w:rsidRPr="00F23314" w:rsidRDefault="00CE11CB" w:rsidP="00C31C58">
            <w:pPr>
              <w:pStyle w:val="TabellRader"/>
              <w:jc w:val="left"/>
            </w:pPr>
            <w:r w:rsidRPr="00F23314">
              <w:t>x</w:t>
            </w:r>
          </w:p>
        </w:tc>
        <w:tc>
          <w:tcPr>
            <w:tcW w:w="727" w:type="pct"/>
            <w:shd w:val="clear" w:color="auto" w:fill="auto"/>
          </w:tcPr>
          <w:p w14:paraId="5E1545B7" w14:textId="77777777" w:rsidR="00C31C58" w:rsidRPr="00F23314" w:rsidRDefault="00CE11CB" w:rsidP="00C31C58">
            <w:pPr>
              <w:pStyle w:val="TabellRader"/>
              <w:jc w:val="left"/>
            </w:pPr>
            <w:r w:rsidRPr="00F23314">
              <w:t>x</w:t>
            </w:r>
          </w:p>
        </w:tc>
        <w:tc>
          <w:tcPr>
            <w:tcW w:w="881" w:type="pct"/>
            <w:shd w:val="clear" w:color="auto" w:fill="auto"/>
          </w:tcPr>
          <w:p w14:paraId="71206448" w14:textId="77777777" w:rsidR="00C31C58" w:rsidRPr="00F23314" w:rsidRDefault="00CE11CB" w:rsidP="00C31C58">
            <w:pPr>
              <w:pStyle w:val="TabellRader"/>
              <w:jc w:val="left"/>
            </w:pPr>
            <w:r w:rsidRPr="00F23314">
              <w:t>x</w:t>
            </w:r>
          </w:p>
        </w:tc>
        <w:tc>
          <w:tcPr>
            <w:tcW w:w="719" w:type="pct"/>
            <w:shd w:val="clear" w:color="auto" w:fill="auto"/>
          </w:tcPr>
          <w:p w14:paraId="02B40017" w14:textId="77777777" w:rsidR="00C31C58" w:rsidRPr="00F23314" w:rsidRDefault="00CE11CB" w:rsidP="00C31C58">
            <w:pPr>
              <w:pStyle w:val="TabellRader"/>
              <w:jc w:val="left"/>
            </w:pPr>
            <w:r w:rsidRPr="00F23314">
              <w:t>x</w:t>
            </w:r>
          </w:p>
        </w:tc>
      </w:tr>
      <w:tr w:rsidR="00C31C58" w:rsidRPr="00F23314" w14:paraId="548F92F1" w14:textId="77777777" w:rsidTr="00C31C58">
        <w:trPr>
          <w:trHeight w:val="282"/>
        </w:trPr>
        <w:tc>
          <w:tcPr>
            <w:tcW w:w="1231" w:type="pct"/>
            <w:shd w:val="clear" w:color="auto" w:fill="auto"/>
          </w:tcPr>
          <w:p w14:paraId="5B321327" w14:textId="77777777" w:rsidR="00C31C58" w:rsidRPr="00F23314" w:rsidRDefault="00CE11CB" w:rsidP="00C31C58">
            <w:pPr>
              <w:pStyle w:val="TabellRader"/>
              <w:jc w:val="left"/>
            </w:pPr>
            <w:r w:rsidRPr="00F23314">
              <w:t>Turkiet</w:t>
            </w:r>
          </w:p>
        </w:tc>
        <w:tc>
          <w:tcPr>
            <w:tcW w:w="718" w:type="pct"/>
            <w:shd w:val="clear" w:color="auto" w:fill="auto"/>
          </w:tcPr>
          <w:p w14:paraId="2B15A260" w14:textId="77777777" w:rsidR="00C31C58" w:rsidRPr="00F23314" w:rsidRDefault="00CE11CB" w:rsidP="00C31C58">
            <w:pPr>
              <w:pStyle w:val="TabellRader"/>
              <w:jc w:val="left"/>
            </w:pPr>
            <w:r w:rsidRPr="00F23314">
              <w:t>x</w:t>
            </w:r>
          </w:p>
        </w:tc>
        <w:tc>
          <w:tcPr>
            <w:tcW w:w="724" w:type="pct"/>
            <w:shd w:val="clear" w:color="auto" w:fill="auto"/>
          </w:tcPr>
          <w:p w14:paraId="7803033B" w14:textId="77777777" w:rsidR="00C31C58" w:rsidRPr="00F23314" w:rsidRDefault="00CE11CB" w:rsidP="00C31C58">
            <w:pPr>
              <w:pStyle w:val="TabellRader"/>
              <w:jc w:val="left"/>
            </w:pPr>
            <w:r w:rsidRPr="00F23314">
              <w:t>x</w:t>
            </w:r>
          </w:p>
        </w:tc>
        <w:tc>
          <w:tcPr>
            <w:tcW w:w="727" w:type="pct"/>
            <w:shd w:val="clear" w:color="auto" w:fill="auto"/>
          </w:tcPr>
          <w:p w14:paraId="269FDDC7" w14:textId="77777777" w:rsidR="00C31C58" w:rsidRPr="00F23314" w:rsidRDefault="00CE11CB" w:rsidP="00C31C58">
            <w:pPr>
              <w:pStyle w:val="TabellRader"/>
              <w:jc w:val="left"/>
            </w:pPr>
            <w:r w:rsidRPr="00F23314">
              <w:t>x</w:t>
            </w:r>
          </w:p>
        </w:tc>
        <w:tc>
          <w:tcPr>
            <w:tcW w:w="881" w:type="pct"/>
            <w:shd w:val="clear" w:color="auto" w:fill="auto"/>
          </w:tcPr>
          <w:p w14:paraId="5E0BF222" w14:textId="77777777" w:rsidR="00C31C58" w:rsidRPr="00F23314" w:rsidRDefault="00CE11CB" w:rsidP="00C31C58">
            <w:pPr>
              <w:pStyle w:val="TabellRader"/>
              <w:jc w:val="left"/>
            </w:pPr>
            <w:r w:rsidRPr="00F23314">
              <w:t>x</w:t>
            </w:r>
          </w:p>
        </w:tc>
        <w:tc>
          <w:tcPr>
            <w:tcW w:w="719" w:type="pct"/>
            <w:shd w:val="clear" w:color="auto" w:fill="auto"/>
          </w:tcPr>
          <w:p w14:paraId="0B54F033" w14:textId="77777777" w:rsidR="00C31C58" w:rsidRPr="00F23314" w:rsidRDefault="00CE11CB" w:rsidP="00C31C58">
            <w:pPr>
              <w:pStyle w:val="TabellRader"/>
              <w:jc w:val="left"/>
            </w:pPr>
            <w:r w:rsidRPr="00F23314">
              <w:t>x</w:t>
            </w:r>
          </w:p>
        </w:tc>
      </w:tr>
      <w:tr w:rsidR="00C31C58" w:rsidRPr="00F23314" w14:paraId="0D1F4344" w14:textId="77777777" w:rsidTr="00C31C58">
        <w:trPr>
          <w:trHeight w:val="282"/>
        </w:trPr>
        <w:tc>
          <w:tcPr>
            <w:tcW w:w="1231" w:type="pct"/>
            <w:shd w:val="clear" w:color="auto" w:fill="auto"/>
          </w:tcPr>
          <w:p w14:paraId="23050D28" w14:textId="77777777" w:rsidR="00C31C58" w:rsidRPr="00F23314" w:rsidRDefault="00CE11CB" w:rsidP="00C31C58">
            <w:pPr>
              <w:pStyle w:val="TabellRader"/>
              <w:jc w:val="left"/>
            </w:pPr>
            <w:r w:rsidRPr="00F23314">
              <w:t>Tyskland</w:t>
            </w:r>
          </w:p>
        </w:tc>
        <w:tc>
          <w:tcPr>
            <w:tcW w:w="718" w:type="pct"/>
            <w:shd w:val="clear" w:color="auto" w:fill="auto"/>
          </w:tcPr>
          <w:p w14:paraId="13D676B3" w14:textId="77777777" w:rsidR="00C31C58" w:rsidRPr="00F23314" w:rsidRDefault="00CE11CB" w:rsidP="00C31C58">
            <w:pPr>
              <w:pStyle w:val="TabellRader"/>
              <w:jc w:val="left"/>
            </w:pPr>
            <w:r w:rsidRPr="00F23314">
              <w:t>x</w:t>
            </w:r>
          </w:p>
        </w:tc>
        <w:tc>
          <w:tcPr>
            <w:tcW w:w="724" w:type="pct"/>
            <w:shd w:val="clear" w:color="auto" w:fill="auto"/>
          </w:tcPr>
          <w:p w14:paraId="2594693A" w14:textId="77777777" w:rsidR="00C31C58" w:rsidRPr="00F23314" w:rsidRDefault="00CE11CB" w:rsidP="00C31C58">
            <w:pPr>
              <w:pStyle w:val="TabellRader"/>
              <w:jc w:val="left"/>
            </w:pPr>
            <w:r w:rsidRPr="00F23314">
              <w:t>x</w:t>
            </w:r>
          </w:p>
        </w:tc>
        <w:tc>
          <w:tcPr>
            <w:tcW w:w="727" w:type="pct"/>
            <w:shd w:val="clear" w:color="auto" w:fill="auto"/>
          </w:tcPr>
          <w:p w14:paraId="49959263" w14:textId="77777777" w:rsidR="00C31C58" w:rsidRPr="00F23314" w:rsidRDefault="00CE11CB" w:rsidP="00C31C58">
            <w:pPr>
              <w:pStyle w:val="TabellRader"/>
              <w:jc w:val="left"/>
            </w:pPr>
            <w:r w:rsidRPr="00F23314">
              <w:t>x</w:t>
            </w:r>
          </w:p>
        </w:tc>
        <w:tc>
          <w:tcPr>
            <w:tcW w:w="881" w:type="pct"/>
            <w:shd w:val="clear" w:color="auto" w:fill="auto"/>
          </w:tcPr>
          <w:p w14:paraId="0A1DC246" w14:textId="77777777" w:rsidR="00C31C58" w:rsidRPr="00F23314" w:rsidRDefault="00CE11CB" w:rsidP="00C31C58">
            <w:pPr>
              <w:pStyle w:val="TabellRader"/>
              <w:jc w:val="left"/>
            </w:pPr>
            <w:r w:rsidRPr="00F23314">
              <w:t>x</w:t>
            </w:r>
          </w:p>
        </w:tc>
        <w:tc>
          <w:tcPr>
            <w:tcW w:w="719" w:type="pct"/>
            <w:shd w:val="clear" w:color="auto" w:fill="auto"/>
          </w:tcPr>
          <w:p w14:paraId="32B2B6E5" w14:textId="77777777" w:rsidR="00C31C58" w:rsidRPr="00F23314" w:rsidRDefault="00CE11CB" w:rsidP="00C31C58">
            <w:pPr>
              <w:pStyle w:val="TabellRader"/>
              <w:jc w:val="left"/>
            </w:pPr>
            <w:r w:rsidRPr="00F23314">
              <w:t>x</w:t>
            </w:r>
          </w:p>
        </w:tc>
      </w:tr>
      <w:tr w:rsidR="00C31C58" w:rsidRPr="00F23314" w14:paraId="4D539FFC" w14:textId="77777777" w:rsidTr="00C31C58">
        <w:trPr>
          <w:trHeight w:val="282"/>
        </w:trPr>
        <w:tc>
          <w:tcPr>
            <w:tcW w:w="1231" w:type="pct"/>
            <w:shd w:val="clear" w:color="auto" w:fill="auto"/>
          </w:tcPr>
          <w:p w14:paraId="0364338A" w14:textId="77777777" w:rsidR="00C31C58" w:rsidRPr="00F23314" w:rsidRDefault="00CE11CB" w:rsidP="00C31C58">
            <w:pPr>
              <w:pStyle w:val="TabellRader"/>
              <w:jc w:val="left"/>
            </w:pPr>
            <w:r w:rsidRPr="00F23314">
              <w:t>Ukraina</w:t>
            </w:r>
          </w:p>
        </w:tc>
        <w:tc>
          <w:tcPr>
            <w:tcW w:w="718" w:type="pct"/>
            <w:shd w:val="clear" w:color="auto" w:fill="auto"/>
          </w:tcPr>
          <w:p w14:paraId="3619F293" w14:textId="77777777" w:rsidR="00C31C58" w:rsidRPr="00F23314" w:rsidRDefault="00CE11CB" w:rsidP="00C31C58">
            <w:pPr>
              <w:pStyle w:val="TabellRader"/>
              <w:jc w:val="left"/>
            </w:pPr>
            <w:r w:rsidRPr="00F23314">
              <w:t>x</w:t>
            </w:r>
          </w:p>
        </w:tc>
        <w:tc>
          <w:tcPr>
            <w:tcW w:w="724" w:type="pct"/>
            <w:shd w:val="clear" w:color="auto" w:fill="auto"/>
          </w:tcPr>
          <w:p w14:paraId="1C7BC925" w14:textId="77777777" w:rsidR="00C31C58" w:rsidRPr="00F23314" w:rsidRDefault="00CE11CB" w:rsidP="00C31C58">
            <w:pPr>
              <w:pStyle w:val="TabellRader"/>
              <w:jc w:val="left"/>
            </w:pPr>
            <w:r w:rsidRPr="00F23314">
              <w:t>x</w:t>
            </w:r>
          </w:p>
        </w:tc>
        <w:tc>
          <w:tcPr>
            <w:tcW w:w="727" w:type="pct"/>
            <w:shd w:val="clear" w:color="auto" w:fill="auto"/>
          </w:tcPr>
          <w:p w14:paraId="53E05ED1" w14:textId="77777777" w:rsidR="00C31C58" w:rsidRPr="00F23314" w:rsidRDefault="00CE11CB" w:rsidP="00C31C58">
            <w:pPr>
              <w:pStyle w:val="TabellRader"/>
              <w:jc w:val="left"/>
            </w:pPr>
            <w:r w:rsidRPr="00F23314">
              <w:t>x</w:t>
            </w:r>
          </w:p>
        </w:tc>
        <w:tc>
          <w:tcPr>
            <w:tcW w:w="881" w:type="pct"/>
            <w:shd w:val="clear" w:color="auto" w:fill="auto"/>
          </w:tcPr>
          <w:p w14:paraId="61A2519D" w14:textId="77777777" w:rsidR="00C31C58" w:rsidRPr="00F23314" w:rsidRDefault="00CE11CB" w:rsidP="00C31C58">
            <w:pPr>
              <w:pStyle w:val="TabellRader"/>
              <w:jc w:val="left"/>
            </w:pPr>
            <w:r w:rsidRPr="00F23314">
              <w:t>x</w:t>
            </w:r>
          </w:p>
        </w:tc>
        <w:tc>
          <w:tcPr>
            <w:tcW w:w="719" w:type="pct"/>
            <w:shd w:val="clear" w:color="auto" w:fill="auto"/>
          </w:tcPr>
          <w:p w14:paraId="2B21DE23" w14:textId="77777777" w:rsidR="00C31C58" w:rsidRPr="00F23314" w:rsidRDefault="00CE11CB" w:rsidP="00C31C58">
            <w:pPr>
              <w:pStyle w:val="TabellRader"/>
              <w:jc w:val="left"/>
            </w:pPr>
            <w:r w:rsidRPr="00F23314">
              <w:t>x</w:t>
            </w:r>
          </w:p>
        </w:tc>
      </w:tr>
      <w:tr w:rsidR="00C31C58" w:rsidRPr="00F23314" w14:paraId="6DA1086D" w14:textId="77777777" w:rsidTr="00C31C58">
        <w:trPr>
          <w:trHeight w:val="282"/>
        </w:trPr>
        <w:tc>
          <w:tcPr>
            <w:tcW w:w="1231" w:type="pct"/>
            <w:shd w:val="clear" w:color="auto" w:fill="auto"/>
          </w:tcPr>
          <w:p w14:paraId="1C2D5406" w14:textId="77777777" w:rsidR="00C31C58" w:rsidRPr="00F23314" w:rsidRDefault="00CE11CB" w:rsidP="00C31C58">
            <w:pPr>
              <w:pStyle w:val="TabellRader"/>
              <w:jc w:val="left"/>
            </w:pPr>
            <w:r w:rsidRPr="00F23314">
              <w:t>Ungern</w:t>
            </w:r>
          </w:p>
        </w:tc>
        <w:tc>
          <w:tcPr>
            <w:tcW w:w="718" w:type="pct"/>
            <w:shd w:val="clear" w:color="auto" w:fill="auto"/>
          </w:tcPr>
          <w:p w14:paraId="11FD3CFB" w14:textId="77777777" w:rsidR="00C31C58" w:rsidRPr="00F23314" w:rsidRDefault="00CE11CB" w:rsidP="00C31C58">
            <w:pPr>
              <w:pStyle w:val="TabellRader"/>
              <w:jc w:val="left"/>
            </w:pPr>
            <w:r w:rsidRPr="00F23314">
              <w:t>x</w:t>
            </w:r>
          </w:p>
        </w:tc>
        <w:tc>
          <w:tcPr>
            <w:tcW w:w="724" w:type="pct"/>
            <w:shd w:val="clear" w:color="auto" w:fill="auto"/>
          </w:tcPr>
          <w:p w14:paraId="3B1911A5" w14:textId="77777777" w:rsidR="00C31C58" w:rsidRPr="00F23314" w:rsidRDefault="00CE11CB" w:rsidP="00C31C58">
            <w:pPr>
              <w:pStyle w:val="TabellRader"/>
              <w:jc w:val="left"/>
            </w:pPr>
            <w:r w:rsidRPr="00F23314">
              <w:t>x</w:t>
            </w:r>
          </w:p>
        </w:tc>
        <w:tc>
          <w:tcPr>
            <w:tcW w:w="727" w:type="pct"/>
            <w:shd w:val="clear" w:color="auto" w:fill="auto"/>
          </w:tcPr>
          <w:p w14:paraId="4BC6C414" w14:textId="77777777" w:rsidR="00C31C58" w:rsidRPr="00F23314" w:rsidRDefault="00CE11CB" w:rsidP="00C31C58">
            <w:pPr>
              <w:pStyle w:val="TabellRader"/>
              <w:jc w:val="left"/>
            </w:pPr>
            <w:r w:rsidRPr="00F23314">
              <w:t>x</w:t>
            </w:r>
          </w:p>
        </w:tc>
        <w:tc>
          <w:tcPr>
            <w:tcW w:w="881" w:type="pct"/>
            <w:shd w:val="clear" w:color="auto" w:fill="auto"/>
          </w:tcPr>
          <w:p w14:paraId="235D04A4" w14:textId="77777777" w:rsidR="00C31C58" w:rsidRPr="00F23314" w:rsidRDefault="00CE11CB" w:rsidP="00C31C58">
            <w:pPr>
              <w:pStyle w:val="TabellRader"/>
              <w:jc w:val="left"/>
            </w:pPr>
            <w:r w:rsidRPr="00F23314">
              <w:t>x</w:t>
            </w:r>
          </w:p>
        </w:tc>
        <w:tc>
          <w:tcPr>
            <w:tcW w:w="719" w:type="pct"/>
            <w:shd w:val="clear" w:color="auto" w:fill="auto"/>
          </w:tcPr>
          <w:p w14:paraId="4287C518" w14:textId="77777777" w:rsidR="00C31C58" w:rsidRPr="00F23314" w:rsidRDefault="00CE11CB" w:rsidP="00C31C58">
            <w:pPr>
              <w:pStyle w:val="TabellRader"/>
              <w:jc w:val="left"/>
            </w:pPr>
            <w:r w:rsidRPr="00F23314">
              <w:t>x</w:t>
            </w:r>
          </w:p>
        </w:tc>
      </w:tr>
      <w:tr w:rsidR="00C31C58" w:rsidRPr="00F23314" w14:paraId="0E1FC40C" w14:textId="77777777" w:rsidTr="00C31C58">
        <w:trPr>
          <w:trHeight w:val="282"/>
        </w:trPr>
        <w:tc>
          <w:tcPr>
            <w:tcW w:w="1231" w:type="pct"/>
            <w:shd w:val="clear" w:color="auto" w:fill="auto"/>
          </w:tcPr>
          <w:p w14:paraId="55CD2E37" w14:textId="77777777" w:rsidR="00C31C58" w:rsidRPr="00F23314" w:rsidRDefault="00CE11CB" w:rsidP="00C31C58">
            <w:pPr>
              <w:pStyle w:val="TabellRader"/>
              <w:jc w:val="left"/>
            </w:pPr>
            <w:r w:rsidRPr="00F23314">
              <w:t>USA</w:t>
            </w:r>
          </w:p>
        </w:tc>
        <w:tc>
          <w:tcPr>
            <w:tcW w:w="718" w:type="pct"/>
            <w:shd w:val="clear" w:color="auto" w:fill="auto"/>
          </w:tcPr>
          <w:p w14:paraId="3B72CE1F" w14:textId="77777777" w:rsidR="00C31C58" w:rsidRPr="00F23314" w:rsidRDefault="00CE11CB" w:rsidP="00C31C58">
            <w:pPr>
              <w:pStyle w:val="TabellRader"/>
              <w:jc w:val="left"/>
            </w:pPr>
            <w:r w:rsidRPr="00F23314">
              <w:t>x</w:t>
            </w:r>
          </w:p>
        </w:tc>
        <w:tc>
          <w:tcPr>
            <w:tcW w:w="724" w:type="pct"/>
            <w:shd w:val="clear" w:color="auto" w:fill="auto"/>
          </w:tcPr>
          <w:p w14:paraId="3E5A4272" w14:textId="77777777" w:rsidR="00C31C58" w:rsidRPr="00F23314" w:rsidRDefault="00CE11CB" w:rsidP="00C31C58">
            <w:pPr>
              <w:pStyle w:val="TabellRader"/>
              <w:jc w:val="left"/>
            </w:pPr>
            <w:r w:rsidRPr="00F23314">
              <w:t>x</w:t>
            </w:r>
          </w:p>
        </w:tc>
        <w:tc>
          <w:tcPr>
            <w:tcW w:w="727" w:type="pct"/>
            <w:shd w:val="clear" w:color="auto" w:fill="auto"/>
          </w:tcPr>
          <w:p w14:paraId="27B3D852" w14:textId="77777777" w:rsidR="00C31C58" w:rsidRPr="00F23314" w:rsidRDefault="00CE11CB" w:rsidP="00C31C58">
            <w:pPr>
              <w:pStyle w:val="TabellRader"/>
              <w:jc w:val="left"/>
            </w:pPr>
            <w:r w:rsidRPr="00F23314">
              <w:t>x</w:t>
            </w:r>
          </w:p>
        </w:tc>
        <w:tc>
          <w:tcPr>
            <w:tcW w:w="881" w:type="pct"/>
            <w:shd w:val="clear" w:color="auto" w:fill="auto"/>
          </w:tcPr>
          <w:p w14:paraId="397E9183" w14:textId="77777777" w:rsidR="00C31C58" w:rsidRPr="00F23314" w:rsidRDefault="00CE11CB" w:rsidP="00C31C58">
            <w:pPr>
              <w:pStyle w:val="TabellRader"/>
              <w:jc w:val="left"/>
            </w:pPr>
            <w:r w:rsidRPr="00F23314">
              <w:t>x</w:t>
            </w:r>
          </w:p>
        </w:tc>
        <w:tc>
          <w:tcPr>
            <w:tcW w:w="719" w:type="pct"/>
            <w:shd w:val="clear" w:color="auto" w:fill="auto"/>
          </w:tcPr>
          <w:p w14:paraId="47A1329E" w14:textId="77777777" w:rsidR="00C31C58" w:rsidRPr="00F23314" w:rsidRDefault="00CE11CB" w:rsidP="00C31C58">
            <w:pPr>
              <w:pStyle w:val="TabellRader"/>
              <w:jc w:val="left"/>
            </w:pPr>
            <w:r w:rsidRPr="00F23314">
              <w:t>x</w:t>
            </w:r>
          </w:p>
        </w:tc>
      </w:tr>
      <w:tr w:rsidR="00C31C58" w:rsidRPr="00F23314" w14:paraId="461A161C" w14:textId="77777777" w:rsidTr="00C31C58">
        <w:trPr>
          <w:trHeight w:val="282"/>
        </w:trPr>
        <w:tc>
          <w:tcPr>
            <w:tcW w:w="1231" w:type="pct"/>
            <w:shd w:val="clear" w:color="auto" w:fill="auto"/>
          </w:tcPr>
          <w:p w14:paraId="73B0C25E" w14:textId="77777777" w:rsidR="00C31C58" w:rsidRPr="00F23314" w:rsidRDefault="00CE11CB" w:rsidP="00C31C58">
            <w:pPr>
              <w:pStyle w:val="TabellRader"/>
              <w:jc w:val="left"/>
            </w:pPr>
            <w:r w:rsidRPr="00F23314">
              <w:t>Vitryssland</w:t>
            </w:r>
          </w:p>
        </w:tc>
        <w:tc>
          <w:tcPr>
            <w:tcW w:w="718" w:type="pct"/>
            <w:shd w:val="clear" w:color="auto" w:fill="auto"/>
          </w:tcPr>
          <w:p w14:paraId="5F1D9153" w14:textId="77777777" w:rsidR="00C31C58" w:rsidRPr="00F23314" w:rsidRDefault="00CE11CB" w:rsidP="00C31C58">
            <w:pPr>
              <w:pStyle w:val="TabellRader"/>
              <w:jc w:val="left"/>
            </w:pPr>
            <w:r w:rsidRPr="00F23314">
              <w:t>x</w:t>
            </w:r>
          </w:p>
        </w:tc>
        <w:tc>
          <w:tcPr>
            <w:tcW w:w="724" w:type="pct"/>
            <w:shd w:val="clear" w:color="auto" w:fill="auto"/>
          </w:tcPr>
          <w:p w14:paraId="0C5CFCB0" w14:textId="77777777" w:rsidR="00C31C58" w:rsidRPr="00F23314" w:rsidRDefault="00CE11CB" w:rsidP="00C31C58">
            <w:pPr>
              <w:pStyle w:val="TabellRader"/>
              <w:jc w:val="left"/>
            </w:pPr>
            <w:r w:rsidRPr="00F23314">
              <w:t>x</w:t>
            </w:r>
          </w:p>
        </w:tc>
        <w:tc>
          <w:tcPr>
            <w:tcW w:w="727" w:type="pct"/>
            <w:shd w:val="clear" w:color="auto" w:fill="auto"/>
          </w:tcPr>
          <w:p w14:paraId="6656B61D" w14:textId="77777777" w:rsidR="00C31C58" w:rsidRPr="00F23314" w:rsidRDefault="00CE11CB" w:rsidP="00C31C58">
            <w:pPr>
              <w:pStyle w:val="TabellRader"/>
              <w:jc w:val="left"/>
            </w:pPr>
            <w:r w:rsidRPr="00F23314">
              <w:t>-</w:t>
            </w:r>
          </w:p>
        </w:tc>
        <w:tc>
          <w:tcPr>
            <w:tcW w:w="881" w:type="pct"/>
            <w:shd w:val="clear" w:color="auto" w:fill="auto"/>
          </w:tcPr>
          <w:p w14:paraId="27956FFF" w14:textId="77777777" w:rsidR="00C31C58" w:rsidRPr="00F23314" w:rsidRDefault="00CE11CB" w:rsidP="00C31C58">
            <w:pPr>
              <w:pStyle w:val="TabellRader"/>
              <w:jc w:val="left"/>
            </w:pPr>
            <w:r w:rsidRPr="00F23314">
              <w:t>-</w:t>
            </w:r>
          </w:p>
        </w:tc>
        <w:tc>
          <w:tcPr>
            <w:tcW w:w="719" w:type="pct"/>
            <w:shd w:val="clear" w:color="auto" w:fill="auto"/>
          </w:tcPr>
          <w:p w14:paraId="2AF64DF9" w14:textId="77777777" w:rsidR="00C31C58" w:rsidRPr="00F23314" w:rsidRDefault="00CE11CB" w:rsidP="00C31C58">
            <w:pPr>
              <w:pStyle w:val="TabellRader"/>
              <w:jc w:val="left"/>
            </w:pPr>
            <w:r w:rsidRPr="00F23314">
              <w:t>-</w:t>
            </w:r>
          </w:p>
        </w:tc>
      </w:tr>
      <w:tr w:rsidR="00C31C58" w:rsidRPr="00F23314" w14:paraId="68D38701" w14:textId="77777777" w:rsidTr="00C31C58">
        <w:trPr>
          <w:trHeight w:val="282"/>
        </w:trPr>
        <w:tc>
          <w:tcPr>
            <w:tcW w:w="1231" w:type="pct"/>
            <w:shd w:val="clear" w:color="auto" w:fill="auto"/>
          </w:tcPr>
          <w:p w14:paraId="71CF030A" w14:textId="77777777" w:rsidR="00C31C58" w:rsidRPr="00F23314" w:rsidRDefault="00CE11CB" w:rsidP="00C31C58">
            <w:pPr>
              <w:pStyle w:val="TabellRader"/>
              <w:jc w:val="left"/>
            </w:pPr>
            <w:r w:rsidRPr="00F23314">
              <w:t>Österrike</w:t>
            </w:r>
          </w:p>
        </w:tc>
        <w:tc>
          <w:tcPr>
            <w:tcW w:w="718" w:type="pct"/>
            <w:shd w:val="clear" w:color="auto" w:fill="auto"/>
          </w:tcPr>
          <w:p w14:paraId="2DB492CA" w14:textId="77777777" w:rsidR="00C31C58" w:rsidRPr="00F23314" w:rsidRDefault="00CE11CB" w:rsidP="00C31C58">
            <w:pPr>
              <w:pStyle w:val="TabellRader"/>
              <w:jc w:val="left"/>
            </w:pPr>
            <w:r w:rsidRPr="00F23314">
              <w:t>x</w:t>
            </w:r>
          </w:p>
        </w:tc>
        <w:tc>
          <w:tcPr>
            <w:tcW w:w="724" w:type="pct"/>
            <w:shd w:val="clear" w:color="auto" w:fill="auto"/>
          </w:tcPr>
          <w:p w14:paraId="0370287A" w14:textId="77777777" w:rsidR="00C31C58" w:rsidRPr="00F23314" w:rsidRDefault="00CE11CB" w:rsidP="00C31C58">
            <w:pPr>
              <w:pStyle w:val="TabellRader"/>
              <w:jc w:val="left"/>
            </w:pPr>
            <w:r w:rsidRPr="00F23314">
              <w:t>x</w:t>
            </w:r>
          </w:p>
        </w:tc>
        <w:tc>
          <w:tcPr>
            <w:tcW w:w="727" w:type="pct"/>
            <w:shd w:val="clear" w:color="auto" w:fill="auto"/>
          </w:tcPr>
          <w:p w14:paraId="00CD82AD" w14:textId="77777777" w:rsidR="00C31C58" w:rsidRPr="00F23314" w:rsidRDefault="00CE11CB" w:rsidP="00C31C58">
            <w:pPr>
              <w:pStyle w:val="TabellRader"/>
              <w:jc w:val="left"/>
            </w:pPr>
            <w:r w:rsidRPr="00F23314">
              <w:t>x</w:t>
            </w:r>
          </w:p>
        </w:tc>
        <w:tc>
          <w:tcPr>
            <w:tcW w:w="881" w:type="pct"/>
            <w:shd w:val="clear" w:color="auto" w:fill="auto"/>
          </w:tcPr>
          <w:p w14:paraId="671ADCB8" w14:textId="77777777" w:rsidR="00C31C58" w:rsidRPr="00F23314" w:rsidRDefault="00CE11CB" w:rsidP="00C31C58">
            <w:pPr>
              <w:pStyle w:val="TabellRader"/>
              <w:jc w:val="left"/>
            </w:pPr>
            <w:r w:rsidRPr="00F23314">
              <w:t>x</w:t>
            </w:r>
          </w:p>
        </w:tc>
        <w:tc>
          <w:tcPr>
            <w:tcW w:w="719" w:type="pct"/>
            <w:shd w:val="clear" w:color="auto" w:fill="auto"/>
          </w:tcPr>
          <w:p w14:paraId="0C926FB1" w14:textId="77777777" w:rsidR="00C31C58" w:rsidRPr="00F23314" w:rsidRDefault="00CE11CB" w:rsidP="00C31C58">
            <w:pPr>
              <w:pStyle w:val="TabellRader"/>
              <w:jc w:val="left"/>
            </w:pPr>
            <w:r w:rsidRPr="00F23314">
              <w:t>x</w:t>
            </w:r>
          </w:p>
        </w:tc>
      </w:tr>
      <w:tr w:rsidR="00C31C58" w:rsidRPr="00F23314" w14:paraId="6A87FF85" w14:textId="77777777" w:rsidTr="00C31C58">
        <w:trPr>
          <w:trHeight w:val="282"/>
        </w:trPr>
        <w:tc>
          <w:tcPr>
            <w:tcW w:w="1231" w:type="pct"/>
            <w:tcBorders>
              <w:bottom w:val="single" w:sz="8" w:space="0" w:color="auto"/>
            </w:tcBorders>
            <w:shd w:val="clear" w:color="auto" w:fill="auto"/>
          </w:tcPr>
          <w:p w14:paraId="15EF29ED" w14:textId="77777777" w:rsidR="00C31C58" w:rsidRPr="00F23314" w:rsidRDefault="00CE11CB" w:rsidP="00C31C58">
            <w:pPr>
              <w:pStyle w:val="TabellSlutsumma"/>
              <w:jc w:val="left"/>
            </w:pPr>
            <w:r w:rsidRPr="00F23314">
              <w:t>TOTALT</w:t>
            </w:r>
          </w:p>
        </w:tc>
        <w:tc>
          <w:tcPr>
            <w:tcW w:w="718" w:type="pct"/>
            <w:tcBorders>
              <w:bottom w:val="single" w:sz="8" w:space="0" w:color="auto"/>
            </w:tcBorders>
            <w:shd w:val="clear" w:color="auto" w:fill="auto"/>
          </w:tcPr>
          <w:p w14:paraId="1328268B" w14:textId="77777777" w:rsidR="00C31C58" w:rsidRPr="00F23314" w:rsidRDefault="00CE11CB" w:rsidP="00C31C58">
            <w:pPr>
              <w:pStyle w:val="TabellSlutsumma"/>
              <w:jc w:val="left"/>
            </w:pPr>
            <w:r w:rsidRPr="00F23314">
              <w:t>39</w:t>
            </w:r>
          </w:p>
        </w:tc>
        <w:tc>
          <w:tcPr>
            <w:tcW w:w="724" w:type="pct"/>
            <w:tcBorders>
              <w:bottom w:val="single" w:sz="8" w:space="0" w:color="auto"/>
            </w:tcBorders>
            <w:shd w:val="clear" w:color="auto" w:fill="auto"/>
          </w:tcPr>
          <w:p w14:paraId="065B53E1" w14:textId="77777777" w:rsidR="00C31C58" w:rsidRPr="00F23314" w:rsidRDefault="00CE11CB" w:rsidP="00C31C58">
            <w:pPr>
              <w:pStyle w:val="TabellSlutsumma"/>
              <w:jc w:val="left"/>
            </w:pPr>
            <w:r w:rsidRPr="00F23314">
              <w:t>48</w:t>
            </w:r>
          </w:p>
        </w:tc>
        <w:tc>
          <w:tcPr>
            <w:tcW w:w="727" w:type="pct"/>
            <w:tcBorders>
              <w:bottom w:val="single" w:sz="8" w:space="0" w:color="auto"/>
            </w:tcBorders>
            <w:shd w:val="clear" w:color="auto" w:fill="auto"/>
          </w:tcPr>
          <w:p w14:paraId="78AD86BF" w14:textId="77777777" w:rsidR="00C31C58" w:rsidRPr="00F23314" w:rsidRDefault="00CE11CB" w:rsidP="00C31C58">
            <w:pPr>
              <w:pStyle w:val="TabellSlutsumma"/>
              <w:jc w:val="left"/>
            </w:pPr>
            <w:r w:rsidRPr="00F23314">
              <w:t>43</w:t>
            </w:r>
          </w:p>
        </w:tc>
        <w:tc>
          <w:tcPr>
            <w:tcW w:w="881" w:type="pct"/>
            <w:tcBorders>
              <w:bottom w:val="single" w:sz="8" w:space="0" w:color="auto"/>
            </w:tcBorders>
            <w:shd w:val="clear" w:color="auto" w:fill="auto"/>
          </w:tcPr>
          <w:p w14:paraId="34174D71" w14:textId="77777777" w:rsidR="00C31C58" w:rsidRPr="00F23314" w:rsidRDefault="00CE11CB" w:rsidP="00C31C58">
            <w:pPr>
              <w:pStyle w:val="TabellSlutsumma"/>
              <w:jc w:val="left"/>
            </w:pPr>
            <w:r w:rsidRPr="00F23314">
              <w:t>35</w:t>
            </w:r>
          </w:p>
        </w:tc>
        <w:tc>
          <w:tcPr>
            <w:tcW w:w="719" w:type="pct"/>
            <w:tcBorders>
              <w:bottom w:val="single" w:sz="8" w:space="0" w:color="auto"/>
            </w:tcBorders>
            <w:shd w:val="clear" w:color="auto" w:fill="auto"/>
          </w:tcPr>
          <w:p w14:paraId="7D02ABDC" w14:textId="77777777" w:rsidR="00C31C58" w:rsidRPr="00F23314" w:rsidRDefault="00CE11CB" w:rsidP="00C31C58">
            <w:pPr>
              <w:pStyle w:val="TabellSlutsumma"/>
              <w:jc w:val="left"/>
            </w:pPr>
            <w:r w:rsidRPr="00F23314">
              <w:t>42</w:t>
            </w:r>
          </w:p>
        </w:tc>
      </w:tr>
    </w:tbl>
    <w:p w14:paraId="05687C42" w14:textId="77777777" w:rsidR="00C31C58" w:rsidRPr="001D7A76" w:rsidRDefault="00C31C58" w:rsidP="00C31C58">
      <w:pPr>
        <w:pStyle w:val="Brdtext"/>
        <w:rPr>
          <w:sz w:val="18"/>
          <w:szCs w:val="18"/>
        </w:rPr>
        <w:sectPr w:rsidR="00C31C58" w:rsidRPr="001D7A76" w:rsidSect="00155500">
          <w:headerReference w:type="even" r:id="rId54"/>
          <w:headerReference w:type="default" r:id="rId55"/>
          <w:footerReference w:type="even" r:id="rId56"/>
          <w:footerReference w:type="default" r:id="rId57"/>
          <w:headerReference w:type="first" r:id="rId58"/>
          <w:footerReference w:type="first" r:id="rId59"/>
          <w:pgSz w:w="9356" w:h="13721" w:code="9"/>
          <w:pgMar w:top="794" w:right="2438" w:bottom="1191" w:left="1021" w:header="0" w:footer="709" w:gutter="0"/>
          <w:cols w:space="708"/>
          <w:docGrid w:linePitch="360"/>
        </w:sectPr>
      </w:pPr>
    </w:p>
    <w:p w14:paraId="0EAE9BDB" w14:textId="2CA0EA93" w:rsidR="00920097" w:rsidRDefault="00D26A4F" w:rsidP="00C31C58">
      <w:pPr>
        <w:pStyle w:val="Bilagarubrik"/>
      </w:pPr>
      <w:bookmarkStart w:id="48" w:name="_Toc37260924"/>
      <w:bookmarkStart w:id="49" w:name="_Toc68168279"/>
      <w:r>
        <w:t>Inspektionen för strategiska produkter om v</w:t>
      </w:r>
      <w:r w:rsidR="00CE11CB" w:rsidRPr="00C1438F">
        <w:t>iktiga tendenser i</w:t>
      </w:r>
      <w:r w:rsidR="00CE11CB">
        <w:t>nom</w:t>
      </w:r>
      <w:r w:rsidR="00CE11CB" w:rsidRPr="00C1438F">
        <w:t xml:space="preserve"> svensk och internationell exportkontroll</w:t>
      </w:r>
      <w:bookmarkEnd w:id="48"/>
      <w:bookmarkEnd w:id="49"/>
    </w:p>
    <w:p w14:paraId="1F16CBC7" w14:textId="57FB1FD8" w:rsidR="00C31C58" w:rsidRDefault="00CE11CB" w:rsidP="00C31C58">
      <w:pPr>
        <w:pStyle w:val="Rubrik2utannumrering"/>
      </w:pPr>
      <w:r w:rsidRPr="00594100">
        <w:t>Allmänt om den svenska och internationella exportkontrollens syfte och dess tendens</w:t>
      </w:r>
    </w:p>
    <w:p w14:paraId="58018173" w14:textId="42A0EFDC" w:rsidR="00C31C58" w:rsidRDefault="00CE11CB" w:rsidP="00C31C58">
      <w:pPr>
        <w:pStyle w:val="Rubrik3utannumrering"/>
      </w:pPr>
      <w:r w:rsidRPr="00594100">
        <w:t>Exportkontrollens syfte</w:t>
      </w:r>
    </w:p>
    <w:p w14:paraId="189A8FF2" w14:textId="01A63638" w:rsidR="00C31C58" w:rsidRPr="00594100" w:rsidRDefault="00CE11CB" w:rsidP="00C31C58">
      <w:pPr>
        <w:pStyle w:val="Brdtext"/>
      </w:pPr>
      <w:r w:rsidRPr="00594100">
        <w:t>Det huvudsakliga och övergripande syftet med exportkontrollen uttrycks ofta som att ett land som kontrollerar export inte vill att en produkt eller en teknik av ett visst slag ska spridas till oönskade mottagare. En oönskad mottagare kan avse såväl ett slutanvändarland som t.ex. en terroristorganisation. Ett annat viktigt syfte med exportkontrollen är att ett land, särskilt i kristider, inte vill exportera sådana produkter som det lider, eller riskerar att lida, brist på och som landet har ett stort behov av att ha kvar i landet.</w:t>
      </w:r>
    </w:p>
    <w:p w14:paraId="331E92DB" w14:textId="607AB418" w:rsidR="00C31C58" w:rsidRDefault="00CE11CB" w:rsidP="00C31C58">
      <w:pPr>
        <w:pStyle w:val="Brdtextmedindrag"/>
      </w:pPr>
      <w:r w:rsidRPr="00594100">
        <w:t>Förenklat finns det enligt Inspektionen för strategiska produkters, ISP, bedömning två huvudsakliga skäl till varför ett land som tillverkar och exporterar krigsmateriel eller produkter med dubbla användningsområden (PDA) inte önskar att materielen eller produkterna sprids till oönskade mottagare, nämligen ett hot mot det exporterande landets, eller allierade eller närstående länders, säkerhet eller att det strider mot principerna och målen för det exporterande landets utrikespolitik.</w:t>
      </w:r>
    </w:p>
    <w:p w14:paraId="5E5BEDEF" w14:textId="0A1079AD" w:rsidR="00C31C58" w:rsidRDefault="00CE11CB" w:rsidP="00C31C58">
      <w:pPr>
        <w:pStyle w:val="Rubrik3utannumrering"/>
      </w:pPr>
      <w:r w:rsidRPr="00594100">
        <w:t>Den internationella exportkontrollens tendens under 2020 i förhållande till pandemin</w:t>
      </w:r>
    </w:p>
    <w:p w14:paraId="5CA7B523" w14:textId="2E3D2E6F" w:rsidR="00C31C58" w:rsidRPr="00594100" w:rsidRDefault="00CE11CB" w:rsidP="00C31C58">
      <w:pPr>
        <w:pStyle w:val="Brdtext"/>
      </w:pPr>
      <w:r w:rsidRPr="00594100">
        <w:t>Det är möjligen något för tidigt att försöka ge en efterhandsbild av de trender och tendenser inom internationell exportkontroll som inträffat under 2020, eftersom vi ännu lever med den pandemi som drabbade världen under året. Det mest ändamålsmässiga är trots detta att redan nu försöka ge en initial bild av hur den internationella exportkontrollen påverkades under 2020.</w:t>
      </w:r>
    </w:p>
    <w:p w14:paraId="7F6B8892" w14:textId="6FFED62B" w:rsidR="00C31C58" w:rsidRPr="00594100" w:rsidRDefault="00CE11CB" w:rsidP="00C31C58">
      <w:pPr>
        <w:pStyle w:val="Brdtextmedindrag"/>
      </w:pPr>
      <w:r w:rsidRPr="00594100">
        <w:t xml:space="preserve">Det gångna året kan när det gäller internationell exportkontroll enklast beskrivas som ett år präglat av paradoxer, där krav på omedelbara och starka export- och investeringskontrollåtgärder blandades med att delar av det löpande arbetet för att förverkliga dessa krav i praktiken försvårades av pandemin. </w:t>
      </w:r>
    </w:p>
    <w:p w14:paraId="079F4812" w14:textId="1E6B343F" w:rsidR="00C31C58" w:rsidRPr="00594100" w:rsidRDefault="00CE11CB" w:rsidP="00C31C58">
      <w:pPr>
        <w:pStyle w:val="Brdtextmedindrag"/>
      </w:pPr>
      <w:r w:rsidRPr="00594100">
        <w:t xml:space="preserve">Å ena sidan ledde pandemin inledningsvis till ett högt röstläge mellan länder, även närstående länder, t.ex. inom EU, och krav framfördes på att vissa strategiskt viktiga produkter – såsom medicinska produkter och viss sjukvårdsmateriel – borde vara föremål för exportkontroll, även inom EU. Ledande i detta höga röstläge var enskilda länder men röstläget märktes även mellan självstyrande regioner inom länderna. Det skulle kunna beskrivas som ett slags retoriskt lågvattenmärke inom det internationella exportkontrollsamarbetet, som visserligen inte betydde särskilt mycket i praktiken men som gav en försmak på vad som kan vänta om inte enskilda länder i högre utsträckning under icke-kristid klargör, förbereder och säkerställer försörjningstrygghet av sådana produkter som är väsentliga för ett fungerande samhälle. </w:t>
      </w:r>
    </w:p>
    <w:p w14:paraId="074886E0" w14:textId="11C01BD9" w:rsidR="00C31C58" w:rsidRPr="00594100" w:rsidRDefault="00CE11CB" w:rsidP="00C31C58">
      <w:pPr>
        <w:pStyle w:val="Brdtextmedindrag"/>
      </w:pPr>
      <w:r w:rsidRPr="00594100">
        <w:t xml:space="preserve">Ganska snart lugnade sig emellertid denna korta protektionistiska upprördhet och oro. Det måste för balansens skull också nämnas att flera EU-länder även under den tid då röstläget var som högst i en anda av samarbete erbjöd varandra sjukvårdsmateriel och intensivvårdsplatser för de allra sjukaste. Även en gemensam upphandling av framtida vacciner inleddes i en anda av samarbete av EU under den här tiden. </w:t>
      </w:r>
    </w:p>
    <w:p w14:paraId="16FEBAD8" w14:textId="11F907D6" w:rsidR="00C31C58" w:rsidRPr="00594100" w:rsidRDefault="00CE11CB" w:rsidP="00C31C58">
      <w:pPr>
        <w:pStyle w:val="Brdtextmedindrag"/>
      </w:pPr>
      <w:r w:rsidRPr="00594100">
        <w:t xml:space="preserve">Kommissionen och flera andra medlemsstater, bl.a. Sverige, uppmärksammade också under den inledande tidsperioden av pandemin den gemensamma risken för att länder utanför EU med antagonistiska intentioner köper upp strategiskt viktiga företag inom EU. Kommissionen uppmanade medlemsstaterna att vara vaksamma inom det här området, att införa nationella granskningssystem för investeringskontroll och att utnyttja den EU-förordning på området som trädde i kraft den 11 oktober 2020. Det finns anledning att återkomma till investeringskontrollfrågor senare i den här texten. </w:t>
      </w:r>
    </w:p>
    <w:p w14:paraId="3518A3EF" w14:textId="4FCA1196" w:rsidR="00C31C58" w:rsidRDefault="00CE11CB" w:rsidP="00C31C58">
      <w:pPr>
        <w:pStyle w:val="Brdtextmedindrag"/>
      </w:pPr>
      <w:r w:rsidRPr="00594100">
        <w:t>Trots de starka krav som framfördes internationellt för att anta olika export- och investeringskontrollåtgärder ledde pandemin å andra sidan till att det sedvanliga och löpande arbetet i de befintliga exportkontrollregimerna gick långsammare än under ett vanligt år. Exportkontrollregimernas arbete är nödvändigt för att för att utarbeta och förnya de kontrollistor som anger vilka produkter och vilken teknik som ska omfattas av exportkontroll. Med hänsyn till den snabba teknikutvecklingen när det gäller framväxande teknologier, som ofta kan ha både ett civilt och ett militärt användningsområde, samt de eskalerande stormaktsspänningarna är det inte överdrivet att hävda att det löpande arbetet inom exportkontrollregimerna är viktigare än någonsin. Inom exportkontrollregimen</w:t>
      </w:r>
      <w:r>
        <w:t xml:space="preserve"> </w:t>
      </w:r>
      <w:r w:rsidRPr="00594100">
        <w:t>Wassenaar-arrangemanget bestämdes t.ex. att, undantaget mindre redaktionella ändringar, inga uppdaterade kontrollistor skulle fastställas och beslutas under 2020. Orsaken var pandemin och till stor del att digitala mötesformer inte ansågs säkra nog för att genomföra konfidentiella diskussioner. Detta är naturligtvis olyckligt men om kontrollistorna kan uppdateras under 2021 borde denna exportkontrollbrist i praktiken inte innebära en särskilt hög risk för strategiska återverkningar.</w:t>
      </w:r>
    </w:p>
    <w:p w14:paraId="156FFB74" w14:textId="7BD73BB7" w:rsidR="00C31C58" w:rsidRDefault="00CE11CB" w:rsidP="00C31C58">
      <w:pPr>
        <w:pStyle w:val="Rubrik3utannumrering"/>
      </w:pPr>
      <w:r w:rsidRPr="00CC4F41">
        <w:t>Exportkontrollens tendens – upprustningen och internationalisering ställer höga krav på exportkontrollen</w:t>
      </w:r>
    </w:p>
    <w:p w14:paraId="211B127A" w14:textId="3604A68D" w:rsidR="00C31C58" w:rsidRPr="00CC4F41" w:rsidRDefault="00CE11CB" w:rsidP="00C31C58">
      <w:pPr>
        <w:pStyle w:val="Brdtext"/>
      </w:pPr>
      <w:r w:rsidRPr="00CC4F41">
        <w:t>De senaste åren har världen kraftigt rustat upp sina väpnade styrkor och enligt vissa bedömare nådde världens totala militära utgifter under 2018 den högsta nivån sedan slutet av 1980-talet. Tendensen fortsatte under 2019 och trots att pandemin innebar att få länder under 2020 kunde uppvisa ekonomisk tillväxt finns det enligt ISP:s bedömning anledning att anta att tendensen med kraftig upprustning i världen har fortsatt under 2020 även om den möjligen planade ut något under året.</w:t>
      </w:r>
    </w:p>
    <w:p w14:paraId="7A0B3451" w14:textId="6B763EF2" w:rsidR="00C31C58" w:rsidRPr="00CC4F41" w:rsidRDefault="00CE11CB" w:rsidP="00C31C58">
      <w:pPr>
        <w:pStyle w:val="Brdtextmedindrag"/>
      </w:pPr>
      <w:r w:rsidRPr="00CC4F41">
        <w:t xml:space="preserve">Den allmänna upprustningen av militära styrkor i världen och återkomsten av det ”stora strategiska spelet” mellan stormakterna gör att tendensen är tydlig att exportkontrollens betydelse internationellt sett ökar. Stormakterna vill förhindra andra stormakter eller andra länder från att uppnå samma teknologiska försteg och upprustningsnivå som de själva har och då är exportkontrollen ett medel som används. Med hänsyn till Sveriges högteknologiska industri berörs också Sverige i allra högsta grad av detta.  </w:t>
      </w:r>
    </w:p>
    <w:p w14:paraId="12CDDB7B" w14:textId="3259ADF2" w:rsidR="00C31C58" w:rsidRPr="00CC4F41" w:rsidRDefault="00CE11CB" w:rsidP="00C31C58">
      <w:pPr>
        <w:pStyle w:val="Brdtextmedindrag"/>
      </w:pPr>
      <w:r w:rsidRPr="00CC4F41">
        <w:t xml:space="preserve">Upprustningen ställer höga krav på exportkontrollen. Till stor del är det kombinationen av upprustningen och internationaliseringen av både svensk och utländsk försvarsindustri och PDA-industri som leder till de höga kraven på exportkontrollen. Kraven går långt utöver den traditionella exportkontrolluppgiften att bedöma lämpligheten av att ett visst slags krigsmateriel eller ett visst slags produkt med dubbla användningsområden når en viss mottagare eller slutanvändare. </w:t>
      </w:r>
    </w:p>
    <w:p w14:paraId="3B253C62" w14:textId="1385BD6A" w:rsidR="00C31C58" w:rsidRPr="00CC4F41" w:rsidRDefault="00CE11CB" w:rsidP="00C31C58">
      <w:pPr>
        <w:pStyle w:val="Brdtextmedindrag"/>
      </w:pPr>
      <w:r w:rsidRPr="00CC4F41">
        <w:t>Sedan två decennier tillbaka exporterar svensk försvarsindustri över hälften av den krigsmateriel som tillverkas i Sverige. Trots en kraftig svensk upprustning visar 2020 års statistik att så var fallet även under 2020. Svensk försvarsindustri och PDA-industri har dessutom sedan några decennier tillbaka lagt en stor del av sin forskning och utveckling utomlands. Oundvikligen leder detta till att det finns risk för att teknik som anses känslig när det gäller svensk försvarsförmåga sprids på ett sätt som förut inte var tänkbart. Affärsupplägg där ett land, i vilket svensk försvarsindustri bedriver forskning och utveckling, vill sälja ett krigsmaterielsystem med ingående delar eller komponenter av svenskt ursprung eller teknik som delvis har ett svenskt företags ursprung till en för Sverige oönskad mottagare blir allt vanligare.</w:t>
      </w:r>
    </w:p>
    <w:p w14:paraId="38C686B6" w14:textId="0CC03BD7" w:rsidR="00C31C58" w:rsidRPr="00CC4F41" w:rsidRDefault="00CE11CB" w:rsidP="00C31C58">
      <w:pPr>
        <w:pStyle w:val="Brdtextmedindrag"/>
      </w:pPr>
      <w:r w:rsidRPr="00CC4F41">
        <w:t xml:space="preserve">ISP har under året lagt stor vikt vid att både på krigsmaterielsidan och på PDA-sidan bedöma avancerade avtalsupplägg där motköpskrav från ett köparland kan leda till permanent tekniköverföring som i sin tur riskerar att leda till oönskad tekniköverföring till tredjeländer. </w:t>
      </w:r>
    </w:p>
    <w:p w14:paraId="0B1AD77E" w14:textId="79DB7B9F" w:rsidR="00C31C58" w:rsidRDefault="00CE11CB" w:rsidP="00C31C58">
      <w:pPr>
        <w:pStyle w:val="Brdtextmedindrag"/>
      </w:pPr>
      <w:r w:rsidRPr="00CC4F41">
        <w:t>Ju närmare den europeiska försvarsindustrin knyts ihop genom samarbeten, sammanslagningar och uppköp, desto större utmaning blir det när ett land, t.ex. Sverige, säger nej till en tredjelandsaffär i vilken dess försvarsindustri agerar som underleverantör när ett annat EU-land har sålt ett system i sin helhet till ett tredje land. I syfte att undvika eller varje fall minska spänningar som har uppstått till följd av sådana scenarion ingick Tyskland och Frankrike i slutet av 2019 ett avtal som bland annat innehåller en de minimi-regel. Bestämmelsen innebär att om den andel krigsmateriel (delar och komponenter) som försvarsindustrin i underleverantörslandet står för i det fullständiga krigsmaterielsystemet inte överstiger 20 procent ska inte underleverantörslandet hindra en export till ett tredje land som huvudleverantörslandet redan har godkänt.</w:t>
      </w:r>
    </w:p>
    <w:p w14:paraId="74228A74" w14:textId="31AC2B33" w:rsidR="00C31C58" w:rsidRDefault="00CE11CB" w:rsidP="00C31C58">
      <w:pPr>
        <w:pStyle w:val="Rubrik3utannumrering"/>
      </w:pPr>
      <w:r w:rsidRPr="00092F51">
        <w:t>Möjligheten att ge ISP rätt att inrikta signalspaning</w:t>
      </w:r>
    </w:p>
    <w:p w14:paraId="6AB9463A" w14:textId="77777777" w:rsidR="00C31C58" w:rsidRPr="00092F51" w:rsidRDefault="00CE11CB" w:rsidP="00C31C58">
      <w:pPr>
        <w:pStyle w:val="Brdtext"/>
      </w:pPr>
      <w:r w:rsidRPr="00092F51">
        <w:t>Regeringen har uttalat att en god försvarsunderrättelseförmåga är en förutsättning för Sveriges möjligheter att föra en självständig och aktiv utrikes-, säkerhets- och försvarspolitik (prop. 2020/21:30 s. 154). För en myndighet som ISP, som är förvaltningsmyndighet för ärenden och tillsyn enligt lagen om krigsmateriel samt lagen om kontroll av produkter med dubbla användningsområden och av tekniskt bistånd, och som därutöver ett flertal andra uppgifter som rör Sveriges försvars-, säkerhets- och utrikespolitik är det mycket viktigt att försvarsunderrättelseförmågan är god och att den gör nytta och kan bidra vid myndighetens alltmer komplexa tillståndsprövning.</w:t>
      </w:r>
    </w:p>
    <w:p w14:paraId="60C810BC" w14:textId="77777777" w:rsidR="00C31C58" w:rsidRPr="00092F51" w:rsidRDefault="00C31C58" w:rsidP="00C31C58">
      <w:pPr>
        <w:pStyle w:val="Rubrik5utannumrering"/>
        <w:rPr>
          <w:rFonts w:eastAsia="Times New Roman" w:cs="Times New Roman"/>
          <w:i w:val="0"/>
          <w:szCs w:val="20"/>
        </w:rPr>
      </w:pPr>
    </w:p>
    <w:p w14:paraId="35021354" w14:textId="29F43547" w:rsidR="00C31C58" w:rsidRDefault="00CE11CB" w:rsidP="00C31C58">
      <w:pPr>
        <w:pStyle w:val="Brdtext"/>
      </w:pPr>
      <w:r w:rsidRPr="00092F51">
        <w:t>Samtliga riksdagspartier utom Vänsterpartiet ställde sig bakom riksdagens tillkännagivande till regeringen i mars 2018 att regeringen bör se över möjligheten att ge ISP rätt att inrikta signalspaning från Försvarets radioanstalt (bet. 2017/18: FöU5, rskr. 2017/18:178 och 2017/18:179). Regeringen behandlade tillkännagivandet i proposition 2020/21:30 Totalförsvaret 2021–2025 och uttalade därvid att en särskild utredare bör ges i uppdrag att göra en översyn av lagen (2008:717) om signalspaning i försvarsunderrättelseverksamhet (s. 155). Regeringen uttalade att i översynen bör ingå bl.a. frågan om rätten att inrikta signalspaning i försvarsunderrättelseverksamhet. Regeringen uttalade vidare att den avser att återkomma i frågan och att tillkännagivandet inte är slutbehandlat.</w:t>
      </w:r>
    </w:p>
    <w:p w14:paraId="18ACB8F1" w14:textId="72E3CD2D" w:rsidR="00C31C58" w:rsidRDefault="00CE11CB" w:rsidP="00C31C58">
      <w:pPr>
        <w:pStyle w:val="Rubrik2utannumrering"/>
      </w:pPr>
      <w:r w:rsidRPr="00092F51">
        <w:t>Krigsmateriel</w:t>
      </w:r>
    </w:p>
    <w:p w14:paraId="28433EF8" w14:textId="3E4F2559" w:rsidR="00C31C58" w:rsidRDefault="00CE11CB" w:rsidP="00C31C58">
      <w:pPr>
        <w:pStyle w:val="Rubrik3utannumrering"/>
      </w:pPr>
      <w:r w:rsidRPr="00092F51">
        <w:t>Ändringar i lagstiftningen och förändrade riktlinjer</w:t>
      </w:r>
    </w:p>
    <w:p w14:paraId="24661760" w14:textId="20BB38EB" w:rsidR="00C31C58" w:rsidRPr="00092F51" w:rsidRDefault="00CE11CB" w:rsidP="00C31C58">
      <w:pPr>
        <w:pStyle w:val="Brdtext"/>
      </w:pPr>
      <w:r w:rsidRPr="00092F51">
        <w:t>För Inspektionen för strategiska produkter var 2020 – liksom 2018 och 2019 – ett viktigt år för implementeringen av de omfattande författningsändringar i krigsmateriellagstiftningen, bl.a. införande av administrativa sanktionsavgifter och bestämmelser om tillsyn över statliga myndigheter, som trädde i kraft den 15 april 2018. Året var också viktigt när det gäller tillämpningen av de förändringar i de svenska riktlinjerna för utförsel och annan utlandssamverkan rörande krigsmateriel som tillämpas från samma datum.</w:t>
      </w:r>
    </w:p>
    <w:p w14:paraId="16D6AA2B" w14:textId="49835C2C" w:rsidR="00C31C58" w:rsidRPr="00092F51" w:rsidRDefault="00CE11CB" w:rsidP="00C31C58">
      <w:pPr>
        <w:pStyle w:val="Brdtextmedindrag"/>
      </w:pPr>
      <w:r w:rsidRPr="00092F51">
        <w:t>Riktlinjerna ändrades 2018 när det gäller den mottagande statens demokratiska status, mänskliga rättigheter i den mottagande staten, exportens påverkan på en rättvis och hållbar utveckling i den mottagande staten, följdleveranser och internationell samverkan. Skälet till ändringarna var enligt regeringen att strävandet att främja demokrati, mänskliga rättigheter och en hållbar utveckling har blivit en allt viktigare del av svensk utrikespolitik (prop. 2017/18:23 Skärpt exportkontroll av krigsmateriel s. 38).</w:t>
      </w:r>
    </w:p>
    <w:p w14:paraId="0C9B4D33" w14:textId="4F73E4CB" w:rsidR="00C31C58" w:rsidRPr="00092F51" w:rsidRDefault="00CE11CB" w:rsidP="00C31C58">
      <w:pPr>
        <w:pStyle w:val="Brdtextmedindrag"/>
      </w:pPr>
      <w:r w:rsidRPr="00092F51">
        <w:t xml:space="preserve">Den viktigaste ändringen rör den mottagande statens demokratiska status, som framöver ska utgöra ett centralt villkor vid tillståndsprövningen. I den proposition som ligger till grund för de ändrade riktlinjerna uttalar regeringen att ju sämre den demokratiska statusen är desto mindre utrymme finns för att tillstånd beviljas. I fall det förekommer grava brister i den demokratiska statusen utgör det hinder för beviljande av tillstånd. Det sistnämnda betyder enligt regeringen att det råder en presumtion för att tillstånd inte ska beviljas men om det finns avsevärda nationella försvars- eller säkerhetspolitiska intressen för utlandssamverkan i ett enskilt fall, kan tillstånd efter en noggrann prövning ändå beviljas (prop. 2017/18:23 s. 67 och 72). Det framgår av förarbetena att mottagarlandets demokratiska status utgör ett villkorligt hinder (prop. 2017/18:23 s. 71). </w:t>
      </w:r>
    </w:p>
    <w:p w14:paraId="3CED5D24" w14:textId="100F23C1" w:rsidR="00C31C58" w:rsidRDefault="00CE11CB" w:rsidP="00C31C58">
      <w:pPr>
        <w:pStyle w:val="Brdtextmedindrag"/>
      </w:pPr>
      <w:r w:rsidRPr="00092F51">
        <w:t>ISP kommenterade den 15 april 2018 på sin webbplats de ändrade riktlinjerna enligt följande.</w:t>
      </w:r>
    </w:p>
    <w:p w14:paraId="2FDB60DB" w14:textId="77777777" w:rsidR="00C31C58" w:rsidRPr="00092F51" w:rsidRDefault="00C31C58" w:rsidP="00C31C58">
      <w:pPr>
        <w:pStyle w:val="Brdtextmedindrag"/>
      </w:pPr>
    </w:p>
    <w:p w14:paraId="246F9090" w14:textId="77777777" w:rsidR="00C31C58" w:rsidRDefault="00CE11CB" w:rsidP="00C31C58">
      <w:pPr>
        <w:pStyle w:val="Strecklista"/>
      </w:pPr>
      <w:r w:rsidRPr="00092F51">
        <w:t>Den största förändringen och den viktigaste skärpningen med de nya riktlinjerna är införandet av den mottagande statens demokratiska status som ett centralt villkor vid tillståndsprövningen. Det bör dock noteras att det inte handlar om ett förbud, eftersom regeringen uttalar att tillstånd kan beviljas om det finns avsevärda nationella försvars- eller säkerhetspolitiska intressen för utlandssamverkan i ett enskilt fall. Möjligen kommer nya affärer med sådana stater främst att beviljas i samband med internationell samverkan där det finns avsevärda försvars- eller säkerhetspolitiska skäl i det enskilda fallet.</w:t>
      </w:r>
    </w:p>
    <w:p w14:paraId="5436598B" w14:textId="4C6A4896" w:rsidR="00C31C58" w:rsidRPr="00092F51" w:rsidRDefault="00CE11CB" w:rsidP="00C31C58">
      <w:pPr>
        <w:pStyle w:val="Strecklista"/>
        <w:numPr>
          <w:ilvl w:val="0"/>
          <w:numId w:val="0"/>
        </w:numPr>
        <w:ind w:left="284"/>
      </w:pPr>
      <w:r w:rsidRPr="00092F51">
        <w:t xml:space="preserve"> </w:t>
      </w:r>
    </w:p>
    <w:p w14:paraId="7D58A836" w14:textId="386D290D" w:rsidR="00C31C58" w:rsidRDefault="00CE11CB" w:rsidP="00C31C58">
      <w:pPr>
        <w:pStyle w:val="Strecklista"/>
      </w:pPr>
      <w:r w:rsidRPr="00092F51">
        <w:t>Även om ISP kommer att neka tillstånd till nya affärer med stater som har grava brister i den demokratiska statusen är det klart uttalat från regeringen att följdleveranser till sådana affärer som har godkänts före den 15 april 2018 bör bedömas enligt äldre riktlinjer för följdleveranser. Stater som av allmänheten kan uppfattas som stater som har grava brister i sin demokratiska status kommer därför troligen, efter en bedömning från fall till fall, att vara mottagare av svensk krigsmateriel i form av följdleveranser i flera årtionden framöver. Följdleveranser till ett tidigare levererat system kan nämligen pågå i flera årtionden och det finns exempel på följdleveranser som sker till system som ursprungligen levererades från Sverige för 30–40 år sedan.</w:t>
      </w:r>
    </w:p>
    <w:p w14:paraId="4F7308A4" w14:textId="77777777" w:rsidR="00C31C58" w:rsidRDefault="00C31C58" w:rsidP="00C31C58"/>
    <w:p w14:paraId="4ECCB30F" w14:textId="5C43A692" w:rsidR="00C31C58" w:rsidRDefault="00CE11CB" w:rsidP="00C31C58">
      <w:pPr>
        <w:pStyle w:val="Rubrik3utannumrering"/>
      </w:pPr>
      <w:r w:rsidRPr="00804570">
        <w:t>Tillståndsprövningen under 2020</w:t>
      </w:r>
    </w:p>
    <w:p w14:paraId="75FB8A17" w14:textId="04AC3F75" w:rsidR="00C31C58" w:rsidRPr="00804570" w:rsidRDefault="00CE11CB" w:rsidP="00C31C58">
      <w:pPr>
        <w:pStyle w:val="Brdtext"/>
      </w:pPr>
      <w:r w:rsidRPr="00804570">
        <w:t xml:space="preserve">Liksom under 2018 och 2019 präglades ISP:s dagliga arbete under 2020 av myndighetens uppdrag att tolka de ändrade riktlinjerna i ljuset av omvärldsförändringar såsom fortsatt upprustning i världen och i Sverige, ökade stormaktsspänningar samt ett flertal väpnade konflikter i världen. </w:t>
      </w:r>
    </w:p>
    <w:p w14:paraId="2B698627" w14:textId="5F0B1709" w:rsidR="00C31C58" w:rsidRPr="00804570" w:rsidRDefault="00CE11CB" w:rsidP="00C31C58">
      <w:pPr>
        <w:pStyle w:val="Brdtextmedindrag"/>
      </w:pPr>
      <w:r w:rsidRPr="00804570">
        <w:t>Försvars- och säkerhetspolitiska skäl för export, inklusive följdleveranser och internationell samverkan, ställs i de enskilda ärendena mot sådana utrikespolitiska skäl mot export, såsom demokratisk status och respekten för mänskliga rättigheter i staten i fråga, som kan finnas i ett enskilt fall. Liksom tidigare görs i slutänden en helhetsbedömning av de omständigheter som finns i det enskilda fallet.</w:t>
      </w:r>
    </w:p>
    <w:p w14:paraId="2D263442" w14:textId="068C568B" w:rsidR="00C31C58" w:rsidRPr="00804570" w:rsidRDefault="00CE11CB" w:rsidP="00C31C58">
      <w:pPr>
        <w:pStyle w:val="Brdtextmedindrag"/>
      </w:pPr>
      <w:r w:rsidRPr="00804570">
        <w:t>Strategiska överväganden är nödvändiga när försvars- och säkerhetspolitiska skäl ska vägas mot utrikespolitiska skäl. I undantagsfall kan det därför vid en helhetsbedömning i ett enskilt fall bli på det sättet att rikets säkerhet, ytterst Sveriges försvarsförmåga, väger tyngre än starka utrikespolitiska skäl som talar mot en export, t.ex. grava brister i ett mottagarlands demokratiska styrelseskick. Regeringen har uttryckt detta enligt följande: ”om det finns avsevärda nationella försvars- eller säkerhetspolitiska intressen för utlandssamverkan i ett enskilt fall, kan tillstånd efter en noggrann prövning ändå beviljas” (a.a.).</w:t>
      </w:r>
    </w:p>
    <w:p w14:paraId="40F1B95F" w14:textId="50E0B902" w:rsidR="00C31C58" w:rsidRPr="00804570" w:rsidRDefault="00CE11CB" w:rsidP="00C31C58">
      <w:pPr>
        <w:pStyle w:val="Brdtextmedindrag"/>
      </w:pPr>
      <w:r w:rsidRPr="00804570">
        <w:t xml:space="preserve">I ett sådant enskilt fall kan utgången därför bli att en ansökan om utförseltillstånd beviljas, utan att detta påverkar en i övrigt restriktiv hållning mot landet i fråga. Sådana enskilda fall att bevilja utförseltillstånd till vissa länder som t.ex. har grava brister i det demokratiska styrelseskicket – och där det i övrigt föreligger en restriktiv hållning – kommer att förbli ovanliga och främst beröra följdleveranser eller där Sverige och svensk försvarsindustri deltar i ett internationellt materielsamarbete med ett nära samarbetsland som de nordiska länderna, EU-länder, USA eller Storbritannien.   </w:t>
      </w:r>
    </w:p>
    <w:p w14:paraId="146150F9" w14:textId="3453DFDF" w:rsidR="00C31C58" w:rsidRPr="00804570" w:rsidRDefault="00CE11CB" w:rsidP="00C31C58">
      <w:pPr>
        <w:pStyle w:val="Brdtextmedindrag"/>
      </w:pPr>
      <w:r w:rsidRPr="00804570">
        <w:t xml:space="preserve">Det parlamentariskt sammansatta råd som är knutet till ISP, Exportkontrollrådet, har under året haft en mycket viktig rådgivande funktion när det gäller uttolkning av riktlinjerna. Arbetet med Exportkontrollrådet ställdes på grund av den rådande pandemin inför stora utmaningar under 2020. Sammanlagt fem EKR-sammanträden genomfördes i olika format. Vid dessa möten behandlades fem ärenden för samråd vilka samtliga avsåg krigsmateriel. Regeringen förordnade den 31 oktober 2019 nya ledamöter till rådet. Antalet ledamöter och partifördelningen var densamma som tidigare men nytt från och med den 31 oktober 2019 är att regeringen också har förordnat suppleanter till rådet.  </w:t>
      </w:r>
    </w:p>
    <w:p w14:paraId="2A5A1FA8" w14:textId="6D2817C9" w:rsidR="00C31C58" w:rsidRDefault="00CE11CB" w:rsidP="00C31C58">
      <w:pPr>
        <w:pStyle w:val="Rubrik3utannumrering"/>
      </w:pPr>
      <w:r w:rsidRPr="00DD12E3">
        <w:t>Samarbete med andra myndigheter</w:t>
      </w:r>
    </w:p>
    <w:p w14:paraId="4BC3A9A3" w14:textId="0993E83A" w:rsidR="00C31C58" w:rsidRPr="00DD12E3" w:rsidRDefault="00CE11CB" w:rsidP="00C31C58">
      <w:pPr>
        <w:pStyle w:val="Brdtext"/>
      </w:pPr>
      <w:r w:rsidRPr="00DD12E3">
        <w:t xml:space="preserve">En viktig internationell tendens som rör exportkontrollen är att mottagarländer i samband med större inköp av militära system ställer ökade krav på teknologiöverföring och utvecklingssamarbete. Denna tendens – i kombination med risken att krigsmateriel, teknik eller produkter med dubbla användningsområden kan användas i förmågehöjande syfte, inklusive massförstörelsevapen, för ett lands militära styrkor vars upprustningsmål Sverige inte vill bidra till – har på senare år ställt höga krav på ISP:s tekniska kompetens och på myndighetens säkerhetspolitiska riskbedömningar. </w:t>
      </w:r>
    </w:p>
    <w:p w14:paraId="36255A4E" w14:textId="0A40B94A" w:rsidR="00C31C58" w:rsidRDefault="00CE11CB" w:rsidP="00C31C58">
      <w:pPr>
        <w:pStyle w:val="Brdtextmedindrag"/>
      </w:pPr>
      <w:r w:rsidRPr="00DD12E3">
        <w:t>För att säkerställa en god kontroll utifrån dessa aspekter har ISP under 2020 fortsatt arbetet med det forum för samverkan, Materielsäkerhetsgruppen (MSG), som inrättades 2017 och där aktuella frågor bereds med Försvarsmakten, Försvarets materielverk, Totalförsvarets forskningsinstitut och Försvarsdepartementet (Regeringskansliet). Under 2020 har, liksom under 2018 och 2019, särskilt fokus fästs vid att definiera säkerhetspolitiskt särskilt känsliga produkter och teknologier, oavsett om dessa utgör krigsmateriel, produkter med dubbla användningsområden eller icke-kontrollerade produkter.</w:t>
      </w:r>
    </w:p>
    <w:p w14:paraId="7010F28B" w14:textId="14A86F73" w:rsidR="00C31C58" w:rsidRDefault="00CE11CB" w:rsidP="00C31C58">
      <w:pPr>
        <w:pStyle w:val="Rubrik3utannumrering"/>
      </w:pPr>
      <w:r w:rsidRPr="00DD12E3">
        <w:t>Efterkontroller i utlandet av krigsmateriel</w:t>
      </w:r>
    </w:p>
    <w:p w14:paraId="3129342A" w14:textId="042DD54E" w:rsidR="00C31C58" w:rsidRPr="00DD12E3" w:rsidRDefault="00CE11CB" w:rsidP="00C31C58">
      <w:pPr>
        <w:pStyle w:val="Brdtext"/>
        <w:rPr>
          <w:i/>
        </w:rPr>
      </w:pPr>
      <w:r w:rsidRPr="00DD12E3">
        <w:t>Regeringen beslutade den 19 oktober 2017 att ISP skulle analysera frågan om efterkontroller i utlandet av krigsmateriel som utförts med tillstånd enligt lagen om krigsmateriel samt lämna förslag till utformning av ett system för sådana kontroller. ISP gjorde i sin utredning, som presenterades i mars 2018, bedömningen att efterkontroll bör inriktas mot fem olika typer av lätta vapen och ammunitionssystem till dessa som tillverkas i och exporteras från Sverige. Det krävs att slutanvändarlandet har godkänt sådana besök i ett slutanvändarintyg. Systemet bör endast omfatta statliga slutanvändare och inte sådana vapen som har licenstillverkats utomlands. Efterkontroll bör som huvudregel inte äga rum i sådana länder för vilka riktlinjerna och förarbetsuttalanden anger att utrikes- och säkerhetspolitiska hinder i princip inte föreligger för utlandssamverkan. Till alla andra länder bör som huvudregel</w:t>
      </w:r>
      <w:r>
        <w:t xml:space="preserve"> </w:t>
      </w:r>
      <w:r w:rsidRPr="00DD12E3">
        <w:t>efterkontroll genom verifikationsbesök på plats i landet av vapnen äga rum. ISP:s utredning har varit på remiss och bereds nu i Regeringskansliet.</w:t>
      </w:r>
    </w:p>
    <w:p w14:paraId="1CC8530A" w14:textId="5C438001" w:rsidR="00C31C58" w:rsidRDefault="00CE11CB" w:rsidP="00C31C58">
      <w:pPr>
        <w:pStyle w:val="Brdtextmedindrag"/>
      </w:pPr>
      <w:r w:rsidRPr="00DD12E3">
        <w:t>En viktig internationell tendens inom exportkontrollen är att antalet länder som genomför efterkontroller av krigsmateriel som har exporterats till ett annat land ökar. Fram till 2012 genomförde i princip endast USA sådana efterkontroller. 2012 påbörjade Schweiz ett program med regelbundna efterkontroller, vilket följdes av Tyskland 2015. Tyskland har sedan 2015 utfört 9 efterkontrollbesök i utlandet och landet utreder om systemet ska göras permanent. Även Tjeckien har ett system för regelbundna efterkontroller på plats. Spanien införde ett system för efterkontroll i sin lagstiftning i april 2020. Det spanska systemet ska endast gälla för exporttillstånd som beviljas efter detta datum och inspektioner ska endast göras i undantagsfall och efter medgivande från det mottagande landet i ett slutanvändarintyg.</w:t>
      </w:r>
    </w:p>
    <w:p w14:paraId="249283F3" w14:textId="14A1F924" w:rsidR="00C31C58" w:rsidRDefault="00CE11CB" w:rsidP="00C31C58">
      <w:pPr>
        <w:pStyle w:val="Rubrik3utannumrering"/>
      </w:pPr>
      <w:r w:rsidRPr="00B9355C">
        <w:t>Nordiskt avtal om exportkontroll</w:t>
      </w:r>
    </w:p>
    <w:p w14:paraId="24DFA8DE" w14:textId="3346BCBB" w:rsidR="00C31C58" w:rsidRDefault="00CE11CB" w:rsidP="00C31C58">
      <w:pPr>
        <w:pStyle w:val="Brdtext"/>
      </w:pPr>
      <w:r w:rsidRPr="00B9355C">
        <w:t>Den 12 november 2013 beslutade regeringen att Sverige skulle underteckna ett avtal avseende stöd till industrisamarbete på försvarsmaterielområdet med Danmark, Finland och Norge. Staterna undertecknade avtalet den 10 mars 2015. Regeringen bemyndigade 2016 ISP att med Danmark, Finland och Norge förhandla ett underavtal avseende exportkontroll. För utförande av uppdraget från regeringen har myndigheten haft regelbunden kontakt med de finska, norska och danska representanterna. Avtalet färdigförhandlades 2019 med slutredovisning till Regeringskansliet (Utrikesdepartementet). ISP har under året stöttat Regeringskansliet (Utrikesdepartementet) i det slutliga arbetet inför undertecknandet, som skedde den 5 november 2020 vid ett digitalt möte mellan de fyra ländernas försvarsministrar. Avtalet har trätt i kraft för Sveriges del.</w:t>
      </w:r>
    </w:p>
    <w:p w14:paraId="3BC32A0D" w14:textId="6BAB0AB5" w:rsidR="00C31C58" w:rsidRDefault="00CE11CB" w:rsidP="00C31C58">
      <w:pPr>
        <w:pStyle w:val="Rubrik3utannumrering"/>
      </w:pPr>
      <w:r w:rsidRPr="00B9355C">
        <w:t>Den Europeiska försvarsfonden</w:t>
      </w:r>
    </w:p>
    <w:p w14:paraId="23F3D1FE" w14:textId="08E5993D" w:rsidR="00C31C58" w:rsidRPr="00B9355C" w:rsidRDefault="00CE11CB" w:rsidP="00C31C58">
      <w:pPr>
        <w:pStyle w:val="Brdtext"/>
      </w:pPr>
      <w:r w:rsidRPr="00B9355C">
        <w:t xml:space="preserve">Under året fortsatte arbetet med att inrätta den Europeiska försvarsfonden. Tanken är att fonden så småningom ska omfatta 130 miljarder kronor och att pengarna ska kunna fördelas till samverkansprojekt med deltagare från olika medlemsstater i EU. I EU-förordningen om den Europeiska försvarsfonden, som troligen kommer att träda i kraft under april/maj 2021, har det medtagits en bestämmelse som anger att frågan om tredjelandsexport avgörs av de enskilda medlemsstaterna efter en prövning i det enskilda fallet. </w:t>
      </w:r>
    </w:p>
    <w:p w14:paraId="1BC6A975" w14:textId="6B3476C0" w:rsidR="00C31C58" w:rsidRDefault="00CE11CB" w:rsidP="00C31C58">
      <w:pPr>
        <w:pStyle w:val="Brdtextmedindrag"/>
      </w:pPr>
      <w:r w:rsidRPr="00B9355C">
        <w:t>Med hänsyn till de olika synsätt som till stor del finns mellan de ledande försvarsindustriländerna i EU när det gäller tredjelandsexport förutser ISP att en olikartad syn kan uppstå mellan de samverkande länderna när de färdigutvecklade systemen i de enskilda projekten i framtiden ska exporteras till tredje länder. När det gäller internationell samverkan av det slag som kommer att bli aktuellt genom den Europeiska försvarsfonden och frågan om tredjelandsexport har regeringen uttalat att det är ”inte självklart att Sverige alltid kan räkna med att få gehör för alla aspekter som är unika för vårt synsätt när det gäller samarbete med eller utförsel till tredjeland” (prop. 2017/18:23 s. 66).</w:t>
      </w:r>
    </w:p>
    <w:p w14:paraId="56BC896D" w14:textId="6C35DA2F" w:rsidR="00C31C58" w:rsidRDefault="00CE11CB" w:rsidP="00C31C58">
      <w:pPr>
        <w:pStyle w:val="Rubrik3utannumrering"/>
      </w:pPr>
      <w:r w:rsidRPr="00B9355C">
        <w:t xml:space="preserve">Internationell exportkontrollpolicy </w:t>
      </w:r>
      <w:r>
        <w:t>–</w:t>
      </w:r>
      <w:r w:rsidRPr="00B9355C">
        <w:t xml:space="preserve"> Jemenkonflikten</w:t>
      </w:r>
    </w:p>
    <w:p w14:paraId="06CE5116" w14:textId="722431BD" w:rsidR="00C31C58" w:rsidRPr="00B9355C" w:rsidRDefault="00CE11CB" w:rsidP="00C31C58">
      <w:pPr>
        <w:pStyle w:val="Brdtext"/>
      </w:pPr>
      <w:r w:rsidRPr="00B9355C">
        <w:t>När det gäller internationell exportkontrollpolicy dominerades året, liksom varje år sedan 2015, av olika länders tillämpning av krigsmaterielexport till de länder som deltar med militära styrkor i Jemenkonflikten.</w:t>
      </w:r>
    </w:p>
    <w:p w14:paraId="6A5EF492" w14:textId="7195087B" w:rsidR="00C31C58" w:rsidRPr="00B9355C" w:rsidRDefault="00CE11CB" w:rsidP="00C31C58">
      <w:pPr>
        <w:pStyle w:val="Brdtextmedindrag"/>
      </w:pPr>
      <w:r w:rsidRPr="00B9355C">
        <w:t xml:space="preserve">Efter mordet på den saudiske journalisten Khashoggi på Saudiarabiens konsulat i Istanbul i Turkiet i september 2018 meddelade bl.a. Tyskland, Danmark, Finland och Norge att de framöver skulle ha en exportkontrollpolicy gentemot Saudiarabien, liknande den som Sverige de facto hade haft sedan 2013, som innebär att länderna i princip inte utfärdar några utförseltillstånd för nya krigsmaterielexportaffärer till Saudiarabien.   </w:t>
      </w:r>
    </w:p>
    <w:p w14:paraId="4DB43A63" w14:textId="7D735B61" w:rsidR="00C31C58" w:rsidRPr="00B9355C" w:rsidRDefault="00CE11CB" w:rsidP="00C31C58">
      <w:pPr>
        <w:pStyle w:val="Brdtextmedindrag"/>
      </w:pPr>
      <w:r w:rsidRPr="00B9355C">
        <w:t xml:space="preserve">Flera av de nämnda länderna meddelade under 2018 också att de framöver skulle ha en exportkontrollpolicy gentemot Förenade Arabemiraten, liknande den som Sverige de facto hade haft sedan 2017, som innebär att inte de i princip inte kommer att utfärda några utförseltillstånd för nya krigsmaterielexportaffärer till Förenade Arabemiraten. Uppgifter i öppna källor i media gjorde i juli 2019 gällande att Förenade Arabemiraten under 2019 skulle dra tillbaka i princip alla militära stridande förband från Jemen. </w:t>
      </w:r>
    </w:p>
    <w:p w14:paraId="1630BFB5" w14:textId="4D858C74" w:rsidR="00C31C58" w:rsidRDefault="00CE11CB" w:rsidP="00C31C58">
      <w:pPr>
        <w:pStyle w:val="Brdtextmedindrag"/>
      </w:pPr>
      <w:r w:rsidRPr="00B9355C">
        <w:t>De största krigsmaterielleverantörerna till Saudiarabien under 2019 och 2020 var liksom under de senaste decennierna USA och Storbritannien. Från dessa länder fortsatte exporten på samma sätt som tidigare under 2020, även om det finns en livlig intern debatt om att helt eller delvis stoppa leveranserna till Saudiarabien. Internationella bedömare anser att Saudiarabien under 2020, precis som under perioden 2015–2019, var den största vapenimportören av världens länder. Sverige avviker kraftigt från den tendensen då Saudiarabien under tidsperioden 2015–2019 var på plats 29 av de länder som den värdemässigt största krigsmaterielexporten går till (se ISP:s statistiska uppgifter).</w:t>
      </w:r>
    </w:p>
    <w:p w14:paraId="176A0D7E" w14:textId="542106A8" w:rsidR="00C31C58" w:rsidRDefault="00CE11CB" w:rsidP="00C31C58">
      <w:pPr>
        <w:pStyle w:val="Rubrik3utannumrering"/>
      </w:pPr>
      <w:r w:rsidRPr="00B9355C">
        <w:t>Turkiet</w:t>
      </w:r>
    </w:p>
    <w:p w14:paraId="26D9D224" w14:textId="4A297BBE" w:rsidR="00C31C58" w:rsidRDefault="00CE11CB" w:rsidP="00C31C58">
      <w:pPr>
        <w:pStyle w:val="Brdtext"/>
      </w:pPr>
      <w:r>
        <w:t xml:space="preserve">Den 15 oktober 2019 återkallade ISP samtliga gällande utförseltillstånd rörande försäljning av krigsmateriel till Turkiet. Skälet för ISP:s beslut var i första hand att regeringen den 10 oktober 2019 genom utrikesministern uttalade att Turkiets militära operation i Syrien strider mot de folkrättsliga reglerna och FN-stadgan. Därtill ställde sig den 11 oktober 2019 samtliga partier i riksdagen bakom regeringens förslag att EU skulle införa ett vapenembargo mot Turkiet. Den 14 oktober 2019 antog EU:s utrikesministrar rådsslutsatser om nordöstra Syrien. I punkt 5 i rådsslutsatserna uppmanas EU:s medlemsstater till återhållsamhet avseende export av krigsmateriel till Turkiet med utgångspunkt i kriterium 4 om regional stabilitet i EU:s gemensamma ståndpunkt 2008/944/GUSP om fastställande av gemensamma regler för kontrollen av export av militär teknik och krigsmateriel. </w:t>
      </w:r>
    </w:p>
    <w:p w14:paraId="2023A9F3" w14:textId="7EE220C9" w:rsidR="00C31C58" w:rsidRDefault="00CE11CB" w:rsidP="00C31C58">
      <w:pPr>
        <w:pStyle w:val="Brdtextmedindrag"/>
      </w:pPr>
      <w:r>
        <w:t>Inget annat EU-land än Sverige återkallade under 2019 utförseltillstånd till Turkiet men flera EU-länder uttryckte, i enlighet med EU:s rådsslutsatser, att de iakttog återhållsamhet vid tillståndsprövningen av materiel som ansågs kunna användas av Turkiet i Syrien.</w:t>
      </w:r>
    </w:p>
    <w:p w14:paraId="12094E93" w14:textId="1338D71E" w:rsidR="00C31C58" w:rsidRDefault="00CE11CB" w:rsidP="00C31C58">
      <w:pPr>
        <w:pStyle w:val="Brdtextmedindrag"/>
      </w:pPr>
      <w:r>
        <w:t>Någon export av krigsmateriel från Sverige till Turkiet har inte ägt rum under 2020.</w:t>
      </w:r>
    </w:p>
    <w:p w14:paraId="06A14D4E" w14:textId="34770A0F" w:rsidR="00C31C58" w:rsidRDefault="00CE11CB" w:rsidP="00C31C58">
      <w:pPr>
        <w:pStyle w:val="Rubrik3utannumrering"/>
      </w:pPr>
      <w:r w:rsidRPr="00C11DF6">
        <w:t>Utländska uppköp av försvarsindustrin och PDA-industrin</w:t>
      </w:r>
    </w:p>
    <w:p w14:paraId="55C9C088" w14:textId="699C0167" w:rsidR="00C31C58" w:rsidRDefault="00CE11CB" w:rsidP="00C31C58">
      <w:pPr>
        <w:pStyle w:val="Brdtext"/>
      </w:pPr>
      <w:r w:rsidRPr="00C11DF6">
        <w:t>En viktig tendens inom svensk och internationell exportkontroll är att flera länder under de senaste åren har påbörjat en uppköpsstrategi av ägande i företag som tillverkar eller säljer krigsmateriel eller strategiskt viktiga produkter med dubbla användningsområden. Ofta handlar det om länder som är föremål för vapenembargo eller andra internationella sanktioner och som därför har svårigheter att köpa krigsmateriel eller strategiskt viktiga produkter med dubbla användningsområden. Syftet är ofta att genom ägandet förenkla överföring av krigsmateriel eller strategiskt viktiga produkter med dubbla användningsområden för militär slutanvändning. Genom intrikata ägarförhållanden i landet i fråga kan en potentiell utländsk köpare framstå som t.ex. ett privat riskkapitalbolag utan någon statlig koppling medan det i själva verket kan dölja sig ett statligt militärt intresse i bakgrunden. I anledning av den återgivna problematiken antog EU 2019 Europaparlamentets och rådets förordning (EU) 2019/452 av den 19 mars 2019 om upprättande av en ram för granskning av utländska direktinvesteringar i unionen, se nedan under rubriken ”Utländska direktinvesteringar”.</w:t>
      </w:r>
    </w:p>
    <w:p w14:paraId="20EEBEFC" w14:textId="231D90EA" w:rsidR="00C31C58" w:rsidRDefault="00CE11CB" w:rsidP="00C31C58">
      <w:pPr>
        <w:pStyle w:val="Rubrik3utannumrering"/>
      </w:pPr>
      <w:r w:rsidRPr="00C11DF6">
        <w:t>Ägarförbehåll och utländskt ägande i försvarsindustrin</w:t>
      </w:r>
    </w:p>
    <w:p w14:paraId="10C53D81" w14:textId="77C52BE3" w:rsidR="00C31C58" w:rsidRPr="00C11DF6" w:rsidRDefault="00CE11CB" w:rsidP="00C31C58">
      <w:pPr>
        <w:pStyle w:val="Brdtext"/>
      </w:pPr>
      <w:r w:rsidRPr="00C11DF6">
        <w:t xml:space="preserve">Försvarsindustrin är den enda industrin i Sverige som i dag omfattas av ägarförbehålls-regler. Regleringen finns i krigsmateriellagstiftningen. Genom bestämmelserna är försvarsindustrin i Sverige relativt väl skyddad från uppköp av utländska företag som av försvars- eller säkerhetspolitiska skäl är oönskade. </w:t>
      </w:r>
    </w:p>
    <w:p w14:paraId="79D5438B" w14:textId="6231AA42" w:rsidR="00C31C58" w:rsidRDefault="00CE11CB" w:rsidP="00C31C58">
      <w:pPr>
        <w:pStyle w:val="Brdtextmedindrag"/>
      </w:pPr>
      <w:r w:rsidRPr="00C11DF6">
        <w:t xml:space="preserve">Fyra av de fem största försvarsindustriföretagen i Sverige är utlandsägda av företag som är baserade dels i Storbritannien, dels i Norge-Finland. Uppköpen har godkänts av regeringen eller Inspektionen för strategiska produkter i samband med tillståndsprövning av tillverknings- eller tillhandahållandetillstånd för det enskilda företaget efter en bedömning av om det finns säkerhets- och försvarspolitiska skäl för att bevilja ett sådant tillstånd och att det inte strider mot Sverige utrikespolitik.  </w:t>
      </w:r>
    </w:p>
    <w:p w14:paraId="265D9D7D" w14:textId="2ABAC18F" w:rsidR="00C31C58" w:rsidRDefault="00CE11CB" w:rsidP="00C31C58">
      <w:pPr>
        <w:pStyle w:val="Rubrik3utannumrering"/>
      </w:pPr>
      <w:r w:rsidRPr="00C11DF6">
        <w:t>Svensk försvarsindustris nyutveckling, vidmakthållande och uppgradering av krigsmateriel</w:t>
      </w:r>
    </w:p>
    <w:p w14:paraId="0D032405" w14:textId="09709C81" w:rsidR="00C31C58" w:rsidRDefault="00CE11CB" w:rsidP="00C31C58">
      <w:pPr>
        <w:pStyle w:val="Brdtext"/>
      </w:pPr>
      <w:r>
        <w:t xml:space="preserve">Utöver stormakterna finns inget annat land, som tillverkar krigsmateriel, som har kompetens eller teknisk möjlighet att överträffa den högteknologiska kvalitet, den bredd och det produktutbud som Sveriges försvarsindustri kan uppvisa när det gäller plattformar, sensorer, ledningssystem, skydd och verkan. Sveriges försvarsindustri har förmåga att tillverka och utveckla bl.a. avancerade stridsflygplan, signaturanpassade krigsfartyg (korvetter eller derivat till andra krigsfartyg), ubåtar (eller andra undervattensfarkoster) stridsfordon, bandvagnar, spaningsradarflygplan, avancerade ledningssystem, avancerade simulatorsystem, mark- och sjöbaserade radarsystem, avancerade missil(robot)system samt teknologier till de nämnda systemen. </w:t>
      </w:r>
    </w:p>
    <w:p w14:paraId="4C899501" w14:textId="77777777" w:rsidR="00C31C58" w:rsidRDefault="00CE11CB" w:rsidP="00C31C58">
      <w:pPr>
        <w:pStyle w:val="Brdtextmedindrag"/>
      </w:pPr>
      <w:r>
        <w:t>En viktig nationell tendens med tydlig koppling till exportkontrollen under de senaste 20 åren är att den svenska försvarsindustrins tekniska förmågeökning under tidsperioden till största delen kan tillskrivas utlandsverksamheten. Skälet till detta är till viss del att krigsmaterielexporten har ökat under de senaste två decennierna jämfört med hur exporten såg ut under 1990-talet men till största delen beror detta på att beställningarna till försvarsindustrin från den svenska försvarsmakten, inklusive tilldelning av medel för forskning och utveckling, i betydande omfattning har minskat. En följd av detta är att försvarsindustrin under tidsperioden i ökad utsträckning har satsat betydande finansiella medel på forskning och utveckling av krigsmateriel för den internationella marknaden och inte längre primärt för den svenska marknaden. Försvarsindustrins utlandsverksamhet omfattar i dag mer än 50 procent av den krigsmateriel som tillverkas i Sverige.</w:t>
      </w:r>
    </w:p>
    <w:p w14:paraId="32FCD7C1" w14:textId="4030B277" w:rsidR="00C31C58" w:rsidRDefault="00CE11CB" w:rsidP="00C31C58">
      <w:pPr>
        <w:pStyle w:val="Brdtext"/>
      </w:pPr>
      <w:r>
        <w:t xml:space="preserve">Den politiska inriktningen i Sverige är att Sveriges försvarsförmåga under den kommande tioårsperioden ska öka signifikant, ibland uttryckt på det sättet att den andel av BNP som läggs på försvaret under ska öka från ungefär 1,0 procent år 2019 till 1,5 procent år 2025. Trots detta bedömer ISP att försvarsindustrins utlandsverksamhet även under den kommande tioårsperioden kommer att motsvara ungefär 50 procent av den krigsmateriel som tillverkas i landet. Skälet till detta är att inte endast Sverige, utan även omvärlden, kraftigt rustar upp sina militära styrkor. </w:t>
      </w:r>
    </w:p>
    <w:p w14:paraId="28EDCD2C" w14:textId="77777777" w:rsidR="00C31C58" w:rsidRDefault="00CE11CB" w:rsidP="00C31C58">
      <w:pPr>
        <w:pStyle w:val="Brdtextmedindrag"/>
      </w:pPr>
      <w:r>
        <w:t xml:space="preserve">Den svenska försvarsindustrin lägger en stor del av sin omsättning på forskning och utveckling (FoU). FoU avser såväl vidmakthållande och uppgraderingar av befintliga krigsmaterielsystem som nyutveckling av helt nya krigsmaterielsystem. Vidmakthållande, uppgraderingar och nyutveckling av krigsmaterielsystem sker </w:t>
      </w:r>
    </w:p>
    <w:p w14:paraId="45E4E474" w14:textId="6BD3C1B5" w:rsidR="00C31C58" w:rsidRDefault="00CE11CB" w:rsidP="00C31C58">
      <w:pPr>
        <w:pStyle w:val="Numreradlista"/>
      </w:pPr>
      <w:r>
        <w:t>efter beställning från Försvarets materielverk, FMV, eller Försvarsmakten</w:t>
      </w:r>
    </w:p>
    <w:p w14:paraId="791D1D50" w14:textId="31151DC6" w:rsidR="00C31C58" w:rsidRDefault="00CE11CB" w:rsidP="00C31C58">
      <w:pPr>
        <w:pStyle w:val="Numreradlista"/>
      </w:pPr>
      <w:r>
        <w:t xml:space="preserve">efter beställning från både FMV (eller Försvarsmakten) och en (eller flera) utländsk försvarsmakt, som ibland har slutit en internationell överenskommelse om samverkan kring det nya eller uppgraderade krigsmaterielsystemet och engagerat såväl svensk som utländsk industri, </w:t>
      </w:r>
    </w:p>
    <w:p w14:paraId="6CFA8AD5" w14:textId="50132484" w:rsidR="00C31C58" w:rsidRDefault="00CE11CB" w:rsidP="00C31C58">
      <w:pPr>
        <w:pStyle w:val="Numreradlista"/>
      </w:pPr>
      <w:r>
        <w:t xml:space="preserve">efter beställning från utländsk försvarsmakt, </w:t>
      </w:r>
    </w:p>
    <w:p w14:paraId="62AD087C" w14:textId="1B4B9912" w:rsidR="00C31C58" w:rsidRDefault="00CE11CB" w:rsidP="00C31C58">
      <w:pPr>
        <w:pStyle w:val="Numreradlista"/>
      </w:pPr>
      <w:r>
        <w:t xml:space="preserve">genom egenfinansiering från försvarsindustrin eller </w:t>
      </w:r>
    </w:p>
    <w:p w14:paraId="232B67AC" w14:textId="0A231DF6" w:rsidR="00C31C58" w:rsidRDefault="00CE11CB" w:rsidP="00C31C58">
      <w:pPr>
        <w:pStyle w:val="Numreradlista"/>
      </w:pPr>
      <w:r>
        <w:t xml:space="preserve">genom samutveckling mellan och egenfinansiering från svensk industri och utländsk industri. </w:t>
      </w:r>
    </w:p>
    <w:p w14:paraId="5334F72B" w14:textId="77777777" w:rsidR="00C31C58" w:rsidRDefault="00C31C58" w:rsidP="00C31C58">
      <w:pPr>
        <w:pStyle w:val="Brdtext"/>
      </w:pPr>
    </w:p>
    <w:p w14:paraId="59A05BCC" w14:textId="31FB039D" w:rsidR="00C31C58" w:rsidRPr="00C11DF6" w:rsidRDefault="00CE11CB" w:rsidP="00C31C58">
      <w:pPr>
        <w:pStyle w:val="Brdtextefternumreradlista"/>
      </w:pPr>
      <w:r>
        <w:t>I de båda sistnämnda fallen finns ofta ingen på förhand bestämd beställande kund, utan projektet egenfinansieras av industrin, men marknadsföringen inriktas ofta initialt mot en särskild försvarsmakt som har uttryckt intresse för materielen i fråga.</w:t>
      </w:r>
    </w:p>
    <w:p w14:paraId="404D359A" w14:textId="59D07B34" w:rsidR="00C31C58" w:rsidRDefault="00CE11CB" w:rsidP="00C31C58">
      <w:pPr>
        <w:pStyle w:val="Rubrik2utannumrering"/>
      </w:pPr>
      <w:r w:rsidRPr="00801515">
        <w:t>Produkter med dubbla användningsområden</w:t>
      </w:r>
    </w:p>
    <w:p w14:paraId="2E135B13" w14:textId="68B24300" w:rsidR="00C31C58" w:rsidRDefault="00CE11CB" w:rsidP="00C31C58">
      <w:pPr>
        <w:pStyle w:val="Rubrik3utannumrering"/>
      </w:pPr>
      <w:r w:rsidRPr="00801515">
        <w:t>Ny EU-förordning om kontroll av PDA</w:t>
      </w:r>
    </w:p>
    <w:p w14:paraId="19C13543" w14:textId="61D6E413" w:rsidR="00C31C58" w:rsidRDefault="00CE11CB" w:rsidP="00C31C58">
      <w:pPr>
        <w:pStyle w:val="Brdtext"/>
      </w:pPr>
      <w:r w:rsidRPr="00801515">
        <w:t>Under 2021 kommer en ny EU-förordning om kontroll av produkter med dubbla användningsområden att träda i kraft. EU-kommissionen föreslog en ny EU-förordning 2016 och efter flera års förhandlingar med stora meningsskiljaktigheter mellan rådet, EU-parlamentet och kommissionen kom parterna den 9 november 2020 slutligen överens om den nya EU-förordningen. Denna innehåller bestämmelser om utökad kontroll av cyberövervakningsteknologi samt framväxande teknologier och teknisk assistans. Dessutom innehåller den nya EU-förordningen bestämmelser om ökad informationsdelning mellan medlemsstaterna, rådet, EU-parlamentet och kommissionen, ökad transparens samt nya EU-generella tillstånd. EU-förordningen innebär nya och utökade uppgifter för ISP.</w:t>
      </w:r>
    </w:p>
    <w:p w14:paraId="0BF8A2EB" w14:textId="59A05C95" w:rsidR="00C31C58" w:rsidRDefault="00CE11CB" w:rsidP="00C31C58">
      <w:pPr>
        <w:pStyle w:val="Rubrik3utannumrering"/>
      </w:pPr>
      <w:r w:rsidRPr="00801515">
        <w:t>Tillståndsprövningen under 2020</w:t>
      </w:r>
    </w:p>
    <w:p w14:paraId="1E7EA976" w14:textId="785E1B9C" w:rsidR="00C31C58" w:rsidRPr="00801515" w:rsidRDefault="00CE11CB" w:rsidP="00C31C58">
      <w:pPr>
        <w:pStyle w:val="Brdtext"/>
      </w:pPr>
      <w:r w:rsidRPr="00801515">
        <w:t>Tillståndsprövningen när det gäller produkter med dubbla användningsområden grundas på utrikes- och säkerhetspolitiska överväganden, såsom dessa anges i artikel 12.1 i EU-förordningen 428/2009, och gäller i huvudsak huruvida produkten i slutanvändarlandet, eller efter avledning till ett annat land, kan antas komma till användning för att stärka den militära potentialen i landet eller på annat sätt direkt eller indirekt användas eller avledas i förstörelsebringande syfte.</w:t>
      </w:r>
    </w:p>
    <w:p w14:paraId="0365C6F4" w14:textId="4D563040" w:rsidR="00C31C58" w:rsidRPr="00801515" w:rsidRDefault="00CE11CB" w:rsidP="00C31C58">
      <w:pPr>
        <w:pStyle w:val="Brdtextmedindrag"/>
      </w:pPr>
      <w:r w:rsidRPr="00801515">
        <w:t>Enligt EU-lagstiftningen och svenskt synsätt är grundinställningen till export av produkter med dubbla användningsområden positiv. Detta visar sig främst genom att överföringen av produkter med dubbla användningsområden inom EU i huvudsak inte kräver tillstånd samt att export till ett antal okänsliga men viktiga länder och exportmarknader omfattas av generösa EU-generella tillstånd. Syftet med undantaget från tillståndskrav och de generella tillstånden är att regelverket inte i onödan bör begränsa legitim handel och tekniköverföring för civila och fredliga ändamål. För export av produkter med dubbla användningsområden till övriga länder krävs tillstånd från ISP.</w:t>
      </w:r>
    </w:p>
    <w:p w14:paraId="55AC68FB" w14:textId="25F6AE7A" w:rsidR="00C31C58" w:rsidRPr="00801515" w:rsidRDefault="00CE11CB" w:rsidP="00C31C58">
      <w:pPr>
        <w:pStyle w:val="Brdtextmedindrag"/>
      </w:pPr>
      <w:r w:rsidRPr="00801515">
        <w:t>En stor andel av de ansökningar om exporttillstånd som inkommer till ISP rör mindre känsliga produkter till civila slutanvändare och för civil slutanvändning i okänsliga länder. I dessa fall är tillståndsprövningen i regel relativt okomplicerad och ärendehanteringen sker i huvudsak skyndsamt. I andra fall krävs en mer fördjupad prövning. Det rör sig främst om ansökningar om exporttillstånd till militära slutanvändare eller för militär slutanvändning, ansökningar till säkerhetspolitiskt känsliga destinationer eller som rör särskilt känsliga produkter och teknik samt ansökningar till länder med bristande respekt för mänskliga rättigheter där exporten riskerar att stå i strid med Sveriges utrikespolitiska målsättningar.</w:t>
      </w:r>
    </w:p>
    <w:p w14:paraId="780CAAE6" w14:textId="6F589533" w:rsidR="00C31C58" w:rsidRDefault="00CE11CB" w:rsidP="00C31C58">
      <w:pPr>
        <w:pStyle w:val="Brdtextmedindrag"/>
      </w:pPr>
      <w:r w:rsidRPr="00801515">
        <w:t>När det gäller tillståndsprövningen under 2020 har omvärldsförändringar – bl.a. den upprustning av militära styrkor som pågår i världen och en ökad osäkerhet i världen – lett till ett stort antal komplicerade ärenden som kräver en djupgående analys innan beslut fattas. Omvärldsförändringarna har även under 2020 lett till många avslag av ansökningar om exporttillstånd.</w:t>
      </w:r>
    </w:p>
    <w:p w14:paraId="3460BC24" w14:textId="75FA4F07" w:rsidR="00C31C58" w:rsidRDefault="00CE11CB" w:rsidP="00C31C58">
      <w:pPr>
        <w:pStyle w:val="Rubrik3utannumrering"/>
      </w:pPr>
      <w:r w:rsidRPr="00801515">
        <w:t>Samarbete med andra myndigheter</w:t>
      </w:r>
    </w:p>
    <w:p w14:paraId="0DE3CB2D" w14:textId="32E4FBE3" w:rsidR="00C31C58" w:rsidRPr="00801515" w:rsidRDefault="00CE11CB" w:rsidP="00C31C58">
      <w:pPr>
        <w:pStyle w:val="Brdtext"/>
      </w:pPr>
      <w:r w:rsidRPr="00801515">
        <w:t xml:space="preserve">ISP har sedan lång tid ett väl fungerande samarbete med andra berörda myndigheter på ickespridningsområdet. Detta sker såväl genom bilaterala kontakter med berörda myndigheter som i olika samarbetsfora där myndigheter som arbetar med ickespridningsfrågor ingår. </w:t>
      </w:r>
    </w:p>
    <w:p w14:paraId="5D62C455" w14:textId="15A006CA" w:rsidR="00C31C58" w:rsidRPr="00801515" w:rsidRDefault="00CE11CB" w:rsidP="00C31C58">
      <w:pPr>
        <w:pStyle w:val="Brdtextmedindrag"/>
      </w:pPr>
      <w:r w:rsidRPr="00801515">
        <w:t xml:space="preserve">Inom gruppen för ickespridning och exportkontroll, ISEK, sker ett operativt inriktat samarbete på handläggarnivå genom regelbundna möten mellan ISP och Försvarets radioanstalt, Försvarsmakten genom Militära underrättelse- och säkerhetstjänsten, Säkerhetspolisen, Totalförsvarets forskningsinstitut och Tullverket. </w:t>
      </w:r>
    </w:p>
    <w:p w14:paraId="1EB6A60C" w14:textId="37312643" w:rsidR="00C31C58" w:rsidRDefault="00CE11CB" w:rsidP="00C31C58">
      <w:pPr>
        <w:pStyle w:val="Brdtextmedindrag"/>
      </w:pPr>
      <w:r w:rsidRPr="00801515">
        <w:t>Ett råd för samverkan mellan myndigheter i ickespridningsfrågor (Samverkansrådet) är knutet till ISP och ska verka för en effektiv myndighetssamordning när det gäller åtgärder mot spridning av massförstörelsevapen. Samverkansrådet består av de nämnda myndigheternas generaldirektörer och har sammanträtt en gång under 2020.</w:t>
      </w:r>
    </w:p>
    <w:p w14:paraId="739598A0" w14:textId="412ED8C6" w:rsidR="00C31C58" w:rsidRDefault="00CE11CB" w:rsidP="00C31C58">
      <w:pPr>
        <w:pStyle w:val="Rubrik2utannumrering"/>
      </w:pPr>
      <w:r w:rsidRPr="00801515">
        <w:t>Icke-kontrollerade produkter och teknik</w:t>
      </w:r>
    </w:p>
    <w:p w14:paraId="7C5D6B20" w14:textId="4244836B" w:rsidR="00C31C58" w:rsidRPr="00801515" w:rsidRDefault="00CE11CB" w:rsidP="00C31C58">
      <w:pPr>
        <w:pStyle w:val="Brdtext"/>
      </w:pPr>
      <w:r w:rsidRPr="00801515">
        <w:t>En viktig tendens inom svensk och internationell export- och investeringskontroll är den ökade fokus som många länder lägger på att redan i ett tidigt stadium upptäcka och identifiera icke-kontrollerade produkter och tekniker, som kan ha en avgörande betydelse i en framtida militär strid.</w:t>
      </w:r>
    </w:p>
    <w:p w14:paraId="062623E3" w14:textId="59728805" w:rsidR="00C31C58" w:rsidRPr="00801515" w:rsidRDefault="00CE11CB" w:rsidP="00C31C58">
      <w:pPr>
        <w:pStyle w:val="Brdtextmedindrag"/>
      </w:pPr>
      <w:r w:rsidRPr="00801515">
        <w:t xml:space="preserve">Att upptäcka och identifiera svenska företag som har en verksamhet som i grunden är civil men som har produkter som ändå är åtråvärda för andra länders försvarsmakter, utan att dessa utgör kontrollerade produkter med dubbla användningsområden, är mycket arbetskrävande och komplicerat. </w:t>
      </w:r>
    </w:p>
    <w:p w14:paraId="003B7E9B" w14:textId="77777777" w:rsidR="00C31C58" w:rsidRPr="00801515" w:rsidRDefault="00CE11CB" w:rsidP="00C31C58">
      <w:pPr>
        <w:pStyle w:val="Brdtextmedindrag"/>
      </w:pPr>
      <w:r w:rsidRPr="00801515">
        <w:t xml:space="preserve">Ett exempel på ett sådant företag är en underleverantör till ett försvarsindustriföretag vars produkt som kan befinna sig flera underleverantörsled ned från slutprodukten. Ett annat exempel är företag som är verksamma inom framväxande tekniska (emerging technologies) områden, t.ex. inom artificiell intelligens (AI), kvantdatorer/kvantkryptografi, nanoteknologi och bioteknik, och vars produkter ännu inte har hamnat under exportkontroll. </w:t>
      </w:r>
    </w:p>
    <w:p w14:paraId="67B2083F" w14:textId="19D91417" w:rsidR="00C31C58" w:rsidRPr="00801515" w:rsidRDefault="00CE11CB" w:rsidP="00C31C58">
      <w:pPr>
        <w:pStyle w:val="Brdtextmedindrag"/>
      </w:pPr>
      <w:r w:rsidRPr="00801515">
        <w:t>För att kunna upptäcka och identifiera sådana svenska företag är ett samspel nödvändigt mellan flera olika myndigheter, där ISP är en aktör, och där Försvarsmakten, Försvarets materielverk, FOI och de svenska underrättelsemyndigheterna är andra aktörer.</w:t>
      </w:r>
    </w:p>
    <w:p w14:paraId="149409CD" w14:textId="37E47BE4" w:rsidR="00C31C58" w:rsidRPr="00801515" w:rsidRDefault="00CE11CB" w:rsidP="00C31C58">
      <w:pPr>
        <w:pStyle w:val="Brdtextmedindrag"/>
      </w:pPr>
      <w:r w:rsidRPr="00801515">
        <w:t xml:space="preserve">Under 2020 har tekniska experter från ISP, Totalförsvarets forskningsinstitut, Försvarets materielverk och Försvarsmakten samverkat för att upptäcka och identifiera framväxande produkter och teknologier som bör betraktas som skyddsvärda, liksom entiteter som utvecklar och tillverkar sådana i Sverige.    </w:t>
      </w:r>
    </w:p>
    <w:p w14:paraId="17C73449" w14:textId="5371A2E2" w:rsidR="00C31C58" w:rsidRPr="00801515" w:rsidRDefault="00CE11CB" w:rsidP="00C31C58">
      <w:pPr>
        <w:pStyle w:val="Brdtextmedindrag"/>
      </w:pPr>
      <w:r w:rsidRPr="00801515">
        <w:t>Att artificiell intelligens, kvantdatorer och bioteknik kommer att ha en enormt stor betydelse för utvecklingen av det civila samhället inser de flesta. Att de nämnda teknikområdena kan ha en avgörande inverkan också militärt är mindre känt. Den militära nyttan av de framväxande teknikerna är så pass avgörande att många bedömare anser att den som leder teknikutvecklingen på dessa områden framöver även kan räkna med ett militärt övertag i vissa vitala avseenden.</w:t>
      </w:r>
    </w:p>
    <w:p w14:paraId="3D3EF30E" w14:textId="498295C3" w:rsidR="00C31C58" w:rsidRDefault="00CE11CB" w:rsidP="00C31C58">
      <w:pPr>
        <w:pStyle w:val="Brdtextmedindrag"/>
      </w:pPr>
      <w:r w:rsidRPr="00801515">
        <w:t>En viktig men mycket svårarbetad aspekt inom de internationella exportkontrollregimerna, som utarbetar kontrollförteckningarna över vad som utgör krigsmateriel och produkter med dubbla användningsområden, blir därför framöver att avgränsa de framväxande teknikområdena så att den civila nyttan av dessa maximeras utan att i onödan hämmas av exportkontroll samtidigt som den militära nyttan blir föremål för exportkontroll.</w:t>
      </w:r>
    </w:p>
    <w:p w14:paraId="31B835A1" w14:textId="0A3E7784" w:rsidR="00C31C58" w:rsidRDefault="00CE11CB" w:rsidP="00C31C58">
      <w:pPr>
        <w:pStyle w:val="Rubrik2utannumrering"/>
      </w:pPr>
      <w:r w:rsidRPr="00930529">
        <w:t>Utländska direktinvesteringar</w:t>
      </w:r>
    </w:p>
    <w:p w14:paraId="68E89563" w14:textId="02BA5054" w:rsidR="00C31C58" w:rsidRPr="00930529" w:rsidRDefault="00CE11CB" w:rsidP="00C31C58">
      <w:pPr>
        <w:pStyle w:val="Brdtext"/>
      </w:pPr>
      <w:r w:rsidRPr="00930529">
        <w:t>Regeringen beslutade i augusti 2019 att ge en särskild utredare i uppdrag att lämna förslag på hur ett svenskt system för granskning av utländska direktinvesteringar inom skyddsvärda områden kan utformas. Regeringen utsåg Sten Heckscher till särskild utredare. Utredningen, som tog namnet Direktinvesteringsutredningen, överlämnade den 6 mars 2020 delbetänkandet Kompletterande bestämmelser till EU:s förordning om utländska direktinvesteringar. I delbetänkandet föreslogs att det ska införas en ny lag som bland annat innehåller bestämmelser om att den myndighet som regeringen bestämmer ska vara kontaktpunkt enligt förordningen och att kontaktpunkten ska få vissa specifika befogenheter. Den 2 juli 2020 beslutade regeringen att till riksdagen överlämna proposition 2019/20:193 Kompletterande bestämmelser till EU:s förordning om utländska direktinvesteringar med förslag om en ny lag som skulle träda i kraft den 1 november 2020. Riksdagen beslutade den 30 september 2020 att anta regeringens förslag till lag med kompletterande bestämmelser till EU:s förordning om utländska direktinvesteringar.</w:t>
      </w:r>
    </w:p>
    <w:p w14:paraId="50B83629" w14:textId="39582179" w:rsidR="00C31C58" w:rsidRPr="00930529" w:rsidRDefault="00CE11CB" w:rsidP="00C31C58">
      <w:pPr>
        <w:pStyle w:val="Brdtextmedindrag"/>
      </w:pPr>
      <w:r w:rsidRPr="00930529">
        <w:t xml:space="preserve">Regeringen utsåg den 4 juni 2020 ISP till kontaktpunkt för genomförandet av den nya EU-förordningen. EU-förordningen började tillämpas den 11 oktober 2020. ISP har förändrat organisationen genom att inrätta en ny grupp och rekryterat ett antal nya medarbetare som ska arbeta med de uppgifter som följer av EU-förordningen, vilket bl.a. innebär att sammanställa och lämna en årlig rapport till kommissionen om utländska direktinvesteringar i Sverige. Regeringen gav i juni 2020 även i uppdrag till ISP, Totalförsvarets forskningsinstitut, Försvarets materielverk, Försvarsmakten och Säkerhetspolisen att utveckla sin samverkan kopplat till ISP:s nya uppdrag. </w:t>
      </w:r>
      <w:r w:rsidR="00C9670C" w:rsidRPr="00C9670C">
        <w:t>Uppdraget redovisades till Regeringskansliet den 29 september 2020</w:t>
      </w:r>
      <w:r w:rsidRPr="00930529">
        <w:t xml:space="preserve">.  </w:t>
      </w:r>
    </w:p>
    <w:p w14:paraId="4602ABDE" w14:textId="608B6E62" w:rsidR="00C31C58" w:rsidRDefault="00CE11CB" w:rsidP="00C31C58">
      <w:pPr>
        <w:pStyle w:val="Brdtextmedindrag"/>
      </w:pPr>
      <w:r w:rsidRPr="00930529">
        <w:t>I regeringens kommittédirektiv till Direktinvesteringsutredningen framgår att en rimlig utgångspunkt är att kontaktpunkten bör vara den myndighet som, i det slutliga förslaget, får till uppgift att granska utländska direktinvesteringar. Om så blir fallet innebär det ytterligare nya och utökade uppgifter för ISP inom de närmaste åren. Direktinvesteringsutredningen ska redovisa sitt uppdrag i ett slutbetänkande senast den 2 november 2021.</w:t>
      </w:r>
    </w:p>
    <w:p w14:paraId="60169C5C" w14:textId="3A1688CC" w:rsidR="00C31C58" w:rsidRDefault="00CE11CB" w:rsidP="00C31C58">
      <w:pPr>
        <w:pStyle w:val="Rubrik2utannumrering"/>
      </w:pPr>
      <w:r w:rsidRPr="00975E5B">
        <w:t>Internationella sanktioner</w:t>
      </w:r>
    </w:p>
    <w:p w14:paraId="0D8ABADA" w14:textId="312B3BAC" w:rsidR="00C31C58" w:rsidRDefault="00CE11CB" w:rsidP="00C31C58">
      <w:pPr>
        <w:pStyle w:val="Brdtext"/>
      </w:pPr>
      <w:r w:rsidRPr="00975E5B">
        <w:t>ISP är av regeringen utsedd till behörig myndighet gällande prövning av tillståndsärenden inom sanktionsregimerna för Arabrepubliken Syrien, Belarus, Demokratiska Folkrepubliken Korea, Demokratiska republiken Kongo, Iran, Libanon, Libyen, Myanmar (Burma), Ryska federationen, Somalia, Sudan, Sydsudan och Venezuela. ISP har huvudansvar för att besvara frågor om vapenembargon och förbud gällande utrustning som kan användas för internt förtryck, samt att pröva ansökningar om vissa undantag kopplade till sådana förbud.</w:t>
      </w:r>
    </w:p>
    <w:p w14:paraId="629D037C" w14:textId="35ECA8F0" w:rsidR="00C31C58" w:rsidRDefault="00CE11CB" w:rsidP="00C31C58">
      <w:pPr>
        <w:pStyle w:val="Rubrik3utannumrering"/>
      </w:pPr>
      <w:r w:rsidRPr="00975E5B">
        <w:t>Iran</w:t>
      </w:r>
    </w:p>
    <w:p w14:paraId="2EC0137A" w14:textId="3A98352B" w:rsidR="00C31C58" w:rsidRPr="00975E5B" w:rsidRDefault="00CE11CB" w:rsidP="00C31C58">
      <w:pPr>
        <w:pStyle w:val="Brdtext"/>
      </w:pPr>
      <w:r w:rsidRPr="00975E5B">
        <w:t xml:space="preserve">Handlingsplanen för Irans kärntekniska program (JCPoA) från 2015 är fortsatt i kraft trots USA:s ensidiga beslut våren 2018 att dra sig ur överenskommelsen. USA har därefter återinfört och utvidgat de sanktioner som tidigare lyfts med anledning av överenskommelsen. De amerikanska sanktionerna har till del även verkan mot tredje land, så kallad sekundär verkan, och har en kraftigt bromsande effekt på den globala handeln med Iran. Detta främst genom bankvärldens ovilja att hantera överföringar med iransk koppling. </w:t>
      </w:r>
    </w:p>
    <w:p w14:paraId="5319E2D7" w14:textId="7C3C7C0C" w:rsidR="00C31C58" w:rsidRDefault="00CE11CB" w:rsidP="00C31C58">
      <w:pPr>
        <w:pStyle w:val="Brdtextmedindrag"/>
      </w:pPr>
      <w:r w:rsidRPr="00975E5B">
        <w:t>De sanktioner som EU fortsatt upprätthåller mot Iran inom ramen för handlingsplanen är oförändrade och innebär liksom tidigare att ett stort antal produkter omfattas av tillståndsplikt. Trots den beskrivna situationen och pågående pandemi har antalet inkommande och avgjorda ärenden under året varit större än väntat. EU:s sanktioner i kombination med den osäkerhet som de ständigt expanderande amerikanska sekundära sanktionerna föranleder innebär att ISP tar emot en ansenlig mängd ansökningar och frågor från svenska företag.</w:t>
      </w:r>
    </w:p>
    <w:p w14:paraId="376FD8DD" w14:textId="0E8CD68E" w:rsidR="00C31C58" w:rsidRDefault="00CE11CB" w:rsidP="00C31C58">
      <w:pPr>
        <w:pStyle w:val="Rubrik3utannumrering"/>
      </w:pPr>
      <w:r w:rsidRPr="00975E5B">
        <w:t>Konsultationer i ett tidigt stadium</w:t>
      </w:r>
    </w:p>
    <w:p w14:paraId="502B513B" w14:textId="77777777" w:rsidR="00C31C58" w:rsidRPr="00975E5B" w:rsidRDefault="00CE11CB" w:rsidP="00C31C58">
      <w:pPr>
        <w:pStyle w:val="Brdtext"/>
      </w:pPr>
      <w:r w:rsidRPr="00975E5B">
        <w:t>Med anledning av sanktionsreglernas komplexitet, exportörernas riskmedvetenhet och en ovisshet kring vad som gäller enligt nya sanktionsförordningar i kombination med en föränderlig omvärld konsulteras ISP ofta innan ett företag inkommer med en eventuell</w:t>
      </w:r>
    </w:p>
    <w:p w14:paraId="4C0FCFB1" w14:textId="7B578151" w:rsidR="00C31C58" w:rsidRDefault="00CE11CB" w:rsidP="00C31C58">
      <w:pPr>
        <w:pStyle w:val="Brdtext"/>
      </w:pPr>
      <w:r w:rsidRPr="00975E5B">
        <w:t>tillståndsansökan. Den övervägande delen av de frågor som ställs till ISP avklaras redan vid de initiala kontakterna utan att ett ärende behöver upprättas.</w:t>
      </w:r>
    </w:p>
    <w:p w14:paraId="6708FCBB" w14:textId="5DE8AA57" w:rsidR="00C31C58" w:rsidRDefault="00CE11CB" w:rsidP="00C31C58">
      <w:pPr>
        <w:pStyle w:val="Rubrik2utannumrering"/>
      </w:pPr>
      <w:r w:rsidRPr="00975E5B">
        <w:t>Konventionen om förbud mot kemiska vapen</w:t>
      </w:r>
    </w:p>
    <w:p w14:paraId="60F4C716" w14:textId="391DA9A6" w:rsidR="00C31C58" w:rsidRPr="00975E5B" w:rsidRDefault="00CE11CB" w:rsidP="00C31C58">
      <w:pPr>
        <w:pStyle w:val="Brdtext"/>
      </w:pPr>
      <w:r w:rsidRPr="00975E5B">
        <w:t>ISP är nationell myndighet för Sveriges åtaganden enligt konventionen och det åligger inspektionen att närvara vid rutininspektioner och lämna deklarationer samt i övrigt förmedla information som Sverige är skyldigt att tillhandahålla inom ramen för åtagandena i konventionen.</w:t>
      </w:r>
    </w:p>
    <w:p w14:paraId="25A64CEC" w14:textId="42021840" w:rsidR="00C31C58" w:rsidRPr="00975E5B" w:rsidRDefault="00CE11CB" w:rsidP="00C31C58">
      <w:pPr>
        <w:pStyle w:val="Brdtextmedindrag"/>
      </w:pPr>
      <w:r w:rsidRPr="00975E5B">
        <w:t xml:space="preserve">De ändringar i konventionen som trädde i kraft den 7 juni 2020 innebär att ytterligare kemikalier har förts upp på den så kallade lista 1. I dagligt tal tillhör dessa kemikalier Novichok-familjen. </w:t>
      </w:r>
    </w:p>
    <w:p w14:paraId="2CCF27F7" w14:textId="17B9BCA8" w:rsidR="00C31C58" w:rsidRPr="00975E5B" w:rsidRDefault="00CE11CB" w:rsidP="00C31C58">
      <w:pPr>
        <w:pStyle w:val="Brdtextmedindrag"/>
      </w:pPr>
      <w:r w:rsidRPr="00975E5B">
        <w:t xml:space="preserve">Organisationen för förbud mot kemiska vapen (OPCW) har tillsammans med berörda statsparter utrett attacken mot den ryske oppositionsledaren Navalnyj. Slutsatsen var att attacken genomfördes med ett icke-listat Novichok-ämne, vilket kan få konsekvenser genom fortsatt arbete med att lista fler kemikalier. </w:t>
      </w:r>
    </w:p>
    <w:p w14:paraId="17DDF8FA" w14:textId="0ECA43FD" w:rsidR="00C31C58" w:rsidRPr="00975E5B" w:rsidRDefault="00CE11CB" w:rsidP="00C31C58">
      <w:pPr>
        <w:pStyle w:val="Brdtextmedindrag"/>
      </w:pPr>
      <w:r w:rsidRPr="00975E5B">
        <w:t>OPCW:s Fact Finding Mission, vars uppdrag är att samla fakta kring kemvapenincidenter, har delgivit ett antal rapporter under året angående misstänkta fall av användning av kemiska stridsmedel i Syrien. I ett par fall föreföll det, enligt OPCW:s Fact Finding Mission, sannolikt att kemiska stridsmedel använts av syrisk militär.</w:t>
      </w:r>
    </w:p>
    <w:p w14:paraId="41DBC5AA" w14:textId="39A54718" w:rsidR="00C31C58" w:rsidRPr="00975E5B" w:rsidRDefault="00CE11CB" w:rsidP="00C31C58">
      <w:pPr>
        <w:pStyle w:val="Brdtextmedindrag"/>
      </w:pPr>
      <w:r w:rsidRPr="00975E5B">
        <w:t>Under 2020 har OPCW genomfört inspektioner på fyra av de totalt 24 inspektionspliktiga anläggningarna i Sverige. ISP biträdde OPCW vid inspektionerna.</w:t>
      </w:r>
    </w:p>
    <w:p w14:paraId="4B90D6EF" w14:textId="77777777" w:rsidR="00C31C58" w:rsidRPr="00930529" w:rsidRDefault="00C31C58" w:rsidP="00C31C58">
      <w:pPr>
        <w:pStyle w:val="Brdtextmedindrag"/>
      </w:pPr>
    </w:p>
    <w:p w14:paraId="197BCAF6" w14:textId="77777777" w:rsidR="00C31C58" w:rsidRPr="00930529" w:rsidRDefault="00C31C58" w:rsidP="00C31C58">
      <w:pPr>
        <w:pStyle w:val="Brdtext"/>
      </w:pPr>
    </w:p>
    <w:p w14:paraId="4C2A139E" w14:textId="77777777" w:rsidR="00C31C58" w:rsidRPr="00B9355C" w:rsidRDefault="00C31C58" w:rsidP="00C31C58">
      <w:pPr>
        <w:pStyle w:val="Brdtext"/>
        <w:sectPr w:rsidR="00C31C58" w:rsidRPr="00B9355C" w:rsidSect="00155500">
          <w:headerReference w:type="even" r:id="rId60"/>
          <w:headerReference w:type="default" r:id="rId61"/>
          <w:footerReference w:type="even" r:id="rId62"/>
          <w:footerReference w:type="default" r:id="rId63"/>
          <w:headerReference w:type="first" r:id="rId64"/>
          <w:footerReference w:type="first" r:id="rId65"/>
          <w:pgSz w:w="9356" w:h="13721" w:code="9"/>
          <w:pgMar w:top="794" w:right="2438" w:bottom="1191" w:left="1021" w:header="0" w:footer="709" w:gutter="0"/>
          <w:cols w:space="708"/>
          <w:docGrid w:linePitch="360"/>
        </w:sectPr>
      </w:pPr>
    </w:p>
    <w:p w14:paraId="751D7A5A" w14:textId="064236DE" w:rsidR="00920097" w:rsidRDefault="00CE11CB" w:rsidP="00C31C58">
      <w:pPr>
        <w:pStyle w:val="Bilagarubrik"/>
      </w:pPr>
      <w:bookmarkStart w:id="50" w:name="_Toc37260925"/>
      <w:bookmarkStart w:id="51" w:name="_Toc68168280"/>
      <w:r>
        <w:t>Regelverk i urval</w:t>
      </w:r>
      <w:bookmarkEnd w:id="50"/>
      <w:bookmarkEnd w:id="51"/>
    </w:p>
    <w:p w14:paraId="1833D666" w14:textId="77777777" w:rsidR="00C31C58" w:rsidRDefault="00CE11CB" w:rsidP="00C31C58">
      <w:pPr>
        <w:pStyle w:val="Rubrik2utannumrering"/>
      </w:pPr>
      <w:r>
        <w:t xml:space="preserve">Lagen om krigsmateriel </w:t>
      </w:r>
    </w:p>
    <w:p w14:paraId="17B4C459" w14:textId="77777777" w:rsidR="00C31C58" w:rsidRDefault="00CE11CB" w:rsidP="00C31C58">
      <w:pPr>
        <w:pStyle w:val="Brdtext"/>
      </w:pPr>
      <w:r>
        <w:t xml:space="preserve">Lagen (1992:1300) om krigsmateriel gäller dels materiel som är utformad för militärt bruk och som enligt regeringens föreskrifter utgör krigsmateriel, dels tekniskt stöd avseende sådan krigsmateriel. I förordningen (1992:1303) om krigsmateriel har regeringen närmare angivit vad som ska omfattas av lagens bestämmelser. Vad som utgör krigsmateriel enligt förordningen överensstämmer med EU:s gemensamma militära förteckning, med tre nationella tillägg. Därtill görs en indelning i krigsmateriel för strid och övrig krigsmateriel. Med krigsmateriel för strid avses materiel med en förstörelsebringande verkan, inklusive sikten för sådan materiel och materiel för eldledning. Som övrig krigsmateriel räknas vissa delar och komponenter till krigsmateriel för strid samt materiel som inte har direkt förstörelsebringande verkan i en stridssituation. </w:t>
      </w:r>
    </w:p>
    <w:p w14:paraId="0CDD5424" w14:textId="77777777" w:rsidR="00C31C58" w:rsidRDefault="00CE11CB" w:rsidP="00C31C58">
      <w:pPr>
        <w:pStyle w:val="Brdtextmedindrag"/>
      </w:pPr>
      <w:r>
        <w:t>Enligt lagen om krigsmateriel gäller generella förbud mot tillverkning, tillhandahållande och utförsel av krigsmateriel samt för lämnande av tekniskt bistånd till någon utanför landet. För dessa verksamheter kan emellertid tillstånd beviljas. Den som har tillstånd att tillverka och tillhandahålla krigsmateriel står under tillsyn av ISP.</w:t>
      </w:r>
    </w:p>
    <w:p w14:paraId="21F19956" w14:textId="77777777" w:rsidR="00C31C58" w:rsidRDefault="00CE11CB" w:rsidP="00C31C58">
      <w:pPr>
        <w:pStyle w:val="Brdtextmedindrag"/>
      </w:pPr>
      <w:r>
        <w:t>Från och med den 1 februari 1996 prövas frågor om tillstånd enligt lagen om krigsmateriel i första hand av ISP, utom i sådana fall där ett ärende bedöms vara av principiell betydelse eller annars av särskild vikt. Ärendet ska i sådant fall överlämnas till regeringen för avgörande. Samråd ska ske med exportkontrollrådet innan ISP lämnar över ett ärende till regeringen. Generaldirektören för ISP bestämmer vilka andra ärenden som före avgörandet ska läggas fram för exportkontrollrådet.</w:t>
      </w:r>
    </w:p>
    <w:p w14:paraId="4C942AD1" w14:textId="77777777" w:rsidR="00C31C58" w:rsidRDefault="00CE11CB" w:rsidP="00C31C58">
      <w:pPr>
        <w:pStyle w:val="Rubrik2utannumrering"/>
      </w:pPr>
      <w:r>
        <w:t xml:space="preserve">Svenska riktlinjer för krigsmaterielexport och annan utlandssamverkan </w:t>
      </w:r>
    </w:p>
    <w:p w14:paraId="6B3B8511" w14:textId="77777777" w:rsidR="00C31C58" w:rsidRDefault="00CE11CB" w:rsidP="00C31C58">
      <w:pPr>
        <w:pStyle w:val="Brdtext"/>
      </w:pPr>
      <w:r>
        <w:t>Enligt 1 § andra stycket lagen om krigsmateriel får tillstånd enligt lagen lämnas endast om det finns säkerhets- eller försvarspolitiska skäl för det och det inte strider mot Sveriges internationella förpliktelser eller Sveriges utrikespolitik i övrigt. De närmare principerna för prövningen har lagts fast i regeringens praxis och kommit till uttryck i regeringens riktlinjer för krigsmaterielexport och annan utlandssamverkan som riksdagen godkänt (jfr prop. 1991/92:174 s. 41 f., prop. 1995/96:31 s. 23 f. samt prop. 2017/18:23). Riktlinjerna i fulltext redovisas nedan.</w:t>
      </w:r>
    </w:p>
    <w:p w14:paraId="656CC1A7" w14:textId="77777777" w:rsidR="00C31C58" w:rsidRDefault="00CE11CB" w:rsidP="00C31C58">
      <w:pPr>
        <w:pStyle w:val="Brdtextmedindrag"/>
      </w:pPr>
      <w:r>
        <w:t xml:space="preserve">Den 15 april 2018 infördes ändrade riktlinjer för krigsmaterielexport. De svenska riktlinjerna i fulltext (prop. 2017/18:23 s. 66 f.) är enligt följande: </w:t>
      </w:r>
    </w:p>
    <w:p w14:paraId="184E13D7" w14:textId="77777777" w:rsidR="00C31C58" w:rsidRDefault="00CE11CB" w:rsidP="00C31C58">
      <w:pPr>
        <w:pStyle w:val="Brdtextmedindrag"/>
      </w:pPr>
      <w:r>
        <w:t>Vid prövning av ärenden om tillstånd till utförsel av krigsmateriel, eller till annan samverkan med någon i utlandet om krigsmateriel, bör följande gälla.</w:t>
      </w:r>
    </w:p>
    <w:p w14:paraId="065BCF5D" w14:textId="77777777" w:rsidR="00C31C58" w:rsidRDefault="00CE11CB" w:rsidP="00C31C58">
      <w:pPr>
        <w:pStyle w:val="Brdtextmedindrag"/>
      </w:pPr>
      <w:r>
        <w:t>Tillstånd bör bara medges om utförseln eller samverkan</w:t>
      </w:r>
    </w:p>
    <w:p w14:paraId="0B2ED55E" w14:textId="77777777" w:rsidR="00C31C58" w:rsidRDefault="00C31C58" w:rsidP="00C31C58">
      <w:pPr>
        <w:pStyle w:val="Brdtextmedindrag"/>
      </w:pPr>
    </w:p>
    <w:p w14:paraId="1EBC1B91" w14:textId="77777777" w:rsidR="00C31C58" w:rsidRDefault="00CE11CB" w:rsidP="00C31C58">
      <w:pPr>
        <w:pStyle w:val="Numreradlista"/>
        <w:numPr>
          <w:ilvl w:val="0"/>
          <w:numId w:val="0"/>
        </w:numPr>
        <w:ind w:left="284" w:hanging="284"/>
      </w:pPr>
      <w:r>
        <w:t>1.</w:t>
      </w:r>
      <w:r>
        <w:tab/>
        <w:t>behövs för att tillgodose det svenska försvarets behov av materiel eller kunnande, eller det i övrigt finns ett säkerhetspolitiskt intresse för det, samt</w:t>
      </w:r>
    </w:p>
    <w:p w14:paraId="317A47CB" w14:textId="77777777" w:rsidR="00C31C58" w:rsidRDefault="00CE11CB" w:rsidP="00C31C58">
      <w:pPr>
        <w:pStyle w:val="Numreradlista"/>
        <w:numPr>
          <w:ilvl w:val="0"/>
          <w:numId w:val="0"/>
        </w:numPr>
        <w:ind w:left="284" w:hanging="284"/>
      </w:pPr>
      <w:r>
        <w:t>2.</w:t>
      </w:r>
      <w:r>
        <w:tab/>
        <w:t>det inte står i strid med principerna och målen för Sveriges utrikespolitik.</w:t>
      </w:r>
    </w:p>
    <w:p w14:paraId="3B21007A" w14:textId="77777777" w:rsidR="00C31C58" w:rsidRDefault="00C31C58" w:rsidP="00C31C58">
      <w:pPr>
        <w:pStyle w:val="Brdtextmedindrag"/>
      </w:pPr>
    </w:p>
    <w:p w14:paraId="7C1C17F7" w14:textId="77777777" w:rsidR="00C31C58" w:rsidRDefault="00CE11CB" w:rsidP="00C31C58">
      <w:pPr>
        <w:pStyle w:val="Brdtextefternumreradlista"/>
      </w:pPr>
      <w:r>
        <w:t>Vid prövningen av ett tillståndsärende ska en helhetsbedömning göras av alla för ärendet betydelsefulla omständigheter med utgångspunkt från de nyss angivna grundläggande principerna.</w:t>
      </w:r>
    </w:p>
    <w:p w14:paraId="5CD06227" w14:textId="77777777" w:rsidR="00C31C58" w:rsidRDefault="00CE11CB" w:rsidP="00C31C58">
      <w:pPr>
        <w:pStyle w:val="Brdtextmedindrag"/>
      </w:pPr>
      <w:r>
        <w:t xml:space="preserve">Utrikespolitiska hinder finns inte i fråga om samverkan med eller export till de nordiska länderna, länderna inom Europeiska unionen eller de traditionellt alliansfria staterna i Europa. Samverkan med dessa länder får i princip anses stå i överensstämmelse med Sveriges utrikes- och säkerhetspolitik. </w:t>
      </w:r>
    </w:p>
    <w:p w14:paraId="41526316" w14:textId="77777777" w:rsidR="00C31C58" w:rsidRDefault="00CE11CB" w:rsidP="00C31C58">
      <w:pPr>
        <w:pStyle w:val="Brdtextmedindrag"/>
      </w:pPr>
      <w:r>
        <w:t>Tillstånd får endast avse en stat, en statlig myndighet eller en av en stat auktoriserad mottagare. Vidare ska det vid utförsel av materiel finnas ett slutanvändarintyg, om det inte är obehövligt. En stat som i strid med ett åtagande gentemot Sverige har tillåtit eller underlåtit att förhindra vidareexport av svensk krigsmateriel ska i princip inte komma i fråga som mottagare av sådan materiel från Sverige så länge omständigheterna kvarstår.</w:t>
      </w:r>
    </w:p>
    <w:p w14:paraId="10B01292" w14:textId="77777777" w:rsidR="00C31C58" w:rsidRDefault="00CE11CB" w:rsidP="00C31C58">
      <w:pPr>
        <w:pStyle w:val="Brdtextmedindrag"/>
      </w:pPr>
      <w:r>
        <w:t>Tillstånd till utförsel eller annan utlandssamverkan enligt krigsmateriellagen ska inte beviljas, om det skulle strida mot internationell överenskommelse som Sverige har biträtt, ett beslut av FN:s säkerhetsråd, Organisationen för samarbete och säkerhet i Europa (OSSE) eller Europeiska unionen eller mot folkrättsliga regler om export från neutral stat under krig (ovillkorliga hinder).</w:t>
      </w:r>
    </w:p>
    <w:p w14:paraId="4DC51AC5" w14:textId="77777777" w:rsidR="00C31C58" w:rsidRDefault="00CE11CB" w:rsidP="00C31C58">
      <w:pPr>
        <w:pStyle w:val="Brdtextmedindrag"/>
      </w:pPr>
      <w:r>
        <w:t>Respekt för mänskliga rättigheter och den mottagande statens demokratiska status utgör centrala villkor vid tillståndsprövningen. Ju sämre den demokratiska statusen är desto mindre utrymme finns för att tillstånd beviljas. Ifall det förekommer allvarliga och omfattande kränkningar av mänskliga rättigheter eller grava brister i den demokratiska statusen utgör det hinder för beviljande av tillstånd.</w:t>
      </w:r>
    </w:p>
    <w:p w14:paraId="1DA0C618" w14:textId="77777777" w:rsidR="00C31C58" w:rsidRDefault="00CE11CB" w:rsidP="00C31C58">
      <w:pPr>
        <w:pStyle w:val="Brdtextmedindrag"/>
      </w:pPr>
      <w:r>
        <w:t>I tillståndsprövningen ska det också beaktas om utförseln eller utlandssamverkan motverkar en rättvis och hållbar utveckling i mottagarlandet.</w:t>
      </w:r>
    </w:p>
    <w:p w14:paraId="3BDC47FB" w14:textId="77777777" w:rsidR="00C31C58" w:rsidRDefault="00CE11CB" w:rsidP="00C31C58">
      <w:pPr>
        <w:pStyle w:val="Brdtextmedindrag"/>
      </w:pPr>
      <w:r>
        <w:t>Tillstånd till utförsel av krigsmateriel för strid, eller till annan utlandssamverkan som avser krigsmateriel för strid eller övrig krigsmateriel, bör inte beviljas om det avser en stat som befinner sig i väpnad konflikt med en annan stat, oavsett om krigsförklaring har avgetts eller ej, en stat som är invecklad i en internationell konflikt som kan befaras leda till väpnad konflikt eller en stat som har inre väpnade oroligheter.</w:t>
      </w:r>
    </w:p>
    <w:p w14:paraId="0CC24A0B" w14:textId="77777777" w:rsidR="00C31C58" w:rsidRDefault="00CE11CB" w:rsidP="00C31C58">
      <w:pPr>
        <w:pStyle w:val="Brdtextmedindrag"/>
      </w:pPr>
      <w:r>
        <w:t>Tillstånd bör beviljas för utförsel av materiel som klassificerats som övrig krigsmateriel. Denna presumtion gäller om den mottagande staten inte befinner sig i väpnad konflikt med en annan stat eller har inre väpnade oroligheter, det i den mottagande staten inte förekommer allvarliga och omfattande kränkningar av mänskliga rättigheter, det inte finns grava brister i den mottagande statens demokratiska status och det inte finns ett ovillkorligt hinder.</w:t>
      </w:r>
    </w:p>
    <w:p w14:paraId="149F4404" w14:textId="77777777" w:rsidR="00C31C58" w:rsidRDefault="00CE11CB" w:rsidP="00C31C58">
      <w:pPr>
        <w:pStyle w:val="Brdtextmedindrag"/>
      </w:pPr>
      <w:r>
        <w:t>Ett meddelat tillstånd till utförsel ska återkallas om det uppstår ett ovillkorligt exporthinder. Ett tillstånd bör också återkallas om den mottagande staten kommer i väpnad konflikt med en annan stat eller får inre väpnade oroligheter. Undantagsvis bör det, i de två senare fallen, vara möjligt att avstå från att återkalla ett tillstånd, om det är förenligt med de folkrättsliga reglerna och med principerna och målen för Sveriges utrikespolitik.</w:t>
      </w:r>
    </w:p>
    <w:p w14:paraId="3D0113E3" w14:textId="77777777" w:rsidR="00C31C58" w:rsidRDefault="00CE11CB" w:rsidP="00C31C58">
      <w:pPr>
        <w:pStyle w:val="Brdtextmedindrag"/>
      </w:pPr>
      <w:r>
        <w:t xml:space="preserve">Tillstånd bör beviljas för utförsel av reservdelar till krigsmateriel som tidigare har exporterats eller överförts med tillstånd, om det inte finns ett ovillkorligt hinder. Detsamma bör gälla beträffande speciell ammunition till tidigare levererad krigsmateriel och andra leveranser som har direkt samband med tidigare levererad krigsmateriel. Följdleveranser ska bedömas från fall till fall enligt de ovan angivna förutsättningarna. </w:t>
      </w:r>
    </w:p>
    <w:p w14:paraId="6D64BB69" w14:textId="77777777" w:rsidR="00C31C58" w:rsidRDefault="00CE11CB" w:rsidP="00C31C58">
      <w:pPr>
        <w:pStyle w:val="Brdtextmedindrag"/>
      </w:pPr>
      <w:r>
        <w:t>När det gäller avtal med en utländsk part om gemensam utveckling eller tillverkning av krigsmateriel ska tillståndsbedömningen utgå från de angivna grundläggande kriterierna. Utförsel till samarbetslandet som följer av avtalet, bör medges, om inte ett ovillkorligt hinder uppstår. Utförsel från ett samarbetsland till tredjeland enligt avtalet bör prövas genom en sammanvägning av det svenska intresset av samarbetet, intresset av en ansvarsfull exportkontroll samt det svenska bidragets betydelse för materielen eller samarbetet.</w:t>
      </w:r>
    </w:p>
    <w:p w14:paraId="4C76A414" w14:textId="77777777" w:rsidR="00C31C58" w:rsidRDefault="00CE11CB" w:rsidP="00C31C58">
      <w:pPr>
        <w:pStyle w:val="Brdtextmedindrag"/>
      </w:pPr>
      <w:r>
        <w:t>När det gäller mer omfattande och för Sverige viktigare utlandssam-verkan på krigsmaterielområdet bör en regeringsöverenskommelse träffas mellan Sverige och samverkanslandet. Innan överenskommelser av detta slag ingås, bör utrikesnämnden höras.</w:t>
      </w:r>
    </w:p>
    <w:p w14:paraId="7E8173B2" w14:textId="77777777" w:rsidR="00C31C58" w:rsidRDefault="00CE11CB" w:rsidP="00C31C58">
      <w:pPr>
        <w:pStyle w:val="Rubrik2utannumrering"/>
      </w:pPr>
      <w:r>
        <w:t xml:space="preserve">Övergripande kriterier och bedömningskriterier </w:t>
      </w:r>
    </w:p>
    <w:p w14:paraId="47406B1A" w14:textId="77777777" w:rsidR="00C31C58" w:rsidRDefault="00CE11CB" w:rsidP="00C31C58">
      <w:pPr>
        <w:pStyle w:val="Brdtext"/>
      </w:pPr>
      <w:r>
        <w:t>Riktlinjerna uttolkas med brett parlamentariskt stöd och är vägledande för ISP vid prövningen av ärenden om tillstånd enligt lagen och förordningen om krigsmateriel.</w:t>
      </w:r>
    </w:p>
    <w:p w14:paraId="0D598C9B" w14:textId="050902B1" w:rsidR="00C31C58" w:rsidRDefault="00CE11CB" w:rsidP="00C31C58">
      <w:pPr>
        <w:pStyle w:val="Brdtextmedindrag"/>
      </w:pPr>
      <w:r>
        <w:t xml:space="preserve">Vid sidan av själva riktlinjerna beaktas också internationella åtaganden som Sverige har gjort och är bundna av. Det handlar i första rummet om EU:s gemensamma ståndpunkt (2008/944/Gusp) om vapenexport och artiklarna 6 och 7 i FN:s vapenhandelsfördrag (ATT), men kan även avse andra förpliktelser, t.ex. att inte exportera personminor enligt Ottawakonventionen. </w:t>
      </w:r>
    </w:p>
    <w:p w14:paraId="3F73C6B6" w14:textId="7A615E87" w:rsidR="00C31C58" w:rsidRDefault="00CE11CB" w:rsidP="00C31C58">
      <w:pPr>
        <w:pStyle w:val="Rubrik2utannumrering"/>
      </w:pPr>
      <w:r>
        <w:t>Europaparlamentets och rådets förordning om genomförande av artikel 10 i FN:s protokoll om olaglig tillverkning av och handel med eldvapen, delar till eldvapen och ammunition</w:t>
      </w:r>
    </w:p>
    <w:p w14:paraId="579B1AFE" w14:textId="77777777" w:rsidR="00C31C58" w:rsidRDefault="00C31C58" w:rsidP="00C31C58">
      <w:pPr>
        <w:pStyle w:val="Brdtextmedindrag"/>
      </w:pPr>
    </w:p>
    <w:p w14:paraId="74676B2C" w14:textId="77777777" w:rsidR="00C31C58" w:rsidRDefault="00CE11CB" w:rsidP="00C31C58">
      <w:pPr>
        <w:pStyle w:val="Brdtextmedindrag"/>
        <w:ind w:firstLine="0"/>
      </w:pPr>
      <w:r>
        <w:t xml:space="preserve">Den 30 september 2013 trädde förordningen (2013:707) om kontroll av vissa skjutvapen, delar till skjutvapen och ammunition samt vissa ändringar i förordningen (1992:1303) om krigsmateriel i kraft. </w:t>
      </w:r>
    </w:p>
    <w:p w14:paraId="3E875C37" w14:textId="23D8C4E0" w:rsidR="00C31C58" w:rsidRDefault="00CE11CB" w:rsidP="00C31C58">
      <w:pPr>
        <w:pStyle w:val="Brdtextmedindrag"/>
      </w:pPr>
      <w:r>
        <w:t xml:space="preserve">Förordningen och ändringarna i krigsmaterielförordningen kompletterar </w:t>
      </w:r>
      <w:r w:rsidRPr="00544821">
        <w:t>Europaparlamentets och rådets förordning (EU) nr 258/2012 av den 14 mars 2012 om genomförande av artikel 10 i FN:s protokoll om olaglig tillverkning av och handel med eldvapen, delar till eldvapen och ammunition, bifogat till Förenta nationernas konvention mot gränsöverskridande organiserad brottslighet, och om införande av exporttillstånd, import- och transiteringsåtgärder för skjutvapen, delar till skjutvapen och ammunition</w:t>
      </w:r>
      <w:r>
        <w:t xml:space="preserve">, som reglerar tillstånd att exportera civila skjutvapen, delar till skjutvapen och ammunition utanför EU samt vissa import- och transiteringsåtgärder vid sådan export. Förteckning över de skjutvapen, delar och väsentliga delar till skjutvapen och ammunition som är under kontroll framgår av en bilaga till förordning 258/2012. </w:t>
      </w:r>
    </w:p>
    <w:p w14:paraId="69E96CBD" w14:textId="77777777" w:rsidR="00C31C58" w:rsidRDefault="00CE11CB" w:rsidP="00C31C58">
      <w:pPr>
        <w:pStyle w:val="Brdtextmedindrag"/>
      </w:pPr>
      <w:r>
        <w:t xml:space="preserve">ISP är tillståndsmyndighet för ärenden enligt förordningen. </w:t>
      </w:r>
    </w:p>
    <w:p w14:paraId="3AFD88CB" w14:textId="77777777" w:rsidR="00C31C58" w:rsidRDefault="00CE11CB" w:rsidP="00C31C58">
      <w:pPr>
        <w:pStyle w:val="Rubrik2utannumrering"/>
      </w:pPr>
      <w:r>
        <w:t xml:space="preserve">Rådets förordning (EG) nr 428/2009 om upprättande av en gemenskapsordning för kontroll av produkter och teknik med dubbla användningsområden  </w:t>
      </w:r>
    </w:p>
    <w:p w14:paraId="2B75B06F" w14:textId="77777777" w:rsidR="00C31C58" w:rsidRDefault="00CE11CB" w:rsidP="00C31C58">
      <w:pPr>
        <w:pStyle w:val="Rubrik3utannumrering"/>
      </w:pPr>
      <w:r>
        <w:t xml:space="preserve">Gemensam EU-lagstiftning  </w:t>
      </w:r>
    </w:p>
    <w:p w14:paraId="5CFE6040" w14:textId="77777777" w:rsidR="00C31C58" w:rsidRDefault="00CE11CB" w:rsidP="00C31C58">
      <w:pPr>
        <w:pStyle w:val="Brdtext"/>
      </w:pPr>
      <w:r>
        <w:t xml:space="preserve">Rådet antog år 2009 rådets förordning (EG) nr 428/2009 om upprättande av en gemenskapsordning för kontroll av export, överföring, förmedling och transitering av produkter med dubbla användningsområden (omarbetning). Förordningen trädde i kraft den 27 augusti 2009 och ersatte en EU förordning från år 2000, rådets förordning (EG) nr 1334/2000. Till skillnad från de internationella exportkontrollregimerna är förordningen juridiskt bindande för Sverige, liksom för alla andra EU-stater. Syftet är att så långt möjligt etablera fri rörlighet för kontrollerade produkter inom den inre marknaden samtidigt som de olika nationella systemen för kontroll av export till tredjeland stärks och harmoniseras. </w:t>
      </w:r>
    </w:p>
    <w:p w14:paraId="25BF4D7F" w14:textId="77777777" w:rsidR="00C31C58" w:rsidRDefault="00CE11CB" w:rsidP="00C31C58">
      <w:pPr>
        <w:pStyle w:val="Brdtextmedindrag"/>
      </w:pPr>
      <w:r>
        <w:t xml:space="preserve">Förordningen förenar medlemsstaternas åtaganden inom ramen för de internationella exportkontrollregimerna med friast möjliga rörlighet av varor inom den inre marknaden. Utvecklingen inom regimerna beaktas genom återkommande ändringar och uppdateringar av produktlistorna till förordningen. Förordningens medföljande bilagor beslutas inom ramen för gemenskapssamarbetet i första pelaren, vilket innebär att de får direkt verkan på det nationella planet. Bilagorna ska enligt förordningen uppdateras varje år. </w:t>
      </w:r>
    </w:p>
    <w:p w14:paraId="370CB73C" w14:textId="77777777" w:rsidR="00C31C58" w:rsidRDefault="00CE11CB" w:rsidP="00C31C58">
      <w:pPr>
        <w:pStyle w:val="Brdtextmedindrag"/>
      </w:pPr>
      <w:r>
        <w:t xml:space="preserve">Bedömningen i tillståndsärenden har underlättats genom att förordningen inkluderar gemensamma kriterier som medlemsstaterna har att beakta vid sin prövning. Tillstånd beviljas dock nationellt, se nedan. Vidare finns ett generellt gemenskapstillstånd för export av vissa produkter till vissa angivna tredjeländer. Denna tillståndstyp har förenklat arbetet för de exporterande företagen genom att ett och samma tillstånd kan åberopas oavsett var utförseln från EU äger rum. Detta har även lett till en ökad samsyn inom EU när det gäller denna typ av export. </w:t>
      </w:r>
    </w:p>
    <w:p w14:paraId="7DDE582D" w14:textId="77777777" w:rsidR="00C31C58" w:rsidRDefault="00CE11CB" w:rsidP="00C31C58">
      <w:pPr>
        <w:pStyle w:val="Rubrik3utannumrering"/>
      </w:pPr>
      <w:r>
        <w:t xml:space="preserve">Svensk lagstiftning </w:t>
      </w:r>
    </w:p>
    <w:p w14:paraId="55E9BF51" w14:textId="77777777" w:rsidR="00C31C58" w:rsidRDefault="00CE11CB" w:rsidP="00C31C58">
      <w:pPr>
        <w:pStyle w:val="Brdtext"/>
      </w:pPr>
      <w:r>
        <w:t>I Sverige kompletteras EU-förordningen av lagen (2000:1064) om kontroll av produkter med dubbla användningsområden och av tekniskt bistånd, samt förordningen (2000:1217) om kontroll av produkter med dubbla användningsområden och av tekniskt bistånd. Båda författningarna trädde i kraft den 1 januari 2001.</w:t>
      </w:r>
    </w:p>
    <w:p w14:paraId="035D61C4" w14:textId="77777777" w:rsidR="00C31C58" w:rsidRDefault="00CE11CB" w:rsidP="00C31C58">
      <w:pPr>
        <w:pStyle w:val="Brdtextmedindrag"/>
      </w:pPr>
      <w:r>
        <w:t>Till skillnad från vad som gäller för krigsmateriellagstiftningen, där utförseltillstånd utgör undantag från ett generellt exportförbud, är förhållandet det omvända under regelverket för kontroll av produkter med dubbla användningsområden. Här är utgångspunkten att utförseltillstånd ska ges såvida det inte strider mot utrikes- eller säkerhetsintressen såsom dessa beskrivs i EU-förordningen.</w:t>
      </w:r>
    </w:p>
    <w:p w14:paraId="307C5FCA" w14:textId="77777777" w:rsidR="00C31C58" w:rsidRDefault="00CE11CB" w:rsidP="00C31C58">
      <w:pPr>
        <w:pStyle w:val="Brdtextmedindrag"/>
      </w:pPr>
      <w:r>
        <w:t xml:space="preserve">För export, överföring och tillhandahållande av förmedlingstjänster av produkter med dubbla användningsområden krävs det tillstånd. Tillståndsgivande myndighet är ISP. När det gäller kärnämnen och material m.m. i kategori 0 i bilaga I till EU-förordningen är det emellertid SSM som meddelar tillstånd. </w:t>
      </w:r>
    </w:p>
    <w:p w14:paraId="2E739C14" w14:textId="77777777" w:rsidR="00C31C58" w:rsidRDefault="00CE11CB" w:rsidP="00C31C58">
      <w:pPr>
        <w:pStyle w:val="Brdtextmedindrag"/>
      </w:pPr>
      <w:r>
        <w:t>Lagen om kontroll av produkter med dubbla användningsområden och av tekniskt bistånd saknar liksom sin föregångare särskilda bestämmelser om möjligheten att få förhandsbesked om huruvida ett utförseltillstånd kommer att ges vid en eventuell export av produkter med dubbla användningsområden till en specifik destination. En praxis har emellertid utvecklats med innebörden att ISP ger företag förhandsbesked.</w:t>
      </w:r>
    </w:p>
    <w:p w14:paraId="243780FC" w14:textId="77777777" w:rsidR="00C31C58" w:rsidRDefault="00CE11CB" w:rsidP="00C31C58">
      <w:pPr>
        <w:pStyle w:val="Rubrik3utannumrering"/>
      </w:pPr>
      <w:r>
        <w:t xml:space="preserve">Generalklausulen – en uppsamlingsbestämmelse (catch-all) </w:t>
      </w:r>
    </w:p>
    <w:p w14:paraId="005C1599" w14:textId="77777777" w:rsidR="00C31C58" w:rsidRDefault="00CE11CB" w:rsidP="00C31C58">
      <w:pPr>
        <w:pStyle w:val="Brdtext"/>
      </w:pPr>
      <w:r>
        <w:t>Enligt artikel 4 i rådets förordning (EG) nr 428/2009 kan tillstånd krävas för export av produkter som inte är angivna i bilagorna till rådsförordningen (s.k. icke-listade produkter) om exportören har informerats av svenska myndigheter att produkten helt eller delvis är eller kan vara avsedd att användas i samband med produktion m.m. av massförstörelsevapen eller missiler som är kapabla att bära sådana vapen. Generalklausulen har tillkommit som en uppsamlingsbestämmelse för att se till att syftet med regleringen inte kringgås på grund av att produktlistorna sällan kan vara heltäckande med anledning av den snabba teknologiska utvecklingen.</w:t>
      </w:r>
    </w:p>
    <w:p w14:paraId="67B53E16" w14:textId="77777777" w:rsidR="00C31C58" w:rsidRDefault="00CE11CB" w:rsidP="00C31C58">
      <w:pPr>
        <w:pStyle w:val="Brdtextmedindrag"/>
      </w:pPr>
      <w:r>
        <w:t>För att generalklausulen ska vara tillämplig krävs att exportören har blivit informerad av svenska myndigheter om produktens användningsområde. Exportören är emellertid även skyldig att upplysa svenska myndigheter om exportören är medveten om att en produkt helt eller delvis är avsedd för sådan användning som regleras i förordningens artikel 4.1–4.3 i EU-förordningen. ISP eller SSM ska då avgöra om tillstånd ska krävas för exporten.</w:t>
      </w:r>
    </w:p>
    <w:p w14:paraId="353F996C" w14:textId="2F1BB1FA" w:rsidR="00C31C58" w:rsidRPr="009E63B6" w:rsidRDefault="00CE11CB" w:rsidP="00C31C58">
      <w:pPr>
        <w:pStyle w:val="Brdtextmedindrag"/>
        <w:sectPr w:rsidR="00C31C58" w:rsidRPr="009E63B6" w:rsidSect="00155500">
          <w:headerReference w:type="even" r:id="rId66"/>
          <w:headerReference w:type="default" r:id="rId67"/>
          <w:footerReference w:type="even" r:id="rId68"/>
          <w:footerReference w:type="default" r:id="rId69"/>
          <w:headerReference w:type="first" r:id="rId70"/>
          <w:footerReference w:type="first" r:id="rId71"/>
          <w:pgSz w:w="9356" w:h="13721" w:code="9"/>
          <w:pgMar w:top="794" w:right="2438" w:bottom="1191" w:left="1021" w:header="0" w:footer="709" w:gutter="0"/>
          <w:cols w:space="708"/>
          <w:docGrid w:linePitch="360"/>
        </w:sectPr>
      </w:pPr>
      <w:r>
        <w:t>Generalklausulen innefattar även särskilda krav på tillstånd i vissa fall för export relaterad till militär slutanvändning eller krigsmateriel, eller för export av icke-listade produkter som är eller kan vara avsedda för militär slutanvändning i ett land som omfattas av ett FN-, EU- eller OSSE-embargo, samt för icke-listade produkter som är, eller kan vara, avsedda att användas som delar eller som komponenter till krigsmateriel som olovligen har exporterats.</w:t>
      </w:r>
    </w:p>
    <w:p w14:paraId="466921B3" w14:textId="769B1109" w:rsidR="00920097" w:rsidRDefault="00CE11CB" w:rsidP="00C31C58">
      <w:pPr>
        <w:pStyle w:val="Bilagarubrik"/>
        <w:rPr>
          <w:lang w:val="en-US"/>
        </w:rPr>
      </w:pPr>
      <w:bookmarkStart w:id="52" w:name="_Toc37260926"/>
      <w:bookmarkStart w:id="53" w:name="_Toc68168281"/>
      <w:r w:rsidRPr="001968D7">
        <w:rPr>
          <w:lang w:val="en-US"/>
        </w:rPr>
        <w:t>Förkortningar</w:t>
      </w:r>
      <w:bookmarkEnd w:id="52"/>
      <w:bookmarkEnd w:id="53"/>
    </w:p>
    <w:p w14:paraId="6C609049" w14:textId="03D4B543" w:rsidR="00C31C58" w:rsidRPr="001968D7" w:rsidRDefault="00CE11CB" w:rsidP="00C31C58">
      <w:pPr>
        <w:pStyle w:val="Brdtext"/>
        <w:tabs>
          <w:tab w:val="clear" w:pos="2268"/>
        </w:tabs>
        <w:rPr>
          <w:lang w:val="en-US"/>
        </w:rPr>
      </w:pPr>
      <w:r w:rsidRPr="001968D7">
        <w:rPr>
          <w:lang w:val="en-US"/>
        </w:rPr>
        <w:t xml:space="preserve">AG </w:t>
      </w:r>
      <w:r>
        <w:rPr>
          <w:lang w:val="en-US"/>
        </w:rPr>
        <w:tab/>
      </w:r>
      <w:r w:rsidRPr="001968D7">
        <w:rPr>
          <w:lang w:val="en-US"/>
        </w:rPr>
        <w:t>Australia Group</w:t>
      </w:r>
    </w:p>
    <w:p w14:paraId="4F8C2F30" w14:textId="77777777" w:rsidR="00C31C58" w:rsidRPr="001968D7" w:rsidRDefault="00CE11CB" w:rsidP="00C31C58">
      <w:pPr>
        <w:pStyle w:val="Brdtext"/>
        <w:tabs>
          <w:tab w:val="clear" w:pos="2268"/>
        </w:tabs>
        <w:rPr>
          <w:lang w:val="en-US"/>
        </w:rPr>
      </w:pPr>
      <w:r w:rsidRPr="001968D7">
        <w:rPr>
          <w:lang w:val="en-US"/>
        </w:rPr>
        <w:t>ATT</w:t>
      </w:r>
      <w:r w:rsidRPr="001968D7">
        <w:rPr>
          <w:lang w:val="en-US"/>
        </w:rPr>
        <w:tab/>
        <w:t>Arms Trade Treaty</w:t>
      </w:r>
    </w:p>
    <w:p w14:paraId="4FFB2937" w14:textId="0481879B" w:rsidR="00C31C58" w:rsidRPr="001968D7" w:rsidRDefault="00CE11CB" w:rsidP="00C31C58">
      <w:pPr>
        <w:pStyle w:val="Brdtext"/>
        <w:tabs>
          <w:tab w:val="clear" w:pos="2268"/>
        </w:tabs>
        <w:rPr>
          <w:lang w:val="en-US"/>
        </w:rPr>
      </w:pPr>
      <w:r w:rsidRPr="001968D7">
        <w:rPr>
          <w:lang w:val="en-US"/>
        </w:rPr>
        <w:t>BTWC</w:t>
      </w:r>
      <w:r w:rsidRPr="001968D7">
        <w:rPr>
          <w:lang w:val="en-US"/>
        </w:rPr>
        <w:tab/>
        <w:t>The Biological and Toxic Weapons Convention</w:t>
      </w:r>
    </w:p>
    <w:p w14:paraId="71690895" w14:textId="77777777" w:rsidR="00C31C58" w:rsidRPr="001968D7" w:rsidRDefault="00CE11CB" w:rsidP="00C31C58">
      <w:pPr>
        <w:pStyle w:val="Brdtext"/>
        <w:tabs>
          <w:tab w:val="clear" w:pos="2268"/>
        </w:tabs>
        <w:rPr>
          <w:lang w:val="en-US"/>
        </w:rPr>
      </w:pPr>
      <w:r w:rsidRPr="001968D7">
        <w:rPr>
          <w:lang w:val="en-US"/>
        </w:rPr>
        <w:t>CARD</w:t>
      </w:r>
      <w:r w:rsidRPr="001968D7">
        <w:rPr>
          <w:lang w:val="en-US"/>
        </w:rPr>
        <w:tab/>
        <w:t xml:space="preserve">Coordinated Annual Review on Defence </w:t>
      </w:r>
    </w:p>
    <w:p w14:paraId="3FC708AB" w14:textId="05405318" w:rsidR="00C31C58" w:rsidRPr="001968D7" w:rsidRDefault="00CE11CB" w:rsidP="00C31C58">
      <w:pPr>
        <w:pStyle w:val="Brdtext"/>
        <w:tabs>
          <w:tab w:val="clear" w:pos="2268"/>
        </w:tabs>
        <w:rPr>
          <w:lang w:val="en-US"/>
        </w:rPr>
      </w:pPr>
      <w:r w:rsidRPr="001968D7">
        <w:rPr>
          <w:lang w:val="en-US"/>
        </w:rPr>
        <w:t xml:space="preserve">Coarm </w:t>
      </w:r>
      <w:r w:rsidRPr="001968D7">
        <w:rPr>
          <w:lang w:val="en-US"/>
        </w:rPr>
        <w:tab/>
        <w:t>Council Working Group on Conventional Arms Export</w:t>
      </w:r>
    </w:p>
    <w:p w14:paraId="51A44B68" w14:textId="142BE888" w:rsidR="00C31C58" w:rsidRPr="001968D7" w:rsidRDefault="00CE11CB" w:rsidP="00C31C58">
      <w:pPr>
        <w:pStyle w:val="Brdtext"/>
        <w:tabs>
          <w:tab w:val="clear" w:pos="2268"/>
        </w:tabs>
        <w:rPr>
          <w:lang w:val="en-US"/>
        </w:rPr>
      </w:pPr>
      <w:r>
        <w:rPr>
          <w:lang w:val="en-US"/>
        </w:rPr>
        <w:t>CoCom</w:t>
      </w:r>
      <w:r w:rsidRPr="001968D7">
        <w:rPr>
          <w:lang w:val="en-US"/>
        </w:rPr>
        <w:tab/>
        <w:t>Coordinating Committee on Multilateral Exports Controls</w:t>
      </w:r>
    </w:p>
    <w:p w14:paraId="26EDB2F8" w14:textId="77777777" w:rsidR="00C31C58" w:rsidRPr="001968D7" w:rsidRDefault="00CE11CB" w:rsidP="00C31C58">
      <w:pPr>
        <w:pStyle w:val="Brdtext"/>
        <w:tabs>
          <w:tab w:val="clear" w:pos="2268"/>
        </w:tabs>
        <w:rPr>
          <w:lang w:val="en-US"/>
        </w:rPr>
      </w:pPr>
      <w:r w:rsidRPr="001968D7">
        <w:rPr>
          <w:lang w:val="en-US"/>
        </w:rPr>
        <w:t>Conop</w:t>
      </w:r>
      <w:r w:rsidRPr="001968D7">
        <w:rPr>
          <w:lang w:val="en-US"/>
        </w:rPr>
        <w:tab/>
        <w:t>Council Working Group on Non-Proliferation</w:t>
      </w:r>
    </w:p>
    <w:p w14:paraId="07F793F0" w14:textId="4ED63837" w:rsidR="00C31C58" w:rsidRDefault="00CE11CB" w:rsidP="00C31C58">
      <w:pPr>
        <w:pStyle w:val="Brdtext"/>
        <w:tabs>
          <w:tab w:val="clear" w:pos="2268"/>
        </w:tabs>
        <w:rPr>
          <w:lang w:val="en-US"/>
        </w:rPr>
      </w:pPr>
      <w:r w:rsidRPr="001968D7">
        <w:rPr>
          <w:lang w:val="en-US"/>
        </w:rPr>
        <w:t xml:space="preserve">CWC </w:t>
      </w:r>
      <w:r w:rsidRPr="001968D7">
        <w:rPr>
          <w:lang w:val="en-US"/>
        </w:rPr>
        <w:tab/>
        <w:t>Chemical Weapons Convention</w:t>
      </w:r>
    </w:p>
    <w:p w14:paraId="0B377D4F" w14:textId="0D6FF886" w:rsidR="00C31C58" w:rsidRPr="00D92AE8" w:rsidRDefault="00CE11CB" w:rsidP="00C31C58">
      <w:pPr>
        <w:pStyle w:val="Brdtext"/>
        <w:tabs>
          <w:tab w:val="clear" w:pos="2268"/>
        </w:tabs>
        <w:rPr>
          <w:lang w:val="en-US"/>
        </w:rPr>
      </w:pPr>
      <w:r>
        <w:rPr>
          <w:lang w:val="en-US"/>
        </w:rPr>
        <w:t>DUCG</w:t>
      </w:r>
      <w:r>
        <w:rPr>
          <w:lang w:val="en-US"/>
        </w:rPr>
        <w:tab/>
        <w:t>Dual-Use Coordination Group</w:t>
      </w:r>
    </w:p>
    <w:p w14:paraId="3FF3085F" w14:textId="77777777" w:rsidR="00C31C58" w:rsidRPr="00197DC2" w:rsidRDefault="00CE11CB" w:rsidP="00C31C58">
      <w:pPr>
        <w:pStyle w:val="Brdtext"/>
        <w:tabs>
          <w:tab w:val="clear" w:pos="2268"/>
        </w:tabs>
      </w:pPr>
      <w:r w:rsidRPr="00197DC2">
        <w:t xml:space="preserve">EDA </w:t>
      </w:r>
      <w:r w:rsidRPr="00197DC2">
        <w:tab/>
        <w:t>European Defence Agency</w:t>
      </w:r>
    </w:p>
    <w:p w14:paraId="69950877" w14:textId="77777777" w:rsidR="00C31C58" w:rsidRPr="00197DC2" w:rsidRDefault="00CE11CB" w:rsidP="00C31C58">
      <w:pPr>
        <w:pStyle w:val="Brdtext"/>
        <w:tabs>
          <w:tab w:val="clear" w:pos="2268"/>
        </w:tabs>
      </w:pPr>
      <w:r w:rsidRPr="00197DC2">
        <w:t>EDF</w:t>
      </w:r>
      <w:r w:rsidRPr="00197DC2">
        <w:tab/>
        <w:t>European Defence Fund</w:t>
      </w:r>
    </w:p>
    <w:p w14:paraId="6638CEBB" w14:textId="77777777" w:rsidR="00C31C58" w:rsidRPr="005F3996" w:rsidRDefault="00CE11CB" w:rsidP="00C31C58">
      <w:pPr>
        <w:pStyle w:val="Brdtext"/>
        <w:tabs>
          <w:tab w:val="clear" w:pos="2268"/>
        </w:tabs>
      </w:pPr>
      <w:r w:rsidRPr="005F3996">
        <w:t xml:space="preserve">EG </w:t>
      </w:r>
      <w:r w:rsidRPr="005F3996">
        <w:tab/>
        <w:t>Europeiska gemenskapen</w:t>
      </w:r>
    </w:p>
    <w:p w14:paraId="2C5FBEFE" w14:textId="77777777" w:rsidR="00C31C58" w:rsidRPr="005F3996" w:rsidRDefault="00CE11CB" w:rsidP="00C31C58">
      <w:pPr>
        <w:pStyle w:val="Brdtext"/>
        <w:tabs>
          <w:tab w:val="clear" w:pos="2268"/>
        </w:tabs>
      </w:pPr>
      <w:r w:rsidRPr="005F3996">
        <w:t xml:space="preserve">EKR </w:t>
      </w:r>
      <w:r w:rsidRPr="005F3996">
        <w:tab/>
        <w:t xml:space="preserve">Exportkontrollrådet </w:t>
      </w:r>
    </w:p>
    <w:p w14:paraId="702ECEB1" w14:textId="77777777" w:rsidR="00C31C58" w:rsidRPr="005F3996" w:rsidRDefault="00CE11CB" w:rsidP="00C31C58">
      <w:pPr>
        <w:pStyle w:val="Brdtext"/>
        <w:tabs>
          <w:tab w:val="clear" w:pos="2268"/>
        </w:tabs>
      </w:pPr>
      <w:r w:rsidRPr="005F3996">
        <w:t xml:space="preserve">EU </w:t>
      </w:r>
      <w:r w:rsidRPr="005F3996">
        <w:tab/>
        <w:t>Europeiska Unionen</w:t>
      </w:r>
    </w:p>
    <w:p w14:paraId="4EBC53E3" w14:textId="77777777" w:rsidR="00C31C58" w:rsidRPr="005F3996" w:rsidRDefault="00CE11CB" w:rsidP="00C31C58">
      <w:pPr>
        <w:pStyle w:val="Brdtext"/>
        <w:tabs>
          <w:tab w:val="clear" w:pos="2268"/>
        </w:tabs>
      </w:pPr>
      <w:r w:rsidRPr="005F3996">
        <w:t xml:space="preserve">FA </w:t>
      </w:r>
      <w:r w:rsidRPr="005F3996">
        <w:tab/>
        <w:t>Framework agreement</w:t>
      </w:r>
    </w:p>
    <w:p w14:paraId="29EB0169" w14:textId="77777777" w:rsidR="00C31C58" w:rsidRPr="005F3996" w:rsidRDefault="00CE11CB" w:rsidP="00C31C58">
      <w:pPr>
        <w:pStyle w:val="Brdtext"/>
        <w:tabs>
          <w:tab w:val="clear" w:pos="2268"/>
        </w:tabs>
      </w:pPr>
      <w:r w:rsidRPr="005F3996">
        <w:t xml:space="preserve">FMV </w:t>
      </w:r>
      <w:r w:rsidRPr="005F3996">
        <w:tab/>
        <w:t xml:space="preserve">Försvarets materielverk </w:t>
      </w:r>
    </w:p>
    <w:p w14:paraId="37A1D9BC" w14:textId="77777777" w:rsidR="00C31C58" w:rsidRPr="005F3996" w:rsidRDefault="00CE11CB" w:rsidP="00C31C58">
      <w:pPr>
        <w:pStyle w:val="Brdtext"/>
        <w:tabs>
          <w:tab w:val="clear" w:pos="2268"/>
        </w:tabs>
      </w:pPr>
      <w:r w:rsidRPr="005F3996">
        <w:t xml:space="preserve">FN </w:t>
      </w:r>
      <w:r w:rsidRPr="005F3996">
        <w:tab/>
        <w:t>Förenta Nationerna</w:t>
      </w:r>
    </w:p>
    <w:p w14:paraId="306A4631" w14:textId="058D65A6" w:rsidR="00C31C58" w:rsidRPr="005F3996" w:rsidRDefault="00CE11CB" w:rsidP="00C31C58">
      <w:pPr>
        <w:pStyle w:val="Brdtext"/>
        <w:tabs>
          <w:tab w:val="clear" w:pos="2268"/>
        </w:tabs>
      </w:pPr>
      <w:r w:rsidRPr="005F3996">
        <w:t xml:space="preserve">FOI </w:t>
      </w:r>
      <w:r w:rsidRPr="005F3996">
        <w:tab/>
        <w:t>Totalförsvarets forskningsinstitut</w:t>
      </w:r>
    </w:p>
    <w:p w14:paraId="2164E4D5" w14:textId="137B9A27" w:rsidR="00C31C58" w:rsidRPr="005F3996" w:rsidRDefault="00F1794F" w:rsidP="00C31C58">
      <w:pPr>
        <w:pStyle w:val="Brdtext"/>
        <w:tabs>
          <w:tab w:val="clear" w:pos="2268"/>
        </w:tabs>
      </w:pPr>
      <w:r w:rsidRPr="005F3996">
        <w:t>G</w:t>
      </w:r>
      <w:r>
        <w:t>usp</w:t>
      </w:r>
      <w:r w:rsidRPr="005F3996">
        <w:t xml:space="preserve"> </w:t>
      </w:r>
      <w:r w:rsidR="00CE11CB" w:rsidRPr="005F3996">
        <w:tab/>
        <w:t>EU:s gemensamma utrikes- och säkerhetspolitik</w:t>
      </w:r>
    </w:p>
    <w:p w14:paraId="36AB8EE1" w14:textId="77777777" w:rsidR="00C31C58" w:rsidRPr="005F3996" w:rsidRDefault="00CE11CB" w:rsidP="00C31C58">
      <w:pPr>
        <w:pStyle w:val="Brdtext"/>
        <w:tabs>
          <w:tab w:val="clear" w:pos="2268"/>
        </w:tabs>
      </w:pPr>
      <w:r w:rsidRPr="005F3996">
        <w:t xml:space="preserve">IAEA </w:t>
      </w:r>
      <w:r w:rsidRPr="005F3996">
        <w:tab/>
        <w:t>Internationella atomenergiorganet</w:t>
      </w:r>
    </w:p>
    <w:p w14:paraId="6E951CDC" w14:textId="77777777" w:rsidR="00C31C58" w:rsidRPr="005F3996" w:rsidRDefault="00CE11CB" w:rsidP="00C31C58">
      <w:pPr>
        <w:pStyle w:val="Brdtext"/>
        <w:tabs>
          <w:tab w:val="clear" w:pos="2268"/>
        </w:tabs>
      </w:pPr>
      <w:r w:rsidRPr="005F3996">
        <w:t xml:space="preserve">ISP </w:t>
      </w:r>
      <w:r w:rsidRPr="005F3996">
        <w:tab/>
        <w:t>Inspektionen för strategiska produkter</w:t>
      </w:r>
    </w:p>
    <w:p w14:paraId="69811CEE" w14:textId="77777777" w:rsidR="00C31C58" w:rsidRDefault="00CE11CB" w:rsidP="00C31C58">
      <w:pPr>
        <w:pStyle w:val="Brdtext"/>
        <w:tabs>
          <w:tab w:val="clear" w:pos="2268"/>
        </w:tabs>
        <w:rPr>
          <w:lang w:val="en-US"/>
        </w:rPr>
      </w:pPr>
      <w:r w:rsidRPr="001968D7">
        <w:rPr>
          <w:lang w:val="en-US"/>
        </w:rPr>
        <w:t>JCPoA</w:t>
      </w:r>
      <w:r w:rsidRPr="001968D7">
        <w:rPr>
          <w:lang w:val="en-US"/>
        </w:rPr>
        <w:tab/>
        <w:t xml:space="preserve">Joint Comprehensive Plan of Action </w:t>
      </w:r>
    </w:p>
    <w:p w14:paraId="45B41DFF" w14:textId="0F8701CC" w:rsidR="00C31C58" w:rsidRPr="005F3996" w:rsidRDefault="00CE11CB" w:rsidP="00C31C58">
      <w:pPr>
        <w:pStyle w:val="Brdtext"/>
        <w:tabs>
          <w:tab w:val="clear" w:pos="2268"/>
        </w:tabs>
      </w:pPr>
      <w:r w:rsidRPr="00A016B5">
        <w:t>K</w:t>
      </w:r>
      <w:r>
        <w:t>M</w:t>
      </w:r>
      <w:r>
        <w:tab/>
        <w:t>Krigsmateriel</w:t>
      </w:r>
    </w:p>
    <w:p w14:paraId="3D60B45E" w14:textId="642DA231" w:rsidR="00C31C58" w:rsidRPr="005F3996" w:rsidRDefault="00CE11CB" w:rsidP="00C31C58">
      <w:pPr>
        <w:pStyle w:val="Brdtext"/>
        <w:tabs>
          <w:tab w:val="clear" w:pos="2268"/>
        </w:tabs>
      </w:pPr>
      <w:r w:rsidRPr="005F3996">
        <w:t xml:space="preserve">KS </w:t>
      </w:r>
      <w:r w:rsidRPr="005F3996">
        <w:tab/>
        <w:t xml:space="preserve">Krigsmateriel för strid </w:t>
      </w:r>
    </w:p>
    <w:p w14:paraId="41F446A7" w14:textId="77777777" w:rsidR="00C31C58" w:rsidRPr="00197DC2" w:rsidRDefault="00CE11CB" w:rsidP="00C31C58">
      <w:pPr>
        <w:pStyle w:val="Brdtext"/>
        <w:tabs>
          <w:tab w:val="clear" w:pos="2268"/>
        </w:tabs>
        <w:rPr>
          <w:lang w:val="en-GB"/>
        </w:rPr>
      </w:pPr>
      <w:r w:rsidRPr="00197DC2">
        <w:rPr>
          <w:lang w:val="en-GB"/>
        </w:rPr>
        <w:t xml:space="preserve">LoI </w:t>
      </w:r>
      <w:r w:rsidRPr="00197DC2">
        <w:rPr>
          <w:lang w:val="en-GB"/>
        </w:rPr>
        <w:tab/>
        <w:t>Letter of Intent</w:t>
      </w:r>
    </w:p>
    <w:p w14:paraId="5347399A" w14:textId="77777777" w:rsidR="00C31C58" w:rsidRPr="001968D7" w:rsidRDefault="00CE11CB" w:rsidP="00C31C58">
      <w:pPr>
        <w:pStyle w:val="Brdtext"/>
        <w:tabs>
          <w:tab w:val="clear" w:pos="2268"/>
        </w:tabs>
        <w:rPr>
          <w:lang w:val="en-US"/>
        </w:rPr>
      </w:pPr>
      <w:r w:rsidRPr="001968D7">
        <w:rPr>
          <w:lang w:val="en-US"/>
        </w:rPr>
        <w:t xml:space="preserve">MANPADS </w:t>
      </w:r>
      <w:r w:rsidRPr="001968D7">
        <w:rPr>
          <w:lang w:val="en-US"/>
        </w:rPr>
        <w:tab/>
        <w:t>Man-Portable Air Defence Systems</w:t>
      </w:r>
    </w:p>
    <w:p w14:paraId="6E79A6FA" w14:textId="77777777" w:rsidR="00C31C58" w:rsidRPr="00197DC2" w:rsidRDefault="00CE11CB" w:rsidP="00C31C58">
      <w:pPr>
        <w:pStyle w:val="Brdtext"/>
        <w:tabs>
          <w:tab w:val="clear" w:pos="2268"/>
        </w:tabs>
        <w:rPr>
          <w:lang w:val="en-GB"/>
        </w:rPr>
      </w:pPr>
      <w:r w:rsidRPr="00197DC2">
        <w:rPr>
          <w:lang w:val="en-GB"/>
        </w:rPr>
        <w:t xml:space="preserve">ML </w:t>
      </w:r>
      <w:r w:rsidRPr="00197DC2">
        <w:rPr>
          <w:lang w:val="en-GB"/>
        </w:rPr>
        <w:tab/>
        <w:t>Militär lista</w:t>
      </w:r>
    </w:p>
    <w:p w14:paraId="4C07C373" w14:textId="77777777" w:rsidR="00C31C58" w:rsidRPr="00197DC2" w:rsidRDefault="00CE11CB" w:rsidP="00C31C58">
      <w:pPr>
        <w:pStyle w:val="Brdtext"/>
        <w:tabs>
          <w:tab w:val="clear" w:pos="2268"/>
        </w:tabs>
        <w:rPr>
          <w:lang w:val="en-GB"/>
        </w:rPr>
      </w:pPr>
      <w:r w:rsidRPr="00197DC2">
        <w:rPr>
          <w:lang w:val="en-GB"/>
        </w:rPr>
        <w:t>MTCR</w:t>
      </w:r>
      <w:r w:rsidRPr="00197DC2">
        <w:rPr>
          <w:lang w:val="en-GB"/>
        </w:rPr>
        <w:tab/>
        <w:t>Missile Technology Control Regime</w:t>
      </w:r>
    </w:p>
    <w:p w14:paraId="561CBC9F" w14:textId="77777777" w:rsidR="00C31C58" w:rsidRPr="001968D7" w:rsidRDefault="00CE11CB" w:rsidP="00C31C58">
      <w:pPr>
        <w:pStyle w:val="Brdtext"/>
        <w:tabs>
          <w:tab w:val="clear" w:pos="2268"/>
        </w:tabs>
        <w:rPr>
          <w:lang w:val="en-US"/>
        </w:rPr>
      </w:pPr>
      <w:r w:rsidRPr="001968D7">
        <w:rPr>
          <w:lang w:val="en-US"/>
        </w:rPr>
        <w:t>Nato</w:t>
      </w:r>
      <w:r w:rsidRPr="001968D7">
        <w:rPr>
          <w:lang w:val="en-US"/>
        </w:rPr>
        <w:tab/>
        <w:t xml:space="preserve">North Atlantic Treaty Organization </w:t>
      </w:r>
    </w:p>
    <w:p w14:paraId="02188842" w14:textId="77777777" w:rsidR="00C31C58" w:rsidRPr="005F3996" w:rsidRDefault="00CE11CB" w:rsidP="00C31C58">
      <w:pPr>
        <w:pStyle w:val="Brdtext"/>
        <w:tabs>
          <w:tab w:val="clear" w:pos="2268"/>
        </w:tabs>
      </w:pPr>
      <w:r w:rsidRPr="005F3996">
        <w:t xml:space="preserve">NL </w:t>
      </w:r>
      <w:r w:rsidRPr="005F3996">
        <w:tab/>
        <w:t>Nationella tillägg i förekommande fall</w:t>
      </w:r>
    </w:p>
    <w:p w14:paraId="022FF544" w14:textId="77777777" w:rsidR="00C31C58" w:rsidRPr="001968D7" w:rsidRDefault="00CE11CB" w:rsidP="00C31C58">
      <w:pPr>
        <w:pStyle w:val="Brdtext"/>
        <w:tabs>
          <w:tab w:val="clear" w:pos="2268"/>
        </w:tabs>
        <w:rPr>
          <w:lang w:val="en-US"/>
        </w:rPr>
      </w:pPr>
      <w:r w:rsidRPr="001968D7">
        <w:rPr>
          <w:lang w:val="en-US"/>
        </w:rPr>
        <w:t>Nordefco</w:t>
      </w:r>
      <w:r w:rsidRPr="001968D7">
        <w:rPr>
          <w:lang w:val="en-US"/>
        </w:rPr>
        <w:tab/>
        <w:t>Nordic Defence Cooperation</w:t>
      </w:r>
    </w:p>
    <w:p w14:paraId="04E0E868" w14:textId="77777777" w:rsidR="00C31C58" w:rsidRPr="001968D7" w:rsidRDefault="00CE11CB" w:rsidP="00C31C58">
      <w:pPr>
        <w:pStyle w:val="Brdtext"/>
        <w:tabs>
          <w:tab w:val="clear" w:pos="2268"/>
        </w:tabs>
        <w:rPr>
          <w:lang w:val="en-US"/>
        </w:rPr>
      </w:pPr>
      <w:r w:rsidRPr="001968D7">
        <w:rPr>
          <w:lang w:val="en-US"/>
        </w:rPr>
        <w:t xml:space="preserve">NPT </w:t>
      </w:r>
      <w:r w:rsidRPr="001968D7">
        <w:rPr>
          <w:lang w:val="en-US"/>
        </w:rPr>
        <w:tab/>
        <w:t>Non-proliferation treaty</w:t>
      </w:r>
    </w:p>
    <w:p w14:paraId="434098D2" w14:textId="77777777" w:rsidR="00C31C58" w:rsidRPr="001968D7" w:rsidRDefault="00CE11CB" w:rsidP="00C31C58">
      <w:pPr>
        <w:pStyle w:val="Brdtext"/>
        <w:tabs>
          <w:tab w:val="clear" w:pos="2268"/>
        </w:tabs>
        <w:rPr>
          <w:lang w:val="en-US"/>
        </w:rPr>
      </w:pPr>
      <w:r w:rsidRPr="001968D7">
        <w:rPr>
          <w:lang w:val="en-US"/>
        </w:rPr>
        <w:t xml:space="preserve">NSG </w:t>
      </w:r>
      <w:r w:rsidRPr="001968D7">
        <w:rPr>
          <w:lang w:val="en-US"/>
        </w:rPr>
        <w:tab/>
        <w:t>Nuclear Suppliers Group</w:t>
      </w:r>
    </w:p>
    <w:p w14:paraId="20338799" w14:textId="088A5AAF" w:rsidR="00C31C58" w:rsidRPr="001968D7" w:rsidRDefault="00CE11CB" w:rsidP="00C31C58">
      <w:pPr>
        <w:pStyle w:val="Brdtext"/>
        <w:tabs>
          <w:tab w:val="clear" w:pos="2268"/>
        </w:tabs>
        <w:ind w:left="1304" w:hanging="1304"/>
        <w:rPr>
          <w:lang w:val="en-US"/>
        </w:rPr>
      </w:pPr>
      <w:r w:rsidRPr="001968D7">
        <w:rPr>
          <w:lang w:val="en-US"/>
        </w:rPr>
        <w:t>OECD</w:t>
      </w:r>
      <w:r w:rsidRPr="001968D7">
        <w:rPr>
          <w:lang w:val="en-US"/>
        </w:rPr>
        <w:tab/>
        <w:t>Organisation for Economic Co-operation and Development</w:t>
      </w:r>
    </w:p>
    <w:p w14:paraId="73E5B3FF" w14:textId="71F0F0E8" w:rsidR="00C31C58" w:rsidRPr="005F3996" w:rsidRDefault="00CE11CB" w:rsidP="00C31C58">
      <w:pPr>
        <w:pStyle w:val="Brdtext"/>
        <w:tabs>
          <w:tab w:val="clear" w:pos="2268"/>
        </w:tabs>
      </w:pPr>
      <w:r w:rsidRPr="005F3996">
        <w:t xml:space="preserve">OSSE </w:t>
      </w:r>
      <w:r w:rsidRPr="005F3996">
        <w:tab/>
        <w:t>Organisationen för säkerhet och samarbete i Europa</w:t>
      </w:r>
    </w:p>
    <w:p w14:paraId="4E373F69" w14:textId="77777777" w:rsidR="00C31C58" w:rsidRPr="005F3996" w:rsidRDefault="00CE11CB" w:rsidP="00C31C58">
      <w:pPr>
        <w:pStyle w:val="Brdtext"/>
        <w:tabs>
          <w:tab w:val="clear" w:pos="2268"/>
        </w:tabs>
      </w:pPr>
      <w:r w:rsidRPr="005F3996">
        <w:t>Pesco</w:t>
      </w:r>
      <w:r w:rsidRPr="005F3996">
        <w:tab/>
        <w:t>Permanent Structured Cooperation</w:t>
      </w:r>
    </w:p>
    <w:p w14:paraId="38889010" w14:textId="77777777" w:rsidR="00C31C58" w:rsidRPr="005F3996" w:rsidRDefault="00CE11CB" w:rsidP="00C31C58">
      <w:pPr>
        <w:pStyle w:val="Brdtext"/>
        <w:tabs>
          <w:tab w:val="clear" w:pos="2268"/>
        </w:tabs>
      </w:pPr>
      <w:r w:rsidRPr="005F3996">
        <w:t xml:space="preserve">PDA </w:t>
      </w:r>
      <w:r w:rsidRPr="005F3996">
        <w:tab/>
        <w:t>Produkter med dubbla användningsområden</w:t>
      </w:r>
    </w:p>
    <w:p w14:paraId="6A0B8562" w14:textId="77777777" w:rsidR="00C31C58" w:rsidRPr="005F3996" w:rsidRDefault="00CE11CB" w:rsidP="00C31C58">
      <w:pPr>
        <w:pStyle w:val="Brdtext"/>
        <w:tabs>
          <w:tab w:val="clear" w:pos="2268"/>
        </w:tabs>
      </w:pPr>
      <w:r w:rsidRPr="005F3996">
        <w:t>PGU</w:t>
      </w:r>
      <w:r w:rsidRPr="005F3996">
        <w:tab/>
        <w:t>Politik för global utveckling</w:t>
      </w:r>
    </w:p>
    <w:p w14:paraId="48A4947E" w14:textId="77777777" w:rsidR="00C31C58" w:rsidRPr="005F3996" w:rsidRDefault="00CE11CB" w:rsidP="00C31C58">
      <w:pPr>
        <w:pStyle w:val="Brdtext"/>
        <w:tabs>
          <w:tab w:val="clear" w:pos="2268"/>
        </w:tabs>
      </w:pPr>
      <w:r w:rsidRPr="005F3996">
        <w:t xml:space="preserve">PSI </w:t>
      </w:r>
      <w:r w:rsidRPr="005F3996">
        <w:tab/>
        <w:t>Proliferation Security Initiative</w:t>
      </w:r>
    </w:p>
    <w:p w14:paraId="0EE0F6FA" w14:textId="77777777" w:rsidR="00C31C58" w:rsidRPr="005F3996" w:rsidRDefault="00CE11CB" w:rsidP="00C31C58">
      <w:pPr>
        <w:pStyle w:val="Brdtext"/>
        <w:tabs>
          <w:tab w:val="clear" w:pos="2268"/>
        </w:tabs>
      </w:pPr>
      <w:r w:rsidRPr="005F3996">
        <w:t xml:space="preserve">SCB </w:t>
      </w:r>
      <w:r w:rsidRPr="005F3996">
        <w:tab/>
        <w:t>Statistiska centralbyrån</w:t>
      </w:r>
    </w:p>
    <w:p w14:paraId="3EDD857C" w14:textId="77777777" w:rsidR="00C31C58" w:rsidRPr="005F3996" w:rsidRDefault="00CE11CB" w:rsidP="00C31C58">
      <w:pPr>
        <w:pStyle w:val="Brdtext"/>
        <w:tabs>
          <w:tab w:val="clear" w:pos="2268"/>
        </w:tabs>
      </w:pPr>
      <w:r w:rsidRPr="005F3996">
        <w:t xml:space="preserve">SOFF </w:t>
      </w:r>
      <w:r w:rsidRPr="005F3996">
        <w:tab/>
        <w:t>Säkerhets- och Försvarsföretagen</w:t>
      </w:r>
    </w:p>
    <w:p w14:paraId="5356C86D" w14:textId="77777777" w:rsidR="00C31C58" w:rsidRPr="005F3996" w:rsidRDefault="00CE11CB" w:rsidP="00C31C58">
      <w:pPr>
        <w:pStyle w:val="Brdtext"/>
        <w:tabs>
          <w:tab w:val="clear" w:pos="2268"/>
        </w:tabs>
      </w:pPr>
      <w:r w:rsidRPr="005F3996">
        <w:t xml:space="preserve">SSM </w:t>
      </w:r>
      <w:r w:rsidRPr="005F3996">
        <w:tab/>
        <w:t>Strålsäkerhetsmyndigheten</w:t>
      </w:r>
    </w:p>
    <w:p w14:paraId="0553F4A5" w14:textId="77777777" w:rsidR="00C31C58" w:rsidRPr="005F3996" w:rsidRDefault="00CE11CB" w:rsidP="00C31C58">
      <w:pPr>
        <w:pStyle w:val="Brdtext"/>
        <w:tabs>
          <w:tab w:val="clear" w:pos="2268"/>
        </w:tabs>
      </w:pPr>
      <w:r w:rsidRPr="005F3996">
        <w:t xml:space="preserve">SÖ </w:t>
      </w:r>
      <w:r w:rsidRPr="005F3996">
        <w:tab/>
        <w:t xml:space="preserve">Sveriges internationella överenskommelser </w:t>
      </w:r>
    </w:p>
    <w:p w14:paraId="3077C57A" w14:textId="77777777" w:rsidR="00C31C58" w:rsidRPr="001D32E2" w:rsidRDefault="00CE11CB" w:rsidP="00C31C58">
      <w:pPr>
        <w:pStyle w:val="Brdtext"/>
        <w:tabs>
          <w:tab w:val="clear" w:pos="2268"/>
        </w:tabs>
        <w:rPr>
          <w:lang w:val="en-GB"/>
        </w:rPr>
      </w:pPr>
      <w:r w:rsidRPr="001D32E2">
        <w:rPr>
          <w:lang w:val="en-GB"/>
        </w:rPr>
        <w:t xml:space="preserve">WA </w:t>
      </w:r>
      <w:r w:rsidRPr="001D32E2">
        <w:rPr>
          <w:lang w:val="en-GB"/>
        </w:rPr>
        <w:tab/>
        <w:t>Wassenaar Arrangement</w:t>
      </w:r>
    </w:p>
    <w:p w14:paraId="7DDF9868" w14:textId="77777777" w:rsidR="00C31C58" w:rsidRPr="00F41201" w:rsidRDefault="00CE11CB" w:rsidP="00C31C58">
      <w:pPr>
        <w:pStyle w:val="Brdtext"/>
        <w:tabs>
          <w:tab w:val="clear" w:pos="2268"/>
        </w:tabs>
        <w:rPr>
          <w:lang w:val="en-US"/>
        </w:rPr>
      </w:pPr>
      <w:r w:rsidRPr="00F41201">
        <w:rPr>
          <w:lang w:val="en-US"/>
        </w:rPr>
        <w:t xml:space="preserve">WPDU </w:t>
      </w:r>
      <w:r w:rsidRPr="00F41201">
        <w:rPr>
          <w:lang w:val="en-US"/>
        </w:rPr>
        <w:tab/>
        <w:t>Working Party on Dual-Use Goods</w:t>
      </w:r>
    </w:p>
    <w:p w14:paraId="131C1FFF" w14:textId="59E99F10" w:rsidR="00C31C58" w:rsidRPr="0004291B" w:rsidRDefault="00CE11CB" w:rsidP="00C31C58">
      <w:pPr>
        <w:pStyle w:val="Brdtext"/>
        <w:tabs>
          <w:tab w:val="clear" w:pos="2268"/>
        </w:tabs>
      </w:pPr>
      <w:r w:rsidRPr="0004291B">
        <w:t xml:space="preserve">ZC </w:t>
      </w:r>
      <w:r w:rsidRPr="0004291B">
        <w:tab/>
        <w:t>Zangger Committee</w:t>
      </w:r>
    </w:p>
    <w:p w14:paraId="34649949" w14:textId="75ED5747" w:rsidR="00C31C58" w:rsidRPr="0004291B" w:rsidRDefault="00CE11CB" w:rsidP="00C31C58">
      <w:pPr>
        <w:pStyle w:val="Brdtextmedindrag"/>
        <w:tabs>
          <w:tab w:val="clear" w:pos="2268"/>
          <w:tab w:val="left" w:pos="1276"/>
        </w:tabs>
        <w:ind w:firstLine="0"/>
        <w:sectPr w:rsidR="00C31C58" w:rsidRPr="0004291B" w:rsidSect="00155500">
          <w:headerReference w:type="even" r:id="rId72"/>
          <w:headerReference w:type="default" r:id="rId73"/>
          <w:footerReference w:type="even" r:id="rId74"/>
          <w:footerReference w:type="default" r:id="rId75"/>
          <w:headerReference w:type="first" r:id="rId76"/>
          <w:footerReference w:type="first" r:id="rId77"/>
          <w:pgSz w:w="9356" w:h="13721" w:code="9"/>
          <w:pgMar w:top="794" w:right="2438" w:bottom="1191" w:left="1021" w:header="0" w:footer="709" w:gutter="0"/>
          <w:cols w:space="708"/>
          <w:docGrid w:linePitch="360"/>
        </w:sectPr>
      </w:pPr>
      <w:r w:rsidRPr="0004291B">
        <w:t>ÖK</w:t>
      </w:r>
      <w:r w:rsidRPr="0004291B">
        <w:tab/>
        <w:t>Övrig krigsmateriel</w:t>
      </w:r>
    </w:p>
    <w:p w14:paraId="0BE3CD0E" w14:textId="69D49DEF" w:rsidR="00920097" w:rsidRDefault="00CE11CB" w:rsidP="00C31C58">
      <w:pPr>
        <w:pStyle w:val="Bilagarubrik"/>
      </w:pPr>
      <w:bookmarkStart w:id="54" w:name="_Toc37260927"/>
      <w:bookmarkStart w:id="55" w:name="_Toc68168282"/>
      <w:r>
        <w:t>Vägledning till andra källor</w:t>
      </w:r>
      <w:bookmarkEnd w:id="54"/>
      <w:bookmarkEnd w:id="55"/>
    </w:p>
    <w:p w14:paraId="32FDB8EB" w14:textId="77777777" w:rsidR="00C31C58" w:rsidRPr="0004291B" w:rsidRDefault="00CE11CB" w:rsidP="00C31C58">
      <w:pPr>
        <w:pStyle w:val="Brdtext"/>
        <w:rPr>
          <w:rStyle w:val="Hyperlnk"/>
        </w:rPr>
      </w:pPr>
      <w:r w:rsidRPr="0004291B">
        <w:t xml:space="preserve">Australiengruppen: </w:t>
      </w:r>
      <w:r w:rsidRPr="0004291B">
        <w:rPr>
          <w:rStyle w:val="Hyperlnk"/>
        </w:rPr>
        <w:t>www.australiagroup.net</w:t>
      </w:r>
    </w:p>
    <w:p w14:paraId="4AABE8AF" w14:textId="77777777" w:rsidR="00C31C58" w:rsidRPr="0004291B" w:rsidRDefault="00CE11CB" w:rsidP="00C31C58">
      <w:pPr>
        <w:pStyle w:val="Brdtext"/>
      </w:pPr>
      <w:r w:rsidRPr="0004291B">
        <w:t xml:space="preserve">Europaparlamentet: </w:t>
      </w:r>
      <w:r w:rsidRPr="0004291B">
        <w:rPr>
          <w:rStyle w:val="Hyperlnk"/>
        </w:rPr>
        <w:t>www.europarl.europa.eu</w:t>
      </w:r>
    </w:p>
    <w:p w14:paraId="400A6F32" w14:textId="77777777" w:rsidR="00C31C58" w:rsidRPr="001A5112" w:rsidRDefault="00CE11CB" w:rsidP="00C31C58">
      <w:pPr>
        <w:pStyle w:val="Brdtext"/>
        <w:rPr>
          <w:rStyle w:val="Hyperlnk"/>
        </w:rPr>
      </w:pPr>
      <w:r>
        <w:t xml:space="preserve">Europeiska unionens råd: </w:t>
      </w:r>
      <w:r w:rsidRPr="001A5112">
        <w:rPr>
          <w:rStyle w:val="Hyperlnk"/>
        </w:rPr>
        <w:t>www.consilium.eu</w:t>
      </w:r>
    </w:p>
    <w:p w14:paraId="6B58A109" w14:textId="77777777" w:rsidR="00C31C58" w:rsidRPr="001A5112" w:rsidRDefault="00CE11CB" w:rsidP="00C31C58">
      <w:pPr>
        <w:pStyle w:val="Brdtext"/>
        <w:rPr>
          <w:rStyle w:val="Hyperlnk"/>
        </w:rPr>
      </w:pPr>
      <w:r>
        <w:t xml:space="preserve">Europeiska unionen: </w:t>
      </w:r>
      <w:r w:rsidRPr="001A5112">
        <w:rPr>
          <w:rStyle w:val="Hyperlnk"/>
        </w:rPr>
        <w:t>www.europa.eu</w:t>
      </w:r>
    </w:p>
    <w:p w14:paraId="4226C83C" w14:textId="77777777" w:rsidR="00C31C58" w:rsidRPr="001A5112" w:rsidRDefault="00CE11CB" w:rsidP="00C31C58">
      <w:pPr>
        <w:pStyle w:val="Brdtext"/>
        <w:rPr>
          <w:rStyle w:val="Hyperlnk"/>
        </w:rPr>
      </w:pPr>
      <w:r>
        <w:t xml:space="preserve">Exportkontrollrådet: </w:t>
      </w:r>
      <w:r w:rsidRPr="001A5112">
        <w:rPr>
          <w:rStyle w:val="Hyperlnk"/>
        </w:rPr>
        <w:t>www.isp.se/om-isp/vara-rad/exportkontrollradet</w:t>
      </w:r>
    </w:p>
    <w:p w14:paraId="64DC8A46" w14:textId="4149B901" w:rsidR="00C31C58" w:rsidRPr="007A4AF9" w:rsidRDefault="00CE11CB" w:rsidP="00C31C58">
      <w:pPr>
        <w:pStyle w:val="Brdtext"/>
        <w:rPr>
          <w:rStyle w:val="Hyperlnk"/>
        </w:rPr>
      </w:pPr>
      <w:r w:rsidRPr="007A4AF9">
        <w:t xml:space="preserve">Förenta Nationerna: </w:t>
      </w:r>
      <w:hyperlink r:id="rId78" w:history="1">
        <w:r w:rsidRPr="007A4AF9">
          <w:rPr>
            <w:rStyle w:val="Hyperlnk"/>
          </w:rPr>
          <w:t>www.un.org</w:t>
        </w:r>
      </w:hyperlink>
    </w:p>
    <w:p w14:paraId="4DE7D988" w14:textId="3CDDA6C4" w:rsidR="00C31C58" w:rsidRPr="001201AD" w:rsidRDefault="00CE11CB" w:rsidP="00C31C58">
      <w:pPr>
        <w:pStyle w:val="Brdtextmedindrag"/>
        <w:ind w:firstLine="0"/>
        <w:jc w:val="left"/>
      </w:pPr>
      <w:r w:rsidRPr="001201AD">
        <w:t>Handlingsplan för f</w:t>
      </w:r>
      <w:r>
        <w:t xml:space="preserve">öretagande och mänskliga rättigheter: </w:t>
      </w:r>
      <w:hyperlink r:id="rId79" w:history="1">
        <w:r w:rsidRPr="000A27BE">
          <w:rPr>
            <w:rStyle w:val="Hyperlnk"/>
          </w:rPr>
          <w:t>https://www.regeringen.se/informationsmaterial/2015/08/handlingsplan-for-foretagande-och-manskliga-rattigheter/</w:t>
        </w:r>
      </w:hyperlink>
      <w:r>
        <w:t xml:space="preserve"> </w:t>
      </w:r>
    </w:p>
    <w:p w14:paraId="2EAD808D" w14:textId="20BC9B59" w:rsidR="00C31C58" w:rsidRPr="001201AD" w:rsidRDefault="00CE11CB" w:rsidP="00C31C58">
      <w:pPr>
        <w:pStyle w:val="Brdtext"/>
        <w:rPr>
          <w:lang w:val="en-GB"/>
        </w:rPr>
      </w:pPr>
      <w:r w:rsidRPr="001201AD">
        <w:rPr>
          <w:lang w:val="en-GB"/>
        </w:rPr>
        <w:t xml:space="preserve">Human Development Report 2020: </w:t>
      </w:r>
      <w:hyperlink r:id="rId80" w:history="1">
        <w:r w:rsidRPr="001201AD">
          <w:rPr>
            <w:rStyle w:val="Hyperlnk"/>
            <w:lang w:val="en-GB"/>
          </w:rPr>
          <w:t>www.hdr.undp.org</w:t>
        </w:r>
      </w:hyperlink>
    </w:p>
    <w:p w14:paraId="7BB18F85" w14:textId="229E1EA5" w:rsidR="00C31C58" w:rsidRPr="008F2937" w:rsidRDefault="00CE11CB" w:rsidP="00C31C58">
      <w:pPr>
        <w:pStyle w:val="Brdtext"/>
        <w:rPr>
          <w:rStyle w:val="Hyperlnk"/>
        </w:rPr>
      </w:pPr>
      <w:r w:rsidRPr="001D32E2">
        <w:t>Internationella</w:t>
      </w:r>
      <w:r w:rsidRPr="008F2937">
        <w:t xml:space="preserve"> atomenergiorganet, International Atomic Energy Agency: </w:t>
      </w:r>
      <w:r w:rsidRPr="008F2937">
        <w:rPr>
          <w:rStyle w:val="Hyperlnk"/>
        </w:rPr>
        <w:t>www.iaea.org</w:t>
      </w:r>
    </w:p>
    <w:p w14:paraId="65DBD754" w14:textId="77777777" w:rsidR="00C31C58" w:rsidRPr="001A5112" w:rsidRDefault="00CE11CB" w:rsidP="00C31C58">
      <w:pPr>
        <w:pStyle w:val="Brdtext"/>
        <w:rPr>
          <w:rStyle w:val="Hyperlnk"/>
        </w:rPr>
      </w:pPr>
      <w:r>
        <w:t xml:space="preserve">Inspektionen för strategiska produkter: </w:t>
      </w:r>
      <w:r w:rsidRPr="001A5112">
        <w:rPr>
          <w:rStyle w:val="Hyperlnk"/>
        </w:rPr>
        <w:t>www.isp.se</w:t>
      </w:r>
    </w:p>
    <w:p w14:paraId="3DE08EA7" w14:textId="77777777" w:rsidR="00C31C58" w:rsidRPr="00162E88" w:rsidRDefault="00CE11CB" w:rsidP="00C31C58">
      <w:pPr>
        <w:pStyle w:val="Brdtext"/>
        <w:rPr>
          <w:rStyle w:val="Hyperlnk"/>
          <w:lang w:val="en-US"/>
        </w:rPr>
      </w:pPr>
      <w:r w:rsidRPr="001A5112">
        <w:rPr>
          <w:lang w:val="en-US"/>
        </w:rPr>
        <w:t xml:space="preserve">Missilteknologikontrollregimen: </w:t>
      </w:r>
      <w:r w:rsidRPr="00162E88">
        <w:rPr>
          <w:rStyle w:val="Hyperlnk"/>
          <w:lang w:val="en-US"/>
        </w:rPr>
        <w:t>www.mtcr.info</w:t>
      </w:r>
    </w:p>
    <w:p w14:paraId="6ACD6E0A" w14:textId="77777777" w:rsidR="00C31C58" w:rsidRPr="001A5112" w:rsidRDefault="00CE11CB" w:rsidP="00C31C58">
      <w:pPr>
        <w:pStyle w:val="Brdtext"/>
        <w:rPr>
          <w:lang w:val="en-US"/>
        </w:rPr>
      </w:pPr>
      <w:r w:rsidRPr="001A5112">
        <w:rPr>
          <w:lang w:val="en-US"/>
        </w:rPr>
        <w:t xml:space="preserve">Nuclear Suppliers Group: </w:t>
      </w:r>
      <w:r w:rsidRPr="00162E88">
        <w:rPr>
          <w:rStyle w:val="Hyperlnk"/>
          <w:lang w:val="en-US"/>
        </w:rPr>
        <w:t>www.nuclearsuppliersgroup.org</w:t>
      </w:r>
    </w:p>
    <w:p w14:paraId="66035983" w14:textId="77777777" w:rsidR="00C31C58" w:rsidRPr="00162E88" w:rsidRDefault="00CE11CB" w:rsidP="00C31C58">
      <w:pPr>
        <w:pStyle w:val="Brdtext"/>
        <w:rPr>
          <w:rStyle w:val="Hyperlnk"/>
          <w:lang w:val="en-US"/>
        </w:rPr>
      </w:pPr>
      <w:r w:rsidRPr="001A5112">
        <w:rPr>
          <w:lang w:val="en-US"/>
        </w:rPr>
        <w:t xml:space="preserve">Organization for the Prohibition of Chemical Weapons: </w:t>
      </w:r>
      <w:r w:rsidRPr="00162E88">
        <w:rPr>
          <w:rStyle w:val="Hyperlnk"/>
          <w:lang w:val="en-US"/>
        </w:rPr>
        <w:t xml:space="preserve">www.opcw.org </w:t>
      </w:r>
    </w:p>
    <w:p w14:paraId="298DD560" w14:textId="77777777" w:rsidR="00C31C58" w:rsidRPr="00162E88" w:rsidRDefault="00CE11CB" w:rsidP="00C31C58">
      <w:pPr>
        <w:pStyle w:val="Brdtext"/>
        <w:rPr>
          <w:rStyle w:val="Hyperlnk"/>
          <w:lang w:val="en-US"/>
        </w:rPr>
      </w:pPr>
      <w:r w:rsidRPr="001A5112">
        <w:rPr>
          <w:lang w:val="en-US"/>
        </w:rPr>
        <w:t xml:space="preserve">Organization for Security and Co-operation in Europe: </w:t>
      </w:r>
      <w:r w:rsidRPr="00162E88">
        <w:rPr>
          <w:rStyle w:val="Hyperlnk"/>
          <w:lang w:val="en-US"/>
        </w:rPr>
        <w:t>www.osce.org</w:t>
      </w:r>
    </w:p>
    <w:p w14:paraId="413F9519" w14:textId="77777777" w:rsidR="00C31C58" w:rsidRPr="001A5112" w:rsidRDefault="00CE11CB" w:rsidP="00C31C58">
      <w:pPr>
        <w:pStyle w:val="Brdtext"/>
        <w:rPr>
          <w:lang w:val="en-US"/>
        </w:rPr>
      </w:pPr>
      <w:r w:rsidRPr="001A5112">
        <w:rPr>
          <w:lang w:val="en-US"/>
        </w:rPr>
        <w:t xml:space="preserve">Stockholm International Peace Research Institute: </w:t>
      </w:r>
      <w:r w:rsidRPr="00162E88">
        <w:rPr>
          <w:rStyle w:val="Hyperlnk"/>
          <w:lang w:val="en-US"/>
        </w:rPr>
        <w:t xml:space="preserve">www.sipri.org </w:t>
      </w:r>
    </w:p>
    <w:p w14:paraId="3F47B606" w14:textId="77777777" w:rsidR="00C31C58" w:rsidRPr="001A5112" w:rsidRDefault="00CE11CB" w:rsidP="00C31C58">
      <w:pPr>
        <w:pStyle w:val="Brdtext"/>
        <w:rPr>
          <w:rStyle w:val="Hyperlnk"/>
        </w:rPr>
      </w:pPr>
      <w:r>
        <w:t xml:space="preserve">Strålsäkerhetsmyndigheten: </w:t>
      </w:r>
      <w:r w:rsidRPr="001A5112">
        <w:rPr>
          <w:rStyle w:val="Hyperlnk"/>
        </w:rPr>
        <w:t>www.ssm.se</w:t>
      </w:r>
    </w:p>
    <w:p w14:paraId="3D1EEB22" w14:textId="77777777" w:rsidR="00C31C58" w:rsidRDefault="00CE11CB" w:rsidP="00C31C58">
      <w:pPr>
        <w:pStyle w:val="Brdtext"/>
      </w:pPr>
      <w:r>
        <w:t xml:space="preserve">Sveriges Exportkontrollförening: </w:t>
      </w:r>
      <w:r w:rsidRPr="001A5112">
        <w:rPr>
          <w:rStyle w:val="Hyperlnk"/>
        </w:rPr>
        <w:t>www.exportkontrollforeningen.se</w:t>
      </w:r>
    </w:p>
    <w:p w14:paraId="662F40DB" w14:textId="77777777" w:rsidR="00C31C58" w:rsidRPr="001A5112" w:rsidRDefault="00CE11CB" w:rsidP="00C31C58">
      <w:pPr>
        <w:pStyle w:val="Brdtext"/>
        <w:rPr>
          <w:rStyle w:val="Hyperlnk"/>
        </w:rPr>
      </w:pPr>
      <w:r>
        <w:t xml:space="preserve">Utrikesdepartementet: </w:t>
      </w:r>
      <w:r w:rsidRPr="001A5112">
        <w:rPr>
          <w:rStyle w:val="Hyperlnk"/>
        </w:rPr>
        <w:t>www.ud.se</w:t>
      </w:r>
    </w:p>
    <w:p w14:paraId="3DD7F2AB" w14:textId="77777777" w:rsidR="00C31C58" w:rsidRPr="00765608" w:rsidRDefault="00CE11CB" w:rsidP="00C31C58">
      <w:pPr>
        <w:pStyle w:val="Brdtext"/>
        <w:rPr>
          <w:rStyle w:val="Hyperlnk"/>
        </w:rPr>
      </w:pPr>
      <w:r w:rsidRPr="00765608">
        <w:t xml:space="preserve">Wassenaar-arrangemanget: </w:t>
      </w:r>
      <w:r w:rsidRPr="00765608">
        <w:rPr>
          <w:rStyle w:val="Hyperlnk"/>
        </w:rPr>
        <w:t>www.wassenaar.org</w:t>
      </w:r>
    </w:p>
    <w:p w14:paraId="1CBBBD8E" w14:textId="62DC3BEC" w:rsidR="00C31C58" w:rsidRPr="00237386" w:rsidRDefault="00CE11CB" w:rsidP="00C31C58">
      <w:pPr>
        <w:pStyle w:val="Brdtext"/>
        <w:sectPr w:rsidR="00C31C58" w:rsidRPr="00237386" w:rsidSect="00155500">
          <w:headerReference w:type="even" r:id="rId81"/>
          <w:headerReference w:type="default" r:id="rId82"/>
          <w:footerReference w:type="even" r:id="rId83"/>
          <w:footerReference w:type="default" r:id="rId84"/>
          <w:headerReference w:type="first" r:id="rId85"/>
          <w:footerReference w:type="first" r:id="rId86"/>
          <w:pgSz w:w="9356" w:h="13721" w:code="9"/>
          <w:pgMar w:top="794" w:right="2438" w:bottom="1191" w:left="1021" w:header="0" w:footer="709" w:gutter="0"/>
          <w:cols w:space="708"/>
          <w:docGrid w:linePitch="360"/>
        </w:sectPr>
      </w:pPr>
      <w:r w:rsidRPr="00765608">
        <w:t xml:space="preserve">Zanggerkommittén: </w:t>
      </w:r>
      <w:r w:rsidRPr="00765608">
        <w:rPr>
          <w:rStyle w:val="Hyperlnk"/>
        </w:rPr>
        <w:t>www.zanggercommittee.or</w:t>
      </w:r>
      <w:r>
        <w:rPr>
          <w:rStyle w:val="Hyperlnk"/>
        </w:rPr>
        <w:t>g</w:t>
      </w: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5FD576DD" w14:textId="12D9D1B3" w:rsidR="00C31C58" w:rsidRDefault="00CE11CB" w:rsidP="00C31C58">
          <w:pPr>
            <w:pStyle w:val="Proprubrik"/>
            <w:spacing w:before="720" w:after="190"/>
          </w:pPr>
          <w:r>
            <w:t>Utrikesdepartementet</w:t>
          </w:r>
        </w:p>
      </w:sdtContent>
    </w:sdt>
    <w:p w14:paraId="1B3DF24D" w14:textId="4CF4AF29" w:rsidR="00C31C58" w:rsidRDefault="00CE11CB" w:rsidP="00C31C58">
      <w:pPr>
        <w:pStyle w:val="Proputdrag"/>
      </w:pPr>
      <w:bookmarkStart w:id="56" w:name="_Toc68168283"/>
      <w:r>
        <w:t xml:space="preserve">Utdrag ur protokoll vid regeringssammanträde </w:t>
      </w:r>
      <w:sdt>
        <w:sdtPr>
          <w:alias w:val="Datum"/>
          <w:tag w:val="Datum"/>
          <w:id w:val="1508867760"/>
          <w:date w:fullDate="2021-04-08T00:00:00Z">
            <w:dateFormat w:val="'den' d MMMM yyyy"/>
            <w:lid w:val="sv-SE"/>
            <w:storeMappedDataAs w:val="dateTime"/>
            <w:calendar w:val="gregorian"/>
          </w:date>
        </w:sdtPr>
        <w:sdtEndPr/>
        <w:sdtContent>
          <w:r>
            <w:t>den 8 april 2021</w:t>
          </w:r>
        </w:sdtContent>
      </w:sdt>
      <w:bookmarkEnd w:id="56"/>
    </w:p>
    <w:p w14:paraId="32852AAC" w14:textId="77777777" w:rsidR="00C31C58" w:rsidRDefault="00C31C58" w:rsidP="00C31C58">
      <w:pPr>
        <w:pStyle w:val="Brdtext"/>
        <w:jc w:val="left"/>
      </w:pPr>
    </w:p>
    <w:p w14:paraId="39C2D2E4" w14:textId="46D1F4C2" w:rsidR="00C31C58" w:rsidRDefault="00CE11CB" w:rsidP="00C31C58">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04291B">
            <w:t>statsminister Löfven, ordförande, och statsråden Bolund, Johansson, Hultqvist, Andersson, Damberg, Shekarabi, Ygeman, Linde, Ekström, Eneroth, Dahlgren, Ernkrans, Lindhagen, Stenevi, Olsson Fridh</w:t>
          </w:r>
        </w:sdtContent>
      </w:sdt>
    </w:p>
    <w:p w14:paraId="02213678" w14:textId="77777777" w:rsidR="00C31C58" w:rsidRDefault="00C31C58" w:rsidP="00C31C58">
      <w:pPr>
        <w:pStyle w:val="Brdtext"/>
        <w:jc w:val="left"/>
      </w:pPr>
    </w:p>
    <w:p w14:paraId="4F335191" w14:textId="315E1FAE" w:rsidR="00C31C58" w:rsidRDefault="00CE11CB" w:rsidP="00C31C58">
      <w:pPr>
        <w:pStyle w:val="Brdtext"/>
        <w:jc w:val="left"/>
      </w:pPr>
      <w:r>
        <w:t xml:space="preserve">Föredragande: statsrådet </w:t>
      </w:r>
      <w:sdt>
        <w:sdtPr>
          <w:alias w:val="Foredragande"/>
          <w:tag w:val="Foredragande"/>
          <w:id w:val="-1423715855"/>
          <w:placeholder>
            <w:docPart w:val="DF3DFDB3DE4A4BD6B15C6A705F4B2035"/>
          </w:placeholder>
          <w:text w:multiLine="1"/>
        </w:sdtPr>
        <w:sdtEndPr/>
        <w:sdtContent>
          <w:r w:rsidR="00F67F9C">
            <w:t>Johansson</w:t>
          </w:r>
        </w:sdtContent>
      </w:sdt>
    </w:p>
    <w:p w14:paraId="7ECCF573" w14:textId="77777777" w:rsidR="00C31C58" w:rsidRPr="00827386" w:rsidRDefault="00C31C58" w:rsidP="00C31C58">
      <w:pPr>
        <w:pStyle w:val="Brdtext"/>
        <w:jc w:val="left"/>
        <w:rPr>
          <w:szCs w:val="21"/>
        </w:rPr>
      </w:pPr>
    </w:p>
    <w:p w14:paraId="17F14274" w14:textId="77777777" w:rsidR="00C31C58" w:rsidRPr="008B7E85" w:rsidRDefault="00CE11CB" w:rsidP="00C31C58">
      <w:pPr>
        <w:pStyle w:val="Slutstreck"/>
      </w:pPr>
      <w:r w:rsidRPr="008B7E85">
        <w:t>                    </w:t>
      </w:r>
    </w:p>
    <w:p w14:paraId="1D8F116B" w14:textId="77777777" w:rsidR="00C31C58" w:rsidRPr="006E102E" w:rsidRDefault="00C31C58" w:rsidP="00C31C58">
      <w:pPr>
        <w:pStyle w:val="Brdtext"/>
        <w:jc w:val="left"/>
        <w:rPr>
          <w:sz w:val="18"/>
          <w:szCs w:val="18"/>
        </w:rPr>
      </w:pPr>
    </w:p>
    <w:p w14:paraId="149BEEF8" w14:textId="77777777" w:rsidR="00C31C58" w:rsidRDefault="00C31C58" w:rsidP="00C31C58">
      <w:pPr>
        <w:pStyle w:val="Brdtext"/>
        <w:jc w:val="left"/>
      </w:pPr>
    </w:p>
    <w:p w14:paraId="3D2B634E" w14:textId="5376757D" w:rsidR="00C31C58" w:rsidRDefault="00CE11CB" w:rsidP="00C31C58">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04291B">
            <w:t xml:space="preserve">Strategisk </w:t>
          </w:r>
          <w:r w:rsidR="00197DC2">
            <w:t>e</w:t>
          </w:r>
          <w:r w:rsidR="0004291B">
            <w:t>x</w:t>
          </w:r>
          <w:r w:rsidR="00197DC2">
            <w:t>p</w:t>
          </w:r>
          <w:r w:rsidR="0004291B">
            <w:t xml:space="preserve">ortkontroll 2020 </w:t>
          </w:r>
          <w:r w:rsidR="00853184">
            <w:t>–</w:t>
          </w:r>
          <w:r w:rsidR="0004291B">
            <w:t xml:space="preserve"> krigsmateriel och produkter med dubbla användningsområden</w:t>
          </w:r>
        </w:sdtContent>
      </w:sdt>
    </w:p>
    <w:p w14:paraId="448D7E8D" w14:textId="77777777" w:rsidR="00C31C58" w:rsidRDefault="00C31C58" w:rsidP="00C31C58">
      <w:pPr>
        <w:pStyle w:val="Brdtext"/>
      </w:pPr>
    </w:p>
    <w:sectPr w:rsidR="00C31C58" w:rsidSect="00155500">
      <w:headerReference w:type="even" r:id="rId87"/>
      <w:headerReference w:type="default" r:id="rId88"/>
      <w:footerReference w:type="even" r:id="rId89"/>
      <w:footerReference w:type="default" r:id="rId90"/>
      <w:headerReference w:type="first" r:id="rId91"/>
      <w:footerReference w:type="first" r:id="rId92"/>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90CCB48" w14:textId="77777777" w:rsidR="00C31C58" w:rsidRDefault="00C31C58" w:rsidP="00F8009C">
      <w:r>
        <w:separator/>
      </w:r>
    </w:p>
  </w:endnote>
  <w:endnote w:type="continuationSeparator" w:id="0">
    <w:p w14:paraId="146A5EE4" w14:textId="77777777" w:rsidR="00C31C58" w:rsidRDefault="00C31C58" w:rsidP="00F8009C">
      <w:r>
        <w:continuationSeparator/>
      </w:r>
    </w:p>
  </w:endnote>
  <w:endnote w:type="continuationNotice" w:id="1">
    <w:p w14:paraId="253005A4" w14:textId="77777777" w:rsidR="00C31C58" w:rsidRDefault="00C31C5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4000ACFF" w:usb2="00000001"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Trade Gothic LT Std Cn">
    <w:panose1 w:val="00000506000000000000"/>
    <w:charset w:val="00"/>
    <w:family w:val="modern"/>
    <w:notTrueType/>
    <w:pitch w:val="variable"/>
    <w:sig w:usb0="800000AF" w:usb1="4000204A"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E5264E" w14:textId="77777777" w:rsidR="00C31C58" w:rsidRDefault="00C31C58" w:rsidP="009C2B67">
    <w:pPr>
      <w:pStyle w:val="Brdtext"/>
    </w:pPr>
    <w:r>
      <w:rPr>
        <w:noProof/>
        <w:lang w:eastAsia="sv-SE"/>
      </w:rPr>
      <mc:AlternateContent>
        <mc:Choice Requires="wps">
          <w:drawing>
            <wp:anchor distT="0" distB="0" distL="0" distR="0" simplePos="0" relativeHeight="2516766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6EB4C0"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eX5sjQIAAJE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p&#10;TolmNWb0JNrgNmhgEulprJ8C9WiBC+1n02LMw7nHYey6la6Of/RDYAfRuz25CEY4Ds/O89MJLBym&#10;fJxfjBP52cHZOh++CFOTuCiow+wSpWx76wMKAXSAxFzeqKq8qZRKm6gXcaUc2TJMWoVUIjz+QClN&#10;moKen56NUmBtonsXWekYRiTF9Oli412DaRV2SkSM0t+EBGOpz1dyM86F3udP6IiSSPUWxx5/qOot&#10;zl0f8EiZjQ5757rSxqXu0xU7UFb+GCiTHR6EH/Udl6Fdtkkq42H+S1PuIAtnunvlLb+pMLxb5sMD&#10;c7hImDceh3CPj1QG5Jt+RcnauF+vnUc89A0rJQ0uZkH9zw1zghL1VUP5F/kkyiikzeTsI3RE3LFl&#10;eWzRm/rKQBEQN6pLy4gPalhKZ+pnvCGLmBUmpjlyFzQMy6vQPRd4g7hYLBIId9eycKsfLY+hI8tR&#10;mk/tM3O212+A8O/McIXZ9IWMO2z09HaxCZBi0njkuWO15x/3Pkm/f6Piw3K8T6jDSzr/DQ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AbeX5s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426EB4C0"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218FBC" w14:textId="77777777" w:rsidR="00C31C58" w:rsidRDefault="00C31C58" w:rsidP="00EE1584">
    <w:pPr>
      <w:pStyle w:val="Brdtext"/>
    </w:pPr>
    <w:r>
      <w:rPr>
        <w:noProof/>
        <w:lang w:eastAsia="sv-SE"/>
      </w:rPr>
      <mc:AlternateContent>
        <mc:Choice Requires="wps">
          <w:drawing>
            <wp:anchor distT="0" distB="0" distL="0" distR="0" simplePos="0" relativeHeight="251627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699C43"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4a1jgIAAJE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J&#10;mDMranqjJ9Wi31ABeaSncWFKqIUjHLafoaVnHs4DHcaqW+3r+Kd6GNmJ6N2eXArGJB2eneeTU7JI&#10;MuXj/GKcyM8Ozs4H/KKgZnFRcE9vlygV27uAdBGCDpCYK4CpytvKmLSJelHXxrOtoJc2mK5IHn+g&#10;jGVNwc8nZ6MU2EJ07yIbG8OopJg+XSy8KzCtcGdUxBj7TWliLNX5Sm4hpbL7/AkdUZpSvcWxxx9u&#10;9Rbnrg7ySJnB4t65riz4VH1qsQNl5Y+BMt3hifCjuuMS22XbSWV4/yWUO5KFh66vgpO3FT3enQj4&#10;KDw1Er03DQd8oI82QORDv+JsDf7Xa+cRT/omK2cNNWbBw8+N8Ioz89WS8i/y0ygjTJvTs4+kI+aP&#10;Lctji93U10CKyGkMOZmWEY9mWGoP9TPNkHnMSiZhJeUuOA7La+zGBc0gqebzBKLedQLv7MLJGDqy&#10;HKX51D4L73r9Ign/HoYWFtMXMu6w0TO4+QZJiknjkeeO1Z5/6vsk/X5GxcFyvE+owySd/Q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ab4a1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9699C43"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1BE07D" w14:textId="77777777" w:rsidR="00C31C58" w:rsidRDefault="00C31C58" w:rsidP="00EE1584">
    <w:pPr>
      <w:pStyle w:val="Brdtext"/>
    </w:pPr>
    <w:r>
      <w:rPr>
        <w:noProof/>
        <w:lang w:eastAsia="sv-SE"/>
      </w:rPr>
      <mc:AlternateContent>
        <mc:Choice Requires="wps">
          <w:drawing>
            <wp:anchor distT="0" distB="0" distL="0" distR="0" simplePos="0" relativeHeight="251628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9ED1B8"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mzBc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IezWq80ZNog9uggDzS01g/BerRAhfaz6bFMw/nHoex6la6Ov5RD4EdkXZ7chGMcByeneenE1g4&#10;TPk4vxgn8rODs3U+fBGmJnFRUIe3S5Sy7a0PuAigAyTm8kZV5U2lVNpEvYgr5ciW4aVVSFeExx8o&#10;pUlT0PPTs1EKrE107yIrHcOIpJg+XSy8KzCtwk6JiFH6m5BgLNX5Sm7GudD7/AkdURKp3uLY4w+3&#10;eotzVwc8Umajw965rrRxqfrUYgfKyh8DZbLDg/CjuuMytMs2SWUyvP/SlDvIwpmur7zlNxUe75b5&#10;8MAcGgnvjeEQ7vGRyoB8068oWRv367XziIe+YaWkQWMW1P/cMCcoUV81lH+RT6KMQtpMzj5CR8Qd&#10;W5bHFr2prwwUkWMMWZ6WER/UsJTO1M+YIYuYFSamOXIXNAzLq9CNC8wgLhaLBELvWhZu9aPlMXRk&#10;OUrzqX1mzvb6DRD+nRlamE1fyLjDRk9vF5sAKSaNR547Vnv+0fdJ+v2MioPleJ9Qh0k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TmzBc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59ED1B8"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10D2DC" w14:textId="77777777" w:rsidR="00C31C58" w:rsidRDefault="00C31C58" w:rsidP="009C2B67">
    <w:pPr>
      <w:pStyle w:val="Brdtext"/>
    </w:pPr>
    <w:r>
      <w:rPr>
        <w:noProof/>
        <w:lang w:eastAsia="sv-SE"/>
      </w:rPr>
      <mc:AlternateContent>
        <mc:Choice Requires="wps">
          <w:drawing>
            <wp:anchor distT="0" distB="0" distL="0" distR="0" simplePos="0" relativeHeight="2516776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99F67C"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udZm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E86sqOmNHlWLfk0FTCI9jQtTQi0c4bD9Ai0983Ae6DBW3Wpfxz/Vw8hORG935FIwJunw5DQ/npBF&#10;kikf5+fjRH62d3Y+4FcFNYuLgnt6u0Sp2NwGpIsQdIDEXAFMVd5UxqRN1Iu6Mp5tBL20wXRF8vgD&#10;ZSxrCn56fDJKgS1E9y6ysTGMSorp08XCuwLTCrdGRYyx35UmxlKdb+QWUiq7y5/QEaUp1Xsce/z+&#10;Vu9x7uogj5QZLO6c68qCT9WnFttTVv4cKNMdngg/qDsusV22SSpnw/svodySLDx0fRWcvKno8W5F&#10;wAfhqZHovWk44D19tAEiH/oVZyvwv986j3jSN1k5a6gxCx5+rYVXnJlvlpR/nk+ijDBtJidnpCPm&#10;Dy3LQ4td11dAishpDDmZlhGPZlhqD/UTzZB5zEomYSXlLjgOyyvsxgXNIKnm8wSi3nUCb+3CyRg6&#10;shyl+dg+Ce96/SIJ/w6GFhbTVzLusNEzuPkaSYpJ45HnjtWef+r7JP1+RsXBcrhPqP0k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651ma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F99F67C"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1606B8" w14:textId="77777777" w:rsidR="00C31C58" w:rsidRDefault="00C31C58" w:rsidP="00EE1584">
    <w:pPr>
      <w:pStyle w:val="Brdtext"/>
    </w:pPr>
    <w:r>
      <w:rPr>
        <w:noProof/>
        <w:lang w:eastAsia="sv-SE"/>
      </w:rPr>
      <mc:AlternateContent>
        <mc:Choice Requires="wps">
          <w:drawing>
            <wp:anchor distT="0" distB="0" distL="0" distR="0" simplePos="0" relativeHeight="251629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C5B5B3"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29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ZR+fjwIAAJE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CWdW1PRGj6pFv6YC8khP48KUUAtHOGy/QEvPPJwHOoxVt9rX8U/1MLIT0dsduRSMSTqcnObHJ2SR&#10;ZMrH+fk4kZ/tnZ0P+FVBzeKi4J7eLlEqNrcB6SIEHSAxVwBTlTeVMWkT9aKujGcbQS9tMF2RPP5A&#10;Gcuagp8eT0YpsIXo3kU2NoZRSTF9ulh4V2Ba4daoiDH2u9LEWKrzjdxCSmV3+RM6ojSleo9jj9/f&#10;6j3OXR3kkTKDxZ1zXVnwqfrUYnvKyp8DZbrDE+EHdccltss2SeVseP8llFuShYeur4KTNxU93q0I&#10;+CA8NRK9Nw0HvKePNkDkQ7/ibAX+91vnEU/6JitnDTVmwcOvtfCKM/PNkvLP85MoI0ybk8ln0hHz&#10;h5blocWu6ysgReQ0hpxMy4hHMyy1h/qJZsg8ZiWTsJJyFxyH5RV244JmkFTzeQJR7zqBt3bhZAwd&#10;WY7SfGyfhH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GUfn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7C5B5B3"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1C4787" w14:textId="77777777" w:rsidR="00C31C58" w:rsidRDefault="00C31C58" w:rsidP="00EE1584">
    <w:pPr>
      <w:pStyle w:val="Brdtext"/>
    </w:pPr>
    <w:r>
      <w:rPr>
        <w:noProof/>
        <w:lang w:eastAsia="sv-SE"/>
      </w:rPr>
      <mc:AlternateContent>
        <mc:Choice Requires="wps">
          <w:drawing>
            <wp:anchor distT="0" distB="0" distL="0" distR="0" simplePos="0" relativeHeight="251630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9A23B8"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30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8n1ijwIAAJEFAAAOAAAAZHJzL2Uyb0RvYy54bWysVMFu2zAMvQ/YPwi6L46TtluDOkWWosOA&#10;oi3WDj0rstQYk0VNYmJnXz9KtpOs66XDLrYkPpLi0yMvLtvasK3yoQJb8Hw05kxZCWVlnwv+/fH6&#10;wyfOAgpbCgNWFXynAr+cv3930biZmsAaTKk8oyA2zBpX8DWim2VZkGtVizACpywZNfhaIG39c1Z6&#10;0VD02mST8fgsa8CXzoNUIdDpVWfk8xRfayXxTuugkJmC090wfX36ruI3m1+I2bMXbl3J/hriH25R&#10;i8pS0n2oK4GCbXz1V6i6kh4CaBxJqDPQupIq1UDV5OMX1TyshVOpFiInuD1N4f+Flbfbe8+qsuDT&#10;KWdW1PRGj6pFv6EC8khP48KMUA+OcNh+hpaeeTgPdBirbrWv45/qYWQnond7cikYk3R4epZPT8gi&#10;yZRP8vNJIj87ODsf8IuCmsVFwT29XaJUbG8C0kUIOkBirgCmKq8rY9Im6kUtjWdbQS9tMF2RPP5A&#10;Gcuagp9NT8cpsIXo3kU2NoZRSTF9ulh4V2Ba4c6oiDH2m9LEWKrzldxCSmX3+RM6ojSleotjjz/c&#10;6i3OXR3kkTKDxb1zXVnwqfrUYgfKyh8DZbrDE+FHdccltqs2SeV8eP8VlDuShYeur4KT1xU93o0I&#10;eC88NRK9Nw0HvKOPNkDkQ7/ibA3+12vnEU/6JitnDTVmwcPPjfCKM/PVkvLP85MoI0ybk9OPpCPm&#10;jy2rY4vd1EsgReQ0hpxMy4hHMyy1h/qJZsgiZiWTsJJyFxyH5RK7cUEzSKrFIoGod53AG/vgZAwd&#10;WY7SfGyfhHe9fpGEfwtDC4vZCxl32OgZ3GKDJMWk8chzx2rPP/V9kn4/o+JgOd4n1GGS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J9Y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79A23B8"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CAF390" w14:textId="77777777" w:rsidR="00C31C58" w:rsidRDefault="00C31C58" w:rsidP="009C2B67">
    <w:pPr>
      <w:pStyle w:val="Brdtext"/>
    </w:pPr>
    <w:r>
      <w:rPr>
        <w:noProof/>
        <w:lang w:eastAsia="sv-SE"/>
      </w:rPr>
      <mc:AlternateContent>
        <mc:Choice Requires="wps">
          <w:drawing>
            <wp:anchor distT="0" distB="0" distL="0" distR="0" simplePos="0" relativeHeight="2516787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FBBC25"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Ap1Q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Z5xZUdMbPaoW/ZoKmER6GhemhFo4wmH7BVp65uE80GGsutW+jn+qh5GdiN7uyKVgTNLhyWl+PCGL&#10;JFM+zs/Hifxs7+x8wK8KahYXBff0dolSsbkNSBch6ACJuQKYqrypjEmbqBd1ZTzbCHppg+mK5PEH&#10;yljWFPz0+GSUAluI7l1kY2MYlRTTp4uFdwWmFW6NihhjvytNjKU638gtpFR2lz+hI0pTqvc49vj9&#10;rd7j3NVBHikzWNw515UFn6pPLbanrPw5UKY7PBF+UHdcYrtsk1Ty8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kAp1Q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0FBBC25"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197C29" w14:textId="77777777" w:rsidR="00C31C58" w:rsidRDefault="00C31C58" w:rsidP="00EE1584">
    <w:pPr>
      <w:pStyle w:val="Brdtext"/>
    </w:pPr>
    <w:r>
      <w:rPr>
        <w:noProof/>
        <w:lang w:eastAsia="sv-SE"/>
      </w:rPr>
      <mc:AlternateContent>
        <mc:Choice Requires="wps">
          <w:drawing>
            <wp:anchor distT="0" distB="0" distL="0" distR="0" simplePos="0" relativeHeight="251631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E57F59"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slL5jwIAAJIFAAAOAAAAZHJzL2Uyb0RvYy54bWysVFFv2yAQfp+0/4B4Xx0nb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JKSwc&#10;pnycX4wT+dnB2TofvghTk7goqEPvEqVse+sDLgLoAIm5vFFVeVMplTZRL+JKObJl6LQK6Yrw+AOl&#10;NGkKej45G6XA2kT3LrLSMYxIiunTxcK7AtMq7JSIGKW/CQnGUp2v5GacC73Pn9ARJZHqLY49/nCr&#10;tzh3dcAjZTY67J3rShuXqk9P7EBZ+WOgTHZ4EH5Ud1yGdtkmqeSTQQBLU+6gC2e6h+Utv6nQvVvm&#10;wwNzeEloOKZDuMdHKgP2Tb+iZG3cr9fOIx4Ch5WSBi+zoP7nhjlBifqqIf2L/DTqKKTN6dlHCIm4&#10;Y8vy2KI39ZWBJHLMIcvTMuKDGpbSmfoZQ2QRs8LENEfugoZheRW6eYEhxMVikUB4vJaFW/1oeQwd&#10;aY7afGqfmbO9gAOUf2eGN8ymL3TcYaOnt4tNgBaTyCPRHat9A/Dw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rJS+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5E57F59"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57BE5E" w14:textId="77777777" w:rsidR="00C31C58" w:rsidRDefault="00C31C58"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A809E1"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o7Ug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FP&#10;p5xZUdMbPaoW/YYKyCM9jQszQi0d4bD9DC0983Ae6DBW3Wpfxz/Vw8hORO/25FIwJunwbJqfTsgi&#10;yZSP8/NxIj87ODsf8IuCmsVFwT29XaJUbG8D0kUIOkBirgCmKm8qY9Im6kVdGc+2gl7aYLoiefyB&#10;MpY1BZ+eno1SYAvRvYtsbAyjkmL6dLHwrsC0wp1REWPsN6WJsVTnK7mFlMru8yd0RGlK9RbHHn+4&#10;1VucuzrII2UGi3vnurLgU/WpxQ6UlT8GynSHJ8KP6o5LbFdtkko+GQSwgnJHuvDQNVZw8qai17sV&#10;AR+Ep06iB6fpgPf00QaIfehXnK3B/3rtPOJJ4GTlrKHOLHj4uRFecWa+WpL+eT6JOsK0mZx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SjtS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DA809E1"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DD4F63" w14:textId="77777777" w:rsidR="00C31C58" w:rsidRDefault="00C31C58" w:rsidP="009C2B67">
    <w:pPr>
      <w:pStyle w:val="Brdtext"/>
    </w:pPr>
    <w:r>
      <w:rPr>
        <w:noProof/>
        <w:lang w:eastAsia="sv-SE"/>
      </w:rPr>
      <mc:AlternateContent>
        <mc:Choice Requires="wps">
          <w:drawing>
            <wp:anchor distT="0" distB="0" distL="0" distR="0" simplePos="0" relativeHeight="2516797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A2C4A3"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mEu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AT&#10;oseKmt7oUbXo11TAJNLTuDAl1MIRDtsv0NIzD+eBDmPVrfZ1/FM9jOwUabsjl4IxSYcnp/lxzCHJ&#10;lI/z83EiP9s7Ox/wq4KaxUXBPb1dolRsbgPSRQg6QGKuAKYqbypj0ibqRV0ZzzaCXtpguiJ5/IEy&#10;ljUFPz0+GaXAFqJ7F9nYGEYlxfTpYuFdgWmFW6MixtjvShNjqc43cgspld3lT+iI0pTqPY49fn+r&#10;9zh3dZBHygwWd851ZcGn6lOL7Skrfw6U6Q5PhB/UHZfYLtsklfxsEMASyi3pwkPXWMHJm4pe71YE&#10;fBCeOokenKYD3tNHGyD2oV9xtgL/+63ziCeBk5Wzhjqz4OHXWnjFmflmSfrn+STqCNNmcnJGQmL+&#10;0LI8tNh1fQUkiZzmkJNpGfFohqX2UD/REJnHrGQSVlLuguOwvMJuXtAQkmo+TyBqXifw1i6cjKEj&#10;zVGbj+2T8K4XMJLy72DoYTF9peMOGz2Dm6+RtJhEHonuWO0fgBo/ab8fUnGyHO4Taj9KZy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r+YS6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0A2C4A3"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C8A10F" w14:textId="77777777" w:rsidR="00C31C58" w:rsidRDefault="00C31C58"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BA169C"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c6XjgIAAJI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nBLNaszoUbTBrdFAHulprJ8CtbDAhfaLaTHm4dzjMHbdSlfHP/ohsIPo7Y5cBCMchyen+fEEFg5T&#10;Ps7Px4n8bO9snQ9fhalJXBTUYXaJUra59QGFADpAYi5vVFXeVEqlTdSLuFKObBgmrUIqER5/oJQm&#10;TUFPj09GKbA20b2LrHQMI5Ji+nSx8a7BtApbJSJG6e9CgrHU5xu5GedC7/IndERJpHqPY4/fV/Ue&#10;564PeKTMRoedc11p41L36YrtKSt/DpTJDg/CD/qOy9Au2ySV/GwQwNKUW+jCme5iectvKkzvlvnw&#10;wBxuEgaO1yHc4yOVAfumX1GyMu73W+cRD4HDSkmDm1lQ/2vNnKBEfdOQ/nk+iToKaTM5+QwhEXdo&#10;WR5a9Lq+MpAE1I3q0jLigxqW0pn6CY/IPGaFiWmO3AUNw/IqdO8FHiEu5vMEwuW1LNzqheUxdKQ5&#10;avOxfWLO9gIOUP6dGe4wm77ScYeNnt7O1wFaTCKPRHes9gPAxU/a7x+p+LIc7hNq/5T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oYc6X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ABA169C"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10BB15" w14:textId="77777777" w:rsidR="00C31C58" w:rsidRDefault="00C31C58"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7BD695"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633I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p&#10;hDMranqjJ9Wi31ABeaSncWFKqEdHOGw/Q0vPPJwHOoxVt9rX8U/1MLIT0bs9uRSMSTo8v8hPz8gi&#10;yZSP88k4kZ8dnJ0P+EVBzeKi4J7eLlEqtrcB6SIEHSAxVwBTlTeVMWkT9aKujGdbQS9tMF2RPP5A&#10;Gcuagl+cno9SYAvRvYtsbAyjkmL6dLHwrsC0wp1REWPsN6WJsVTnK7mFlMru8yd0RGlK9RbHHn+4&#10;1VucuzrII2UGi3vnurLgU/WpxQ6UlT8GynSHJ8KP6o5LbJdtkko+GQSwhHJHuvDQNVZw8qai17sV&#10;AR+Ep06iB6fpgPf00QaIfehXnK3B/3rtPOJJ4GTlrKHOLHj4uRFecWa+WpL+JD+LOsK0OTv/SEJi&#10;/tiyPLbYTX0FJImc5pCTaRnxaIal9lA/0xBZxKxkElZS7oLjsLzCbl7QEJJqsUggal4n8NY+OhlD&#10;R5qjNp/aZ+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frfc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37BD695"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603D72" w14:textId="77777777" w:rsidR="00C31C58" w:rsidRDefault="00C31C58" w:rsidP="009C2B67">
    <w:pPr>
      <w:pStyle w:val="Brdtext"/>
    </w:pPr>
    <w:r>
      <w:rPr>
        <w:noProof/>
        <w:lang w:eastAsia="sv-SE"/>
      </w:rPr>
      <mc:AlternateContent>
        <mc:Choice Requires="wps">
          <w:drawing>
            <wp:anchor distT="0" distB="0" distL="0" distR="0" simplePos="0" relativeHeight="2516807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E061D4"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Myhn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y&#10;ypkVNb3Rk2rRb6iASaSncWFKqEdHOGw/Q0vPPJwHOoxVt9rX8U/1MLIT0bs9uRSMSTo8O89PJ2SR&#10;ZMrH+cU4kZ8dnJ0P+EVBzeKi4J7eLlEqtrcB6SIEHSAxVwBTlTeVMWkT9aKujGdbQS9tMF2RPP5A&#10;Gcuagp+fno1SYAvRvYtsbAyjkmL6dLHwrsC0wp1REWPsN6WJsVTnK7mFlMru8yd0RGlK9RbHHn+4&#10;1VucuzrII2UGi3vnurLgU/WpxQ6UlT8GynSHJ8KP6o5LbJdtksp4PAhgCeWOdOGha6zg5E1Fr3cr&#10;Aj4IT51ED07TAe/pow0Q+9CvOFuD//XaecSTwMnKWUOdWfDwcyO84sx8tST9i3wSdYRpMzn7SEJi&#10;/tiyPLbYTX0FJImc5pCTaRnxaIal9lA/0xBZxKxkElZS7oLjsLzCbl7QEJJqsUggal4n8NY+OhlD&#10;R5qjNp/aZ+FdL2Ak5d/B0MNi+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CMyh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1E061D4"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75142B" w14:textId="77777777" w:rsidR="00C31C58" w:rsidRDefault="00C31C58"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154B07"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MjlD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TCVkk&#10;mfJxfjFO5GcHZ+cDflFQs7gouKe3S5SK7W1AughBB0jMFcBU5U1lTNpEvagr49lW0EsbTFckjz9Q&#10;xrKm4OenZ6MU2EJ07yIbG8OopJg+XSy8KzCtcGdUxBj7TWliLNX5Sm4hpbL7/AkdUZpSvcWxxx9u&#10;9Rbnrg7ySJnB4t65riz4VH1qsQNl5Y+BMt3hifCjuuMS22WbpDI+H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8yOU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3154B07"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65D712" w14:textId="77777777" w:rsidR="00C31C58" w:rsidRDefault="00C31C58"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B0400F"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kgAX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DKeDA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KSAB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5B0400F"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4BD219" w14:textId="77777777" w:rsidR="00C31C58" w:rsidRDefault="00C31C58" w:rsidP="009C2B67">
    <w:pPr>
      <w:pStyle w:val="Brdtext"/>
    </w:pPr>
    <w:r>
      <w:rPr>
        <w:noProof/>
        <w:lang w:eastAsia="sv-SE"/>
      </w:rPr>
      <mc:AlternateContent>
        <mc:Choice Requires="wps">
          <w:drawing>
            <wp:anchor distT="0" distB="0" distL="0" distR="0" simplePos="0" relativeHeight="2516817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DD5159"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KOWm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KWdW1PRGj6pFv6YCJpGexoUZoR4c4bD9Ai0983Ae6DBW3Wpfxz/Vw8hORG935FIwJunwZJofT8gi&#10;yZSP87NxIj/bOzsf8KuCmsVFwT29XaJUbG4C0kUIOkBirgCmKq8rY9Im6kVdGs82gl7aYLoiefyB&#10;MpY1BZ8en4xSYAvRvYtsbAyjkmL6dLHwrsC0wq1REWPsd6WJsVTnG7mFlMru8id0RGlK9R7HHr+/&#10;1XucuzrII2UGizvnurLgU/WpxfaUlT8HynSHJ8IP6o5LbJdtksr4dBDAEsot6cJD11jByeuKXu9G&#10;BLwXnjqJHpymA97RRxsg9qFfcbYC//ut84gngZOVs4Y6s+Dh11p4xZn5Zkn6Z/kk6gjTZnJy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pKOW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7DD5159"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B37BE9" w14:textId="77777777" w:rsidR="00C31C58" w:rsidRDefault="00C31C58"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8AF4FB"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t0of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GWdW1PRGT6pFv6YC8khP48KUUAtHOGw/Q0vPPJwHOoxVt9rX8U/1MLIT0dsduRSMSTo8Oc2PJ2SR&#10;ZMrH+cU4kZ/tnZ0P+EVBzeKi4J7eLlEqNncB6SIEHSAxVwBTlbeVMWkT9aKujWcbQS9tMF2RPP5A&#10;Gcuagp8en4xSYAvRvYtsbAyjkmL6dLHwrsC0wq1REWPsN6WJsVTnG7mFlMru8id0RGlK9R7HHr+/&#10;1XucuzrII2UGizvnurLgU/WpxfaUlT8GynSHJ8IP6o5LbJdtksr4fBDAEsot6cJD11jByduKXu9O&#10;BHwUnjqJHpymAz7QRxsg9qFfcbYC/+ut84gngZOVs4Y6s+Dh51p4xZn5akn6F/kk6gjTZnJyRkJi&#10;/tCyPLTYdX0NJImc5pCTaRnxaIal9lA/0xCZx6xkElZS7oLjsLzGbl7QEJJqPk8gal4n8M4unIyh&#10;I81Rm0/ts/CuFzCS8u9h6GExfaXjDhs9g5uvkbSYRB6J7ljtH4AaP2m/H1JxshzuE2o/Sm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u3Sh+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08AF4FB"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CDAE12" w14:textId="77777777" w:rsidR="00C31C58" w:rsidRDefault="00C31C58"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BD1AE9"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axZy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DmzoqY3elQt+g0VkEd6GhfmhHpwhMP2M7T0zMN5oMNYdat9Hf9UDyM7Eb3bk0vBmKTD6Vl+OiGL&#10;JFM+zmfjRH52cHY+4BcFNYuLgnt6u0Sp2N4EpIsQdIDEXAFMVV5XxqRN1Iu6NJ5tBb20wXRF8vgD&#10;ZSxrCn52Oh2lwBaiexfZ2BhGJcX06WLhXYFphTujIsbYb0oTY6nOV3ILKZXd50/oiNKU6i2OPf5w&#10;q7c4d3WQR8oMFvfOdWXBp+pTix0oK38MlOkOT4Qf1R2X2K7aJJXxbBDACsod6cJD11jByeuKXu9G&#10;BLwXnjqJHpymA97RRxsg9qFfcbYG/+u184gngZOVs4Y6s+Dh50Z4xZn5akn6s3wSdYRpM5l+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prFn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CBD1AE9"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796513" w14:textId="77777777" w:rsidR="00C31C58" w:rsidRDefault="00C31C58" w:rsidP="009C2B67">
    <w:pPr>
      <w:pStyle w:val="Brdtext"/>
    </w:pPr>
    <w:r>
      <w:rPr>
        <w:noProof/>
        <w:lang w:eastAsia="sv-SE"/>
      </w:rPr>
      <mc:AlternateContent>
        <mc:Choice Requires="wps">
          <w:drawing>
            <wp:anchor distT="0" distB="0" distL="0" distR="0" simplePos="0" relativeHeight="2516828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E5162D"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z4qS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BWdW1PRGS9Wi31ABk0hP48KUUI+OcNh+hpaeeTgPdBirbrWv45/qYWQnond7cikYk3R4dp6fTsgi&#10;yZSP84txIj87ODsf8IuCmsVFwT29XaJUbG8D0kUIOkBirgCmKm8qY9Im6kVdGc+2gl7aYLoiefyB&#10;MpY1BT8/PRulwBaiexfZ2BhGJcX06WLhXYFphTujIsbYb0oTY6nOV3ILKZXd50/oiNKU6i2OPf5w&#10;q7c4d3WQR8oMFvfOdWXBp+pTix0oK38MlOkOT4Qf1R2X2K7aJJXT8SCAFZQ70oWHrrGCkzcVvd6t&#10;CPggPHUSPThNB7ynjzZA7EO/4mwN/tdr5xFPAicrZw11ZsHDz43wijPz1ZL0L/JJ1BGmzeTsIwmJ&#10;+WPL6thiN/UVkCRymkNOpmXEoxmW2kP9RENkEbOSSVhJuQuOw/IKu3lBQ0iqxSKBqHmdwFv76GQM&#10;HWmO2ly2T8K7XsBIyr+DoYfF9IWOO2z0DG6xQdJiEnkkumO1fwBq/KT9fkjFyXK8T6jDK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Iz4qS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0E5162D"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CA8D86" w14:textId="77777777" w:rsidR="00C31C58" w:rsidRDefault="00C31C58"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7B7877"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JzzmjwIAAJI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EezWq80ZNog9uggDzS01g/BerRAhfaz6bFMw/nHoex6la6Ov5RD4EdkXZ7chGMcByeneeTU1g4&#10;TPk4vxgn8rODs3U+fBGmJnFRUIe3S5Sy7a0PuAigAyTm8kZV5U2lVNpEvYgr5ciW4aVVSFeExx8o&#10;pUlT0PMJSo1O2kT3LrLS8UQkxfTpYuFdgWkVdkpEjNLfhARjqc5XcjPOhd7nT+iIkkj1Fscef7jV&#10;W5y7OuCRMhsd9s51pY1L1acWO1BW/hgokx0ehB/VHZehXbZJKpPJIIClKXfQhTNdY3nLbyq83i3z&#10;4YE5dBIeHNMh3OMjlQH7pl9Rsjbu12vnEQ+Bw0pJg84sqP+5YU5Qor5qSP8iP406CmlzevYRQiLu&#10;2LI8tuhNfWUgiRxzyPK0jPighqV0pn7GEFnErDAxzZG7oGFYXoVuXmAIcbFYJBCa17Jwqx8tj6Ej&#10;zVGbT+0zc7YXcIDy78zQw2z6QscdNnp6u9gEaDGJPBLdsdo/ABo/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Sc85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37B7877"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A31DCF" w14:textId="77777777" w:rsidR="00C31C58" w:rsidRDefault="00C31C58"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6F3271"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bqLikA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JNUjmdDAJYmnIHXTjTPSxv+U2F7t0y&#10;Hx6Yw0tCwzEdwj0+Uhmwb/oVJWvjfr12HvEQOKyUNHiZBfU/N8wJStRXDelf5JOoo5A2k7OPEBJx&#10;x5blsUVv6isDSeSYQ5anZcQHNSylM/UzhsgiZoWJaY7cBQ3D8ip08wJDiIvFIoHweC0Lt/rR8hg6&#10;0hy1+dQ+M2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huou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B6F3271"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C3029E" w14:textId="77777777" w:rsidR="00C31C58" w:rsidRDefault="00C31C58" w:rsidP="009C2B67">
    <w:pPr>
      <w:pStyle w:val="Brdtext"/>
    </w:pPr>
    <w:r>
      <w:rPr>
        <w:noProof/>
        <w:lang w:eastAsia="sv-SE"/>
      </w:rPr>
      <mc:AlternateContent>
        <mc:Choice Requires="wps">
          <w:drawing>
            <wp:anchor distT="0" distB="0" distL="0" distR="0" simplePos="0" relativeHeight="2516838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0F80D1"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PeAD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Y86sqOmNHlWLfk0FTCI9jQszQj04wmH7BVp65uE80GGsutW+jn+qh5GdiN7uyKVgTNLh9CQ/npBF&#10;kikf52fjRH62d3Y+4FcFNYuLgnt6u0Sp2NwEpIsQdIDEXAFMVV5XxqRN1Iu6NJ5tBL20wXRF8vgD&#10;ZSxrCn5yPB2lwBaiexfZ2BhGJcX06WLhXYFphVujIsbY70oTY6nON3ILKZXd5U/oiNKU6j2OPX5/&#10;q/c4d3WQR8oMFnfOdWXBp+pTi+0pK38OlOkOT4Qf1B2X2C7bJJXj0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DPeAD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B0F80D1"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71FBD9" w14:textId="77777777" w:rsidR="00C31C58" w:rsidRDefault="00C31C58"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3B5C41"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ok+6kAIAAJIFAAAOAAAAZHJzL2Uyb0RvYy54bWysVFFP2zAQfp+0/2D5faRpK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CWdW1PRGj6pFv6YC8khP48KMUA+OcNh+gZaeeTgPdBirbrWv45/qYWQnorc7cikYk3Q4Pcknx2SR&#10;ZMrH+dk4kZ/tnZ0P+FVBzeKi4J7eLlEqNjcB6SIEHSAxVwBTldeVMWkT9aIujWcbQS9tMF2RPP5A&#10;Gcuagp9MpqMU2EJ07yIbG8OopJg+XSy8KzCtcGtUxBj7XWliLNX5Rm4hpbK7/AkdUZpSvcexx+9v&#10;9R7nrg7ySJnB4s65riz4VH1qsT1l5c+BMt3hifCDuuMS22WbpDI5HQSwhHJLuvDQNVZw8rqi17sR&#10;Ae+Fp06iB6fpgHf00QaIfehXnK3A/37rPOJJ4GTlrKHOLHj4tRZecWa+WZL+WX4cdYRpczz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GiT7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13B5C41"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9C6DB6" w14:textId="77777777" w:rsidR="00C31C58" w:rsidRDefault="00C31C58"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70034E"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fhPXjgIAAJIFAAAOAAAAZHJzL2Uyb0RvYy54bWysVF1v2yAUfZ+0/4B4Xx2nT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nBLNasxoKdrgNmggj/Q01k+BerTAhfazaTHm4dzjMHbdSlfHP/ohsIPo3Z5cBCMch5Pz/PQMFg5T&#10;Ps4vxon87OBsnQ9fhKlJXBTUYXaJUra99QGFADpAYi5vVFXeVEqlTdSLuFKObBkmrUIqER5/oJQm&#10;TUHPTyejFFib6N5FVjqGEUkxfbrYeNdgWoWdEhGj9DchwVjq85XcjHOh9/kTOqIkUr3FsccfqnqL&#10;c9cHPFJmo8Peua60can7dMUOlJU/BspkhwfhR33HZWhXbZLK6cUggJUpd9CFM93F8pbfVJjeLfPh&#10;gTncJAwcr0O4x0cqA/ZNv6Jkbdyv184jHgKHlZIGN7Og/ueGOUGJ+qoh/Yv8LOoopM3Z5COERNyx&#10;ZXVs0Zv6ykASUDeqS8uID2pYSmfqJzwii5gVJqY5chc0DMur0L0XeIS4WCwSCJfXsnCrHy2PoSPN&#10;UZvL9ok52ws4QPl3ZrjDbPpCxx02enq72ARoMYk8Et2x2g8AFz9pv3+k4styvE+ow1M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AfhPX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370034E"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583F89" w14:textId="77777777" w:rsidR="00C31C58" w:rsidRDefault="00C31C58" w:rsidP="009C2B67">
    <w:pPr>
      <w:pStyle w:val="Brdtext"/>
    </w:pPr>
    <w:r>
      <w:rPr>
        <w:noProof/>
        <w:lang w:eastAsia="sv-SE"/>
      </w:rPr>
      <mc:AlternateContent>
        <mc:Choice Requires="wps">
          <w:drawing>
            <wp:anchor distT="0" distB="0" distL="0" distR="0" simplePos="0" relativeHeight="2516848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ACDD7F"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q6BW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5xZUdMbPaoW/YYKmER6GhdmhFo6wmH7GVp65uE80GGsutW+jn+qh5GdiN7tyaVgTNLh9Cw/nZBF&#10;kikf5+fjRH52cHY+4BcFNYuLgnt6u0Sp2N4GpIsQdIDEXAFMVd5UxqRN1Iu6Mp5tBb20wXRF8vgD&#10;ZSxrCn52Oh2lwBaiexfZ2BhGJcX06WLhXYFphTujIsbYb0oTY6nOV3ILKZXd50/oiNKU6i2OPf5w&#10;q7c4d3WQR8oMFvfOdWXBp+pTix0oK38MlOkOT4Qf1R2X2K7aJJXJeBDACsod6cJD11jByZuKXu9W&#10;BHwQnjqJHpymA97TRxsg9qFfcbYG/+u184gngZOVs4Y6s+Dh50Z4xZn5akn65/kk6gjTZjL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Yq6BW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4ACDD7F"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599917" w14:textId="77777777" w:rsidR="00C31C58" w:rsidRDefault="00C31C58"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DD59C2"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cebZ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dJafTsgi&#10;yZSP87NxIj87ODsf8IuCmsVFwT29XaJUbG8C0kUIOkBirgCmKq8rY9Im6kVdGs+2gl7aYLoiefyB&#10;MpY1BZ+dTkcpsIXo3kU2NoZRSTF9ulh4V2Ba4c6oiDH2m9LEWKrzldxCSmX3+RM6ojSleotjjz/c&#10;6i3OXR3kkTKDxb1zXVnwqfrUYgfKyh8DZbrDE+FHdccltqs2SWVyOghgBeWOdOGha6zg5HVFr3cj&#10;At4LT51ED07TAe/oow0Q+9CvOFuD//XaecSTwMnKWUOdWfDwcyO84sx8tST9s3wSdYRpM5l+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hx5t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5DD59C2"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12B96A" w14:textId="77777777" w:rsidR="00C31C58" w:rsidRDefault="00C31C58"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B7A854"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Cogm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afTsgi&#10;yZSP8/NxIj87ODsf8IuCmsVFwT29XaJUbG8D0kUIOkBirgCmKm8qY9Im6kVdGc+2gl7aYLoiefyB&#10;MpY1BT87nY5SYAvRvYtsbAyjkmL6dLHwrsC0wp1REWPsN6WJsVTnK7mFlMru8yd0RGlK9RbHHn+4&#10;1VucuzrII2UGi3vnurLgU/WpxQ6UlT8GynSHJ8KP6o5LbFdtkspkMghgBeWOdOGha6zg5E1Fr3cr&#10;Aj4IT51ED07TAe/pow0Q+9CvOFuD//XaecSTwMnKWUOdWfDwcyO84sx8tST983wSdYRpM5l+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gKiC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2B7A854"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69CD82" w14:textId="77777777" w:rsidR="00C31C58" w:rsidRDefault="00C31C58" w:rsidP="009C2B67">
    <w:pPr>
      <w:pStyle w:val="Brdtext"/>
    </w:pPr>
    <w:r>
      <w:rPr>
        <w:noProof/>
        <w:lang w:eastAsia="sv-SE"/>
      </w:rPr>
      <mc:AlternateContent>
        <mc:Choice Requires="wps">
          <w:drawing>
            <wp:anchor distT="0" distB="0" distL="0" distR="0" simplePos="0" relativeHeight="2516858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B6507C"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AbMakAIAAJI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BSd0qxGjx5FG9waBUwiPY31M6AeLHCh/WJatHk49ziMVbfS1fGPegjsIHq7IxfBCMfh9CQ/nsDC&#10;YcrH+dk4kZ/tna3z4aswNYmLgjr0LlHKNjc+4CKADpCYyxtVldeVUmkT9SIulSMbhk6rkK4Ijz9Q&#10;SpOmoCfH01EKrE107yIrHcOIpJg+XSy8KzCtwlaJiFH6u5BgLNX5Rm7GudC7/AkdURKp3uPY4/e3&#10;eo9zVwc8Umajw865rrRxqfr0xPaUlT8HymSHB+EHdcdlaJdtksrkdBDA0pRb6MKZ7mF5y68rdO+G&#10;+XDPHF4SGo7pEO7wkcqAfdOvKFkZ9/ut84iHwGGlpMHLLKj/tWZOUKK+aUj/LJ9EHYW0mUxPISTi&#10;Di3LQ4te15cGksgxhyxPy4gPalhKZ+onDJFFzAoT0xy5CxqG5WXo5gWGEBeLRQLh8VoWbvSD5TF0&#10;pDlq87F9Ys72Ag5Q/q0Z3jCbvdJxh42e3i7WAVpMIo9Ed6z2DcDDT9rvh1ScLIf7hNq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IAbMa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0B6507C"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CE91D9" w14:textId="77777777" w:rsidR="00C31C58" w:rsidRDefault="00C31C58"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BCBE93"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nhyj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M86sqOmNHlWLfk0F5JGexoUZoR4c4bD9Ai0983Ae6DBW3Wpfxz/Vw8hORG935FIwJulwepIfT8gi&#10;yZSP87NxIj/bOzsf8KuCmsVFwT29XaJUbG4C0kUIOkBirgCmKq8rY9Im6kVdGs82gl7aYLoiefyB&#10;MpY1BT85no5SYAvRvYtsbAyjkmL6dLHwrsC0wq1REWPsd6WJsVTnG7mFlMru8id0RGlK9R7HHr+/&#10;1XucuzrII2UGizvnurLgU/WpxfaUlT8HynSHJ8IP6o5LbJdtksrkdBDAEsot6cJD11jByeuKXu9G&#10;BLwXnjqJHpymA97RRxsg9qFfcbYC//ut84gngZOVs4Y6s+Dh11p4xZn5Zkn6Z/kk6gjTZjL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qeHK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BCBE93"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18B94B" w14:textId="77777777" w:rsidR="00C31C58" w:rsidRDefault="00C31C58"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06F328"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KMno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yCM9jQszQj04wmH7BVp65uE80GGsutW+jn+qh5GdiN7uyKVgTNLh9CQ/npBF&#10;kikf52fjRH62d3Y+4FcFNYuLgnt6u0Sp2NwEpIsQdIDEXAFMVV5XxqRN1Iu6NJ5tBL20wXRF8vgD&#10;ZSxrCn5yPB2lwBaiexfZ2BhGJcX06WLhXYFphVujIsbY70oTY6nON3ILKZXd5U/oiNKU6j2OPX5/&#10;q/c4d3WQR8oMFnfOdWXBp+pTi+0pK38OlOkOT4Qf1B2X2C7bJJXJ2SCAJZRb0oWHrrGCk9cVvd6N&#10;CHgvPHUSPThNB7yjjzZA7EO/4mwF/vdb5xFPAicrZw11ZsHDr7XwijPzzZL0z/JJ1BGmzWR6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0oye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006F328"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24799A" w14:textId="77777777" w:rsidR="00C31C58" w:rsidRDefault="00C31C58" w:rsidP="009C2B67">
    <w:pPr>
      <w:pStyle w:val="Brdtext"/>
    </w:pPr>
    <w:r>
      <w:rPr>
        <w:noProof/>
        <w:lang w:eastAsia="sv-SE"/>
      </w:rPr>
      <mc:AlternateContent>
        <mc:Choice Requires="wps">
          <w:drawing>
            <wp:anchor distT="0" distB="0" distL="0" distR="0" simplePos="0" relativeHeight="2516869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F07D16"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Yq+0jgIAAJI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U9&#10;yynRrMaMHkUb3AYNTCI9jfUzoJYWuNB+Ni3GPJx7HMauW+nq+Ec/BHYQvduTi2CE43B6lp9OYOEw&#10;5eP8fJzIzw7O1vnwRZiaxEVBHWaXKGXbWx9QCKADJObyRlXlTaVU2kS9iCvlyJZh0iqkEuHxB0pp&#10;0qDR0+koBdYmuneRlY5hRFJMny423jWYVmGnRMQo/U1IMJb6fCU341zoff6EjiiJVG9x7PGHqt7i&#10;3PUBj5TZ6LB3rittXOo+XbEDZeWPgTLZ4UH4Ud9xGdpVm6QyHQ8CWJlyB104010sb/lNhendMh8e&#10;mMNNwsDxOoR7fKQyYN/0K0rWxv167TziIXBYKWlwMwvqf26YE5SorxrSP88nUUchbSbTjxAScceW&#10;1bFFb+orA0lA3aguLSM+qGEpnamf8IgsYlaYmObIXdAwLK9C917gEeJisUggXF7Lwq1eWh5DR5qj&#10;Nh/bJ+ZsL+AA5d+Z4Q6z2Qsdd9jo6e1iE6DFJPJIdMdqPwBc/KT9/pGKL8vxPqEOT+n8N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o2Kvt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FF07D16"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214AFC" w14:textId="77777777" w:rsidR="00C31C58" w:rsidRDefault="00C31C58"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49E1C1"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Ok7jwIAAJI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sgjPY31U6AeLXCh/WxaPPNw7nEYq26lq+Mf9RDYQfRuTy6CEY7DyXl+egYL&#10;hykf5xfjRH52cLbOhy/C1CQuCurwdolStr31ARcBdIDEXN6oqryplEqbqBdxpRzZMry0CumK8PgD&#10;pTRpUOjpZJQCaxPdu8hKxzAiKaZPFwvvCkyrsFMiYpT+JiQYS3W+kptxLvQ+f0JHlESqtzj2+MOt&#10;3uLc1QGPlNnosHeuK21cqj612IGy8sdAmezwIPyo7rgM7bJNUpmcDgJYmnIHXTjTNZa3/KbC690y&#10;Hx6YQyfhwTEdwj0+Uhmwb/oVJWvjfr12HvEQOKyUNOjMgvqfG+YEJeqrhvQv8rOoo5A2Z5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Y7jpO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C49E1C1"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14388F" w14:textId="77777777" w:rsidR="00C31C58" w:rsidRDefault="00C31C58"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F4C1AB"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w4fE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DPQo1mNN3oUbXAbFJBHehrrZ0AtLXCh/WxaPPNw7nEYq26lq+Mf9RDYEWm3JxfBCMfh9Cw/ncDC&#10;YcrH+fk4kZ8dnK3z4YswNYmLgjq8XaKUbW99wEUAHSAxlzeqKm8qpdIm6kVcKUe2DC+tQroiPP5A&#10;KU0aFHo6HaXA2kT3LrLSMYxIiunTxcK7AtMq7JSIGKW/CQnGUp2v5GacC73Pn9ARJZHqLY49/nCr&#10;tzh3dcAjZTY67J3rShuXqk8tdqCs/DFQJjs8CD+qOy5Du2qTVKaTQQArU+6gC2e6xvKW31R4vVvm&#10;wwNz6CQ8OKZDuMdHKgP2Tb+iZG3cr9fOIx4Ch5WSBp1ZUP9zw5ygRH3VkP55Pok6CmkzmX6EkIg7&#10;tqyOLXpTXxlIIsccsjwtIz6oYSmdqZ8wRBYxK0xMc+QuaBiWV6GbFxhCXCwWCYTmtSzc6qXlMXSk&#10;OWrzsX1izvYCDlD+nRl6mM1e6LjDRk9vF5sALSaRR6I7VvsHQOMn7fdDKk6W431CHUbp/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8OHx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EF4C1AB"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682863" w14:textId="77777777" w:rsidR="00C31C58" w:rsidRDefault="00C31C58" w:rsidP="009C2B67">
    <w:pPr>
      <w:pStyle w:val="Brdtext"/>
    </w:pPr>
    <w:r>
      <w:rPr>
        <w:noProof/>
        <w:lang w:eastAsia="sv-SE"/>
      </w:rPr>
      <mc:AlternateContent>
        <mc:Choice Requires="wps">
          <w:drawing>
            <wp:anchor distT="0" distB="0" distL="0" distR="0" simplePos="0" relativeHeight="2516879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2AB292"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eWJ1jwIAAJI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MmEEs1qvNGjaINbo4BJpKexfgbUgwUutF9Mi2cezj0OY9WtdHX8ox4CO4je7shFMMJxOD3Jjyew&#10;cJjycX42TuRne2frfPgqTE3ioqAOb5coZZsbH3ARQAdIzOWNqsrrSqm0iXoRl8qRDcNLq5CuCI8/&#10;UEqTBoUeT0cpsDbRvYusdAwjkmL6dLHwrsC0ClslIkbp70KCsVTnG7kZ50Lv8id0REmkeo9jj9/f&#10;6j3OXR3wSJmNDjvnutLGpepTi+0pK38OlMkOD8IP6o7L0C7bJJXp6SCApSm30IUzXWN5y68rvN4N&#10;8+GeOXQSHhzTIdzhI5UB+6ZfUbIy7vdb5xEPgcNKSYPOLKj/tWZOUKK+aUj/LJ9EHYW0mUxPISTi&#10;Di3LQ4te15cGksgxhyxPy4gPalhKZ+onDJFFzAoT0xy5CxqG5WXo5gWGEBeLRQKheS0LN/rB8hg6&#10;0hy1+dg+MWd7AQco/9YMPcxmr3TcYaOnt4t1gBaTyCPRHav9A6Dxk/b7IRUny+E+ofaj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h5Yn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D2AB292" w14:textId="77777777" w:rsidR="00C31C58" w:rsidRPr="00756E21" w:rsidRDefault="00C31C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6FB5EC" w14:textId="77777777" w:rsidR="00C31C58" w:rsidRDefault="00C31C58"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2E8D23"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5s3MjwIAAJI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jqhRLMab/Qo2uDWKCCP9DTWT4FaWOBC+8W0eObh3OMwVt1KV8c/6iGwg+jtjlwEIxyHk9P8+AQW&#10;DlM+zs/Hifxs72ydD1+FqUlcFNTh7RKlbHPrAy4C6ACJubxRVXlTKZU2US/iSjmyYXhpFdIV4fEH&#10;SmnSoNDjySgF1ia6d5GVjmFEUkyfLhbeFZhWYatExCj9XUgwlup8IzfjXOhd/oSOKIlU73Hs8ftb&#10;vce5qwMeKbPRYedcV9q4VH1qsT1l5c+BMtnhQfhB3XEZ2mWbpDI5GwSwNOUWunCmayxv+U2F17tl&#10;Pjwwh07Cg2M6hHt8pDJg3/QrSlbG/X7rPOIhcFgpadCZBfW/1swJStQ3Demf5ydRRyFtTiafISTi&#10;Di3LQ4te11cGksgxhyxPy4gPalhKZ+onDJF5zAoT0xy5CxqG5VXo5gWGEBfzeQKheS0Lt3pheQwd&#10;aY7afGyfmLO9gAOUf2eGHmbTVzrusNHT2/k6QItJ5JHojtX+AdD4Sfv9kIqT5XCfUPtR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ubNz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C2E8D23"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F49625" w14:textId="77777777" w:rsidR="00C31C58" w:rsidRDefault="00C31C58"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1BC57E"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4cYKjw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z&#10;U86sqOmNlqpFv6EC8khP48KUUI+OcNh+hpaeeTgPdBirbrWv45/qYWQnond7cikYk3Q4Oc9Pz8gi&#10;yZSP84txIj87ODsf8IuCmsVFwT29XaJUbG8D0kUIOkBirgCmKm8qY9Im6kVdGc+2gl7aYLoiefyB&#10;MpY1sdDJKAW2EN27yMbGMCoppk8XC+8KTCvcGRUxxn5TmhhLdb6SW0ip7D5/QkeUplRvcezxh1u9&#10;xbmrgzxSZrC4d64rCz5Vn1rsQFn5Y6BMd3gi/KjuuMR21SapTC4GAayg3JEuPHSNFZy8qej1bkXA&#10;B+Gpk+jBaTrgPX20AWIf+hVna/C/XjuPeBI4WTlrqDMLHn5uhFecma+WpH+Rn0UdYdqcTT6SkJg/&#10;tqyOLXZTXwFJIqc55GRaRjyaYak91E80RBYxK5mElZS74Dgsr7CbFzSEpFosEoia1wm8tY9OxtCR&#10;5qjNZfskvOsFjKT8Oxh6WExf6LjDRs/gFhskLSaRR6I7VvsHo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uHGC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31BC57E" w14:textId="77777777" w:rsidR="00C31C58" w:rsidRPr="00756E21" w:rsidRDefault="00C31C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07088E1" w14:textId="77777777" w:rsidR="00C31C58" w:rsidRDefault="00C31C58" w:rsidP="006923D1">
      <w:pPr>
        <w:pStyle w:val="Sidfot"/>
      </w:pPr>
    </w:p>
  </w:footnote>
  <w:footnote w:type="continuationSeparator" w:id="0">
    <w:p w14:paraId="5579A0ED" w14:textId="77777777" w:rsidR="00C31C58" w:rsidRPr="006923D1" w:rsidRDefault="00C31C58" w:rsidP="006923D1">
      <w:pPr>
        <w:pStyle w:val="Sidfot"/>
      </w:pPr>
    </w:p>
  </w:footnote>
  <w:footnote w:type="continuationNotice" w:id="1">
    <w:p w14:paraId="70D8F5BD" w14:textId="77777777" w:rsidR="00C31C58" w:rsidRDefault="00C31C58"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DEA97A" w14:textId="77777777" w:rsidR="00C31C58" w:rsidRDefault="00C31C58"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53343C" w14:textId="5C920CC7" w:rsidR="00C31C58" w:rsidRPr="00756E21" w:rsidRDefault="00D25804"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gUc5jAIAAIoFAAAOAAAAZHJzL2Uyb0RvYy54bWysVE1v2zAMvQ/YfxB0Xx1nabsGdYqsRYcB&#10;RVusHXpWZKkxJokapcTOfv0o2flY10uHXWxJfCTFp0eeX3TWsLXC0ICreHk04kw5CXXjniv+/fH6&#10;wyfOQhSuFgacqvhGBX4xe//uvPVTNYYlmFohoyAuTFtf8WWMfloUQS6VFeEIvHJk1IBWRNric1Gj&#10;aCm6NcV4NDopWsDaI0gVAp1e9UY+y/G1VjLeaR1UZKbidLeYv5i/i/QtZudi+ozCLxs5XEP8wy2s&#10;aBwl3YW6ElGwFTZ/hbKNRAig45EEW4DWjVS5BqqmHL2o5mEpvMq1EDnB72gK/y+svF3fI2vqip9y&#10;5oSlJ3pUXcQV3X+c2Gl9mBLowRMsdp+ho1fengc6TEV3Gm36UzmM7MTzZsctBWMyOZWTkh6MM0m2&#10;clyejTP5xd7bY4hfFFiWFhVHertMqVjfhEg3IegWkpIFME193RiTN0kv6tIgWwt6aRPzHcnjD5Rx&#10;rK34ycfjUQ7sILn3kY1LYVRWzJAuVd5XmFdxY1TCGPdNaWIsF/pKbiGlcrv8GZ1QmlK9xXHA72/1&#10;Fue+DvLImcHFnbNtHGCuPrfYnrL6x5Yy3eOJ8IO60zJ2i25QxALqDQkCoW+o4OV1Q692I0K8F0gd&#10;RA9NUyHe0UcbINZhWHG2BPz12nnCk7DJyllLHVnx8HMlUHFmvjqS/Fk5maQWzpvJ8SkJiOGhZXFo&#10;cSt7CSSFkuaPl3mZ8NFslxrBPtHwmKesZBJOUu6Kx+3yMvZzgoaPVPN5BlHTehFv3IOXKXSiN2ny&#10;sXsS6AfhRpL8LWx7V0xf6LfHJs/g56tIGsziTgT3rA7EU8NnzQ/DKU2Uw31G7Ufo7D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BWBRzm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853343C" w14:textId="5C920CC7" w:rsidR="00C31C58" w:rsidRPr="00756E21" w:rsidRDefault="00C31C58"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Content>
                        <w:r>
                          <w:t>2020/21:114</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AFC417" w14:textId="77777777" w:rsidR="00C31C58" w:rsidRDefault="00C31C58" w:rsidP="00EE1584">
    <w:pPr>
      <w:pStyle w:val="Brdtext"/>
    </w:pPr>
    <w:r>
      <w:rPr>
        <w:noProof/>
        <w:lang w:eastAsia="sv-SE"/>
      </w:rPr>
      <mc:AlternateContent>
        <mc:Choice Requires="wps">
          <w:drawing>
            <wp:anchor distT="0" distB="0" distL="0" distR="0" simplePos="0" relativeHeight="251664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3B88BD" w14:textId="34ABDF37" w:rsidR="00C31C58" w:rsidRPr="00756E21" w:rsidRDefault="00D25804"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mpE6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LJUdg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CRmpE6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13B88BD" w14:textId="34ABDF37" w:rsidR="00C31C58" w:rsidRPr="00756E21" w:rsidRDefault="00C31C58"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Content>
                        <w:r>
                          <w:t>2020/21:114</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A13551" w14:textId="77777777" w:rsidR="00C31C58" w:rsidRDefault="00C31C58"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BCFD0E" w14:textId="77777777" w:rsidR="00C31C58" w:rsidRDefault="00C31C58"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34E8E5" w14:textId="35D6D00B" w:rsidR="00C31C58" w:rsidRPr="00756E21" w:rsidRDefault="00D25804" w:rsidP="00664D04">
                          <w:pPr>
                            <w:pStyle w:val="Brdtext"/>
                            <w:jc w:val="left"/>
                          </w:pPr>
                          <w:sdt>
                            <w:sdtPr>
                              <w:alias w:val="NummerEtikett"/>
                              <w:tag w:val="NummerEtikett"/>
                              <w:id w:val="363728636"/>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900637214"/>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guLjgIAAJEFAAAOAAAAZHJzL2Uyb0RvYy54bWysVFFv2yAQfp+0/4B4Xx1nSbdGcaosVadJ&#10;UVutmfpMMCTWgGNAYme/vge2k6zrS6e92MB9d8d9fHfT60YrshfOV2AKml8MKBGGQ1mZTUF/rG4/&#10;fKbEB2ZKpsCIgh6Ep9ez9++mtZ2IIWxBlcIRDGL8pLYF3YZgJ1nm+VZo5i/ACoNGCU6zgFu3yUrH&#10;aoyuVTYcDC6zGlxpHXDhPZ7etEY6S/GlFDzcS+lFIKqgeLeQvi591/GbzaZssnHMbiveXYP9wy00&#10;qwwmPYa6YYGRnav+CqUr7sCDDBccdAZSVlykGrCafPCimsctsyLVguR4e6TJ/7+w/G7/4EhVFvSK&#10;EsM0PtFKNMHt8P7DyE5t/QRBjxZhofkCDb5yf+7xMBbdSKfjH8shaEeeD0duMRjh0Skf5fhglHC0&#10;5cP8apjIz07e1vnwVYAmcVFQh2+XKGX7pQ94E4T2kJjMg6rK20qptIl6EQvlyJ7hS6uQ7ogef6CU&#10;IXVBLz+OBymwgejeRlYmhhFJMV26WHlbYVqFgxIRo8x3IZGxVOgruRnnwhzzJ3RESUz1FscOf7rV&#10;W5zbOtAjZQYTjs66MuBS9anFTpSVP3vKZItHws/qjsvQrJsklXEvgDWUB9SFg7avvOW3FT7ekvnw&#10;wBw2Er43Dodwjx+pAMmHbkXJFtzv184jHvWNVkpqbMyC+l875gQl6ptB5V/lo1Hs5LQZjT+hjog7&#10;t6zPLWanF4CKyHEMWZ6WER9Uv5QO9BPOkHnMiiZmOOYuaOiXi9COC5xBXMznCYS9a1lYmkfLY+jI&#10;cpTmqnliznb6Daj8O+hbmE1eyLjFRk9v57uAUkwajzy3rHb8Y98n6XczKg6W831CnSbp7Bk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8Z4Li4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A34E8E5" w14:textId="35D6D00B" w:rsidR="00C31C58" w:rsidRPr="00756E21" w:rsidRDefault="00C31C58" w:rsidP="00664D04">
                    <w:pPr>
                      <w:pStyle w:val="Brdtext"/>
                      <w:jc w:val="left"/>
                    </w:pPr>
                    <w:sdt>
                      <w:sdtPr>
                        <w:alias w:val="NummerEtikett"/>
                        <w:tag w:val="NummerEtikett"/>
                        <w:id w:val="363728636"/>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900637214"/>
                        <w:lock w:val="sdtContentLocked"/>
                        <w:dataBinding w:prefixMappings="xmlns:ns0='http://rkdhs/mallar/lagstiftning/Skr/Skr.xsd'" w:xpath="/ns0:dokumentvärden[1]/ns0:dokumentnummer[1]" w:storeItemID="{068625C3-B546-44A5-B525-B7CC092E5AD6}"/>
                        <w:text/>
                      </w:sdtPr>
                      <w:sdtContent>
                        <w:r>
                          <w:t>2020/21:114</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BE0A93" w14:textId="77777777" w:rsidR="00C31C58" w:rsidRDefault="00C31C58" w:rsidP="00EE1584">
    <w:pPr>
      <w:pStyle w:val="Brdtext"/>
    </w:pPr>
    <w:r>
      <w:rPr>
        <w:noProof/>
        <w:lang w:eastAsia="sv-SE"/>
      </w:rPr>
      <mc:AlternateContent>
        <mc:Choice Requires="wps">
          <w:drawing>
            <wp:anchor distT="0" distB="0" distL="0" distR="0" simplePos="0" relativeHeight="2516654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FD6696" w14:textId="1F1A0D66" w:rsidR="00C31C58" w:rsidRPr="00756E21" w:rsidRDefault="00D25804" w:rsidP="00A118D8">
                          <w:pPr>
                            <w:pStyle w:val="Brdtext"/>
                            <w:jc w:val="left"/>
                          </w:pPr>
                          <w:sdt>
                            <w:sdtPr>
                              <w:alias w:val="NummerEtikett"/>
                              <w:tag w:val="NummerEtikett"/>
                              <w:id w:val="-145520513"/>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622075163"/>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i3bjjQIAAJE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dEo&#10;zWq06Em0wW2Q/2lEp7F+CqVHC7XQfjYtujy8ezzGolvp6vhHOQRy4LzbYwtnhEejfJKjYZRwyPJx&#10;fjFO4GcHa+t8+CJMTeKhoA69S5Cy7a0PyASqg0oM5o2qyptKqXSJfBFXypEtQ6dVSDnC4g8tpUlT&#10;0PPTs1FyrE007zwrHd2IxJg+XKy8qzCdwk6JqKP0NyGBWCr0ldiMc6H38ZN21JII9RbDXv+Q1VuM&#10;uzpgkSIbHfbGdaWNS9WnETtAVv4YIJOdPgA/qjseQ7tsE1XOBwIsTbkDL5zp5spbflOhebfMhwfm&#10;MEjoN5ZDuMdHKgPwTX+iZG3cr9feoz74DSklDQazoP7nhjlBifqqwfyLfDKJk5wuk7OP4BFxx5Ll&#10;sURv6isDRuRYQ5anY9QPajhKZ+pn7JBFjAoR0xyxCxqG41Xo1gV2EBeLRVLC7FoWbvWj5dF1RDlS&#10;86l9Zs72/A1g/p0ZRphNX9C4042W3i42AVRMHI84d6j2+GPuE/X7HRUXy/E9aR026fw3AA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J4t2440CAACR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4EFD6696" w14:textId="1F1A0D66" w:rsidR="00C31C58" w:rsidRPr="00756E21" w:rsidRDefault="00C31C58" w:rsidP="00A118D8">
                    <w:pPr>
                      <w:pStyle w:val="Brdtext"/>
                      <w:jc w:val="left"/>
                    </w:pPr>
                    <w:sdt>
                      <w:sdtPr>
                        <w:alias w:val="NummerEtikett"/>
                        <w:tag w:val="NummerEtikett"/>
                        <w:id w:val="-145520513"/>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622075163"/>
                        <w:lock w:val="sdtContentLocked"/>
                        <w:dataBinding w:prefixMappings="xmlns:ns0='http://rkdhs/mallar/lagstiftning/Skr/Skr.xsd'" w:xpath="/ns0:dokumentvärden[1]/ns0:dokumentnummer[1]" w:storeItemID="{068625C3-B546-44A5-B525-B7CC092E5AD6}"/>
                        <w:text/>
                      </w:sdtPr>
                      <w:sdtContent>
                        <w:r>
                          <w:t>2020/21:114</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E0F03F" w14:textId="77777777" w:rsidR="00C31C58" w:rsidRDefault="00C31C58"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1E43B7" w14:textId="77777777" w:rsidR="00C31C58" w:rsidRDefault="00C31C58"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CE941D" w14:textId="4E21EF1C" w:rsidR="00C31C58" w:rsidRPr="00756E21" w:rsidRDefault="00D25804" w:rsidP="00664D04">
                          <w:pPr>
                            <w:pStyle w:val="Brdtext"/>
                            <w:jc w:val="left"/>
                          </w:pPr>
                          <w:sdt>
                            <w:sdtPr>
                              <w:alias w:val="NummerEtikett"/>
                              <w:tag w:val="NummerEtikett"/>
                              <w:id w:val="1445577364"/>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2762996"/>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kWY2ig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ToXUmJ&#10;YRo9ehBd9CskME7laV2YAnXvgIvdF9sBun0PeExZd9Lr9Ec+BHIUerMrLowRnpTKSYmOUcIhK8fl&#10;6ThXv9hrOx/iV2E1SYeKejQv15Str0NEJIBuIclZsKqprxql8iURRlwoT9YMrVYxxwiNP1DKkLai&#10;Jx+PR9mwsUm9t6xMMiMyZQZ3KfM+w3yKGyUSRpnvQqJkOdFXfDPOhdn5z+iEknD1FsUBv4/qLcp9&#10;HtDInq2JO2XdGOtz9nnG9iWrf25LJns8Cn6QdzrGbtH1XMmtS08LW29ADG/7yQqOXzXo3jUL8Y55&#10;jBIajvUQb/GRyqL6djhRsrT+92vvCQ+GQ0pJi9GsaPi1Yl5Qor4ZcP+0nEzSLOfL5PgTiET8oWRx&#10;KDErfWFBCdAb0eVjwke1PUpv9SO2yDx5hYgZDt8VjdvjRewXBrYQF/N5BmF6HYvX5t7xZDqVOXHz&#10;oXtk3g0EjqD+jd0OMZu+4HGPTZrBzVcRXMwk31d1aAAmP3N/2FJptRzeM2q/S2fPAAAA//8DAFBL&#10;AwQUAAYACAAAACEAq02CE98AAAAIAQAADwAAAGRycy9kb3ducmV2LnhtbEyPwU7DMBBE70j9B2sr&#10;caNOWgohZFMVBAcqVRUtElc3XuKo8TqKnTb8PeYEx9GMZt4Uq9G24ky9bxwjpLMEBHHldMM1wsfh&#10;9SYD4YNirVrHhPBNHlbl5KpQuXYXfqfzPtQilrDPFYIJocul9JUhq/zMdcTR+3K9VSHKvpa6V5dY&#10;bls5T5I7aVXDccGojp4NVaf9YBEO2yc9SD3qt5dqu9nRp9yY2x3i9XRcP4IINIa/MPziR3QoI9PR&#10;Day9aBGWWSQPCPdpCiL680W2BHFEeEgWIMtC/j9Q/gAAAP//AwBQSwECLQAUAAYACAAAACEAtoM4&#10;kv4AAADhAQAAEwAAAAAAAAAAAAAAAAAAAAAAW0NvbnRlbnRfVHlwZXNdLnhtbFBLAQItABQABgAI&#10;AAAAIQA4/SH/1gAAAJQBAAALAAAAAAAAAAAAAAAAAC8BAABfcmVscy8ucmVsc1BLAQItABQABgAI&#10;AAAAIQAhkWY2igIAAJMFAAAOAAAAAAAAAAAAAAAAAC4CAABkcnMvZTJvRG9jLnhtbFBLAQItABQA&#10;BgAIAAAAIQCrTYIT3wAAAAgBAAAPAAAAAAAAAAAAAAAAAOQEAABkcnMvZG93bnJldi54bWxQSwUG&#10;AAAAAAQABADzAAAA8AUAAAAA&#10;" o:allowoverlap="f" fillcolor="white [3201]" stroked="f" strokeweight=".5pt">
              <v:textbox style="mso-fit-shape-to-text:t">
                <w:txbxContent>
                  <w:p w14:paraId="57CE941D" w14:textId="4E21EF1C" w:rsidR="00C31C58" w:rsidRPr="00756E21" w:rsidRDefault="00C31C58" w:rsidP="00664D04">
                    <w:pPr>
                      <w:pStyle w:val="Brdtext"/>
                      <w:jc w:val="left"/>
                    </w:pPr>
                    <w:sdt>
                      <w:sdtPr>
                        <w:alias w:val="NummerEtikett"/>
                        <w:tag w:val="NummerEtikett"/>
                        <w:id w:val="1445577364"/>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2762996"/>
                        <w:lock w:val="sdtContentLocked"/>
                        <w:dataBinding w:prefixMappings="xmlns:ns0='http://rkdhs/mallar/lagstiftning/Skr/Skr.xsd'" w:xpath="/ns0:dokumentvärden[1]/ns0:dokumentnummer[1]" w:storeItemID="{068625C3-B546-44A5-B525-B7CC092E5AD6}"/>
                        <w:text/>
                      </w:sdtPr>
                      <w:sdtContent>
                        <w:r>
                          <w:t>2020/21:114</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777545" w14:textId="77777777" w:rsidR="00C31C58" w:rsidRDefault="00C31C58"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13A01E" w14:textId="23D1FFB6" w:rsidR="00C31C58" w:rsidRPr="00756E21" w:rsidRDefault="00D25804" w:rsidP="00A118D8">
                          <w:pPr>
                            <w:pStyle w:val="Brdtext"/>
                            <w:jc w:val="left"/>
                          </w:pPr>
                          <w:sdt>
                            <w:sdtPr>
                              <w:alias w:val="NummerEtikett"/>
                              <w:tag w:val="NummerEtikett"/>
                              <w:id w:val="1508169417"/>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364015563"/>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SjEXjA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oMcwjR49ii76FQo4TvS0LkyBenDAxe6z7QDdngccpqo76XX6ox4COyJtduQiGOHJqZyU6BglHLZy&#10;XJ6NM/vF3tv5EL8Iq0laVNSjeZlTtr4JETcBdAtJyYJVTX3dKJU3STDiUnmyZmi1ivmO8PgDpQxp&#10;K3p6fDLKgY1N7n1kZVIYkSUzpEuV9xXmVdwokTDKfBMSlOVCX8nNOBdmlz+jE0oi1VscB/z+Vm9x&#10;7uuAR85sTdw568ZYn6vPb2xPWf1jS5ns8SD8oO60jN2i67WyU8DC1hsIw9v+ZQXHrxt074aFeM88&#10;nhIajvEQ7/CRyoJ9O6woWVr/67XzhIfCYaWkxdOsaPi5Yl5Qor4aaP+snEwQNubN5OQjhET8oWVx&#10;aDErfWkhiRKDyPG8TPiotkvprX7CFJmnrDAxw5G7onG7vIz9wMAU4mI+zyC8XsfijXlwPIVONCdt&#10;PnZPzLtBwBHSv7XbR8ymL3TcY5NncPNVhBazyBPRPatDA/Dys/aHKZVGy+E+o/az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DKSjEXjAIAAJM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513A01E" w14:textId="23D1FFB6" w:rsidR="00C31C58" w:rsidRPr="00756E21" w:rsidRDefault="00C31C58" w:rsidP="00A118D8">
                    <w:pPr>
                      <w:pStyle w:val="Brdtext"/>
                      <w:jc w:val="left"/>
                    </w:pPr>
                    <w:sdt>
                      <w:sdtPr>
                        <w:alias w:val="NummerEtikett"/>
                        <w:tag w:val="NummerEtikett"/>
                        <w:id w:val="1508169417"/>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364015563"/>
                        <w:lock w:val="sdtContentLocked"/>
                        <w:dataBinding w:prefixMappings="xmlns:ns0='http://rkdhs/mallar/lagstiftning/Skr/Skr.xsd'" w:xpath="/ns0:dokumentvärden[1]/ns0:dokumentnummer[1]" w:storeItemID="{068625C3-B546-44A5-B525-B7CC092E5AD6}"/>
                        <w:text/>
                      </w:sdtPr>
                      <w:sdtContent>
                        <w:r>
                          <w:t>2020/21:114</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99A26E" w14:textId="77777777" w:rsidR="00C31C58" w:rsidRDefault="00C31C58"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DAF8CA" w14:textId="77777777" w:rsidR="00C31C58" w:rsidRDefault="00C31C58"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040964" w14:textId="7BD1D051" w:rsidR="00C31C58" w:rsidRPr="00756E21" w:rsidRDefault="00D25804" w:rsidP="00664D04">
                          <w:pPr>
                            <w:pStyle w:val="Brdtext"/>
                            <w:jc w:val="left"/>
                          </w:pPr>
                          <w:sdt>
                            <w:sdtPr>
                              <w:alias w:val="NummerEtikett"/>
                              <w:tag w:val="NummerEtikett"/>
                              <w:id w:val="-1848549306"/>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472670633"/>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Ov9H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1NKNKvRoyfRBrdBAuNYnsb6KVCPFrjQfjYtoMO9x2XMupWujn/kQ6BHoXf74sIZ4dEon+ToGCUc&#10;unycX4xT9bODtXU+fBGmJlEoqEPzUk3Z9tYHvATQARKDeaOq8qZSKh0iYcSVcmTL0GoV0hth8QdK&#10;adIU9Pz0bJQcaxPNO89KRzciUaYPFzPvMkxS2CkRMUp/ExIlS4m+EptxLvQ+fkJHlESotxj2+MOr&#10;3mLc5QGLFNnosDeuK21cyj7N2KFk5Y+hZLLDo+BHeUcxtMu248rZwIClKXcghjPdZHnLbyp075b5&#10;8MAcRgkNx3oI9/hIZVB900uUrI379dp9xIPh0FLSYDQL6n9umBOUqK8a3L/IJ5M4y+kwOfsIIhF3&#10;rFkea/SmvjKgRI5FZHkSIz6oQZTO1M/YIosYFSqmOWIXNAziVegWBrYQF4tFAmF6LQu3+tHy6DqW&#10;OXLzqX1mzvYEDqD+nRmGmE1f8LjDRktvF5sALiaSx0J3Ve0bgMlP3O+3VFwtx+eEOuzS+W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DE6/0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F040964" w14:textId="7BD1D051" w:rsidR="00C31C58" w:rsidRPr="00756E21" w:rsidRDefault="00C31C58" w:rsidP="00664D04">
                    <w:pPr>
                      <w:pStyle w:val="Brdtext"/>
                      <w:jc w:val="left"/>
                    </w:pPr>
                    <w:sdt>
                      <w:sdtPr>
                        <w:alias w:val="NummerEtikett"/>
                        <w:tag w:val="NummerEtikett"/>
                        <w:id w:val="-1848549306"/>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472670633"/>
                        <w:lock w:val="sdtContentLocked"/>
                        <w:dataBinding w:prefixMappings="xmlns:ns0='http://rkdhs/mallar/lagstiftning/Skr/Skr.xsd'" w:xpath="/ns0:dokumentvärden[1]/ns0:dokumentnummer[1]" w:storeItemID="{068625C3-B546-44A5-B525-B7CC092E5AD6}"/>
                        <w:text/>
                      </w:sdtPr>
                      <w:sdtContent>
                        <w:r>
                          <w:t>2020/21:114</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160B4D" w14:textId="77777777" w:rsidR="00C31C58" w:rsidRDefault="00C31C58" w:rsidP="00EE1584">
    <w:pPr>
      <w:pStyle w:val="Brdtext"/>
    </w:pPr>
    <w:r>
      <w:rPr>
        <w:noProof/>
        <w:lang w:eastAsia="sv-SE"/>
      </w:rPr>
      <mc:AlternateContent>
        <mc:Choice Requires="wps">
          <w:drawing>
            <wp:anchor distT="0" distB="0" distL="0" distR="0" simplePos="0" relativeHeight="2516674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12D416" w14:textId="36CDB577" w:rsidR="00C31C58" w:rsidRPr="00756E21" w:rsidRDefault="00D25804" w:rsidP="00A118D8">
                          <w:pPr>
                            <w:pStyle w:val="Brdtext"/>
                            <w:jc w:val="left"/>
                          </w:pPr>
                          <w:sdt>
                            <w:sdtPr>
                              <w:alias w:val="NummerEtikett"/>
                              <w:tag w:val="NummerEtikett"/>
                              <w:id w:val="-1866659984"/>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689827722"/>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g0YX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zElmtXo0ZNog9sggdNYnsb6KVCPFrjQfjYtoMO9x2XMupWujn/kQ6BHoXf74sIZ4dEon+ToGCUc&#10;unycX4xT9bODtXU+fBGmJlEoqEPzUk3Z9tYHvATQARKDeaOq8qZSKh0iYcSVcmTL0GoV0hth8QdK&#10;adIU9Pz0bJQcaxPNO89KRzciUaYPFzPvMkxS2CkRMUp/ExIlS4m+EptxLvQ+fkJHlESotxj2+MOr&#10;3mLc5QGLFNnosDeuK21cyj7N2KFk5Y+hZLLDo+BHeUcxtMu248r5wIClKXcghjPdZHnLbyp075b5&#10;8MAcRgkNx3oI9/hIZVB900uUrI379dp9xIPh0FLSYDQL6n9umBOUqK8a3L/IJ5M4y+kwOfsIIhF3&#10;rFkea/SmvjKgRI5FZHkSIz6oQZTO1M/YIosYFSqmOWIXNAziVegWBrYQF4tFAmF6LQu3+tHy6DqW&#10;OXLzqX1mzvYEDqD+nRmGmE1f8LjDRktvF5sALiaSx0J3Ve0bgMlP3O+3VFwtx+eEOuzS+W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lg0Y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712D416" w14:textId="36CDB577" w:rsidR="00C31C58" w:rsidRPr="00756E21" w:rsidRDefault="00C31C58" w:rsidP="00A118D8">
                    <w:pPr>
                      <w:pStyle w:val="Brdtext"/>
                      <w:jc w:val="left"/>
                    </w:pPr>
                    <w:sdt>
                      <w:sdtPr>
                        <w:alias w:val="NummerEtikett"/>
                        <w:tag w:val="NummerEtikett"/>
                        <w:id w:val="-1866659984"/>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689827722"/>
                        <w:lock w:val="sdtContentLocked"/>
                        <w:dataBinding w:prefixMappings="xmlns:ns0='http://rkdhs/mallar/lagstiftning/Skr/Skr.xsd'" w:xpath="/ns0:dokumentvärden[1]/ns0:dokumentnummer[1]" w:storeItemID="{068625C3-B546-44A5-B525-B7CC092E5AD6}"/>
                        <w:text/>
                      </w:sdtPr>
                      <w:sdtContent>
                        <w:r>
                          <w:t>2020/21:114</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6BCA60" w14:textId="77777777" w:rsidR="00C31C58" w:rsidRDefault="00C31C58"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30DACC" w14:textId="77777777" w:rsidR="00C31C58" w:rsidRDefault="00C31C58"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BD5712" w14:textId="62FFF15A" w:rsidR="00C31C58" w:rsidRPr="00756E21" w:rsidRDefault="00D25804" w:rsidP="00664D04">
                          <w:pPr>
                            <w:pStyle w:val="Brdtext"/>
                            <w:jc w:val="left"/>
                          </w:pPr>
                          <w:sdt>
                            <w:sdtPr>
                              <w:alias w:val="NummerEtikett"/>
                              <w:tag w:val="NummerEtikett"/>
                              <w:id w:val="662978966"/>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768040066"/>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rMjiwIAAJMFAAAOAAAAZHJzL2Uyb0RvYy54bWysVFtP2zAYfZ+0/2D5faTpChsVKepATJMQ&#10;oMHEs+vYNJpvs90m3a/n2EkvY7ww7SWx/Z3vdr7L2XmnFVkLHxprKloejSgRhtu6MU8V/fFw9eEz&#10;JSEyUzNljajoRgR6Pnv/7qx1UzG2S6tq4QmMmDBtXUWXMbppUQS+FJqFI+uEgVBar1nE1T8VtWct&#10;rGtVjEejk6K1vnbechECXi97IZ1l+1IKHm+lDCISVVHEFvPX5+8ifYvZGZs+eeaWDR/CYP8QhWaN&#10;gdOdqUsWGVn55i9TuuHeBivjEbe6sFI2XOQckE05epHN/ZI5kXMBOcHtaAr/zyy/Wd950tSo3TEl&#10;hmnU6EF00a+QwDjR07owBereARe7L7YDdPse8Jiy7qTX6Y98COQgerMjF8YIT0rlpETFKOGQlePy&#10;dJzZL/bazof4VVhN0qGiHsXLnLL1dYiIBNAtJDkLVjX1VaNUvqSGERfKkzVDqVXMMULjD5QypK3o&#10;ycfjUTZsbFLvLSuTzIjcMoO7lHmfYT7FjRIJo8x3IUFZTvQV34xzYXb+MzqhJFy9RXHA76N6i3Kf&#10;BzSyZ2viTlk3xvqcfZ6xPWX1zy1lsseD8IO80zF2iy73Sl+69LSw9QaN4W0/WcHxqwbVu2Yh3jGP&#10;UULBsR7iLT5SWbBvhxMlS+t/v/ae8OhwSClpMZoVDb9WzAtK1DeD3j8tJ5M0y/kyOf6EaIg/lCwO&#10;JWalLyxaosQicjwfEz6q7VF6qx+xRebJK0TMcPiuaNweL2K/MLCFuJjPMwjT61i8NveOJ9OJ5tSb&#10;D90j825o4IjWv7HbIWbTF33cY5NmcPNVRC/mJt+zOhQAk597f9hSabUc3jNqv0tnz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0qzI4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6DBD5712" w14:textId="62FFF15A" w:rsidR="00C31C58" w:rsidRPr="00756E21" w:rsidRDefault="00C31C58" w:rsidP="00664D04">
                    <w:pPr>
                      <w:pStyle w:val="Brdtext"/>
                      <w:jc w:val="left"/>
                    </w:pPr>
                    <w:sdt>
                      <w:sdtPr>
                        <w:alias w:val="NummerEtikett"/>
                        <w:tag w:val="NummerEtikett"/>
                        <w:id w:val="662978966"/>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768040066"/>
                        <w:lock w:val="sdtContentLocked"/>
                        <w:dataBinding w:prefixMappings="xmlns:ns0='http://rkdhs/mallar/lagstiftning/Skr/Skr.xsd'" w:xpath="/ns0:dokumentvärden[1]/ns0:dokumentnummer[1]" w:storeItemID="{068625C3-B546-44A5-B525-B7CC092E5AD6}"/>
                        <w:text/>
                      </w:sdtPr>
                      <w:sdtContent>
                        <w:r>
                          <w:t>2020/21:114</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CF89DC" w14:textId="77777777" w:rsidR="00C31C58" w:rsidRDefault="00C31C58" w:rsidP="00EE1584">
    <w:pPr>
      <w:pStyle w:val="Brdtext"/>
    </w:pPr>
    <w:r>
      <w:rPr>
        <w:noProof/>
        <w:lang w:eastAsia="sv-SE"/>
      </w:rPr>
      <mc:AlternateContent>
        <mc:Choice Requires="wps">
          <w:drawing>
            <wp:anchor distT="0" distB="0" distL="0" distR="0" simplePos="0" relativeHeight="2516684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A9F80E" w14:textId="2EDFB61B" w:rsidR="00C31C58" w:rsidRPr="00756E21" w:rsidRDefault="00D25804" w:rsidP="00A118D8">
                          <w:pPr>
                            <w:pStyle w:val="Brdtext"/>
                            <w:jc w:val="left"/>
                          </w:pPr>
                          <w:sdt>
                            <w:sdtPr>
                              <w:alias w:val="NummerEtikett"/>
                              <w:tag w:val="NummerEtikett"/>
                              <w:id w:val="-683979375"/>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20077293"/>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keQC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1B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iR5AK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8A9F80E" w14:textId="2EDFB61B" w:rsidR="00C31C58" w:rsidRPr="00756E21" w:rsidRDefault="00C31C58" w:rsidP="00A118D8">
                    <w:pPr>
                      <w:pStyle w:val="Brdtext"/>
                      <w:jc w:val="left"/>
                    </w:pPr>
                    <w:sdt>
                      <w:sdtPr>
                        <w:alias w:val="NummerEtikett"/>
                        <w:tag w:val="NummerEtikett"/>
                        <w:id w:val="-683979375"/>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20077293"/>
                        <w:lock w:val="sdtContentLocked"/>
                        <w:dataBinding w:prefixMappings="xmlns:ns0='http://rkdhs/mallar/lagstiftning/Skr/Skr.xsd'" w:xpath="/ns0:dokumentvärden[1]/ns0:dokumentnummer[1]" w:storeItemID="{068625C3-B546-44A5-B525-B7CC092E5AD6}"/>
                        <w:text/>
                      </w:sdtPr>
                      <w:sdtContent>
                        <w:r>
                          <w:t>2020/21:114</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B38480" w14:textId="77777777" w:rsidR="00C31C58" w:rsidRDefault="00C31C58"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FADEB4" w14:textId="77777777" w:rsidR="00C31C58" w:rsidRDefault="00C31C58"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EE4245" w14:textId="3EB12F43" w:rsidR="00C31C58" w:rsidRDefault="00D25804" w:rsidP="00664D04">
                          <w:pPr>
                            <w:pStyle w:val="Brdtext"/>
                            <w:jc w:val="left"/>
                          </w:pPr>
                          <w:sdt>
                            <w:sdtPr>
                              <w:alias w:val="NummerEtikett"/>
                              <w:tag w:val="NummerEtikett"/>
                              <w:id w:val="987835785"/>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664127893"/>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p w14:paraId="646CB954" w14:textId="01D8E552" w:rsidR="00C31C58" w:rsidRPr="000B6D9A" w:rsidRDefault="00D25804" w:rsidP="00C31C58">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C31C58">
                                <w:t>Bilaga</w:t>
                              </w:r>
                            </w:sdtContent>
                          </w:sdt>
                          <w:r w:rsidR="00C31C58">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C31C5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4SpSjwIAAJMFAAAOAAAAZHJzL2Uyb0RvYy54bWysVMFu2zAMvQ/YPwi6r46ztF2DOEXWosOA&#10;oi3WDj0rspQYkyVNUmJnX78n2U6yrpcOu9iU+EiK5CNnl22tyFY4Xxld0PxkRInQ3JSVXhX0+9PN&#10;h0+U+MB0yZTRoqA74enl/P27WWOnYmzWRpXCETjRftrYgq5DsNMs83wtauZPjBUaSmlczQKObpWV&#10;jjXwXqtsPBqdZY1xpXWGC+9xe90p6Tz5l1LwcC+lF4GoguJtIX1d+i7jN5vP2HTlmF1XvH8G+4dX&#10;1KzSCLp3dc0CIxtX/eWqrrgz3shwwk2dGSkrLlIOyCYfvcjmcc2sSLmgON7uy+T/n1t+t31wpCrR&#10;u3NKNKvRoyfRBrdBAuNYnsb6KVCPFrjQfjYtoMO9x2XMupWujn/kQ6BHoXf74sIZ4dEon+ToGCUc&#10;unycX4xT9bODtXU+fBGmJlEoqEPzUk3Z9tYHvATQARKDeaOq8qZSKh0iYcSVcmTL0GoV0hth8QdK&#10;adIU9Ozj6Sg51iaad56Vjm5EokwfLmbeZZiksFMiYpT+JiRKlhJ9JTbjXOh9/ISOKIlQbzHs8YdX&#10;vcW4ywMWKbLRYW9cV9q4lH2asUPJyh9DyWSHR8GP8o5iaJdt4sr4dGDA0pQ7EMOZbrK85TcVunfL&#10;fHhgDqOEhmM9hHt8pDKovuklStbG/XrtPuLBcGgpaTCaBfU/N8wJStRXDe5f5JNJnOV0mJyeg0jE&#10;HWuWxxq9qa8MKJFjEVmexIgPahClM/UztsgiRoWKaY7YBQ2DeBW6hYEtxMVikUCYXsvCrX60PLqO&#10;ZY7cfGqfmbM9gQOof2eGIWbTFzzusNHS28UmgIuJ5LHQXVX7BmDyE/f7LRVXy/E5oQ67d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HPhKl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6EE4245" w14:textId="3EB12F43" w:rsidR="00C31C58" w:rsidRDefault="00C31C58" w:rsidP="00664D04">
                    <w:pPr>
                      <w:pStyle w:val="Brdtext"/>
                      <w:jc w:val="left"/>
                    </w:pPr>
                    <w:sdt>
                      <w:sdtPr>
                        <w:alias w:val="NummerEtikett"/>
                        <w:tag w:val="NummerEtikett"/>
                        <w:id w:val="987835785"/>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664127893"/>
                        <w:lock w:val="sdtContentLocked"/>
                        <w:dataBinding w:prefixMappings="xmlns:ns0='http://rkdhs/mallar/lagstiftning/Skr/Skr.xsd'" w:xpath="/ns0:dokumentvärden[1]/ns0:dokumentnummer[1]" w:storeItemID="{068625C3-B546-44A5-B525-B7CC092E5AD6}"/>
                        <w:text/>
                      </w:sdtPr>
                      <w:sdtContent>
                        <w:r>
                          <w:t>2020/21:114</w:t>
                        </w:r>
                      </w:sdtContent>
                    </w:sdt>
                  </w:p>
                  <w:p w14:paraId="646CB954" w14:textId="01D8E552" w:rsidR="00C31C58" w:rsidRPr="000B6D9A" w:rsidRDefault="00C31C58" w:rsidP="00C31C58">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Content>
                        <w:r>
                          <w:t>Bilaga</w:t>
                        </w:r>
                      </w:sdtContent>
                    </w:sdt>
                    <w:r>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6D9834" w14:textId="77777777" w:rsidR="00C31C58" w:rsidRDefault="00C31C58" w:rsidP="00EE1584">
    <w:pPr>
      <w:pStyle w:val="Brdtext"/>
    </w:pPr>
    <w:r>
      <w:rPr>
        <w:noProof/>
        <w:lang w:eastAsia="sv-SE"/>
      </w:rPr>
      <mc:AlternateContent>
        <mc:Choice Requires="wps">
          <w:drawing>
            <wp:anchor distT="0" distB="0" distL="0" distR="0" simplePos="0" relativeHeight="2516695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88BE33" w14:textId="41E06E7C" w:rsidR="00C31C58" w:rsidRDefault="00D25804" w:rsidP="00A118D8">
                          <w:pPr>
                            <w:pStyle w:val="Brdtext"/>
                            <w:jc w:val="left"/>
                          </w:pPr>
                          <w:sdt>
                            <w:sdtPr>
                              <w:alias w:val="NummerEtikett"/>
                              <w:tag w:val="NummerEtikett"/>
                              <w:id w:val="-1075128609"/>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579900889"/>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p w14:paraId="32048A5A" w14:textId="293D4A95" w:rsidR="00C31C58" w:rsidRPr="000B6D9A" w:rsidRDefault="00D25804" w:rsidP="00C31C58">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C31C58">
                                <w:t>Bilaga</w:t>
                              </w:r>
                            </w:sdtContent>
                          </w:sdt>
                          <w:r w:rsidR="00C31C58">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C31C5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JMCjwIAAJM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ZtSolmNHj2KNrgNEjiN5WmsnwG1tMCF9rNpAR3uPS5j1q10dfwjHwI9Cr3bFxfOCI9G+SRHxyjh&#10;0OXj/Hycqp8drK3z4YswNYlCQR2al2rKtrc+4CWADpAYzBtVlTeVUukQCSOulCNbhlarkN4Iiz9Q&#10;SpOmoNPTs1FyrE007zwrHd2IRJk+XMy8yzBJYadExCj9TUiULCX6SmzGudD7+AkdURKh3mLY4w+v&#10;eotxlwcsUmSjw964rrRxKfs0Y4eSlT+GkskOj4If5R3F0K7axJXxdGDAypQ7EMOZbrK85TcVunfL&#10;fHhgDqOEhmM9hHt8pDKovuklStbG/XrtPuLBcGgpaTCaBfU/N8wJStRXDe6f55NJnOV0mJx9BJGI&#10;O9asjjV6U18ZUCLHIrI8iREf1CBKZ+onbJFFjAoV0xyxCxoG8Sp0CwNbiIvFIoEwvZaFW720PLqO&#10;ZY7cfGyfmLM9gQOof2eGIWaz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dYkwK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388BE33" w14:textId="41E06E7C" w:rsidR="00C31C58" w:rsidRDefault="00C31C58" w:rsidP="00A118D8">
                    <w:pPr>
                      <w:pStyle w:val="Brdtext"/>
                      <w:jc w:val="left"/>
                    </w:pPr>
                    <w:sdt>
                      <w:sdtPr>
                        <w:alias w:val="NummerEtikett"/>
                        <w:tag w:val="NummerEtikett"/>
                        <w:id w:val="-1075128609"/>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579900889"/>
                        <w:lock w:val="sdtContentLocked"/>
                        <w:dataBinding w:prefixMappings="xmlns:ns0='http://rkdhs/mallar/lagstiftning/Skr/Skr.xsd'" w:xpath="/ns0:dokumentvärden[1]/ns0:dokumentnummer[1]" w:storeItemID="{068625C3-B546-44A5-B525-B7CC092E5AD6}"/>
                        <w:text/>
                      </w:sdtPr>
                      <w:sdtContent>
                        <w:r>
                          <w:t>2020/21:114</w:t>
                        </w:r>
                      </w:sdtContent>
                    </w:sdt>
                  </w:p>
                  <w:p w14:paraId="32048A5A" w14:textId="293D4A95" w:rsidR="00C31C58" w:rsidRPr="000B6D9A" w:rsidRDefault="00C31C58" w:rsidP="00C31C58">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Content>
                        <w:r>
                          <w:t>Bilaga</w:t>
                        </w:r>
                      </w:sdtContent>
                    </w:sdt>
                    <w:r>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5412E7" w14:textId="77777777" w:rsidR="00C31C58" w:rsidRDefault="00C31C58"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B6BF2E" w14:textId="77777777" w:rsidR="00C31C58" w:rsidRDefault="00C31C58"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FA880A" w14:textId="65034590" w:rsidR="00C31C58" w:rsidRDefault="00D25804" w:rsidP="00664D04">
                          <w:pPr>
                            <w:pStyle w:val="Brdtext"/>
                            <w:jc w:val="left"/>
                          </w:pPr>
                          <w:sdt>
                            <w:sdtPr>
                              <w:alias w:val="NummerEtikett"/>
                              <w:tag w:val="NummerEtikett"/>
                              <w:id w:val="-696081900"/>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872584372"/>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p w14:paraId="132C0CAB" w14:textId="72595C79" w:rsidR="00C31C58" w:rsidRPr="000B6D9A" w:rsidRDefault="00D25804" w:rsidP="00C31C58">
                          <w:pPr>
                            <w:pStyle w:val="Brdtext"/>
                          </w:pPr>
                          <w:sdt>
                            <w:sdtPr>
                              <w:alias w:val="BilageEtikett"/>
                              <w:tag w:val="BilageEtikett"/>
                              <w:id w:val="937256040"/>
                              <w:lock w:val="sdtContentLocked"/>
                              <w:dataBinding w:prefixMappings="xmlns:ns0='http://rkdhs/mallar/lagstiftning/Skr/Skr.xsd'" w:xpath="/ns0:dokumentvärden[1]/ns0:bilagor[1]/ns0:bilaga[2]/@bilageetikett" w:storeItemID="{068625C3-B546-44A5-B525-B7CC092E5AD6}"/>
                              <w:text/>
                            </w:sdtPr>
                            <w:sdtEndPr/>
                            <w:sdtContent>
                              <w:r w:rsidR="00C31C58">
                                <w:t>Bilaga</w:t>
                              </w:r>
                            </w:sdtContent>
                          </w:sdt>
                          <w:r w:rsidR="00C31C58">
                            <w:t xml:space="preserve"> </w:t>
                          </w:r>
                          <w:sdt>
                            <w:sdtPr>
                              <w:alias w:val="BilageNummer"/>
                              <w:tag w:val="BilageNummer"/>
                              <w:id w:val="1235436982"/>
                              <w:lock w:val="sdtContentLocked"/>
                              <w:dataBinding w:prefixMappings="xmlns:ns0='http://rkdhs/mallar/lagstiftning/Skr/Skr.xsd'" w:xpath="/ns0:dokumentvärden[1]/ns0:bilagor[1]/ns0:bilaga[2]/@bilagenummer" w:storeItemID="{068625C3-B546-44A5-B525-B7CC092E5AD6}"/>
                              <w:text/>
                            </w:sdtPr>
                            <w:sdtEndPr/>
                            <w:sdtContent>
                              <w:r w:rsidR="00C31C5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p5Oq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PEMI0ePYou+hUSGKfytC5MgXpwwMXus+0A3d4HXKasO+l1+iMfAj0KvdkVF84IT0blpETHKOHQ&#10;lePybJyrX+ytnQ/xi7CaJKGiHs3LNWXrmxDxEkC3kBQsWNXU141S+ZAIIy6VJ2uGVquY3wiLP1DK&#10;kLaip8cno+zY2GTee1YmuRGZMkO4lHmfYZbiRomEUeabkChZTvSV2IxzYXbxMzqhJEK9xXDA71/1&#10;FuM+D1jkyNbEnbFujPU5+zxj+5LVP7Ylkz0eBT/IO4mxW3SZK8e5delqYesNiOFtP1nB8esG3bth&#10;Id4zj1FCw7Ee4h0+UllU3w4SJUvrf712n/BgOLSUtBjNioafK+YFJeqrAffPyskkzXI+TE4+gkjE&#10;H2oWhxqz0pcWlCixiBzPYsJHtRWlt/oJW2SeokLFDEfsisateBn7hYEtxMV8nkGYXsfijXlwPLlO&#10;ZU7cfOyemHcDgSOof2u3Q8ymL3jcY5NlcPNVBBczyfdVHRqAyc/cH7ZUWi2H54za79LZb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W6eTqo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09FA880A" w14:textId="65034590" w:rsidR="00C31C58" w:rsidRDefault="00C31C58" w:rsidP="00664D04">
                    <w:pPr>
                      <w:pStyle w:val="Brdtext"/>
                      <w:jc w:val="left"/>
                    </w:pPr>
                    <w:sdt>
                      <w:sdtPr>
                        <w:alias w:val="NummerEtikett"/>
                        <w:tag w:val="NummerEtikett"/>
                        <w:id w:val="-696081900"/>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872584372"/>
                        <w:lock w:val="sdtContentLocked"/>
                        <w:dataBinding w:prefixMappings="xmlns:ns0='http://rkdhs/mallar/lagstiftning/Skr/Skr.xsd'" w:xpath="/ns0:dokumentvärden[1]/ns0:dokumentnummer[1]" w:storeItemID="{068625C3-B546-44A5-B525-B7CC092E5AD6}"/>
                        <w:text/>
                      </w:sdtPr>
                      <w:sdtContent>
                        <w:r>
                          <w:t>2020/21:114</w:t>
                        </w:r>
                      </w:sdtContent>
                    </w:sdt>
                  </w:p>
                  <w:p w14:paraId="132C0CAB" w14:textId="72595C79" w:rsidR="00C31C58" w:rsidRPr="000B6D9A" w:rsidRDefault="00C31C58" w:rsidP="00C31C58">
                    <w:pPr>
                      <w:pStyle w:val="Brdtext"/>
                    </w:pPr>
                    <w:sdt>
                      <w:sdtPr>
                        <w:alias w:val="BilageEtikett"/>
                        <w:tag w:val="BilageEtikett"/>
                        <w:id w:val="937256040"/>
                        <w:lock w:val="sdtContentLocked"/>
                        <w:dataBinding w:prefixMappings="xmlns:ns0='http://rkdhs/mallar/lagstiftning/Skr/Skr.xsd'" w:xpath="/ns0:dokumentvärden[1]/ns0:bilagor[1]/ns0:bilaga[2]/@bilageetikett" w:storeItemID="{068625C3-B546-44A5-B525-B7CC092E5AD6}"/>
                        <w:text/>
                      </w:sdtPr>
                      <w:sdtContent>
                        <w:r>
                          <w:t>Bilaga</w:t>
                        </w:r>
                      </w:sdtContent>
                    </w:sdt>
                    <w:r>
                      <w:t xml:space="preserve"> </w:t>
                    </w:r>
                    <w:sdt>
                      <w:sdtPr>
                        <w:alias w:val="BilageNummer"/>
                        <w:tag w:val="BilageNummer"/>
                        <w:id w:val="1235436982"/>
                        <w:lock w:val="sdtContentLocked"/>
                        <w:dataBinding w:prefixMappings="xmlns:ns0='http://rkdhs/mallar/lagstiftning/Skr/Skr.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F31A28" w14:textId="77777777" w:rsidR="00C31C58" w:rsidRDefault="00C31C58"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976A28" w14:textId="64124069" w:rsidR="00C31C58" w:rsidRDefault="00D25804" w:rsidP="00A118D8">
                          <w:pPr>
                            <w:pStyle w:val="Brdtext"/>
                            <w:jc w:val="left"/>
                          </w:pPr>
                          <w:sdt>
                            <w:sdtPr>
                              <w:alias w:val="NummerEtikett"/>
                              <w:tag w:val="NummerEtikett"/>
                              <w:id w:val="2141151710"/>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851029504"/>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p w14:paraId="19183CD6" w14:textId="68B6D3CF" w:rsidR="00C31C58" w:rsidRPr="000B6D9A" w:rsidRDefault="00D25804" w:rsidP="00C31C58">
                          <w:pPr>
                            <w:pStyle w:val="Brdtext"/>
                          </w:pPr>
                          <w:sdt>
                            <w:sdtPr>
                              <w:alias w:val="BilageEtikett"/>
                              <w:tag w:val="BilageEtikett"/>
                              <w:id w:val="-1547372009"/>
                              <w:lock w:val="sdtContentLocked"/>
                              <w:dataBinding w:prefixMappings="xmlns:ns0='http://rkdhs/mallar/lagstiftning/Skr/Skr.xsd'" w:xpath="/ns0:dokumentvärden[1]/ns0:bilagor[1]/ns0:bilaga[2]/@bilageetikett" w:storeItemID="{068625C3-B546-44A5-B525-B7CC092E5AD6}"/>
                              <w:text/>
                            </w:sdtPr>
                            <w:sdtEndPr/>
                            <w:sdtContent>
                              <w:r w:rsidR="00C31C58">
                                <w:t>Bilaga</w:t>
                              </w:r>
                            </w:sdtContent>
                          </w:sdt>
                          <w:r w:rsidR="00C31C58">
                            <w:t xml:space="preserve"> </w:t>
                          </w:r>
                          <w:sdt>
                            <w:sdtPr>
                              <w:alias w:val="BilageNummer"/>
                              <w:tag w:val="BilageNummer"/>
                              <w:id w:val="-1325654366"/>
                              <w:lock w:val="sdtContentLocked"/>
                              <w:dataBinding w:prefixMappings="xmlns:ns0='http://rkdhs/mallar/lagstiftning/Skr/Skr.xsd'" w:xpath="/ns0:dokumentvärden[1]/ns0:bilagor[1]/ns0:bilaga[2]/@bilagenummer" w:storeItemID="{068625C3-B546-44A5-B525-B7CC092E5AD6}"/>
                              <w:text/>
                            </w:sdtPr>
                            <w:sdtEndPr/>
                            <w:sdtContent>
                              <w:r w:rsidR="00C31C5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fMS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Q6cM0+jRo+iiXyGB41Se1oUpUA8OuNh9th2g2/uAy5R1J71Of+RDoEehN7viwhnhyaiclOgYJRy6&#10;clyejXP1i7218yF+EVaTJFTUo3m5pmx9EyJeAugWkoIFq5r6ulEqHxJhxKXyZM3QahXzG2HxB0oZ&#10;0lb09PhklB0bm8x7z8okNyJTZgiXMu8zzFLcKJEwynwTEiXLib4Sm3EuzC5+RieURKi3GA74/ave&#10;YtznAYsc2Zq4M9aNsT5nn2dsX7L6x7Zkssej4Ad5JzF2iy5z5XjHgIWtNyCGt/1kBcevG3TvhoV4&#10;zzxGCQ3Heoh3+EhlUX07SJQsrf/12n3Cg+HQUtJiNCsafq6YF5SorwbcPysnkzTL+TA5+QgiEX+o&#10;WRxqzEpfWlCixCJyPIsJH9VWlN7qJ2yReYoKFTMcsSsat+Jl7BcGthAX83kGYXodizfmwfHkOpU5&#10;cfOxe2LeDQSOoP6t3Q4xm77gcY9NlsHNVxFczCRPhe6rOjQAk5+5P2yptFoOzxm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sHzEi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4976A28" w14:textId="64124069" w:rsidR="00C31C58" w:rsidRDefault="00C31C58" w:rsidP="00A118D8">
                    <w:pPr>
                      <w:pStyle w:val="Brdtext"/>
                      <w:jc w:val="left"/>
                    </w:pPr>
                    <w:sdt>
                      <w:sdtPr>
                        <w:alias w:val="NummerEtikett"/>
                        <w:tag w:val="NummerEtikett"/>
                        <w:id w:val="2141151710"/>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851029504"/>
                        <w:lock w:val="sdtContentLocked"/>
                        <w:dataBinding w:prefixMappings="xmlns:ns0='http://rkdhs/mallar/lagstiftning/Skr/Skr.xsd'" w:xpath="/ns0:dokumentvärden[1]/ns0:dokumentnummer[1]" w:storeItemID="{068625C3-B546-44A5-B525-B7CC092E5AD6}"/>
                        <w:text/>
                      </w:sdtPr>
                      <w:sdtContent>
                        <w:r>
                          <w:t>2020/21:114</w:t>
                        </w:r>
                      </w:sdtContent>
                    </w:sdt>
                  </w:p>
                  <w:p w14:paraId="19183CD6" w14:textId="68B6D3CF" w:rsidR="00C31C58" w:rsidRPr="000B6D9A" w:rsidRDefault="00C31C58" w:rsidP="00C31C58">
                    <w:pPr>
                      <w:pStyle w:val="Brdtext"/>
                    </w:pPr>
                    <w:sdt>
                      <w:sdtPr>
                        <w:alias w:val="BilageEtikett"/>
                        <w:tag w:val="BilageEtikett"/>
                        <w:id w:val="-1547372009"/>
                        <w:lock w:val="sdtContentLocked"/>
                        <w:dataBinding w:prefixMappings="xmlns:ns0='http://rkdhs/mallar/lagstiftning/Skr/Skr.xsd'" w:xpath="/ns0:dokumentvärden[1]/ns0:bilagor[1]/ns0:bilaga[2]/@bilageetikett" w:storeItemID="{068625C3-B546-44A5-B525-B7CC092E5AD6}"/>
                        <w:text/>
                      </w:sdtPr>
                      <w:sdtContent>
                        <w:r>
                          <w:t>Bilaga</w:t>
                        </w:r>
                      </w:sdtContent>
                    </w:sdt>
                    <w:r>
                      <w:t xml:space="preserve"> </w:t>
                    </w:r>
                    <w:sdt>
                      <w:sdtPr>
                        <w:alias w:val="BilageNummer"/>
                        <w:tag w:val="BilageNummer"/>
                        <w:id w:val="-1325654366"/>
                        <w:lock w:val="sdtContentLocked"/>
                        <w:dataBinding w:prefixMappings="xmlns:ns0='http://rkdhs/mallar/lagstiftning/Skr/Skr.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838C7D" w14:textId="77777777" w:rsidR="00C31C58" w:rsidRDefault="00C31C58"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F91055" w14:textId="77777777" w:rsidR="00C31C58" w:rsidRDefault="00C31C58"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AEB4CA" w14:textId="72758FA7" w:rsidR="00C31C58" w:rsidRDefault="00D25804" w:rsidP="00664D04">
                          <w:pPr>
                            <w:pStyle w:val="Brdtext"/>
                            <w:jc w:val="left"/>
                          </w:pPr>
                          <w:sdt>
                            <w:sdtPr>
                              <w:alias w:val="NummerEtikett"/>
                              <w:tag w:val="NummerEtikett"/>
                              <w:id w:val="-726445691"/>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327743473"/>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p w14:paraId="02891479" w14:textId="1F93F62E" w:rsidR="00C31C58" w:rsidRPr="000B6D9A" w:rsidRDefault="00D25804" w:rsidP="00C31C58">
                          <w:pPr>
                            <w:pStyle w:val="Brdtext"/>
                          </w:pPr>
                          <w:sdt>
                            <w:sdtPr>
                              <w:alias w:val="BilageEtikett"/>
                              <w:tag w:val="BilageEtikett"/>
                              <w:id w:val="-1077588820"/>
                              <w:lock w:val="sdtContentLocked"/>
                              <w:dataBinding w:prefixMappings="xmlns:ns0='http://rkdhs/mallar/lagstiftning/Skr/Skr.xsd'" w:xpath="/ns0:dokumentvärden[1]/ns0:bilagor[1]/ns0:bilaga[3]/@bilageetikett" w:storeItemID="{068625C3-B546-44A5-B525-B7CC092E5AD6}"/>
                              <w:text/>
                            </w:sdtPr>
                            <w:sdtEndPr/>
                            <w:sdtContent>
                              <w:r w:rsidR="00C31C58">
                                <w:t>Bilaga</w:t>
                              </w:r>
                            </w:sdtContent>
                          </w:sdt>
                          <w:r w:rsidR="00C31C58">
                            <w:t xml:space="preserve"> </w:t>
                          </w:r>
                          <w:sdt>
                            <w:sdtPr>
                              <w:alias w:val="BilageNummer"/>
                              <w:tag w:val="BilageNummer"/>
                              <w:id w:val="-1207720595"/>
                              <w:lock w:val="sdtContentLocked"/>
                              <w:dataBinding w:prefixMappings="xmlns:ns0='http://rkdhs/mallar/lagstiftning/Skr/Skr.xsd'" w:xpath="/ns0:dokumentvärden[1]/ns0:bilagor[1]/ns0:bilaga[3]/@bilagenummer" w:storeItemID="{068625C3-B546-44A5-B525-B7CC092E5AD6}"/>
                              <w:text/>
                            </w:sdtPr>
                            <w:sdtEndPr/>
                            <w:sdtContent>
                              <w:r w:rsidR="00C31C5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GdYE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jnNKNKvRoyfRBrdBAeNIT2P9FKhHC1xoP5sWbR7OPQ5j1a10dfyjHgI7iN7tyUUwwqNTPsnRMUo4&#10;bPk4vxgn9rODt3U+fBGmJnFRUIfmJU7Z9tYH3ATQARKTeaOq8qZSKm2iYMSVcmTL0GoV0h3h8QdK&#10;adIU9Pz0bJQCaxPdu8hKxzAiSaZPFyvvKkyrsFMiYpT+JiQoS4W+kptxLvQ+f0JHlESqtzj2+MOt&#10;3uLc1QGPlNnosHeuK21cqj7N2IGy8sdAmezwIPyo7rgM7bJNWjk9GxSwNOUOwnCmmyxv+U2F7t0y&#10;Hx6Ywyih4Xgewj0+Uhmwb/oVJWvjfr12HvFQOKyUNBjNgvqfG+YEJeqrhvYv8skkznLaTM4+QkjE&#10;HVuWxxa9qa8MJAF543ZpGfFBDUvpTP2MV2QRs8LENEfugoZheRW6BwOvEBeLRQJhei0Lt/rR8hg6&#10;0hy1+dQ+M2d7AQdI/84MQ8ymL3TcYaOnt4tNgBaTyCPRHat9AzD5Sfv9KxWfluN9Qh3e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mGdYE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5AEB4CA" w14:textId="72758FA7" w:rsidR="00C31C58" w:rsidRDefault="00C31C58" w:rsidP="00664D04">
                    <w:pPr>
                      <w:pStyle w:val="Brdtext"/>
                      <w:jc w:val="left"/>
                    </w:pPr>
                    <w:sdt>
                      <w:sdtPr>
                        <w:alias w:val="NummerEtikett"/>
                        <w:tag w:val="NummerEtikett"/>
                        <w:id w:val="-726445691"/>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327743473"/>
                        <w:lock w:val="sdtContentLocked"/>
                        <w:dataBinding w:prefixMappings="xmlns:ns0='http://rkdhs/mallar/lagstiftning/Skr/Skr.xsd'" w:xpath="/ns0:dokumentvärden[1]/ns0:dokumentnummer[1]" w:storeItemID="{068625C3-B546-44A5-B525-B7CC092E5AD6}"/>
                        <w:text/>
                      </w:sdtPr>
                      <w:sdtContent>
                        <w:r>
                          <w:t>2020/21:114</w:t>
                        </w:r>
                      </w:sdtContent>
                    </w:sdt>
                  </w:p>
                  <w:p w14:paraId="02891479" w14:textId="1F93F62E" w:rsidR="00C31C58" w:rsidRPr="000B6D9A" w:rsidRDefault="00C31C58" w:rsidP="00C31C58">
                    <w:pPr>
                      <w:pStyle w:val="Brdtext"/>
                    </w:pPr>
                    <w:sdt>
                      <w:sdtPr>
                        <w:alias w:val="BilageEtikett"/>
                        <w:tag w:val="BilageEtikett"/>
                        <w:id w:val="-1077588820"/>
                        <w:lock w:val="sdtContentLocked"/>
                        <w:dataBinding w:prefixMappings="xmlns:ns0='http://rkdhs/mallar/lagstiftning/Skr/Skr.xsd'" w:xpath="/ns0:dokumentvärden[1]/ns0:bilagor[1]/ns0:bilaga[3]/@bilageetikett" w:storeItemID="{068625C3-B546-44A5-B525-B7CC092E5AD6}"/>
                        <w:text/>
                      </w:sdtPr>
                      <w:sdtContent>
                        <w:r>
                          <w:t>Bilaga</w:t>
                        </w:r>
                      </w:sdtContent>
                    </w:sdt>
                    <w:r>
                      <w:t xml:space="preserve"> </w:t>
                    </w:r>
                    <w:sdt>
                      <w:sdtPr>
                        <w:alias w:val="BilageNummer"/>
                        <w:tag w:val="BilageNummer"/>
                        <w:id w:val="-1207720595"/>
                        <w:lock w:val="sdtContentLocked"/>
                        <w:dataBinding w:prefixMappings="xmlns:ns0='http://rkdhs/mallar/lagstiftning/Skr/Skr.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20A41A" w14:textId="77777777" w:rsidR="00C31C58" w:rsidRDefault="00C31C58"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877C7A" w14:textId="601B50D7" w:rsidR="00C31C58" w:rsidRDefault="00D25804" w:rsidP="00A118D8">
                          <w:pPr>
                            <w:pStyle w:val="Brdtext"/>
                            <w:jc w:val="left"/>
                          </w:pPr>
                          <w:sdt>
                            <w:sdtPr>
                              <w:alias w:val="NummerEtikett"/>
                              <w:tag w:val="NummerEtikett"/>
                              <w:id w:val="-847406520"/>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282543124"/>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p w14:paraId="05D5C17B" w14:textId="5554911A" w:rsidR="00C31C58" w:rsidRPr="000B6D9A" w:rsidRDefault="00D25804" w:rsidP="00C31C58">
                          <w:pPr>
                            <w:pStyle w:val="Brdtext"/>
                          </w:pPr>
                          <w:sdt>
                            <w:sdtPr>
                              <w:alias w:val="BilageEtikett"/>
                              <w:tag w:val="BilageEtikett"/>
                              <w:id w:val="-388500311"/>
                              <w:lock w:val="sdtContentLocked"/>
                              <w:dataBinding w:prefixMappings="xmlns:ns0='http://rkdhs/mallar/lagstiftning/Skr/Skr.xsd'" w:xpath="/ns0:dokumentvärden[1]/ns0:bilagor[1]/ns0:bilaga[3]/@bilageetikett" w:storeItemID="{068625C3-B546-44A5-B525-B7CC092E5AD6}"/>
                              <w:text/>
                            </w:sdtPr>
                            <w:sdtEndPr/>
                            <w:sdtContent>
                              <w:r w:rsidR="00C31C58">
                                <w:t>Bilaga</w:t>
                              </w:r>
                            </w:sdtContent>
                          </w:sdt>
                          <w:r w:rsidR="00C31C58">
                            <w:t xml:space="preserve"> </w:t>
                          </w:r>
                          <w:sdt>
                            <w:sdtPr>
                              <w:alias w:val="BilageNummer"/>
                              <w:tag w:val="BilageNummer"/>
                              <w:id w:val="1385840122"/>
                              <w:lock w:val="sdtContentLocked"/>
                              <w:dataBinding w:prefixMappings="xmlns:ns0='http://rkdhs/mallar/lagstiftning/Skr/Skr.xsd'" w:xpath="/ns0:dokumentvärden[1]/ns0:bilagor[1]/ns0:bilaga[3]/@bilagenummer" w:storeItemID="{068625C3-B546-44A5-B525-B7CC092E5AD6}"/>
                              <w:text/>
                            </w:sdtPr>
                            <w:sdtEndPr/>
                            <w:sdtContent>
                              <w:r w:rsidR="00C31C5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oG9UjgIAAJMFAAAOAAAAZHJzL2Uyb0RvYy54bWysVMFu2zAMvQ/YPwi6r47TtFuDOEXWosOA&#10;oi3WDj0rspQYk0VNYmJnXz9KtpOs66XDLjYlko8i+cjZZVsbtlU+VGALnp+MOFNWQlnZVcG/P918&#10;+MRZQGFLYcCqgu9U4Jfz9+9mjZuqMazBlMozArFh2riCrxHdNMuCXKtahBNwypJSg68F0tGvstKL&#10;htBrk41Ho/OsAV86D1KFQLfXnZLPE77WSuK91kEhMwWnt2H6+vRdxm82n4npygu3rmT/DPEPr6hF&#10;ZSnoHupaoGAbX/0FVVfSQwCNJxLqDLSupEo5UDb56EU2j2vhVMqFihPcvkzh/8HKu+2DZ1VZ8DGV&#10;x4qaevSkWvQbSuA0lqdxYUpWj47ssP0MLbV5uA90GbNuta/jn/JhpCek3b64BMZkdMonOXWMM0m6&#10;fJxfUECCzw7ezgf8oqBmUSi4p+almortbcDOdDCJwQKYqrypjEmHSBh1ZTzbCmq1wfRGAv/DyljW&#10;FPz89GyUgC1E9w7Z2AijEmX6cDHzLsMk4c6oaGPsN6WpZCnRV2ILKZXdx0/W0UpTqLc49vaHV73F&#10;ucuDPFJksLh3risLPmWfZuxQsvLHUDLd2VNvjvKOIrbLNnHl9HxgwBLKHRHDQzdZwcmbirp3KwI+&#10;CE+jRA2n9YD39NEGqPrQS5ytwf967T7aE8NJy1lDo1nw8HMjvOLMfLXE/Yt8MiFYTIfJ2cfIXH+s&#10;WR5r7Ka+AqJETovIySRGezSDqD3Uz7RFFjEqqYSVFLvgOIhX2C0M2kJSLRbJiKbXCby1j05G6Fjm&#10;yM2n9ll41xMYifp3MAyxmL7gcWcbPYNbbJC4mEgeC91VtW8ATX4ak35LxdVyfE5Wh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MqBvV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6877C7A" w14:textId="601B50D7" w:rsidR="00C31C58" w:rsidRDefault="00C31C58" w:rsidP="00A118D8">
                    <w:pPr>
                      <w:pStyle w:val="Brdtext"/>
                      <w:jc w:val="left"/>
                    </w:pPr>
                    <w:sdt>
                      <w:sdtPr>
                        <w:alias w:val="NummerEtikett"/>
                        <w:tag w:val="NummerEtikett"/>
                        <w:id w:val="-847406520"/>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282543124"/>
                        <w:lock w:val="sdtContentLocked"/>
                        <w:dataBinding w:prefixMappings="xmlns:ns0='http://rkdhs/mallar/lagstiftning/Skr/Skr.xsd'" w:xpath="/ns0:dokumentvärden[1]/ns0:dokumentnummer[1]" w:storeItemID="{068625C3-B546-44A5-B525-B7CC092E5AD6}"/>
                        <w:text/>
                      </w:sdtPr>
                      <w:sdtContent>
                        <w:r>
                          <w:t>2020/21:114</w:t>
                        </w:r>
                      </w:sdtContent>
                    </w:sdt>
                  </w:p>
                  <w:p w14:paraId="05D5C17B" w14:textId="5554911A" w:rsidR="00C31C58" w:rsidRPr="000B6D9A" w:rsidRDefault="00C31C58" w:rsidP="00C31C58">
                    <w:pPr>
                      <w:pStyle w:val="Brdtext"/>
                    </w:pPr>
                    <w:sdt>
                      <w:sdtPr>
                        <w:alias w:val="BilageEtikett"/>
                        <w:tag w:val="BilageEtikett"/>
                        <w:id w:val="-388500311"/>
                        <w:lock w:val="sdtContentLocked"/>
                        <w:dataBinding w:prefixMappings="xmlns:ns0='http://rkdhs/mallar/lagstiftning/Skr/Skr.xsd'" w:xpath="/ns0:dokumentvärden[1]/ns0:bilagor[1]/ns0:bilaga[3]/@bilageetikett" w:storeItemID="{068625C3-B546-44A5-B525-B7CC092E5AD6}"/>
                        <w:text/>
                      </w:sdtPr>
                      <w:sdtContent>
                        <w:r>
                          <w:t>Bilaga</w:t>
                        </w:r>
                      </w:sdtContent>
                    </w:sdt>
                    <w:r>
                      <w:t xml:space="preserve"> </w:t>
                    </w:r>
                    <w:sdt>
                      <w:sdtPr>
                        <w:alias w:val="BilageNummer"/>
                        <w:tag w:val="BilageNummer"/>
                        <w:id w:val="1385840122"/>
                        <w:lock w:val="sdtContentLocked"/>
                        <w:dataBinding w:prefixMappings="xmlns:ns0='http://rkdhs/mallar/lagstiftning/Skr/Skr.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A475ED" w14:textId="77777777" w:rsidR="00C31C58" w:rsidRDefault="00C31C58"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482086" w14:textId="77777777" w:rsidR="00C31C58" w:rsidRDefault="00C31C58"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89A8E0" w14:textId="2FFE5DD3" w:rsidR="00C31C58" w:rsidRDefault="00D25804" w:rsidP="00664D04">
                          <w:pPr>
                            <w:pStyle w:val="Brdtext"/>
                            <w:jc w:val="left"/>
                          </w:pPr>
                          <w:sdt>
                            <w:sdtPr>
                              <w:alias w:val="NummerEtikett"/>
                              <w:tag w:val="NummerEtikett"/>
                              <w:id w:val="306214985"/>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775947271"/>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p w14:paraId="75F1C466" w14:textId="477591EA" w:rsidR="00C31C58" w:rsidRPr="000B6D9A" w:rsidRDefault="00D25804" w:rsidP="00C31C58">
                          <w:pPr>
                            <w:pStyle w:val="Brdtext"/>
                          </w:pPr>
                          <w:sdt>
                            <w:sdtPr>
                              <w:alias w:val="BilageEtikett"/>
                              <w:tag w:val="BilageEtikett"/>
                              <w:id w:val="-1374620456"/>
                              <w:lock w:val="sdtContentLocked"/>
                              <w:dataBinding w:prefixMappings="xmlns:ns0='http://rkdhs/mallar/lagstiftning/Skr/Skr.xsd'" w:xpath="/ns0:dokumentvärden[1]/ns0:bilagor[1]/ns0:bilaga[4]/@bilageetikett" w:storeItemID="{068625C3-B546-44A5-B525-B7CC092E5AD6}"/>
                              <w:text/>
                            </w:sdtPr>
                            <w:sdtEndPr/>
                            <w:sdtContent>
                              <w:r w:rsidR="00C31C58">
                                <w:t>Bilaga</w:t>
                              </w:r>
                            </w:sdtContent>
                          </w:sdt>
                          <w:r w:rsidR="00C31C58">
                            <w:t xml:space="preserve"> </w:t>
                          </w:r>
                          <w:sdt>
                            <w:sdtPr>
                              <w:alias w:val="BilageNummer"/>
                              <w:tag w:val="BilageNummer"/>
                              <w:id w:val="1822613653"/>
                              <w:lock w:val="sdtContentLocked"/>
                              <w:dataBinding w:prefixMappings="xmlns:ns0='http://rkdhs/mallar/lagstiftning/Skr/Skr.xsd'" w:xpath="/ns0:dokumentvärden[1]/ns0:bilagor[1]/ns0:bilaga[4]/@bilagenummer" w:storeItemID="{068625C3-B546-44A5-B525-B7CC092E5AD6}"/>
                              <w:text/>
                            </w:sdtPr>
                            <w:sdtEndPr/>
                            <w:sdtContent>
                              <w:r w:rsidR="00C31C5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UdFZjQIAAJMFAAAOAAAAZHJzL2Uyb0RvYy54bWysVEtPGzEQvlfqf7B8L5sNgZaIDUpBVJUQ&#10;oELF2fHaZFXb49qT7Ka/vmPv5lHKhaqXXdvzzfubOb/orGFrFWIDruLl0Ygz5STUjXuu+PfH6w+f&#10;OIsoXC0MOFXxjYr8Yvb+3Xnrp2oMSzC1CoyMuDhtfcWXiH5aFFEulRXxCLxyJNQQrEC6hueiDqIl&#10;69YU49HotGgh1D6AVDHS61Uv5LNsX2sl8U7rqJCZilNsmL8hfxfpW8zOxfQ5CL9s5BCG+IcorGgc&#10;Od2ZuhIo2Co0f5myjQwQQeORBFuA1o1UOQfKphy9yOZhKbzKuVBxot+VKf4/s/J2fR9YU1d8fMyZ&#10;E5Z69Kg6DCtKYJzK0/o4JdSDJxx2n6GjNm/fIz2mrDsdbPpTPozkVOjNrrhkjMmkVE5K6hhnkmTl&#10;uDwb5+oXe20fIn5RYFk6VDxQ83JNxfomIkVC0C0kOYtgmvq6MSZfEmHUpQlsLajVBnOMpPEHyjjW&#10;Vvz0+GSUDTtI6r1l45IZlSkzuEuZ9xnmE26MShjjvilNJcuJvuJbSKnczn9GJ5QmV29RHPD7qN6i&#10;3OdBGtkzONwp28ZByNnnGduXrP6xLZnu8VTwg7zTEbtFl7kyya1LTwuoN0SMAP1kRS+vG+rejYh4&#10;LwKNEjWc1gPe0UcboOrDcOJsCeHXa+8JTwwnKWctjWbF48+VCIoz89UR98/KCQXAMF8mJx+JSCwc&#10;ShaHEreyl0CUKGkReZmPCY9me9QB7BNtkXnySiLhJPmuOG6Pl9gvDNpCUs3nGUTT6wXeuAcvk+lU&#10;5sTNx+5JBD8QGIn6t7AdYjF9weMemzSjn6+QuJhJvq/q0ACa/Mz9YUul1XJ4z6j9Lp39Bg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DoUdFZjQIAAJM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3189A8E0" w14:textId="2FFE5DD3" w:rsidR="00C31C58" w:rsidRDefault="00C31C58" w:rsidP="00664D04">
                    <w:pPr>
                      <w:pStyle w:val="Brdtext"/>
                      <w:jc w:val="left"/>
                    </w:pPr>
                    <w:sdt>
                      <w:sdtPr>
                        <w:alias w:val="NummerEtikett"/>
                        <w:tag w:val="NummerEtikett"/>
                        <w:id w:val="306214985"/>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775947271"/>
                        <w:lock w:val="sdtContentLocked"/>
                        <w:dataBinding w:prefixMappings="xmlns:ns0='http://rkdhs/mallar/lagstiftning/Skr/Skr.xsd'" w:xpath="/ns0:dokumentvärden[1]/ns0:dokumentnummer[1]" w:storeItemID="{068625C3-B546-44A5-B525-B7CC092E5AD6}"/>
                        <w:text/>
                      </w:sdtPr>
                      <w:sdtContent>
                        <w:r>
                          <w:t>2020/21:114</w:t>
                        </w:r>
                      </w:sdtContent>
                    </w:sdt>
                  </w:p>
                  <w:p w14:paraId="75F1C466" w14:textId="477591EA" w:rsidR="00C31C58" w:rsidRPr="000B6D9A" w:rsidRDefault="00C31C58" w:rsidP="00C31C58">
                    <w:pPr>
                      <w:pStyle w:val="Brdtext"/>
                    </w:pPr>
                    <w:sdt>
                      <w:sdtPr>
                        <w:alias w:val="BilageEtikett"/>
                        <w:tag w:val="BilageEtikett"/>
                        <w:id w:val="-1374620456"/>
                        <w:lock w:val="sdtContentLocked"/>
                        <w:dataBinding w:prefixMappings="xmlns:ns0='http://rkdhs/mallar/lagstiftning/Skr/Skr.xsd'" w:xpath="/ns0:dokumentvärden[1]/ns0:bilagor[1]/ns0:bilaga[4]/@bilageetikett" w:storeItemID="{068625C3-B546-44A5-B525-B7CC092E5AD6}"/>
                        <w:text/>
                      </w:sdtPr>
                      <w:sdtContent>
                        <w:r>
                          <w:t>Bilaga</w:t>
                        </w:r>
                      </w:sdtContent>
                    </w:sdt>
                    <w:r>
                      <w:t xml:space="preserve"> </w:t>
                    </w:r>
                    <w:sdt>
                      <w:sdtPr>
                        <w:alias w:val="BilageNummer"/>
                        <w:tag w:val="BilageNummer"/>
                        <w:id w:val="1822613653"/>
                        <w:lock w:val="sdtContentLocked"/>
                        <w:dataBinding w:prefixMappings="xmlns:ns0='http://rkdhs/mallar/lagstiftning/Skr/Skr.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BCD9DE" w14:textId="77777777" w:rsidR="00C31C58" w:rsidRDefault="00C31C58"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0801D0" w14:textId="2B95A61B" w:rsidR="00C31C58" w:rsidRDefault="00D25804" w:rsidP="00A118D8">
                          <w:pPr>
                            <w:pStyle w:val="Brdtext"/>
                            <w:jc w:val="left"/>
                          </w:pPr>
                          <w:sdt>
                            <w:sdtPr>
                              <w:alias w:val="NummerEtikett"/>
                              <w:tag w:val="NummerEtikett"/>
                              <w:id w:val="-1099644671"/>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147434425"/>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p w14:paraId="1A9BC981" w14:textId="71CABD40" w:rsidR="00C31C58" w:rsidRPr="000B6D9A" w:rsidRDefault="00D25804" w:rsidP="00C31C58">
                          <w:pPr>
                            <w:pStyle w:val="Brdtext"/>
                          </w:pPr>
                          <w:sdt>
                            <w:sdtPr>
                              <w:alias w:val="BilageEtikett"/>
                              <w:tag w:val="BilageEtikett"/>
                              <w:id w:val="-887410669"/>
                              <w:lock w:val="sdtContentLocked"/>
                              <w:dataBinding w:prefixMappings="xmlns:ns0='http://rkdhs/mallar/lagstiftning/Skr/Skr.xsd'" w:xpath="/ns0:dokumentvärden[1]/ns0:bilagor[1]/ns0:bilaga[4]/@bilageetikett" w:storeItemID="{068625C3-B546-44A5-B525-B7CC092E5AD6}"/>
                              <w:text/>
                            </w:sdtPr>
                            <w:sdtEndPr/>
                            <w:sdtContent>
                              <w:r w:rsidR="00C31C58">
                                <w:t>Bilaga</w:t>
                              </w:r>
                            </w:sdtContent>
                          </w:sdt>
                          <w:r w:rsidR="00C31C58">
                            <w:t xml:space="preserve"> </w:t>
                          </w:r>
                          <w:sdt>
                            <w:sdtPr>
                              <w:alias w:val="BilageNummer"/>
                              <w:tag w:val="BilageNummer"/>
                              <w:id w:val="-1879686722"/>
                              <w:lock w:val="sdtContentLocked"/>
                              <w:dataBinding w:prefixMappings="xmlns:ns0='http://rkdhs/mallar/lagstiftning/Skr/Skr.xsd'" w:xpath="/ns0:dokumentvärden[1]/ns0:bilagor[1]/ns0:bilaga[4]/@bilagenummer" w:storeItemID="{068625C3-B546-44A5-B525-B7CC092E5AD6}"/>
                              <w:text/>
                            </w:sdtPr>
                            <w:sdtEndPr/>
                            <w:sdtContent>
                              <w:r w:rsidR="00C31C5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ioZ4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M&#10;mROWevSoOgwrKuA4wdP6OCWrB0922H2Gjtq8vY90marudLDpT/Uw0hPQmx24FIzJ5FROSuoYZ5J0&#10;5bg8G2f0i723DxG/KLAsCRUP1LyMqVjfRKSXkOnWJCWLYJr6ujEmHxJh1KUJbC2o1QbzG8njDyvj&#10;WFvx0+OTUQ7sILn3kY1LYVSmzJAuVd5XmCXcGJVsjPumNEGWC30lt5BSuV3+bJ2sNKV6i+Ngv3/V&#10;W5z7OsgjZwaHO2fbOAi5+jxje8jqH1vIdG9PgB/UnUTsFl3mymTHgAXUGyJGgH6yopfXDXXvRkS8&#10;F4FGiRpO6wHv6KMNEPowSJwtIfx67T7ZE8NJy1lLo1nx+HMlguLMfHXE/bNyMkmznA+Tk49EJBYO&#10;NYtDjVvZSyBKlLSIvMxiskezFXUA+0RbZJ6ykko4SbkrjlvxEvuFQVtIqvk8G9H0eoE37sHLFDrB&#10;nLj52D2J4AcCI1H/FrZDLKYveNzbJs/o5yskLmaSJ6B7VIcG0ORn7g9bKq2Ww3O22u/S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OKhni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50801D0" w14:textId="2B95A61B" w:rsidR="00C31C58" w:rsidRDefault="00C31C58" w:rsidP="00A118D8">
                    <w:pPr>
                      <w:pStyle w:val="Brdtext"/>
                      <w:jc w:val="left"/>
                    </w:pPr>
                    <w:sdt>
                      <w:sdtPr>
                        <w:alias w:val="NummerEtikett"/>
                        <w:tag w:val="NummerEtikett"/>
                        <w:id w:val="-1099644671"/>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147434425"/>
                        <w:lock w:val="sdtContentLocked"/>
                        <w:dataBinding w:prefixMappings="xmlns:ns0='http://rkdhs/mallar/lagstiftning/Skr/Skr.xsd'" w:xpath="/ns0:dokumentvärden[1]/ns0:dokumentnummer[1]" w:storeItemID="{068625C3-B546-44A5-B525-B7CC092E5AD6}"/>
                        <w:text/>
                      </w:sdtPr>
                      <w:sdtContent>
                        <w:r>
                          <w:t>2020/21:114</w:t>
                        </w:r>
                      </w:sdtContent>
                    </w:sdt>
                  </w:p>
                  <w:p w14:paraId="1A9BC981" w14:textId="71CABD40" w:rsidR="00C31C58" w:rsidRPr="000B6D9A" w:rsidRDefault="00C31C58" w:rsidP="00C31C58">
                    <w:pPr>
                      <w:pStyle w:val="Brdtext"/>
                    </w:pPr>
                    <w:sdt>
                      <w:sdtPr>
                        <w:alias w:val="BilageEtikett"/>
                        <w:tag w:val="BilageEtikett"/>
                        <w:id w:val="-887410669"/>
                        <w:lock w:val="sdtContentLocked"/>
                        <w:dataBinding w:prefixMappings="xmlns:ns0='http://rkdhs/mallar/lagstiftning/Skr/Skr.xsd'" w:xpath="/ns0:dokumentvärden[1]/ns0:bilagor[1]/ns0:bilaga[4]/@bilageetikett" w:storeItemID="{068625C3-B546-44A5-B525-B7CC092E5AD6}"/>
                        <w:text/>
                      </w:sdtPr>
                      <w:sdtContent>
                        <w:r>
                          <w:t>Bilaga</w:t>
                        </w:r>
                      </w:sdtContent>
                    </w:sdt>
                    <w:r>
                      <w:t xml:space="preserve"> </w:t>
                    </w:r>
                    <w:sdt>
                      <w:sdtPr>
                        <w:alias w:val="BilageNummer"/>
                        <w:tag w:val="BilageNummer"/>
                        <w:id w:val="-1879686722"/>
                        <w:lock w:val="sdtContentLocked"/>
                        <w:dataBinding w:prefixMappings="xmlns:ns0='http://rkdhs/mallar/lagstiftning/Skr/Skr.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E7BD43" w14:textId="77777777" w:rsidR="00C31C58" w:rsidRDefault="00C31C58"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7D4083" w14:textId="77777777" w:rsidR="00C31C58" w:rsidRDefault="00C31C58"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E6D17A" w14:textId="43209097" w:rsidR="00C31C58" w:rsidRDefault="00D25804" w:rsidP="00664D04">
                          <w:pPr>
                            <w:pStyle w:val="Brdtext"/>
                            <w:jc w:val="left"/>
                          </w:pPr>
                          <w:sdt>
                            <w:sdtPr>
                              <w:alias w:val="NummerEtikett"/>
                              <w:tag w:val="NummerEtikett"/>
                              <w:id w:val="1845354808"/>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2075858955"/>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p w14:paraId="5BE719C3" w14:textId="10355DC6" w:rsidR="00C31C58" w:rsidRPr="000B6D9A" w:rsidRDefault="00D25804" w:rsidP="00C31C58">
                          <w:pPr>
                            <w:pStyle w:val="Brdtext"/>
                          </w:pPr>
                          <w:sdt>
                            <w:sdtPr>
                              <w:alias w:val="BilageEtikett"/>
                              <w:tag w:val="BilageEtikett"/>
                              <w:id w:val="-1750644265"/>
                              <w:lock w:val="sdtContentLocked"/>
                              <w:dataBinding w:prefixMappings="xmlns:ns0='http://rkdhs/mallar/lagstiftning/Skr/Skr.xsd'" w:xpath="/ns0:dokumentvärden[1]/ns0:bilagor[1]/ns0:bilaga[5]/@bilageetikett" w:storeItemID="{068625C3-B546-44A5-B525-B7CC092E5AD6}"/>
                              <w:text/>
                            </w:sdtPr>
                            <w:sdtEndPr/>
                            <w:sdtContent>
                              <w:r w:rsidR="00C31C58">
                                <w:t>Bilaga</w:t>
                              </w:r>
                            </w:sdtContent>
                          </w:sdt>
                          <w:r w:rsidR="00C31C58">
                            <w:t xml:space="preserve"> </w:t>
                          </w:r>
                          <w:sdt>
                            <w:sdtPr>
                              <w:alias w:val="BilageNummer"/>
                              <w:tag w:val="BilageNummer"/>
                              <w:id w:val="514041010"/>
                              <w:lock w:val="sdtContentLocked"/>
                              <w:dataBinding w:prefixMappings="xmlns:ns0='http://rkdhs/mallar/lagstiftning/Skr/Skr.xsd'" w:xpath="/ns0:dokumentvärden[1]/ns0:bilagor[1]/ns0:bilaga[5]/@bilagenummer" w:storeItemID="{068625C3-B546-44A5-B525-B7CC092E5AD6}"/>
                              <w:text/>
                            </w:sdtPr>
                            <w:sdtEndPr/>
                            <w:sdtContent>
                              <w:r w:rsidR="00C31C5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Ql2mkAIAAJM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J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6azgQFrqPZIDAfdZHnLlzV274b5&#10;cM8cjhI2HNdDuMOPVIDoQy9RsgH3+7X7aI8MRy0lDY5mSf2vLXOCEvXNIPfP8+k0znI6TGefkEjE&#10;nWrWpxqz1VeAlMhxEVmexGgf1CBKB/oRt8giZkUVMxxzlzQM4lXoFgZuIS4Wi2SE02tZuDEry2Po&#10;CHPk5kP7yJztCRyQ+rcwDDErXvC4s42e3i62AbmYSB6B7lDtG4CTn7jfb6m4Wk7Pyeq4S+fP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aQl2m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9E6D17A" w14:textId="43209097" w:rsidR="00C31C58" w:rsidRDefault="00C31C58" w:rsidP="00664D04">
                    <w:pPr>
                      <w:pStyle w:val="Brdtext"/>
                      <w:jc w:val="left"/>
                    </w:pPr>
                    <w:sdt>
                      <w:sdtPr>
                        <w:alias w:val="NummerEtikett"/>
                        <w:tag w:val="NummerEtikett"/>
                        <w:id w:val="1845354808"/>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2075858955"/>
                        <w:lock w:val="sdtContentLocked"/>
                        <w:dataBinding w:prefixMappings="xmlns:ns0='http://rkdhs/mallar/lagstiftning/Skr/Skr.xsd'" w:xpath="/ns0:dokumentvärden[1]/ns0:dokumentnummer[1]" w:storeItemID="{068625C3-B546-44A5-B525-B7CC092E5AD6}"/>
                        <w:text/>
                      </w:sdtPr>
                      <w:sdtContent>
                        <w:r>
                          <w:t>2020/21:114</w:t>
                        </w:r>
                      </w:sdtContent>
                    </w:sdt>
                  </w:p>
                  <w:p w14:paraId="5BE719C3" w14:textId="10355DC6" w:rsidR="00C31C58" w:rsidRPr="000B6D9A" w:rsidRDefault="00C31C58" w:rsidP="00C31C58">
                    <w:pPr>
                      <w:pStyle w:val="Brdtext"/>
                    </w:pPr>
                    <w:sdt>
                      <w:sdtPr>
                        <w:alias w:val="BilageEtikett"/>
                        <w:tag w:val="BilageEtikett"/>
                        <w:id w:val="-1750644265"/>
                        <w:lock w:val="sdtContentLocked"/>
                        <w:dataBinding w:prefixMappings="xmlns:ns0='http://rkdhs/mallar/lagstiftning/Skr/Skr.xsd'" w:xpath="/ns0:dokumentvärden[1]/ns0:bilagor[1]/ns0:bilaga[5]/@bilageetikett" w:storeItemID="{068625C3-B546-44A5-B525-B7CC092E5AD6}"/>
                        <w:text/>
                      </w:sdtPr>
                      <w:sdtContent>
                        <w:r>
                          <w:t>Bilaga</w:t>
                        </w:r>
                      </w:sdtContent>
                    </w:sdt>
                    <w:r>
                      <w:t xml:space="preserve"> </w:t>
                    </w:r>
                    <w:sdt>
                      <w:sdtPr>
                        <w:alias w:val="BilageNummer"/>
                        <w:tag w:val="BilageNummer"/>
                        <w:id w:val="514041010"/>
                        <w:lock w:val="sdtContentLocked"/>
                        <w:dataBinding w:prefixMappings="xmlns:ns0='http://rkdhs/mallar/lagstiftning/Skr/Skr.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C515AA" w14:textId="77777777" w:rsidR="00C31C58" w:rsidRDefault="00C31C58" w:rsidP="00EE1584">
    <w:pPr>
      <w:pStyle w:val="Brdtext"/>
    </w:pPr>
    <w:r>
      <w:rPr>
        <w:noProof/>
        <w:lang w:eastAsia="sv-SE"/>
      </w:rPr>
      <mc:AlternateContent>
        <mc:Choice Requires="wps">
          <w:drawing>
            <wp:anchor distT="0" distB="0" distL="0" distR="0" simplePos="0" relativeHeight="2516736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C2DE6D" w14:textId="5F0A4852" w:rsidR="00C31C58" w:rsidRDefault="00D25804" w:rsidP="00A118D8">
                          <w:pPr>
                            <w:pStyle w:val="Brdtext"/>
                            <w:jc w:val="left"/>
                          </w:pPr>
                          <w:sdt>
                            <w:sdtPr>
                              <w:alias w:val="NummerEtikett"/>
                              <w:tag w:val="NummerEtikett"/>
                              <w:id w:val="-1112052934"/>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685825168"/>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p w14:paraId="61AFED78" w14:textId="0A18455B" w:rsidR="00C31C58" w:rsidRPr="000B6D9A" w:rsidRDefault="00D25804" w:rsidP="00C31C58">
                          <w:pPr>
                            <w:pStyle w:val="Brdtext"/>
                          </w:pPr>
                          <w:sdt>
                            <w:sdtPr>
                              <w:alias w:val="BilageEtikett"/>
                              <w:tag w:val="BilageEtikett"/>
                              <w:id w:val="1785456115"/>
                              <w:lock w:val="sdtContentLocked"/>
                              <w:dataBinding w:prefixMappings="xmlns:ns0='http://rkdhs/mallar/lagstiftning/Skr/Skr.xsd'" w:xpath="/ns0:dokumentvärden[1]/ns0:bilagor[1]/ns0:bilaga[5]/@bilageetikett" w:storeItemID="{068625C3-B546-44A5-B525-B7CC092E5AD6}"/>
                              <w:text/>
                            </w:sdtPr>
                            <w:sdtEndPr/>
                            <w:sdtContent>
                              <w:r w:rsidR="00C31C58">
                                <w:t>Bilaga</w:t>
                              </w:r>
                            </w:sdtContent>
                          </w:sdt>
                          <w:r w:rsidR="00C31C58">
                            <w:t xml:space="preserve"> </w:t>
                          </w:r>
                          <w:sdt>
                            <w:sdtPr>
                              <w:alias w:val="BilageNummer"/>
                              <w:tag w:val="BilageNummer"/>
                              <w:id w:val="121040160"/>
                              <w:lock w:val="sdtContentLocked"/>
                              <w:dataBinding w:prefixMappings="xmlns:ns0='http://rkdhs/mallar/lagstiftning/Skr/Skr.xsd'" w:xpath="/ns0:dokumentvärden[1]/ns0:bilagor[1]/ns0:bilaga[5]/@bilagenummer" w:storeItemID="{068625C3-B546-44A5-B525-B7CC092E5AD6}"/>
                              <w:text/>
                            </w:sdtPr>
                            <w:sdtEndPr/>
                            <w:sdtContent>
                              <w:r w:rsidR="00C31C5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T2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h&#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O++T2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0C2DE6D" w14:textId="5F0A4852" w:rsidR="00C31C58" w:rsidRDefault="00C31C58" w:rsidP="00A118D8">
                    <w:pPr>
                      <w:pStyle w:val="Brdtext"/>
                      <w:jc w:val="left"/>
                    </w:pPr>
                    <w:sdt>
                      <w:sdtPr>
                        <w:alias w:val="NummerEtikett"/>
                        <w:tag w:val="NummerEtikett"/>
                        <w:id w:val="-1112052934"/>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685825168"/>
                        <w:lock w:val="sdtContentLocked"/>
                        <w:dataBinding w:prefixMappings="xmlns:ns0='http://rkdhs/mallar/lagstiftning/Skr/Skr.xsd'" w:xpath="/ns0:dokumentvärden[1]/ns0:dokumentnummer[1]" w:storeItemID="{068625C3-B546-44A5-B525-B7CC092E5AD6}"/>
                        <w:text/>
                      </w:sdtPr>
                      <w:sdtContent>
                        <w:r>
                          <w:t>2020/21:114</w:t>
                        </w:r>
                      </w:sdtContent>
                    </w:sdt>
                  </w:p>
                  <w:p w14:paraId="61AFED78" w14:textId="0A18455B" w:rsidR="00C31C58" w:rsidRPr="000B6D9A" w:rsidRDefault="00C31C58" w:rsidP="00C31C58">
                    <w:pPr>
                      <w:pStyle w:val="Brdtext"/>
                    </w:pPr>
                    <w:sdt>
                      <w:sdtPr>
                        <w:alias w:val="BilageEtikett"/>
                        <w:tag w:val="BilageEtikett"/>
                        <w:id w:val="1785456115"/>
                        <w:lock w:val="sdtContentLocked"/>
                        <w:dataBinding w:prefixMappings="xmlns:ns0='http://rkdhs/mallar/lagstiftning/Skr/Skr.xsd'" w:xpath="/ns0:dokumentvärden[1]/ns0:bilagor[1]/ns0:bilaga[5]/@bilageetikett" w:storeItemID="{068625C3-B546-44A5-B525-B7CC092E5AD6}"/>
                        <w:text/>
                      </w:sdtPr>
                      <w:sdtContent>
                        <w:r>
                          <w:t>Bilaga</w:t>
                        </w:r>
                      </w:sdtContent>
                    </w:sdt>
                    <w:r>
                      <w:t xml:space="preserve"> </w:t>
                    </w:r>
                    <w:sdt>
                      <w:sdtPr>
                        <w:alias w:val="BilageNummer"/>
                        <w:tag w:val="BilageNummer"/>
                        <w:id w:val="121040160"/>
                        <w:lock w:val="sdtContentLocked"/>
                        <w:dataBinding w:prefixMappings="xmlns:ns0='http://rkdhs/mallar/lagstiftning/Skr/Skr.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FA61D7" w14:textId="77777777" w:rsidR="00C31C58" w:rsidRDefault="00C31C58"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8DB8D0" w14:textId="77777777" w:rsidR="00C31C58" w:rsidRDefault="00C31C58"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8B91B8" w14:textId="3361F677" w:rsidR="00C31C58" w:rsidRDefault="00D25804" w:rsidP="00664D04">
                          <w:pPr>
                            <w:pStyle w:val="Brdtext"/>
                            <w:jc w:val="left"/>
                          </w:pPr>
                          <w:sdt>
                            <w:sdtPr>
                              <w:alias w:val="NummerEtikett"/>
                              <w:tag w:val="NummerEtikett"/>
                              <w:id w:val="918760781"/>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657657116"/>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p w14:paraId="1DDF807C" w14:textId="2453A835" w:rsidR="00C31C58" w:rsidRPr="000B6D9A" w:rsidRDefault="00D25804" w:rsidP="00C31C58">
                          <w:pPr>
                            <w:pStyle w:val="Brdtext"/>
                          </w:pPr>
                          <w:sdt>
                            <w:sdtPr>
                              <w:alias w:val="BilageEtikett"/>
                              <w:tag w:val="BilageEtikett"/>
                              <w:id w:val="1151411069"/>
                              <w:lock w:val="sdtContentLocked"/>
                              <w:dataBinding w:prefixMappings="xmlns:ns0='http://rkdhs/mallar/lagstiftning/Skr/Skr.xsd'" w:xpath="/ns0:dokumentvärden[1]/ns0:bilagor[1]/ns0:bilaga[6]/@bilageetikett" w:storeItemID="{068625C3-B546-44A5-B525-B7CC092E5AD6}"/>
                              <w:text/>
                            </w:sdtPr>
                            <w:sdtEndPr/>
                            <w:sdtContent>
                              <w:r w:rsidR="00C31C58">
                                <w:t>Bilaga</w:t>
                              </w:r>
                            </w:sdtContent>
                          </w:sdt>
                          <w:r w:rsidR="00C31C58">
                            <w:t xml:space="preserve"> </w:t>
                          </w:r>
                          <w:sdt>
                            <w:sdtPr>
                              <w:alias w:val="BilageNummer"/>
                              <w:tag w:val="BilageNummer"/>
                              <w:id w:val="-1004667961"/>
                              <w:lock w:val="sdtContentLocked"/>
                              <w:dataBinding w:prefixMappings="xmlns:ns0='http://rkdhs/mallar/lagstiftning/Skr/Skr.xsd'" w:xpath="/ns0:dokumentvärden[1]/ns0:bilagor[1]/ns0:bilaga[6]/@bilagenummer" w:storeItemID="{068625C3-B546-44A5-B525-B7CC092E5AD6}"/>
                              <w:text/>
                            </w:sdtPr>
                            <w:sdtEndPr/>
                            <w:sdtContent>
                              <w:r w:rsidR="00C31C58">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qsXjwIAAJM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4&#10;lBLDNHr0KLroVyhgnOBpXZjC6sHBLnafbYc2b+8DLlPVnfQ6/VEPgR5Ab3bgIhjhyamclOgYJRy6&#10;clyejTP6xd7b+RC/CKtJEirq0byMKVvfhIiXwHRrkpIFq5r6ulEqHxJhxKXyZM3QahXzG+Hxh5Uy&#10;pK3oycfjUQ5sbHLvIyuTwohMmSFdqryvMEtxo0SyUeabkIAsF/pKbsa5MLv82TpZSaR6i+Ngv3/V&#10;W5z7OuCRM1sTd866Mdbn6vOM7SGrf2whk709AD+oO4mxW3SZK8BvYMbC1hsQw9t+soLj1w26d8NC&#10;vGceo4SGYz3EO3ykskDfDhIlS+t/vXaf7MFwaClpMZoVDT9XzAtK1FcD7p+Vk0ma5XyYHJ+CSMQf&#10;ahaHGrPSlxaUKLGIHM9iso9qK0pv9RO2yDxlhYoZjtwVjVvxMvYLA1uIi/k8G2F6HYs35sHxFDrB&#10;nLj52D0x7wYCR1D/1m6HmE1f8Li3TZ7BzVcRXMwkT0D3qA4NwORn7g9bKq2Ww3O22u/S2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NXKqx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E8B91B8" w14:textId="3361F677" w:rsidR="00C31C58" w:rsidRDefault="00C31C58" w:rsidP="00664D04">
                    <w:pPr>
                      <w:pStyle w:val="Brdtext"/>
                      <w:jc w:val="left"/>
                    </w:pPr>
                    <w:sdt>
                      <w:sdtPr>
                        <w:alias w:val="NummerEtikett"/>
                        <w:tag w:val="NummerEtikett"/>
                        <w:id w:val="918760781"/>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657657116"/>
                        <w:lock w:val="sdtContentLocked"/>
                        <w:dataBinding w:prefixMappings="xmlns:ns0='http://rkdhs/mallar/lagstiftning/Skr/Skr.xsd'" w:xpath="/ns0:dokumentvärden[1]/ns0:dokumentnummer[1]" w:storeItemID="{068625C3-B546-44A5-B525-B7CC092E5AD6}"/>
                        <w:text/>
                      </w:sdtPr>
                      <w:sdtContent>
                        <w:r>
                          <w:t>2020/21:114</w:t>
                        </w:r>
                      </w:sdtContent>
                    </w:sdt>
                  </w:p>
                  <w:p w14:paraId="1DDF807C" w14:textId="2453A835" w:rsidR="00C31C58" w:rsidRPr="000B6D9A" w:rsidRDefault="00C31C58" w:rsidP="00C31C58">
                    <w:pPr>
                      <w:pStyle w:val="Brdtext"/>
                    </w:pPr>
                    <w:sdt>
                      <w:sdtPr>
                        <w:alias w:val="BilageEtikett"/>
                        <w:tag w:val="BilageEtikett"/>
                        <w:id w:val="1151411069"/>
                        <w:lock w:val="sdtContentLocked"/>
                        <w:dataBinding w:prefixMappings="xmlns:ns0='http://rkdhs/mallar/lagstiftning/Skr/Skr.xsd'" w:xpath="/ns0:dokumentvärden[1]/ns0:bilagor[1]/ns0:bilaga[6]/@bilageetikett" w:storeItemID="{068625C3-B546-44A5-B525-B7CC092E5AD6}"/>
                        <w:text/>
                      </w:sdtPr>
                      <w:sdtContent>
                        <w:r>
                          <w:t>Bilaga</w:t>
                        </w:r>
                      </w:sdtContent>
                    </w:sdt>
                    <w:r>
                      <w:t xml:space="preserve"> </w:t>
                    </w:r>
                    <w:sdt>
                      <w:sdtPr>
                        <w:alias w:val="BilageNummer"/>
                        <w:tag w:val="BilageNummer"/>
                        <w:id w:val="-1004667961"/>
                        <w:lock w:val="sdtContentLocked"/>
                        <w:dataBinding w:prefixMappings="xmlns:ns0='http://rkdhs/mallar/lagstiftning/Skr/Skr.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B60628" w14:textId="77777777" w:rsidR="00C31C58" w:rsidRDefault="00C31C58" w:rsidP="00EE1584">
    <w:pPr>
      <w:pStyle w:val="Brdtext"/>
    </w:pPr>
    <w:r>
      <w:rPr>
        <w:noProof/>
        <w:lang w:eastAsia="sv-SE"/>
      </w:rPr>
      <mc:AlternateContent>
        <mc:Choice Requires="wps">
          <w:drawing>
            <wp:anchor distT="0" distB="0" distL="0" distR="0" simplePos="0" relativeHeight="2516746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7BA523" w14:textId="04581C4F" w:rsidR="00C31C58" w:rsidRDefault="00D25804" w:rsidP="00A118D8">
                          <w:pPr>
                            <w:pStyle w:val="Brdtext"/>
                            <w:jc w:val="left"/>
                          </w:pPr>
                          <w:sdt>
                            <w:sdtPr>
                              <w:alias w:val="NummerEtikett"/>
                              <w:tag w:val="NummerEtikett"/>
                              <w:id w:val="2062904070"/>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316701109"/>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p w14:paraId="36C431E8" w14:textId="647113AD" w:rsidR="00C31C58" w:rsidRPr="000B6D9A" w:rsidRDefault="00D25804" w:rsidP="00C31C58">
                          <w:pPr>
                            <w:pStyle w:val="Brdtext"/>
                          </w:pPr>
                          <w:sdt>
                            <w:sdtPr>
                              <w:alias w:val="BilageEtikett"/>
                              <w:tag w:val="BilageEtikett"/>
                              <w:id w:val="1064757811"/>
                              <w:lock w:val="sdtContentLocked"/>
                              <w:dataBinding w:prefixMappings="xmlns:ns0='http://rkdhs/mallar/lagstiftning/Skr/Skr.xsd'" w:xpath="/ns0:dokumentvärden[1]/ns0:bilagor[1]/ns0:bilaga[6]/@bilageetikett" w:storeItemID="{068625C3-B546-44A5-B525-B7CC092E5AD6}"/>
                              <w:text/>
                            </w:sdtPr>
                            <w:sdtEndPr/>
                            <w:sdtContent>
                              <w:r w:rsidR="00C31C58">
                                <w:t>Bilaga</w:t>
                              </w:r>
                            </w:sdtContent>
                          </w:sdt>
                          <w:r w:rsidR="00C31C58">
                            <w:t xml:space="preserve"> </w:t>
                          </w:r>
                          <w:sdt>
                            <w:sdtPr>
                              <w:alias w:val="BilageNummer"/>
                              <w:tag w:val="BilageNummer"/>
                              <w:id w:val="581415113"/>
                              <w:lock w:val="sdtContentLocked"/>
                              <w:dataBinding w:prefixMappings="xmlns:ns0='http://rkdhs/mallar/lagstiftning/Skr/Skr.xsd'" w:xpath="/ns0:dokumentvärden[1]/ns0:bilagor[1]/ns0:bilaga[6]/@bilagenummer" w:storeItemID="{068625C3-B546-44A5-B525-B7CC092E5AD6}"/>
                              <w:text/>
                            </w:sdtPr>
                            <w:sdtEndPr/>
                            <w:sdtContent>
                              <w:r w:rsidR="00C31C58">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fw2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iU&#10;Mycs9ehRdRhWVMBxgqf1cUpWD57ssPsMHbV5ex/pMlXd6WDTn+phpCegNztwKRiTyamclNQxziTp&#10;ynF5Ns7oF3tvHyJ+UWBZEioeqHkZU7G+iUgvIdOtSUoWwTT1dWNMPiTCqEsT2FpQqw3mN5LHH1bG&#10;sbbip8cnoxzYQXLvIxuXwqhMmSFdqryvMEu4MSrZGPdNaYIsF/pKbiGlcrv82TpZaUr1FsfBfv+q&#10;tzj3dZBHzgwOd862cRBy9XnG9pDVP7aQ6d6eAD+oO4nYLbrMlZMdAxZQb4gYAfrJil5eN9S9GxHx&#10;XgQaJWo4rQe8o482QOjDIHG2hPDrtftkTwwnLWctjWbF48+VCIoz89UR98/KySTNcj5MTj4SkVg4&#10;1CwONW5lL4EoUdIi8jKLyR7NVtQB7BNtkXnKSirhJOWuOG7FS+wXBm0hqebzbETT6wXeuAcvU+gE&#10;c+LmY/ckgh8IjET9W9gOsZi+4HFvmzyjn6+QuJhJnoDuUR0aQJOfuT9sqbRaDs/Zar9L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4R/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77BA523" w14:textId="04581C4F" w:rsidR="00C31C58" w:rsidRDefault="00C31C58" w:rsidP="00A118D8">
                    <w:pPr>
                      <w:pStyle w:val="Brdtext"/>
                      <w:jc w:val="left"/>
                    </w:pPr>
                    <w:sdt>
                      <w:sdtPr>
                        <w:alias w:val="NummerEtikett"/>
                        <w:tag w:val="NummerEtikett"/>
                        <w:id w:val="2062904070"/>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316701109"/>
                        <w:lock w:val="sdtContentLocked"/>
                        <w:dataBinding w:prefixMappings="xmlns:ns0='http://rkdhs/mallar/lagstiftning/Skr/Skr.xsd'" w:xpath="/ns0:dokumentvärden[1]/ns0:dokumentnummer[1]" w:storeItemID="{068625C3-B546-44A5-B525-B7CC092E5AD6}"/>
                        <w:text/>
                      </w:sdtPr>
                      <w:sdtContent>
                        <w:r>
                          <w:t>2020/21:114</w:t>
                        </w:r>
                      </w:sdtContent>
                    </w:sdt>
                  </w:p>
                  <w:p w14:paraId="36C431E8" w14:textId="647113AD" w:rsidR="00C31C58" w:rsidRPr="000B6D9A" w:rsidRDefault="00C31C58" w:rsidP="00C31C58">
                    <w:pPr>
                      <w:pStyle w:val="Brdtext"/>
                    </w:pPr>
                    <w:sdt>
                      <w:sdtPr>
                        <w:alias w:val="BilageEtikett"/>
                        <w:tag w:val="BilageEtikett"/>
                        <w:id w:val="1064757811"/>
                        <w:lock w:val="sdtContentLocked"/>
                        <w:dataBinding w:prefixMappings="xmlns:ns0='http://rkdhs/mallar/lagstiftning/Skr/Skr.xsd'" w:xpath="/ns0:dokumentvärden[1]/ns0:bilagor[1]/ns0:bilaga[6]/@bilageetikett" w:storeItemID="{068625C3-B546-44A5-B525-B7CC092E5AD6}"/>
                        <w:text/>
                      </w:sdtPr>
                      <w:sdtContent>
                        <w:r>
                          <w:t>Bilaga</w:t>
                        </w:r>
                      </w:sdtContent>
                    </w:sdt>
                    <w:r>
                      <w:t xml:space="preserve"> </w:t>
                    </w:r>
                    <w:sdt>
                      <w:sdtPr>
                        <w:alias w:val="BilageNummer"/>
                        <w:tag w:val="BilageNummer"/>
                        <w:id w:val="581415113"/>
                        <w:lock w:val="sdtContentLocked"/>
                        <w:dataBinding w:prefixMappings="xmlns:ns0='http://rkdhs/mallar/lagstiftning/Skr/Skr.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CEDADF" w14:textId="77777777" w:rsidR="00C31C58" w:rsidRDefault="00C31C58"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848896" w14:textId="77777777" w:rsidR="00C31C58" w:rsidRDefault="00C31C58"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AA1A19" w14:textId="73B232BB" w:rsidR="00C31C58" w:rsidRPr="00756E21" w:rsidRDefault="00D25804" w:rsidP="00664D04">
                          <w:pPr>
                            <w:pStyle w:val="Brdtext"/>
                            <w:jc w:val="left"/>
                          </w:pPr>
                          <w:sdt>
                            <w:sdtPr>
                              <w:alias w:val="NummerEtikett"/>
                              <w:tag w:val="NummerEtikett"/>
                              <w:id w:val="-949008164"/>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813213734"/>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r30vkAIAAJM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qc&#10;UGKYxh6tRRPcDgsYRnhq66dotbJoF5ov0GCb+3uPl7HqRjod/1gPQT0CfTiCi8EIj075KMeOUcJR&#10;lw/zyTChn528rfPhqwBNolBQh81LmLL90gd8CZr2JjGZB1WVi0qpdIiEETfKkT3DVquQ3ogef1gp&#10;Q+qCXn4cD1JgA9G9jaxMDCMSZbp0sfK2wiSFgxLRRpnvQiJkqdBXcjPOhTnmT9bRSmKqtzh29qdX&#10;vcW5rQM9UmYw4eisKwMuVZ9m7ARZ+bOHTLb2CPhZ3VEMzaZJXBmPewZsoDwgMRy0k+UtX1TYvSXz&#10;4YE5HCVsOK6HcI8fqQDRh06iZAvu92v30R4ZjlpKahzNgvpfO+YEJeqbQe5P8tEoznI6jMafkEjE&#10;nWs25xqz0zeAlMhxEVmexGgfVC9KB/oRt8g8ZkUVMxxzFzT04k1oFwZuIS7m82SE02tZWJqV5TF0&#10;hDlyc908Mmc7Agek/h30Q8ymL3jc2kZPb+e7gFxMJI9At6h2DcDJT9zvtlRcLefnZHXapbNn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ir30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7AA1A19" w14:textId="73B232BB" w:rsidR="00C31C58" w:rsidRPr="00756E21" w:rsidRDefault="00C31C58" w:rsidP="00664D04">
                    <w:pPr>
                      <w:pStyle w:val="Brdtext"/>
                      <w:jc w:val="left"/>
                    </w:pPr>
                    <w:sdt>
                      <w:sdtPr>
                        <w:alias w:val="NummerEtikett"/>
                        <w:tag w:val="NummerEtikett"/>
                        <w:id w:val="-949008164"/>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813213734"/>
                        <w:lock w:val="sdtContentLocked"/>
                        <w:dataBinding w:prefixMappings="xmlns:ns0='http://rkdhs/mallar/lagstiftning/Skr/Skr.xsd'" w:xpath="/ns0:dokumentvärden[1]/ns0:dokumentnummer[1]" w:storeItemID="{068625C3-B546-44A5-B525-B7CC092E5AD6}"/>
                        <w:text/>
                      </w:sdtPr>
                      <w:sdtContent>
                        <w:r>
                          <w:t>2020/21:114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1C00F9" w14:textId="77777777" w:rsidR="00C31C58" w:rsidRDefault="00C31C58" w:rsidP="00EE1584">
    <w:pPr>
      <w:pStyle w:val="Brdtext"/>
    </w:pPr>
    <w:r>
      <w:rPr>
        <w:noProof/>
        <w:lang w:eastAsia="sv-SE"/>
      </w:rPr>
      <mc:AlternateContent>
        <mc:Choice Requires="wps">
          <w:drawing>
            <wp:anchor distT="0" distB="0" distL="0" distR="0" simplePos="0" relativeHeight="2516756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B40E55" w14:textId="3FCB0D43" w:rsidR="00C31C58" w:rsidRPr="00756E21" w:rsidRDefault="00D25804" w:rsidP="00A118D8">
                          <w:pPr>
                            <w:pStyle w:val="Brdtext"/>
                            <w:jc w:val="left"/>
                          </w:pPr>
                          <w:sdt>
                            <w:sdtPr>
                              <w:alias w:val="NummerEtikett"/>
                              <w:tag w:val="NummerEtikett"/>
                              <w:id w:val="1429004074"/>
                              <w:lock w:val="sdtContentLocked"/>
                              <w:dataBinding w:prefixMappings="xmlns:ns0='http://rkdhs/mallar/lagstiftning/Skr/Skr.xsd'" w:xpath="/ns0:dokumentvärden[1]/ns0:dokumentnummer[1]/@etikett" w:storeItemID="{068625C3-B546-44A5-B525-B7CC092E5AD6}"/>
                              <w:text/>
                            </w:sdtPr>
                            <w:sdtEndPr/>
                            <w:sdtContent>
                              <w:r w:rsidR="00C31C58">
                                <w:t>Skr.</w:t>
                              </w:r>
                            </w:sdtContent>
                          </w:sdt>
                          <w:r w:rsidR="00C31C58">
                            <w:t xml:space="preserve"> </w:t>
                          </w:r>
                          <w:sdt>
                            <w:sdtPr>
                              <w:alias w:val="Nummer"/>
                              <w:tag w:val="Nummer"/>
                              <w:id w:val="-1482456667"/>
                              <w:lock w:val="sdtContentLocked"/>
                              <w:dataBinding w:prefixMappings="xmlns:ns0='http://rkdhs/mallar/lagstiftning/Skr/Skr.xsd'" w:xpath="/ns0:dokumentvärden[1]/ns0:dokumentnummer[1]" w:storeItemID="{068625C3-B546-44A5-B525-B7CC092E5AD6}"/>
                              <w:text/>
                            </w:sdtPr>
                            <w:sdtEndPr/>
                            <w:sdtContent>
                              <w:r w:rsidR="00C31C58">
                                <w:t>2020/21:114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FsR/kAIAAJM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GJ3SrEaPnkQb3AYFnEZ4GuunsHq0sAvtZ9OizcO9x2WsupWujn/UQ6AH0Ls9uAhGeHTKJzk6RgmH&#10;Lh/nF+OEfnbwts6HL8LUJAoFdWhewpRtb33AS2A6mMRk3qiqvKmUSodIGHGlHNkytFqF9EZ4/GGl&#10;NGkKen56NkqBtYnuXWSlYxiRKNOni5V3FSYp7JSINkp/ExKQpUJfyc04F3qfP1lHK4lUb3Hs7Q+v&#10;eotzVwc8Umajw965rrRxqfo0YwfIyh8DZLKzB+BHdUcxtMs2ceXsfGDA0pQ7EMOZbrK85TcVunfL&#10;fHhgDqOEhmM9hHt8pDJA3/QSJWvjfr12H+3BcGgpaTCaBfU/N8wJStRXDe5f5JNJnOV0mJx9BJGI&#10;O9YsjzV6U18ZUCLHIrI8idE+qEGUztTP2CKLmBUqpjlyFzQM4lXoFga2EBeLRTLC9FoWbvWj5TF0&#10;hDly86l9Zs72BA6g/p0ZhphNX/C4s42e3i42AVxMJI9Ad6j2DcDkJ+73WyquluNzsjrs0vlv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thbEf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4B40E55" w14:textId="3FCB0D43" w:rsidR="00C31C58" w:rsidRPr="00756E21" w:rsidRDefault="00C31C58" w:rsidP="00A118D8">
                    <w:pPr>
                      <w:pStyle w:val="Brdtext"/>
                      <w:jc w:val="left"/>
                    </w:pPr>
                    <w:sdt>
                      <w:sdtPr>
                        <w:alias w:val="NummerEtikett"/>
                        <w:tag w:val="NummerEtikett"/>
                        <w:id w:val="1429004074"/>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482456667"/>
                        <w:lock w:val="sdtContentLocked"/>
                        <w:dataBinding w:prefixMappings="xmlns:ns0='http://rkdhs/mallar/lagstiftning/Skr/Skr.xsd'" w:xpath="/ns0:dokumentvärden[1]/ns0:dokumentnummer[1]" w:storeItemID="{068625C3-B546-44A5-B525-B7CC092E5AD6}"/>
                        <w:text/>
                      </w:sdtPr>
                      <w:sdtContent>
                        <w:r>
                          <w:t>2020/21:114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7881FC" w14:textId="77777777" w:rsidR="00C31C58" w:rsidRDefault="00C31C58"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defaultTabStop w:val="1304"/>
  <w:hyphenationZone w:val="425"/>
  <w:evenAndOddHeaders/>
  <w:characterSpacingControl w:val="doNotCompress"/>
  <w:hdrShapeDefaults>
    <o:shapedefaults v:ext="edit" spidmax="13107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036B2"/>
    <w:rsid w:val="00000414"/>
    <w:rsid w:val="000023F8"/>
    <w:rsid w:val="000070E2"/>
    <w:rsid w:val="0000783D"/>
    <w:rsid w:val="000106C3"/>
    <w:rsid w:val="000127FF"/>
    <w:rsid w:val="000140A3"/>
    <w:rsid w:val="000163C7"/>
    <w:rsid w:val="0001650E"/>
    <w:rsid w:val="000211BF"/>
    <w:rsid w:val="00025171"/>
    <w:rsid w:val="000276E3"/>
    <w:rsid w:val="00030B2E"/>
    <w:rsid w:val="00032E6D"/>
    <w:rsid w:val="00040A0F"/>
    <w:rsid w:val="00042304"/>
    <w:rsid w:val="0004291B"/>
    <w:rsid w:val="00043AB1"/>
    <w:rsid w:val="00046417"/>
    <w:rsid w:val="00047664"/>
    <w:rsid w:val="00050193"/>
    <w:rsid w:val="000507F2"/>
    <w:rsid w:val="00055486"/>
    <w:rsid w:val="00061989"/>
    <w:rsid w:val="000631A9"/>
    <w:rsid w:val="00070DFE"/>
    <w:rsid w:val="00072689"/>
    <w:rsid w:val="0007529F"/>
    <w:rsid w:val="00075F2D"/>
    <w:rsid w:val="000761F8"/>
    <w:rsid w:val="0008203A"/>
    <w:rsid w:val="00082060"/>
    <w:rsid w:val="00085ABB"/>
    <w:rsid w:val="00085AEF"/>
    <w:rsid w:val="00085EFF"/>
    <w:rsid w:val="000879B3"/>
    <w:rsid w:val="0009544E"/>
    <w:rsid w:val="00096CFD"/>
    <w:rsid w:val="000978DE"/>
    <w:rsid w:val="000A1209"/>
    <w:rsid w:val="000A40DD"/>
    <w:rsid w:val="000A6489"/>
    <w:rsid w:val="000A66BE"/>
    <w:rsid w:val="000A6F2D"/>
    <w:rsid w:val="000B1FFB"/>
    <w:rsid w:val="000B2C04"/>
    <w:rsid w:val="000B3DDA"/>
    <w:rsid w:val="000B7DEE"/>
    <w:rsid w:val="000C0142"/>
    <w:rsid w:val="000C0772"/>
    <w:rsid w:val="000C5CDD"/>
    <w:rsid w:val="000C7233"/>
    <w:rsid w:val="000D7714"/>
    <w:rsid w:val="000E669F"/>
    <w:rsid w:val="000E67B7"/>
    <w:rsid w:val="000E6A30"/>
    <w:rsid w:val="000E7DA9"/>
    <w:rsid w:val="000F4DD6"/>
    <w:rsid w:val="000F73EB"/>
    <w:rsid w:val="001028C5"/>
    <w:rsid w:val="00107129"/>
    <w:rsid w:val="00110C85"/>
    <w:rsid w:val="00113CC6"/>
    <w:rsid w:val="00115516"/>
    <w:rsid w:val="00116299"/>
    <w:rsid w:val="0012094D"/>
    <w:rsid w:val="00122565"/>
    <w:rsid w:val="0012360F"/>
    <w:rsid w:val="00125F18"/>
    <w:rsid w:val="00131972"/>
    <w:rsid w:val="0013464D"/>
    <w:rsid w:val="00134B80"/>
    <w:rsid w:val="00135343"/>
    <w:rsid w:val="0013559D"/>
    <w:rsid w:val="00144361"/>
    <w:rsid w:val="001456A0"/>
    <w:rsid w:val="001531B4"/>
    <w:rsid w:val="00155500"/>
    <w:rsid w:val="00157EF7"/>
    <w:rsid w:val="00162BB7"/>
    <w:rsid w:val="00166139"/>
    <w:rsid w:val="00170F2F"/>
    <w:rsid w:val="00174E46"/>
    <w:rsid w:val="00175A45"/>
    <w:rsid w:val="00176E54"/>
    <w:rsid w:val="00181DAB"/>
    <w:rsid w:val="00185AD6"/>
    <w:rsid w:val="00190316"/>
    <w:rsid w:val="0019074D"/>
    <w:rsid w:val="00195571"/>
    <w:rsid w:val="00197DC2"/>
    <w:rsid w:val="001A0FB9"/>
    <w:rsid w:val="001A465E"/>
    <w:rsid w:val="001A4767"/>
    <w:rsid w:val="001A5048"/>
    <w:rsid w:val="001A6F29"/>
    <w:rsid w:val="001A6FAB"/>
    <w:rsid w:val="001B168C"/>
    <w:rsid w:val="001B7CDA"/>
    <w:rsid w:val="001C0D83"/>
    <w:rsid w:val="001C4647"/>
    <w:rsid w:val="001D0157"/>
    <w:rsid w:val="001D0638"/>
    <w:rsid w:val="001D1007"/>
    <w:rsid w:val="001D32E2"/>
    <w:rsid w:val="001D3465"/>
    <w:rsid w:val="001D4287"/>
    <w:rsid w:val="001D7D3E"/>
    <w:rsid w:val="001E1F6E"/>
    <w:rsid w:val="001F5CE5"/>
    <w:rsid w:val="001F782A"/>
    <w:rsid w:val="002001F8"/>
    <w:rsid w:val="00203904"/>
    <w:rsid w:val="00203FAB"/>
    <w:rsid w:val="0020543F"/>
    <w:rsid w:val="00211E15"/>
    <w:rsid w:val="002132D5"/>
    <w:rsid w:val="0021438E"/>
    <w:rsid w:val="002152C0"/>
    <w:rsid w:val="00217F1E"/>
    <w:rsid w:val="00233E31"/>
    <w:rsid w:val="00235765"/>
    <w:rsid w:val="002367E5"/>
    <w:rsid w:val="002405D8"/>
    <w:rsid w:val="00244011"/>
    <w:rsid w:val="00252C4D"/>
    <w:rsid w:val="00255120"/>
    <w:rsid w:val="002603EF"/>
    <w:rsid w:val="00263274"/>
    <w:rsid w:val="002675C4"/>
    <w:rsid w:val="002818CA"/>
    <w:rsid w:val="00281F7E"/>
    <w:rsid w:val="00283240"/>
    <w:rsid w:val="002859A1"/>
    <w:rsid w:val="00285A6F"/>
    <w:rsid w:val="00287045"/>
    <w:rsid w:val="0029262A"/>
    <w:rsid w:val="0029293D"/>
    <w:rsid w:val="00292E0F"/>
    <w:rsid w:val="00294B19"/>
    <w:rsid w:val="00295225"/>
    <w:rsid w:val="00295C59"/>
    <w:rsid w:val="00297A80"/>
    <w:rsid w:val="002A1E80"/>
    <w:rsid w:val="002B01BF"/>
    <w:rsid w:val="002B12FD"/>
    <w:rsid w:val="002B24A7"/>
    <w:rsid w:val="002B5661"/>
    <w:rsid w:val="002B7EB5"/>
    <w:rsid w:val="002C14EF"/>
    <w:rsid w:val="002C1EBF"/>
    <w:rsid w:val="002C49A5"/>
    <w:rsid w:val="002C4FC3"/>
    <w:rsid w:val="002C7873"/>
    <w:rsid w:val="002D09C9"/>
    <w:rsid w:val="002D2ED8"/>
    <w:rsid w:val="002D3F83"/>
    <w:rsid w:val="002D6A16"/>
    <w:rsid w:val="002D74D1"/>
    <w:rsid w:val="002E219E"/>
    <w:rsid w:val="002E57AD"/>
    <w:rsid w:val="002E5F6A"/>
    <w:rsid w:val="002E60D4"/>
    <w:rsid w:val="002F073E"/>
    <w:rsid w:val="002F434A"/>
    <w:rsid w:val="002F4A14"/>
    <w:rsid w:val="002F4DD9"/>
    <w:rsid w:val="002F4E1E"/>
    <w:rsid w:val="0031012B"/>
    <w:rsid w:val="00312E5A"/>
    <w:rsid w:val="00317CC4"/>
    <w:rsid w:val="00320896"/>
    <w:rsid w:val="00327E6C"/>
    <w:rsid w:val="00332455"/>
    <w:rsid w:val="00332DE2"/>
    <w:rsid w:val="0033390F"/>
    <w:rsid w:val="00342D4D"/>
    <w:rsid w:val="00344E28"/>
    <w:rsid w:val="003472EF"/>
    <w:rsid w:val="0034791C"/>
    <w:rsid w:val="00351E66"/>
    <w:rsid w:val="0035347F"/>
    <w:rsid w:val="0035356C"/>
    <w:rsid w:val="00355582"/>
    <w:rsid w:val="003605D4"/>
    <w:rsid w:val="00360677"/>
    <w:rsid w:val="003612EA"/>
    <w:rsid w:val="00361ABA"/>
    <w:rsid w:val="00362B62"/>
    <w:rsid w:val="0037021E"/>
    <w:rsid w:val="00371D07"/>
    <w:rsid w:val="00375BFE"/>
    <w:rsid w:val="00376669"/>
    <w:rsid w:val="00381919"/>
    <w:rsid w:val="00381C02"/>
    <w:rsid w:val="0038525D"/>
    <w:rsid w:val="00385C7A"/>
    <w:rsid w:val="0038735C"/>
    <w:rsid w:val="00390A6D"/>
    <w:rsid w:val="00397521"/>
    <w:rsid w:val="003A1544"/>
    <w:rsid w:val="003B024C"/>
    <w:rsid w:val="003B0C2C"/>
    <w:rsid w:val="003B0EF7"/>
    <w:rsid w:val="003B26C6"/>
    <w:rsid w:val="003B735E"/>
    <w:rsid w:val="003C0194"/>
    <w:rsid w:val="003C127B"/>
    <w:rsid w:val="003C1BF4"/>
    <w:rsid w:val="003C2ACB"/>
    <w:rsid w:val="003C4EF8"/>
    <w:rsid w:val="003D02E8"/>
    <w:rsid w:val="003D0E6F"/>
    <w:rsid w:val="003D565A"/>
    <w:rsid w:val="003D6631"/>
    <w:rsid w:val="003D7620"/>
    <w:rsid w:val="003E1270"/>
    <w:rsid w:val="003E2E9A"/>
    <w:rsid w:val="003E3D11"/>
    <w:rsid w:val="003E4276"/>
    <w:rsid w:val="003F253F"/>
    <w:rsid w:val="003F2744"/>
    <w:rsid w:val="003F3D8A"/>
    <w:rsid w:val="003F4295"/>
    <w:rsid w:val="003F6CBA"/>
    <w:rsid w:val="00403695"/>
    <w:rsid w:val="00414A77"/>
    <w:rsid w:val="004158C3"/>
    <w:rsid w:val="00423193"/>
    <w:rsid w:val="0042549F"/>
    <w:rsid w:val="0042561B"/>
    <w:rsid w:val="0042584F"/>
    <w:rsid w:val="00432371"/>
    <w:rsid w:val="004457A0"/>
    <w:rsid w:val="00445801"/>
    <w:rsid w:val="00446747"/>
    <w:rsid w:val="004502B5"/>
    <w:rsid w:val="004506DF"/>
    <w:rsid w:val="00451C3E"/>
    <w:rsid w:val="00452D99"/>
    <w:rsid w:val="00454D1F"/>
    <w:rsid w:val="00457802"/>
    <w:rsid w:val="00465E66"/>
    <w:rsid w:val="004727BD"/>
    <w:rsid w:val="004734CD"/>
    <w:rsid w:val="004738C6"/>
    <w:rsid w:val="00474983"/>
    <w:rsid w:val="00477ABF"/>
    <w:rsid w:val="004827B0"/>
    <w:rsid w:val="00484FCB"/>
    <w:rsid w:val="0048587E"/>
    <w:rsid w:val="00487BE9"/>
    <w:rsid w:val="00490ACA"/>
    <w:rsid w:val="004917D3"/>
    <w:rsid w:val="0049689D"/>
    <w:rsid w:val="004A365E"/>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51F"/>
    <w:rsid w:val="00513CF7"/>
    <w:rsid w:val="00513F14"/>
    <w:rsid w:val="00515EC7"/>
    <w:rsid w:val="005311C5"/>
    <w:rsid w:val="00533460"/>
    <w:rsid w:val="0053355B"/>
    <w:rsid w:val="00535212"/>
    <w:rsid w:val="005358B1"/>
    <w:rsid w:val="00536700"/>
    <w:rsid w:val="00537022"/>
    <w:rsid w:val="00537049"/>
    <w:rsid w:val="00540DF7"/>
    <w:rsid w:val="0054196B"/>
    <w:rsid w:val="005429E7"/>
    <w:rsid w:val="00544938"/>
    <w:rsid w:val="00552E8C"/>
    <w:rsid w:val="00556424"/>
    <w:rsid w:val="00557CFB"/>
    <w:rsid w:val="00561D74"/>
    <w:rsid w:val="0056410E"/>
    <w:rsid w:val="00564D4D"/>
    <w:rsid w:val="005652A9"/>
    <w:rsid w:val="00566916"/>
    <w:rsid w:val="005722ED"/>
    <w:rsid w:val="00574282"/>
    <w:rsid w:val="00574F50"/>
    <w:rsid w:val="005814DA"/>
    <w:rsid w:val="00584FCD"/>
    <w:rsid w:val="005870F4"/>
    <w:rsid w:val="005926A7"/>
    <w:rsid w:val="005A0098"/>
    <w:rsid w:val="005A2C12"/>
    <w:rsid w:val="005A3B52"/>
    <w:rsid w:val="005A3B8A"/>
    <w:rsid w:val="005A589A"/>
    <w:rsid w:val="005A72C8"/>
    <w:rsid w:val="005A7EB1"/>
    <w:rsid w:val="005B49A2"/>
    <w:rsid w:val="005C11AF"/>
    <w:rsid w:val="005C2E5B"/>
    <w:rsid w:val="005C5DD2"/>
    <w:rsid w:val="005D31A4"/>
    <w:rsid w:val="005D3473"/>
    <w:rsid w:val="005D3B15"/>
    <w:rsid w:val="005D5F8E"/>
    <w:rsid w:val="005E1131"/>
    <w:rsid w:val="005E3665"/>
    <w:rsid w:val="005E3C87"/>
    <w:rsid w:val="005E5E8D"/>
    <w:rsid w:val="005E62C0"/>
    <w:rsid w:val="005E7780"/>
    <w:rsid w:val="005F0587"/>
    <w:rsid w:val="005F089D"/>
    <w:rsid w:val="005F121F"/>
    <w:rsid w:val="005F13BA"/>
    <w:rsid w:val="005F2844"/>
    <w:rsid w:val="005F48D9"/>
    <w:rsid w:val="005F4EBB"/>
    <w:rsid w:val="005F71A6"/>
    <w:rsid w:val="005F7386"/>
    <w:rsid w:val="00601BA2"/>
    <w:rsid w:val="00602FF7"/>
    <w:rsid w:val="006042E5"/>
    <w:rsid w:val="0060650E"/>
    <w:rsid w:val="006115D2"/>
    <w:rsid w:val="00612950"/>
    <w:rsid w:val="00617215"/>
    <w:rsid w:val="00617D19"/>
    <w:rsid w:val="00617D56"/>
    <w:rsid w:val="00621ABB"/>
    <w:rsid w:val="00626B7E"/>
    <w:rsid w:val="00634C6C"/>
    <w:rsid w:val="00640C08"/>
    <w:rsid w:val="0064389E"/>
    <w:rsid w:val="0064723F"/>
    <w:rsid w:val="00650A95"/>
    <w:rsid w:val="0065293C"/>
    <w:rsid w:val="00652B2E"/>
    <w:rsid w:val="00660FD3"/>
    <w:rsid w:val="00664D04"/>
    <w:rsid w:val="0066533B"/>
    <w:rsid w:val="00667FC2"/>
    <w:rsid w:val="00670FDB"/>
    <w:rsid w:val="006737AA"/>
    <w:rsid w:val="00674574"/>
    <w:rsid w:val="00675DE9"/>
    <w:rsid w:val="00676699"/>
    <w:rsid w:val="00676752"/>
    <w:rsid w:val="0068220B"/>
    <w:rsid w:val="00684F41"/>
    <w:rsid w:val="0068579B"/>
    <w:rsid w:val="006923D1"/>
    <w:rsid w:val="006949B8"/>
    <w:rsid w:val="00695619"/>
    <w:rsid w:val="006A2C24"/>
    <w:rsid w:val="006A2E71"/>
    <w:rsid w:val="006A2EEC"/>
    <w:rsid w:val="006A6FF1"/>
    <w:rsid w:val="006B2E43"/>
    <w:rsid w:val="006B5026"/>
    <w:rsid w:val="006B6F5C"/>
    <w:rsid w:val="006C1A63"/>
    <w:rsid w:val="006C671A"/>
    <w:rsid w:val="006D232A"/>
    <w:rsid w:val="006D32F6"/>
    <w:rsid w:val="006D4A59"/>
    <w:rsid w:val="006D4C91"/>
    <w:rsid w:val="006D6F79"/>
    <w:rsid w:val="006E0779"/>
    <w:rsid w:val="006E0B12"/>
    <w:rsid w:val="006E234F"/>
    <w:rsid w:val="006E345B"/>
    <w:rsid w:val="006E34F6"/>
    <w:rsid w:val="006E4743"/>
    <w:rsid w:val="006E5A48"/>
    <w:rsid w:val="006E5BA0"/>
    <w:rsid w:val="006F1889"/>
    <w:rsid w:val="006F1980"/>
    <w:rsid w:val="006F2066"/>
    <w:rsid w:val="006F2296"/>
    <w:rsid w:val="006F4745"/>
    <w:rsid w:val="007020D6"/>
    <w:rsid w:val="007030C4"/>
    <w:rsid w:val="0070431C"/>
    <w:rsid w:val="007046BB"/>
    <w:rsid w:val="007064DA"/>
    <w:rsid w:val="00711F37"/>
    <w:rsid w:val="00712EDD"/>
    <w:rsid w:val="007159FE"/>
    <w:rsid w:val="00735F7E"/>
    <w:rsid w:val="007424DB"/>
    <w:rsid w:val="00744083"/>
    <w:rsid w:val="00744BAD"/>
    <w:rsid w:val="00750C9A"/>
    <w:rsid w:val="00751306"/>
    <w:rsid w:val="007524F1"/>
    <w:rsid w:val="00753EFC"/>
    <w:rsid w:val="00756E53"/>
    <w:rsid w:val="00756EAD"/>
    <w:rsid w:val="00762CDA"/>
    <w:rsid w:val="00763A3D"/>
    <w:rsid w:val="007648F2"/>
    <w:rsid w:val="007705A3"/>
    <w:rsid w:val="00773619"/>
    <w:rsid w:val="0077500F"/>
    <w:rsid w:val="007751D7"/>
    <w:rsid w:val="007754D6"/>
    <w:rsid w:val="00775508"/>
    <w:rsid w:val="00777AB3"/>
    <w:rsid w:val="00781161"/>
    <w:rsid w:val="00782D59"/>
    <w:rsid w:val="00785BFE"/>
    <w:rsid w:val="00787BEC"/>
    <w:rsid w:val="00791898"/>
    <w:rsid w:val="007A040D"/>
    <w:rsid w:val="007A0AC8"/>
    <w:rsid w:val="007A2097"/>
    <w:rsid w:val="007A4089"/>
    <w:rsid w:val="007C1483"/>
    <w:rsid w:val="007C15BE"/>
    <w:rsid w:val="007C6631"/>
    <w:rsid w:val="007C6E37"/>
    <w:rsid w:val="007C7A94"/>
    <w:rsid w:val="007D045C"/>
    <w:rsid w:val="007D142B"/>
    <w:rsid w:val="007D25ED"/>
    <w:rsid w:val="007D5ECE"/>
    <w:rsid w:val="007E074E"/>
    <w:rsid w:val="007E44F8"/>
    <w:rsid w:val="007E70C6"/>
    <w:rsid w:val="007F5652"/>
    <w:rsid w:val="00802402"/>
    <w:rsid w:val="008054AE"/>
    <w:rsid w:val="00806287"/>
    <w:rsid w:val="00811E52"/>
    <w:rsid w:val="008141FF"/>
    <w:rsid w:val="00815AA0"/>
    <w:rsid w:val="0081778B"/>
    <w:rsid w:val="008212D3"/>
    <w:rsid w:val="00823968"/>
    <w:rsid w:val="00830602"/>
    <w:rsid w:val="008321F8"/>
    <w:rsid w:val="00834815"/>
    <w:rsid w:val="008449F4"/>
    <w:rsid w:val="008463D8"/>
    <w:rsid w:val="008478BB"/>
    <w:rsid w:val="008524DA"/>
    <w:rsid w:val="00853184"/>
    <w:rsid w:val="00853C1F"/>
    <w:rsid w:val="008568B8"/>
    <w:rsid w:val="0085711F"/>
    <w:rsid w:val="00862380"/>
    <w:rsid w:val="00863AA1"/>
    <w:rsid w:val="00863C1F"/>
    <w:rsid w:val="00863FAF"/>
    <w:rsid w:val="0087579E"/>
    <w:rsid w:val="0087615E"/>
    <w:rsid w:val="00876795"/>
    <w:rsid w:val="00882820"/>
    <w:rsid w:val="00884D66"/>
    <w:rsid w:val="008857B8"/>
    <w:rsid w:val="00890F70"/>
    <w:rsid w:val="00893136"/>
    <w:rsid w:val="008937E3"/>
    <w:rsid w:val="00897BD6"/>
    <w:rsid w:val="008A48C1"/>
    <w:rsid w:val="008B1C1B"/>
    <w:rsid w:val="008B48D7"/>
    <w:rsid w:val="008B5B8D"/>
    <w:rsid w:val="008B6943"/>
    <w:rsid w:val="008C375A"/>
    <w:rsid w:val="008C6FA5"/>
    <w:rsid w:val="008C728F"/>
    <w:rsid w:val="008D4BC7"/>
    <w:rsid w:val="008D5418"/>
    <w:rsid w:val="008E1047"/>
    <w:rsid w:val="008E2E77"/>
    <w:rsid w:val="008E3691"/>
    <w:rsid w:val="008E434C"/>
    <w:rsid w:val="008E643A"/>
    <w:rsid w:val="008F0389"/>
    <w:rsid w:val="008F0733"/>
    <w:rsid w:val="008F2013"/>
    <w:rsid w:val="008F2937"/>
    <w:rsid w:val="008F430A"/>
    <w:rsid w:val="008F61C6"/>
    <w:rsid w:val="008F7951"/>
    <w:rsid w:val="00900A87"/>
    <w:rsid w:val="009026BB"/>
    <w:rsid w:val="00906FC8"/>
    <w:rsid w:val="00906FDE"/>
    <w:rsid w:val="00914A74"/>
    <w:rsid w:val="0091512C"/>
    <w:rsid w:val="00915BF3"/>
    <w:rsid w:val="009161B5"/>
    <w:rsid w:val="00917B13"/>
    <w:rsid w:val="00920097"/>
    <w:rsid w:val="009205B3"/>
    <w:rsid w:val="0092251D"/>
    <w:rsid w:val="00922E83"/>
    <w:rsid w:val="0093096C"/>
    <w:rsid w:val="00932F55"/>
    <w:rsid w:val="00936B1B"/>
    <w:rsid w:val="009415C3"/>
    <w:rsid w:val="0094324D"/>
    <w:rsid w:val="00947731"/>
    <w:rsid w:val="009514C9"/>
    <w:rsid w:val="00951955"/>
    <w:rsid w:val="00952E1E"/>
    <w:rsid w:val="00953D04"/>
    <w:rsid w:val="00955249"/>
    <w:rsid w:val="00960FDF"/>
    <w:rsid w:val="009752C1"/>
    <w:rsid w:val="00975EA3"/>
    <w:rsid w:val="00980016"/>
    <w:rsid w:val="00980923"/>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C696F"/>
    <w:rsid w:val="009D1AD6"/>
    <w:rsid w:val="009D6A5E"/>
    <w:rsid w:val="009D7B25"/>
    <w:rsid w:val="009D7EF0"/>
    <w:rsid w:val="009F2AC6"/>
    <w:rsid w:val="009F38FB"/>
    <w:rsid w:val="00A06335"/>
    <w:rsid w:val="00A118D8"/>
    <w:rsid w:val="00A11C77"/>
    <w:rsid w:val="00A13A71"/>
    <w:rsid w:val="00A16183"/>
    <w:rsid w:val="00A177C7"/>
    <w:rsid w:val="00A20FD6"/>
    <w:rsid w:val="00A2108E"/>
    <w:rsid w:val="00A22920"/>
    <w:rsid w:val="00A22B78"/>
    <w:rsid w:val="00A27378"/>
    <w:rsid w:val="00A27C03"/>
    <w:rsid w:val="00A30AE8"/>
    <w:rsid w:val="00A31FC6"/>
    <w:rsid w:val="00A32406"/>
    <w:rsid w:val="00A32BF1"/>
    <w:rsid w:val="00A401C4"/>
    <w:rsid w:val="00A4086F"/>
    <w:rsid w:val="00A434CB"/>
    <w:rsid w:val="00A46AD1"/>
    <w:rsid w:val="00A476E3"/>
    <w:rsid w:val="00A538A3"/>
    <w:rsid w:val="00A640C6"/>
    <w:rsid w:val="00A643CF"/>
    <w:rsid w:val="00A66243"/>
    <w:rsid w:val="00A7165A"/>
    <w:rsid w:val="00A738F0"/>
    <w:rsid w:val="00A73FCD"/>
    <w:rsid w:val="00A76360"/>
    <w:rsid w:val="00A77512"/>
    <w:rsid w:val="00A80877"/>
    <w:rsid w:val="00A82617"/>
    <w:rsid w:val="00A838C1"/>
    <w:rsid w:val="00A851EA"/>
    <w:rsid w:val="00A8548C"/>
    <w:rsid w:val="00A856B5"/>
    <w:rsid w:val="00A858C5"/>
    <w:rsid w:val="00A8707F"/>
    <w:rsid w:val="00A93215"/>
    <w:rsid w:val="00A932B0"/>
    <w:rsid w:val="00A937DF"/>
    <w:rsid w:val="00A950D5"/>
    <w:rsid w:val="00AA1AF4"/>
    <w:rsid w:val="00AA2A75"/>
    <w:rsid w:val="00AA5747"/>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16613"/>
    <w:rsid w:val="00B1676B"/>
    <w:rsid w:val="00B21971"/>
    <w:rsid w:val="00B21F89"/>
    <w:rsid w:val="00B22069"/>
    <w:rsid w:val="00B2523C"/>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7498"/>
    <w:rsid w:val="00B92D32"/>
    <w:rsid w:val="00B937F4"/>
    <w:rsid w:val="00B9461D"/>
    <w:rsid w:val="00BA6300"/>
    <w:rsid w:val="00BA6701"/>
    <w:rsid w:val="00BA6DA2"/>
    <w:rsid w:val="00BA760C"/>
    <w:rsid w:val="00BA79AD"/>
    <w:rsid w:val="00BB35E6"/>
    <w:rsid w:val="00BB3EDE"/>
    <w:rsid w:val="00BB3F51"/>
    <w:rsid w:val="00BB4010"/>
    <w:rsid w:val="00BC0372"/>
    <w:rsid w:val="00BC06AC"/>
    <w:rsid w:val="00BC2840"/>
    <w:rsid w:val="00BC4B2B"/>
    <w:rsid w:val="00BC4EBF"/>
    <w:rsid w:val="00BC5012"/>
    <w:rsid w:val="00BD0368"/>
    <w:rsid w:val="00BD1624"/>
    <w:rsid w:val="00BD3326"/>
    <w:rsid w:val="00BD6947"/>
    <w:rsid w:val="00BD794E"/>
    <w:rsid w:val="00BE23C2"/>
    <w:rsid w:val="00BE673F"/>
    <w:rsid w:val="00BE67A7"/>
    <w:rsid w:val="00BF449B"/>
    <w:rsid w:val="00BF5F66"/>
    <w:rsid w:val="00C015F7"/>
    <w:rsid w:val="00C026B4"/>
    <w:rsid w:val="00C036B2"/>
    <w:rsid w:val="00C0514A"/>
    <w:rsid w:val="00C05B93"/>
    <w:rsid w:val="00C06FD5"/>
    <w:rsid w:val="00C13B63"/>
    <w:rsid w:val="00C17119"/>
    <w:rsid w:val="00C22958"/>
    <w:rsid w:val="00C24C3D"/>
    <w:rsid w:val="00C250F3"/>
    <w:rsid w:val="00C31C58"/>
    <w:rsid w:val="00C3241F"/>
    <w:rsid w:val="00C3691B"/>
    <w:rsid w:val="00C47A8A"/>
    <w:rsid w:val="00C50C3D"/>
    <w:rsid w:val="00C511B9"/>
    <w:rsid w:val="00C544DB"/>
    <w:rsid w:val="00C54C2F"/>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670C"/>
    <w:rsid w:val="00C97F02"/>
    <w:rsid w:val="00CA161B"/>
    <w:rsid w:val="00CA1B36"/>
    <w:rsid w:val="00CA2FFC"/>
    <w:rsid w:val="00CA546A"/>
    <w:rsid w:val="00CA644F"/>
    <w:rsid w:val="00CB67B4"/>
    <w:rsid w:val="00CC3895"/>
    <w:rsid w:val="00CC7E2B"/>
    <w:rsid w:val="00CD19FD"/>
    <w:rsid w:val="00CD3194"/>
    <w:rsid w:val="00CD41FA"/>
    <w:rsid w:val="00CE0113"/>
    <w:rsid w:val="00CE11CB"/>
    <w:rsid w:val="00CE501F"/>
    <w:rsid w:val="00CE5186"/>
    <w:rsid w:val="00CE5F1A"/>
    <w:rsid w:val="00CF0598"/>
    <w:rsid w:val="00CF1CB5"/>
    <w:rsid w:val="00CF2B9C"/>
    <w:rsid w:val="00CF3744"/>
    <w:rsid w:val="00D008FA"/>
    <w:rsid w:val="00D04A06"/>
    <w:rsid w:val="00D04A47"/>
    <w:rsid w:val="00D04EC3"/>
    <w:rsid w:val="00D143D5"/>
    <w:rsid w:val="00D1773A"/>
    <w:rsid w:val="00D21330"/>
    <w:rsid w:val="00D255E3"/>
    <w:rsid w:val="00D25804"/>
    <w:rsid w:val="00D26A4F"/>
    <w:rsid w:val="00D332B5"/>
    <w:rsid w:val="00D42F0C"/>
    <w:rsid w:val="00D45DEE"/>
    <w:rsid w:val="00D465BF"/>
    <w:rsid w:val="00D477A5"/>
    <w:rsid w:val="00D50784"/>
    <w:rsid w:val="00D51C77"/>
    <w:rsid w:val="00D51E13"/>
    <w:rsid w:val="00D53197"/>
    <w:rsid w:val="00D56204"/>
    <w:rsid w:val="00D61F17"/>
    <w:rsid w:val="00D70B4F"/>
    <w:rsid w:val="00D75981"/>
    <w:rsid w:val="00D76584"/>
    <w:rsid w:val="00D76B46"/>
    <w:rsid w:val="00D9256D"/>
    <w:rsid w:val="00D92C98"/>
    <w:rsid w:val="00D9410D"/>
    <w:rsid w:val="00D947BA"/>
    <w:rsid w:val="00DA524D"/>
    <w:rsid w:val="00DA612D"/>
    <w:rsid w:val="00DB3C2B"/>
    <w:rsid w:val="00DB4294"/>
    <w:rsid w:val="00DB4B5E"/>
    <w:rsid w:val="00DB5937"/>
    <w:rsid w:val="00DB5F11"/>
    <w:rsid w:val="00DC295B"/>
    <w:rsid w:val="00DC55EB"/>
    <w:rsid w:val="00DD1584"/>
    <w:rsid w:val="00DD26CE"/>
    <w:rsid w:val="00DD706C"/>
    <w:rsid w:val="00DD7177"/>
    <w:rsid w:val="00DD776D"/>
    <w:rsid w:val="00DE2317"/>
    <w:rsid w:val="00DE4A8A"/>
    <w:rsid w:val="00DE529F"/>
    <w:rsid w:val="00DE581C"/>
    <w:rsid w:val="00DE62BC"/>
    <w:rsid w:val="00DE6481"/>
    <w:rsid w:val="00DF2325"/>
    <w:rsid w:val="00DF5769"/>
    <w:rsid w:val="00DF5E55"/>
    <w:rsid w:val="00E01018"/>
    <w:rsid w:val="00E05B09"/>
    <w:rsid w:val="00E07DD1"/>
    <w:rsid w:val="00E12EAA"/>
    <w:rsid w:val="00E169B3"/>
    <w:rsid w:val="00E22AC9"/>
    <w:rsid w:val="00E24CE3"/>
    <w:rsid w:val="00E2570A"/>
    <w:rsid w:val="00E257CC"/>
    <w:rsid w:val="00E261B0"/>
    <w:rsid w:val="00E26364"/>
    <w:rsid w:val="00E2734F"/>
    <w:rsid w:val="00E371B7"/>
    <w:rsid w:val="00E40092"/>
    <w:rsid w:val="00E444C3"/>
    <w:rsid w:val="00E46004"/>
    <w:rsid w:val="00E465F6"/>
    <w:rsid w:val="00E52261"/>
    <w:rsid w:val="00E57C43"/>
    <w:rsid w:val="00E6489C"/>
    <w:rsid w:val="00E672A6"/>
    <w:rsid w:val="00E678BE"/>
    <w:rsid w:val="00E72942"/>
    <w:rsid w:val="00E76E46"/>
    <w:rsid w:val="00E775AE"/>
    <w:rsid w:val="00E77951"/>
    <w:rsid w:val="00E77BE5"/>
    <w:rsid w:val="00E80DA0"/>
    <w:rsid w:val="00E81F6B"/>
    <w:rsid w:val="00E823D2"/>
    <w:rsid w:val="00E90753"/>
    <w:rsid w:val="00E93706"/>
    <w:rsid w:val="00EA1F6C"/>
    <w:rsid w:val="00EA4366"/>
    <w:rsid w:val="00EA7762"/>
    <w:rsid w:val="00EB2528"/>
    <w:rsid w:val="00EB7D73"/>
    <w:rsid w:val="00EC3063"/>
    <w:rsid w:val="00EC43E9"/>
    <w:rsid w:val="00EC442C"/>
    <w:rsid w:val="00ED5748"/>
    <w:rsid w:val="00ED633C"/>
    <w:rsid w:val="00EE1584"/>
    <w:rsid w:val="00EE5DA5"/>
    <w:rsid w:val="00EF34A0"/>
    <w:rsid w:val="00EF37DD"/>
    <w:rsid w:val="00EF4F11"/>
    <w:rsid w:val="00EF6183"/>
    <w:rsid w:val="00EF74DE"/>
    <w:rsid w:val="00F007F3"/>
    <w:rsid w:val="00F00C64"/>
    <w:rsid w:val="00F039B2"/>
    <w:rsid w:val="00F04AAA"/>
    <w:rsid w:val="00F05B4E"/>
    <w:rsid w:val="00F10357"/>
    <w:rsid w:val="00F11470"/>
    <w:rsid w:val="00F11605"/>
    <w:rsid w:val="00F12A03"/>
    <w:rsid w:val="00F13B4D"/>
    <w:rsid w:val="00F16A9C"/>
    <w:rsid w:val="00F1794F"/>
    <w:rsid w:val="00F214E2"/>
    <w:rsid w:val="00F2564E"/>
    <w:rsid w:val="00F261C1"/>
    <w:rsid w:val="00F301F8"/>
    <w:rsid w:val="00F31501"/>
    <w:rsid w:val="00F323C1"/>
    <w:rsid w:val="00F330BB"/>
    <w:rsid w:val="00F44DC6"/>
    <w:rsid w:val="00F50DDC"/>
    <w:rsid w:val="00F5604D"/>
    <w:rsid w:val="00F615FB"/>
    <w:rsid w:val="00F65D5F"/>
    <w:rsid w:val="00F65E01"/>
    <w:rsid w:val="00F66903"/>
    <w:rsid w:val="00F67125"/>
    <w:rsid w:val="00F67AA9"/>
    <w:rsid w:val="00F67F9C"/>
    <w:rsid w:val="00F7204B"/>
    <w:rsid w:val="00F72DEB"/>
    <w:rsid w:val="00F8009C"/>
    <w:rsid w:val="00F8033E"/>
    <w:rsid w:val="00F83776"/>
    <w:rsid w:val="00F847CF"/>
    <w:rsid w:val="00F85211"/>
    <w:rsid w:val="00F862EE"/>
    <w:rsid w:val="00F874C2"/>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59CE"/>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31073"/>
    <o:shapelayout v:ext="edit">
      <o:idmap v:ext="edit" data="1"/>
    </o:shapelayout>
  </w:shapeDefaults>
  <w:decimalSymbol w:val=","/>
  <w:listSeparator w:val=";"/>
  <w14:docId w14:val="0711F53A"/>
  <w15:docId w15:val="{26336687-5F43-488B-A1F4-BA8A187CD41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character" w:styleId="Kommentarsreferens">
    <w:name w:val="annotation reference"/>
    <w:basedOn w:val="Standardstycketeckensnitt"/>
    <w:uiPriority w:val="99"/>
    <w:semiHidden/>
    <w:rsid w:val="0068220B"/>
    <w:rPr>
      <w:sz w:val="16"/>
      <w:szCs w:val="16"/>
    </w:rPr>
  </w:style>
  <w:style w:type="paragraph" w:styleId="Kommentarer">
    <w:name w:val="annotation text"/>
    <w:basedOn w:val="Normal"/>
    <w:link w:val="KommentarerChar"/>
    <w:uiPriority w:val="99"/>
    <w:semiHidden/>
    <w:rsid w:val="0068220B"/>
    <w:pPr>
      <w:spacing w:line="240" w:lineRule="auto"/>
    </w:pPr>
    <w:rPr>
      <w:sz w:val="20"/>
    </w:rPr>
  </w:style>
  <w:style w:type="character" w:customStyle="1" w:styleId="KommentarerChar">
    <w:name w:val="Kommentarer Char"/>
    <w:basedOn w:val="Standardstycketeckensnitt"/>
    <w:link w:val="Kommentarer"/>
    <w:uiPriority w:val="99"/>
    <w:semiHidden/>
    <w:rsid w:val="0068220B"/>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68220B"/>
    <w:rPr>
      <w:b/>
      <w:bCs/>
    </w:rPr>
  </w:style>
  <w:style w:type="character" w:customStyle="1" w:styleId="KommentarsmneChar">
    <w:name w:val="Kommentarsämne Char"/>
    <w:basedOn w:val="KommentarerChar"/>
    <w:link w:val="Kommentarsmne"/>
    <w:uiPriority w:val="99"/>
    <w:semiHidden/>
    <w:rsid w:val="0068220B"/>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024092629">
      <w:bodyDiv w:val="1"/>
      <w:marLeft w:val="0"/>
      <w:marRight w:val="0"/>
      <w:marTop w:val="0"/>
      <w:marBottom w:val="0"/>
      <w:divBdr>
        <w:top w:val="none" w:sz="0" w:space="0" w:color="auto"/>
        <w:left w:val="none" w:sz="0" w:space="0" w:color="auto"/>
        <w:bottom w:val="none" w:sz="0" w:space="0" w:color="auto"/>
        <w:right w:val="none" w:sz="0" w:space="0" w:color="auto"/>
      </w:divBdr>
    </w:div>
    <w:div w:id="1026952475">
      <w:bodyDiv w:val="1"/>
      <w:marLeft w:val="0"/>
      <w:marRight w:val="0"/>
      <w:marTop w:val="0"/>
      <w:marBottom w:val="0"/>
      <w:divBdr>
        <w:top w:val="none" w:sz="0" w:space="0" w:color="auto"/>
        <w:left w:val="none" w:sz="0" w:space="0" w:color="auto"/>
        <w:bottom w:val="none" w:sz="0" w:space="0" w:color="auto"/>
        <w:right w:val="none" w:sz="0" w:space="0" w:color="auto"/>
      </w:divBdr>
    </w:div>
    <w:div w:id="1524856840">
      <w:bodyDiv w:val="1"/>
      <w:marLeft w:val="0"/>
      <w:marRight w:val="0"/>
      <w:marTop w:val="0"/>
      <w:marBottom w:val="0"/>
      <w:divBdr>
        <w:top w:val="none" w:sz="0" w:space="0" w:color="auto"/>
        <w:left w:val="none" w:sz="0" w:space="0" w:color="auto"/>
        <w:bottom w:val="none" w:sz="0" w:space="0" w:color="auto"/>
        <w:right w:val="none" w:sz="0" w:space="0" w:color="auto"/>
      </w:divBdr>
    </w:div>
    <w:div w:id="19902041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image" Target="media/image3.bin"/><Relationship Id="rId50" Type="http://schemas.openxmlformats.org/officeDocument/2006/relationships/footer" Target="footer16.xml"/><Relationship Id="rId55" Type="http://schemas.openxmlformats.org/officeDocument/2006/relationships/header" Target="header20.xml"/><Relationship Id="rId63" Type="http://schemas.openxmlformats.org/officeDocument/2006/relationships/footer" Target="footer23.xml"/><Relationship Id="rId68" Type="http://schemas.openxmlformats.org/officeDocument/2006/relationships/footer" Target="footer25.xml"/><Relationship Id="rId76" Type="http://schemas.openxmlformats.org/officeDocument/2006/relationships/header" Target="header30.xml"/><Relationship Id="rId84" Type="http://schemas.openxmlformats.org/officeDocument/2006/relationships/footer" Target="footer32.xml"/><Relationship Id="rId89" Type="http://schemas.openxmlformats.org/officeDocument/2006/relationships/footer" Target="footer34.xml"/><Relationship Id="rId7" Type="http://schemas.openxmlformats.org/officeDocument/2006/relationships/customXml" Target="../customXml/item7.xml"/><Relationship Id="rId71" Type="http://schemas.openxmlformats.org/officeDocument/2006/relationships/footer" Target="footer27.xml"/><Relationship Id="rId92" Type="http://schemas.openxmlformats.org/officeDocument/2006/relationships/footer" Target="footer36.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webSettings" Target="web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footer" Target="footer18.xml"/><Relationship Id="rId58" Type="http://schemas.openxmlformats.org/officeDocument/2006/relationships/header" Target="header21.xml"/><Relationship Id="rId66" Type="http://schemas.openxmlformats.org/officeDocument/2006/relationships/header" Target="header25.xml"/><Relationship Id="rId74" Type="http://schemas.openxmlformats.org/officeDocument/2006/relationships/footer" Target="footer28.xml"/><Relationship Id="rId79" Type="http://schemas.openxmlformats.org/officeDocument/2006/relationships/hyperlink" Target="https://www.regeringen.se/informationsmaterial/2015/08/handlingsplan-for-foretagande-och-manskliga-rattigheter/" TargetMode="External"/><Relationship Id="rId87" Type="http://schemas.openxmlformats.org/officeDocument/2006/relationships/header" Target="header34.xml"/><Relationship Id="rId5" Type="http://schemas.openxmlformats.org/officeDocument/2006/relationships/customXml" Target="../customXml/item5.xml"/><Relationship Id="rId61" Type="http://schemas.openxmlformats.org/officeDocument/2006/relationships/header" Target="header23.xml"/><Relationship Id="rId82" Type="http://schemas.openxmlformats.org/officeDocument/2006/relationships/header" Target="header32.xml"/><Relationship Id="rId90" Type="http://schemas.openxmlformats.org/officeDocument/2006/relationships/footer" Target="footer35.xml"/><Relationship Id="rId95" Type="http://schemas.openxmlformats.org/officeDocument/2006/relationships/theme" Target="theme/theme1.xml"/><Relationship Id="rId19" Type="http://schemas.openxmlformats.org/officeDocument/2006/relationships/footer" Target="footer2.xml"/><Relationship Id="rId14" Type="http://schemas.openxmlformats.org/officeDocument/2006/relationships/image" Target="media/image1.emf"/><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header" Target="header16.xml"/><Relationship Id="rId56" Type="http://schemas.openxmlformats.org/officeDocument/2006/relationships/footer" Target="footer19.xml"/><Relationship Id="rId64" Type="http://schemas.openxmlformats.org/officeDocument/2006/relationships/header" Target="header24.xml"/><Relationship Id="rId69" Type="http://schemas.openxmlformats.org/officeDocument/2006/relationships/footer" Target="footer26.xml"/><Relationship Id="rId77" Type="http://schemas.openxmlformats.org/officeDocument/2006/relationships/footer" Target="footer30.xml"/><Relationship Id="rId8" Type="http://schemas.openxmlformats.org/officeDocument/2006/relationships/numbering" Target="numbering.xml"/><Relationship Id="rId51" Type="http://schemas.openxmlformats.org/officeDocument/2006/relationships/footer" Target="footer17.xml"/><Relationship Id="rId72" Type="http://schemas.openxmlformats.org/officeDocument/2006/relationships/header" Target="header28.xml"/><Relationship Id="rId80" Type="http://schemas.openxmlformats.org/officeDocument/2006/relationships/hyperlink" Target="http://www.hdr.undp.org" TargetMode="External"/><Relationship Id="rId85" Type="http://schemas.openxmlformats.org/officeDocument/2006/relationships/header" Target="header33.xml"/><Relationship Id="rId93"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image" Target="media/image2.bin"/><Relationship Id="rId59" Type="http://schemas.openxmlformats.org/officeDocument/2006/relationships/footer" Target="footer21.xml"/><Relationship Id="rId67" Type="http://schemas.openxmlformats.org/officeDocument/2006/relationships/header" Target="header26.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header" Target="header19.xml"/><Relationship Id="rId62" Type="http://schemas.openxmlformats.org/officeDocument/2006/relationships/footer" Target="footer22.xml"/><Relationship Id="rId70" Type="http://schemas.openxmlformats.org/officeDocument/2006/relationships/header" Target="header27.xml"/><Relationship Id="rId75" Type="http://schemas.openxmlformats.org/officeDocument/2006/relationships/footer" Target="footer29.xml"/><Relationship Id="rId83" Type="http://schemas.openxmlformats.org/officeDocument/2006/relationships/footer" Target="footer31.xml"/><Relationship Id="rId88" Type="http://schemas.openxmlformats.org/officeDocument/2006/relationships/header" Target="header35.xml"/><Relationship Id="rId91" Type="http://schemas.openxmlformats.org/officeDocument/2006/relationships/header" Target="header36.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0.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header" Target="header17.xml"/><Relationship Id="rId57" Type="http://schemas.openxmlformats.org/officeDocument/2006/relationships/footer" Target="footer20.xml"/><Relationship Id="rId10" Type="http://schemas.openxmlformats.org/officeDocument/2006/relationships/settings" Target="setting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8.xml"/><Relationship Id="rId60" Type="http://schemas.openxmlformats.org/officeDocument/2006/relationships/header" Target="header22.xml"/><Relationship Id="rId65" Type="http://schemas.openxmlformats.org/officeDocument/2006/relationships/footer" Target="footer24.xml"/><Relationship Id="rId73" Type="http://schemas.openxmlformats.org/officeDocument/2006/relationships/header" Target="header29.xml"/><Relationship Id="rId78" Type="http://schemas.openxmlformats.org/officeDocument/2006/relationships/hyperlink" Target="http://www.un.org" TargetMode="External"/><Relationship Id="rId81" Type="http://schemas.openxmlformats.org/officeDocument/2006/relationships/header" Target="header31.xml"/><Relationship Id="rId86" Type="http://schemas.openxmlformats.org/officeDocument/2006/relationships/footer" Target="footer33.xml"/><Relationship Id="rId94"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tyles" Target="styles.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1E4F45CA4F984EB8991C830623EB07AC"/>
        <w:category>
          <w:name w:val="Allmänt"/>
          <w:gallery w:val="placeholder"/>
        </w:category>
        <w:types>
          <w:type w:val="bbPlcHdr"/>
        </w:types>
        <w:behaviors>
          <w:behavior w:val="content"/>
        </w:behaviors>
        <w:guid w:val="{0246AC7C-6A9B-4979-BD67-0D9581F533D4}"/>
      </w:docPartPr>
      <w:docPartBody>
        <w:p w:rsidR="00647D09" w:rsidRDefault="009257E0" w:rsidP="009257E0">
          <w:pPr>
            <w:pStyle w:val="1E4F45CA4F984EB8991C830623EB07AC"/>
          </w:pPr>
          <w:r w:rsidRPr="009362C9">
            <w:rPr>
              <w:rStyle w:val="Platshllartext"/>
              <w:rFonts w:eastAsiaTheme="minorHAnsi"/>
            </w:rPr>
            <w:t xml:space="preserve">Klicka här för att ange </w:t>
          </w:r>
          <w:r>
            <w:rPr>
              <w:rStyle w:val="Platshllartext"/>
              <w:rFonts w:eastAsiaTheme="minorHAnsi"/>
            </w:rPr>
            <w:t>namnunderskrift2</w:t>
          </w:r>
          <w:r w:rsidRPr="009362C9">
            <w:rPr>
              <w:rStyle w:val="Platshllartext"/>
              <w:rFonts w:eastAsiaTheme="minorHAnsi"/>
            </w:rPr>
            <w:t>.</w:t>
          </w:r>
        </w:p>
      </w:docPartBody>
    </w:docPart>
    <w:docPart>
      <w:docPartPr>
        <w:name w:val="DF3DFDB3DE4A4BD6B15C6A705F4B2035"/>
        <w:category>
          <w:name w:val="Allmänt"/>
          <w:gallery w:val="placeholder"/>
        </w:category>
        <w:types>
          <w:type w:val="bbPlcHdr"/>
        </w:types>
        <w:behaviors>
          <w:behavior w:val="content"/>
        </w:behaviors>
        <w:guid w:val="{0AB3C27A-6A50-4E24-ACF1-67BA5DD952F4}"/>
      </w:docPartPr>
      <w:docPartBody>
        <w:p w:rsidR="00647D09" w:rsidRDefault="009257E0" w:rsidP="009257E0">
          <w:pPr>
            <w:pStyle w:val="DF3DFDB3DE4A4BD6B15C6A705F4B2035"/>
          </w:pPr>
          <w:r w:rsidRPr="007F5652">
            <w:rPr>
              <w:rStyle w:val="Platshllartext"/>
              <w:rFonts w:eastAsiaTheme="minorHAnsi"/>
            </w:rPr>
            <w:t>Klicka här för att ange föredragande statsråd</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4000ACFF" w:usb2="00000001"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Trade Gothic LT Std Cn">
    <w:panose1 w:val="00000506000000000000"/>
    <w:charset w:val="00"/>
    <w:family w:val="modern"/>
    <w:notTrueType/>
    <w:pitch w:val="variable"/>
    <w:sig w:usb0="800000AF" w:usb1="4000204A" w:usb2="00000000" w:usb3="00000000" w:csb0="00000001" w:csb1="00000000"/>
  </w:font>
  <w:font w:name="Calibri Light">
    <w:panose1 w:val="020F0302020204030204"/>
    <w:charset w:val="00"/>
    <w:family w:val="swiss"/>
    <w:pitch w:val="variable"/>
    <w:sig w:usb0="A0002AEF" w:usb1="4000207B" w:usb2="00000000"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revisionView w:formatting="0"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257E0"/>
    <w:rsid w:val="00647D09"/>
    <w:rsid w:val="009257E0"/>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9257E0"/>
    <w:rPr>
      <w:color w:val="808080"/>
    </w:rPr>
  </w:style>
  <w:style w:type="paragraph" w:customStyle="1" w:styleId="1E4F45CA4F984EB8991C830623EB07AC">
    <w:name w:val="1E4F45CA4F984EB8991C830623EB07AC"/>
    <w:rsid w:val="009257E0"/>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DF3DFDB3DE4A4BD6B15C6A705F4B2035">
    <w:name w:val="DF3DFDB3DE4A4BD6B15C6A705F4B2035"/>
    <w:rsid w:val="009257E0"/>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Utrikesdepartementet</TermName>
          <TermId xmlns="http://schemas.microsoft.com/office/infopath/2007/PartnerControls">9d481ed4-129e-47ac-a716-cf44fa41cd0b</TermId>
        </TermInfo>
      </Terms>
    </k46d94c0acf84ab9a79866a9d8b1905f>
    <TaxCatchAll xmlns="cc625d36-bb37-4650-91b9-0c96159295ba">
      <Value>28</Value>
    </TaxCatchAll>
    <DirtyMigration xmlns="4e9c2f0c-7bf8-49af-8356-cbf363fc78a7">false</DirtyMigration>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_dlc_DocId xmlns="4f5ca95d-8798-43a8-9b50-3b2f8b9416bf">6VV7YVCVAJZ7-373442560-9707</_dlc_DocId>
    <_dlc_DocIdUrl xmlns="4f5ca95d-8798-43a8-9b50-3b2f8b9416bf">
      <Url>https://dhs.sp.regeringskansliet.se/yta/sb-gransk/_layouts/15/DocIdRedir.aspx?ID=6VV7YVCVAJZ7-373442560-9707</Url>
      <Description>6VV7YVCVAJZ7-373442560-9707</Description>
    </_dlc_DocIdUrl>
  </documentManagement>
</p:properties>
</file>

<file path=customXml/item2.xml><?xml version="1.0" encoding="utf-8"?>
<dokumentvärden xmlns="http://rkdhs/mallar/lagstiftning/Skr/Skr.xsd">
  <departementsnamn>Utrikesdepartementet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Johansson, Hultqvist, Andersson, Damberg, Shekarabi, Ygeman, Linde, Ekström, Eneroth, Dahlgren, Ernkrans, Lindhagen, Stenevi, Olsson Fridh</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Utrikesdepartementet"/>
  <dokumentnummer etikett="Skr.">2020/21:114</dokumentnummer>
  <titel>Strategisk exportkontroll 2020 – krigsmateriel och produkter med dubbla användningsområden</titel>
  <template id="16"/>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or>
</dokumentvärden>
</file>

<file path=customXml/item3.xml><?xml version="1.0" encoding="utf-8"?>
<?mso-contentType ?>
<SharedContentType xmlns="Microsoft.SharePoint.Taxonomy.ContentTypeSync" SourceId="d07acfae-4dfa-4949-99a8-259efd31a6ae" ContentTypeId="0x010100BBA312BF02777149882D207184EC35C0" PreviousValue="false"/>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customXsn xmlns="http://schemas.microsoft.com/office/2006/metadata/customXsn">
  <xsnLocation/>
  <cached>True</cached>
  <openByDefault>False</openByDefault>
  <xsnScope>/yta/sb-gransk/Propositionspublicering</xsnScope>
</customXsn>
</file>

<file path=customXml/itemProps1.xml><?xml version="1.0" encoding="utf-8"?>
<ds:datastoreItem xmlns:ds="http://schemas.openxmlformats.org/officeDocument/2006/customXml" ds:itemID="{DF66561F-6C3F-4114-93A8-5578A6210B15}">
  <ds:schemaRefs>
    <ds:schemaRef ds:uri="http://schemas.openxmlformats.org/package/2006/metadata/core-properties"/>
    <ds:schemaRef ds:uri="http://schemas.microsoft.com/office/2006/documentManagement/types"/>
    <ds:schemaRef ds:uri="dd752e6e-b258-4524-ace6-741c4ef9e16e"/>
    <ds:schemaRef ds:uri="http://purl.org/dc/elements/1.1/"/>
    <ds:schemaRef ds:uri="http://schemas.microsoft.com/office/2006/metadata/properties"/>
    <ds:schemaRef ds:uri="cc625d36-bb37-4650-91b9-0c96159295ba"/>
    <ds:schemaRef ds:uri="http://schemas.microsoft.com/office/infopath/2007/PartnerControls"/>
    <ds:schemaRef ds:uri="18f3d968-6251-40b0-9f11-012b293496c2"/>
    <ds:schemaRef ds:uri="4e9c2f0c-7bf8-49af-8356-cbf363fc78a7"/>
    <ds:schemaRef ds:uri="http://purl.org/dc/terms/"/>
    <ds:schemaRef ds:uri="5b2a67c6-401f-4382-92e9-2f0239cef7c2"/>
    <ds:schemaRef ds:uri="http://www.w3.org/XML/1998/namespace"/>
    <ds:schemaRef ds:uri="http://purl.org/dc/dcmitype/"/>
  </ds:schemaRefs>
</ds:datastoreItem>
</file>

<file path=customXml/itemProps2.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3.xml><?xml version="1.0" encoding="utf-8"?>
<ds:datastoreItem xmlns:ds="http://schemas.openxmlformats.org/officeDocument/2006/customXml" ds:itemID="{289F2867-77BD-49E9-BD4A-96A03415C469}">
  <ds:schemaRefs>
    <ds:schemaRef ds:uri="Microsoft.SharePoint.Taxonomy.ContentTypeSync"/>
  </ds:schemaRefs>
</ds:datastoreItem>
</file>

<file path=customXml/itemProps4.xml><?xml version="1.0" encoding="utf-8"?>
<ds:datastoreItem xmlns:ds="http://schemas.openxmlformats.org/officeDocument/2006/customXml" ds:itemID="{C5657BDE-84FD-45A7-A091-328E1802B2DD}"/>
</file>

<file path=customXml/itemProps5.xml><?xml version="1.0" encoding="utf-8"?>
<ds:datastoreItem xmlns:ds="http://schemas.openxmlformats.org/officeDocument/2006/customXml" ds:itemID="{222688B3-BB01-432D-A553-7A53AC8AB778}">
  <ds:schemaRefs>
    <ds:schemaRef ds:uri="http://schemas.microsoft.com/sharepoint/events"/>
  </ds:schemaRefs>
</ds:datastoreItem>
</file>

<file path=customXml/itemProps6.xml><?xml version="1.0" encoding="utf-8"?>
<ds:datastoreItem xmlns:ds="http://schemas.openxmlformats.org/officeDocument/2006/customXml" ds:itemID="{4388378C-9171-4677-9031-2F488BECB019}">
  <ds:schemaRefs>
    <ds:schemaRef ds:uri="http://schemas.microsoft.com/sharepoint/v3/contenttype/forms"/>
  </ds:schemaRefs>
</ds:datastoreItem>
</file>

<file path=customXml/itemProps7.xml><?xml version="1.0" encoding="utf-8"?>
<ds:datastoreItem xmlns:ds="http://schemas.openxmlformats.org/officeDocument/2006/customXml" ds:itemID="{DE9F6DC9-A3AB-4429-8AC8-E474BCCCF50A}"/>
</file>

<file path=docProps/app.xml><?xml version="1.0" encoding="utf-8"?>
<Properties xmlns="http://schemas.openxmlformats.org/officeDocument/2006/extended-properties" xmlns:vt="http://schemas.openxmlformats.org/officeDocument/2006/docPropsVTypes">
  <Template>Normal</Template>
  <TotalTime>0</TotalTime>
  <Pages>16</Pages>
  <Words>33472</Words>
  <Characters>207197</Characters>
  <Application>Microsoft Office Word</Application>
  <DocSecurity>0</DocSecurity>
  <Lines>7969</Lines>
  <Paragraphs>4911</Paragraphs>
  <ScaleCrop>false</ScaleCrop>
  <HeadingPairs>
    <vt:vector size="2" baseType="variant">
      <vt:variant>
        <vt:lpstr>Rubrik</vt:lpstr>
      </vt:variant>
      <vt:variant>
        <vt:i4>1</vt:i4>
      </vt:variant>
    </vt:vector>
  </HeadingPairs>
  <TitlesOfParts>
    <vt:vector size="1" baseType="lpstr">
      <vt:lpstr>Strategisk exportkontroll 2020 - krigsmateriel och produkter med dubbla användningsområden</vt:lpstr>
    </vt:vector>
  </TitlesOfParts>
  <Company>Regeringskansliet</Company>
  <LinksUpToDate>false</LinksUpToDate>
  <CharactersWithSpaces>235758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Strategisk exportkontroll 2020 - krigsmateriel och produkter med dubbla användningsområden</dc:title>
  <dc:creator>Anette Johansson UD NIS</dc:creator>
  <dc:description/>
  <cp:lastModifiedBy>Anette Johansson</cp:lastModifiedBy>
  <cp:revision>2</cp:revision>
  <dcterms:created xsi:type="dcterms:W3CDTF">2021-04-08T10:19:00Z</dcterms:created>
  <dcterms:modified xsi:type="dcterms:W3CDTF">2021-04-08T10:19:00Z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cd78b963-c92a-4df4-98b6-965dd4ea4c9d</vt:lpwstr>
  </property>
  <property fmtid="{D5CDD505-2E9C-101B-9397-08002B2CF9AE}" pid="4" name="Organisation">
    <vt:lpwstr>28;#Utrikesdepartementet|9d481ed4-129e-47ac-a716-cf44fa41cd0b</vt:lpwstr>
  </property>
  <property fmtid="{D5CDD505-2E9C-101B-9397-08002B2CF9AE}" pid="5" name="ActivityCategory">
    <vt:lpwstr/>
  </property>
</Properties>
</file>