
<file path=[Content_Types].xml><?xml version="1.0" encoding="utf-8"?>
<Types xmlns="http://schemas.openxmlformats.org/package/2006/content-types">
  <Default Extension="emf" ContentType="image/x-emf"/>
  <Default Extension="rels" ContentType="application/vnd.openxmlformats-package.relationships+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customXml/itemProps6.xml" ContentType="application/vnd.openxmlformats-officedocument.customXmlProperties+xml"/>
  <Override PartName="/customXml/itemProps7.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header2.xml" ContentType="application/vnd.openxmlformats-officedocument.wordprocessingml.header+xml"/>
  <Override PartName="/word/footer1.xml" ContentType="application/vnd.openxmlformats-officedocument.wordprocessingml.footer+xml"/>
  <Override PartName="/word/footer2.xml" ContentType="application/vnd.openxmlformats-officedocument.wordprocessingml.footer+xml"/>
  <Override PartName="/word/header3.xml" ContentType="application/vnd.openxmlformats-officedocument.wordprocessingml.header+xml"/>
  <Override PartName="/word/footer3.xml" ContentType="application/vnd.openxmlformats-officedocument.wordprocessingml.footer+xml"/>
  <Override PartName="/word/header4.xml" ContentType="application/vnd.openxmlformats-officedocument.wordprocessingml.header+xml"/>
  <Override PartName="/word/header5.xml" ContentType="application/vnd.openxmlformats-officedocument.wordprocessingml.header+xml"/>
  <Override PartName="/word/footer4.xml" ContentType="application/vnd.openxmlformats-officedocument.wordprocessingml.footer+xml"/>
  <Override PartName="/word/footer5.xml" ContentType="application/vnd.openxmlformats-officedocument.wordprocessingml.footer+xml"/>
  <Override PartName="/word/header6.xml" ContentType="application/vnd.openxmlformats-officedocument.wordprocessingml.header+xml"/>
  <Override PartName="/word/footer6.xml" ContentType="application/vnd.openxmlformats-officedocument.wordprocessingml.footer+xml"/>
  <Override PartName="/word/header7.xml" ContentType="application/vnd.openxmlformats-officedocument.wordprocessingml.header+xml"/>
  <Override PartName="/word/header8.xml" ContentType="application/vnd.openxmlformats-officedocument.wordprocessingml.header+xml"/>
  <Override PartName="/word/footer7.xml" ContentType="application/vnd.openxmlformats-officedocument.wordprocessingml.footer+xml"/>
  <Override PartName="/word/footer8.xml" ContentType="application/vnd.openxmlformats-officedocument.wordprocessingml.footer+xml"/>
  <Override PartName="/word/header9.xml" ContentType="application/vnd.openxmlformats-officedocument.wordprocessingml.header+xml"/>
  <Override PartName="/word/footer9.xml" ContentType="application/vnd.openxmlformats-officedocument.wordprocessingml.footer+xml"/>
  <Override PartName="/word/header10.xml" ContentType="application/vnd.openxmlformats-officedocument.wordprocessingml.header+xml"/>
  <Override PartName="/word/header11.xml" ContentType="application/vnd.openxmlformats-officedocument.wordprocessingml.header+xml"/>
  <Override PartName="/word/footer10.xml" ContentType="application/vnd.openxmlformats-officedocument.wordprocessingml.footer+xml"/>
  <Override PartName="/word/footer11.xml" ContentType="application/vnd.openxmlformats-officedocument.wordprocessingml.footer+xml"/>
  <Override PartName="/word/header12.xml" ContentType="application/vnd.openxmlformats-officedocument.wordprocessingml.header+xml"/>
  <Override PartName="/word/footer12.xml" ContentType="application/vnd.openxmlformats-officedocument.wordprocessingml.footer+xml"/>
  <Override PartName="/word/header13.xml" ContentType="application/vnd.openxmlformats-officedocument.wordprocessingml.header+xml"/>
  <Override PartName="/word/header14.xml" ContentType="application/vnd.openxmlformats-officedocument.wordprocessingml.header+xml"/>
  <Override PartName="/word/footer13.xml" ContentType="application/vnd.openxmlformats-officedocument.wordprocessingml.footer+xml"/>
  <Override PartName="/word/footer14.xml" ContentType="application/vnd.openxmlformats-officedocument.wordprocessingml.footer+xml"/>
  <Override PartName="/word/header15.xml" ContentType="application/vnd.openxmlformats-officedocument.wordprocessingml.header+xml"/>
  <Override PartName="/word/footer15.xml" ContentType="application/vnd.openxmlformats-officedocument.wordprocessingml.footer+xml"/>
  <Override PartName="/word/header16.xml" ContentType="application/vnd.openxmlformats-officedocument.wordprocessingml.header+xml"/>
  <Override PartName="/word/fontTable.xml" ContentType="application/vnd.openxmlformats-officedocument.wordprocessingml.fontTable+xml"/>
  <Override PartName="/word/glossary/document.xml" ContentType="application/vnd.openxmlformats-officedocument.wordprocessingml.document.glossary+xml"/>
  <Override PartName="/word/glossary/styles.xml" ContentType="application/vnd.openxmlformats-officedocument.wordprocessingml.styles+xml"/>
  <Override PartName="/word/glossary/settings.xml" ContentType="application/vnd.openxmlformats-officedocument.wordprocessingml.settings+xml"/>
  <Override PartName="/word/glossary/webSettings.xml" ContentType="application/vnd.openxmlformats-officedocument.wordprocessingml.webSettings+xml"/>
  <Override PartName="/word/glossary/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body>
    <w:p w14:paraId="6C10F2AB" w14:textId="77777777" w:rsidR="00775C7C" w:rsidRDefault="002D19B2" w:rsidP="00333C9D">
      <w:pPr>
        <w:pStyle w:val="Prophuvudrubrik"/>
      </w:pPr>
      <w:sdt>
        <w:sdtPr>
          <w:alias w:val="Publikation"/>
          <w:tag w:val="Publikation"/>
          <w:id w:val="577641782"/>
          <w:lock w:val="contentLocked"/>
          <w:text/>
        </w:sdtPr>
        <w:sdtEndPr/>
        <w:sdtContent>
          <w:r w:rsidR="00775C7C">
            <w:t>Regeringens skrivelse</w:t>
          </w:r>
        </w:sdtContent>
      </w:sdt>
      <w:r w:rsidR="00775C7C">
        <w:rPr>
          <w:noProof/>
          <w:lang w:eastAsia="sv-SE"/>
        </w:rPr>
        <mc:AlternateContent>
          <mc:Choice Requires="wps">
            <w:drawing>
              <wp:anchor distT="0" distB="0" distL="114300" distR="114300" simplePos="0" relativeHeight="251659264" behindDoc="1" locked="0" layoutInCell="1" allowOverlap="1" wp14:anchorId="500AEB42" wp14:editId="4DF031A5">
                <wp:simplePos x="0" y="0"/>
                <wp:positionH relativeFrom="column">
                  <wp:posOffset>3683000</wp:posOffset>
                </wp:positionH>
                <wp:positionV relativeFrom="paragraph">
                  <wp:posOffset>-277495</wp:posOffset>
                </wp:positionV>
                <wp:extent cx="716400" cy="1036800"/>
                <wp:effectExtent l="0" t="0" r="0" b="0"/>
                <wp:wrapNone/>
                <wp:docPr id="1" name="Textruta 13"/>
                <wp:cNvGraphicFramePr>
                  <a:graphicFrameLocks xmlns:a="http://schemas.openxmlformats.org/drawingml/2006/main" noChangeAspect="1"/>
                </wp:cNvGraphicFramePr>
                <a:graphic xmlns:a="http://schemas.openxmlformats.org/drawingml/2006/main">
                  <a:graphicData uri="http://schemas.microsoft.com/office/word/2010/wordprocessingShape">
                    <wps:wsp>
                      <wps:cNvSpPr txBox="1">
                        <a:spLocks noChangeAspect="1"/>
                      </wps:cNvSpPr>
                      <wps:spPr>
                        <a:xfrm>
                          <a:off x="0" y="0"/>
                          <a:ext cx="716400" cy="1036800"/>
                        </a:xfrm>
                        <a:prstGeom prst="rect">
                          <a:avLst/>
                        </a:prstGeom>
                        <a:noFill/>
                        <a:ln w="6350">
                          <a:noFill/>
                        </a:ln>
                        <a:effectLst/>
                      </wps:spPr>
                      <wps:txbx>
                        <w:txbxContent>
                          <w:sdt>
                            <w:sdtPr>
                              <w:alias w:val="PropLogo"/>
                              <w:tag w:val="PropLogo"/>
                              <w:id w:val="-772469388"/>
                              <w:lock w:val="contentLocked"/>
                              <w:dataBinding w:prefixMappings="xmlns:ns0='http://rkdhs/mallar/lagstiftning/Skr/Skr.xsd'" w:xpath="/ns0:dokumentvärden[1]/ns0:logos[1]/ns0:logo[@id='26']" w:storeItemID="{068625C3-B546-44A5-B525-B7CC092E5AD6}"/>
                              <w:picture/>
                            </w:sdtPr>
                            <w:sdtEndPr/>
                            <w:sdtContent>
                              <w:p w14:paraId="66BFCA97" w14:textId="77777777" w:rsidR="00775C7C" w:rsidRPr="00811BB8" w:rsidRDefault="00775C7C" w:rsidP="00F572D9">
                                <w:pPr>
                                  <w:pStyle w:val="Brdtext"/>
                                </w:pPr>
                                <w:r>
                                  <w:rPr>
                                    <w:noProof/>
                                    <w:lang w:eastAsia="sv-SE"/>
                                  </w:rPr>
                                  <w:drawing>
                                    <wp:inline distT="0" distB="0" distL="0" distR="0" wp14:anchorId="3AB83278" wp14:editId="4774EF66">
                                      <wp:extent cx="514155" cy="921598"/>
                                      <wp:effectExtent l="0" t="0" r="635" b="0"/>
                                      <wp:docPr id="2" name="Bild 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 name="Bild 3"/>
                                              <pic:cNvPicPr>
                                                <a:picLocks noChangeAspect="1" noChangeArrowheads="1"/>
                                              </pic:cNvPicPr>
                                            </pic:nvPicPr>
                                            <pic:blipFill>
                                              <a:blip r:embed="rId14"/>
                                              <a:stretch>
                                                <a:fillRect/>
                                              </a:stretch>
                                            </pic:blipFill>
                                            <pic:spPr bwMode="auto">
                                              <a:xfrm>
                                                <a:off x="0" y="0"/>
                                                <a:ext cx="514155" cy="921598"/>
                                              </a:xfrm>
                                              <a:prstGeom prst="rect">
                                                <a:avLst/>
                                              </a:prstGeom>
                                              <a:noFill/>
                                              <a:ln>
                                                <a:noFill/>
                                              </a:ln>
                                            </pic:spPr>
                                          </pic:pic>
                                        </a:graphicData>
                                      </a:graphic>
                                    </wp:inline>
                                  </w:drawing>
                                </w:r>
                              </w:p>
                            </w:sdtContent>
                          </w:sdt>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shapetype w14:anchorId="500AEB42" id="_x0000_t202" coordsize="21600,21600" o:spt="202" path="m,l,21600r21600,l21600,xe">
                <v:stroke joinstyle="miter"/>
                <v:path gradientshapeok="t" o:connecttype="rect"/>
              </v:shapetype>
              <v:shape id="Textruta 13" o:spid="_x0000_s1026" type="#_x0000_t202" style="position:absolute;margin-left:290pt;margin-top:-21.85pt;width:56.4pt;height:81.65pt;z-index:-251657216;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gOQ/LRwIAAIwEAAAOAAAAZHJzL2Uyb0RvYy54bWysVE1v2zAMvQ/YfxB0X+20adoZdYqsRYcB&#10;QVsgGXpWZDk2ZouapMTOfv2e5Hyh22nYRSZF6vHjkb6779uGbZV1Nemcjy5SzpSWVNR6nfPvy6dP&#10;t5w5L3QhGtIq5zvl+P3044e7zmTqkipqCmUZQLTLOpPzynuTJYmTlWqFuyCjNIwl2VZ4qHadFFZ0&#10;QG+b5DJNJ0lHtjCWpHIOt4+DkU8jflkq6V/K0inPmpwjNx9PG89VOJPpncjWVpiqlvs0xD9k0Ypa&#10;I+gR6lF4wTa2/gOqraUlR6W/kNQmVJa1VLEGVDNK31WzqIRRsRY0x5ljm9z/g5XP21fL6gLccaZF&#10;C4qWqvd2g/xHV6E9nXEZvBYGfr7/Qn1wDaU6Myf5wzFND5XQazVzBu0OVrxKzp4NGA4A4Vlf2jZ8&#10;UTsDFkjZHYlAZCZxeTOajFNYJEyj9GpyCyWAnl4b6/xXRS0LQs4tIsekxHbu/OB6cAnBND3VTYN7&#10;kTWadTmfXF2n8cHRAvBGBwcVx2YPE8oYMg+S71c9QIK4omKHjlgaRsoZ+VQjlblw/lVYzBDSx174&#10;FxxlQwhJe4mziuyvv90Hf1ALK2cdZjLn7udGWMVZ802D9M+j8TgMcVTG1zeXUOy5ZXVu0Zv2gTD2&#10;IBbZRTH4++YglpbaN6zPLESFSWiJ2Dn3B/HBD5uC9ZNqNotOGFsj/FwvjDwMQmj0sn8T1uzZ8ODx&#10;mQ7TK7J3pAy+Ay2zjaeyjoydurofH4x85Hy/nmGnzvXodfqJTH8DAAD//wMAUEsDBBQABgAIAAAA&#10;IQCviE/n4wAAAAsBAAAPAAAAZHJzL2Rvd25yZXYueG1sTI9BT4NAEIXvJv6HzZh4a5eiRYosTUPS&#10;mBg9tPbibWC3QGRnkd226K93POlxMi/vfV++nmwvzmb0nSMFi3kEwlDtdEeNgsPbdpaC8AFJY+/I&#10;KPgyHtbF9VWOmXYX2pnzPjSCS8hnqKANYcik9HVrLPq5Gwzx7+hGi4HPsZF6xAuX217GUZRIix3x&#10;QouDKVtTf+xPVsFzuX3FXRXb9Lsvn16Om+Hz8L5U6vZm2jyCCGYKf2H4xWd0KJipcifSXvQKlmnE&#10;LkHB7P7uAQQnklXMMhVHF6sEZJHL/w7FDwAAAP//AwBQSwECLQAUAAYACAAAACEAtoM4kv4AAADh&#10;AQAAEwAAAAAAAAAAAAAAAAAAAAAAW0NvbnRlbnRfVHlwZXNdLnhtbFBLAQItABQABgAIAAAAIQA4&#10;/SH/1gAAAJQBAAALAAAAAAAAAAAAAAAAAC8BAABfcmVscy8ucmVsc1BLAQItABQABgAIAAAAIQDg&#10;OQ/LRwIAAIwEAAAOAAAAAAAAAAAAAAAAAC4CAABkcnMvZTJvRG9jLnhtbFBLAQItABQABgAIAAAA&#10;IQCviE/n4wAAAAsBAAAPAAAAAAAAAAAAAAAAAKEEAABkcnMvZG93bnJldi54bWxQSwUGAAAAAAQA&#10;BADzAAAAsQUAAAAA&#10;" filled="f" stroked="f" strokeweight=".5pt">
                <o:lock v:ext="edit" aspectratio="t"/>
                <v:textbox>
                  <w:txbxContent>
                    <w:sdt>
                      <w:sdtPr>
                        <w:alias w:val="PropLogo"/>
                        <w:tag w:val="PropLogo"/>
                        <w:id w:val="-772469388"/>
                        <w:lock w:val="contentLocked"/>
                        <w:dataBinding w:prefixMappings="xmlns:ns0='http://rkdhs/mallar/lagstiftning/Skr/Skr.xsd'" w:xpath="/ns0:dokumentvärden[1]/ns0:logos[1]/ns0:logo[@id='26']" w:storeItemID="{068625C3-B546-44A5-B525-B7CC092E5AD6}"/>
                        <w:picture/>
                      </w:sdtPr>
                      <w:sdtEndPr/>
                      <w:sdtContent>
                        <w:p w14:paraId="66BFCA97" w14:textId="77777777" w:rsidR="00775C7C" w:rsidRPr="00811BB8" w:rsidRDefault="00775C7C" w:rsidP="00F572D9">
                          <w:pPr>
                            <w:pStyle w:val="Brdtext"/>
                          </w:pPr>
                          <w:r>
                            <w:rPr>
                              <w:noProof/>
                              <w:lang w:eastAsia="sv-SE"/>
                            </w:rPr>
                            <w:drawing>
                              <wp:inline distT="0" distB="0" distL="0" distR="0" wp14:anchorId="3AB83278" wp14:editId="4774EF66">
                                <wp:extent cx="514155" cy="921598"/>
                                <wp:effectExtent l="0" t="0" r="635" b="0"/>
                                <wp:docPr id="2" name="Bild 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 name="Bild 3"/>
                                        <pic:cNvPicPr>
                                          <a:picLocks noChangeAspect="1" noChangeArrowheads="1"/>
                                        </pic:cNvPicPr>
                                      </pic:nvPicPr>
                                      <pic:blipFill>
                                        <a:blip r:embed="rId14"/>
                                        <a:stretch>
                                          <a:fillRect/>
                                        </a:stretch>
                                      </pic:blipFill>
                                      <pic:spPr bwMode="auto">
                                        <a:xfrm>
                                          <a:off x="0" y="0"/>
                                          <a:ext cx="514155" cy="921598"/>
                                        </a:xfrm>
                                        <a:prstGeom prst="rect">
                                          <a:avLst/>
                                        </a:prstGeom>
                                        <a:noFill/>
                                        <a:ln>
                                          <a:noFill/>
                                        </a:ln>
                                      </pic:spPr>
                                    </pic:pic>
                                  </a:graphicData>
                                </a:graphic>
                              </wp:inline>
                            </w:drawing>
                          </w:r>
                        </w:p>
                      </w:sdtContent>
                    </w:sdt>
                  </w:txbxContent>
                </v:textbox>
              </v:shape>
            </w:pict>
          </mc:Fallback>
        </mc:AlternateContent>
      </w:r>
    </w:p>
    <w:sdt>
      <w:sdtPr>
        <w:alias w:val="Nummer"/>
        <w:tag w:val="Nummer"/>
        <w:id w:val="651496753"/>
        <w:lock w:val="contentLocked"/>
        <w:dataBinding w:prefixMappings="xmlns:ns0='http://rkdhs/mallar/lagstiftning/Skr/Skr.xsd'" w:xpath="/ns0:dokumentvärden[1]/ns0:dokumentnummer[1]" w:storeItemID="{068625C3-B546-44A5-B525-B7CC092E5AD6}"/>
        <w:text/>
      </w:sdtPr>
      <w:sdtEndPr/>
      <w:sdtContent>
        <w:p w14:paraId="613A896C" w14:textId="2F591307" w:rsidR="00775C7C" w:rsidRDefault="009E3F7F" w:rsidP="00333C9D">
          <w:pPr>
            <w:pStyle w:val="Prophuvudrubrik"/>
          </w:pPr>
          <w:r>
            <w:t>2021/22:80</w:t>
          </w:r>
        </w:p>
      </w:sdtContent>
    </w:sdt>
    <w:p w14:paraId="1DB6E574" w14:textId="77777777" w:rsidR="00775C7C" w:rsidRPr="00D01F17" w:rsidRDefault="00775C7C" w:rsidP="00333C9D">
      <w:pPr>
        <w:pStyle w:val="Brdtext"/>
        <w:spacing w:after="40"/>
        <w:jc w:val="left"/>
        <w:rPr>
          <w:sz w:val="18"/>
          <w:szCs w:val="18"/>
        </w:rPr>
      </w:pPr>
    </w:p>
    <w:tbl>
      <w:tblPr>
        <w:tblW w:w="7513" w:type="dxa"/>
        <w:tblInd w:w="28" w:type="dxa"/>
        <w:tblBorders>
          <w:bottom w:val="single" w:sz="4" w:space="0" w:color="auto"/>
        </w:tblBorders>
        <w:tblCellMar>
          <w:left w:w="28" w:type="dxa"/>
          <w:right w:w="28" w:type="dxa"/>
        </w:tblCellMar>
        <w:tblLook w:val="0000" w:firstRow="0" w:lastRow="0" w:firstColumn="0" w:lastColumn="0" w:noHBand="0" w:noVBand="0"/>
      </w:tblPr>
      <w:tblGrid>
        <w:gridCol w:w="5919"/>
        <w:gridCol w:w="1594"/>
      </w:tblGrid>
      <w:tr w:rsidR="00775C7C" w14:paraId="1762AC57" w14:textId="77777777" w:rsidTr="00333C9D">
        <w:sdt>
          <w:sdtPr>
            <w:alias w:val="Rubrik"/>
            <w:tag w:val="Rubrik"/>
            <w:id w:val="-2000570357"/>
            <w:temporary/>
            <w:dataBinding w:prefixMappings="xmlns:ns0='http://rkdhs/mallar/lagstiftning/Skr/Skr.xsd'" w:xpath="/ns0:dokumentvärden[1]/ns0:titel[1]" w:storeItemID="{068625C3-B546-44A5-B525-B7CC092E5AD6}"/>
            <w:text w:multiLine="1"/>
          </w:sdtPr>
          <w:sdtEndPr/>
          <w:sdtContent>
            <w:tc>
              <w:tcPr>
                <w:tcW w:w="5834" w:type="dxa"/>
                <w:tcMar>
                  <w:left w:w="0" w:type="dxa"/>
                </w:tcMar>
              </w:tcPr>
              <w:p w14:paraId="0C8D583A" w14:textId="79999203" w:rsidR="00775C7C" w:rsidRDefault="001D73FF" w:rsidP="00333C9D">
                <w:pPr>
                  <w:pStyle w:val="Proprubrik"/>
                  <w:spacing w:after="20"/>
                </w:pPr>
                <w:r>
                  <w:t>Riksrevisionens rapport om kostnadskontroll i infrastrukturinvesteringar</w:t>
                </w:r>
              </w:p>
            </w:tc>
          </w:sdtContent>
        </w:sdt>
        <w:tc>
          <w:tcPr>
            <w:tcW w:w="1571" w:type="dxa"/>
          </w:tcPr>
          <w:sdt>
            <w:sdtPr>
              <w:alias w:val="NummerEtikett"/>
              <w:tag w:val="NummerEtikett"/>
              <w:id w:val="-752892312"/>
              <w:lock w:val="contentLocked"/>
              <w:dataBinding w:prefixMappings="xmlns:ns0='http://rkdhs/mallar/lagstiftning/Skr/Skr.xsd'" w:xpath="/ns0:dokumentvärden[1]/ns0:dokumentnummer[1]/@etikett" w:storeItemID="{068625C3-B546-44A5-B525-B7CC092E5AD6}"/>
              <w:text/>
            </w:sdtPr>
            <w:sdtEndPr/>
            <w:sdtContent>
              <w:p w14:paraId="257E6EAE" w14:textId="23C70EFC" w:rsidR="00775C7C" w:rsidRDefault="001D73FF" w:rsidP="00333C9D">
                <w:pPr>
                  <w:pStyle w:val="Proprubrik"/>
                </w:pPr>
                <w:r>
                  <w:t>Skr.</w:t>
                </w:r>
              </w:p>
            </w:sdtContent>
          </w:sdt>
          <w:sdt>
            <w:sdtPr>
              <w:rPr>
                <w:szCs w:val="26"/>
              </w:rPr>
              <w:alias w:val="Nummer"/>
              <w:tag w:val="Nummer"/>
              <w:id w:val="1093290642"/>
              <w:lock w:val="contentLocked"/>
              <w:dataBinding w:prefixMappings="xmlns:ns0='http://rkdhs/mallar/lagstiftning/Skr/Skr.xsd'" w:xpath="/ns0:dokumentvärden[1]/ns0:dokumentnummer[1]" w:storeItemID="{068625C3-B546-44A5-B525-B7CC092E5AD6}"/>
              <w:text/>
            </w:sdtPr>
            <w:sdtEndPr/>
            <w:sdtContent>
              <w:p w14:paraId="7E68D93B" w14:textId="7111F230" w:rsidR="00775C7C" w:rsidRPr="00141F91" w:rsidRDefault="009E3F7F" w:rsidP="00333C9D">
                <w:pPr>
                  <w:pStyle w:val="Proprubrik"/>
                  <w:rPr>
                    <w:szCs w:val="26"/>
                  </w:rPr>
                </w:pPr>
                <w:r>
                  <w:rPr>
                    <w:szCs w:val="26"/>
                  </w:rPr>
                  <w:t>2021/22:80</w:t>
                </w:r>
              </w:p>
            </w:sdtContent>
          </w:sdt>
        </w:tc>
      </w:tr>
    </w:tbl>
    <w:p w14:paraId="3F7A3B7B" w14:textId="77777777" w:rsidR="00775C7C" w:rsidRDefault="00775C7C" w:rsidP="00333C9D">
      <w:pPr>
        <w:pStyle w:val="Brdtext"/>
        <w:spacing w:before="60"/>
      </w:pPr>
    </w:p>
    <w:p w14:paraId="4F48A829" w14:textId="77777777" w:rsidR="00775C7C" w:rsidRDefault="00775C7C" w:rsidP="00333C9D">
      <w:pPr>
        <w:pStyle w:val="Brdtext"/>
      </w:pPr>
      <w:r>
        <w:t>Regeringen överlämnar denna skrivelse till riksdagen.</w:t>
      </w:r>
    </w:p>
    <w:p w14:paraId="31681BDD" w14:textId="77777777" w:rsidR="00775C7C" w:rsidRDefault="00775C7C" w:rsidP="00333C9D">
      <w:pPr>
        <w:pStyle w:val="Brdtext"/>
      </w:pPr>
    </w:p>
    <w:p w14:paraId="0201C781" w14:textId="53236131" w:rsidR="00775C7C" w:rsidRDefault="00775C7C" w:rsidP="00333C9D">
      <w:pPr>
        <w:pStyle w:val="Brdtext"/>
      </w:pPr>
      <w:r>
        <w:t xml:space="preserve">Stockholm </w:t>
      </w:r>
      <w:sdt>
        <w:sdtPr>
          <w:alias w:val="Datum"/>
          <w:tag w:val="Datum"/>
          <w:id w:val="750776800"/>
          <w:placeholder>
            <w:docPart w:val="55B528094DE24341AA270F038750FBFC"/>
          </w:placeholder>
          <w:date w:fullDate="2021-12-16T00:00:00Z">
            <w:dateFormat w:val="'den' d MMMM yyyy"/>
            <w:lid w:val="sv-SE"/>
            <w:storeMappedDataAs w:val="dateTime"/>
            <w:calendar w:val="gregorian"/>
          </w:date>
        </w:sdtPr>
        <w:sdtEndPr/>
        <w:sdtContent>
          <w:r w:rsidR="00EF1044">
            <w:t>den 16 december 2021</w:t>
          </w:r>
        </w:sdtContent>
      </w:sdt>
    </w:p>
    <w:p w14:paraId="194F47A7" w14:textId="77777777" w:rsidR="00775C7C" w:rsidRDefault="00775C7C" w:rsidP="00333C9D">
      <w:pPr>
        <w:pStyle w:val="Brdtextmedindrag"/>
      </w:pPr>
    </w:p>
    <w:sdt>
      <w:sdtPr>
        <w:alias w:val="Namnunderskrift1"/>
        <w:tag w:val="Namnunderskrift1"/>
        <w:id w:val="146416067"/>
        <w:placeholder>
          <w:docPart w:val="8514226B88964EF68C2DB99C4DAA4931"/>
        </w:placeholder>
        <w:dataBinding w:prefixMappings="xmlns:ns0='http://rkdhs/mallar/lagstiftning/Skr/Skr.xsd'" w:xpath="/ns0:dokumentvärden[1]/ns0:namnunderskrift1[1]" w:storeItemID="{068625C3-B546-44A5-B525-B7CC092E5AD6}"/>
        <w:text/>
      </w:sdtPr>
      <w:sdtEndPr/>
      <w:sdtContent>
        <w:p w14:paraId="117C9675" w14:textId="2D3F0179" w:rsidR="00775C7C" w:rsidRDefault="00EF1044" w:rsidP="00333C9D">
          <w:pPr>
            <w:pStyle w:val="Propnamnunderskrift1"/>
          </w:pPr>
          <w:r>
            <w:t>M</w:t>
          </w:r>
          <w:r w:rsidR="00C5435F">
            <w:t>organ Johansson</w:t>
          </w:r>
        </w:p>
      </w:sdtContent>
    </w:sdt>
    <w:p w14:paraId="73A4C73D" w14:textId="3CDE665C" w:rsidR="00775C7C" w:rsidRDefault="00775C7C" w:rsidP="00333C9D">
      <w:pPr>
        <w:pStyle w:val="Propnamnunderskrift2"/>
        <w:tabs>
          <w:tab w:val="clear" w:pos="2693"/>
          <w:tab w:val="clear" w:pos="7474"/>
          <w:tab w:val="left" w:pos="2126"/>
        </w:tabs>
      </w:pPr>
      <w:r>
        <w:tab/>
      </w:r>
      <w:sdt>
        <w:sdtPr>
          <w:alias w:val="Namnunderskrift2"/>
          <w:tag w:val="Namnunderskrift2"/>
          <w:id w:val="-873931827"/>
          <w:placeholder>
            <w:docPart w:val="ED8164003864478599966805025FA8BA"/>
          </w:placeholder>
          <w:text/>
        </w:sdtPr>
        <w:sdtEndPr/>
        <w:sdtContent>
          <w:r w:rsidR="00EF1044">
            <w:t>Tomas Eneroth</w:t>
          </w:r>
        </w:sdtContent>
      </w:sdt>
    </w:p>
    <w:p w14:paraId="137C6CF8" w14:textId="792FD3F3" w:rsidR="00775C7C" w:rsidRPr="008C3EC0" w:rsidRDefault="00775C7C" w:rsidP="004534C4">
      <w:pPr>
        <w:pStyle w:val="Propnamnunderskrift2medplatsefter"/>
        <w:rPr>
          <w:i w:val="0"/>
          <w:iCs w:val="0"/>
        </w:rPr>
      </w:pPr>
      <w:r>
        <w:tab/>
      </w:r>
      <w:r w:rsidRPr="008C3EC0">
        <w:rPr>
          <w:i w:val="0"/>
          <w:iCs w:val="0"/>
        </w:rPr>
        <w:t>(</w:t>
      </w:r>
      <w:sdt>
        <w:sdtPr>
          <w:rPr>
            <w:i w:val="0"/>
          </w:rPr>
          <w:alias w:val="Departementsnamn"/>
          <w:tag w:val="Departementsnamn"/>
          <w:id w:val="-1224515004"/>
          <w:lock w:val="contentLocked"/>
          <w:dataBinding w:prefixMappings="xmlns:ns0='http://rkdhs/mallar/lagstiftning/Skr/Skr.xsd'" w:xpath="/ns0:dokumentvärden[1]/ns0:departementsnamn[1]" w:storeItemID="{068625C3-B546-44A5-B525-B7CC092E5AD6}"/>
          <w:text/>
        </w:sdtPr>
        <w:sdtEndPr/>
        <w:sdtContent>
          <w:r w:rsidR="001D73FF">
            <w:rPr>
              <w:i w:val="0"/>
            </w:rPr>
            <w:t>Infrastrukturdepartementet</w:t>
          </w:r>
        </w:sdtContent>
      </w:sdt>
      <w:r w:rsidRPr="008C3EC0">
        <w:rPr>
          <w:i w:val="0"/>
          <w:iCs w:val="0"/>
        </w:rPr>
        <w:t>)</w:t>
      </w:r>
    </w:p>
    <w:p w14:paraId="276D18AC" w14:textId="40B0E7F0" w:rsidR="00775C7C" w:rsidRDefault="00775C7C" w:rsidP="00333C9D">
      <w:pPr>
        <w:pStyle w:val="Proprubrik"/>
        <w:spacing w:before="80" w:after="400"/>
      </w:pPr>
      <w:r>
        <w:t>Skrivelsens huvudsakliga innehåll</w:t>
      </w:r>
    </w:p>
    <w:p w14:paraId="5DBEA878" w14:textId="0AB66622" w:rsidR="00C55C50" w:rsidRPr="00C55C50" w:rsidRDefault="00C55C50" w:rsidP="00C55C50">
      <w:pPr>
        <w:pStyle w:val="Brdtext"/>
      </w:pPr>
      <w:r w:rsidRPr="00C55C50">
        <w:t xml:space="preserve">I skrivelsen redovisar regeringen sin </w:t>
      </w:r>
      <w:r w:rsidRPr="00000BF1">
        <w:t>bedömning av de iakttagelser och rekommendationer som Riksrevisionen har gjort i rapporten Kostnadskontroll i infrastrukturinvesteringar (RiR 2021:22).</w:t>
      </w:r>
      <w:r w:rsidR="004F1113" w:rsidRPr="00000BF1">
        <w:t xml:space="preserve"> Vidare redovisar regeringen vilka åtgärder som har vidtagits med anledning av rapporten.</w:t>
      </w:r>
    </w:p>
    <w:p w14:paraId="1F584944" w14:textId="77777777" w:rsidR="00775C7C" w:rsidRDefault="00775C7C" w:rsidP="00333C9D">
      <w:pPr>
        <w:pStyle w:val="Brdtext"/>
      </w:pPr>
    </w:p>
    <w:p w14:paraId="18FF73D2" w14:textId="77777777" w:rsidR="00775C7C" w:rsidRPr="008F2013" w:rsidRDefault="00775C7C" w:rsidP="00362009">
      <w:pPr>
        <w:pStyle w:val="Innehllsfrteckning"/>
        <w:pageBreakBefore/>
        <w:rPr>
          <w:sz w:val="30"/>
          <w:szCs w:val="30"/>
        </w:rPr>
      </w:pPr>
      <w:r>
        <w:rPr>
          <w:rFonts w:eastAsiaTheme="minorHAnsi"/>
        </w:rPr>
        <w:lastRenderedPageBreak/>
        <w:t>Innehållsförteckning</w:t>
      </w:r>
    </w:p>
    <w:p w14:paraId="213641A8" w14:textId="71D67DA4" w:rsidR="00E746A8" w:rsidRDefault="00775C7C">
      <w:pPr>
        <w:pStyle w:val="Innehll1"/>
        <w:rPr>
          <w:rFonts w:asciiTheme="minorHAnsi" w:eastAsiaTheme="minorEastAsia" w:hAnsiTheme="minorHAnsi"/>
          <w:sz w:val="22"/>
          <w:lang w:eastAsia="sv-SE"/>
        </w:rPr>
      </w:pPr>
      <w:r>
        <w:rPr>
          <w:b/>
          <w:sz w:val="25"/>
          <w:szCs w:val="25"/>
        </w:rPr>
        <w:fldChar w:fldCharType="begin"/>
      </w:r>
      <w:r>
        <w:rPr>
          <w:b/>
          <w:sz w:val="25"/>
          <w:szCs w:val="25"/>
        </w:rPr>
        <w:instrText xml:space="preserve"> TOC \h \z \t "</w:instrText>
      </w:r>
      <w:r w:rsidRPr="00B849B0">
        <w:rPr>
          <w:b/>
          <w:sz w:val="25"/>
          <w:szCs w:val="25"/>
        </w:rPr>
        <w:instrText>Rubrik 1;1; Heading 1;1;Rubrik 2;2; Heading 2;2;Rubrik 3;3; Heading 3;3;Bilaga rubrik;4;Prop. utdrag;5, Rubrik 1,1, Heading 1,1,Rubrik 2,2, Heading 2,2,Rubrik 3,3, Heading 3,3,Bilaga rubrik,4,Prop. utdrag,5</w:instrText>
      </w:r>
      <w:r>
        <w:rPr>
          <w:b/>
          <w:sz w:val="25"/>
          <w:szCs w:val="25"/>
        </w:rPr>
        <w:instrText xml:space="preserve">" </w:instrText>
      </w:r>
      <w:r>
        <w:rPr>
          <w:b/>
          <w:sz w:val="25"/>
          <w:szCs w:val="25"/>
        </w:rPr>
        <w:fldChar w:fldCharType="separate"/>
      </w:r>
      <w:hyperlink w:anchor="_Toc90289395" w:history="1">
        <w:r w:rsidR="00E746A8" w:rsidRPr="00714DBA">
          <w:rPr>
            <w:rStyle w:val="Hyperlnk"/>
          </w:rPr>
          <w:t>1</w:t>
        </w:r>
        <w:r w:rsidR="00E746A8">
          <w:rPr>
            <w:rFonts w:asciiTheme="minorHAnsi" w:eastAsiaTheme="minorEastAsia" w:hAnsiTheme="minorHAnsi"/>
            <w:sz w:val="22"/>
            <w:lang w:eastAsia="sv-SE"/>
          </w:rPr>
          <w:tab/>
        </w:r>
        <w:r w:rsidR="00E746A8" w:rsidRPr="00714DBA">
          <w:rPr>
            <w:rStyle w:val="Hyperlnk"/>
          </w:rPr>
          <w:t>Ärendet och dess beredning</w:t>
        </w:r>
        <w:r w:rsidR="00E746A8">
          <w:rPr>
            <w:webHidden/>
          </w:rPr>
          <w:tab/>
        </w:r>
        <w:r w:rsidR="00E746A8">
          <w:rPr>
            <w:webHidden/>
          </w:rPr>
          <w:fldChar w:fldCharType="begin"/>
        </w:r>
        <w:r w:rsidR="00E746A8">
          <w:rPr>
            <w:webHidden/>
          </w:rPr>
          <w:instrText xml:space="preserve"> PAGEREF _Toc90289395 \h </w:instrText>
        </w:r>
        <w:r w:rsidR="00E746A8">
          <w:rPr>
            <w:webHidden/>
          </w:rPr>
        </w:r>
        <w:r w:rsidR="00E746A8">
          <w:rPr>
            <w:webHidden/>
          </w:rPr>
          <w:fldChar w:fldCharType="separate"/>
        </w:r>
        <w:r w:rsidR="00E746A8">
          <w:rPr>
            <w:webHidden/>
          </w:rPr>
          <w:t>3</w:t>
        </w:r>
        <w:r w:rsidR="00E746A8">
          <w:rPr>
            <w:webHidden/>
          </w:rPr>
          <w:fldChar w:fldCharType="end"/>
        </w:r>
      </w:hyperlink>
    </w:p>
    <w:p w14:paraId="398183F4" w14:textId="1B283123" w:rsidR="00E746A8" w:rsidRDefault="002D19B2">
      <w:pPr>
        <w:pStyle w:val="Innehll1"/>
        <w:rPr>
          <w:rFonts w:asciiTheme="minorHAnsi" w:eastAsiaTheme="minorEastAsia" w:hAnsiTheme="minorHAnsi"/>
          <w:sz w:val="22"/>
          <w:lang w:eastAsia="sv-SE"/>
        </w:rPr>
      </w:pPr>
      <w:hyperlink w:anchor="_Toc90289396" w:history="1">
        <w:r w:rsidR="00E746A8" w:rsidRPr="00714DBA">
          <w:rPr>
            <w:rStyle w:val="Hyperlnk"/>
          </w:rPr>
          <w:t>2</w:t>
        </w:r>
        <w:r w:rsidR="00E746A8">
          <w:rPr>
            <w:rFonts w:asciiTheme="minorHAnsi" w:eastAsiaTheme="minorEastAsia" w:hAnsiTheme="minorHAnsi"/>
            <w:sz w:val="22"/>
            <w:lang w:eastAsia="sv-SE"/>
          </w:rPr>
          <w:tab/>
        </w:r>
        <w:r w:rsidR="00E746A8" w:rsidRPr="00714DBA">
          <w:rPr>
            <w:rStyle w:val="Hyperlnk"/>
          </w:rPr>
          <w:t>Riksrevisionens iakttagelser</w:t>
        </w:r>
        <w:r w:rsidR="00E746A8">
          <w:rPr>
            <w:webHidden/>
          </w:rPr>
          <w:tab/>
        </w:r>
        <w:r w:rsidR="00E746A8">
          <w:rPr>
            <w:webHidden/>
          </w:rPr>
          <w:fldChar w:fldCharType="begin"/>
        </w:r>
        <w:r w:rsidR="00E746A8">
          <w:rPr>
            <w:webHidden/>
          </w:rPr>
          <w:instrText xml:space="preserve"> PAGEREF _Toc90289396 \h </w:instrText>
        </w:r>
        <w:r w:rsidR="00E746A8">
          <w:rPr>
            <w:webHidden/>
          </w:rPr>
        </w:r>
        <w:r w:rsidR="00E746A8">
          <w:rPr>
            <w:webHidden/>
          </w:rPr>
          <w:fldChar w:fldCharType="separate"/>
        </w:r>
        <w:r w:rsidR="00E746A8">
          <w:rPr>
            <w:webHidden/>
          </w:rPr>
          <w:t>3</w:t>
        </w:r>
        <w:r w:rsidR="00E746A8">
          <w:rPr>
            <w:webHidden/>
          </w:rPr>
          <w:fldChar w:fldCharType="end"/>
        </w:r>
      </w:hyperlink>
    </w:p>
    <w:p w14:paraId="38AFEAC7" w14:textId="0C369FDE" w:rsidR="00E746A8" w:rsidRDefault="002D19B2">
      <w:pPr>
        <w:pStyle w:val="Innehll2"/>
        <w:rPr>
          <w:rFonts w:asciiTheme="minorHAnsi" w:eastAsiaTheme="minorEastAsia" w:hAnsiTheme="minorHAnsi" w:cstheme="minorBidi"/>
          <w:sz w:val="22"/>
          <w:szCs w:val="22"/>
          <w:lang w:eastAsia="sv-SE"/>
        </w:rPr>
      </w:pPr>
      <w:hyperlink w:anchor="_Toc90289397" w:history="1">
        <w:r w:rsidR="00E746A8" w:rsidRPr="00714DBA">
          <w:rPr>
            <w:rStyle w:val="Hyperlnk"/>
            <w:rFonts w:eastAsiaTheme="majorEastAsia"/>
          </w:rPr>
          <w:t>2.1</w:t>
        </w:r>
        <w:r w:rsidR="00E746A8">
          <w:rPr>
            <w:rFonts w:asciiTheme="minorHAnsi" w:eastAsiaTheme="minorEastAsia" w:hAnsiTheme="minorHAnsi" w:cstheme="minorBidi"/>
            <w:sz w:val="22"/>
            <w:szCs w:val="22"/>
            <w:lang w:eastAsia="sv-SE"/>
          </w:rPr>
          <w:tab/>
        </w:r>
        <w:r w:rsidR="00E746A8" w:rsidRPr="00714DBA">
          <w:rPr>
            <w:rStyle w:val="Hyperlnk"/>
            <w:rFonts w:eastAsiaTheme="majorEastAsia"/>
          </w:rPr>
          <w:t>Kostnaden underskattas systematiskt i kalkylerna</w:t>
        </w:r>
        <w:r w:rsidR="00E746A8">
          <w:rPr>
            <w:webHidden/>
          </w:rPr>
          <w:tab/>
        </w:r>
        <w:r w:rsidR="00E746A8">
          <w:rPr>
            <w:webHidden/>
          </w:rPr>
          <w:fldChar w:fldCharType="begin"/>
        </w:r>
        <w:r w:rsidR="00E746A8">
          <w:rPr>
            <w:webHidden/>
          </w:rPr>
          <w:instrText xml:space="preserve"> PAGEREF _Toc90289397 \h </w:instrText>
        </w:r>
        <w:r w:rsidR="00E746A8">
          <w:rPr>
            <w:webHidden/>
          </w:rPr>
        </w:r>
        <w:r w:rsidR="00E746A8">
          <w:rPr>
            <w:webHidden/>
          </w:rPr>
          <w:fldChar w:fldCharType="separate"/>
        </w:r>
        <w:r w:rsidR="00E746A8">
          <w:rPr>
            <w:webHidden/>
          </w:rPr>
          <w:t>3</w:t>
        </w:r>
        <w:r w:rsidR="00E746A8">
          <w:rPr>
            <w:webHidden/>
          </w:rPr>
          <w:fldChar w:fldCharType="end"/>
        </w:r>
      </w:hyperlink>
    </w:p>
    <w:p w14:paraId="4FCEA48A" w14:textId="00FBBB7D" w:rsidR="00E746A8" w:rsidRDefault="002D19B2">
      <w:pPr>
        <w:pStyle w:val="Innehll2"/>
        <w:rPr>
          <w:rFonts w:asciiTheme="minorHAnsi" w:eastAsiaTheme="minorEastAsia" w:hAnsiTheme="minorHAnsi" w:cstheme="minorBidi"/>
          <w:sz w:val="22"/>
          <w:szCs w:val="22"/>
          <w:lang w:eastAsia="sv-SE"/>
        </w:rPr>
      </w:pPr>
      <w:hyperlink w:anchor="_Toc90289398" w:history="1">
        <w:r w:rsidR="00E746A8" w:rsidRPr="00714DBA">
          <w:rPr>
            <w:rStyle w:val="Hyperlnk"/>
            <w:rFonts w:eastAsiaTheme="majorEastAsia"/>
          </w:rPr>
          <w:t>2.2</w:t>
        </w:r>
        <w:r w:rsidR="00E746A8">
          <w:rPr>
            <w:rFonts w:asciiTheme="minorHAnsi" w:eastAsiaTheme="minorEastAsia" w:hAnsiTheme="minorHAnsi" w:cstheme="minorBidi"/>
            <w:sz w:val="22"/>
            <w:szCs w:val="22"/>
            <w:lang w:eastAsia="sv-SE"/>
          </w:rPr>
          <w:tab/>
        </w:r>
        <w:r w:rsidR="00E746A8" w:rsidRPr="00714DBA">
          <w:rPr>
            <w:rStyle w:val="Hyperlnk"/>
            <w:rFonts w:eastAsiaTheme="majorEastAsia"/>
          </w:rPr>
          <w:t>Beslut omprövas sällan</w:t>
        </w:r>
        <w:r w:rsidR="00E746A8">
          <w:rPr>
            <w:webHidden/>
          </w:rPr>
          <w:tab/>
        </w:r>
        <w:r w:rsidR="00E746A8">
          <w:rPr>
            <w:webHidden/>
          </w:rPr>
          <w:fldChar w:fldCharType="begin"/>
        </w:r>
        <w:r w:rsidR="00E746A8">
          <w:rPr>
            <w:webHidden/>
          </w:rPr>
          <w:instrText xml:space="preserve"> PAGEREF _Toc90289398 \h </w:instrText>
        </w:r>
        <w:r w:rsidR="00E746A8">
          <w:rPr>
            <w:webHidden/>
          </w:rPr>
        </w:r>
        <w:r w:rsidR="00E746A8">
          <w:rPr>
            <w:webHidden/>
          </w:rPr>
          <w:fldChar w:fldCharType="separate"/>
        </w:r>
        <w:r w:rsidR="00E746A8">
          <w:rPr>
            <w:webHidden/>
          </w:rPr>
          <w:t>4</w:t>
        </w:r>
        <w:r w:rsidR="00E746A8">
          <w:rPr>
            <w:webHidden/>
          </w:rPr>
          <w:fldChar w:fldCharType="end"/>
        </w:r>
      </w:hyperlink>
    </w:p>
    <w:p w14:paraId="458B3094" w14:textId="67E0CF21" w:rsidR="00E746A8" w:rsidRDefault="002D19B2">
      <w:pPr>
        <w:pStyle w:val="Innehll2"/>
        <w:rPr>
          <w:rFonts w:asciiTheme="minorHAnsi" w:eastAsiaTheme="minorEastAsia" w:hAnsiTheme="minorHAnsi" w:cstheme="minorBidi"/>
          <w:sz w:val="22"/>
          <w:szCs w:val="22"/>
          <w:lang w:eastAsia="sv-SE"/>
        </w:rPr>
      </w:pPr>
      <w:hyperlink w:anchor="_Toc90289399" w:history="1">
        <w:r w:rsidR="00E746A8" w:rsidRPr="00714DBA">
          <w:rPr>
            <w:rStyle w:val="Hyperlnk"/>
            <w:rFonts w:eastAsiaTheme="majorEastAsia"/>
          </w:rPr>
          <w:t>2.3</w:t>
        </w:r>
        <w:r w:rsidR="00E746A8">
          <w:rPr>
            <w:rFonts w:asciiTheme="minorHAnsi" w:eastAsiaTheme="minorEastAsia" w:hAnsiTheme="minorHAnsi" w:cstheme="minorBidi"/>
            <w:sz w:val="22"/>
            <w:szCs w:val="22"/>
            <w:lang w:eastAsia="sv-SE"/>
          </w:rPr>
          <w:tab/>
        </w:r>
        <w:r w:rsidR="00E746A8" w:rsidRPr="00714DBA">
          <w:rPr>
            <w:rStyle w:val="Hyperlnk"/>
            <w:rFonts w:eastAsiaTheme="majorEastAsia"/>
          </w:rPr>
          <w:t>Transparensen brister i planrevideringen</w:t>
        </w:r>
        <w:r w:rsidR="00E746A8">
          <w:rPr>
            <w:webHidden/>
          </w:rPr>
          <w:tab/>
        </w:r>
        <w:r w:rsidR="00E746A8">
          <w:rPr>
            <w:webHidden/>
          </w:rPr>
          <w:fldChar w:fldCharType="begin"/>
        </w:r>
        <w:r w:rsidR="00E746A8">
          <w:rPr>
            <w:webHidden/>
          </w:rPr>
          <w:instrText xml:space="preserve"> PAGEREF _Toc90289399 \h </w:instrText>
        </w:r>
        <w:r w:rsidR="00E746A8">
          <w:rPr>
            <w:webHidden/>
          </w:rPr>
        </w:r>
        <w:r w:rsidR="00E746A8">
          <w:rPr>
            <w:webHidden/>
          </w:rPr>
          <w:fldChar w:fldCharType="separate"/>
        </w:r>
        <w:r w:rsidR="00E746A8">
          <w:rPr>
            <w:webHidden/>
          </w:rPr>
          <w:t>4</w:t>
        </w:r>
        <w:r w:rsidR="00E746A8">
          <w:rPr>
            <w:webHidden/>
          </w:rPr>
          <w:fldChar w:fldCharType="end"/>
        </w:r>
      </w:hyperlink>
    </w:p>
    <w:p w14:paraId="07D36D91" w14:textId="61BBAA42" w:rsidR="00E746A8" w:rsidRDefault="002D19B2">
      <w:pPr>
        <w:pStyle w:val="Innehll2"/>
        <w:rPr>
          <w:rFonts w:asciiTheme="minorHAnsi" w:eastAsiaTheme="minorEastAsia" w:hAnsiTheme="minorHAnsi" w:cstheme="minorBidi"/>
          <w:sz w:val="22"/>
          <w:szCs w:val="22"/>
          <w:lang w:eastAsia="sv-SE"/>
        </w:rPr>
      </w:pPr>
      <w:hyperlink w:anchor="_Toc90289400" w:history="1">
        <w:r w:rsidR="00E746A8" w:rsidRPr="00714DBA">
          <w:rPr>
            <w:rStyle w:val="Hyperlnk"/>
            <w:rFonts w:eastAsiaTheme="majorEastAsia"/>
          </w:rPr>
          <w:t>2.4</w:t>
        </w:r>
        <w:r w:rsidR="00E746A8">
          <w:rPr>
            <w:rFonts w:asciiTheme="minorHAnsi" w:eastAsiaTheme="minorEastAsia" w:hAnsiTheme="minorHAnsi" w:cstheme="minorBidi"/>
            <w:sz w:val="22"/>
            <w:szCs w:val="22"/>
            <w:lang w:eastAsia="sv-SE"/>
          </w:rPr>
          <w:tab/>
        </w:r>
        <w:r w:rsidR="00E746A8" w:rsidRPr="00714DBA">
          <w:rPr>
            <w:rStyle w:val="Hyperlnk"/>
            <w:rFonts w:eastAsiaTheme="majorEastAsia"/>
          </w:rPr>
          <w:t>Brister i arbetsprocesser och utvärdering</w:t>
        </w:r>
        <w:r w:rsidR="00E746A8">
          <w:rPr>
            <w:webHidden/>
          </w:rPr>
          <w:tab/>
        </w:r>
        <w:r w:rsidR="00E746A8">
          <w:rPr>
            <w:webHidden/>
          </w:rPr>
          <w:fldChar w:fldCharType="begin"/>
        </w:r>
        <w:r w:rsidR="00E746A8">
          <w:rPr>
            <w:webHidden/>
          </w:rPr>
          <w:instrText xml:space="preserve"> PAGEREF _Toc90289400 \h </w:instrText>
        </w:r>
        <w:r w:rsidR="00E746A8">
          <w:rPr>
            <w:webHidden/>
          </w:rPr>
        </w:r>
        <w:r w:rsidR="00E746A8">
          <w:rPr>
            <w:webHidden/>
          </w:rPr>
          <w:fldChar w:fldCharType="separate"/>
        </w:r>
        <w:r w:rsidR="00E746A8">
          <w:rPr>
            <w:webHidden/>
          </w:rPr>
          <w:t>4</w:t>
        </w:r>
        <w:r w:rsidR="00E746A8">
          <w:rPr>
            <w:webHidden/>
          </w:rPr>
          <w:fldChar w:fldCharType="end"/>
        </w:r>
      </w:hyperlink>
    </w:p>
    <w:p w14:paraId="551F184F" w14:textId="3083F8EF" w:rsidR="00E746A8" w:rsidRDefault="002D19B2">
      <w:pPr>
        <w:pStyle w:val="Innehll2"/>
        <w:rPr>
          <w:rFonts w:asciiTheme="minorHAnsi" w:eastAsiaTheme="minorEastAsia" w:hAnsiTheme="minorHAnsi" w:cstheme="minorBidi"/>
          <w:sz w:val="22"/>
          <w:szCs w:val="22"/>
          <w:lang w:eastAsia="sv-SE"/>
        </w:rPr>
      </w:pPr>
      <w:hyperlink w:anchor="_Toc90289401" w:history="1">
        <w:r w:rsidR="00E746A8" w:rsidRPr="00714DBA">
          <w:rPr>
            <w:rStyle w:val="Hyperlnk"/>
            <w:rFonts w:eastAsiaTheme="majorEastAsia"/>
          </w:rPr>
          <w:t>2.5</w:t>
        </w:r>
        <w:r w:rsidR="00E746A8">
          <w:rPr>
            <w:rFonts w:asciiTheme="minorHAnsi" w:eastAsiaTheme="minorEastAsia" w:hAnsiTheme="minorHAnsi" w:cstheme="minorBidi"/>
            <w:sz w:val="22"/>
            <w:szCs w:val="22"/>
            <w:lang w:eastAsia="sv-SE"/>
          </w:rPr>
          <w:tab/>
        </w:r>
        <w:r w:rsidR="00E746A8" w:rsidRPr="00714DBA">
          <w:rPr>
            <w:rStyle w:val="Hyperlnk"/>
            <w:rFonts w:eastAsiaTheme="majorEastAsia"/>
          </w:rPr>
          <w:t>Riksrevisionens rekommendationer</w:t>
        </w:r>
        <w:r w:rsidR="00E746A8">
          <w:rPr>
            <w:webHidden/>
          </w:rPr>
          <w:tab/>
        </w:r>
        <w:r w:rsidR="00E746A8">
          <w:rPr>
            <w:webHidden/>
          </w:rPr>
          <w:fldChar w:fldCharType="begin"/>
        </w:r>
        <w:r w:rsidR="00E746A8">
          <w:rPr>
            <w:webHidden/>
          </w:rPr>
          <w:instrText xml:space="preserve"> PAGEREF _Toc90289401 \h </w:instrText>
        </w:r>
        <w:r w:rsidR="00E746A8">
          <w:rPr>
            <w:webHidden/>
          </w:rPr>
        </w:r>
        <w:r w:rsidR="00E746A8">
          <w:rPr>
            <w:webHidden/>
          </w:rPr>
          <w:fldChar w:fldCharType="separate"/>
        </w:r>
        <w:r w:rsidR="00E746A8">
          <w:rPr>
            <w:webHidden/>
          </w:rPr>
          <w:t>5</w:t>
        </w:r>
        <w:r w:rsidR="00E746A8">
          <w:rPr>
            <w:webHidden/>
          </w:rPr>
          <w:fldChar w:fldCharType="end"/>
        </w:r>
      </w:hyperlink>
    </w:p>
    <w:p w14:paraId="24F4773A" w14:textId="25EA46C5" w:rsidR="00E746A8" w:rsidRDefault="002D19B2">
      <w:pPr>
        <w:pStyle w:val="Innehll1"/>
        <w:rPr>
          <w:rFonts w:asciiTheme="minorHAnsi" w:eastAsiaTheme="minorEastAsia" w:hAnsiTheme="minorHAnsi"/>
          <w:sz w:val="22"/>
          <w:lang w:eastAsia="sv-SE"/>
        </w:rPr>
      </w:pPr>
      <w:hyperlink w:anchor="_Toc90289402" w:history="1">
        <w:r w:rsidR="00E746A8" w:rsidRPr="00714DBA">
          <w:rPr>
            <w:rStyle w:val="Hyperlnk"/>
          </w:rPr>
          <w:t>3</w:t>
        </w:r>
        <w:r w:rsidR="00E746A8">
          <w:rPr>
            <w:rFonts w:asciiTheme="minorHAnsi" w:eastAsiaTheme="minorEastAsia" w:hAnsiTheme="minorHAnsi"/>
            <w:sz w:val="22"/>
            <w:lang w:eastAsia="sv-SE"/>
          </w:rPr>
          <w:tab/>
        </w:r>
        <w:r w:rsidR="00E746A8" w:rsidRPr="00714DBA">
          <w:rPr>
            <w:rStyle w:val="Hyperlnk"/>
          </w:rPr>
          <w:t>Regeringens bedömning av Riksrevisionens iakttagelser</w:t>
        </w:r>
        <w:r w:rsidR="00E746A8">
          <w:rPr>
            <w:webHidden/>
          </w:rPr>
          <w:tab/>
        </w:r>
        <w:r w:rsidR="00E746A8">
          <w:rPr>
            <w:webHidden/>
          </w:rPr>
          <w:fldChar w:fldCharType="begin"/>
        </w:r>
        <w:r w:rsidR="00E746A8">
          <w:rPr>
            <w:webHidden/>
          </w:rPr>
          <w:instrText xml:space="preserve"> PAGEREF _Toc90289402 \h </w:instrText>
        </w:r>
        <w:r w:rsidR="00E746A8">
          <w:rPr>
            <w:webHidden/>
          </w:rPr>
        </w:r>
        <w:r w:rsidR="00E746A8">
          <w:rPr>
            <w:webHidden/>
          </w:rPr>
          <w:fldChar w:fldCharType="separate"/>
        </w:r>
        <w:r w:rsidR="00E746A8">
          <w:rPr>
            <w:webHidden/>
          </w:rPr>
          <w:t>5</w:t>
        </w:r>
        <w:r w:rsidR="00E746A8">
          <w:rPr>
            <w:webHidden/>
          </w:rPr>
          <w:fldChar w:fldCharType="end"/>
        </w:r>
      </w:hyperlink>
    </w:p>
    <w:p w14:paraId="518EAE75" w14:textId="1B5958FF" w:rsidR="00E746A8" w:rsidRDefault="002D19B2">
      <w:pPr>
        <w:pStyle w:val="Innehll1"/>
        <w:rPr>
          <w:rFonts w:asciiTheme="minorHAnsi" w:eastAsiaTheme="minorEastAsia" w:hAnsiTheme="minorHAnsi"/>
          <w:sz w:val="22"/>
          <w:lang w:eastAsia="sv-SE"/>
        </w:rPr>
      </w:pPr>
      <w:hyperlink w:anchor="_Toc90289403" w:history="1">
        <w:r w:rsidR="00E746A8" w:rsidRPr="00714DBA">
          <w:rPr>
            <w:rStyle w:val="Hyperlnk"/>
          </w:rPr>
          <w:t>4</w:t>
        </w:r>
        <w:r w:rsidR="00E746A8">
          <w:rPr>
            <w:rFonts w:asciiTheme="minorHAnsi" w:eastAsiaTheme="minorEastAsia" w:hAnsiTheme="minorHAnsi"/>
            <w:sz w:val="22"/>
            <w:lang w:eastAsia="sv-SE"/>
          </w:rPr>
          <w:tab/>
        </w:r>
        <w:r w:rsidR="00E746A8" w:rsidRPr="00714DBA">
          <w:rPr>
            <w:rStyle w:val="Hyperlnk"/>
          </w:rPr>
          <w:t>Regeringens åtgärder med anledning av Riksrevisionens iakttagelser</w:t>
        </w:r>
        <w:r w:rsidR="00E746A8">
          <w:rPr>
            <w:webHidden/>
          </w:rPr>
          <w:tab/>
        </w:r>
        <w:r w:rsidR="00E746A8">
          <w:rPr>
            <w:webHidden/>
          </w:rPr>
          <w:fldChar w:fldCharType="begin"/>
        </w:r>
        <w:r w:rsidR="00E746A8">
          <w:rPr>
            <w:webHidden/>
          </w:rPr>
          <w:instrText xml:space="preserve"> PAGEREF _Toc90289403 \h </w:instrText>
        </w:r>
        <w:r w:rsidR="00E746A8">
          <w:rPr>
            <w:webHidden/>
          </w:rPr>
        </w:r>
        <w:r w:rsidR="00E746A8">
          <w:rPr>
            <w:webHidden/>
          </w:rPr>
          <w:fldChar w:fldCharType="separate"/>
        </w:r>
        <w:r w:rsidR="00E746A8">
          <w:rPr>
            <w:webHidden/>
          </w:rPr>
          <w:t>7</w:t>
        </w:r>
        <w:r w:rsidR="00E746A8">
          <w:rPr>
            <w:webHidden/>
          </w:rPr>
          <w:fldChar w:fldCharType="end"/>
        </w:r>
      </w:hyperlink>
    </w:p>
    <w:p w14:paraId="69C795CB" w14:textId="36B5B543" w:rsidR="00E746A8" w:rsidRDefault="002D19B2">
      <w:pPr>
        <w:pStyle w:val="Innehll4"/>
        <w:rPr>
          <w:rFonts w:asciiTheme="minorHAnsi" w:eastAsiaTheme="minorEastAsia" w:hAnsiTheme="minorHAnsi"/>
          <w:noProof/>
          <w:sz w:val="22"/>
          <w:lang w:eastAsia="sv-SE"/>
        </w:rPr>
      </w:pPr>
      <w:hyperlink w:anchor="_Toc90289404" w:history="1">
        <w:r w:rsidR="00E746A8" w:rsidRPr="00714DBA">
          <w:rPr>
            <w:rStyle w:val="Hyperlnk"/>
            <w:noProof/>
          </w:rPr>
          <w:t>Riksrevisionens granskning av kostnadskontroll i infrastrukturinvesteringar</w:t>
        </w:r>
        <w:r w:rsidR="00E746A8">
          <w:rPr>
            <w:noProof/>
            <w:webHidden/>
          </w:rPr>
          <w:tab/>
        </w:r>
        <w:r w:rsidR="00E746A8">
          <w:rPr>
            <w:noProof/>
            <w:webHidden/>
          </w:rPr>
          <w:fldChar w:fldCharType="begin"/>
        </w:r>
        <w:r w:rsidR="00E746A8">
          <w:rPr>
            <w:noProof/>
            <w:webHidden/>
          </w:rPr>
          <w:instrText xml:space="preserve"> PAGEREF _Toc90289404 \h </w:instrText>
        </w:r>
        <w:r w:rsidR="00E746A8">
          <w:rPr>
            <w:noProof/>
            <w:webHidden/>
          </w:rPr>
        </w:r>
        <w:r w:rsidR="00E746A8">
          <w:rPr>
            <w:noProof/>
            <w:webHidden/>
          </w:rPr>
          <w:fldChar w:fldCharType="separate"/>
        </w:r>
        <w:r w:rsidR="00E746A8">
          <w:rPr>
            <w:noProof/>
            <w:webHidden/>
          </w:rPr>
          <w:t>1</w:t>
        </w:r>
        <w:r w:rsidR="00E746A8">
          <w:rPr>
            <w:noProof/>
            <w:webHidden/>
          </w:rPr>
          <w:t>0</w:t>
        </w:r>
        <w:r w:rsidR="00E746A8">
          <w:rPr>
            <w:noProof/>
            <w:webHidden/>
          </w:rPr>
          <w:fldChar w:fldCharType="end"/>
        </w:r>
      </w:hyperlink>
    </w:p>
    <w:p w14:paraId="28CA7E0A" w14:textId="52464255" w:rsidR="00E746A8" w:rsidRDefault="002D19B2">
      <w:pPr>
        <w:pStyle w:val="Innehll5"/>
        <w:rPr>
          <w:rFonts w:asciiTheme="minorHAnsi" w:eastAsiaTheme="minorEastAsia" w:hAnsiTheme="minorHAnsi"/>
          <w:noProof/>
          <w:sz w:val="22"/>
          <w:lang w:eastAsia="sv-SE"/>
        </w:rPr>
      </w:pPr>
      <w:hyperlink w:anchor="_Toc90289405" w:history="1">
        <w:r w:rsidR="00E746A8" w:rsidRPr="00714DBA">
          <w:rPr>
            <w:rStyle w:val="Hyperlnk"/>
            <w:noProof/>
          </w:rPr>
          <w:t>Utdrag ur protokoll vid regeringssammanträde Klicka här för att ange datum.</w:t>
        </w:r>
        <w:r w:rsidR="00E746A8">
          <w:rPr>
            <w:noProof/>
            <w:webHidden/>
          </w:rPr>
          <w:tab/>
        </w:r>
        <w:r w:rsidR="00E746A8">
          <w:rPr>
            <w:noProof/>
            <w:webHidden/>
          </w:rPr>
          <w:fldChar w:fldCharType="begin"/>
        </w:r>
        <w:r w:rsidR="00E746A8">
          <w:rPr>
            <w:noProof/>
            <w:webHidden/>
          </w:rPr>
          <w:instrText xml:space="preserve"> PAGEREF _Toc90289405 \h </w:instrText>
        </w:r>
        <w:r w:rsidR="00E746A8">
          <w:rPr>
            <w:noProof/>
            <w:webHidden/>
          </w:rPr>
        </w:r>
        <w:r w:rsidR="00E746A8">
          <w:rPr>
            <w:noProof/>
            <w:webHidden/>
          </w:rPr>
          <w:fldChar w:fldCharType="separate"/>
        </w:r>
        <w:r w:rsidR="00E746A8">
          <w:rPr>
            <w:noProof/>
            <w:webHidden/>
          </w:rPr>
          <w:t>68</w:t>
        </w:r>
        <w:r w:rsidR="00E746A8">
          <w:rPr>
            <w:noProof/>
            <w:webHidden/>
          </w:rPr>
          <w:fldChar w:fldCharType="end"/>
        </w:r>
      </w:hyperlink>
    </w:p>
    <w:p w14:paraId="1165D478" w14:textId="7B5211AF" w:rsidR="00775C7C" w:rsidRDefault="00775C7C" w:rsidP="00362009">
      <w:pPr>
        <w:pStyle w:val="Brdtextmedindrag"/>
      </w:pPr>
      <w:r>
        <w:fldChar w:fldCharType="end"/>
      </w:r>
    </w:p>
    <w:p w14:paraId="35E1A750" w14:textId="3179D038" w:rsidR="00DB62B9" w:rsidRDefault="00775C7C" w:rsidP="00CF7EB2">
      <w:pPr>
        <w:pStyle w:val="Rubrik1"/>
      </w:pPr>
      <w:r>
        <w:br w:type="page"/>
      </w:r>
      <w:bookmarkStart w:id="0" w:name="_Toc337537303"/>
      <w:bookmarkStart w:id="1" w:name="_Toc90289395"/>
      <w:bookmarkEnd w:id="0"/>
      <w:r w:rsidR="001D73FF" w:rsidRPr="00CF7EB2">
        <w:lastRenderedPageBreak/>
        <w:t>Ärendet och dess beredning</w:t>
      </w:r>
      <w:bookmarkEnd w:id="1"/>
    </w:p>
    <w:p w14:paraId="72B0C23C" w14:textId="6D2D55A3" w:rsidR="00CF7EB2" w:rsidRDefault="001D73FF" w:rsidP="00524FB9">
      <w:pPr>
        <w:pStyle w:val="Brdtext"/>
        <w:rPr>
          <w:i/>
          <w:iCs/>
        </w:rPr>
      </w:pPr>
      <w:r w:rsidRPr="00CF7EB2">
        <w:t xml:space="preserve">Riksrevisionen har </w:t>
      </w:r>
      <w:r w:rsidRPr="00916E13">
        <w:t>granskat kostnadskontrollen i Trafikverkets investeringsverksamhet</w:t>
      </w:r>
      <w:r>
        <w:t xml:space="preserve">. </w:t>
      </w:r>
      <w:r w:rsidRPr="005C52B7">
        <w:t xml:space="preserve">Resultatet av granskningen redovisas i rapporten </w:t>
      </w:r>
      <w:r w:rsidRPr="00916E13">
        <w:t>Kostnadskontroll i infrastrukturinvesteringar (RiR 2021:22)</w:t>
      </w:r>
      <w:r w:rsidRPr="00CF7EB2">
        <w:t xml:space="preserve">, se </w:t>
      </w:r>
      <w:r w:rsidRPr="00CF7EB2">
        <w:rPr>
          <w:i/>
          <w:iCs/>
        </w:rPr>
        <w:t>bilagan.</w:t>
      </w:r>
    </w:p>
    <w:p w14:paraId="22693F30" w14:textId="4C8D1799" w:rsidR="005C52B7" w:rsidRDefault="001D73FF" w:rsidP="00152749">
      <w:pPr>
        <w:pStyle w:val="Brdtextmedindrag"/>
      </w:pPr>
      <w:r w:rsidRPr="005C52B7">
        <w:t xml:space="preserve">Granskningen har som övergripande </w:t>
      </w:r>
      <w:r>
        <w:t xml:space="preserve">utgångspunkt att undersöka </w:t>
      </w:r>
      <w:r w:rsidRPr="005C52B7">
        <w:t>om Trafikverkets kostnadskalkyler för infrastrukturinvesteringar utgör tillförlitliga beslutsunderlag för regering och riksdag. Trafikverket och regeringen är granskningsobjekt.</w:t>
      </w:r>
      <w:r>
        <w:t xml:space="preserve"> </w:t>
      </w:r>
      <w:r w:rsidRPr="005C52B7">
        <w:t>Riksrevisionen redovisar slutsatser och rekommendationer som avser regeringen och Trafikverket.</w:t>
      </w:r>
      <w:r>
        <w:t xml:space="preserve"> </w:t>
      </w:r>
    </w:p>
    <w:p w14:paraId="589B89A9" w14:textId="65B0D885" w:rsidR="00CF7EB2" w:rsidRPr="00152749" w:rsidRDefault="001D73FF" w:rsidP="00152749">
      <w:pPr>
        <w:pStyle w:val="Brdtextmedindrag"/>
        <w:sectPr w:rsidR="00CF7EB2" w:rsidRPr="00152749" w:rsidSect="00731449">
          <w:headerReference w:type="even" r:id="rId15"/>
          <w:headerReference w:type="default" r:id="rId16"/>
          <w:footerReference w:type="even" r:id="rId17"/>
          <w:footerReference w:type="default" r:id="rId18"/>
          <w:headerReference w:type="first" r:id="rId19"/>
          <w:footerReference w:type="first" r:id="rId20"/>
          <w:type w:val="continuous"/>
          <w:pgSz w:w="9356" w:h="13721" w:code="9"/>
          <w:pgMar w:top="794" w:right="2438" w:bottom="1191" w:left="1021" w:header="0" w:footer="709" w:gutter="0"/>
          <w:cols w:space="708"/>
          <w:titlePg/>
          <w:docGrid w:linePitch="360"/>
        </w:sectPr>
      </w:pPr>
      <w:r w:rsidRPr="00CF7EB2">
        <w:t>Riksdagen överlämnade rapporten till regeringen d</w:t>
      </w:r>
      <w:r w:rsidRPr="00943E3A">
        <w:t>en 29 juni 2021</w:t>
      </w:r>
      <w:r>
        <w:t>.</w:t>
      </w:r>
    </w:p>
    <w:p w14:paraId="40F66C00" w14:textId="757441E7" w:rsidR="00DB62B9" w:rsidRDefault="001D73FF" w:rsidP="00E54484">
      <w:pPr>
        <w:pStyle w:val="Rubrik1"/>
      </w:pPr>
      <w:bookmarkStart w:id="2" w:name="_Toc90289396"/>
      <w:r w:rsidRPr="00E54484">
        <w:t>Riksrevisionens iakttagelser</w:t>
      </w:r>
      <w:bookmarkEnd w:id="2"/>
    </w:p>
    <w:p w14:paraId="1B4B043C" w14:textId="3CD94A49" w:rsidR="00F85CA6" w:rsidRDefault="001D73FF" w:rsidP="00B377D4">
      <w:pPr>
        <w:pStyle w:val="Brdtextmedindrag"/>
        <w:ind w:firstLine="0"/>
      </w:pPr>
      <w:r w:rsidRPr="0054012E">
        <w:t>Riksrevisionen</w:t>
      </w:r>
      <w:r>
        <w:t xml:space="preserve"> </w:t>
      </w:r>
      <w:r w:rsidRPr="0054012E">
        <w:t xml:space="preserve">anger att granskningens resultat </w:t>
      </w:r>
      <w:r>
        <w:t xml:space="preserve">visar </w:t>
      </w:r>
      <w:r w:rsidRPr="0054012E">
        <w:t xml:space="preserve">att det </w:t>
      </w:r>
      <w:r>
        <w:t xml:space="preserve">har </w:t>
      </w:r>
      <w:r w:rsidRPr="0054012E">
        <w:t>skett omfattande kostnadsökningar mellan de senaste nationella trafikslags</w:t>
      </w:r>
      <w:r>
        <w:t>-</w:t>
      </w:r>
      <w:r w:rsidRPr="0054012E">
        <w:t xml:space="preserve">övergripande planerna för transportinfrastrukturen. Samtidigt </w:t>
      </w:r>
      <w:r>
        <w:t>konstaterar</w:t>
      </w:r>
      <w:r w:rsidRPr="0054012E">
        <w:t xml:space="preserve"> Riksrevisionen att det är mycket ovanligt att regeringen stoppar ett </w:t>
      </w:r>
      <w:r w:rsidRPr="00B377D4">
        <w:t>projekt när det väl hamnat i den nationella planen. Riksrevisionen</w:t>
      </w:r>
      <w:r w:rsidRPr="0054012E">
        <w:t xml:space="preserve"> </w:t>
      </w:r>
      <w:r>
        <w:t>menar</w:t>
      </w:r>
      <w:r w:rsidRPr="0054012E">
        <w:t xml:space="preserve"> </w:t>
      </w:r>
      <w:r>
        <w:t>även</w:t>
      </w:r>
      <w:r w:rsidRPr="0054012E">
        <w:t xml:space="preserve"> att regeringen och Trafikverket brister i transparens genom att inte sammanställa och kommunicera kostnadsökningarnas omfattning.</w:t>
      </w:r>
      <w:r>
        <w:t xml:space="preserve"> </w:t>
      </w:r>
      <w:r w:rsidRPr="0090558F">
        <w:t>Riksrevisionen understryker samtidigt att en förändrad kostnads</w:t>
      </w:r>
      <w:r w:rsidR="002422A2">
        <w:softHyphen/>
      </w:r>
      <w:r w:rsidRPr="0090558F">
        <w:t xml:space="preserve">uppskattning inte nödvändigtvis betyder att den tidigare uppskattningen var felaktig. </w:t>
      </w:r>
      <w:r w:rsidRPr="004C1EFB">
        <w:t xml:space="preserve">Riksrevisionen konstaterar att </w:t>
      </w:r>
      <w:r>
        <w:t>f</w:t>
      </w:r>
      <w:r w:rsidRPr="0090558F">
        <w:t xml:space="preserve">örutsättningarna för att genomföra </w:t>
      </w:r>
      <w:r>
        <w:t xml:space="preserve">ett </w:t>
      </w:r>
      <w:r w:rsidRPr="0090558F">
        <w:t>projekt kan ha förändrats på ett sätt som motiverar att kostnaden förändrats.</w:t>
      </w:r>
    </w:p>
    <w:p w14:paraId="62C3A691" w14:textId="0312829B" w:rsidR="00B4467C" w:rsidRDefault="001D73FF" w:rsidP="00B4467C">
      <w:pPr>
        <w:pStyle w:val="Rubrik2"/>
      </w:pPr>
      <w:bookmarkStart w:id="3" w:name="_Toc90289397"/>
      <w:r w:rsidRPr="00B4467C">
        <w:t>Kostnaden underskattas systematiskt i kalkylerna</w:t>
      </w:r>
      <w:bookmarkEnd w:id="3"/>
    </w:p>
    <w:p w14:paraId="4CE5C40E" w14:textId="20410395" w:rsidR="00B4467C" w:rsidRDefault="001D73FF" w:rsidP="00B4467C">
      <w:pPr>
        <w:pStyle w:val="Brdtext"/>
      </w:pPr>
      <w:r w:rsidRPr="0011556D">
        <w:t>Enligt Riksrevisionen förekommer det att Trafikverket ofta har underskattat kostnaden för föreslagna investeringsobjekt</w:t>
      </w:r>
      <w:r w:rsidRPr="00B377D4">
        <w:t xml:space="preserve">. Riksrevisionen </w:t>
      </w:r>
      <w:r>
        <w:t>noterar</w:t>
      </w:r>
      <w:r w:rsidRPr="00B377D4">
        <w:t xml:space="preserve"> att </w:t>
      </w:r>
      <w:r>
        <w:t xml:space="preserve">skillnaden i kostnad </w:t>
      </w:r>
      <w:r w:rsidRPr="00B377D4">
        <w:t xml:space="preserve">för de investeringsobjekt som överlappade de nationella planerna </w:t>
      </w:r>
      <w:r>
        <w:t xml:space="preserve">från 2014 jämfört med 2018 </w:t>
      </w:r>
      <w:r w:rsidR="004E3AD2">
        <w:t>är</w:t>
      </w:r>
      <w:r w:rsidRPr="00B377D4">
        <w:t xml:space="preserve"> kalkylerad </w:t>
      </w:r>
      <w:r w:rsidR="004E3AD2">
        <w:t xml:space="preserve">till en ökning </w:t>
      </w:r>
      <w:r w:rsidRPr="00B377D4">
        <w:t>med totalt 58 miljarder kronor</w:t>
      </w:r>
      <w:r>
        <w:t>.</w:t>
      </w:r>
      <w:r w:rsidRPr="00B377D4">
        <w:t xml:space="preserve"> </w:t>
      </w:r>
      <w:r>
        <w:t xml:space="preserve">Enligt Riksrevisionen </w:t>
      </w:r>
      <w:r w:rsidRPr="00B377D4">
        <w:t xml:space="preserve">motsvarar </w:t>
      </w:r>
      <w:r>
        <w:t xml:space="preserve">detta </w:t>
      </w:r>
      <w:r w:rsidRPr="00B377D4">
        <w:t>en genomsnittlig kostnadsökning per projekt på 39 procent på fyra år</w:t>
      </w:r>
      <w:r>
        <w:t xml:space="preserve"> (15 procent i median)</w:t>
      </w:r>
      <w:r w:rsidRPr="00B377D4">
        <w:t xml:space="preserve">. Riksrevisionen </w:t>
      </w:r>
      <w:r>
        <w:t>finner</w:t>
      </w:r>
      <w:r w:rsidRPr="00B377D4">
        <w:t xml:space="preserve"> att de systematiska kostnads</w:t>
      </w:r>
      <w:r w:rsidR="002422A2">
        <w:softHyphen/>
      </w:r>
      <w:r w:rsidRPr="00B377D4">
        <w:t xml:space="preserve">ökningarna förefaller inträffa </w:t>
      </w:r>
      <w:r>
        <w:t xml:space="preserve">främst </w:t>
      </w:r>
      <w:r w:rsidRPr="00B377D4">
        <w:t>under planeringsfasen</w:t>
      </w:r>
      <w:r>
        <w:t>,</w:t>
      </w:r>
      <w:r w:rsidRPr="00B377D4">
        <w:t xml:space="preserve"> </w:t>
      </w:r>
      <w:r>
        <w:t>medan det enligt Riksrevisionen inte finns några systematiska kostnadsavvikelser under</w:t>
      </w:r>
      <w:r w:rsidRPr="00B377D4">
        <w:t xml:space="preserve"> byggfasen.</w:t>
      </w:r>
      <w:r>
        <w:t xml:space="preserve"> </w:t>
      </w:r>
      <w:r w:rsidRPr="0090558F">
        <w:t xml:space="preserve">Riksrevisionen betonar samtidigt att </w:t>
      </w:r>
      <w:r>
        <w:t xml:space="preserve">projektens </w:t>
      </w:r>
      <w:r w:rsidRPr="0090558F">
        <w:t>innehåll kan komma att förändras</w:t>
      </w:r>
      <w:r w:rsidR="004E3AD2">
        <w:t>,</w:t>
      </w:r>
      <w:r w:rsidRPr="0090558F">
        <w:t xml:space="preserve"> </w:t>
      </w:r>
      <w:r>
        <w:t xml:space="preserve">vilket </w:t>
      </w:r>
      <w:r w:rsidRPr="0090558F">
        <w:t xml:space="preserve">är någonting som i stort sett faller utanför kalkylernas nuvarande utformning. </w:t>
      </w:r>
      <w:bookmarkStart w:id="4" w:name="_Hlk90024432"/>
      <w:r w:rsidRPr="004C1EFB">
        <w:t xml:space="preserve">Riksrevisionen konstaterar att </w:t>
      </w:r>
      <w:r>
        <w:t>p</w:t>
      </w:r>
      <w:r w:rsidRPr="0090558F">
        <w:t>rincipen när Trafikverket tar fram en kalkyl är att räkna på anläggningen som den just då är tänkt att utformas</w:t>
      </w:r>
      <w:r>
        <w:t xml:space="preserve"> samt a</w:t>
      </w:r>
      <w:r w:rsidRPr="0090558F">
        <w:t xml:space="preserve">tt </w:t>
      </w:r>
      <w:r w:rsidR="000A06DD">
        <w:t>eventuella senare</w:t>
      </w:r>
      <w:r w:rsidRPr="0090558F">
        <w:t xml:space="preserve"> ändringar av anläggningens utformning inte</w:t>
      </w:r>
      <w:r w:rsidR="00890697">
        <w:t xml:space="preserve"> är</w:t>
      </w:r>
      <w:r w:rsidRPr="0090558F">
        <w:t xml:space="preserve"> något som beaktas i kalkylen.</w:t>
      </w:r>
      <w:bookmarkEnd w:id="4"/>
      <w:r w:rsidRPr="0090558F">
        <w:t xml:space="preserve"> </w:t>
      </w:r>
      <w:r w:rsidRPr="0090558F">
        <w:lastRenderedPageBreak/>
        <w:t xml:space="preserve">Riksrevisionen konstaterar att innehållsförändringarna också </w:t>
      </w:r>
      <w:r>
        <w:t>kan</w:t>
      </w:r>
      <w:r w:rsidRPr="0090558F">
        <w:t xml:space="preserve"> innebära att projektets nyttor har ökat</w:t>
      </w:r>
      <w:r w:rsidRPr="008E7C77">
        <w:t xml:space="preserve"> samtidigt som en kostnadsökning har skett</w:t>
      </w:r>
      <w:r w:rsidRPr="0090558F">
        <w:t>.</w:t>
      </w:r>
    </w:p>
    <w:p w14:paraId="6B49867A" w14:textId="27DC5FBD" w:rsidR="00B4467C" w:rsidRDefault="001D73FF" w:rsidP="00B4467C">
      <w:pPr>
        <w:pStyle w:val="Rubrik2"/>
      </w:pPr>
      <w:bookmarkStart w:id="5" w:name="_Toc90289398"/>
      <w:r w:rsidRPr="00B4467C">
        <w:t>Beslut omprövas sällan</w:t>
      </w:r>
      <w:bookmarkEnd w:id="5"/>
    </w:p>
    <w:p w14:paraId="4C51A515" w14:textId="69D8AE9A" w:rsidR="00B4467C" w:rsidRDefault="001D73FF" w:rsidP="00B4467C">
      <w:pPr>
        <w:pStyle w:val="Brdtext"/>
      </w:pPr>
      <w:r w:rsidRPr="005D5ED4">
        <w:t xml:space="preserve">Riksrevisionen </w:t>
      </w:r>
      <w:r w:rsidRPr="004C1EFB">
        <w:t xml:space="preserve">konstaterar </w:t>
      </w:r>
      <w:r w:rsidRPr="005D5ED4">
        <w:t>att regeringen ofta håller fast vid sitt första investeringsbeslut, trots att planeringssystemet är utformat med ytterligare två kontrollstationer för att möjliggöra att investeringsbeslut omprövas när ny information tillkommer</w:t>
      </w:r>
      <w:r w:rsidRPr="00CB119F">
        <w:t xml:space="preserve">. </w:t>
      </w:r>
      <w:r>
        <w:t xml:space="preserve">Riksrevisionen finner att </w:t>
      </w:r>
      <w:r w:rsidRPr="005D5ED4">
        <w:t>trots omfattande ökningar i kalkylerade kostnader har regeringen bara i några enstaka fall under den senaste planperioden valt att avbryta planeringen.</w:t>
      </w:r>
      <w:r>
        <w:t xml:space="preserve"> </w:t>
      </w:r>
      <w:r w:rsidRPr="005D5ED4">
        <w:t>Vidare</w:t>
      </w:r>
      <w:r>
        <w:t xml:space="preserve"> noterar </w:t>
      </w:r>
      <w:r w:rsidRPr="005D5ED4">
        <w:t xml:space="preserve">Riksrevisionen att det är oklart om det i dessa fall beror på kostnadsökningar eller om det finns andra skäl. </w:t>
      </w:r>
      <w:bookmarkStart w:id="6" w:name="_Hlk90025067"/>
      <w:r w:rsidRPr="005D5ED4">
        <w:t xml:space="preserve">Riksrevisionen </w:t>
      </w:r>
      <w:r>
        <w:t xml:space="preserve">gör därför </w:t>
      </w:r>
      <w:r w:rsidRPr="005D5ED4">
        <w:t>bedömningen att regeringens prioritering av vilka projekt som ska genomföras därmed</w:t>
      </w:r>
      <w:r>
        <w:t xml:space="preserve"> i hög grad</w:t>
      </w:r>
      <w:r w:rsidRPr="005D5ED4">
        <w:t xml:space="preserve"> utgår från tidiga kostnadsunderlag</w:t>
      </w:r>
      <w:bookmarkEnd w:id="6"/>
      <w:r w:rsidRPr="005D5ED4">
        <w:t xml:space="preserve">. Riksrevisionen menar att dessa underlag präglas av stor osäkerhet och </w:t>
      </w:r>
      <w:r>
        <w:t xml:space="preserve">ofta </w:t>
      </w:r>
      <w:r w:rsidRPr="005D5ED4">
        <w:t>underskattar kostnaden samt att de relativt sett mer tillförlitliga underlag som tillkommer senare i planeringsprocessen har obetydlig påverkan på regeringens prioritering.</w:t>
      </w:r>
      <w:r>
        <w:t xml:space="preserve"> Riksrevisionen understryker samtidigt att en omprövning inte självklart behöver leda till att planeringen avbryts. Även efter omfattande kostnadsökningar kan det </w:t>
      </w:r>
      <w:r w:rsidRPr="004C1EFB">
        <w:t xml:space="preserve">enligt Riksrevisionen </w:t>
      </w:r>
      <w:r>
        <w:t>vara värt att fortsätta med ett projekt om de nyttor som skapas motiverar det.</w:t>
      </w:r>
    </w:p>
    <w:p w14:paraId="0CE19209" w14:textId="08F6779C" w:rsidR="00B4467C" w:rsidRDefault="001D73FF" w:rsidP="00B4467C">
      <w:pPr>
        <w:pStyle w:val="Rubrik2"/>
      </w:pPr>
      <w:bookmarkStart w:id="7" w:name="_Toc90289399"/>
      <w:r w:rsidRPr="00B4467C">
        <w:t>Transparensen brister i planrevideringen</w:t>
      </w:r>
      <w:bookmarkEnd w:id="7"/>
    </w:p>
    <w:p w14:paraId="72574A59" w14:textId="56E83E85" w:rsidR="00B4467C" w:rsidRDefault="001D73FF" w:rsidP="00B4467C">
      <w:pPr>
        <w:pStyle w:val="Brdtext"/>
      </w:pPr>
      <w:r w:rsidRPr="00734B36">
        <w:t xml:space="preserve">Inför att den nationella planen ska revideras konstaterar </w:t>
      </w:r>
      <w:r w:rsidRPr="0090031C">
        <w:t xml:space="preserve">Riksrevisionen att varken regeringen eller Trafikverket publicerar vilka förändringar i kostnadsbedömningar och innehåll som skett för de enskilda objekten sedan föregående plan. Det gäller </w:t>
      </w:r>
      <w:r w:rsidRPr="004C1EFB">
        <w:t xml:space="preserve">enligt Riksrevisionen </w:t>
      </w:r>
      <w:r w:rsidRPr="0090031C">
        <w:t xml:space="preserve">också den totala kostnadsförändringen för samtliga objekt i planen. Riksrevisionen </w:t>
      </w:r>
      <w:r>
        <w:t>noterar</w:t>
      </w:r>
      <w:r w:rsidRPr="0090031C">
        <w:t xml:space="preserve"> att Trafikverket gör en sammanställning av hur kostnadsbedömningen förändrats men </w:t>
      </w:r>
      <w:r>
        <w:t xml:space="preserve">att </w:t>
      </w:r>
      <w:r w:rsidRPr="0090031C">
        <w:t xml:space="preserve">den </w:t>
      </w:r>
      <w:r>
        <w:t xml:space="preserve">inte </w:t>
      </w:r>
      <w:r w:rsidRPr="0090031C">
        <w:t>publiceras. Riksrevisionen bedömer att en offentlig sammanställning av hur kostnader, nyttor och innehåll i objekten förändrats mellan planerna skulle öka transparensen gentemot riksdagen och allmänheten samt bidra med kunskap om problemets omfattning</w:t>
      </w:r>
      <w:r w:rsidR="00890697">
        <w:t>.</w:t>
      </w:r>
      <w:r w:rsidRPr="0090558F">
        <w:t xml:space="preserve"> Riksrevisionen konstaterar</w:t>
      </w:r>
      <w:r>
        <w:t xml:space="preserve"> att detta</w:t>
      </w:r>
      <w:r w:rsidRPr="0090558F">
        <w:t xml:space="preserve"> överensstämmer med regeringens betoning </w:t>
      </w:r>
      <w:r>
        <w:t>på</w:t>
      </w:r>
      <w:r w:rsidRPr="0090558F">
        <w:t xml:space="preserve"> vikten av tydlighet och transparens.</w:t>
      </w:r>
    </w:p>
    <w:p w14:paraId="434A6616" w14:textId="2D069D91" w:rsidR="00B4467C" w:rsidRDefault="001D73FF" w:rsidP="008E2743">
      <w:pPr>
        <w:pStyle w:val="Rubrik2"/>
      </w:pPr>
      <w:bookmarkStart w:id="8" w:name="_Toc90289400"/>
      <w:r w:rsidRPr="008E2743">
        <w:t>Brister i arbetsprocesser och utvärdering</w:t>
      </w:r>
      <w:bookmarkEnd w:id="8"/>
    </w:p>
    <w:p w14:paraId="71D786A9" w14:textId="644613DA" w:rsidR="008E2743" w:rsidRPr="008E2743" w:rsidRDefault="001D73FF" w:rsidP="008E2743">
      <w:pPr>
        <w:pStyle w:val="Brdtext"/>
      </w:pPr>
      <w:r w:rsidRPr="0011556D">
        <w:t xml:space="preserve">Riksrevisionen </w:t>
      </w:r>
      <w:r>
        <w:t xml:space="preserve">noterar </w:t>
      </w:r>
      <w:r w:rsidRPr="0011556D">
        <w:t xml:space="preserve">ett </w:t>
      </w:r>
      <w:r w:rsidRPr="0090031C">
        <w:t xml:space="preserve">antal brister i Trafikverkets kalkylarbete och i uppföljningen av kalkylerna. </w:t>
      </w:r>
      <w:r w:rsidRPr="00F17E3C">
        <w:t>Riksrevisionen konstaterar att Trafikverket 2019 införde en rutin för att samla alla kalkyler i ett gemensamt dokument. Enligt Riksrevisionen har dock rutinen inte tillämpats retroaktivt och Riksrevisionen anser att det är svårt att återfinna alla kalkyler som är gjorda för pågående projekt</w:t>
      </w:r>
      <w:r>
        <w:t xml:space="preserve">. </w:t>
      </w:r>
      <w:r w:rsidRPr="0090031C">
        <w:t xml:space="preserve">Riksrevisionen anser </w:t>
      </w:r>
      <w:r>
        <w:t xml:space="preserve">att detta </w:t>
      </w:r>
      <w:r w:rsidRPr="0090031C">
        <w:t xml:space="preserve">försvårar möjligheten till utvärdering. Vidare finner Riksrevisionen att Trafikverket </w:t>
      </w:r>
      <w:r w:rsidRPr="0090031C">
        <w:lastRenderedPageBreak/>
        <w:t xml:space="preserve">inte heller genomför någon löpande utvärdering av vad som orsakar kostnadsavvikelser under planeringsfasen. Enligt Riksrevisionen </w:t>
      </w:r>
      <w:r>
        <w:t xml:space="preserve">genomförs </w:t>
      </w:r>
      <w:r w:rsidRPr="0090031C">
        <w:t>sådana utvärderingar till följd av regeringsuppdrag. Riksrevisionen bedömer att avsaknaden av en sammanhållen bild av vad som orsakar kostnadsavvikelserna försvårar arbetet att utforma åtgärder för att förebygga att samma orsaker upprepas.</w:t>
      </w:r>
      <w:r>
        <w:t xml:space="preserve"> </w:t>
      </w:r>
      <w:r w:rsidRPr="00FD0217">
        <w:t>Sammantaget bedömer Riksrevisionen att Trafikverket saknar ett sammanhållet utvärderings</w:t>
      </w:r>
      <w:r w:rsidR="002422A2">
        <w:softHyphen/>
      </w:r>
      <w:r w:rsidRPr="00FD0217">
        <w:t>arbete gällande kalkyler och kostnadskontroll.</w:t>
      </w:r>
      <w:r>
        <w:t xml:space="preserve"> </w:t>
      </w:r>
      <w:r w:rsidRPr="0090558F">
        <w:t xml:space="preserve">Riksrevisionen konstaterar att Trafikverket har </w:t>
      </w:r>
      <w:r>
        <w:t>genomfört</w:t>
      </w:r>
      <w:r w:rsidRPr="0090558F">
        <w:t xml:space="preserve"> förbättrande rutiner, men att det med avseende på de mycket långa planeringstiderna för infrastrukturprojekt kommer </w:t>
      </w:r>
      <w:r>
        <w:t xml:space="preserve">att </w:t>
      </w:r>
      <w:r w:rsidRPr="0090558F">
        <w:t>dröja innan de nya rutinerna får effekt.</w:t>
      </w:r>
    </w:p>
    <w:p w14:paraId="7B955489" w14:textId="1237917C" w:rsidR="00E54484" w:rsidRDefault="001D73FF" w:rsidP="00E54484">
      <w:pPr>
        <w:pStyle w:val="Rubrik2"/>
      </w:pPr>
      <w:bookmarkStart w:id="9" w:name="_Toc90289401"/>
      <w:r w:rsidRPr="00E54484">
        <w:t>Riksrevisionens rekommendationer</w:t>
      </w:r>
      <w:bookmarkEnd w:id="9"/>
    </w:p>
    <w:p w14:paraId="78D4FA8A" w14:textId="18B1E69B" w:rsidR="00E54484" w:rsidRDefault="001D73FF" w:rsidP="00E54484">
      <w:pPr>
        <w:pStyle w:val="Brdtext"/>
      </w:pPr>
      <w:r w:rsidRPr="00E54484">
        <w:t>Riksrevisionen rekommenderar</w:t>
      </w:r>
      <w:r>
        <w:t xml:space="preserve"> att</w:t>
      </w:r>
      <w:r w:rsidRPr="00E54484">
        <w:t xml:space="preserve"> regeringen</w:t>
      </w:r>
      <w:r w:rsidRPr="008E2743">
        <w:t xml:space="preserve"> på nytt ta</w:t>
      </w:r>
      <w:r>
        <w:t>r</w:t>
      </w:r>
      <w:r w:rsidRPr="008E2743">
        <w:t xml:space="preserve"> ställning till ett infrastrukturprojekt i nationell plan när betydande kostnadsökningar sker. </w:t>
      </w:r>
      <w:r>
        <w:t xml:space="preserve">Enligt Riksrevisionens rekommendation bör </w:t>
      </w:r>
      <w:r w:rsidRPr="008E2743">
        <w:t xml:space="preserve">frågan om projektet ska avbrytas </w:t>
      </w:r>
      <w:r>
        <w:t>ingå i</w:t>
      </w:r>
      <w:r w:rsidRPr="008E2743">
        <w:t xml:space="preserve"> en sådan omprövning.</w:t>
      </w:r>
    </w:p>
    <w:p w14:paraId="7A586B7E" w14:textId="60C7CBD1" w:rsidR="00573604" w:rsidRDefault="001D73FF" w:rsidP="00573604">
      <w:pPr>
        <w:pStyle w:val="Brdtextmedindrag"/>
        <w:sectPr w:rsidR="00573604" w:rsidSect="00155500">
          <w:headerReference w:type="even" r:id="rId21"/>
          <w:headerReference w:type="default" r:id="rId22"/>
          <w:footerReference w:type="even" r:id="rId23"/>
          <w:footerReference w:type="default" r:id="rId24"/>
          <w:headerReference w:type="first" r:id="rId25"/>
          <w:footerReference w:type="first" r:id="rId26"/>
          <w:type w:val="continuous"/>
          <w:pgSz w:w="9356" w:h="13721" w:code="9"/>
          <w:pgMar w:top="794" w:right="2438" w:bottom="1191" w:left="1021" w:header="0" w:footer="709" w:gutter="0"/>
          <w:cols w:space="708"/>
          <w:docGrid w:linePitch="360"/>
        </w:sectPr>
      </w:pPr>
      <w:r w:rsidRPr="00573604">
        <w:t>Riksrevisionen rekommenderar att Trafikverket</w:t>
      </w:r>
      <w:r>
        <w:t xml:space="preserve"> b</w:t>
      </w:r>
      <w:r w:rsidRPr="00573604">
        <w:t>edriv</w:t>
      </w:r>
      <w:r>
        <w:t>er</w:t>
      </w:r>
      <w:r w:rsidRPr="00573604">
        <w:t xml:space="preserve"> ett mer systematiskt arbete för att kartlägga orsakerna till kostnadsökningar och hur dessa kan förebyggas.</w:t>
      </w:r>
      <w:r>
        <w:t xml:space="preserve"> </w:t>
      </w:r>
      <w:r w:rsidRPr="00573604">
        <w:t xml:space="preserve">Vidare rekommenderar Riksrevisionen </w:t>
      </w:r>
      <w:r>
        <w:t xml:space="preserve">att </w:t>
      </w:r>
      <w:r w:rsidRPr="00573604">
        <w:t xml:space="preserve">Trafikverket </w:t>
      </w:r>
      <w:r>
        <w:t>i</w:t>
      </w:r>
      <w:r w:rsidRPr="00573604">
        <w:t xml:space="preserve"> samband med förslag till nationell plan sammanställ</w:t>
      </w:r>
      <w:r>
        <w:t>er</w:t>
      </w:r>
      <w:r w:rsidRPr="00573604">
        <w:t xml:space="preserve"> och publicera</w:t>
      </w:r>
      <w:r>
        <w:t>r</w:t>
      </w:r>
      <w:r w:rsidRPr="00573604">
        <w:t xml:space="preserve"> vilka förändringar som skett av kostnadsbedömningar, nyttor och innehåll för projekten sedan föregående plan.</w:t>
      </w:r>
      <w:r>
        <w:t xml:space="preserve"> </w:t>
      </w:r>
      <w:r w:rsidRPr="00573604">
        <w:t xml:space="preserve">Slutligen rekommenderar Riksrevisionen Trafikverket att </w:t>
      </w:r>
      <w:r>
        <w:t>i</w:t>
      </w:r>
      <w:r w:rsidRPr="00573604">
        <w:t>nformera regeringen vid betydande kostnadsökningar i ett projekt i nationell plan.</w:t>
      </w:r>
    </w:p>
    <w:p w14:paraId="74444833" w14:textId="07E202EE" w:rsidR="00DB62B9" w:rsidRDefault="001D73FF" w:rsidP="007A526D">
      <w:pPr>
        <w:pStyle w:val="Rubrik1"/>
      </w:pPr>
      <w:bookmarkStart w:id="10" w:name="_Toc90289402"/>
      <w:r w:rsidRPr="007A526D">
        <w:t>Regeringens bedömning av Riksrevisionens iakttagelser</w:t>
      </w:r>
      <w:bookmarkEnd w:id="10"/>
    </w:p>
    <w:p w14:paraId="3F676813" w14:textId="464A17DC" w:rsidR="00687C95" w:rsidRDefault="001D73FF" w:rsidP="00891C09">
      <w:pPr>
        <w:pStyle w:val="Brdtext"/>
      </w:pPr>
      <w:r w:rsidRPr="007A526D">
        <w:t>Regeringen välkomnar Riksrevisionens gransknin</w:t>
      </w:r>
      <w:r>
        <w:t xml:space="preserve">g. </w:t>
      </w:r>
      <w:r w:rsidRPr="00E872C0">
        <w:t xml:space="preserve">Regeringen instämmer </w:t>
      </w:r>
      <w:r>
        <w:t xml:space="preserve">i Riksrevisionens iakttagelse </w:t>
      </w:r>
      <w:r w:rsidRPr="00E872C0">
        <w:t>att det är problematiskt att det skett omfattande kostnadsökningar</w:t>
      </w:r>
      <w:r w:rsidRPr="00DF4136">
        <w:t xml:space="preserve"> i infrastrukturprojekt</w:t>
      </w:r>
      <w:r w:rsidRPr="00E872C0">
        <w:t>.</w:t>
      </w:r>
      <w:r>
        <w:t xml:space="preserve"> Vidare instämmer regeringen i Riksrevisionens bedömning att t</w:t>
      </w:r>
      <w:r w:rsidRPr="00D76B61">
        <w:t>illförlitliga kostnadskalkyler är en förutsättning för att regeringen och Trafikverket ska kunna prioritera effektivt mellan olika potentiella investerings</w:t>
      </w:r>
      <w:r w:rsidR="002422A2">
        <w:softHyphen/>
      </w:r>
      <w:r w:rsidRPr="00D76B61">
        <w:t>alternativ.</w:t>
      </w:r>
      <w:r>
        <w:t xml:space="preserve"> Regeringen menar dock </w:t>
      </w:r>
      <w:r w:rsidRPr="002656F8">
        <w:t xml:space="preserve">att en </w:t>
      </w:r>
      <w:r>
        <w:t>uppdaterad</w:t>
      </w:r>
      <w:r w:rsidRPr="002656F8">
        <w:t xml:space="preserve"> kostnadsuppskattning inte nödvändigtvis betyder att den tidigare </w:t>
      </w:r>
      <w:r>
        <w:t>kalkyl</w:t>
      </w:r>
      <w:r w:rsidRPr="002656F8">
        <w:t xml:space="preserve">en var felaktig, då förutsättningarna för att genomföra projektet kan ha förändrats på ett sätt som </w:t>
      </w:r>
      <w:r w:rsidRPr="00101F11">
        <w:t xml:space="preserve">inte gick att förutse och som kan </w:t>
      </w:r>
      <w:r w:rsidRPr="002656F8">
        <w:t>motivera att kostnaden förändrats</w:t>
      </w:r>
      <w:r>
        <w:t xml:space="preserve">, vilket Riksrevisionen även konstaterar i sin rapport. Regeringen vill </w:t>
      </w:r>
      <w:r w:rsidRPr="002656F8">
        <w:t xml:space="preserve">i det här sammanhanget </w:t>
      </w:r>
      <w:r>
        <w:t xml:space="preserve">understryka att </w:t>
      </w:r>
      <w:r w:rsidRPr="004E1390">
        <w:t>kostnadsb</w:t>
      </w:r>
      <w:r>
        <w:t>eräkningarna för ett objekt</w:t>
      </w:r>
      <w:r w:rsidRPr="004E1390">
        <w:t xml:space="preserve"> </w:t>
      </w:r>
      <w:r>
        <w:t xml:space="preserve">kan </w:t>
      </w:r>
      <w:r w:rsidRPr="004E1390">
        <w:t>förändras i takt med att kunskapen om projektet ökar</w:t>
      </w:r>
      <w:r>
        <w:t>, och b</w:t>
      </w:r>
      <w:r w:rsidRPr="004E1390">
        <w:t>eroende på var i planeringsprocessen ett objekt befinner sig tillämpas olika metoder för att</w:t>
      </w:r>
      <w:r w:rsidRPr="00891C09">
        <w:t xml:space="preserve"> beräkna objektet</w:t>
      </w:r>
      <w:r>
        <w:t>s kostnad</w:t>
      </w:r>
      <w:r w:rsidRPr="00891C09">
        <w:t>.</w:t>
      </w:r>
      <w:r>
        <w:t xml:space="preserve"> </w:t>
      </w:r>
      <w:r w:rsidRPr="00DF2826">
        <w:t>Objekt i tidiga skeden innehåller ofta stora osäkerheter och därmed är även de beräknade kostnaderna osäkra</w:t>
      </w:r>
      <w:r>
        <w:t>.</w:t>
      </w:r>
      <w:r w:rsidRPr="00DF2826">
        <w:t xml:space="preserve"> </w:t>
      </w:r>
    </w:p>
    <w:p w14:paraId="28109AC4" w14:textId="771E1CEE" w:rsidR="00891C09" w:rsidRDefault="001D73FF" w:rsidP="00687C95">
      <w:pPr>
        <w:pStyle w:val="Brdtextmedindrag"/>
      </w:pPr>
      <w:r w:rsidRPr="00666E5B">
        <w:lastRenderedPageBreak/>
        <w:t>Samtidigt ser regeringen allvarligt på fall där omotiverade kostnadsökningar sker</w:t>
      </w:r>
      <w:r w:rsidR="00890697">
        <w:t>.</w:t>
      </w:r>
      <w:r w:rsidRPr="00666E5B">
        <w:t xml:space="preserve"> </w:t>
      </w:r>
      <w:r>
        <w:t xml:space="preserve">Regeringen </w:t>
      </w:r>
      <w:r w:rsidRPr="00937F25">
        <w:t xml:space="preserve">instämmer </w:t>
      </w:r>
      <w:r>
        <w:t xml:space="preserve">därför </w:t>
      </w:r>
      <w:r w:rsidRPr="00937F25">
        <w:t xml:space="preserve">i Riksrevisionens bedömning att </w:t>
      </w:r>
      <w:r>
        <w:t xml:space="preserve">det bör bedrivas </w:t>
      </w:r>
      <w:r w:rsidRPr="00937F25">
        <w:t xml:space="preserve">ett mer systematiskt arbete för att kartlägga orsakerna till </w:t>
      </w:r>
      <w:r w:rsidRPr="00891C09">
        <w:t xml:space="preserve">kostnadsökningar och hur dessa kan förebyggas. Regeringen </w:t>
      </w:r>
      <w:r>
        <w:t>ans</w:t>
      </w:r>
      <w:r w:rsidRPr="00891C09">
        <w:t xml:space="preserve">er att </w:t>
      </w:r>
      <w:r>
        <w:t xml:space="preserve">Trafikverkets </w:t>
      </w:r>
      <w:r w:rsidRPr="00891C09">
        <w:t xml:space="preserve">kunskapsnivå om kostnadsutveckling och lärandet från tidigare erfarenheter behöver öka för att insatser för tidiga kostnadsbesparingar </w:t>
      </w:r>
      <w:r>
        <w:t xml:space="preserve">och förebyggande av kostnadsökningar </w:t>
      </w:r>
      <w:r w:rsidRPr="00891C09">
        <w:t xml:space="preserve">ska kunna göras. </w:t>
      </w:r>
      <w:r>
        <w:t>Regeringen anser vidare att d</w:t>
      </w:r>
      <w:r w:rsidRPr="00891C09">
        <w:t>et är viktigt att Trafikverket på ett systematiskt sätt arbetar med att förbättra sina kostnadsprognoser, bland annat genom att dra erfarenheter från genomförda projekt</w:t>
      </w:r>
      <w:r>
        <w:t>, och har en god transparens kring orsakerna till kostnadsökningarna</w:t>
      </w:r>
      <w:r w:rsidRPr="00891C09">
        <w:t xml:space="preserve">. </w:t>
      </w:r>
    </w:p>
    <w:p w14:paraId="2BC8AA9C" w14:textId="3846A2AB" w:rsidR="00DF4136" w:rsidRDefault="001D73FF" w:rsidP="00891C09">
      <w:pPr>
        <w:pStyle w:val="Brdtextmedindrag"/>
      </w:pPr>
      <w:r w:rsidRPr="00891C09">
        <w:t xml:space="preserve">Riksrevisionen </w:t>
      </w:r>
      <w:r>
        <w:t>menar</w:t>
      </w:r>
      <w:r w:rsidRPr="00891C09">
        <w:t xml:space="preserve"> att regeringen </w:t>
      </w:r>
      <w:r>
        <w:t xml:space="preserve">bör </w:t>
      </w:r>
      <w:r w:rsidRPr="00891C09">
        <w:t xml:space="preserve">ompröva </w:t>
      </w:r>
      <w:r>
        <w:t xml:space="preserve">ett </w:t>
      </w:r>
      <w:r w:rsidRPr="00891C09">
        <w:t xml:space="preserve">projekt när betydande kostnadsökningar sker i ett infrastrukturprojekt i nationell plan. </w:t>
      </w:r>
      <w:bookmarkStart w:id="11" w:name="_Hlk81404419"/>
      <w:r w:rsidRPr="00891C09">
        <w:t xml:space="preserve">Regeringen </w:t>
      </w:r>
      <w:r>
        <w:t xml:space="preserve">vill </w:t>
      </w:r>
      <w:r w:rsidRPr="002656F8">
        <w:t xml:space="preserve">i det här sammanhanget </w:t>
      </w:r>
      <w:r w:rsidRPr="00891C09">
        <w:t xml:space="preserve">förtydliga att regeringen </w:t>
      </w:r>
      <w:r>
        <w:t>inte tar</w:t>
      </w:r>
      <w:r w:rsidRPr="00891C09">
        <w:t xml:space="preserve"> slutlig ställning till enskilda objek</w:t>
      </w:r>
      <w:r w:rsidRPr="00870F93">
        <w:t>t</w:t>
      </w:r>
      <w:r w:rsidRPr="00891C09">
        <w:t xml:space="preserve"> vid fastställ</w:t>
      </w:r>
      <w:r w:rsidR="00890697">
        <w:t>else</w:t>
      </w:r>
      <w:r w:rsidRPr="00891C09">
        <w:t xml:space="preserve"> av nationell plan</w:t>
      </w:r>
      <w:r w:rsidRPr="00870F93">
        <w:t xml:space="preserve">, och precis som Riksrevisionen konstaterar kommer mer information </w:t>
      </w:r>
      <w:r>
        <w:t xml:space="preserve">att </w:t>
      </w:r>
      <w:r w:rsidRPr="00870F93">
        <w:t xml:space="preserve">finnas i beslutsunderlagen ju längre planeringen </w:t>
      </w:r>
      <w:r>
        <w:t xml:space="preserve">har </w:t>
      </w:r>
      <w:r w:rsidRPr="00870F93">
        <w:t>kommit</w:t>
      </w:r>
      <w:r w:rsidRPr="00891C09">
        <w:t xml:space="preserve">. </w:t>
      </w:r>
      <w:r>
        <w:t>Regeringen anser att det v</w:t>
      </w:r>
      <w:r w:rsidRPr="00891C09">
        <w:t>id byggstartsrapporteringen</w:t>
      </w:r>
      <w:r>
        <w:t>, som Trafikverket delger regeringen,</w:t>
      </w:r>
      <w:r w:rsidRPr="00891C09">
        <w:t xml:space="preserve"> ges insyn och tydlig information om aktuellt planeringsläge, exempelvis relevant information </w:t>
      </w:r>
      <w:r>
        <w:t>om</w:t>
      </w:r>
      <w:r w:rsidRPr="00891C09">
        <w:t xml:space="preserve"> hur den fysiska planeringen </w:t>
      </w:r>
      <w:r>
        <w:t>fortgår</w:t>
      </w:r>
      <w:r w:rsidRPr="00891C09">
        <w:t xml:space="preserve">, </w:t>
      </w:r>
      <w:r>
        <w:t xml:space="preserve">uppdaterade </w:t>
      </w:r>
      <w:r w:rsidRPr="00891C09">
        <w:t>kostnad</w:t>
      </w:r>
      <w:r>
        <w:t>sb</w:t>
      </w:r>
      <w:r w:rsidRPr="00891C09">
        <w:t>er</w:t>
      </w:r>
      <w:r>
        <w:t>äkningar</w:t>
      </w:r>
      <w:r w:rsidRPr="00891C09">
        <w:t xml:space="preserve"> i förhållande till </w:t>
      </w:r>
      <w:r>
        <w:t>bedömd kostnad i nationell plan</w:t>
      </w:r>
      <w:r w:rsidRPr="00891C09">
        <w:t xml:space="preserve"> samt uppdaterade beräkningar av projektens samhällsekonomiska lönsamhet. Regeringen tar </w:t>
      </w:r>
      <w:r>
        <w:t>därefter</w:t>
      </w:r>
      <w:r w:rsidRPr="00891C09">
        <w:t xml:space="preserve"> ställning</w:t>
      </w:r>
      <w:r>
        <w:t xml:space="preserve"> till de enskilda objekten</w:t>
      </w:r>
      <w:r w:rsidRPr="00891C09">
        <w:t xml:space="preserve"> i</w:t>
      </w:r>
      <w:r>
        <w:t xml:space="preserve"> ett</w:t>
      </w:r>
      <w:r w:rsidRPr="00891C09">
        <w:t xml:space="preserve"> </w:t>
      </w:r>
      <w:r w:rsidRPr="00DF4136">
        <w:t xml:space="preserve">s.k. </w:t>
      </w:r>
      <w:r w:rsidRPr="00891C09">
        <w:t xml:space="preserve">byggstartsbeslut och från och med den tidpunkten </w:t>
      </w:r>
      <w:r>
        <w:t xml:space="preserve">anser regeringen att </w:t>
      </w:r>
      <w:r w:rsidRPr="00891C09">
        <w:t>kostnaderna</w:t>
      </w:r>
      <w:r>
        <w:t xml:space="preserve"> för objekten</w:t>
      </w:r>
      <w:r w:rsidRPr="00891C09">
        <w:t xml:space="preserve"> </w:t>
      </w:r>
      <w:r>
        <w:t xml:space="preserve">är tillräckligt </w:t>
      </w:r>
      <w:r w:rsidRPr="00891C09">
        <w:t>säkra</w:t>
      </w:r>
      <w:r>
        <w:t xml:space="preserve"> för att de ska få byggstartas.</w:t>
      </w:r>
      <w:r w:rsidRPr="00891C09">
        <w:t xml:space="preserve"> </w:t>
      </w:r>
      <w:bookmarkEnd w:id="11"/>
    </w:p>
    <w:p w14:paraId="6A1CB4E2" w14:textId="6AE0E05F" w:rsidR="00891C09" w:rsidRDefault="001D73FF" w:rsidP="00891C09">
      <w:pPr>
        <w:pStyle w:val="Brdtextmedindrag"/>
      </w:pPr>
      <w:r>
        <w:t xml:space="preserve">Att kostnadsuppskattningen </w:t>
      </w:r>
      <w:bookmarkStart w:id="12" w:name="_Hlk89848564"/>
      <w:r>
        <w:t xml:space="preserve">vid byggstartsbeslut </w:t>
      </w:r>
      <w:bookmarkEnd w:id="12"/>
      <w:r>
        <w:t>är tillräckligt säker indikerar</w:t>
      </w:r>
      <w:r w:rsidRPr="00891C09">
        <w:t xml:space="preserve"> även </w:t>
      </w:r>
      <w:r>
        <w:t>R</w:t>
      </w:r>
      <w:r w:rsidRPr="00891C09">
        <w:t>iksrevisionens granskning</w:t>
      </w:r>
      <w:r>
        <w:t xml:space="preserve"> </w:t>
      </w:r>
      <w:r w:rsidRPr="00891C09">
        <w:t xml:space="preserve">då inget stöd har funnits för systematiska kostnadsavvikelser från </w:t>
      </w:r>
      <w:r w:rsidRPr="000E3CE6">
        <w:t xml:space="preserve">kostnadskalkyl inför </w:t>
      </w:r>
      <w:r w:rsidRPr="00CA5ECB">
        <w:t>byggstart jämfört med slutkostnad.</w:t>
      </w:r>
      <w:r w:rsidRPr="00131600">
        <w:t xml:space="preserve"> </w:t>
      </w:r>
      <w:bookmarkStart w:id="13" w:name="_Hlk81404325"/>
      <w:r w:rsidRPr="00D86062">
        <w:t xml:space="preserve">Regeringen instämmer i Riksrevisionens </w:t>
      </w:r>
      <w:r w:rsidRPr="00CA5ECB">
        <w:t>bedömning att kostnadsökningar kan vara skäl till och bör beaktas vid en eventuell omprövning av</w:t>
      </w:r>
      <w:r>
        <w:t xml:space="preserve"> ett</w:t>
      </w:r>
      <w:r w:rsidRPr="00CA5ECB">
        <w:t xml:space="preserve"> objekt. Regeringen </w:t>
      </w:r>
      <w:r>
        <w:t>menar</w:t>
      </w:r>
      <w:r w:rsidRPr="00CA5ECB">
        <w:t xml:space="preserve"> dock att </w:t>
      </w:r>
      <w:r>
        <w:t xml:space="preserve">fler aspekter bör beaktas vid en </w:t>
      </w:r>
      <w:r w:rsidRPr="00CA5ECB">
        <w:t xml:space="preserve">omprövning av </w:t>
      </w:r>
      <w:r>
        <w:t xml:space="preserve">ett </w:t>
      </w:r>
      <w:r w:rsidRPr="00CA5ECB">
        <w:t>objekt, vilket regeringen anser inte belysts på ett tydligt sätt i Riksrevisionens rapport.</w:t>
      </w:r>
      <w:r w:rsidRPr="007F7FB7">
        <w:t xml:space="preserve"> </w:t>
      </w:r>
      <w:r>
        <w:t>Trots kostnadsökningar kan nyttorna med ett objekt motivera ett genomförande, och en</w:t>
      </w:r>
      <w:r w:rsidRPr="00CA5ECB">
        <w:t xml:space="preserve"> </w:t>
      </w:r>
      <w:r>
        <w:t>bort</w:t>
      </w:r>
      <w:r w:rsidRPr="00CA5ECB">
        <w:t>prioriter</w:t>
      </w:r>
      <w:r>
        <w:t>ing</w:t>
      </w:r>
      <w:r w:rsidRPr="00CA5ECB">
        <w:t xml:space="preserve"> </w:t>
      </w:r>
      <w:r>
        <w:t>av</w:t>
      </w:r>
      <w:r w:rsidRPr="00CA5ECB">
        <w:t xml:space="preserve"> infrastrukturprojekt kan ha stor påverkan även </w:t>
      </w:r>
      <w:r w:rsidRPr="00131600">
        <w:t xml:space="preserve">på andra </w:t>
      </w:r>
      <w:r>
        <w:t>intressenter och intressen</w:t>
      </w:r>
      <w:r w:rsidRPr="00D86062">
        <w:t xml:space="preserve">, så som </w:t>
      </w:r>
      <w:r>
        <w:t xml:space="preserve">kommuner och regioner, väl fungerande arbetsmarknad, </w:t>
      </w:r>
      <w:r w:rsidRPr="00D86062">
        <w:t>företagsutveckling</w:t>
      </w:r>
      <w:r>
        <w:t xml:space="preserve">, </w:t>
      </w:r>
      <w:r w:rsidRPr="00D86062">
        <w:t>bostadsbyggande</w:t>
      </w:r>
      <w:r>
        <w:t xml:space="preserve"> och klimat</w:t>
      </w:r>
      <w:r w:rsidRPr="00D86062">
        <w:t xml:space="preserve">. </w:t>
      </w:r>
      <w:r w:rsidRPr="007F7FB7">
        <w:t xml:space="preserve">Samtidigt kan till exempel större omvärldsförändringar eller uppkomna utmaningar inom transportsystemet motivera omprioriteringar utan att det skett kostnadsförändringar.  </w:t>
      </w:r>
      <w:r w:rsidRPr="00D86062">
        <w:t>Fö</w:t>
      </w:r>
      <w:r w:rsidRPr="00891C09">
        <w:t>r de objekt som</w:t>
      </w:r>
      <w:r>
        <w:t xml:space="preserve"> beslutas ingå</w:t>
      </w:r>
      <w:r w:rsidRPr="00891C09">
        <w:t xml:space="preserve"> i nationell plan gör regeringen</w:t>
      </w:r>
      <w:r>
        <w:t xml:space="preserve"> bedömningar av såväl de enskilda objekten som</w:t>
      </w:r>
      <w:r w:rsidRPr="00891C09">
        <w:t xml:space="preserve"> en samlad bedömning</w:t>
      </w:r>
      <w:r>
        <w:t xml:space="preserve"> av hela planen,</w:t>
      </w:r>
      <w:r w:rsidRPr="00891C09">
        <w:t xml:space="preserve"> </w:t>
      </w:r>
      <w:r>
        <w:t xml:space="preserve">där </w:t>
      </w:r>
      <w:r w:rsidRPr="00891C09">
        <w:t>hänsyn</w:t>
      </w:r>
      <w:r>
        <w:t xml:space="preserve"> tas till ett flertal förhållanden som</w:t>
      </w:r>
      <w:r w:rsidRPr="00891C09">
        <w:t xml:space="preserve"> till</w:t>
      </w:r>
      <w:r>
        <w:t xml:space="preserve"> exempel </w:t>
      </w:r>
      <w:r w:rsidRPr="00891C09">
        <w:t>samhällsnytta, måluppfyllelse</w:t>
      </w:r>
      <w:r>
        <w:t xml:space="preserve"> och </w:t>
      </w:r>
      <w:r w:rsidRPr="00891C09">
        <w:t>kostnad</w:t>
      </w:r>
      <w:bookmarkEnd w:id="13"/>
      <w:r w:rsidRPr="00891C09">
        <w:t xml:space="preserve">. </w:t>
      </w:r>
      <w:bookmarkStart w:id="14" w:name="_Hlk81404374"/>
      <w:r>
        <w:t xml:space="preserve">Regeringen vill även i detta sammanhang peka på Riksrevisionens konstaterande att </w:t>
      </w:r>
      <w:r w:rsidRPr="00BA141F">
        <w:t xml:space="preserve">en förändrad kostnadsuppskattning inte nödvändigtvis betyder att den tidigare uppskattningen var felaktig. Förutsättningarna för att genomföra projektet kan ha förändrats på ett sätt som motiverar att kostnaden </w:t>
      </w:r>
      <w:r>
        <w:t>ökat</w:t>
      </w:r>
      <w:r w:rsidRPr="00BA141F">
        <w:t>.</w:t>
      </w:r>
      <w:r>
        <w:t xml:space="preserve"> </w:t>
      </w:r>
      <w:r w:rsidRPr="00891C09">
        <w:t xml:space="preserve">Regeringen vill ha en väl avvägd plan som sammantaget uppfyller regeringens prioriteringar.  </w:t>
      </w:r>
      <w:bookmarkEnd w:id="14"/>
    </w:p>
    <w:p w14:paraId="7BB8A9B1" w14:textId="765657CA" w:rsidR="001E0E78" w:rsidRDefault="001D73FF" w:rsidP="00E872C0">
      <w:pPr>
        <w:pStyle w:val="Brdtextmedindrag"/>
        <w:rPr>
          <w:highlight w:val="cyan"/>
        </w:rPr>
        <w:sectPr w:rsidR="001E0E78" w:rsidSect="00155500">
          <w:headerReference w:type="even" r:id="rId27"/>
          <w:headerReference w:type="default" r:id="rId28"/>
          <w:footerReference w:type="even" r:id="rId29"/>
          <w:footerReference w:type="default" r:id="rId30"/>
          <w:headerReference w:type="first" r:id="rId31"/>
          <w:footerReference w:type="first" r:id="rId32"/>
          <w:type w:val="continuous"/>
          <w:pgSz w:w="9356" w:h="13721" w:code="9"/>
          <w:pgMar w:top="794" w:right="2438" w:bottom="1191" w:left="1021" w:header="0" w:footer="709" w:gutter="0"/>
          <w:cols w:space="708"/>
          <w:docGrid w:linePitch="360"/>
        </w:sectPr>
      </w:pPr>
      <w:r w:rsidRPr="001E0E78">
        <w:t xml:space="preserve">Regeringen instämmer i att i samband med </w:t>
      </w:r>
      <w:r>
        <w:t xml:space="preserve">att Trafikverket lämnar ett </w:t>
      </w:r>
      <w:r w:rsidRPr="001E0E78">
        <w:t xml:space="preserve">förslag till nationell plan är viktigt att heltäckande sammanställa vilka </w:t>
      </w:r>
      <w:r w:rsidRPr="001E0E78">
        <w:lastRenderedPageBreak/>
        <w:t>kostnadsförändringar och innehållsförändringar som skett för ett objekt sedan föregående plan.</w:t>
      </w:r>
      <w:r>
        <w:t xml:space="preserve"> </w:t>
      </w:r>
      <w:r w:rsidRPr="001E0E78">
        <w:t>Regeringen instämmer i att en god transparens kring orsakerna till kostnadsökningar är viktig, inte minst för att öka kunskapsnivån om kostnadsutveckling</w:t>
      </w:r>
      <w:r w:rsidRPr="00B12B24">
        <w:t xml:space="preserve"> och kunna möta kostnadsökningar med kostnadsreducerande insatser</w:t>
      </w:r>
      <w:r w:rsidRPr="001E0E78">
        <w:t xml:space="preserve">. </w:t>
      </w:r>
    </w:p>
    <w:p w14:paraId="4B3355FF" w14:textId="019BB0D4" w:rsidR="00DB62B9" w:rsidRDefault="001D73FF" w:rsidP="00922414">
      <w:pPr>
        <w:pStyle w:val="Rubrik1"/>
      </w:pPr>
      <w:bookmarkStart w:id="15" w:name="_Toc90289403"/>
      <w:r w:rsidRPr="00922414">
        <w:t>Regeringens åtgärder med anledning av Riksrevisionens iakttagelser</w:t>
      </w:r>
      <w:bookmarkEnd w:id="15"/>
    </w:p>
    <w:p w14:paraId="3A3764FF" w14:textId="2F8B8E23" w:rsidR="009346E1" w:rsidRPr="009346E1" w:rsidRDefault="001D73FF" w:rsidP="004871E6">
      <w:pPr>
        <w:pStyle w:val="Brdtextmedindrag"/>
        <w:ind w:firstLine="0"/>
      </w:pPr>
      <w:r>
        <w:t>Regeringen anser att kostnadskontroll i infrastrukturinvesteringar är helt avgörande för att kunna möta behovet av utbyggnad av infrastruktur.</w:t>
      </w:r>
      <w:r w:rsidRPr="004871E6">
        <w:t xml:space="preserve"> </w:t>
      </w:r>
      <w:r w:rsidRPr="00F17E3C">
        <w:t>Vidare anser regeringen att det är problematiskt att det sker omfattande kostnadsökningar.</w:t>
      </w:r>
      <w:r>
        <w:t xml:space="preserve"> </w:t>
      </w:r>
      <w:r w:rsidRPr="00E04311">
        <w:t xml:space="preserve">Riksrevisionens granskning visar på skillnaden </w:t>
      </w:r>
      <w:r>
        <w:t>i</w:t>
      </w:r>
      <w:r w:rsidRPr="00E04311">
        <w:t xml:space="preserve"> bedömda kostnader för objekt som överlappade de nationella planer </w:t>
      </w:r>
      <w:r>
        <w:t xml:space="preserve">som beslutades </w:t>
      </w:r>
      <w:r w:rsidRPr="00E04311">
        <w:t>2014 och 2018. Regeringen har inför fastställande av</w:t>
      </w:r>
      <w:r w:rsidRPr="008E4CD2">
        <w:t xml:space="preserve"> den nationella trafikslagsövergripande planen för transportinfrastruktur för perioden 2018–2029 </w:t>
      </w:r>
      <w:r w:rsidRPr="00E04311">
        <w:t xml:space="preserve">korrigerat </w:t>
      </w:r>
      <w:r>
        <w:t xml:space="preserve">den tidigare alliansregeringens </w:t>
      </w:r>
      <w:r w:rsidRPr="00E04311">
        <w:t>kostnads</w:t>
      </w:r>
      <w:r w:rsidR="00A1377C">
        <w:softHyphen/>
      </w:r>
      <w:r w:rsidRPr="00E04311">
        <w:t>upp</w:t>
      </w:r>
      <w:r>
        <w:t>sk</w:t>
      </w:r>
      <w:r w:rsidRPr="00E04311">
        <w:t xml:space="preserve">attningar från planen 2014. </w:t>
      </w:r>
      <w:r>
        <w:t>S</w:t>
      </w:r>
      <w:r w:rsidRPr="00E04311">
        <w:t>edan 2014</w:t>
      </w:r>
      <w:r>
        <w:t xml:space="preserve"> har därför flera åtgärder vidtagits, varav ett urval beskrivs nedan, men regeringen </w:t>
      </w:r>
      <w:r w:rsidRPr="0017402D">
        <w:t xml:space="preserve">gör sammantaget bedömningen att kostnadskontrollen i infrastrukturinvesteringar behöver </w:t>
      </w:r>
      <w:r>
        <w:t xml:space="preserve">förbättras ytterligare. </w:t>
      </w:r>
    </w:p>
    <w:p w14:paraId="52F47C97" w14:textId="1F039050" w:rsidR="00922414" w:rsidRDefault="001D73FF" w:rsidP="009346E1">
      <w:pPr>
        <w:pStyle w:val="Brdtextmedindrag"/>
      </w:pPr>
      <w:r w:rsidRPr="00582C5F">
        <w:t xml:space="preserve">Regeringens grund för prioritering av vilka åtgärder som </w:t>
      </w:r>
      <w:r>
        <w:t>ska</w:t>
      </w:r>
      <w:r w:rsidRPr="0095772C">
        <w:t xml:space="preserve"> ingå </w:t>
      </w:r>
      <w:r w:rsidRPr="00582C5F">
        <w:t xml:space="preserve">i </w:t>
      </w:r>
      <w:r>
        <w:t xml:space="preserve">en </w:t>
      </w:r>
      <w:r w:rsidRPr="00582C5F">
        <w:t>nationell plan utgår från</w:t>
      </w:r>
      <w:r w:rsidRPr="003C6C51">
        <w:t xml:space="preserve"> </w:t>
      </w:r>
      <w:r>
        <w:t xml:space="preserve">bedömningar av </w:t>
      </w:r>
      <w:r w:rsidRPr="0095772C">
        <w:t>såväl de enskilda objekten som en samlad bedömning av hela planen</w:t>
      </w:r>
      <w:r w:rsidRPr="003C6C51">
        <w:t xml:space="preserve">, med hänsyn till bland annat måluppfyllelse </w:t>
      </w:r>
      <w:r>
        <w:t>och</w:t>
      </w:r>
      <w:r w:rsidRPr="003C6C51">
        <w:t xml:space="preserve"> kostnad</w:t>
      </w:r>
      <w:r w:rsidRPr="006E78F4">
        <w:t>. Vid beslut om byggstart</w:t>
      </w:r>
      <w:r>
        <w:t>er</w:t>
      </w:r>
      <w:r w:rsidRPr="006E78F4">
        <w:t xml:space="preserve"> gör regeringen på nytt en samlad bedömning av</w:t>
      </w:r>
      <w:r>
        <w:t xml:space="preserve"> bland annat</w:t>
      </w:r>
      <w:r w:rsidRPr="006E78F4">
        <w:t xml:space="preserve"> varje objekt</w:t>
      </w:r>
      <w:r>
        <w:t>s måluppfyllelse</w:t>
      </w:r>
      <w:r w:rsidRPr="006E78F4">
        <w:t xml:space="preserve"> i förhållande till</w:t>
      </w:r>
      <w:r>
        <w:t xml:space="preserve"> de grunder som föranledde att objektet prioriterades med i</w:t>
      </w:r>
      <w:r w:rsidRPr="006E78F4">
        <w:t xml:space="preserve"> </w:t>
      </w:r>
      <w:r>
        <w:t xml:space="preserve">nationell </w:t>
      </w:r>
      <w:r w:rsidRPr="006E78F4">
        <w:t>plan, och precis som Riksrevisionen</w:t>
      </w:r>
      <w:r>
        <w:t>s granskning</w:t>
      </w:r>
      <w:r w:rsidRPr="006E78F4">
        <w:t xml:space="preserve"> indikerar, gör regeringen bedömningen att kostna</w:t>
      </w:r>
      <w:r>
        <w:t>dsberäkningarna</w:t>
      </w:r>
      <w:r w:rsidRPr="006E78F4">
        <w:t xml:space="preserve"> bör vara betydligt</w:t>
      </w:r>
      <w:r w:rsidRPr="003C6C51">
        <w:t xml:space="preserve"> säkrare</w:t>
      </w:r>
      <w:r>
        <w:t xml:space="preserve"> i detta </w:t>
      </w:r>
      <w:r w:rsidRPr="00582C5F">
        <w:t xml:space="preserve">skede. Vid betydande kostnadsökningar </w:t>
      </w:r>
      <w:r>
        <w:t xml:space="preserve">i Trafikverkets förslag till byggstarter </w:t>
      </w:r>
      <w:r w:rsidRPr="00582C5F">
        <w:t>begär</w:t>
      </w:r>
      <w:r>
        <w:t>s</w:t>
      </w:r>
      <w:r w:rsidRPr="00582C5F">
        <w:t xml:space="preserve"> vid behov kompletterande underlag avseende fördyringar och osäkerheter </w:t>
      </w:r>
      <w:r>
        <w:t xml:space="preserve">in </w:t>
      </w:r>
      <w:r w:rsidRPr="00582C5F">
        <w:t>från Trafikverket. Regeringen</w:t>
      </w:r>
      <w:r>
        <w:t xml:space="preserve"> anser, precis som Riksrevisionen poängterar, att f</w:t>
      </w:r>
      <w:r w:rsidRPr="006E78F4">
        <w:t xml:space="preserve">örutsättningarna för att genomföra projektet kan ha förändrats på ett sätt som motiverar att kostnaden </w:t>
      </w:r>
      <w:r>
        <w:t>ökat</w:t>
      </w:r>
      <w:r w:rsidRPr="006E78F4">
        <w:t xml:space="preserve">. </w:t>
      </w:r>
      <w:r w:rsidRPr="00582C5F">
        <w:t xml:space="preserve">Regeringen </w:t>
      </w:r>
      <w:r>
        <w:t xml:space="preserve">fattar utifrån en sammantagen bedömning beslut om huruvida objektet tillåts byggstartas, eller behöver omprioriteras bland andra objekt i gällande nationell plan. </w:t>
      </w:r>
    </w:p>
    <w:p w14:paraId="3AA83F6E" w14:textId="68648A4C" w:rsidR="005C14A6" w:rsidRPr="008E0839" w:rsidRDefault="001D73FF" w:rsidP="008E0839">
      <w:pPr>
        <w:pStyle w:val="Brdtextmedindrag"/>
        <w:rPr>
          <w:highlight w:val="yellow"/>
        </w:rPr>
      </w:pPr>
      <w:r w:rsidRPr="00C6378E">
        <w:t xml:space="preserve">Regeringen </w:t>
      </w:r>
      <w:r>
        <w:t>instämmer i</w:t>
      </w:r>
      <w:r w:rsidRPr="00C6378E">
        <w:t xml:space="preserve"> att </w:t>
      </w:r>
      <w:r w:rsidRPr="00CE2350">
        <w:t>bättre kostnadskontroll behöver uppnås</w:t>
      </w:r>
      <w:r>
        <w:t>, att k</w:t>
      </w:r>
      <w:r w:rsidRPr="00227B5A">
        <w:t xml:space="preserve">unskapsnivån om kostnadsutvecklingen och lärandet från tidigare erfarenheter behöver öka </w:t>
      </w:r>
      <w:r>
        <w:t>samt att en god transparens kring kostnads</w:t>
      </w:r>
      <w:r w:rsidR="00A1377C">
        <w:softHyphen/>
      </w:r>
      <w:r>
        <w:t>ökningar är viktig</w:t>
      </w:r>
      <w:r w:rsidRPr="00227B5A">
        <w:t xml:space="preserve"> för att insatser för tidiga kostnadsbesparingar ska kunna göras. Arbetet med att </w:t>
      </w:r>
      <w:r>
        <w:t>åstadkomma</w:t>
      </w:r>
      <w:r w:rsidRPr="000B0953">
        <w:t xml:space="preserve"> en ökad kostnadskontroll och produktivitet </w:t>
      </w:r>
      <w:r>
        <w:t>behöver</w:t>
      </w:r>
      <w:r w:rsidRPr="000B0953">
        <w:t xml:space="preserve"> intensifieras</w:t>
      </w:r>
      <w:r w:rsidRPr="004871E6">
        <w:t xml:space="preserve"> och flera åtgärder har också redan vidtagits</w:t>
      </w:r>
      <w:r w:rsidRPr="000B0953">
        <w:t xml:space="preserve">. </w:t>
      </w:r>
      <w:r w:rsidRPr="00AD3B0D">
        <w:t>I oktober 2020 uppdrog regeringen åt Trafikverket att analysera kostnadsutvecklingen vid upphandling och genomförande av investerings</w:t>
      </w:r>
      <w:r w:rsidR="00A1377C">
        <w:softHyphen/>
      </w:r>
      <w:r w:rsidRPr="00AD3B0D">
        <w:t xml:space="preserve">projekt. Bakgrunden var att regeringen sett en oroande kostnadsutveckling för byggandet av infrastrukturprojekt. Uppdraget innefattade även att </w:t>
      </w:r>
      <w:r w:rsidRPr="00AD3B0D">
        <w:lastRenderedPageBreak/>
        <w:t>Trafikverket sk</w:t>
      </w:r>
      <w:r>
        <w:t>ulle</w:t>
      </w:r>
      <w:r w:rsidRPr="00AD3B0D">
        <w:t xml:space="preserve"> upprätta en handlingsplan med ett åtgärdsprogram för att minska kostnadsöverskridanden i investeringsverksamheten. Trafikverket redovisade uppdraget i en rapport den 26 mars 2021. I propositionen Framtidens infrastruktur – hållbara investeringar i hela Sverige (prop. 2020/21:151) som överlämnades till riksdagen den 16 april </w:t>
      </w:r>
      <w:r w:rsidR="00890697">
        <w:t xml:space="preserve">2021 </w:t>
      </w:r>
      <w:r w:rsidRPr="00AD3B0D">
        <w:t>poängterar regeringen vikten av en förbättrad kostnadskontroll och finansiell styrning. Det är viktigt att Trafikverket på ett systematiskt sätt arbetar med att förbättra sina kostnadsberäkningar. En hög grad av kostnads</w:t>
      </w:r>
      <w:r w:rsidR="00A1377C">
        <w:softHyphen/>
      </w:r>
      <w:r w:rsidRPr="00AD3B0D">
        <w:t>kontroll och transparens i planering och byggande av infrastruktur är grundläggande i arbetet med produktivitets- och effektivitets</w:t>
      </w:r>
      <w:r w:rsidR="00A1377C">
        <w:softHyphen/>
      </w:r>
      <w:r w:rsidRPr="00AD3B0D">
        <w:t xml:space="preserve">förbättringar.  </w:t>
      </w:r>
      <w:r w:rsidRPr="000B0953">
        <w:t>I juni 2021 uppdrog regeringen</w:t>
      </w:r>
      <w:r>
        <w:t xml:space="preserve"> åt</w:t>
      </w:r>
      <w:r w:rsidRPr="000B0953">
        <w:t xml:space="preserve"> Trafikverket att ta fram förslag till nationell </w:t>
      </w:r>
      <w:r>
        <w:t>plan för transportinfrastrukturen</w:t>
      </w:r>
      <w:r w:rsidRPr="000B0953">
        <w:t>. Uppdraget innefattar även att Trafikverket ska förbättra kostnadskontrollen samt påbörja arbetet med att utveckla metoder för att effektivisera både investeringar</w:t>
      </w:r>
      <w:r w:rsidRPr="00C6378E">
        <w:t xml:space="preserve"> och väg- och </w:t>
      </w:r>
      <w:r w:rsidRPr="007810B9">
        <w:t>järnvägsunderhållet i syfte att minska kostnaderna. Trafikverket sk</w:t>
      </w:r>
      <w:r>
        <w:t>ulle enligt uppdraget</w:t>
      </w:r>
      <w:r w:rsidRPr="007810B9">
        <w:t xml:space="preserve"> redovisa ett förslag till upplägg och tid</w:t>
      </w:r>
      <w:r>
        <w:t>s</w:t>
      </w:r>
      <w:r w:rsidRPr="007810B9">
        <w:t xml:space="preserve">plan för hur </w:t>
      </w:r>
      <w:r>
        <w:t xml:space="preserve">arbetet med </w:t>
      </w:r>
      <w:r w:rsidRPr="007810B9">
        <w:t>en ökad effektivisering och kostnadskontroll ska genomföras. Förslaget redovisa</w:t>
      </w:r>
      <w:r>
        <w:t>de</w:t>
      </w:r>
      <w:r w:rsidRPr="007810B9">
        <w:t>s till regeringen i samband med förslag till nationell plan</w:t>
      </w:r>
      <w:r>
        <w:t xml:space="preserve"> </w:t>
      </w:r>
      <w:r w:rsidRPr="007810B9">
        <w:t>den 30 november 2021.</w:t>
      </w:r>
      <w:r w:rsidRPr="00AD3B0D">
        <w:t xml:space="preserve"> Förslaget bereds för närvarande inom Regeringskansliet</w:t>
      </w:r>
      <w:r>
        <w:t>.</w:t>
      </w:r>
      <w:r w:rsidRPr="007810B9">
        <w:t xml:space="preserve"> Vidare</w:t>
      </w:r>
      <w:r>
        <w:t xml:space="preserve"> kan r</w:t>
      </w:r>
      <w:r w:rsidRPr="003F6045">
        <w:t xml:space="preserve">egeringen konstatera att Trafikverket genomför förbättringsåtgärder och </w:t>
      </w:r>
      <w:r>
        <w:t xml:space="preserve">att Trafikverket </w:t>
      </w:r>
      <w:r w:rsidRPr="003F6045">
        <w:t xml:space="preserve">avser att fortsatt vidta </w:t>
      </w:r>
      <w:r>
        <w:t xml:space="preserve">ytterligare </w:t>
      </w:r>
      <w:r w:rsidRPr="003F6045">
        <w:t>åtgärder i enlighet med Riksrevisionens rekommendationer.</w:t>
      </w:r>
      <w:r>
        <w:t xml:space="preserve"> Exempelvis har </w:t>
      </w:r>
      <w:r w:rsidRPr="00F87467">
        <w:t>Trafikverket till följd</w:t>
      </w:r>
      <w:r>
        <w:t xml:space="preserve"> av regeringens uppdrag avseende ökat fokus på kostnadskontroll inlett ett </w:t>
      </w:r>
      <w:r w:rsidRPr="00F07E63">
        <w:t xml:space="preserve">internt </w:t>
      </w:r>
      <w:r>
        <w:t xml:space="preserve">arbete med syfte att ta fram </w:t>
      </w:r>
      <w:r w:rsidRPr="00F07E63">
        <w:t>förslag på kostnadsreduktioner för</w:t>
      </w:r>
      <w:r>
        <w:t xml:space="preserve"> ett urval av stora</w:t>
      </w:r>
      <w:r w:rsidRPr="00F07E63">
        <w:t xml:space="preserve"> objekt. </w:t>
      </w:r>
      <w:r w:rsidRPr="00AD3B0D">
        <w:t>Detta kan exempelvis avse om vissa omfattnings</w:t>
      </w:r>
      <w:r w:rsidR="00A1377C">
        <w:softHyphen/>
      </w:r>
      <w:r w:rsidRPr="00AD3B0D">
        <w:t>förändringar bör ingå i det aktuella objektet.</w:t>
      </w:r>
      <w:r>
        <w:t xml:space="preserve"> </w:t>
      </w:r>
      <w:r w:rsidRPr="00F07E63">
        <w:t xml:space="preserve">Trafikverket avser även att identifiera ytterligare objekt som </w:t>
      </w:r>
      <w:r>
        <w:t>är lämpliga att</w:t>
      </w:r>
      <w:r w:rsidRPr="00F07E63">
        <w:t xml:space="preserve"> l</w:t>
      </w:r>
      <w:r>
        <w:t>ä</w:t>
      </w:r>
      <w:r w:rsidRPr="00F07E63">
        <w:t xml:space="preserve">gga till grund för analyser av kostnadsöverskridanden. </w:t>
      </w:r>
      <w:r w:rsidRPr="00AD3B0D">
        <w:t xml:space="preserve">Regeringen instämmer i Trafikverkets bedömning att verket behöver bli tydligare i att skilja på vad som är </w:t>
      </w:r>
      <w:r>
        <w:t>innehåll</w:t>
      </w:r>
      <w:r w:rsidRPr="00AD3B0D">
        <w:t xml:space="preserve">sförändringar respektive kostnadsavvikelser. </w:t>
      </w:r>
      <w:r>
        <w:t xml:space="preserve">Vidare uppdrog regeringen åt Ekonomistyrningsverket att göra en översyn av den finansiella styrningen av Trafikverket. I </w:t>
      </w:r>
      <w:r w:rsidRPr="00080F25">
        <w:t>redovisningen av uppdraget lämnar Ekonomistyrningsverket</w:t>
      </w:r>
      <w:r>
        <w:t xml:space="preserve"> förslag som kan ge en mer transparent, effektiv och därmed ändamålsenlig styrning av myndigheten. Rapporterna bereds för närvarande inom Regeringskansliet. </w:t>
      </w:r>
      <w:r w:rsidRPr="008E0839" w:rsidDel="008E0839">
        <w:t xml:space="preserve"> </w:t>
      </w:r>
      <w:r w:rsidRPr="008E0839">
        <w:t xml:space="preserve">Regeringen </w:t>
      </w:r>
      <w:r>
        <w:t xml:space="preserve">utesluter inte </w:t>
      </w:r>
      <w:r w:rsidRPr="008E0839">
        <w:t>ytterligare åtgärder</w:t>
      </w:r>
      <w:r>
        <w:t xml:space="preserve"> och följer noga det arbete som pågår</w:t>
      </w:r>
      <w:r w:rsidRPr="008E0839">
        <w:t>.</w:t>
      </w:r>
    </w:p>
    <w:p w14:paraId="5980897A" w14:textId="0B62CB8E" w:rsidR="00C6378E" w:rsidRDefault="001D73FF" w:rsidP="008E0839">
      <w:pPr>
        <w:pStyle w:val="Brdtextmedindrag"/>
      </w:pPr>
      <w:r w:rsidRPr="008E0839">
        <w:t xml:space="preserve">Riksrevisionen </w:t>
      </w:r>
      <w:r>
        <w:t xml:space="preserve">rekommenderar </w:t>
      </w:r>
      <w:r w:rsidRPr="008E0839">
        <w:t xml:space="preserve">Trafikverket att i samband med förslag till nationell plan sammanställa och publicera vilka förändringar som skett av kostnadsbedömningar, nyttor och innehåll för projekten sedan föregående plan. </w:t>
      </w:r>
      <w:r w:rsidRPr="006F2CDE">
        <w:t>Regeringen instämmer i att en god transparens kring orsakerna till kostnadsökningar är viktig</w:t>
      </w:r>
      <w:r>
        <w:t>,</w:t>
      </w:r>
      <w:r w:rsidRPr="006F2CDE">
        <w:t xml:space="preserve"> vilket framgår av uppdraget avseende förslag till nationell</w:t>
      </w:r>
      <w:r w:rsidRPr="00D22773">
        <w:t xml:space="preserve"> plan.</w:t>
      </w:r>
      <w:r>
        <w:t xml:space="preserve"> Vidare bedömer r</w:t>
      </w:r>
      <w:r w:rsidRPr="006F2CDE">
        <w:t xml:space="preserve">egeringen </w:t>
      </w:r>
      <w:r>
        <w:t>att det i</w:t>
      </w:r>
      <w:r w:rsidRPr="006F2CDE">
        <w:t xml:space="preserve"> samband med beredningen av förslaget till nationell plan behövs en beskrivning av åtgärdsområdens och enskilda objekts bedömda utveckling över tid.</w:t>
      </w:r>
      <w:r>
        <w:t xml:space="preserve"> Trafikverket har i samband med redovisningen av tidigare </w:t>
      </w:r>
      <w:r w:rsidRPr="006F2CDE">
        <w:t>förslag till nationell plan</w:t>
      </w:r>
      <w:r>
        <w:t xml:space="preserve"> delgett Regeringskansliet en sammanställning över objektens bedömda kostnader i den gällande planen jämfört med de bedömda kostnaderna i det nya förslaget till nationell plan. Regeringen avser att fortsatt efterfråga denna redovisning, samt att vid behov </w:t>
      </w:r>
      <w:r>
        <w:lastRenderedPageBreak/>
        <w:t xml:space="preserve">efterfråga och utveckla vilket beslutsunderlag som Trafikverket bör delge regeringen </w:t>
      </w:r>
      <w:r w:rsidRPr="006F2CDE">
        <w:t>i samband med förslag till nationell plan</w:t>
      </w:r>
      <w:r>
        <w:t xml:space="preserve">. </w:t>
      </w:r>
    </w:p>
    <w:p w14:paraId="02C78094" w14:textId="56409729" w:rsidR="004A49BD" w:rsidRDefault="001D73FF" w:rsidP="0017018C">
      <w:pPr>
        <w:pStyle w:val="Brdtextmedindrag"/>
      </w:pPr>
      <w:r w:rsidRPr="00C07CDD">
        <w:t>Utöver redovisningen av kostnadsökningar i samband med förslag till byggstart samt nationell</w:t>
      </w:r>
      <w:r>
        <w:t xml:space="preserve"> </w:t>
      </w:r>
      <w:r w:rsidRPr="00C07CDD">
        <w:t xml:space="preserve">plan kan, som Riksrevisionen konstaterar, kostnadsavvikelser lyftas av Trafikverket under myndighets- och verksamhetsdialoger med Regeringskansliet. </w:t>
      </w:r>
      <w:r>
        <w:t>Vidare har r</w:t>
      </w:r>
      <w:r w:rsidRPr="0016339E">
        <w:t>egeringen</w:t>
      </w:r>
      <w:r>
        <w:t xml:space="preserve"> </w:t>
      </w:r>
      <w:r w:rsidRPr="0016339E">
        <w:t xml:space="preserve">vidtagit </w:t>
      </w:r>
      <w:r>
        <w:t xml:space="preserve">ytterligare </w:t>
      </w:r>
      <w:r w:rsidRPr="0016339E">
        <w:t>åtgärder för att öka kostnadskontrollen för o</w:t>
      </w:r>
      <w:r>
        <w:t>b</w:t>
      </w:r>
      <w:r w:rsidRPr="0016339E">
        <w:t>jekt i nationell</w:t>
      </w:r>
      <w:r>
        <w:t xml:space="preserve"> </w:t>
      </w:r>
      <w:r w:rsidRPr="0016339E">
        <w:t>plan</w:t>
      </w:r>
      <w:r>
        <w:t xml:space="preserve"> som exempelvis anses särskilt komplexa, såsom</w:t>
      </w:r>
      <w:r w:rsidRPr="00675F74">
        <w:t xml:space="preserve"> de nya stambanorna</w:t>
      </w:r>
      <w:r w:rsidRPr="00AE6AD9">
        <w:t xml:space="preserve"> samt införandet av signalsystemet ERTMS, genom särskilda uppdrag till Trafikverket för ökad kontroll och analys av kostnaderna för objektet</w:t>
      </w:r>
      <w:r>
        <w:t xml:space="preserve">. </w:t>
      </w:r>
      <w:r w:rsidRPr="00C00D4C">
        <w:t xml:space="preserve">Regeringen </w:t>
      </w:r>
      <w:r>
        <w:t>utesluter inte ytterligare åtgärder</w:t>
      </w:r>
      <w:r w:rsidRPr="00C00D4C">
        <w:t xml:space="preserve"> i det fortsatta arbetet med kostnadskontroll för </w:t>
      </w:r>
      <w:r>
        <w:t>objekt</w:t>
      </w:r>
      <w:r w:rsidRPr="00C00D4C">
        <w:t xml:space="preserve"> i nationell plan.</w:t>
      </w:r>
    </w:p>
    <w:p w14:paraId="39A7CBE9" w14:textId="77777777" w:rsidR="009A4F6E" w:rsidRDefault="001D73FF" w:rsidP="009A4F6E">
      <w:pPr>
        <w:pStyle w:val="Brdtextmedindrag"/>
      </w:pPr>
      <w:r w:rsidRPr="00C6378E">
        <w:t>Med dessa åtgärder anser regeringen att granskningsrapporten är slutbehandlad</w:t>
      </w:r>
      <w:r>
        <w:t xml:space="preserve">. </w:t>
      </w:r>
    </w:p>
    <w:p w14:paraId="2A8364AB" w14:textId="2D83B5E2" w:rsidR="00C6378E" w:rsidRDefault="002D19B2" w:rsidP="00C6378E">
      <w:pPr>
        <w:pStyle w:val="Brdtextmedindrag"/>
      </w:pPr>
    </w:p>
    <w:p w14:paraId="109A2913" w14:textId="77777777" w:rsidR="00C00D4C" w:rsidRPr="00A778A9" w:rsidRDefault="002D19B2" w:rsidP="00C6378E">
      <w:pPr>
        <w:pStyle w:val="Brdtextmedindrag"/>
        <w:rPr>
          <w:highlight w:val="cyan"/>
        </w:rPr>
        <w:sectPr w:rsidR="00C00D4C" w:rsidRPr="00A778A9" w:rsidSect="00155500">
          <w:headerReference w:type="even" r:id="rId33"/>
          <w:headerReference w:type="default" r:id="rId34"/>
          <w:footerReference w:type="even" r:id="rId35"/>
          <w:footerReference w:type="default" r:id="rId36"/>
          <w:headerReference w:type="first" r:id="rId37"/>
          <w:footerReference w:type="first" r:id="rId38"/>
          <w:type w:val="continuous"/>
          <w:pgSz w:w="9356" w:h="13721" w:code="9"/>
          <w:pgMar w:top="794" w:right="2438" w:bottom="1191" w:left="1021" w:header="0" w:footer="709" w:gutter="0"/>
          <w:cols w:space="708"/>
          <w:docGrid w:linePitch="360"/>
        </w:sectPr>
      </w:pPr>
    </w:p>
    <w:p w14:paraId="67E1F1BA" w14:textId="76EA5484" w:rsidR="00282220" w:rsidRDefault="001D73FF" w:rsidP="00312C05">
      <w:pPr>
        <w:pStyle w:val="Bilagarubrik"/>
      </w:pPr>
      <w:bookmarkStart w:id="16" w:name="_Toc90289404"/>
      <w:r w:rsidRPr="009A6EA4">
        <w:lastRenderedPageBreak/>
        <w:t>Riksrevisionens granskning av kostnadskontroll i infrastrukturinvesteringar</w:t>
      </w:r>
      <w:bookmarkEnd w:id="16"/>
    </w:p>
    <w:p w14:paraId="27623744" w14:textId="77777777" w:rsidR="00282220" w:rsidRDefault="00282220" w:rsidP="00097A8F">
      <w:pPr>
        <w:pStyle w:val="Brdtext"/>
        <w:rPr>
          <w:sz w:val="30"/>
        </w:rPr>
      </w:pPr>
      <w:r>
        <w:br w:type="page"/>
      </w:r>
    </w:p>
    <w:p w14:paraId="19C66011" w14:textId="77777777" w:rsidR="00282220" w:rsidRDefault="00282220" w:rsidP="00312C05">
      <w:pPr>
        <w:pStyle w:val="Bilagarubrik"/>
      </w:pPr>
    </w:p>
    <w:p w14:paraId="0693C55C" w14:textId="77777777" w:rsidR="00282220" w:rsidRDefault="00282220" w:rsidP="00097A8F">
      <w:pPr>
        <w:pStyle w:val="Brdtext"/>
        <w:rPr>
          <w:sz w:val="30"/>
        </w:rPr>
      </w:pPr>
      <w:r>
        <w:br w:type="page"/>
      </w:r>
    </w:p>
    <w:p w14:paraId="1E1A9456" w14:textId="77777777" w:rsidR="00282220" w:rsidRDefault="00282220" w:rsidP="00312C05">
      <w:pPr>
        <w:pStyle w:val="Bilagarubrik"/>
      </w:pPr>
    </w:p>
    <w:p w14:paraId="6E081472" w14:textId="77777777" w:rsidR="00282220" w:rsidRDefault="00282220" w:rsidP="00097A8F">
      <w:pPr>
        <w:pStyle w:val="Brdtext"/>
        <w:rPr>
          <w:sz w:val="30"/>
        </w:rPr>
      </w:pPr>
      <w:r>
        <w:br w:type="page"/>
      </w:r>
    </w:p>
    <w:p w14:paraId="2F1E8441" w14:textId="77777777" w:rsidR="00282220" w:rsidRDefault="00282220" w:rsidP="00312C05">
      <w:pPr>
        <w:pStyle w:val="Bilagarubrik"/>
      </w:pPr>
    </w:p>
    <w:p w14:paraId="4FE74A26" w14:textId="77777777" w:rsidR="00282220" w:rsidRDefault="00282220" w:rsidP="00097A8F">
      <w:pPr>
        <w:pStyle w:val="Brdtext"/>
        <w:rPr>
          <w:sz w:val="30"/>
        </w:rPr>
      </w:pPr>
      <w:r>
        <w:br w:type="page"/>
      </w:r>
    </w:p>
    <w:p w14:paraId="648B9273" w14:textId="77777777" w:rsidR="00282220" w:rsidRDefault="00282220" w:rsidP="00312C05">
      <w:pPr>
        <w:pStyle w:val="Bilagarubrik"/>
      </w:pPr>
    </w:p>
    <w:p w14:paraId="5958A1FF" w14:textId="77777777" w:rsidR="00282220" w:rsidRDefault="00282220" w:rsidP="00097A8F">
      <w:pPr>
        <w:pStyle w:val="Brdtext"/>
        <w:rPr>
          <w:sz w:val="30"/>
        </w:rPr>
      </w:pPr>
      <w:r>
        <w:br w:type="page"/>
      </w:r>
    </w:p>
    <w:p w14:paraId="477EFBF9" w14:textId="77777777" w:rsidR="00282220" w:rsidRDefault="00282220" w:rsidP="00312C05">
      <w:pPr>
        <w:pStyle w:val="Bilagarubrik"/>
      </w:pPr>
    </w:p>
    <w:p w14:paraId="14CC1314" w14:textId="77777777" w:rsidR="00282220" w:rsidRDefault="00282220" w:rsidP="00097A8F">
      <w:pPr>
        <w:pStyle w:val="Brdtext"/>
        <w:rPr>
          <w:sz w:val="30"/>
        </w:rPr>
      </w:pPr>
      <w:r>
        <w:br w:type="page"/>
      </w:r>
    </w:p>
    <w:p w14:paraId="713FCC09" w14:textId="77777777" w:rsidR="00282220" w:rsidRDefault="00282220" w:rsidP="00312C05">
      <w:pPr>
        <w:pStyle w:val="Bilagarubrik"/>
      </w:pPr>
    </w:p>
    <w:p w14:paraId="47500AF3" w14:textId="77777777" w:rsidR="00282220" w:rsidRDefault="00282220" w:rsidP="00097A8F">
      <w:pPr>
        <w:pStyle w:val="Brdtext"/>
        <w:rPr>
          <w:sz w:val="30"/>
        </w:rPr>
      </w:pPr>
      <w:r>
        <w:br w:type="page"/>
      </w:r>
    </w:p>
    <w:p w14:paraId="554095FA" w14:textId="77777777" w:rsidR="00282220" w:rsidRDefault="00282220" w:rsidP="00312C05">
      <w:pPr>
        <w:pStyle w:val="Bilagarubrik"/>
      </w:pPr>
    </w:p>
    <w:p w14:paraId="3F7E757C" w14:textId="77777777" w:rsidR="00282220" w:rsidRDefault="00282220" w:rsidP="00097A8F">
      <w:pPr>
        <w:pStyle w:val="Brdtext"/>
        <w:rPr>
          <w:sz w:val="30"/>
        </w:rPr>
      </w:pPr>
      <w:r>
        <w:br w:type="page"/>
      </w:r>
    </w:p>
    <w:p w14:paraId="2305B8B7" w14:textId="77777777" w:rsidR="00282220" w:rsidRDefault="00282220" w:rsidP="00312C05">
      <w:pPr>
        <w:pStyle w:val="Bilagarubrik"/>
      </w:pPr>
    </w:p>
    <w:p w14:paraId="6FB3ECA7" w14:textId="77777777" w:rsidR="00282220" w:rsidRDefault="00282220" w:rsidP="00097A8F">
      <w:pPr>
        <w:pStyle w:val="Brdtext"/>
        <w:rPr>
          <w:sz w:val="30"/>
        </w:rPr>
      </w:pPr>
      <w:r>
        <w:br w:type="page"/>
      </w:r>
    </w:p>
    <w:p w14:paraId="399F3F8E" w14:textId="77777777" w:rsidR="00282220" w:rsidRDefault="00282220" w:rsidP="00312C05">
      <w:pPr>
        <w:pStyle w:val="Bilagarubrik"/>
      </w:pPr>
    </w:p>
    <w:p w14:paraId="54EF5E0F" w14:textId="77777777" w:rsidR="00282220" w:rsidRDefault="00282220" w:rsidP="00097A8F">
      <w:pPr>
        <w:pStyle w:val="Brdtext"/>
        <w:rPr>
          <w:sz w:val="30"/>
        </w:rPr>
      </w:pPr>
      <w:r>
        <w:br w:type="page"/>
      </w:r>
    </w:p>
    <w:p w14:paraId="36F73330" w14:textId="77777777" w:rsidR="00282220" w:rsidRDefault="00282220" w:rsidP="00312C05">
      <w:pPr>
        <w:pStyle w:val="Bilagarubrik"/>
      </w:pPr>
    </w:p>
    <w:p w14:paraId="1CE2ABF5" w14:textId="77777777" w:rsidR="00282220" w:rsidRDefault="00282220" w:rsidP="00097A8F">
      <w:pPr>
        <w:pStyle w:val="Brdtext"/>
        <w:rPr>
          <w:sz w:val="30"/>
        </w:rPr>
      </w:pPr>
      <w:r>
        <w:br w:type="page"/>
      </w:r>
    </w:p>
    <w:p w14:paraId="6CAFC93C" w14:textId="77777777" w:rsidR="00282220" w:rsidRDefault="00282220" w:rsidP="00312C05">
      <w:pPr>
        <w:pStyle w:val="Bilagarubrik"/>
      </w:pPr>
    </w:p>
    <w:p w14:paraId="459E9CFF" w14:textId="77777777" w:rsidR="00282220" w:rsidRDefault="00282220" w:rsidP="00097A8F">
      <w:pPr>
        <w:pStyle w:val="Brdtext"/>
        <w:rPr>
          <w:sz w:val="30"/>
        </w:rPr>
      </w:pPr>
      <w:r>
        <w:br w:type="page"/>
      </w:r>
    </w:p>
    <w:p w14:paraId="35452293" w14:textId="77777777" w:rsidR="00282220" w:rsidRDefault="00282220" w:rsidP="00312C05">
      <w:pPr>
        <w:pStyle w:val="Bilagarubrik"/>
      </w:pPr>
    </w:p>
    <w:p w14:paraId="5DFCDD0A" w14:textId="77777777" w:rsidR="00282220" w:rsidRDefault="00282220" w:rsidP="00097A8F">
      <w:pPr>
        <w:pStyle w:val="Brdtext"/>
        <w:rPr>
          <w:sz w:val="30"/>
        </w:rPr>
      </w:pPr>
      <w:r>
        <w:br w:type="page"/>
      </w:r>
    </w:p>
    <w:p w14:paraId="72E997D4" w14:textId="77777777" w:rsidR="00282220" w:rsidRDefault="00282220" w:rsidP="00312C05">
      <w:pPr>
        <w:pStyle w:val="Bilagarubrik"/>
      </w:pPr>
    </w:p>
    <w:p w14:paraId="72744463" w14:textId="77777777" w:rsidR="00282220" w:rsidRDefault="00282220" w:rsidP="00097A8F">
      <w:pPr>
        <w:pStyle w:val="Brdtext"/>
        <w:rPr>
          <w:sz w:val="30"/>
        </w:rPr>
      </w:pPr>
      <w:r>
        <w:br w:type="page"/>
      </w:r>
    </w:p>
    <w:p w14:paraId="034C5E00" w14:textId="77777777" w:rsidR="00282220" w:rsidRDefault="00282220" w:rsidP="00312C05">
      <w:pPr>
        <w:pStyle w:val="Bilagarubrik"/>
      </w:pPr>
    </w:p>
    <w:p w14:paraId="68D58F95" w14:textId="77777777" w:rsidR="00282220" w:rsidRDefault="00282220" w:rsidP="00097A8F">
      <w:pPr>
        <w:pStyle w:val="Brdtext"/>
        <w:rPr>
          <w:sz w:val="30"/>
        </w:rPr>
      </w:pPr>
      <w:r>
        <w:br w:type="page"/>
      </w:r>
    </w:p>
    <w:p w14:paraId="5EB0502E" w14:textId="77777777" w:rsidR="00282220" w:rsidRDefault="00282220" w:rsidP="00312C05">
      <w:pPr>
        <w:pStyle w:val="Bilagarubrik"/>
      </w:pPr>
    </w:p>
    <w:p w14:paraId="178734C7" w14:textId="77777777" w:rsidR="00282220" w:rsidRDefault="00282220" w:rsidP="00097A8F">
      <w:pPr>
        <w:pStyle w:val="Brdtext"/>
        <w:rPr>
          <w:sz w:val="30"/>
        </w:rPr>
      </w:pPr>
      <w:r>
        <w:br w:type="page"/>
      </w:r>
    </w:p>
    <w:p w14:paraId="63E8AE11" w14:textId="77777777" w:rsidR="00282220" w:rsidRDefault="00282220" w:rsidP="00312C05">
      <w:pPr>
        <w:pStyle w:val="Bilagarubrik"/>
      </w:pPr>
    </w:p>
    <w:p w14:paraId="489C0CD6" w14:textId="77777777" w:rsidR="00282220" w:rsidRDefault="00282220" w:rsidP="00097A8F">
      <w:pPr>
        <w:pStyle w:val="Brdtext"/>
        <w:rPr>
          <w:sz w:val="30"/>
        </w:rPr>
      </w:pPr>
      <w:r>
        <w:br w:type="page"/>
      </w:r>
    </w:p>
    <w:p w14:paraId="4FEEB9DA" w14:textId="77777777" w:rsidR="00282220" w:rsidRDefault="00282220" w:rsidP="00312C05">
      <w:pPr>
        <w:pStyle w:val="Bilagarubrik"/>
      </w:pPr>
    </w:p>
    <w:p w14:paraId="47451B51" w14:textId="77777777" w:rsidR="00282220" w:rsidRDefault="00282220" w:rsidP="00097A8F">
      <w:pPr>
        <w:pStyle w:val="Brdtext"/>
        <w:rPr>
          <w:sz w:val="30"/>
        </w:rPr>
      </w:pPr>
      <w:r>
        <w:br w:type="page"/>
      </w:r>
    </w:p>
    <w:p w14:paraId="48405A7F" w14:textId="77777777" w:rsidR="00282220" w:rsidRDefault="00282220" w:rsidP="00312C05">
      <w:pPr>
        <w:pStyle w:val="Bilagarubrik"/>
      </w:pPr>
    </w:p>
    <w:p w14:paraId="12CCBF04" w14:textId="77777777" w:rsidR="00282220" w:rsidRDefault="00282220" w:rsidP="00097A8F">
      <w:pPr>
        <w:pStyle w:val="Brdtext"/>
        <w:rPr>
          <w:sz w:val="30"/>
        </w:rPr>
      </w:pPr>
      <w:r>
        <w:br w:type="page"/>
      </w:r>
    </w:p>
    <w:p w14:paraId="545FD726" w14:textId="77777777" w:rsidR="00282220" w:rsidRDefault="00282220" w:rsidP="00312C05">
      <w:pPr>
        <w:pStyle w:val="Bilagarubrik"/>
      </w:pPr>
    </w:p>
    <w:p w14:paraId="1F392EAE" w14:textId="77777777" w:rsidR="00282220" w:rsidRDefault="00282220" w:rsidP="00097A8F">
      <w:pPr>
        <w:pStyle w:val="Brdtext"/>
        <w:rPr>
          <w:sz w:val="30"/>
        </w:rPr>
      </w:pPr>
      <w:r>
        <w:br w:type="page"/>
      </w:r>
    </w:p>
    <w:p w14:paraId="485F27E2" w14:textId="77777777" w:rsidR="00282220" w:rsidRDefault="00282220" w:rsidP="00312C05">
      <w:pPr>
        <w:pStyle w:val="Bilagarubrik"/>
      </w:pPr>
    </w:p>
    <w:p w14:paraId="15838CD9" w14:textId="77777777" w:rsidR="00282220" w:rsidRDefault="00282220" w:rsidP="00097A8F">
      <w:pPr>
        <w:pStyle w:val="Brdtext"/>
        <w:rPr>
          <w:sz w:val="30"/>
        </w:rPr>
      </w:pPr>
      <w:r>
        <w:br w:type="page"/>
      </w:r>
    </w:p>
    <w:p w14:paraId="27752CA2" w14:textId="77777777" w:rsidR="00282220" w:rsidRDefault="00282220" w:rsidP="00312C05">
      <w:pPr>
        <w:pStyle w:val="Bilagarubrik"/>
      </w:pPr>
    </w:p>
    <w:p w14:paraId="464AB8BD" w14:textId="77777777" w:rsidR="00282220" w:rsidRDefault="00282220" w:rsidP="00097A8F">
      <w:pPr>
        <w:pStyle w:val="Brdtext"/>
        <w:rPr>
          <w:sz w:val="30"/>
        </w:rPr>
      </w:pPr>
      <w:r>
        <w:br w:type="page"/>
      </w:r>
    </w:p>
    <w:p w14:paraId="37114054" w14:textId="77777777" w:rsidR="00282220" w:rsidRDefault="00282220" w:rsidP="00312C05">
      <w:pPr>
        <w:pStyle w:val="Bilagarubrik"/>
      </w:pPr>
    </w:p>
    <w:p w14:paraId="7341DF0A" w14:textId="77777777" w:rsidR="00282220" w:rsidRDefault="00282220" w:rsidP="00097A8F">
      <w:pPr>
        <w:pStyle w:val="Brdtext"/>
        <w:rPr>
          <w:sz w:val="30"/>
        </w:rPr>
      </w:pPr>
      <w:r>
        <w:br w:type="page"/>
      </w:r>
    </w:p>
    <w:p w14:paraId="13678E61" w14:textId="77777777" w:rsidR="00282220" w:rsidRDefault="00282220" w:rsidP="00312C05">
      <w:pPr>
        <w:pStyle w:val="Bilagarubrik"/>
      </w:pPr>
    </w:p>
    <w:p w14:paraId="1FCEF707" w14:textId="77777777" w:rsidR="00282220" w:rsidRDefault="00282220" w:rsidP="00097A8F">
      <w:pPr>
        <w:pStyle w:val="Brdtext"/>
        <w:rPr>
          <w:sz w:val="30"/>
        </w:rPr>
      </w:pPr>
      <w:r>
        <w:br w:type="page"/>
      </w:r>
    </w:p>
    <w:p w14:paraId="0A5E49DC" w14:textId="77777777" w:rsidR="00282220" w:rsidRDefault="00282220" w:rsidP="00312C05">
      <w:pPr>
        <w:pStyle w:val="Bilagarubrik"/>
      </w:pPr>
    </w:p>
    <w:p w14:paraId="7A185E2E" w14:textId="77777777" w:rsidR="00282220" w:rsidRDefault="00282220" w:rsidP="00097A8F">
      <w:pPr>
        <w:pStyle w:val="Brdtext"/>
        <w:rPr>
          <w:sz w:val="30"/>
        </w:rPr>
      </w:pPr>
      <w:r>
        <w:br w:type="page"/>
      </w:r>
    </w:p>
    <w:p w14:paraId="5F4E4169" w14:textId="77777777" w:rsidR="00282220" w:rsidRDefault="00282220" w:rsidP="00312C05">
      <w:pPr>
        <w:pStyle w:val="Bilagarubrik"/>
      </w:pPr>
    </w:p>
    <w:p w14:paraId="4CA7D924" w14:textId="77777777" w:rsidR="00282220" w:rsidRDefault="00282220" w:rsidP="00097A8F">
      <w:pPr>
        <w:pStyle w:val="Brdtext"/>
        <w:rPr>
          <w:sz w:val="30"/>
        </w:rPr>
      </w:pPr>
      <w:r>
        <w:br w:type="page"/>
      </w:r>
    </w:p>
    <w:p w14:paraId="27A9D40E" w14:textId="77777777" w:rsidR="00282220" w:rsidRDefault="00282220" w:rsidP="00312C05">
      <w:pPr>
        <w:pStyle w:val="Bilagarubrik"/>
      </w:pPr>
    </w:p>
    <w:p w14:paraId="557A80E7" w14:textId="77777777" w:rsidR="00282220" w:rsidRDefault="00282220" w:rsidP="00097A8F">
      <w:pPr>
        <w:pStyle w:val="Brdtext"/>
        <w:rPr>
          <w:sz w:val="30"/>
        </w:rPr>
      </w:pPr>
      <w:r>
        <w:br w:type="page"/>
      </w:r>
    </w:p>
    <w:p w14:paraId="1780DF77" w14:textId="77777777" w:rsidR="00282220" w:rsidRDefault="00282220" w:rsidP="00312C05">
      <w:pPr>
        <w:pStyle w:val="Bilagarubrik"/>
      </w:pPr>
    </w:p>
    <w:p w14:paraId="7B1B6410" w14:textId="77777777" w:rsidR="00282220" w:rsidRDefault="00282220" w:rsidP="00097A8F">
      <w:pPr>
        <w:pStyle w:val="Brdtext"/>
        <w:rPr>
          <w:sz w:val="30"/>
        </w:rPr>
      </w:pPr>
      <w:r>
        <w:br w:type="page"/>
      </w:r>
    </w:p>
    <w:p w14:paraId="36F0D3AF" w14:textId="77777777" w:rsidR="00282220" w:rsidRDefault="00282220" w:rsidP="00312C05">
      <w:pPr>
        <w:pStyle w:val="Bilagarubrik"/>
      </w:pPr>
    </w:p>
    <w:p w14:paraId="21D4DC7B" w14:textId="77777777" w:rsidR="00282220" w:rsidRDefault="00282220" w:rsidP="00097A8F">
      <w:pPr>
        <w:pStyle w:val="Brdtext"/>
        <w:rPr>
          <w:sz w:val="30"/>
        </w:rPr>
      </w:pPr>
      <w:r>
        <w:br w:type="page"/>
      </w:r>
    </w:p>
    <w:p w14:paraId="74562EE0" w14:textId="77777777" w:rsidR="00282220" w:rsidRDefault="00282220" w:rsidP="00312C05">
      <w:pPr>
        <w:pStyle w:val="Bilagarubrik"/>
      </w:pPr>
    </w:p>
    <w:p w14:paraId="2CC3DB11" w14:textId="77777777" w:rsidR="00282220" w:rsidRDefault="00282220" w:rsidP="00097A8F">
      <w:pPr>
        <w:pStyle w:val="Brdtext"/>
        <w:rPr>
          <w:sz w:val="30"/>
        </w:rPr>
      </w:pPr>
      <w:r>
        <w:br w:type="page"/>
      </w:r>
    </w:p>
    <w:p w14:paraId="5BC9916D" w14:textId="77777777" w:rsidR="00282220" w:rsidRDefault="00282220" w:rsidP="00312C05">
      <w:pPr>
        <w:pStyle w:val="Bilagarubrik"/>
      </w:pPr>
    </w:p>
    <w:p w14:paraId="5C462C3C" w14:textId="77777777" w:rsidR="00282220" w:rsidRDefault="00282220" w:rsidP="00097A8F">
      <w:pPr>
        <w:pStyle w:val="Brdtext"/>
        <w:rPr>
          <w:sz w:val="30"/>
        </w:rPr>
      </w:pPr>
      <w:r>
        <w:br w:type="page"/>
      </w:r>
    </w:p>
    <w:p w14:paraId="473C52BF" w14:textId="77777777" w:rsidR="00282220" w:rsidRDefault="00282220" w:rsidP="00312C05">
      <w:pPr>
        <w:pStyle w:val="Bilagarubrik"/>
      </w:pPr>
    </w:p>
    <w:p w14:paraId="468713CB" w14:textId="77777777" w:rsidR="00282220" w:rsidRDefault="00282220" w:rsidP="00097A8F">
      <w:pPr>
        <w:pStyle w:val="Brdtext"/>
        <w:rPr>
          <w:sz w:val="30"/>
        </w:rPr>
      </w:pPr>
      <w:r>
        <w:br w:type="page"/>
      </w:r>
    </w:p>
    <w:p w14:paraId="2C734510" w14:textId="77777777" w:rsidR="00282220" w:rsidRDefault="00282220" w:rsidP="00312C05">
      <w:pPr>
        <w:pStyle w:val="Bilagarubrik"/>
      </w:pPr>
    </w:p>
    <w:p w14:paraId="2B17CF66" w14:textId="77777777" w:rsidR="00282220" w:rsidRDefault="00282220" w:rsidP="00097A8F">
      <w:pPr>
        <w:pStyle w:val="Brdtext"/>
        <w:rPr>
          <w:sz w:val="30"/>
        </w:rPr>
      </w:pPr>
      <w:r>
        <w:br w:type="page"/>
      </w:r>
    </w:p>
    <w:p w14:paraId="78B0A9A0" w14:textId="77777777" w:rsidR="00282220" w:rsidRDefault="00282220" w:rsidP="00312C05">
      <w:pPr>
        <w:pStyle w:val="Bilagarubrik"/>
      </w:pPr>
    </w:p>
    <w:p w14:paraId="376955F1" w14:textId="77777777" w:rsidR="00282220" w:rsidRDefault="00282220" w:rsidP="00097A8F">
      <w:pPr>
        <w:pStyle w:val="Brdtext"/>
        <w:rPr>
          <w:sz w:val="30"/>
        </w:rPr>
      </w:pPr>
      <w:r>
        <w:br w:type="page"/>
      </w:r>
    </w:p>
    <w:p w14:paraId="6ED3BF37" w14:textId="77777777" w:rsidR="00282220" w:rsidRDefault="00282220" w:rsidP="00312C05">
      <w:pPr>
        <w:pStyle w:val="Bilagarubrik"/>
      </w:pPr>
    </w:p>
    <w:p w14:paraId="71E47E29" w14:textId="77777777" w:rsidR="00282220" w:rsidRDefault="00282220" w:rsidP="00097A8F">
      <w:pPr>
        <w:pStyle w:val="Brdtext"/>
        <w:rPr>
          <w:sz w:val="30"/>
        </w:rPr>
      </w:pPr>
      <w:r>
        <w:br w:type="page"/>
      </w:r>
    </w:p>
    <w:p w14:paraId="675796C2" w14:textId="77777777" w:rsidR="00282220" w:rsidRDefault="00282220" w:rsidP="00312C05">
      <w:pPr>
        <w:pStyle w:val="Bilagarubrik"/>
      </w:pPr>
    </w:p>
    <w:p w14:paraId="6A20941F" w14:textId="77777777" w:rsidR="00282220" w:rsidRDefault="00282220" w:rsidP="00097A8F">
      <w:pPr>
        <w:pStyle w:val="Brdtext"/>
        <w:rPr>
          <w:sz w:val="30"/>
        </w:rPr>
      </w:pPr>
      <w:r>
        <w:br w:type="page"/>
      </w:r>
    </w:p>
    <w:p w14:paraId="5917CBD8" w14:textId="77777777" w:rsidR="00282220" w:rsidRDefault="00282220" w:rsidP="00312C05">
      <w:pPr>
        <w:pStyle w:val="Bilagarubrik"/>
      </w:pPr>
    </w:p>
    <w:p w14:paraId="2D65C0B7" w14:textId="77777777" w:rsidR="00282220" w:rsidRDefault="00282220" w:rsidP="00097A8F">
      <w:pPr>
        <w:pStyle w:val="Brdtext"/>
        <w:rPr>
          <w:sz w:val="30"/>
        </w:rPr>
      </w:pPr>
      <w:r>
        <w:br w:type="page"/>
      </w:r>
    </w:p>
    <w:p w14:paraId="7227C9FC" w14:textId="77777777" w:rsidR="00282220" w:rsidRDefault="00282220" w:rsidP="00312C05">
      <w:pPr>
        <w:pStyle w:val="Bilagarubrik"/>
      </w:pPr>
    </w:p>
    <w:p w14:paraId="79CE7665" w14:textId="77777777" w:rsidR="00282220" w:rsidRDefault="00282220" w:rsidP="00097A8F">
      <w:pPr>
        <w:pStyle w:val="Brdtext"/>
        <w:rPr>
          <w:sz w:val="30"/>
        </w:rPr>
      </w:pPr>
      <w:r>
        <w:br w:type="page"/>
      </w:r>
    </w:p>
    <w:p w14:paraId="390B8134" w14:textId="77777777" w:rsidR="00282220" w:rsidRDefault="00282220" w:rsidP="00312C05">
      <w:pPr>
        <w:pStyle w:val="Bilagarubrik"/>
      </w:pPr>
    </w:p>
    <w:p w14:paraId="05494DFC" w14:textId="77777777" w:rsidR="00282220" w:rsidRDefault="00282220" w:rsidP="00097A8F">
      <w:pPr>
        <w:pStyle w:val="Brdtext"/>
        <w:rPr>
          <w:sz w:val="30"/>
        </w:rPr>
      </w:pPr>
      <w:r>
        <w:br w:type="page"/>
      </w:r>
    </w:p>
    <w:p w14:paraId="30F4ED8B" w14:textId="77777777" w:rsidR="00282220" w:rsidRDefault="00282220" w:rsidP="00312C05">
      <w:pPr>
        <w:pStyle w:val="Bilagarubrik"/>
      </w:pPr>
    </w:p>
    <w:p w14:paraId="0ACD52CD" w14:textId="77777777" w:rsidR="00282220" w:rsidRDefault="00282220" w:rsidP="00097A8F">
      <w:pPr>
        <w:pStyle w:val="Brdtext"/>
        <w:rPr>
          <w:sz w:val="30"/>
        </w:rPr>
      </w:pPr>
      <w:r>
        <w:br w:type="page"/>
      </w:r>
    </w:p>
    <w:p w14:paraId="28B592AD" w14:textId="77777777" w:rsidR="00282220" w:rsidRDefault="00282220" w:rsidP="00312C05">
      <w:pPr>
        <w:pStyle w:val="Bilagarubrik"/>
      </w:pPr>
    </w:p>
    <w:p w14:paraId="2B2E9649" w14:textId="77777777" w:rsidR="00282220" w:rsidRDefault="00282220" w:rsidP="00097A8F">
      <w:pPr>
        <w:pStyle w:val="Brdtext"/>
        <w:rPr>
          <w:sz w:val="30"/>
        </w:rPr>
      </w:pPr>
      <w:r>
        <w:br w:type="page"/>
      </w:r>
    </w:p>
    <w:p w14:paraId="30016F1F" w14:textId="77777777" w:rsidR="00282220" w:rsidRDefault="00282220" w:rsidP="00312C05">
      <w:pPr>
        <w:pStyle w:val="Bilagarubrik"/>
      </w:pPr>
    </w:p>
    <w:p w14:paraId="1A39628B" w14:textId="77777777" w:rsidR="00282220" w:rsidRDefault="00282220" w:rsidP="00097A8F">
      <w:pPr>
        <w:pStyle w:val="Brdtext"/>
        <w:rPr>
          <w:sz w:val="30"/>
        </w:rPr>
      </w:pPr>
      <w:r>
        <w:br w:type="page"/>
      </w:r>
    </w:p>
    <w:p w14:paraId="03CC33E2" w14:textId="77777777" w:rsidR="00282220" w:rsidRDefault="00282220" w:rsidP="00312C05">
      <w:pPr>
        <w:pStyle w:val="Bilagarubrik"/>
      </w:pPr>
    </w:p>
    <w:p w14:paraId="2C80AF1B" w14:textId="77777777" w:rsidR="00282220" w:rsidRDefault="00282220" w:rsidP="00097A8F">
      <w:pPr>
        <w:pStyle w:val="Brdtext"/>
        <w:rPr>
          <w:sz w:val="30"/>
        </w:rPr>
      </w:pPr>
      <w:r>
        <w:br w:type="page"/>
      </w:r>
    </w:p>
    <w:p w14:paraId="737B0162" w14:textId="77777777" w:rsidR="00282220" w:rsidRDefault="00282220" w:rsidP="00312C05">
      <w:pPr>
        <w:pStyle w:val="Bilagarubrik"/>
      </w:pPr>
    </w:p>
    <w:p w14:paraId="47409224" w14:textId="77777777" w:rsidR="00282220" w:rsidRDefault="00282220" w:rsidP="00097A8F">
      <w:pPr>
        <w:pStyle w:val="Brdtext"/>
        <w:rPr>
          <w:sz w:val="30"/>
        </w:rPr>
      </w:pPr>
      <w:r>
        <w:br w:type="page"/>
      </w:r>
    </w:p>
    <w:p w14:paraId="32EE409F" w14:textId="77777777" w:rsidR="00282220" w:rsidRDefault="00282220" w:rsidP="00312C05">
      <w:pPr>
        <w:pStyle w:val="Bilagarubrik"/>
      </w:pPr>
    </w:p>
    <w:p w14:paraId="07B209F2" w14:textId="77777777" w:rsidR="00282220" w:rsidRDefault="00282220" w:rsidP="00097A8F">
      <w:pPr>
        <w:pStyle w:val="Brdtext"/>
        <w:rPr>
          <w:sz w:val="30"/>
        </w:rPr>
      </w:pPr>
      <w:r>
        <w:br w:type="page"/>
      </w:r>
    </w:p>
    <w:p w14:paraId="72DB1B8D" w14:textId="77777777" w:rsidR="00282220" w:rsidRDefault="00282220" w:rsidP="00312C05">
      <w:pPr>
        <w:pStyle w:val="Bilagarubrik"/>
      </w:pPr>
    </w:p>
    <w:p w14:paraId="1938C733" w14:textId="77777777" w:rsidR="00282220" w:rsidRDefault="00282220" w:rsidP="00097A8F">
      <w:pPr>
        <w:pStyle w:val="Brdtext"/>
        <w:rPr>
          <w:sz w:val="30"/>
        </w:rPr>
      </w:pPr>
      <w:r>
        <w:br w:type="page"/>
      </w:r>
    </w:p>
    <w:p w14:paraId="27849499" w14:textId="77777777" w:rsidR="00282220" w:rsidRDefault="00282220" w:rsidP="00312C05">
      <w:pPr>
        <w:pStyle w:val="Bilagarubrik"/>
      </w:pPr>
    </w:p>
    <w:p w14:paraId="18C0B9E7" w14:textId="77777777" w:rsidR="00282220" w:rsidRDefault="00282220" w:rsidP="00097A8F">
      <w:pPr>
        <w:pStyle w:val="Brdtext"/>
        <w:rPr>
          <w:sz w:val="30"/>
        </w:rPr>
      </w:pPr>
      <w:r>
        <w:br w:type="page"/>
      </w:r>
    </w:p>
    <w:p w14:paraId="438E5BF4" w14:textId="77777777" w:rsidR="00282220" w:rsidRDefault="00282220" w:rsidP="00312C05">
      <w:pPr>
        <w:pStyle w:val="Bilagarubrik"/>
      </w:pPr>
    </w:p>
    <w:p w14:paraId="5B3ECFCB" w14:textId="77777777" w:rsidR="00282220" w:rsidRDefault="00282220" w:rsidP="00097A8F">
      <w:pPr>
        <w:pStyle w:val="Brdtext"/>
        <w:rPr>
          <w:sz w:val="30"/>
        </w:rPr>
      </w:pPr>
      <w:r>
        <w:br w:type="page"/>
      </w:r>
    </w:p>
    <w:p w14:paraId="5C5C2BB8" w14:textId="77777777" w:rsidR="00282220" w:rsidRDefault="00282220" w:rsidP="00312C05">
      <w:pPr>
        <w:pStyle w:val="Bilagarubrik"/>
      </w:pPr>
    </w:p>
    <w:p w14:paraId="21EBFCDB" w14:textId="77777777" w:rsidR="00282220" w:rsidRDefault="00282220" w:rsidP="00097A8F">
      <w:pPr>
        <w:pStyle w:val="Brdtext"/>
        <w:rPr>
          <w:sz w:val="30"/>
        </w:rPr>
      </w:pPr>
      <w:r>
        <w:br w:type="page"/>
      </w:r>
    </w:p>
    <w:p w14:paraId="1D4B2531" w14:textId="77777777" w:rsidR="00282220" w:rsidRDefault="00282220" w:rsidP="00312C05">
      <w:pPr>
        <w:pStyle w:val="Bilagarubrik"/>
      </w:pPr>
    </w:p>
    <w:p w14:paraId="02B3E60D" w14:textId="77777777" w:rsidR="00282220" w:rsidRDefault="00282220" w:rsidP="00097A8F">
      <w:pPr>
        <w:pStyle w:val="Brdtext"/>
        <w:rPr>
          <w:sz w:val="30"/>
        </w:rPr>
      </w:pPr>
      <w:r>
        <w:br w:type="page"/>
      </w:r>
    </w:p>
    <w:p w14:paraId="27548BFA" w14:textId="77777777" w:rsidR="00282220" w:rsidRDefault="00282220" w:rsidP="00312C05">
      <w:pPr>
        <w:pStyle w:val="Bilagarubrik"/>
      </w:pPr>
    </w:p>
    <w:p w14:paraId="73FD0732" w14:textId="77777777" w:rsidR="00282220" w:rsidRDefault="00282220" w:rsidP="00097A8F">
      <w:pPr>
        <w:pStyle w:val="Brdtext"/>
        <w:rPr>
          <w:sz w:val="30"/>
        </w:rPr>
      </w:pPr>
      <w:r>
        <w:br w:type="page"/>
      </w:r>
    </w:p>
    <w:p w14:paraId="128C8A20" w14:textId="77777777" w:rsidR="00282220" w:rsidRDefault="00282220" w:rsidP="00312C05">
      <w:pPr>
        <w:pStyle w:val="Bilagarubrik"/>
      </w:pPr>
    </w:p>
    <w:p w14:paraId="54127680" w14:textId="77777777" w:rsidR="00282220" w:rsidRDefault="00282220" w:rsidP="00097A8F">
      <w:pPr>
        <w:pStyle w:val="Brdtext"/>
        <w:rPr>
          <w:sz w:val="30"/>
        </w:rPr>
      </w:pPr>
      <w:r>
        <w:br w:type="page"/>
      </w:r>
    </w:p>
    <w:p w14:paraId="66C56F8A" w14:textId="77777777" w:rsidR="00282220" w:rsidRDefault="00282220" w:rsidP="00312C05">
      <w:pPr>
        <w:pStyle w:val="Bilagarubrik"/>
      </w:pPr>
    </w:p>
    <w:p w14:paraId="38E50BA7" w14:textId="77777777" w:rsidR="00282220" w:rsidRDefault="00282220" w:rsidP="00097A8F">
      <w:pPr>
        <w:pStyle w:val="Brdtext"/>
        <w:rPr>
          <w:sz w:val="30"/>
        </w:rPr>
      </w:pPr>
      <w:r>
        <w:br w:type="page"/>
      </w:r>
    </w:p>
    <w:p w14:paraId="0D7119EF" w14:textId="77777777" w:rsidR="00282220" w:rsidRDefault="00282220" w:rsidP="00312C05">
      <w:pPr>
        <w:pStyle w:val="Bilagarubrik"/>
      </w:pPr>
    </w:p>
    <w:p w14:paraId="62FF573D" w14:textId="77777777" w:rsidR="00282220" w:rsidRDefault="00282220" w:rsidP="00097A8F">
      <w:pPr>
        <w:pStyle w:val="Brdtext"/>
        <w:rPr>
          <w:sz w:val="30"/>
        </w:rPr>
      </w:pPr>
      <w:r>
        <w:br w:type="page"/>
      </w:r>
    </w:p>
    <w:p w14:paraId="5F2367C3" w14:textId="77777777" w:rsidR="00282220" w:rsidRDefault="00282220" w:rsidP="00312C05">
      <w:pPr>
        <w:pStyle w:val="Bilagarubrik"/>
      </w:pPr>
    </w:p>
    <w:p w14:paraId="68C3F8EE" w14:textId="77777777" w:rsidR="00282220" w:rsidRDefault="00282220" w:rsidP="00097A8F">
      <w:pPr>
        <w:pStyle w:val="Brdtext"/>
        <w:rPr>
          <w:sz w:val="30"/>
        </w:rPr>
      </w:pPr>
      <w:r>
        <w:br w:type="page"/>
      </w:r>
    </w:p>
    <w:p w14:paraId="2AA460D9" w14:textId="77777777" w:rsidR="00282220" w:rsidRDefault="00282220" w:rsidP="00312C05">
      <w:pPr>
        <w:pStyle w:val="Bilagarubrik"/>
      </w:pPr>
    </w:p>
    <w:p w14:paraId="2B266DF0" w14:textId="77777777" w:rsidR="00282220" w:rsidRDefault="00282220" w:rsidP="00097A8F">
      <w:pPr>
        <w:pStyle w:val="Brdtext"/>
        <w:rPr>
          <w:sz w:val="30"/>
        </w:rPr>
      </w:pPr>
      <w:r>
        <w:br w:type="page"/>
      </w:r>
    </w:p>
    <w:p w14:paraId="483E9C39" w14:textId="77777777" w:rsidR="00282220" w:rsidRDefault="00282220" w:rsidP="00312C05">
      <w:pPr>
        <w:pStyle w:val="Bilagarubrik"/>
      </w:pPr>
    </w:p>
    <w:p w14:paraId="74222764" w14:textId="77777777" w:rsidR="00282220" w:rsidRDefault="00282220" w:rsidP="00097A8F">
      <w:pPr>
        <w:pStyle w:val="Brdtext"/>
        <w:rPr>
          <w:sz w:val="30"/>
        </w:rPr>
      </w:pPr>
      <w:r>
        <w:br w:type="page"/>
      </w:r>
    </w:p>
    <w:p w14:paraId="1A609D61" w14:textId="77777777" w:rsidR="00282220" w:rsidRDefault="00282220" w:rsidP="00312C05">
      <w:pPr>
        <w:pStyle w:val="Bilagarubrik"/>
      </w:pPr>
    </w:p>
    <w:p w14:paraId="284E4038" w14:textId="77777777" w:rsidR="00120A30" w:rsidRDefault="00120A30" w:rsidP="00097A8F">
      <w:pPr>
        <w:pStyle w:val="Brdtext"/>
        <w:sectPr w:rsidR="00120A30" w:rsidSect="00155500">
          <w:headerReference w:type="even" r:id="rId39"/>
          <w:headerReference w:type="default" r:id="rId40"/>
          <w:footerReference w:type="even" r:id="rId41"/>
          <w:footerReference w:type="default" r:id="rId42"/>
          <w:headerReference w:type="first" r:id="rId43"/>
          <w:footerReference w:type="first" r:id="rId44"/>
          <w:pgSz w:w="9356" w:h="13721" w:code="9"/>
          <w:pgMar w:top="794" w:right="2438" w:bottom="1191" w:left="1021" w:header="0" w:footer="709" w:gutter="0"/>
          <w:cols w:space="708"/>
          <w:docGrid w:linePitch="360"/>
        </w:sectPr>
      </w:pPr>
    </w:p>
    <w:p w14:paraId="6686E0F9" w14:textId="5618560E" w:rsidR="00ED38AE" w:rsidRDefault="00ED38AE" w:rsidP="00312C05">
      <w:pPr>
        <w:pStyle w:val="Bilagarubrik"/>
      </w:pPr>
    </w:p>
    <w:sdt>
      <w:sdtPr>
        <w:alias w:val="Departementsnamn"/>
        <w:tag w:val="Departementsnamn"/>
        <w:id w:val="2118557928"/>
        <w:lock w:val="sdtLocked"/>
        <w:dataBinding w:prefixMappings="xmlns:ns0='http://rkdhs/mallar/lagstiftning/Skr/Skr.xsd'" w:xpath="/ns0:dokumentvärden[1]/ns0:departementsnamn[1]" w:storeItemID="{068625C3-B546-44A5-B525-B7CC092E5AD6}"/>
        <w:text/>
      </w:sdtPr>
      <w:sdtEndPr/>
      <w:sdtContent>
        <w:p w14:paraId="4C06EB51" w14:textId="5BC19743" w:rsidR="0050314D" w:rsidRDefault="001D73FF" w:rsidP="00601D40">
          <w:pPr>
            <w:pStyle w:val="Proprubrik"/>
            <w:spacing w:before="720" w:after="190"/>
          </w:pPr>
          <w:r>
            <w:t>Infrastrukturdepartementet</w:t>
          </w:r>
        </w:p>
      </w:sdtContent>
    </w:sdt>
    <w:p w14:paraId="407E6CE6" w14:textId="02C9265D" w:rsidR="0050314D" w:rsidRDefault="001D73FF" w:rsidP="000641A6">
      <w:pPr>
        <w:pStyle w:val="Proputdrag"/>
      </w:pPr>
      <w:bookmarkStart w:id="17" w:name="_Toc90289405"/>
      <w:r>
        <w:t xml:space="preserve">Utdrag ur protokoll vid regeringssammanträde </w:t>
      </w:r>
      <w:sdt>
        <w:sdtPr>
          <w:alias w:val="Datum"/>
          <w:tag w:val="Datum"/>
          <w:id w:val="1508867760"/>
          <w:placeholder>
            <w:docPart w:val="39A375ADCD7D48F5B2992AB2379A168D"/>
          </w:placeholder>
          <w:date w:fullDate="2021-12-16T00:00:00Z">
            <w:dateFormat w:val="'den' d MMMM yyyy"/>
            <w:lid w:val="sv-SE"/>
            <w:storeMappedDataAs w:val="dateTime"/>
            <w:calendar w:val="gregorian"/>
          </w:date>
        </w:sdtPr>
        <w:sdtEndPr/>
        <w:sdtContent>
          <w:r w:rsidR="00581DE4">
            <w:t>den 16 december 2021</w:t>
          </w:r>
        </w:sdtContent>
      </w:sdt>
      <w:bookmarkEnd w:id="17"/>
    </w:p>
    <w:p w14:paraId="4D2491AA" w14:textId="77777777" w:rsidR="0050314D" w:rsidRDefault="002D19B2" w:rsidP="000641A6">
      <w:pPr>
        <w:pStyle w:val="Brdtext"/>
        <w:jc w:val="left"/>
      </w:pPr>
    </w:p>
    <w:p w14:paraId="0EF505FF" w14:textId="437A1F98" w:rsidR="0050314D" w:rsidRDefault="001D73FF" w:rsidP="000641A6">
      <w:pPr>
        <w:pStyle w:val="Brdtext"/>
        <w:jc w:val="left"/>
      </w:pPr>
      <w:r>
        <w:t xml:space="preserve">Närvarande: </w:t>
      </w:r>
      <w:sdt>
        <w:sdtPr>
          <w:alias w:val="Narvarande"/>
          <w:tag w:val="Narvarande"/>
          <w:id w:val="1592354236"/>
          <w:lock w:val="sdtLocked"/>
          <w:dataBinding w:prefixMappings="xmlns:ns0='http://rkdhs/mallar/lagstiftning/Skr/Skr.xsd'" w:xpath="/ns0:dokumentvärden[1]/ns0:närvarande[1]" w:storeItemID="{068625C3-B546-44A5-B525-B7CC092E5AD6}"/>
          <w:text w:multiLine="1"/>
        </w:sdtPr>
        <w:sdtEndPr/>
        <w:sdtContent>
          <w:r w:rsidR="00581DE4">
            <w:t xml:space="preserve">statsrådet Johansson, ordförande, och statsråden Hallengren, Hultqvist, Damberg, Shekarabi, Ygeman, Linde, Ekström, Strandhäll, Eneroth, </w:t>
          </w:r>
          <w:proofErr w:type="spellStart"/>
          <w:r w:rsidR="00581DE4">
            <w:t>Ernkrans</w:t>
          </w:r>
          <w:proofErr w:type="spellEnd"/>
          <w:r w:rsidR="00581DE4">
            <w:t xml:space="preserve">, Nordmark, Thorwaldsson, Gustafsdotter, </w:t>
          </w:r>
          <w:proofErr w:type="spellStart"/>
          <w:r w:rsidR="00581DE4">
            <w:t>Elger</w:t>
          </w:r>
          <w:proofErr w:type="spellEnd"/>
          <w:r w:rsidR="00581DE4">
            <w:t xml:space="preserve">, Farmanbar, Danielsson, </w:t>
          </w:r>
          <w:proofErr w:type="spellStart"/>
          <w:r w:rsidR="00581DE4">
            <w:t>Karkiainen</w:t>
          </w:r>
          <w:proofErr w:type="spellEnd"/>
          <w:r w:rsidR="00581DE4">
            <w:t xml:space="preserve"> </w:t>
          </w:r>
        </w:sdtContent>
      </w:sdt>
    </w:p>
    <w:p w14:paraId="68F3B5F1" w14:textId="77777777" w:rsidR="0050314D" w:rsidRDefault="002D19B2" w:rsidP="000641A6">
      <w:pPr>
        <w:pStyle w:val="Brdtext"/>
        <w:jc w:val="left"/>
      </w:pPr>
    </w:p>
    <w:p w14:paraId="6897C221" w14:textId="6E5E0B8A" w:rsidR="0050314D" w:rsidRDefault="001D73FF" w:rsidP="000641A6">
      <w:pPr>
        <w:pStyle w:val="Brdtext"/>
        <w:jc w:val="left"/>
      </w:pPr>
      <w:r>
        <w:t xml:space="preserve">Föredragande: statsrådet </w:t>
      </w:r>
      <w:sdt>
        <w:sdtPr>
          <w:alias w:val="Foredragande"/>
          <w:tag w:val="Foredragande"/>
          <w:id w:val="-1423715855"/>
          <w:placeholder>
            <w:docPart w:val="CB51CDD9A39A46599FF97EB280706710"/>
          </w:placeholder>
          <w:text w:multiLine="1"/>
        </w:sdtPr>
        <w:sdtEndPr/>
        <w:sdtContent>
          <w:r w:rsidR="00581DE4">
            <w:t>Eneroth</w:t>
          </w:r>
        </w:sdtContent>
      </w:sdt>
    </w:p>
    <w:p w14:paraId="20FF5531" w14:textId="77777777" w:rsidR="0050314D" w:rsidRPr="00827386" w:rsidRDefault="002D19B2" w:rsidP="000641A6">
      <w:pPr>
        <w:pStyle w:val="Brdtext"/>
        <w:jc w:val="left"/>
        <w:rPr>
          <w:szCs w:val="21"/>
        </w:rPr>
      </w:pPr>
    </w:p>
    <w:p w14:paraId="7E73ED2C" w14:textId="77777777" w:rsidR="0050314D" w:rsidRPr="008B7E85" w:rsidRDefault="001D73FF" w:rsidP="0044419F">
      <w:pPr>
        <w:pStyle w:val="Slutstreck"/>
      </w:pPr>
      <w:r w:rsidRPr="008B7E85">
        <w:t>                    </w:t>
      </w:r>
    </w:p>
    <w:p w14:paraId="405EAFEA" w14:textId="77777777" w:rsidR="0050314D" w:rsidRPr="006E102E" w:rsidRDefault="002D19B2" w:rsidP="000641A6">
      <w:pPr>
        <w:pStyle w:val="Brdtext"/>
        <w:jc w:val="left"/>
        <w:rPr>
          <w:sz w:val="18"/>
          <w:szCs w:val="18"/>
        </w:rPr>
      </w:pPr>
    </w:p>
    <w:p w14:paraId="0B8F7276" w14:textId="77777777" w:rsidR="0050314D" w:rsidRDefault="002D19B2" w:rsidP="000641A6">
      <w:pPr>
        <w:pStyle w:val="Brdtext"/>
        <w:jc w:val="left"/>
      </w:pPr>
    </w:p>
    <w:p w14:paraId="1926D32A" w14:textId="229BB82A" w:rsidR="0050314D" w:rsidRDefault="001D73FF" w:rsidP="000641A6">
      <w:pPr>
        <w:pStyle w:val="Brdtext"/>
        <w:jc w:val="left"/>
      </w:pPr>
      <w:r>
        <w:t xml:space="preserve">Regeringen beslutar skrivelse </w:t>
      </w:r>
      <w:sdt>
        <w:sdtPr>
          <w:alias w:val="Rubrik"/>
          <w:tag w:val="Rubrik"/>
          <w:id w:val="404876568"/>
          <w:lock w:val="sdtContentLocked"/>
          <w:dataBinding w:prefixMappings="xmlns:ns0='http://rkdhs/mallar/lagstiftning/Skr/Skr.xsd'" w:xpath="/ns0:dokumentvärden[1]/ns0:titel[1]" w:storeItemID="{068625C3-B546-44A5-B525-B7CC092E5AD6}"/>
          <w:text w:multiLine="1"/>
        </w:sdtPr>
        <w:sdtEndPr/>
        <w:sdtContent>
          <w:r>
            <w:t>Riksrevisionens rapport om kostnadskontroll i infrastrukturinvesteringar</w:t>
          </w:r>
        </w:sdtContent>
      </w:sdt>
    </w:p>
    <w:p w14:paraId="017FB1E0" w14:textId="77777777" w:rsidR="0050314D" w:rsidRDefault="002D19B2" w:rsidP="000641A6">
      <w:pPr>
        <w:pStyle w:val="Brdtext"/>
      </w:pPr>
    </w:p>
    <w:p w14:paraId="07704B94" w14:textId="77777777" w:rsidR="00DB62B9" w:rsidRPr="00152749" w:rsidRDefault="00DB62B9" w:rsidP="00152749">
      <w:pPr>
        <w:pStyle w:val="Brdtextmedindrag"/>
      </w:pPr>
    </w:p>
    <w:sectPr w:rsidR="00DB62B9" w:rsidRPr="00152749" w:rsidSect="00155500">
      <w:headerReference w:type="even" r:id="rId45"/>
      <w:pgSz w:w="9356" w:h="13721" w:code="9"/>
      <w:pgMar w:top="794" w:right="2438" w:bottom="1191" w:left="1021" w:header="0" w:footer="709" w:gutter="0"/>
      <w:cols w:space="708"/>
      <w:docGrid w:linePitch="36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endnote w:type="separator" w:id="-1">
    <w:p w14:paraId="2EF9BB95" w14:textId="77777777" w:rsidR="00775C7C" w:rsidRDefault="00775C7C" w:rsidP="00F8009C">
      <w:r>
        <w:separator/>
      </w:r>
    </w:p>
  </w:endnote>
  <w:endnote w:type="continuationSeparator" w:id="0">
    <w:p w14:paraId="741DDB08" w14:textId="77777777" w:rsidR="00775C7C" w:rsidRDefault="00775C7C" w:rsidP="00F8009C">
      <w:r>
        <w:continuationSeparator/>
      </w: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mc:Ignorable="w14 w15 w16se w16cid w16 w16cex">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Calibri">
    <w:panose1 w:val="020F0502020204030204"/>
    <w:charset w:val="00"/>
    <w:family w:val="swiss"/>
    <w:pitch w:val="variable"/>
    <w:sig w:usb0="E4002EFF" w:usb1="C000247B" w:usb2="00000009" w:usb3="00000000" w:csb0="000001FF" w:csb1="00000000"/>
  </w:font>
  <w:font w:name="Cambria">
    <w:panose1 w:val="02040503050406030204"/>
    <w:charset w:val="00"/>
    <w:family w:val="roman"/>
    <w:pitch w:val="variable"/>
    <w:sig w:usb0="E00006FF" w:usb1="420024FF" w:usb2="02000000" w:usb3="00000000" w:csb0="0000019F" w:csb1="00000000"/>
  </w:font>
  <w:font w:name="TradeGothic">
    <w:panose1 w:val="00000400000000000000"/>
    <w:charset w:val="00"/>
    <w:family w:val="auto"/>
    <w:pitch w:val="variable"/>
    <w:sig w:usb0="00000003" w:usb1="00000000" w:usb2="00000000" w:usb3="00000000" w:csb0="00000001" w:csb1="00000000"/>
  </w:font>
  <w:font w:name="TradeGothic CondEighteen">
    <w:panose1 w:val="00000400000000000000"/>
    <w:charset w:val="00"/>
    <w:family w:val="auto"/>
    <w:pitch w:val="variable"/>
    <w:sig w:usb0="00000003" w:usb1="00000000" w:usb2="00000000" w:usb3="00000000" w:csb0="00000001" w:csb1="00000000"/>
  </w:font>
  <w:font w:name="Tahoma">
    <w:panose1 w:val="020B0604030504040204"/>
    <w:charset w:val="00"/>
    <w:family w:val="swiss"/>
    <w:pitch w:val="variable"/>
    <w:sig w:usb0="E1002EFF" w:usb1="C000605B" w:usb2="00000029" w:usb3="00000000" w:csb0="000101FF"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65EC678C" w14:textId="77777777" w:rsidR="00244011" w:rsidRDefault="00244011" w:rsidP="009C2B67">
    <w:pPr>
      <w:pStyle w:val="Brdtext"/>
    </w:pPr>
    <w:r>
      <w:rPr>
        <w:noProof/>
        <w:lang w:eastAsia="sv-SE"/>
      </w:rPr>
      <mc:AlternateContent>
        <mc:Choice Requires="wps">
          <w:drawing>
            <wp:anchor distT="0" distB="0" distL="0" distR="0" simplePos="0" relativeHeight="251670016"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22"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12115A4D" w14:textId="77777777" w:rsidR="00244011" w:rsidRPr="00756E21" w:rsidRDefault="00244011" w:rsidP="009C2B67">
                          <w:pPr>
                            <w:pStyle w:val="Brdtext"/>
                            <w:jc w:val="right"/>
                          </w:pPr>
                          <w:r>
                            <w:fldChar w:fldCharType="begin"/>
                          </w:r>
                          <w:r>
                            <w:instrText xml:space="preserve"> PAGE   \* MERGEFORMAT </w:instrText>
                          </w:r>
                          <w:r>
                            <w:fldChar w:fldCharType="separate"/>
                          </w:r>
                          <w:r w:rsidR="00EC3063">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Textruta 4" o:spid="_x0000_s1030" type="#_x0000_t202" style="position:absolute;left:0;text-align:left;margin-left:5.4pt;margin-top:610.95pt;width:44.2pt;height:9.6pt;z-index:251670016;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gXGEkjgIAAJEFAAAOAAAAZHJzL2Uyb0RvYy54bWysVMFu2zAMvQ/YPwi6r47TtFuDOEXWosOA&#10;oi3WDj0rspQYk0VNYmJnXz9KtpOs66XDLrYkPpLi0yNnl21t2Fb5UIEteH4y4kxZCWVlVwX//nTz&#10;4RNnAYUthQGrCr5TgV/O37+bNW6qxrAGUyrPKIgN08YVfI3oplkW5FrVIpyAU5aMGnwtkLZ+lZVe&#10;NBS9Ntl4NDrPGvCl8yBVCHR63Rn5PMXXWkm81zooZKbgdDdMX5++y/jN5jMxXXnh1pXsryH+4Ra1&#10;qCwl3Ye6FijYxld/haor6SGAxhMJdQZaV1KlGqiafPSimse1cCrVQuQEt6cp/L+w8m774FlVFnw8&#10;5syKmt7oSbXoN1TAJNLTuDAl1KMjHLafoaVnHs4DHcaqW+3r+Kd6GNmJ6N2eXArGJB2eneenE7JI&#10;MuXj/GKcyM8Ozs4H/KKgZnFRcE9vlygV29uAdBGCDpCYK4CpypvKmLSJelFXxrOtoJc2mK5IHn+g&#10;jGVNwc9Pz0YpsIXo3kU2NoZRSTF9ulh4V2Ba4c6oiDH2m9LEWKrzldxCSmX3+RM6ojSleotjjz/c&#10;6i3OXR3kkTKDxb1zXVnwqfrUYgfKyh8DZbrDE+FHdccltsu2k8rw/ksodyQLD11fBSdvKnq8WxHw&#10;QXhqJHpvGg54Tx9tgMiHfsXZGvyv184jnvRNVs4aasyCh58b4RVn5qsl5V/kkygjTJvJ2UfSEfPH&#10;luWxxW7qKyBF5DSGnEzLiEczLLWH+plmyCJmJZOwknIXHIflFXbjgmaQVItFAlHvOoG39tHJGDqy&#10;HKX51D4L73r9Ign/DoYWFtMXMu6w0TO4xQZJiknjkeeO1Z5/6vsk/X5GxcFyvE+owySd/wYAAP//&#10;AwBQSwMEFAAGAAgAAAAhAJYR8IjfAAAACwEAAA8AAABkcnMvZG93bnJldi54bWxMj0FrwzAMhe+D&#10;/gejwW6rk1BGk8Up69gOK5SydrCrG2txWCyH2Gmzfz/11J7Ekx5P3ytXk+vECYfQelKQzhMQSLU3&#10;LTUKvg7vj0sQIWoyuvOECv4wwKqa3ZW6MP5Mn3jax0ZwCIVCK7Ax9oWUobbodJj7HolvP35wOrIc&#10;GmkGfeZw18ksSZ6k0y3xB6t7fLVY/+5Hp+CwXZtRmsl8vNXbzQ6/5cYudko93E8vzyAiTvFqhgs+&#10;o0PFTEc/kgmiY50weeSZZWkOgh15noE4XjaLNAVZlfK2Q/UPAAD//wMAUEsBAi0AFAAGAAgAAAAh&#10;ALaDOJL+AAAA4QEAABMAAAAAAAAAAAAAAAAAAAAAAFtDb250ZW50X1R5cGVzXS54bWxQSwECLQAU&#10;AAYACAAAACEAOP0h/9YAAACUAQAACwAAAAAAAAAAAAAAAAAvAQAAX3JlbHMvLnJlbHNQSwECLQAU&#10;AAYACAAAACEA4FxhJI4CAACRBQAADgAAAAAAAAAAAAAAAAAuAgAAZHJzL2Uyb0RvYy54bWxQSwEC&#10;LQAUAAYACAAAACEAlhHwiN8AAAALAQAADwAAAAAAAAAAAAAAAADoBAAAZHJzL2Rvd25yZXYueG1s&#10;UEsFBgAAAAAEAAQA8wAAAPQFAAAAAA==&#10;" o:allowoverlap="f" fillcolor="white [3201]" stroked="f" strokeweight=".5pt">
              <v:textbox style="mso-fit-shape-to-text:t">
                <w:txbxContent>
                  <w:p w14:paraId="12115A4D" w14:textId="77777777" w:rsidR="00244011" w:rsidRPr="00756E21" w:rsidRDefault="00244011" w:rsidP="009C2B67">
                    <w:pPr>
                      <w:pStyle w:val="Brdtext"/>
                      <w:jc w:val="right"/>
                    </w:pPr>
                    <w:r>
                      <w:fldChar w:fldCharType="begin"/>
                    </w:r>
                    <w:r>
                      <w:instrText xml:space="preserve"> PAGE   \* MERGEFORMAT </w:instrText>
                    </w:r>
                    <w:r>
                      <w:fldChar w:fldCharType="separate"/>
                    </w:r>
                    <w:r w:rsidR="00EC3063">
                      <w:rPr>
                        <w:noProof/>
                      </w:rPr>
                      <w:t>2</w:t>
                    </w:r>
                    <w:r>
                      <w:fldChar w:fldCharType="end"/>
                    </w:r>
                  </w:p>
                </w:txbxContent>
              </v:textbox>
              <w10:wrap type="square" anchorx="page" anchory="page"/>
            </v:shape>
          </w:pict>
        </mc:Fallback>
      </mc:AlternateContent>
    </w:r>
    <w:r>
      <w:t xml:space="preserve"> </w:t>
    </w:r>
  </w:p>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304B491E" w14:textId="77777777" w:rsidR="00244011" w:rsidRDefault="00244011" w:rsidP="00EE1584">
    <w:pPr>
      <w:pStyle w:val="Brdtext"/>
    </w:pPr>
    <w:r>
      <w:rPr>
        <w:noProof/>
        <w:lang w:eastAsia="sv-SE"/>
      </w:rPr>
      <mc:AlternateContent>
        <mc:Choice Requires="wps">
          <w:drawing>
            <wp:anchor distT="0" distB="0" distL="0" distR="0" simplePos="0" relativeHeight="251642368"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23"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17C7B2DD"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Textruta 1" o:spid="_x0000_s1031" type="#_x0000_t202" style="position:absolute;left:0;text-align:left;margin-left:393pt;margin-top:611.25pt;width:44.2pt;height:9.6pt;z-index:251642368;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Wq1JTjwIAAJEFAAAOAAAAZHJzL2Uyb0RvYy54bWysVMFu2zAMvQ/YPwi6r46TtluDOEXWosOA&#10;oi3WDj0rspQYk0VNYmJnXz9KtpOs66XDLrYkPpLi0yNnl21t2Fb5UIEteH4y4kxZCWVlVwX//nTz&#10;4RNnAYUthQGrCr5TgV/O37+bNW6qxrAGUyrPKIgN08YVfI3oplkW5FrVIpyAU5aMGnwtkLZ+lZVe&#10;NBS9Ntl4NDrPGvCl8yBVCHR63Rn5PMXXWkm81zooZKbgdDdMX5++y/jN5jMxXXnh1pXsryH+4Ra1&#10;qCwl3Ye6FijYxld/haor6SGAxhMJdQZaV1KlGqiafPSimse1cCrVQuQEt6cp/L+w8m774FlVFnw8&#10;4cyKmt7oSbXoN1RAHulpXJgS6tERDtvP0NIzD+eBDmPVrfZ1/FM9jOxE9G5PLgVjkg7PzvPJKVkk&#10;mfJxfjFO5GcHZ+cDflFQs7gouKe3S5SK7W1AughBB0jMFcBU5U1lTNpEvagr49lW0EsbTFckjz9Q&#10;xrKm4OeTs1EKbCG6d5GNjWFUUkyfLhbeFZhWuDMqYoz9pjQxlup8JbeQUtl9/oSOKE2p3uLY4w+3&#10;eotzVwd5pMxgce9cVxZ8qj612IGy8sdAme7wRPhR3XGJ7bJNUpkM77+Eckey8ND1VXDypqLHuxUB&#10;H4SnRqL3puGA9/TRBoh86FecrcH/eu084knfZOWsocYsePi5EV5xZr5aUv5FfhplhGlzevaRdMT8&#10;sWV5bLGb+gpIETmNISfTMuLRDEvtoX6mGbKIWckkrKTcBcdheYXduKAZJNVikUDUu07grX10MoaO&#10;LEdpPrXPwrtev0jCv4OhhcX0hYw7bPQMbrFBkmLSeOS5Y7Xnn/o+Sb+fUXGwHO8T6jBJ578BAAD/&#10;/wMAUEsDBBQABgAIAAAAIQDv05ii4QAAAA0BAAAPAAAAZHJzL2Rvd25yZXYueG1sTI/BTsMwEETv&#10;SPyDtUjcqNMoNFGIUwGCA5WqihaJqxsvcUS8jmKnDX/P9gTHnRnNvqnWs+vFCcfQeVKwXCQgkBpv&#10;OmoVfBxe7woQIWoyuveECn4wwLq+vqp0afyZ3vG0j63gEgqlVmBjHEopQ2PR6bDwAxJ7X350OvI5&#10;ttKM+szlrpdpkqyk0x3xB6sHfLbYfO8np+CwfTKTNLN5e2m2mx1+yo3Ndkrd3syPDyAizvEvDBd8&#10;RoeamY5+IhNEryAvVrwlspGm6T0IjhR5loE4XqRsmYOsK/l/Rf0LAAD//wMAUEsBAi0AFAAGAAgA&#10;AAAhALaDOJL+AAAA4QEAABMAAAAAAAAAAAAAAAAAAAAAAFtDb250ZW50X1R5cGVzXS54bWxQSwEC&#10;LQAUAAYACAAAACEAOP0h/9YAAACUAQAACwAAAAAAAAAAAAAAAAAvAQAAX3JlbHMvLnJlbHNQSwEC&#10;LQAUAAYACAAAACEAVqtSU48CAACRBQAADgAAAAAAAAAAAAAAAAAuAgAAZHJzL2Uyb0RvYy54bWxQ&#10;SwECLQAUAAYACAAAACEA79OYouEAAAANAQAADwAAAAAAAAAAAAAAAADpBAAAZHJzL2Rvd25yZXYu&#10;eG1sUEsFBgAAAAAEAAQA8wAAAPcFAAAAAA==&#10;" o:allowoverlap="f" fillcolor="white [3201]" stroked="f" strokeweight=".5pt">
              <v:textbox style="mso-fit-shape-to-text:t">
                <w:txbxContent>
                  <w:p w14:paraId="17C7B2DD"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v:textbox>
              <w10:wrap type="square" anchorx="page" anchory="page"/>
            </v:shape>
          </w:pict>
        </mc:Fallback>
      </mc:AlternateContent>
    </w:r>
    <w:r>
      <w:t xml:space="preserve"> </w:t>
    </w:r>
  </w:p>
</w:ftr>
</file>

<file path=word/footer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0B65C763" w14:textId="77777777" w:rsidR="00244011" w:rsidRDefault="00244011" w:rsidP="00EE1584">
    <w:pPr>
      <w:pStyle w:val="Brdtext"/>
    </w:pPr>
    <w:r>
      <w:rPr>
        <w:noProof/>
        <w:lang w:eastAsia="sv-SE"/>
      </w:rPr>
      <mc:AlternateContent>
        <mc:Choice Requires="wps">
          <w:drawing>
            <wp:anchor distT="0" distB="0" distL="0" distR="0" simplePos="0" relativeHeight="251643392"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21"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3545E14F"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32" type="#_x0000_t202" style="position:absolute;left:0;text-align:left;margin-left:393pt;margin-top:611.25pt;width:44.2pt;height:9.6pt;z-index:251643392;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fX+S6jQIAAJEFAAAOAAAAZHJzL2Uyb0RvYy54bWysVF1v2yAUfZ+0/4B4Xx2nabdGcaqsVadJ&#10;VVutnfpMMCTWMDAgsbNfvwO2k6zrS6e92MA99+vcA7PLtlZkK5yvjC5ofjKiRGhuykqvCvr96ebD&#10;J0p8YLpkymhR0J3w9HL+/t2ssVMxNmujSuEIgmg/bWxB1yHYaZZ5vhY18yfGCg2jNK5mAVu3ykrH&#10;GkSvVTYejc6zxrjSOsOF9zi97ox0nuJLKXi4l9KLQFRBUVtIX5e+y/jN5jM2XTlm1xXvy2D/UEXN&#10;Ko2k+1DXLDCycdVfoeqKO+ONDCfc1JmRsuIi9YBu8tGLbh7XzIrUC8jxdk+T/39h+d32wZGqLOg4&#10;p0SzGjN6Em1wGzSQR3oa66dAPVrgQvvZtBjzcO5xGLtupavjH/0Q2EH0bk8ughGOw7Pz/HQCC4cp&#10;H+cX40R+dnC2zocvwtQkLgrqMLtEKdve+oBCAB0gMZc3qipvKqXSJupFXClHtgyTViGVCI8/UEqT&#10;pqDnp2ejFFib6N5FVjqGEUkxfbrYeNdgWoWdEhGj9DchwVjq85XcjHOh9/kTOqIkUr3FsccfqnqL&#10;c9cHPFJmo8Peua60can7dMUOlJU/BspkhwfhR33HZWiXbZLKZJj/0pQ7yMKZ7l55y28qDO+W+fDA&#10;HC4S5o3HIdzjI5UB+aZfUbI27tdr5xEPfcNKSYOLWVD/c8OcoER91VD+RT6JMgppMzn7CB0Rd2xZ&#10;Hlv0pr4yUATEjerSMuKDGpbSmfoZb8giZoWJaY7cBQ3D8ip0zwXeIC4WiwTC3bUs3OpHy2PoyHKU&#10;5lP7zJzt9Rsg/DszXGE2fSHjDhs9vV1sAqSYNB557ljt+ce9T9Lv36j4sBzvE+rwks5/AwAA//8D&#10;AFBLAwQUAAYACAAAACEA79OYouEAAAANAQAADwAAAGRycy9kb3ducmV2LnhtbEyPwU7DMBBE70j8&#10;g7VI3KjTKDRRiFMBggOVqooWiasbL3FEvI5ipw1/z/YEx50Zzb6p1rPrxQnH0HlSsFwkIJAabzpq&#10;FXwcXu8KECFqMrr3hAp+MMC6vr6qdGn8md7xtI+t4BIKpVZgYxxKKUNj0emw8AMSe19+dDryObbS&#10;jPrM5a6XaZKspNMd8QerB3y22HzvJ6fgsH0ykzSzeXtptpsdfsqNzXZK3d7Mjw8gIs7xLwwXfEaH&#10;mpmOfiITRK8gL1a8JbKRpuk9CI4UeZaBOF6kbJmDrCv5f0X9CwAA//8DAFBLAQItABQABgAIAAAA&#10;IQC2gziS/gAAAOEBAAATAAAAAAAAAAAAAAAAAAAAAABbQ29udGVudF9UeXBlc10ueG1sUEsBAi0A&#10;FAAGAAgAAAAhADj9If/WAAAAlAEAAAsAAAAAAAAAAAAAAAAALwEAAF9yZWxzLy5yZWxzUEsBAi0A&#10;FAAGAAgAAAAhAN9f5LqNAgAAkQUAAA4AAAAAAAAAAAAAAAAALgIAAGRycy9lMm9Eb2MueG1sUEsB&#10;Ai0AFAAGAAgAAAAhAO/TmKLhAAAADQEAAA8AAAAAAAAAAAAAAAAA5wQAAGRycy9kb3ducmV2Lnht&#10;bFBLBQYAAAAABAAEAPMAAAD1BQAAAAA=&#10;" o:allowoverlap="f" fillcolor="white [3201]" stroked="f" strokeweight=".5pt">
              <v:textbox style="mso-fit-shape-to-text:t">
                <w:txbxContent>
                  <w:p w14:paraId="3545E14F"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v:textbox>
              <w10:wrap type="square" anchorx="page" anchory="page"/>
            </v:shape>
          </w:pict>
        </mc:Fallback>
      </mc:AlternateContent>
    </w:r>
    <w:r>
      <w:t xml:space="preserve"> </w:t>
    </w:r>
  </w:p>
</w:ftr>
</file>

<file path=word/footer4.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66E9B268" w14:textId="77777777" w:rsidR="00244011" w:rsidRDefault="00244011" w:rsidP="009C2B67">
    <w:pPr>
      <w:pStyle w:val="Brdtext"/>
    </w:pPr>
    <w:r>
      <w:rPr>
        <w:noProof/>
        <w:lang w:eastAsia="sv-SE"/>
      </w:rPr>
      <mc:AlternateContent>
        <mc:Choice Requires="wps">
          <w:drawing>
            <wp:anchor distT="0" distB="0" distL="0" distR="0" simplePos="0" relativeHeight="251671040"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25"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16862E48" w14:textId="77777777" w:rsidR="00244011" w:rsidRPr="00756E21" w:rsidRDefault="00244011" w:rsidP="009C2B67">
                          <w:pPr>
                            <w:pStyle w:val="Brdtext"/>
                            <w:jc w:val="right"/>
                          </w:pPr>
                          <w:r>
                            <w:fldChar w:fldCharType="begin"/>
                          </w:r>
                          <w:r>
                            <w:instrText xml:space="preserve"> PAGE   \* MERGEFORMAT </w:instrText>
                          </w:r>
                          <w:r>
                            <w:fldChar w:fldCharType="separate"/>
                          </w:r>
                          <w:r w:rsidR="00EC3063">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_x0000_s1035" type="#_x0000_t202" style="position:absolute;left:0;text-align:left;margin-left:5.4pt;margin-top:610.95pt;width:44.2pt;height:9.6pt;z-index:251671040;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CfQKAjwIAAJEFAAAOAAAAZHJzL2Uyb0RvYy54bWysVFFP2zAQfp+0/2D5faQpLYyKFHUgpkkI&#10;0GDi2XVsGs3xefa1SffrOTtJ2zFemPaS2L7v7nyfv7vzi7Y2bKN8qMAWPD8acaashLKyzwX/8Xj9&#10;6TNnAYUthQGrCr5VgV/MP344b9xMjWEFplSeURAbZo0r+ArRzbIsyJWqRTgCpywZNfhaIG39c1Z6&#10;0VD02mTj0egka8CXzoNUIdDpVWfk8xRfayXxTuugkJmC090wfX36LuM3m5+L2bMXblXJ/hriH25R&#10;i8pS0l2oK4GCrX31V6i6kh4CaDySUGegdSVVqoGqyUevqnlYCadSLUROcDuawv8LK283955VZcHH&#10;U86sqOmNHlWLfk0FTCI9jQszQj04wmH7BVp65uE80GGsutW+jn+qh5GdiN7uyKVgTNLh9CQ/npBF&#10;kikf52fjRH62d3Y+4FcFNYuLgnt6u0Sp2NwEpIsQdIDEXAFMVV5XxqRN1Iu6NJ5tBL20wXRF8vgD&#10;ZSxrCn5yPB2lwBaiexfZ2BhGJcX06WLhXYFphVujIsbY70oTY6nON3ILKZXd5U/oiNKU6j2OPX5/&#10;q/c4d3WQR8oMFnfOdWXBp+pTi+0pK38OlOkOT4Qf1B2X2C7bJJXT4f2XUG5JFh66vgpOXlf0eDci&#10;4L3w1Ej03jQc8I4+2gCRD/2KsxX432+dRzzpm6ycNdSYBQ+/1sIrzsw3S8o/yydRRpg2k+kp6Yj5&#10;Q8vy0GLX9SWQInIaQ06mZcSjGZbaQ/1EM2QRs5JJWEm5C47D8hK7cUEzSKrFIoGod53AG/vgZAwd&#10;WY7SfGyfhHe9fpGEfwtDC4vZKxl32OgZ3GKNJMWk8chzx2rPP/V9kn4/o+JgOdwn1H6Szl8AAAD/&#10;/wMAUEsDBBQABgAIAAAAIQCWEfCI3wAAAAsBAAAPAAAAZHJzL2Rvd25yZXYueG1sTI9Ba8MwDIXv&#10;g/4Ho8Fuq5NQRpPFKevYDiuUsnawqxtrcVgsh9hps38/9dSexJMeT98rV5PrxAmH0HpSkM4TEEi1&#10;Ny01Cr4O749LECFqMrrzhAr+MMCqmt2VujD+TJ942sdGcAiFQiuwMfaFlKG26HSY+x6Jbz9+cDqy&#10;HBppBn3mcNfJLEmepNMt8Qere3y1WP/uR6fgsF2bUZrJfLzV280Ov+XGLnZKPdxPL88gIk7xaoYL&#10;PqNDxUxHP5IJomOdMHnkmWVpDoIdeZ6BOF42izQFWZXytkP1DwAA//8DAFBLAQItABQABgAIAAAA&#10;IQC2gziS/gAAAOEBAAATAAAAAAAAAAAAAAAAAAAAAABbQ29udGVudF9UeXBlc10ueG1sUEsBAi0A&#10;FAAGAAgAAAAhADj9If/WAAAAlAEAAAsAAAAAAAAAAAAAAAAALwEAAF9yZWxzLy5yZWxzUEsBAi0A&#10;FAAGAAgAAAAhAEJ9AoCPAgAAkQUAAA4AAAAAAAAAAAAAAAAALgIAAGRycy9lMm9Eb2MueG1sUEsB&#10;Ai0AFAAGAAgAAAAhAJYR8IjfAAAACwEAAA8AAAAAAAAAAAAAAAAA6QQAAGRycy9kb3ducmV2Lnht&#10;bFBLBQYAAAAABAAEAPMAAAD1BQAAAAA=&#10;" o:allowoverlap="f" fillcolor="white [3201]" stroked="f" strokeweight=".5pt">
              <v:textbox style="mso-fit-shape-to-text:t">
                <w:txbxContent>
                  <w:p w14:paraId="16862E48" w14:textId="77777777" w:rsidR="00244011" w:rsidRPr="00756E21" w:rsidRDefault="00244011" w:rsidP="009C2B67">
                    <w:pPr>
                      <w:pStyle w:val="Brdtext"/>
                      <w:jc w:val="right"/>
                    </w:pPr>
                    <w:r>
                      <w:fldChar w:fldCharType="begin"/>
                    </w:r>
                    <w:r>
                      <w:instrText xml:space="preserve"> PAGE   \* MERGEFORMAT </w:instrText>
                    </w:r>
                    <w:r>
                      <w:fldChar w:fldCharType="separate"/>
                    </w:r>
                    <w:r w:rsidR="00EC3063">
                      <w:rPr>
                        <w:noProof/>
                      </w:rPr>
                      <w:t>2</w:t>
                    </w:r>
                    <w:r>
                      <w:fldChar w:fldCharType="end"/>
                    </w:r>
                  </w:p>
                </w:txbxContent>
              </v:textbox>
              <w10:wrap type="square" anchorx="page" anchory="page"/>
            </v:shape>
          </w:pict>
        </mc:Fallback>
      </mc:AlternateContent>
    </w:r>
    <w:r>
      <w:t xml:space="preserve"> </w:t>
    </w:r>
  </w:p>
</w:ftr>
</file>

<file path=word/footer5.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029F679A" w14:textId="77777777" w:rsidR="00244011" w:rsidRDefault="00244011" w:rsidP="00EE1584">
    <w:pPr>
      <w:pStyle w:val="Brdtext"/>
    </w:pPr>
    <w:r>
      <w:rPr>
        <w:noProof/>
        <w:lang w:eastAsia="sv-SE"/>
      </w:rPr>
      <mc:AlternateContent>
        <mc:Choice Requires="wps">
          <w:drawing>
            <wp:anchor distT="0" distB="0" distL="0" distR="0" simplePos="0" relativeHeight="251644416"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26"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598A5E39"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36" type="#_x0000_t202" style="position:absolute;left:0;text-align:left;margin-left:393pt;margin-top:611.25pt;width:44.2pt;height:9.6pt;z-index:251644416;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QADXjwIAAJEFAAAOAAAAZHJzL2Uyb0RvYy54bWysVFFP2zAQfp+0/2D5faQp0EFFijoQ0yQE&#10;aGXi2XVsGs3xefa1SffrOTtJ2zFemPaS2L7v7nyfv7uLy7Y2bKN8qMAWPD8acaashLKyzwX/8Xjz&#10;6YyzgMKWwoBVBd+qwC9nHz9cNG6qxrACUyrPKIgN08YVfIXoplkW5ErVIhyBU5aMGnwtkLb+OSu9&#10;aCh6bbLxaDTJGvCl8yBVCHR63Rn5LMXXWkm81zooZKbgdDdMX5++y/jNZhdi+uyFW1Wyv4b4h1vU&#10;orKUdBfqWqBga1/9FaqupIcAGo8k1BloXUmVaqBq8tGrahYr4VSqhcgJbkdT+H9h5d3mwbOqLPh4&#10;wpkVNb3Ro2rRr6mAPNLTuDAl1MIRDtsv0NIzD+eBDmPVrfZ1/FM9jOxE9HZHLgVjkg5PJ/nxCVkk&#10;mfJxfj5O5Gd7Z+cDflVQs7gouKe3S5SKzW1AughBB0jMFcBU5U1lTNpEvagr49lG0EsbTFckjz9Q&#10;xrKm4JPj01EKbCG6d5GNjWFUUkyfLhbeFZhWuDUqYoz9rjQxlup8I7eQUtld/oSOKE2p3uPY4/e3&#10;eo9zVwd5pMxgcedcVxZ8qj612J6y8udAme7wRPhB3XGJ7bJNUjkb3n8J5ZZk4aHrq+DkTUWPdysC&#10;PghPjUTvTcMB7+mjDRD50K84W4H//dZ5xJO+ycpZQ41Z8PBrLbzizHyzpPzz/CTKCNPm5PQz6Yj5&#10;Q8vy0GLX9RWQInIaQ06mZcSjGZbaQ/1EM2Qes5JJWEm5C47D8gq7cUEzSKr5PIGod53AW7twMoaO&#10;LEdpPrZPwrtev0jCv4OhhcX0lYw7bPQMbr5GkmLSeOS5Y7Xnn/o+Sb+fUXGwHO4Taj9JZy8AAAD/&#10;/wMAUEsDBBQABgAIAAAAIQDv05ii4QAAAA0BAAAPAAAAZHJzL2Rvd25yZXYueG1sTI/BTsMwEETv&#10;SPyDtUjcqNMoNFGIUwGCA5WqihaJqxsvcUS8jmKnDX/P9gTHnRnNvqnWs+vFCcfQeVKwXCQgkBpv&#10;OmoVfBxe7woQIWoyuveECn4wwLq+vqp0afyZ3vG0j63gEgqlVmBjHEopQ2PR6bDwAxJ7X350OvI5&#10;ttKM+szlrpdpkqyk0x3xB6sHfLbYfO8np+CwfTKTNLN5e2m2mx1+yo3Ndkrd3syPDyAizvEvDBd8&#10;RoeamY5+IhNEryAvVrwlspGm6T0IjhR5loE4XqRsmYOsK/l/Rf0LAAD//wMAUEsBAi0AFAAGAAgA&#10;AAAhALaDOJL+AAAA4QEAABMAAAAAAAAAAAAAAAAAAAAAAFtDb250ZW50X1R5cGVzXS54bWxQSwEC&#10;LQAUAAYACAAAACEAOP0h/9YAAACUAQAACwAAAAAAAAAAAAAAAAAvAQAAX3JlbHMvLnJlbHNQSwEC&#10;LQAUAAYACAAAACEAv0AA148CAACRBQAADgAAAAAAAAAAAAAAAAAuAgAAZHJzL2Uyb0RvYy54bWxQ&#10;SwECLQAUAAYACAAAACEA79OYouEAAAANAQAADwAAAAAAAAAAAAAAAADpBAAAZHJzL2Rvd25yZXYu&#10;eG1sUEsFBgAAAAAEAAQA8wAAAPcFAAAAAA==&#10;" o:allowoverlap="f" fillcolor="white [3201]" stroked="f" strokeweight=".5pt">
              <v:textbox style="mso-fit-shape-to-text:t">
                <w:txbxContent>
                  <w:p w14:paraId="598A5E39"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v:textbox>
              <w10:wrap type="square" anchorx="page" anchory="page"/>
            </v:shape>
          </w:pict>
        </mc:Fallback>
      </mc:AlternateContent>
    </w:r>
    <w:r>
      <w:t xml:space="preserve"> </w:t>
    </w:r>
  </w:p>
</w:ftr>
</file>

<file path=word/footer6.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7CF51C16" w14:textId="77777777" w:rsidR="00244011" w:rsidRDefault="00244011" w:rsidP="00EE1584">
    <w:pPr>
      <w:pStyle w:val="Brdtext"/>
    </w:pPr>
    <w:r>
      <w:rPr>
        <w:noProof/>
        <w:lang w:eastAsia="sv-SE"/>
      </w:rPr>
      <mc:AlternateContent>
        <mc:Choice Requires="wps">
          <w:drawing>
            <wp:anchor distT="0" distB="0" distL="0" distR="0" simplePos="0" relativeHeight="251645440"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24"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58205746"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37" type="#_x0000_t202" style="position:absolute;left:0;text-align:left;margin-left:393pt;margin-top:611.25pt;width:44.2pt;height:9.6pt;z-index:251645440;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3E4SsjwIAAJEFAAAOAAAAZHJzL2Uyb0RvYy54bWysVMFu2zAMvQ/YPwi6r47TtFuDOEXWosOA&#10;oi3WDD0rstQYk0VNYmJnXz9KtpOs66XDLrYkPpLi0yNnl21t2Fb5UIEteH4y4kxZCWVlnwv+fXnz&#10;4RNnAYUthQGrCr5TgV/O37+bNW6qxrAGUyrPKIgN08YVfI3oplkW5FrVIpyAU5aMGnwtkLb+OSu9&#10;aCh6bbLxaHSeNeBL50GqEOj0ujPyeYqvtZJ4r3VQyEzB6W6Yvj59V/GbzWdi+uyFW1eyv4b4h1vU&#10;orKUdB/qWqBgG1/9FaqupIcAGk8k1BloXUmVaqBq8tGLah7XwqlUC5ET3J6m8P/Cyrvtg2dVWfDx&#10;hDMranqjpWrRb6iAPNLTuDAl1KMjHLafoaVnHs4DHcaqW+3r+Kd6GNmJ6N2eXArGJB2eneenE7JI&#10;MuXj/GKcyM8Ozs4H/KKgZnFRcE9vlygV29uAdBGCDpCYK4CpypvKmLSJelFXxrOtoJc2mK5IHn+g&#10;jGVNwc9Pz0YpsIXo3kU2NoZRSTF9ulh4V2Ba4c6oiDH2m9LEWKrzldxCSmX3+RM6ojSleotjjz/c&#10;6i3OXR3kkTKDxb1zXVnwqfrUYgfKyh8DZbrDE+FHdccltqs2SeVieP8VlDuShYeur4KTNxU93q0I&#10;+CA8NRK9Nw0HvKePNkDkQ7/ibA3+12vnEU/6JitnDTVmwcPPjfCKM/PVkvIv8kmUEabN5Owj6Yj5&#10;Y8vq2GI39RWQInIaQ06mZcSjGZbaQ/1EM2QRs5JJWEm5C47D8gq7cUEzSKrFIoGod53AW/voZAwd&#10;WY7SXLZPwrtev0jCv4OhhcX0hYw7bPQMbrFBkmLSeOS5Y7Xnn/o+Sb+fUXGwHO8T6jBJ578BAAD/&#10;/wMAUEsDBBQABgAIAAAAIQDv05ii4QAAAA0BAAAPAAAAZHJzL2Rvd25yZXYueG1sTI/BTsMwEETv&#10;SPyDtUjcqNMoNFGIUwGCA5WqihaJqxsvcUS8jmKnDX/P9gTHnRnNvqnWs+vFCcfQeVKwXCQgkBpv&#10;OmoVfBxe7woQIWoyuveECn4wwLq+vqp0afyZ3vG0j63gEgqlVmBjHEopQ2PR6bDwAxJ7X350OvI5&#10;ttKM+szlrpdpkqyk0x3xB6sHfLbYfO8np+CwfTKTNLN5e2m2mx1+yo3Ndkrd3syPDyAizvEvDBd8&#10;RoeamY5+IhNEryAvVrwlspGm6T0IjhR5loE4XqRsmYOsK/l/Rf0LAAD//wMAUEsBAi0AFAAGAAgA&#10;AAAhALaDOJL+AAAA4QEAABMAAAAAAAAAAAAAAAAAAAAAAFtDb250ZW50X1R5cGVzXS54bWxQSwEC&#10;LQAUAAYACAAAACEAOP0h/9YAAACUAQAACwAAAAAAAAAAAAAAAAAvAQAAX3JlbHMvLnJlbHNQSwEC&#10;LQAUAAYACAAAACEA9xOErI8CAACRBQAADgAAAAAAAAAAAAAAAAAuAgAAZHJzL2Uyb0RvYy54bWxQ&#10;SwECLQAUAAYACAAAACEA79OYouEAAAANAQAADwAAAAAAAAAAAAAAAADpBAAAZHJzL2Rvd25yZXYu&#10;eG1sUEsFBgAAAAAEAAQA8wAAAPcFAAAAAA==&#10;" o:allowoverlap="f" fillcolor="white [3201]" stroked="f" strokeweight=".5pt">
              <v:textbox style="mso-fit-shape-to-text:t">
                <w:txbxContent>
                  <w:p w14:paraId="58205746"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v:textbox>
              <w10:wrap type="square" anchorx="page" anchory="page"/>
            </v:shape>
          </w:pict>
        </mc:Fallback>
      </mc:AlternateContent>
    </w:r>
    <w:r>
      <w:t xml:space="preserve"> </w:t>
    </w:r>
  </w:p>
</w:ftr>
</file>

<file path=word/footer7.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287E3609" w14:textId="77777777" w:rsidR="00244011" w:rsidRDefault="00244011" w:rsidP="009C2B67">
    <w:pPr>
      <w:pStyle w:val="Brdtext"/>
    </w:pPr>
    <w:r>
      <w:rPr>
        <w:noProof/>
        <w:lang w:eastAsia="sv-SE"/>
      </w:rPr>
      <mc:AlternateContent>
        <mc:Choice Requires="wps">
          <w:drawing>
            <wp:anchor distT="0" distB="0" distL="0" distR="0" simplePos="0" relativeHeight="251672064"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28"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77A91EA3" w14:textId="77777777" w:rsidR="00244011" w:rsidRPr="00756E21" w:rsidRDefault="00244011" w:rsidP="009C2B67">
                          <w:pPr>
                            <w:pStyle w:val="Brdtext"/>
                            <w:jc w:val="right"/>
                          </w:pPr>
                          <w:r>
                            <w:fldChar w:fldCharType="begin"/>
                          </w:r>
                          <w:r>
                            <w:instrText xml:space="preserve"> PAGE   \* MERGEFORMAT </w:instrText>
                          </w:r>
                          <w:r>
                            <w:fldChar w:fldCharType="separate"/>
                          </w:r>
                          <w:r w:rsidR="00EC3063">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_x0000_s1040" type="#_x0000_t202" style="position:absolute;left:0;text-align:left;margin-left:5.4pt;margin-top:610.95pt;width:44.2pt;height:9.6pt;z-index:251672064;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zXDNcjwIAAJIFAAAOAAAAZHJzL2Uyb0RvYy54bWysVFFv2yAQfp+0/4B4Xx2nabdGcaqsVadJ&#10;VVutnfpMMCTWMDAgsbNfvw9sJ1nXl057sYH77o777uNml22tyFY4Xxld0PxkRInQ3JSVXhX0+9PN&#10;h0+U+MB0yZTRoqA74enl/P27WWOnYmzWRpXCEQTRftrYgq5DsNMs83wtauZPjBUaRmlczQK2bpWV&#10;jjWIXqtsPBqdZ41xpXWGC+9xet0Z6TzFl1LwcC+lF4GoguJuIX1d+i7jN5vP2HTlmF1XvL8G+4db&#10;1KzSSLoPdc0CIxtX/RWqrrgz3shwwk2dGSkrLlINqCYfvajmcc2sSLWAHG/3NPn/F5bfbR8cqcqC&#10;jtEpzWr06Em0wW1QwCTS01g/BerRAhfaz6ZFm4dzj8NYdStdHf+oh8AOond7chGMcByeneenE1g4&#10;TPk4vxgn8rODs3U+fBGmJnFRUIfeJUrZ9tYHXATQARJzeaOq8qZSKm2iXsSVcmTL0GkV0hXh8QdK&#10;adIU9Pz0bJQCaxPdu8hKxzAiKaZPFwvvCkyrsFMiYpT+JiQYS3W+kptxLvQ+f0JHlESqtzj2+MOt&#10;3uLc1QGPlNnosHeuK21cqj49sQNl5Y+BMtnhQfhR3XEZ2mWbpJKPBwEsTbmDLpzpHpa3/KZC926Z&#10;Dw/M4SWh4ZgO4R4fqQzYN/2KkrVxv147j3gIHFZKGrzMgvqfG+YEJeqrhvQv8knUUUibydlHCIm4&#10;Y8vy2KI39ZWBJHLMIcvTMuKDGpbSmfoZQ2QRs8LENEfugoZheRW6eYEhxMVikUB4vJaFW/1oeQwd&#10;aY7afGqfmbO9gAOUf2eGN8ymL3TcYaOnt4tNgBaTyCPRHat9A/Dwk/b7IRUny/E+oQ6jdP4bAAD/&#10;/wMAUEsDBBQABgAIAAAAIQCWEfCI3wAAAAsBAAAPAAAAZHJzL2Rvd25yZXYueG1sTI9Ba8MwDIXv&#10;g/4Ho8Fuq5NQRpPFKevYDiuUsnawqxtrcVgsh9hps38/9dSexJMeT98rV5PrxAmH0HpSkM4TEEi1&#10;Ny01Cr4O749LECFqMrrzhAr+MMCqmt2VujD+TJ942sdGcAiFQiuwMfaFlKG26HSY+x6Jbz9+cDqy&#10;HBppBn3mcNfJLEmepNMt8Qere3y1WP/uR6fgsF2bUZrJfLzV280Ov+XGLnZKPdxPL88gIk7xaoYL&#10;PqNDxUxHP5IJomOdMHnkmWVpDoIdeZ6BOF42izQFWZXytkP1DwAA//8DAFBLAQItABQABgAIAAAA&#10;IQC2gziS/gAAAOEBAAATAAAAAAAAAAAAAAAAAAAAAABbQ29udGVudF9UeXBlc10ueG1sUEsBAi0A&#10;FAAGAAgAAAAhADj9If/WAAAAlAEAAAsAAAAAAAAAAAAAAAAALwEAAF9yZWxzLy5yZWxzUEsBAi0A&#10;FAAGAAgAAAAhAHNcM1yPAgAAkgUAAA4AAAAAAAAAAAAAAAAALgIAAGRycy9lMm9Eb2MueG1sUEsB&#10;Ai0AFAAGAAgAAAAhAJYR8IjfAAAACwEAAA8AAAAAAAAAAAAAAAAA6QQAAGRycy9kb3ducmV2Lnht&#10;bFBLBQYAAAAABAAEAPMAAAD1BQAAAAA=&#10;" o:allowoverlap="f" fillcolor="white [3201]" stroked="f" strokeweight=".5pt">
              <v:textbox style="mso-fit-shape-to-text:t">
                <w:txbxContent>
                  <w:p w14:paraId="77A91EA3" w14:textId="77777777" w:rsidR="00244011" w:rsidRPr="00756E21" w:rsidRDefault="00244011" w:rsidP="009C2B67">
                    <w:pPr>
                      <w:pStyle w:val="Brdtext"/>
                      <w:jc w:val="right"/>
                    </w:pPr>
                    <w:r>
                      <w:fldChar w:fldCharType="begin"/>
                    </w:r>
                    <w:r>
                      <w:instrText xml:space="preserve"> PAGE   \* MERGEFORMAT </w:instrText>
                    </w:r>
                    <w:r>
                      <w:fldChar w:fldCharType="separate"/>
                    </w:r>
                    <w:r w:rsidR="00EC3063">
                      <w:rPr>
                        <w:noProof/>
                      </w:rPr>
                      <w:t>2</w:t>
                    </w:r>
                    <w:r>
                      <w:fldChar w:fldCharType="end"/>
                    </w:r>
                  </w:p>
                </w:txbxContent>
              </v:textbox>
              <w10:wrap type="square" anchorx="page" anchory="page"/>
            </v:shape>
          </w:pict>
        </mc:Fallback>
      </mc:AlternateContent>
    </w:r>
    <w:r>
      <w:t xml:space="preserve"> </w:t>
    </w:r>
  </w:p>
</w:ftr>
</file>

<file path=word/footer8.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37227DFF" w14:textId="77777777" w:rsidR="00244011" w:rsidRDefault="00244011" w:rsidP="00EE1584">
    <w:pPr>
      <w:pStyle w:val="Brdtext"/>
    </w:pPr>
    <w:r>
      <w:rPr>
        <w:noProof/>
        <w:lang w:eastAsia="sv-SE"/>
      </w:rPr>
      <mc:AlternateContent>
        <mc:Choice Requires="wps">
          <w:drawing>
            <wp:anchor distT="0" distB="0" distL="0" distR="0" simplePos="0" relativeHeight="251646464"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29"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5E455496"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41" type="#_x0000_t202" style="position:absolute;left:0;text-align:left;margin-left:393pt;margin-top:611.25pt;width:44.2pt;height:9.6pt;z-index:251646464;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d6GZrkAIAAJIFAAAOAAAAZHJzL2Uyb0RvYy54bWysVE1v2zAMvQ/YfxB0Xx2nH1uCOEXWosOA&#10;oi3WDj0rspQYk0VNYmJnv36UbCdZ10uHXWxJfCTFp0fOLtvasK3yoQJb8PxkxJmyEsrKrgr+/enm&#10;wyfOAgpbCgNWFXynAr+cv383a9xUjWENplSeURAbpo0r+BrRTbMsyLWqRTgBpywZNfhaIG39Kiu9&#10;aCh6bbLxaHSRNeBL50GqEOj0ujPyeYqvtZJ4r3VQyEzB6W6Yvj59l/GbzWdiuvLCrSvZX0P8wy1q&#10;UVlKug91LVCwja/+ClVX0kMAjScS6gy0rqRKNVA1+ehFNY9r4VSqhcgJbk9T+H9h5d32wbOqLPh4&#10;wpkVNb3Rk2rRb6iAPNLTuDAl1KMjHLafoaVnHs4DHcaqW+3r+Kd6GNmJ6N2eXArGJB2eX+SnZ2SR&#10;ZMrH+WScyM8Ozs4H/KKgZnFRcE9vlygV29uAdBGCDpCYK4CpypvKmLSJelFXxrOtoJc2mK5IHn+g&#10;jGVNwS9Oz0cpsIXo3kU2NoZRSTF9ulh4V2Ba4c6oiDH2m9LEWKrzldxCSmX3+RM6ojSleotjjz/c&#10;6i3OXR3kkTKDxb1zXVnwqfrUYgfKyh8DZbrDE+FHdccltss2SSU/HQSwhHJHuvDQNVZw8qai17sV&#10;AR+Ep06iB6fpgPf00QaIfehXnK3B/3rtPOJJ4GTlrKHOLHj4uRFecWa+WpL+JD+LOsK0OTv/SEJi&#10;/tiyPLbYTX0FJImc5pCTaRnxaIal9lA/0xBZxKxkElZS7oLjsLzCbl7QEJJqsUggal4n8NY+OhlD&#10;R5qjNp/aZ+FdL2Ak5d/B0MNi+kLHHTZ6BrfYIGkxiTwS3bHaPwA1ftJ+P6TiZDneJ9RhlM5/AwAA&#10;//8DAFBLAwQUAAYACAAAACEA79OYouEAAAANAQAADwAAAGRycy9kb3ducmV2LnhtbEyPwU7DMBBE&#10;70j8g7VI3KjTKDRRiFMBggOVqooWiasbL3FEvI5ipw1/z/YEx50Zzb6p1rPrxQnH0HlSsFwkIJAa&#10;bzpqFXwcXu8KECFqMrr3hAp+MMC6vr6qdGn8md7xtI+t4BIKpVZgYxxKKUNj0emw8AMSe19+dDry&#10;ObbSjPrM5a6XaZKspNMd8QerB3y22HzvJ6fgsH0ykzSzeXtptpsdfsqNzXZK3d7Mjw8gIs7xLwwX&#10;fEaHmpmOfiITRK8gL1a8JbKRpuk9CI4UeZaBOF6kbJmDrCv5f0X9CwAA//8DAFBLAQItABQABgAI&#10;AAAAIQC2gziS/gAAAOEBAAATAAAAAAAAAAAAAAAAAAAAAABbQ29udGVudF9UeXBlc10ueG1sUEsB&#10;Ai0AFAAGAAgAAAAhADj9If/WAAAAlAEAAAsAAAAAAAAAAAAAAAAALwEAAF9yZWxzLy5yZWxzUEsB&#10;Ai0AFAAGAAgAAAAhAF3oZmuQAgAAkgUAAA4AAAAAAAAAAAAAAAAALgIAAGRycy9lMm9Eb2MueG1s&#10;UEsBAi0AFAAGAAgAAAAhAO/TmKLhAAAADQEAAA8AAAAAAAAAAAAAAAAA6gQAAGRycy9kb3ducmV2&#10;LnhtbFBLBQYAAAAABAAEAPMAAAD4BQAAAAA=&#10;" o:allowoverlap="f" fillcolor="white [3201]" stroked="f" strokeweight=".5pt">
              <v:textbox style="mso-fit-shape-to-text:t">
                <w:txbxContent>
                  <w:p w14:paraId="5E455496"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v:textbox>
              <w10:wrap type="square" anchorx="page" anchory="page"/>
            </v:shape>
          </w:pict>
        </mc:Fallback>
      </mc:AlternateContent>
    </w:r>
    <w:r>
      <w:t xml:space="preserve"> </w:t>
    </w:r>
  </w:p>
</w:ftr>
</file>

<file path=word/footer9.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2940A3D7" w14:textId="77777777" w:rsidR="00244011" w:rsidRDefault="00244011" w:rsidP="00EE1584">
    <w:pPr>
      <w:pStyle w:val="Brdtext"/>
    </w:pPr>
    <w:r>
      <w:rPr>
        <w:noProof/>
        <w:lang w:eastAsia="sv-SE"/>
      </w:rPr>
      <mc:AlternateContent>
        <mc:Choice Requires="wps">
          <w:drawing>
            <wp:anchor distT="0" distB="0" distL="0" distR="0" simplePos="0" relativeHeight="251647488"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27"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428649B1"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42" type="#_x0000_t202" style="position:absolute;left:0;text-align:left;margin-left:393pt;margin-top:611.25pt;width:44.2pt;height:9.6pt;z-index:251647488;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r+YGykAIAAJIFAAAOAAAAZHJzL2Uyb0RvYy54bWysVFFP2zAQfp+0/2D5faQpBUZFijoQ0yQE&#10;aGXi2XVsGs3xefa1SffrOTtJ2zFemPaS2L7v7nyfv7uLy7Y2bKN8qMAWPD8acaashLKyzwX/8Xjz&#10;6TNnAYUthQGrCr5VgV/OPn64aNxUjWEFplSeURAbpo0r+ArRTbMsyJWqRTgCpywZNfhaIG39c1Z6&#10;0VD02mTj0eg0a8CXzoNUIdDpdWfksxRfayXxXuugkJmC090wfX36LuM3m12I6bMXblXJ/hriH25R&#10;i8pS0l2oa4GCrX31V6i6kh4CaDySUGegdSVVqoGqyUevqlmshFOpFiInuB1N4f+FlXebB8+qsuDj&#10;M86sqOmNHlWLfk0F5JGexoUpoRaOcNh+gZaeeTgPdBirbrWv45/qYWQnorc7cikYk3R4cpofT8gi&#10;yZSP8/NxIj/bOzsf8KuCmsVFwT29XaJUbG4D0kUIOkBirgCmKm8qY9Im6kVdGc82gl7aYLoiefyB&#10;MpY1BT89PhmlwBaiexfZ2BhGJcX06WLhXYFphVujIsbY70oTY6nON3ILKZXd5U/oiNKU6j2OPX5/&#10;q/c4d3WQR8oMFnfOdWXBp+pTi+0pK38OlOkOT4Qf1B2X2C7bJJV8MghgCeWWdOGha6zg5E1Fr3cr&#10;Aj4IT51ED07TAe/pow0Q+9CvOFuB//3WecSTwMnKWUOdWfDway284sx8syT983wSdYRpMzk5IyEx&#10;f2hZHlrsur4CkkROc8jJtIx4NMNSe6ifaIjMY1YyCSspd8FxWF5hNy9oCEk1nycQNa8TeGsXTsbQ&#10;keaozcf2SXjXCxhJ+Xcw9LCYvtJxh42ewc3XSFpMIo9Ed6z2D0CNn7TfD6k4WQ73CbUfpbMXAAAA&#10;//8DAFBLAwQUAAYACAAAACEA79OYouEAAAANAQAADwAAAGRycy9kb3ducmV2LnhtbEyPwU7DMBBE&#10;70j8g7VI3KjTKDRRiFMBggOVqooWiasbL3FEvI5ipw1/z/YEx50Zzb6p1rPrxQnH0HlSsFwkIJAa&#10;bzpqFXwcXu8KECFqMrr3hAp+MMC6vr6qdGn8md7xtI+t4BIKpVZgYxxKKUNj0emw8AMSe19+dDry&#10;ObbSjPrM5a6XaZKspNMd8QerB3y22HzvJ6fgsH0ykzSzeXtptpsdfsqNzXZK3d7Mjw8gIs7xLwwX&#10;fEaHmpmOfiITRK8gL1a8JbKRpuk9CI4UeZaBOF6kbJmDrCv5f0X9CwAA//8DAFBLAQItABQABgAI&#10;AAAAIQC2gziS/gAAAOEBAAATAAAAAAAAAAAAAAAAAAAAAABbQ29udGVudF9UeXBlc10ueG1sUEsB&#10;Ai0AFAAGAAgAAAAhADj9If/WAAAAlAEAAAsAAAAAAAAAAAAAAAAALwEAAF9yZWxzLy5yZWxzUEsB&#10;Ai0AFAAGAAgAAAAhAOv5gbKQAgAAkgUAAA4AAAAAAAAAAAAAAAAALgIAAGRycy9lMm9Eb2MueG1s&#10;UEsBAi0AFAAGAAgAAAAhAO/TmKLhAAAADQEAAA8AAAAAAAAAAAAAAAAA6gQAAGRycy9kb3ducmV2&#10;LnhtbFBLBQYAAAAABAAEAPMAAAD4BQAAAAA=&#10;" o:allowoverlap="f" fillcolor="white [3201]" stroked="f" strokeweight=".5pt">
              <v:textbox style="mso-fit-shape-to-text:t">
                <w:txbxContent>
                  <w:p w14:paraId="428649B1"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v:textbox>
              <w10:wrap type="square" anchorx="page" anchory="page"/>
            </v:shape>
          </w:pict>
        </mc:Fallback>
      </mc:AlternateContent>
    </w:r>
    <w:r>
      <w:t xml:space="preserve"> </w:t>
    </w:r>
  </w:p>
</w:ftr>
</file>

<file path=word/footer10.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188E665A" w14:textId="77777777" w:rsidR="00244011" w:rsidRDefault="00244011" w:rsidP="009C2B67">
    <w:pPr>
      <w:pStyle w:val="Brdtext"/>
    </w:pPr>
    <w:r>
      <w:rPr>
        <w:noProof/>
        <w:lang w:eastAsia="sv-SE"/>
      </w:rPr>
      <mc:AlternateContent>
        <mc:Choice Requires="wps">
          <w:drawing>
            <wp:anchor distT="0" distB="0" distL="0" distR="0" simplePos="0" relativeHeight="251673088"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31"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2FD322BF" w14:textId="77777777" w:rsidR="00244011" w:rsidRPr="00756E21" w:rsidRDefault="00244011" w:rsidP="009C2B67">
                          <w:pPr>
                            <w:pStyle w:val="Brdtext"/>
                            <w:jc w:val="right"/>
                          </w:pPr>
                          <w:r>
                            <w:fldChar w:fldCharType="begin"/>
                          </w:r>
                          <w:r>
                            <w:instrText xml:space="preserve"> PAGE   \* MERGEFORMAT </w:instrText>
                          </w:r>
                          <w:r>
                            <w:fldChar w:fldCharType="separate"/>
                          </w:r>
                          <w:r w:rsidR="00EC3063">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_x0000_s1045" type="#_x0000_t202" style="position:absolute;left:0;text-align:left;margin-left:5.4pt;margin-top:610.95pt;width:44.2pt;height:9.6pt;z-index:251673088;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WwEp1jgIAAJIFAAAOAAAAZHJzL2Uyb0RvYy54bWysVF1P2zAUfZ+0/2D5faQpBUZFijoQ0yQE&#10;aGXi2XVsGs2xPdtt0v16jp2k7RgvTHtJbN9zv8499sVlWyuyEc5XRhc0PxpRIjQ3ZaWfC/rj8ebT&#10;Z0p8YLpkymhR0K3w9HL28cNFY6dibFZGlcIRBNF+2tiCrkKw0yzzfCVq5o+MFRpGaVzNArbuOSsd&#10;axC9Vtl4NDrNGuNK6wwX3uP0ujPSWYovpeDhXkovAlEFRW0hfV36LuM3m12w6bNjdlXxvgz2D1XU&#10;rNJIugt1zQIja1f9FaquuDPeyHDETZ0ZKSsuUg/oJh+96maxYlakXkCOtzua/P8Ly+82D45UZUGP&#10;c0o0qzGjR9EGt0YDk0hPY/0UqIUFLrRfTIsxD+ceh7HrVro6/tEPgR1Eb3fkIhjhODw5zY8nsHCY&#10;8nF+Pk7kZ3tn63z4KkxN4qKgDrNLlLLNrQ8oBNABEnN5o6ryplIqbaJexJVyZMMwaRVSifD4A6U0&#10;aQp6enwySoG1ie5dZKVjGJEU06eLjXcNplXYKhExSn8XEoylPt/IzTgXepc/oSNKItV7HHv8vqr3&#10;OHd9wCNlNjrsnOtKG5e6T1dsT1n5c6BMdngQftB3XIZ22Sap5GeDAJam3EIXznQXy1t+U2F6t8yH&#10;B+ZwkzBwvA7hHh+pDNg3/YqSlXG/3zqPeAgcVkoa3MyC+l9r5gQl6puG9M/zSdRRSJvJyRmERNyh&#10;ZXlo0ev6ykASUDeqS8uID2pYSmfqJzwi85gVJqY5chc0DMur0L0XeIS4mM8TCJfXsnCrF5bH0JHm&#10;qM3H9ok52ws4QPl3ZrjDbPpKxx02eno7XwdoMYk8Et2x2g8AFz9pv3+k4styuE+o/VM6ewEAAP//&#10;AwBQSwMEFAAGAAgAAAAhAJYR8IjfAAAACwEAAA8AAABkcnMvZG93bnJldi54bWxMj0FrwzAMhe+D&#10;/gejwW6rk1BGk8Up69gOK5SydrCrG2txWCyH2Gmzfz/11J7Ekx5P3ytXk+vECYfQelKQzhMQSLU3&#10;LTUKvg7vj0sQIWoyuvOECv4wwKqa3ZW6MP5Mn3jax0ZwCIVCK7Ax9oWUobbodJj7HolvP35wOrIc&#10;GmkGfeZw18ksSZ6k0y3xB6t7fLVY/+5Hp+CwXZtRmsl8vNXbzQ6/5cYudko93E8vzyAiTvFqhgs+&#10;o0PFTEc/kgmiY50weeSZZWkOgh15noE4XjaLNAVZlfK2Q/UPAAD//wMAUEsBAi0AFAAGAAgAAAAh&#10;ALaDOJL+AAAA4QEAABMAAAAAAAAAAAAAAAAAAAAAAFtDb250ZW50X1R5cGVzXS54bWxQSwECLQAU&#10;AAYACAAAACEAOP0h/9YAAACUAQAACwAAAAAAAAAAAAAAAAAvAQAAX3JlbHMvLnJlbHNQSwECLQAU&#10;AAYACAAAACEAVsBKdY4CAACSBQAADgAAAAAAAAAAAAAAAAAuAgAAZHJzL2Uyb0RvYy54bWxQSwEC&#10;LQAUAAYACAAAACEAlhHwiN8AAAALAQAADwAAAAAAAAAAAAAAAADoBAAAZHJzL2Rvd25yZXYueG1s&#10;UEsFBgAAAAAEAAQA8wAAAPQFAAAAAA==&#10;" o:allowoverlap="f" fillcolor="white [3201]" stroked="f" strokeweight=".5pt">
              <v:textbox style="mso-fit-shape-to-text:t">
                <w:txbxContent>
                  <w:p w14:paraId="2FD322BF" w14:textId="77777777" w:rsidR="00244011" w:rsidRPr="00756E21" w:rsidRDefault="00244011" w:rsidP="009C2B67">
                    <w:pPr>
                      <w:pStyle w:val="Brdtext"/>
                      <w:jc w:val="right"/>
                    </w:pPr>
                    <w:r>
                      <w:fldChar w:fldCharType="begin"/>
                    </w:r>
                    <w:r>
                      <w:instrText xml:space="preserve"> PAGE   \* MERGEFORMAT </w:instrText>
                    </w:r>
                    <w:r>
                      <w:fldChar w:fldCharType="separate"/>
                    </w:r>
                    <w:r w:rsidR="00EC3063">
                      <w:rPr>
                        <w:noProof/>
                      </w:rPr>
                      <w:t>2</w:t>
                    </w:r>
                    <w:r>
                      <w:fldChar w:fldCharType="end"/>
                    </w:r>
                  </w:p>
                </w:txbxContent>
              </v:textbox>
              <w10:wrap type="square" anchorx="page" anchory="page"/>
            </v:shape>
          </w:pict>
        </mc:Fallback>
      </mc:AlternateContent>
    </w:r>
    <w:r>
      <w:t xml:space="preserve"> </w:t>
    </w:r>
  </w:p>
</w:ftr>
</file>

<file path=word/footer1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6C3B66E5" w14:textId="77777777" w:rsidR="00244011" w:rsidRDefault="00244011" w:rsidP="00EE1584">
    <w:pPr>
      <w:pStyle w:val="Brdtext"/>
    </w:pPr>
    <w:r>
      <w:rPr>
        <w:noProof/>
        <w:lang w:eastAsia="sv-SE"/>
      </w:rPr>
      <mc:AlternateContent>
        <mc:Choice Requires="wps">
          <w:drawing>
            <wp:anchor distT="0" distB="0" distL="0" distR="0" simplePos="0" relativeHeight="251648512"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32"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327A790A"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46" type="#_x0000_t202" style="position:absolute;left:0;text-align:left;margin-left:393pt;margin-top:611.25pt;width:44.2pt;height:9.6pt;z-index:251648512;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qMfZ0kAIAAJIFAAAOAAAAZHJzL2Uyb0RvYy54bWysVE1v2zAMvQ/YfxB0Xx2nH2uDOEXWosOA&#10;oi3WDj0rspQYk0VNYmJnv76UbCdZ10uHXWxJfCTFp0dOL9vasI3yoQJb8PxoxJmyEsrKLgv+4+nm&#10;0zlnAYUthQGrCr5VgV/OPn6YNm6ixrACUyrPKIgNk8YVfIXoJlkW5ErVIhyBU5aMGnwtkLZ+mZVe&#10;NBS9Ntl4NDrLGvCl8yBVCHR63Rn5LMXXWkm81zooZKbgdDdMX5++i/jNZlMxWXrhVpXsryH+4Ra1&#10;qCwl3YW6FijY2ld/haor6SGAxiMJdQZaV1KlGqiafPSqmseVcCrVQuQEt6Mp/L+w8m7z4FlVFvx4&#10;zJkVNb3Rk2rRr6mAPNLTuDAh1KMjHLZfoKVnHs4DHcaqW+3r+Kd6GNmJ6O2OXArGJB2enuXHJ2SR&#10;ZMrH+cU4kZ/tnZ0P+FVBzeKi4J7eLlEqNrcB6SIEHSAxVwBTlTeVMWkT9aKujGcbQS9tMF2RPP5A&#10;Gcuagp8dn45SYAvRvYtsbAyjkmL6dLHwrsC0wq1REWPsd6WJsVTnG7mFlMru8id0RGlK9R7HHr+/&#10;1XucuzrII2UGizvnurLgU/WpxfaUlT8HynSHJ8IP6o5LbBdtkkp+PghgAeWWdOGha6zg5E1Fr3cr&#10;Aj4IT51ED07TAe/pow0Q+9CvOFuB//3WecSTwMnKWUOdWfDway284sx8syT9i/wk6gjT5uT0MwmJ&#10;+UPL4tBi1/UVkCRymkNOpmXEoxmW2kP9TENkHrOSSVhJuQuOw/IKu3lBQ0iq+TyBqHmdwFv76GQM&#10;HWmO2nxqn4V3vYCRlH8HQw+LySsdd9joGdx8jaTFJPJIdMdq/wDU+En7/ZCKk+Vwn1D7UTp7AQAA&#10;//8DAFBLAwQUAAYACAAAACEA79OYouEAAAANAQAADwAAAGRycy9kb3ducmV2LnhtbEyPwU7DMBBE&#10;70j8g7VI3KjTKDRRiFMBggOVqooWiasbL3FEvI5ipw1/z/YEx50Zzb6p1rPrxQnH0HlSsFwkIJAa&#10;bzpqFXwcXu8KECFqMrr3hAp+MMC6vr6qdGn8md7xtI+t4BIKpVZgYxxKKUNj0emw8AMSe19+dDry&#10;ObbSjPrM5a6XaZKspNMd8QerB3y22HzvJ6fgsH0ykzSzeXtptpsdfsqNzXZK3d7Mjw8gIs7xLwwX&#10;fEaHmpmOfiITRK8gL1a8JbKRpuk9CI4UeZaBOF6kbJmDrCv5f0X9CwAA//8DAFBLAQItABQABgAI&#10;AAAAIQC2gziS/gAAAOEBAAATAAAAAAAAAAAAAAAAAAAAAABbQ29udGVudF9UeXBlc10ueG1sUEsB&#10;Ai0AFAAGAAgAAAAhADj9If/WAAAAlAEAAAsAAAAAAAAAAAAAAAAALwEAAF9yZWxzLy5yZWxzUEsB&#10;Ai0AFAAGAAgAAAAhAOox9nSQAgAAkgUAAA4AAAAAAAAAAAAAAAAALgIAAGRycy9lMm9Eb2MueG1s&#10;UEsBAi0AFAAGAAgAAAAhAO/TmKLhAAAADQEAAA8AAAAAAAAAAAAAAAAA6gQAAGRycy9kb3ducmV2&#10;LnhtbFBLBQYAAAAABAAEAPMAAAD4BQAAAAA=&#10;" o:allowoverlap="f" fillcolor="white [3201]" stroked="f" strokeweight=".5pt">
              <v:textbox style="mso-fit-shape-to-text:t">
                <w:txbxContent>
                  <w:p w14:paraId="327A790A"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v:textbox>
              <w10:wrap type="square" anchorx="page" anchory="page"/>
            </v:shape>
          </w:pict>
        </mc:Fallback>
      </mc:AlternateContent>
    </w:r>
    <w:r>
      <w:t xml:space="preserve"> </w:t>
    </w:r>
  </w:p>
</w:ftr>
</file>

<file path=word/footer1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0772A8F1" w14:textId="77777777" w:rsidR="00244011" w:rsidRDefault="00244011" w:rsidP="00EE1584">
    <w:pPr>
      <w:pStyle w:val="Brdtext"/>
    </w:pPr>
    <w:r>
      <w:rPr>
        <w:noProof/>
        <w:lang w:eastAsia="sv-SE"/>
      </w:rPr>
      <mc:AlternateContent>
        <mc:Choice Requires="wps">
          <w:drawing>
            <wp:anchor distT="0" distB="0" distL="0" distR="0" simplePos="0" relativeHeight="251649536"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30"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65D5F6D5"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47" type="#_x0000_t202" style="position:absolute;left:0;text-align:left;margin-left:393pt;margin-top:611.25pt;width:44.2pt;height:9.6pt;z-index:251649536;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77aoZkAIAAJIFAAAOAAAAZHJzL2Uyb0RvYy54bWysVF1v2yAUfZ+0/4B4Xx2nH1uiOFXWqtOk&#10;qq3WTn0mGBJrGBiQ2Nmv3wHbSdb1pdNebOCeey/3cO6dXba1IlvhfGV0QfOTESVCc1NWelXQ7083&#10;Hz5R4gPTJVNGi4LuhKeX8/fvZo2dirFZG1UKRxBE+2ljC7oOwU6zzPO1qJk/MVZoGKVxNQvYulVW&#10;OtYgeq2y8Wh0kTXGldYZLrzH6XVnpPMUX0rBw72UXgSiCoq7hfR16buM32w+Y9OVY3Zd8f4a7B9u&#10;UbNKI+k+1DULjGxc9VeouuLOeCPDCTd1ZqSsuEg1oJp89KKaxzWzItUCcrzd0+T/X1h+t31wpCoL&#10;egp6NKvxRk+iDW6DAvJIT2P9FKhHC1xoP5sWzzycexzGqlvp6vhHPQR2RNrtyUUwwnF4fpGfnsHC&#10;YcrH+WScyM8Oztb58EWYmsRFQR3eLlHKtrc+4CKADpCYyxtVlTeVUmkT9SKulCNbhpdWIV0RHn+g&#10;lCZNQS9Oz0cpsDbRvYusdAwjkmL6dLHwrsC0CjslIkbpb0KCsVTnK7kZ50Lv8yd0REmkeotjjz/c&#10;6i3OXR3wSJmNDnvnutLGpepTix0oK38MlMkOD8KP6o7L0C7bJJV8MghgacoddOFM11je8psKr3fL&#10;fHhgDp2EB8d0CPf4SGXAvulXlKyN+/XaecRD4LBS0qAzC+p/bpgTlKivGtKf5GdRRyFtzs4/QkjE&#10;HVuWxxa9qa8MJJFjDlmelhEf1LCUztTPGCKLmBUmpjlyFzQMy6vQzQsMIS4WiwRC81oWbvWj5TF0&#10;pDlq86l9Zs72Ag5Q/p0ZephNX+i4w0ZPbxebAC0mkUeiO1b7B0DjJ+33QypOluN9Qh1G6fw3AAAA&#10;//8DAFBLAwQUAAYACAAAACEA79OYouEAAAANAQAADwAAAGRycy9kb3ducmV2LnhtbEyPwU7DMBBE&#10;70j8g7VI3KjTKDRRiFMBggOVqooWiasbL3FEvI5ipw1/z/YEx50Zzb6p1rPrxQnH0HlSsFwkIJAa&#10;bzpqFXwcXu8KECFqMrr3hAp+MMC6vr6qdGn8md7xtI+t4BIKpVZgYxxKKUNj0emw8AMSe19+dDry&#10;ObbSjPrM5a6XaZKspNMd8QerB3y22HzvJ6fgsH0ykzSzeXtptpsdfsqNzXZK3d7Mjw8gIs7xLwwX&#10;fEaHmpmOfiITRK8gL1a8JbKRpuk9CI4UeZaBOF6kbJmDrCv5f0X9CwAA//8DAFBLAQItABQABgAI&#10;AAAAIQC2gziS/gAAAOEBAAATAAAAAAAAAAAAAAAAAAAAAABbQ29udGVudF9UeXBlc10ueG1sUEsB&#10;Ai0AFAAGAAgAAAAhADj9If/WAAAAlAEAAAsAAAAAAAAAAAAAAAAALwEAAF9yZWxzLy5yZWxzUEsB&#10;Ai0AFAAGAAgAAAAhAHvtqhmQAgAAkgUAAA4AAAAAAAAAAAAAAAAALgIAAGRycy9lMm9Eb2MueG1s&#10;UEsBAi0AFAAGAAgAAAAhAO/TmKLhAAAADQEAAA8AAAAAAAAAAAAAAAAA6gQAAGRycy9kb3ducmV2&#10;LnhtbFBLBQYAAAAABAAEAPMAAAD4BQAAAAA=&#10;" o:allowoverlap="f" fillcolor="white [3201]" stroked="f" strokeweight=".5pt">
              <v:textbox style="mso-fit-shape-to-text:t">
                <w:txbxContent>
                  <w:p w14:paraId="65D5F6D5"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v:textbox>
              <w10:wrap type="square" anchorx="page" anchory="page"/>
            </v:shape>
          </w:pict>
        </mc:Fallback>
      </mc:AlternateContent>
    </w:r>
    <w:r>
      <w:t xml:space="preserve"> </w:t>
    </w:r>
  </w:p>
</w:ftr>
</file>

<file path=word/footer1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64FEFB1F" w14:textId="77777777" w:rsidR="00244011" w:rsidRDefault="00244011" w:rsidP="009C2B67">
    <w:pPr>
      <w:pStyle w:val="Brdtext"/>
    </w:pPr>
    <w:r>
      <w:rPr>
        <w:noProof/>
        <w:lang w:eastAsia="sv-SE"/>
      </w:rPr>
      <mc:AlternateContent>
        <mc:Choice Requires="wps">
          <w:drawing>
            <wp:anchor distT="0" distB="0" distL="0" distR="0" simplePos="0" relativeHeight="251675136"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37"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2A63713C" w14:textId="77777777" w:rsidR="00244011" w:rsidRPr="00756E21" w:rsidRDefault="00244011" w:rsidP="009C2B67">
                          <w:pPr>
                            <w:pStyle w:val="Brdtext"/>
                            <w:jc w:val="right"/>
                          </w:pPr>
                          <w:r>
                            <w:fldChar w:fldCharType="begin"/>
                          </w:r>
                          <w:r>
                            <w:instrText xml:space="preserve"> PAGE   \* MERGEFORMAT </w:instrText>
                          </w:r>
                          <w:r>
                            <w:fldChar w:fldCharType="separate"/>
                          </w:r>
                          <w:r w:rsidR="00EC3063">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_x0000_s1050" type="#_x0000_t202" style="position:absolute;left:0;text-align:left;margin-left:5.4pt;margin-top:610.95pt;width:44.2pt;height:9.6pt;z-index:251675136;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EYV3LkAIAAJIFAAAOAAAAZHJzL2Uyb0RvYy54bWysVFFP2zAQfp+0/2D5faQpBUZFijoQ0yQE&#10;aGXi2XVsGs3xefa1SffrOTtJ2zFemPaS2L7v7nyfv7uLy7Y2bKN8qMAWPD8acaashLKyzwX/8Xjz&#10;6TNnAYUthQGrCr5VgV/OPn64aNxUjWEFplSeURAbpo0r+ArRTbMsyJWqRTgCpywZNfhaIG39c1Z6&#10;0VD02mTj0eg0a8CXzoNUIdDpdWfksxRfayXxXuugkJmC090wfX36LuM3m12I6bMXblXJ/hriH25R&#10;i8pS0l2oa4GCrX31V6i6kh4CaDySUGegdSVVqoGqyUevqlmshFOpFiInuB1N4f+FlXebB8+qsuDH&#10;Z5xZUdMbPaoW/ZoKmER6GhemhFo4wmH7BVp65uE80GGsutW+jn+qh5GdiN7uyKVgTNLhyWl+PCGL&#10;JFM+zs/Hifxs7+x8wK8KahYXBff0dolSsbkNSBch6ACJuQKYqrypjEmbqBd1ZTzbCHppg+mK5PEH&#10;yljWFPz0+GSUAluI7l1kY2MYlRTTp4uFdwWmFW6NihhjvytNjKU638gtpFR2lz+hI0pTqvc49vj9&#10;rd7j3NVBHikzWNw515UFn6pPLbanrPw5UKY7PBF+UHdcYrtsk1TG40EASyi3pAsPXWMFJ28qer1b&#10;EfBBeOokenCaDnhPH22A2Id+xdkK/O+3ziOeBE5WzhrqzIKHX2vhFWfmmyXpn+eTqCNMm8nJGQmJ&#10;+UPL8tBi1/UVkCRymkNOpmXEoxmW2kP9RENkHrOSSVhJuQuOw/IKu3lBQ0iq+TyBqHmdwFu7cDKG&#10;jjRHbT62T8K7XsBIyr+DoYfF9JWOO2z0DG6+RtJiEnkkumO1fwBq/KT9fkjFyXK4T6j9KJ29AAAA&#10;//8DAFBLAwQUAAYACAAAACEAlhHwiN8AAAALAQAADwAAAGRycy9kb3ducmV2LnhtbEyPQWvDMAyF&#10;74P+B6PBbquTUEaTxSnr2A4rlLJ2sKsba3FYLIfYabN/P/XUnsSTHk/fK1eT68QJh9B6UpDOExBI&#10;tTctNQq+Du+PSxAhajK684QK/jDAqprdlbow/kyfeNrHRnAIhUIrsDH2hZShtuh0mPseiW8/fnA6&#10;shwaaQZ95nDXySxJnqTTLfEHq3t8tVj/7ken4LBdm1GayXy81dvNDr/lxi52Sj3cTy/PICJO8WqG&#10;Cz6jQ8VMRz+SCaJjnTB55JllaQ6CHXmegTheNos0BVmV8rZD9Q8AAP//AwBQSwECLQAUAAYACAAA&#10;ACEAtoM4kv4AAADhAQAAEwAAAAAAAAAAAAAAAAAAAAAAW0NvbnRlbnRfVHlwZXNdLnhtbFBLAQIt&#10;ABQABgAIAAAAIQA4/SH/1gAAAJQBAAALAAAAAAAAAAAAAAAAAC8BAABfcmVscy8ucmVsc1BLAQIt&#10;ABQABgAIAAAAIQBEYV3LkAIAAJIFAAAOAAAAAAAAAAAAAAAAAC4CAABkcnMvZTJvRG9jLnhtbFBL&#10;AQItABQABgAIAAAAIQCWEfCI3wAAAAsBAAAPAAAAAAAAAAAAAAAAAOoEAABkcnMvZG93bnJldi54&#10;bWxQSwUGAAAAAAQABADzAAAA9gUAAAAA&#10;" o:allowoverlap="f" fillcolor="white [3201]" stroked="f" strokeweight=".5pt">
              <v:textbox style="mso-fit-shape-to-text:t">
                <w:txbxContent>
                  <w:p w14:paraId="2A63713C" w14:textId="77777777" w:rsidR="00244011" w:rsidRPr="00756E21" w:rsidRDefault="00244011" w:rsidP="009C2B67">
                    <w:pPr>
                      <w:pStyle w:val="Brdtext"/>
                      <w:jc w:val="right"/>
                    </w:pPr>
                    <w:r>
                      <w:fldChar w:fldCharType="begin"/>
                    </w:r>
                    <w:r>
                      <w:instrText xml:space="preserve"> PAGE   \* MERGEFORMAT </w:instrText>
                    </w:r>
                    <w:r>
                      <w:fldChar w:fldCharType="separate"/>
                    </w:r>
                    <w:r w:rsidR="00EC3063">
                      <w:rPr>
                        <w:noProof/>
                      </w:rPr>
                      <w:t>2</w:t>
                    </w:r>
                    <w:r>
                      <w:fldChar w:fldCharType="end"/>
                    </w:r>
                  </w:p>
                </w:txbxContent>
              </v:textbox>
              <w10:wrap type="square" anchorx="page" anchory="page"/>
            </v:shape>
          </w:pict>
        </mc:Fallback>
      </mc:AlternateContent>
    </w:r>
    <w:r>
      <w:t xml:space="preserve"> </w:t>
    </w:r>
  </w:p>
</w:ftr>
</file>

<file path=word/footer14.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309BFD1B" w14:textId="77777777" w:rsidR="00244011" w:rsidRDefault="00244011" w:rsidP="00EE1584">
    <w:pPr>
      <w:pStyle w:val="Brdtext"/>
    </w:pPr>
    <w:r>
      <w:rPr>
        <w:noProof/>
        <w:lang w:eastAsia="sv-SE"/>
      </w:rPr>
      <mc:AlternateContent>
        <mc:Choice Requires="wps">
          <w:drawing>
            <wp:anchor distT="0" distB="0" distL="0" distR="0" simplePos="0" relativeHeight="251652608"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38"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1C3516B3"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51" type="#_x0000_t202" style="position:absolute;left:0;text-align:left;margin-left:393pt;margin-top:611.25pt;width:44.2pt;height:9.6pt;z-index:251652608;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i0ZJikAIAAJIFAAAOAAAAZHJzL2Uyb0RvYy54bWysVFFv2yAQfp+0/4B4Xx0nbbdGcaqsVadJ&#10;VVutnfpMMCTWMDAgsbNfvw9sJ1nXl057sYH77o777uNml22tyFY4Xxld0PxkRInQ3JSVXhX0+9PN&#10;h0+U+MB0yZTRoqA74enl/P27WWOnYmzWRpXCEQTRftrYgq5DsNMs83wtauZPjBUaRmlczQK2bpWV&#10;jjWIXqtsPBqdZ41xpXWGC+9xet0Z6TzFl1LwcC+lF4GoguJuIX1d+i7jN5vP2HTlmF1XvL8G+4db&#10;1KzSSLoPdc0CIxtX/RWqrrgz3shwwk2dGSkrLlINqCYfvajmcc2sSLWAHG/3NPn/F5bfbR8cqcqC&#10;TtApzWr06Em0wW1QQB7paayfAvVogQvtZ9OizcO5x2GsupWujn/UQ2AH0bs9uQhGOA7PzvPJKSwc&#10;pnycX4wT+dnB2TofvghTk7goqEPvEqVse+sDLgLoAIm5vFFVeVMplTZRL+JKObJl6LQK6Yrw+AOl&#10;NGkKej45G6XA2kT3LrLSMYxIiunTxcK7AtMq7JSIGKW/CQnGUp2v5GacC73Pn9ARJZHqLY49/nCr&#10;tzh3dcAjZTY67J3rShuXqk9P7EBZ+WOgTHZ4EH5Ud1yGdtkmqYwngwCWptxBF850D8tbflOhe7fM&#10;hwfm8JLQcEyHcI+PVAbsm35Fydq4X6+dRzwEDislDV5mQf3PDXOCEvVVQ/oX+WnUUUib07OPEBJx&#10;x5blsUVv6isDSeSYQ5anZcQHNSylM/UzhsgiZoWJaY7cBQ3D8ip08wJDiIvFIoHweC0Lt/rR8hg6&#10;0hy1+dQ+M2d7AQco/84Mb5hNX+i4w0ZPbxebAC0mkUeiO1b7BuDhJ+33QypOluN9Qh1G6fw3AAAA&#10;//8DAFBLAwQUAAYACAAAACEA79OYouEAAAANAQAADwAAAGRycy9kb3ducmV2LnhtbEyPwU7DMBBE&#10;70j8g7VI3KjTKDRRiFMBggOVqooWiasbL3FEvI5ipw1/z/YEx50Zzb6p1rPrxQnH0HlSsFwkIJAa&#10;bzpqFXwcXu8KECFqMrr3hAp+MMC6vr6qdGn8md7xtI+t4BIKpVZgYxxKKUNj0emw8AMSe19+dDry&#10;ObbSjPrM5a6XaZKspNMd8QerB3y22HzvJ6fgsH0ykzSzeXtptpsdfsqNzXZK3d7Mjw8gIs7xLwwX&#10;fEaHmpmOfiITRK8gL1a8JbKRpuk9CI4UeZaBOF6kbJmDrCv5f0X9CwAA//8DAFBLAQItABQABgAI&#10;AAAAIQC2gziS/gAAAOEBAAATAAAAAAAAAAAAAAAAAAAAAABbQ29udGVudF9UeXBlc10ueG1sUEsB&#10;Ai0AFAAGAAgAAAAhADj9If/WAAAAlAEAAAsAAAAAAAAAAAAAAAAALwEAAF9yZWxzLy5yZWxzUEsB&#10;Ai0AFAAGAAgAAAAhAGLRkmKQAgAAkgUAAA4AAAAAAAAAAAAAAAAALgIAAGRycy9lMm9Eb2MueG1s&#10;UEsBAi0AFAAGAAgAAAAhAO/TmKLhAAAADQEAAA8AAAAAAAAAAAAAAAAA6gQAAGRycy9kb3ducmV2&#10;LnhtbFBLBQYAAAAABAAEAPMAAAD4BQAAAAA=&#10;" o:allowoverlap="f" fillcolor="white [3201]" stroked="f" strokeweight=".5pt">
              <v:textbox style="mso-fit-shape-to-text:t">
                <w:txbxContent>
                  <w:p w14:paraId="1C3516B3"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v:textbox>
              <w10:wrap type="square" anchorx="page" anchory="page"/>
            </v:shape>
          </w:pict>
        </mc:Fallback>
      </mc:AlternateContent>
    </w:r>
    <w:r>
      <w:t xml:space="preserve"> </w:t>
    </w:r>
  </w:p>
</w:ftr>
</file>

<file path=word/footer15.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4ADD432C" w14:textId="77777777" w:rsidR="00244011" w:rsidRDefault="00244011" w:rsidP="00EE1584">
    <w:pPr>
      <w:pStyle w:val="Brdtext"/>
    </w:pPr>
    <w:r>
      <w:rPr>
        <w:noProof/>
        <w:lang w:eastAsia="sv-SE"/>
      </w:rPr>
      <mc:AlternateContent>
        <mc:Choice Requires="wps">
          <w:drawing>
            <wp:anchor distT="0" distB="0" distL="0" distR="0" simplePos="0" relativeHeight="251653632"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36"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2DEA67FA"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52" type="#_x0000_t202" style="position:absolute;left:0;text-align:left;margin-left:393pt;margin-top:611.25pt;width:44.2pt;height:9.6pt;z-index:251653632;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UwHW7kAIAAJIFAAAOAAAAZHJzL2Uyb0RvYy54bWysVMFu2zAMvQ/YPwi6r47TNFuDOkXWosOA&#10;oi2WDj0rstQYk0VNYmJnXz9KtpOs66XDLrYkPpLi0yMvLtvasK3yoQJb8PxkxJmyEsrKPhf8++PN&#10;h0+cBRS2FAasKvhOBX45f//uonEzNYY1mFJ5RkFsmDWu4GtEN8uyINeqFuEEnLJk1OBrgbT1z1np&#10;RUPRa5ONR6Np1oAvnQepQqDT687I5ym+1krivdZBITMFp7th+vr0XcVvNr8Qs2cv3LqS/TXEP9yi&#10;FpWlpPtQ1wIF2/jqr1B1JT0E0Hgioc5A60qqVANVk49eVLNcC6dSLUROcHuawv8LK++2D55VZcFP&#10;p5xZUdMbPaoW/YYKyCM9jQszQi0d4bD9DC0983Ae6DBW3Wpfxz/Vw8hORO/25FIwJunwbJqfTsgi&#10;yZSP8/NxIj87ODsf8IuCmsVFwT29XaJUbG8D0kUIOkBirgCmKm8qY9Im6kVdGc+2gl7aYLoiefyB&#10;MpY1BZ+eno1SYAvRvYtsbAyjkmL6dLHwrsC0wp1REWPsN6WJsVTnK7mFlMru8yd0RGlK9RbHHn+4&#10;1VucuzrII2UGi3vnurLgU/WpxQ6UlT8GynSHJ8KP6o5LbFdtksp4MghgBeWOdOGha6zg5E1Fr3cr&#10;Aj4IT51ED07TAe/pow0Q+9CvOFuD//XaecSTwMnKWUOdWfDwcyO84sx8tST983wSdYRpMzn7SEJi&#10;/tiyOrbYTX0FJImc5pCTaRnxaIal9lA/0RBZxKxkElZS7oLjsLzCbl7QEJJqsUggal4n8NYunYyh&#10;I81Rm4/tk/CuFzCS8u9g6GExe6HjDhs9g1tskLSYRB6J7ljtH4AaP2m/H1JxshzvE+owSue/AQAA&#10;//8DAFBLAwQUAAYACAAAACEA79OYouEAAAANAQAADwAAAGRycy9kb3ducmV2LnhtbEyPwU7DMBBE&#10;70j8g7VI3KjTKDRRiFMBggOVqooWiasbL3FEvI5ipw1/z/YEx50Zzb6p1rPrxQnH0HlSsFwkIJAa&#10;bzpqFXwcXu8KECFqMrr3hAp+MMC6vr6qdGn8md7xtI+t4BIKpVZgYxxKKUNj0emw8AMSe19+dDry&#10;ObbSjPrM5a6XaZKspNMd8QerB3y22HzvJ6fgsH0ykzSzeXtptpsdfsqNzXZK3d7Mjw8gIs7xLwwX&#10;fEaHmpmOfiITRK8gL1a8JbKRpuk9CI4UeZaBOF6kbJmDrCv5f0X9CwAA//8DAFBLAQItABQABgAI&#10;AAAAIQC2gziS/gAAAOEBAAATAAAAAAAAAAAAAAAAAAAAAABbQ29udGVudF9UeXBlc10ueG1sUEsB&#10;Ai0AFAAGAAgAAAAhADj9If/WAAAAlAEAAAsAAAAAAAAAAAAAAAAALwEAAF9yZWxzLy5yZWxzUEsB&#10;Ai0AFAAGAAgAAAAhANTAdbuQAgAAkgUAAA4AAAAAAAAAAAAAAAAALgIAAGRycy9lMm9Eb2MueG1s&#10;UEsBAi0AFAAGAAgAAAAhAO/TmKLhAAAADQEAAA8AAAAAAAAAAAAAAAAA6gQAAGRycy9kb3ducmV2&#10;LnhtbFBLBQYAAAAABAAEAPMAAAD4BQAAAAA=&#10;" o:allowoverlap="f" fillcolor="white [3201]" stroked="f" strokeweight=".5pt">
              <v:textbox style="mso-fit-shape-to-text:t">
                <w:txbxContent>
                  <w:p w14:paraId="2DEA67FA"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v:textbox>
              <w10:wrap type="square" anchorx="page" anchory="page"/>
            </v:shape>
          </w:pict>
        </mc:Fallback>
      </mc:AlternateContent>
    </w:r>
    <w:r>
      <w:t xml:space="preserve"> </w:t>
    </w: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footnote w:type="separator" w:id="-1">
    <w:p w14:paraId="7259D023" w14:textId="77777777" w:rsidR="00775C7C" w:rsidRDefault="00775C7C" w:rsidP="006923D1">
      <w:pPr>
        <w:pStyle w:val="Sidfot"/>
      </w:pPr>
    </w:p>
  </w:footnote>
  <w:footnote w:type="continuationSeparator" w:id="0">
    <w:p w14:paraId="6CABA408" w14:textId="77777777" w:rsidR="00775C7C" w:rsidRPr="006923D1" w:rsidRDefault="00775C7C" w:rsidP="006923D1">
      <w:pPr>
        <w:pStyle w:val="Sidfot"/>
      </w:pPr>
    </w:p>
  </w:footnote>
  <w:footnote w:type="continuationNotice" w:id="1">
    <w:p w14:paraId="6D594052" w14:textId="77777777" w:rsidR="00775C7C" w:rsidRDefault="00775C7C" w:rsidP="006923D1">
      <w:pPr>
        <w:pStyle w:val="RKbas"/>
      </w:pPr>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3876B441" w14:textId="77777777" w:rsidR="00244011" w:rsidRDefault="00244011" w:rsidP="00664D04">
    <w:pPr>
      <w:pStyle w:val="Brdtext"/>
    </w:pPr>
    <w:r>
      <w:rPr>
        <w:noProof/>
        <w:lang w:eastAsia="sv-SE"/>
      </w:rPr>
      <mc:AlternateContent>
        <mc:Choice Requires="wps">
          <w:drawing>
            <wp:anchor distT="0" distB="0" distL="0" distR="0" simplePos="0" relativeHeight="251655680" behindDoc="0" locked="0" layoutInCell="1" allowOverlap="0" wp14:anchorId="7C6F8B3A" wp14:editId="5E3D2E53">
              <wp:simplePos x="0" y="0"/>
              <wp:positionH relativeFrom="page">
                <wp:posOffset>373380</wp:posOffset>
              </wp:positionH>
              <wp:positionV relativeFrom="page">
                <wp:posOffset>451485</wp:posOffset>
              </wp:positionV>
              <wp:extent cx="1141200" cy="121920"/>
              <wp:effectExtent l="0" t="0" r="1905" b="3810"/>
              <wp:wrapSquare wrapText="bothSides"/>
              <wp:docPr id="7"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3EFEBC0F" w14:textId="1B8262F1" w:rsidR="00244011" w:rsidRPr="00756E21" w:rsidRDefault="002D19B2" w:rsidP="00664D04">
                          <w:pPr>
                            <w:pStyle w:val="Brdtext"/>
                            <w:jc w:val="left"/>
                          </w:pPr>
                          <w:sdt>
                            <w:sdtPr>
                              <w:alias w:val="NummerEtikett"/>
                              <w:tag w:val="NummerEtikett"/>
                              <w:id w:val="-1694306074"/>
                              <w:lock w:val="sdtContentLocked"/>
                              <w:dataBinding w:prefixMappings="xmlns:ns0='http://rkdhs/mallar/lagstiftning/Skr/Skr.xsd'" w:xpath="/ns0:dokumentvärden[1]/ns0:dokumentnummer[1]/@etikett" w:storeItemID="{068625C3-B546-44A5-B525-B7CC092E5AD6}"/>
                              <w:text/>
                            </w:sdtPr>
                            <w:sdtEndPr/>
                            <w:sdtContent>
                              <w:r w:rsidR="001D73FF">
                                <w:t>Skr.</w:t>
                              </w:r>
                            </w:sdtContent>
                          </w:sdt>
                          <w:r w:rsidR="00244011">
                            <w:t xml:space="preserve"> </w:t>
                          </w:r>
                          <w:sdt>
                            <w:sdtPr>
                              <w:alias w:val="Nummer"/>
                              <w:tag w:val="Nummer"/>
                              <w:id w:val="175086779"/>
                              <w:lock w:val="sdtContentLocked"/>
                              <w:dataBinding w:prefixMappings="xmlns:ns0='http://rkdhs/mallar/lagstiftning/Skr/Skr.xsd'" w:xpath="/ns0:dokumentvärden[1]/ns0:dokumentnummer[1]" w:storeItemID="{068625C3-B546-44A5-B525-B7CC092E5AD6}"/>
                              <w:text/>
                            </w:sdtPr>
                            <w:sdtEndPr/>
                            <w:sdtContent>
                              <w:r w:rsidR="009E3F7F">
                                <w:t>2021/22:80</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Textruta 2" o:spid="_x0000_s1027" type="#_x0000_t202" style="position:absolute;left:0;text-align:left;margin-left:29.4pt;margin-top:35.55pt;width:89.85pt;height:9.6pt;z-index:251655680;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VgUc5jAIAAIoFAAAOAAAAZHJzL2Uyb0RvYy54bWysVE1v2zAMvQ/YfxB0Xx1nabsGdYqsRYcB&#10;RVusHXpWZKkxJokapcTOfv0o2flY10uHXWxJfCTFp0eeX3TWsLXC0ICreHk04kw5CXXjniv+/fH6&#10;wyfOQhSuFgacqvhGBX4xe//uvPVTNYYlmFohoyAuTFtf8WWMfloUQS6VFeEIvHJk1IBWRNric1Gj&#10;aCm6NcV4NDopWsDaI0gVAp1e9UY+y/G1VjLeaR1UZKbidLeYv5i/i/QtZudi+ozCLxs5XEP8wy2s&#10;aBwl3YW6ElGwFTZ/hbKNRAig45EEW4DWjVS5BqqmHL2o5mEpvMq1EDnB72gK/y+svF3fI2vqip9y&#10;5oSlJ3pUXcQV3X+c2Gl9mBLowRMsdp+ho1fengc6TEV3Gm36UzmM7MTzZsctBWMyOZWTkh6MM0m2&#10;clyejTP5xd7bY4hfFFiWFhVHertMqVjfhEg3IegWkpIFME193RiTN0kv6tIgWwt6aRPzHcnjD5Rx&#10;rK34ycfjUQ7sILn3kY1LYVRWzJAuVd5XmFdxY1TCGPdNaWIsF/pKbiGlcrv8GZ1QmlK9xXHA72/1&#10;Fue+DvLImcHFnbNtHGCuPrfYnrL6x5Yy3eOJ8IO60zJ2i25QxALqDQkCoW+o4OV1Q692I0K8F0gd&#10;RA9NUyHe0UcbINZhWHG2BPz12nnCk7DJyllLHVnx8HMlUHFmvjqS/Fk5maQWzpvJ8SkJiOGhZXFo&#10;cSt7CSSFkuaPl3mZ8NFslxrBPtHwmKesZBJOUu6Kx+3yMvZzgoaPVPN5BlHTehFv3IOXKXSiN2ny&#10;sXsS6AfhRpL8LWx7V0xf6LfHJs/g56tIGsziTgT3rA7EU8NnzQ/DKU2Uw31G7Ufo7DcAAAD//wMA&#10;UEsDBBQABgAIAAAAIQCrTYIT3wAAAAgBAAAPAAAAZHJzL2Rvd25yZXYueG1sTI/BTsMwEETvSP0H&#10;aytxo05aCiFkUxUEBypVFS0SVzde4qjxOoqdNvw95gTH0Yxm3hSr0bbiTL1vHCOkswQEceV0wzXC&#10;x+H1JgPhg2KtWseE8E0eVuXkqlC5dhd+p/M+1CKWsM8Vggmhy6X0lSGr/Mx1xNH7cr1VIcq+lrpX&#10;l1huWzlPkjtpVcNxwaiOng1Vp/1gEQ7bJz1IPeq3l2q72dGn3JjbHeL1dFw/ggg0hr8w/OJHdCgj&#10;09ENrL1oEZZZJA8I92kKIvrzRbYEcUR4SBYgy0L+P1D+AAAA//8DAFBLAQItABQABgAIAAAAIQC2&#10;gziS/gAAAOEBAAATAAAAAAAAAAAAAAAAAAAAAABbQ29udGVudF9UeXBlc10ueG1sUEsBAi0AFAAG&#10;AAgAAAAhADj9If/WAAAAlAEAAAsAAAAAAAAAAAAAAAAALwEAAF9yZWxzLy5yZWxzUEsBAi0AFAAG&#10;AAgAAAAhABWBRzmMAgAAigUAAA4AAAAAAAAAAAAAAAAALgIAAGRycy9lMm9Eb2MueG1sUEsBAi0A&#10;FAAGAAgAAAAhAKtNghPfAAAACAEAAA8AAAAAAAAAAAAAAAAA5gQAAGRycy9kb3ducmV2LnhtbFBL&#10;BQYAAAAABAAEAPMAAADyBQAAAAA=&#10;" o:allowoverlap="f" fillcolor="white [3201]" stroked="f" strokeweight=".5pt">
              <v:textbox style="mso-fit-shape-to-text:t">
                <w:txbxContent>
                  <w:p w14:paraId="3EFEBC0F" w14:textId="1B8262F1" w:rsidR="00244011" w:rsidRPr="00756E21" w:rsidRDefault="002D19B2" w:rsidP="00664D04">
                    <w:pPr>
                      <w:pStyle w:val="Brdtext"/>
                      <w:jc w:val="left"/>
                    </w:pPr>
                    <w:sdt>
                      <w:sdtPr>
                        <w:alias w:val="NummerEtikett"/>
                        <w:tag w:val="NummerEtikett"/>
                        <w:id w:val="-1694306074"/>
                        <w:lock w:val="sdtContentLocked"/>
                        <w:dataBinding w:prefixMappings="xmlns:ns0='http://rkdhs/mallar/lagstiftning/Skr/Skr.xsd'" w:xpath="/ns0:dokumentvärden[1]/ns0:dokumentnummer[1]/@etikett" w:storeItemID="{068625C3-B546-44A5-B525-B7CC092E5AD6}"/>
                        <w:text/>
                      </w:sdtPr>
                      <w:sdtEndPr/>
                      <w:sdtContent>
                        <w:r w:rsidR="001D73FF">
                          <w:t>Skr.</w:t>
                        </w:r>
                      </w:sdtContent>
                    </w:sdt>
                    <w:r w:rsidR="00244011">
                      <w:t xml:space="preserve"> </w:t>
                    </w:r>
                    <w:sdt>
                      <w:sdtPr>
                        <w:alias w:val="Nummer"/>
                        <w:tag w:val="Nummer"/>
                        <w:id w:val="175086779"/>
                        <w:lock w:val="sdtContentLocked"/>
                        <w:dataBinding w:prefixMappings="xmlns:ns0='http://rkdhs/mallar/lagstiftning/Skr/Skr.xsd'" w:xpath="/ns0:dokumentvärden[1]/ns0:dokumentnummer[1]" w:storeItemID="{068625C3-B546-44A5-B525-B7CC092E5AD6}"/>
                        <w:text/>
                      </w:sdtPr>
                      <w:sdtEndPr/>
                      <w:sdtContent>
                        <w:r w:rsidR="009E3F7F">
                          <w:t>2021/22:80</w:t>
                        </w:r>
                      </w:sdtContent>
                    </w:sdt>
                  </w:p>
                </w:txbxContent>
              </v:textbox>
              <w10:wrap type="square" anchorx="page" anchory="page"/>
            </v:shape>
          </w:pict>
        </mc:Fallback>
      </mc:AlternateContent>
    </w:r>
    <w:r>
      <w:t xml:space="preserve"> </w:t>
    </w:r>
  </w:p>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27DDD826" w14:textId="6D00029E" w:rsidR="00244011" w:rsidRDefault="00731449" w:rsidP="00EE1584">
    <w:pPr>
      <w:pStyle w:val="Brdtext"/>
    </w:pPr>
    <w:r>
      <w:rPr>
        <w:noProof/>
        <w:lang w:eastAsia="sv-SE"/>
      </w:rPr>
      <mc:AlternateContent>
        <mc:Choice Requires="wps">
          <w:drawing>
            <wp:anchor distT="0" distB="0" distL="0" distR="0" simplePos="0" relativeHeight="251677184" behindDoc="0" locked="0" layoutInCell="1" allowOverlap="0" wp14:anchorId="35FC501C" wp14:editId="71A23F5A">
              <wp:simplePos x="0" y="0"/>
              <wp:positionH relativeFrom="page">
                <wp:posOffset>4544060</wp:posOffset>
              </wp:positionH>
              <wp:positionV relativeFrom="margin">
                <wp:posOffset>-36195</wp:posOffset>
              </wp:positionV>
              <wp:extent cx="1141200" cy="244800"/>
              <wp:effectExtent l="0" t="0" r="1905" b="3810"/>
              <wp:wrapSquare wrapText="bothSides"/>
              <wp:docPr id="3" name="Textruta 3"/>
              <wp:cNvGraphicFramePr/>
              <a:graphic xmlns:a="http://schemas.openxmlformats.org/drawingml/2006/main">
                <a:graphicData uri="http://schemas.microsoft.com/office/word/2010/wordprocessingShape">
                  <wps:wsp>
                    <wps:cNvSpPr txBox="1"/>
                    <wps:spPr>
                      <a:xfrm>
                        <a:off x="0" y="0"/>
                        <a:ext cx="1141200" cy="24480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23B3ECA1" w14:textId="77777777" w:rsidR="00731449" w:rsidRPr="00756E21" w:rsidRDefault="00731449" w:rsidP="00A118D8">
                          <w:pPr>
                            <w:pStyle w:val="Brdtext"/>
                            <w:jc w:val="left"/>
                          </w:pPr>
                          <w:sdt>
                            <w:sdtPr>
                              <w:alias w:val="NummerEtikett"/>
                              <w:tag w:val="NummerEtikett"/>
                              <w:id w:val="1763952712"/>
                              <w:lock w:val="contentLocked"/>
                              <w:dataBinding w:prefixMappings="xmlns:ns0='http://rkdhs/mallar/lagstiftning/Skr/Skr.xsd'" w:xpath="/ns0:dokumentvärden[1]/ns0:dokumentnummer[1]/@etikett" w:storeItemID="{068625C3-B546-44A5-B525-B7CC092E5AD6}"/>
                              <w:text/>
                            </w:sdtPr>
                            <w:sdtContent>
                              <w:r>
                                <w:t>Skr.</w:t>
                              </w:r>
                            </w:sdtContent>
                          </w:sdt>
                          <w:r>
                            <w:t xml:space="preserve"> </w:t>
                          </w:r>
                          <w:sdt>
                            <w:sdtPr>
                              <w:alias w:val="Nummer"/>
                              <w:tag w:val="Nummer"/>
                              <w:id w:val="-937444048"/>
                              <w:lock w:val="contentLocked"/>
                              <w:dataBinding w:prefixMappings="xmlns:ns0='http://rkdhs/mallar/lagstiftning/Skr/Skr.xsd'" w:xpath="/ns0:dokumentvärden[1]/ns0:dokumentnummer[1]" w:storeItemID="{068625C3-B546-44A5-B525-B7CC092E5AD6}"/>
                              <w:text/>
                            </w:sdtPr>
                            <w:sdtContent>
                              <w:r>
                                <w:t>2021/22:80</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35FC501C" id="_x0000_t202" coordsize="21600,21600" o:spt="202" path="m,l,21600r21600,l21600,xe">
              <v:stroke joinstyle="miter"/>
              <v:path gradientshapeok="t" o:connecttype="rect"/>
            </v:shapetype>
            <v:shape id="Textruta 3" o:spid="_x0000_s1028" type="#_x0000_t202" style="position:absolute;left:0;text-align:left;margin-left:357.8pt;margin-top:-2.85pt;width:89.85pt;height:19.3pt;z-index:251677184;visibility:visible;mso-wrap-style:square;mso-width-percent:0;mso-height-percent:0;mso-wrap-distance-left:0;mso-wrap-distance-top:0;mso-wrap-distance-right:0;mso-wrap-distance-bottom:0;mso-position-horizontal:absolute;mso-position-horizontal-relative:page;mso-position-vertical:absolute;mso-position-vertical-relative:margin;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Fvs0ajgIAAJIFAAAOAAAAZHJzL2Uyb0RvYy54bWysVFFPGzEMfp+0/xDlfVxbCmMVV9SBmCYh&#10;QIOJ5zSX0NOSOHPS3nW/fk7uru0YL0x7uXPiz3Zsf/b5RWsN2ygMNbiSj49GnCknoardc8m/P15/&#10;OOMsROEqYcCpkm9V4Bfz9+/OGz9TE1iBqRQycuLCrPElX8XoZ0UR5EpZEY7AK0dKDWhFpCM+FxWK&#10;hrxbU0xGo9OiAaw8glQh0O1Vp+Tz7F9rJeOd1kFFZkpOb4v5i/m7TN9ifi5mzyj8qpb9M8Q/vMKK&#10;2lHQnasrEQVbY/2XK1tLhAA6HkmwBWhdS5VzoGzGoxfZPKyEVzkXKk7wuzKF/+dW3m7ukdVVyY85&#10;c8JSix5VG3FN7z9O1Wl8mBHowRMstp+hpS4P94EuU9KtRpv+lA4jPdV5u6stOWMyGY2nY2oYZ5J0&#10;k+n0jGRyX+ytPYb4RYFlSSg5Uu9yScXmJsQOOkBSsACmrq5rY/Ih8UVdGmQbQZ02Mb+RnP+BMo41&#10;JT89Phllxw6SeefZuORGZcb04VLmXYZZilujEsa4b0pTxXKir8QWUiq3i5/RCaUp1FsMe/z+VW8x&#10;7vIgixwZXNwZ29oB5uzziO1LVv0YSqY7PPXmIO8kxnbZZqpMTgYGLKHaEjEQusEKXl7X1L0bEeK9&#10;QJokajhth3hHH22Aqg+9xNkK8Ndr9wlPBCctZw1NZsnDz7VAxZn56oj6n8bTaRrlfJiefJzQAQ81&#10;y0ONW9tLIEqMaQ95mcWEj2YQNYJ9oiWySFFJJZyk2CWPg3gZu31BS0iqxSKDaHi9iDfuwcvkOpU5&#10;cfOxfRLoewJHov4tDDMsZi943GGTZfCLdSQuZpKnQndV7RtAg5/HpF9SabMcnjNqv0rnvwEAAP//&#10;AwBQSwMEFAAGAAgAAAAhAOtZW0fhAAAACQEAAA8AAABkcnMvZG93bnJldi54bWxMj8tOwzAQRfdI&#10;/IM1SOxapy3pI2RSAYIFlaqKtlK3bjzEEfE4ip02/D1mBcvRPbr3TL4ebCMu1PnaMcJknIAgLp2u&#10;uUI4Ht5GSxA+KNaqcUwI3+RhXdze5CrT7sofdNmHSsQS9plCMCG0mZS+NGSVH7uWOGafrrMqxLOr&#10;pO7UNZbbRk6TZC6tqjkuGNXSi6Hya99bhMP2WfdSD/r9tdxudnSSG/OwQ7y/G54eQQQawh8Mv/pR&#10;HYrodHY9ay8ahMUknUcUYZQuQERguUpnIM4Is+kKZJHL/x8UPwAAAP//AwBQSwECLQAUAAYACAAA&#10;ACEAtoM4kv4AAADhAQAAEwAAAAAAAAAAAAAAAAAAAAAAW0NvbnRlbnRfVHlwZXNdLnhtbFBLAQIt&#10;ABQABgAIAAAAIQA4/SH/1gAAAJQBAAALAAAAAAAAAAAAAAAAAC8BAABfcmVscy8ucmVsc1BLAQIt&#10;ABQABgAIAAAAIQBFvs0ajgIAAJIFAAAOAAAAAAAAAAAAAAAAAC4CAABkcnMvZTJvRG9jLnhtbFBL&#10;AQItABQABgAIAAAAIQDrWVtH4QAAAAkBAAAPAAAAAAAAAAAAAAAAAOgEAABkcnMvZG93bnJldi54&#10;bWxQSwUGAAAAAAQABADzAAAA9gUAAAAA&#10;" o:allowoverlap="f" fillcolor="white [3201]" stroked="f" strokeweight=".5pt">
              <v:textbox style="mso-fit-shape-to-text:t">
                <w:txbxContent>
                  <w:p w14:paraId="23B3ECA1" w14:textId="77777777" w:rsidR="00731449" w:rsidRPr="00756E21" w:rsidRDefault="00731449" w:rsidP="00A118D8">
                    <w:pPr>
                      <w:pStyle w:val="Brdtext"/>
                      <w:jc w:val="left"/>
                    </w:pPr>
                    <w:sdt>
                      <w:sdtPr>
                        <w:alias w:val="NummerEtikett"/>
                        <w:tag w:val="NummerEtikett"/>
                        <w:id w:val="1763952712"/>
                        <w:lock w:val="contentLocked"/>
                        <w:dataBinding w:prefixMappings="xmlns:ns0='http://rkdhs/mallar/lagstiftning/Skr/Skr.xsd'" w:xpath="/ns0:dokumentvärden[1]/ns0:dokumentnummer[1]/@etikett" w:storeItemID="{068625C3-B546-44A5-B525-B7CC092E5AD6}"/>
                        <w:text/>
                      </w:sdtPr>
                      <w:sdtContent>
                        <w:r>
                          <w:t>Skr.</w:t>
                        </w:r>
                      </w:sdtContent>
                    </w:sdt>
                    <w:r>
                      <w:t xml:space="preserve"> </w:t>
                    </w:r>
                    <w:sdt>
                      <w:sdtPr>
                        <w:alias w:val="Nummer"/>
                        <w:tag w:val="Nummer"/>
                        <w:id w:val="-937444048"/>
                        <w:lock w:val="contentLocked"/>
                        <w:dataBinding w:prefixMappings="xmlns:ns0='http://rkdhs/mallar/lagstiftning/Skr/Skr.xsd'" w:xpath="/ns0:dokumentvärden[1]/ns0:dokumentnummer[1]" w:storeItemID="{068625C3-B546-44A5-B525-B7CC092E5AD6}"/>
                        <w:text/>
                      </w:sdtPr>
                      <w:sdtContent>
                        <w:r>
                          <w:t>2021/22:80</w:t>
                        </w:r>
                      </w:sdtContent>
                    </w:sdt>
                  </w:p>
                </w:txbxContent>
              </v:textbox>
              <w10:wrap type="square" anchorx="page" anchory="margin"/>
            </v:shape>
          </w:pict>
        </mc:Fallback>
      </mc:AlternateContent>
    </w:r>
    <w:r w:rsidR="00244011">
      <w:rPr>
        <w:noProof/>
        <w:lang w:eastAsia="sv-SE"/>
      </w:rPr>
      <mc:AlternateContent>
        <mc:Choice Requires="wps">
          <w:drawing>
            <wp:anchor distT="0" distB="0" distL="0" distR="0" simplePos="0" relativeHeight="251662848" behindDoc="0" locked="0" layoutInCell="1" allowOverlap="0" wp14:anchorId="6C270289" wp14:editId="09D8830A">
              <wp:simplePos x="0" y="0"/>
              <wp:positionH relativeFrom="page">
                <wp:posOffset>4419600</wp:posOffset>
              </wp:positionH>
              <wp:positionV relativeFrom="page">
                <wp:posOffset>457200</wp:posOffset>
              </wp:positionV>
              <wp:extent cx="1141200" cy="121920"/>
              <wp:effectExtent l="0" t="0" r="1905" b="3810"/>
              <wp:wrapSquare wrapText="bothSides"/>
              <wp:docPr id="6"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2A6C4614" w14:textId="54B69C3A" w:rsidR="00244011" w:rsidRPr="00756E21" w:rsidRDefault="00244011" w:rsidP="00A118D8">
                          <w:pPr>
                            <w:pStyle w:val="Brdtext"/>
                            <w:jc w:val="left"/>
                          </w:pPr>
                          <w:r>
                            <w:t xml:space="preserve"> </w:t>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 w14:anchorId="6C270289" id="_x0000_s1029" type="#_x0000_t202" style="position:absolute;left:0;text-align:left;margin-left:348pt;margin-top:36pt;width:89.85pt;height:9.6pt;z-index:251662848;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RmpE6jAIAAJEFAAAOAAAAZHJzL2Uyb0RvYy54bWysVE1PGzEQvVfqf7B8L5sNgZaIDUpBVJUQ&#10;oELF2fHaZFV/1Xaym/76Pns3H6VcqHrZtT1vZjzPb+b8otOKrIUPjTUVLY9GlAjDbd2Y54p+f7z+&#10;8ImSEJmpmbJGVHQjAr2YvX933rqpGNulVbXwBEFMmLauossY3bQoAl8KzcKRdcLAKK3XLGLrn4va&#10;sxbRtSrGo9Fp0VpfO2+5CAGnV72RznJ8KQWPd1IGEYmqKO4W89fn7yJ9i9k5mz575pYNH67B/uEW&#10;mjUGSXehrlhkZOWbv0LphnsbrIxH3OrCStlwkWtANeXoRTUPS+ZErgXkBLejKfy/sPx2fe9JU1f0&#10;lBLDNJ7oUXTRr3D/48RO68IUoAcHWOw+2w6vvD0POExFd9Lr9Ec5BHbwvNlxi2CEJ6dyUuLBKOGw&#10;lePybJzJL/bezof4RVhN0qKiHm+XKWXrmxBxE0C3kJQsWNXU141SeZP0Ii6VJ2uGl1Yx3xEef6CU&#10;IS0KPT4Z5cDGJvc+sjIpjMiKGdKlyvsK8ypulEgYZb4JCcZyoa/kZpwLs8uf0QklkeotjgN+f6u3&#10;OPd1wCNntibunHVjrM/V5xbbU1b/2FImezwIP6g7LWO36LJUdgJY2HoDXXjb91Vw/LrB492wEO+Z&#10;RyPhvTEc4h0+UlmQb4cVJUvrf712nvDQN6yUtGjMioafK+YFJeqrgfLPyskkdXLeTE4+QkfEH1oW&#10;hxaz0pcWiigxhhzPy4SParuU3uonzJB5ygoTMxy5Kxq3y8vYjwvMIC7m8wxC7zoWb8yD4yl0YjlJ&#10;87F7Yt4N+o1Q/q3dtjCbvpBxj02ewc1XEVLMGk8896wO/KPvs/SHGZUGy+E+o/aTdPYbAAD//wMA&#10;UEsDBBQABgAIAAAAIQAWcxKV4AAAAAkBAAAPAAAAZHJzL2Rvd25yZXYueG1sTI9BS8NAEIXvgv9h&#10;GcGb3TRo0qbZFBU9WCjFVuh1mx2zwexsyG7a+O8dT3p6DO/x5nvlenKdOOMQWk8K5rMEBFLtTUuN&#10;go/D690CRIiajO48oYJvDLCurq9KXRh/oXc872MjuIRCoRXYGPtCylBbdDrMfI/E3qcfnI58Do00&#10;g75wuetkmiSZdLol/mB1j88W66/96BQctk9mlGYyby/1drPDo9zY+51StzfT4wpExCn+heEXn9Gh&#10;YqaTH8kE0SnIlhlviQrylJUDi/whB3FSsJynIKtS/l9Q/QAAAP//AwBQSwECLQAUAAYACAAAACEA&#10;toM4kv4AAADhAQAAEwAAAAAAAAAAAAAAAAAAAAAAW0NvbnRlbnRfVHlwZXNdLnhtbFBLAQItABQA&#10;BgAIAAAAIQA4/SH/1gAAAJQBAAALAAAAAAAAAAAAAAAAAC8BAABfcmVscy8ucmVsc1BLAQItABQA&#10;BgAIAAAAIQCRmpE6jAIAAJEFAAAOAAAAAAAAAAAAAAAAAC4CAABkcnMvZTJvRG9jLnhtbFBLAQIt&#10;ABQABgAIAAAAIQAWcxKV4AAAAAkBAAAPAAAAAAAAAAAAAAAAAOYEAABkcnMvZG93bnJldi54bWxQ&#10;SwUGAAAAAAQABADzAAAA8wUAAAAA&#10;" o:allowoverlap="f" fillcolor="white [3201]" stroked="f" strokeweight=".5pt">
              <v:textbox style="mso-fit-shape-to-text:t">
                <w:txbxContent>
                  <w:p w14:paraId="2A6C4614" w14:textId="54B69C3A" w:rsidR="00244011" w:rsidRPr="00756E21" w:rsidRDefault="00244011" w:rsidP="00A118D8">
                    <w:pPr>
                      <w:pStyle w:val="Brdtext"/>
                      <w:jc w:val="left"/>
                    </w:pPr>
                    <w:r>
                      <w:t xml:space="preserve"> </w:t>
                    </w:r>
                  </w:p>
                </w:txbxContent>
              </v:textbox>
              <w10:wrap type="square" anchorx="page" anchory="page"/>
            </v:shape>
          </w:pict>
        </mc:Fallback>
      </mc:AlternateContent>
    </w:r>
    <w:r w:rsidR="00244011">
      <w:t xml:space="preserve"> </w:t>
    </w:r>
  </w:p>
</w:hdr>
</file>

<file path=word/header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41E3D969" w14:textId="77777777" w:rsidR="00244011" w:rsidRDefault="00244011" w:rsidP="00EE1584">
    <w:pPr>
      <w:pStyle w:val="Brdtext"/>
    </w:pPr>
    <w:r>
      <w:t xml:space="preserve"> </w:t>
    </w:r>
  </w:p>
</w:hdr>
</file>

<file path=word/header4.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7C7748A7" w14:textId="34B709CE" w:rsidR="00244011" w:rsidRDefault="00244011" w:rsidP="00664D04">
    <w:pPr>
      <w:pStyle w:val="Brdtext"/>
    </w:pPr>
    <w:r>
      <w:rPr>
        <w:noProof/>
        <w:lang w:eastAsia="sv-SE"/>
      </w:rPr>
      <mc:AlternateContent>
        <mc:Choice Requires="wps">
          <w:drawing>
            <wp:anchor distT="0" distB="0" distL="0" distR="0" simplePos="0" relativeHeight="251656704" behindDoc="0" locked="0" layoutInCell="1" allowOverlap="0" wp14:anchorId="7C6F8B3A" wp14:editId="5E3D2E53">
              <wp:simplePos x="0" y="0"/>
              <wp:positionH relativeFrom="page">
                <wp:posOffset>373380</wp:posOffset>
              </wp:positionH>
              <wp:positionV relativeFrom="page">
                <wp:posOffset>451485</wp:posOffset>
              </wp:positionV>
              <wp:extent cx="1141200" cy="121920"/>
              <wp:effectExtent l="0" t="0" r="1905" b="3810"/>
              <wp:wrapSquare wrapText="bothSides"/>
              <wp:docPr id="9"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12A6D08F" w14:textId="02686DE0" w:rsidR="00244011" w:rsidRPr="00756E21" w:rsidRDefault="002D19B2" w:rsidP="00664D04">
                          <w:pPr>
                            <w:pStyle w:val="Brdtext"/>
                            <w:jc w:val="left"/>
                          </w:pPr>
                          <w:sdt>
                            <w:sdtPr>
                              <w:alias w:val="NummerEtikett"/>
                              <w:tag w:val="NummerEtikett"/>
                              <w:id w:val="1228342728"/>
                              <w:lock w:val="sdtContentLocked"/>
                              <w:dataBinding w:prefixMappings="xmlns:ns0='http://rkdhs/mallar/lagstiftning/Skr/Skr.xsd'" w:xpath="/ns0:dokumentvärden[1]/ns0:dokumentnummer[1]/@etikett" w:storeItemID="{068625C3-B546-44A5-B525-B7CC092E5AD6}"/>
                              <w:text/>
                            </w:sdtPr>
                            <w:sdtEndPr/>
                            <w:sdtContent>
                              <w:r w:rsidR="001D73FF">
                                <w:t>Skr.</w:t>
                              </w:r>
                            </w:sdtContent>
                          </w:sdt>
                          <w:r w:rsidR="00244011">
                            <w:t xml:space="preserve"> </w:t>
                          </w:r>
                          <w:sdt>
                            <w:sdtPr>
                              <w:alias w:val="Nummer"/>
                              <w:tag w:val="Nummer"/>
                              <w:id w:val="319857996"/>
                              <w:lock w:val="sdtContentLocked"/>
                              <w:dataBinding w:prefixMappings="xmlns:ns0='http://rkdhs/mallar/lagstiftning/Skr/Skr.xsd'" w:xpath="/ns0:dokumentvärden[1]/ns0:dokumentnummer[1]" w:storeItemID="{068625C3-B546-44A5-B525-B7CC092E5AD6}"/>
                              <w:text/>
                            </w:sdtPr>
                            <w:sdtEndPr/>
                            <w:sdtContent>
                              <w:r w:rsidR="009E3F7F">
                                <w:t>2021/22:80</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_x0000_s1033" type="#_x0000_t202" style="position:absolute;left:0;text-align:left;margin-left:29.4pt;margin-top:35.55pt;width:89.85pt;height:9.6pt;z-index:251656704;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xnguLjgIAAJEFAAAOAAAAZHJzL2Uyb0RvYy54bWysVFFv2yAQfp+0/4B4Xx1nSbdGcaosVadJ&#10;UVutmfpMMCTWgGNAYme/vge2k6zrS6e92MB9d8d9fHfT60YrshfOV2AKml8MKBGGQ1mZTUF/rG4/&#10;fKbEB2ZKpsCIgh6Ep9ez9++mtZ2IIWxBlcIRDGL8pLYF3YZgJ1nm+VZo5i/ACoNGCU6zgFu3yUrH&#10;aoyuVTYcDC6zGlxpHXDhPZ7etEY6S/GlFDzcS+lFIKqgeLeQvi591/GbzaZssnHMbiveXYP9wy00&#10;qwwmPYa6YYGRnav+CqUr7sCDDBccdAZSVlykGrCafPCimsctsyLVguR4e6TJ/7+w/G7/4EhVFvSK&#10;EsM0PtFKNMHt8P7DyE5t/QRBjxZhofkCDb5yf+7xMBbdSKfjH8shaEeeD0duMRjh0Skf5fhglHC0&#10;5cP8apjIz07e1vnwVYAmcVFQh2+XKGX7pQ94E4T2kJjMg6rK20qptIl6EQvlyJ7hS6uQ7ogef6CU&#10;IXVBLz+OBymwgejeRlYmhhFJMV26WHlbYVqFgxIRo8x3IZGxVOgruRnnwhzzJ3RESUz1FscOf7rV&#10;W5zbOtAjZQYTjs66MuBS9anFTpSVP3vKZItHws/qjsvQrJsklXEvgDWUB9SFg7avvOW3FT7ekvnw&#10;wBw2Er43Dodwjx+pAMmHbkXJFtzv184jHvWNVkpqbMyC+l875gQl6ptB5V/lo1Hs5LQZjT+hjog7&#10;t6zPLWanF4CKyHEMWZ6WER9Uv5QO9BPOkHnMiiZmOOYuaOiXi9COC5xBXMznCYS9a1lYmkfLY+jI&#10;cpTmqnliznb6Daj8O+hbmE1eyLjFRk9v57uAUkwajzy3rHb8Y98n6XczKg6W831CnSbp7BkAAP//&#10;AwBQSwMEFAAGAAgAAAAhAKtNghPfAAAACAEAAA8AAABkcnMvZG93bnJldi54bWxMj8FOwzAQRO9I&#10;/QdrK3GjTloKIWRTFQQHKlUVLRJXN17iqPE6ip02/D3mBMfRjGbeFKvRtuJMvW8cI6SzBARx5XTD&#10;NcLH4fUmA+GDYq1ax4TwTR5W5eSqULl2F36n8z7UIpawzxWCCaHLpfSVIav8zHXE0ftyvVUhyr6W&#10;uleXWG5bOU+SO2lVw3HBqI6eDVWn/WARDtsnPUg96reXarvZ0afcmNsd4vV0XD+CCDSGvzD84kd0&#10;KCPT0Q2svWgRllkkDwj3aQoi+vNFtgRxRHhIFiDLQv4/UP4AAAD//wMAUEsBAi0AFAAGAAgAAAAh&#10;ALaDOJL+AAAA4QEAABMAAAAAAAAAAAAAAAAAAAAAAFtDb250ZW50X1R5cGVzXS54bWxQSwECLQAU&#10;AAYACAAAACEAOP0h/9YAAACUAQAACwAAAAAAAAAAAAAAAAAvAQAAX3JlbHMvLnJlbHNQSwECLQAU&#10;AAYACAAAACEA8Z4Li44CAACRBQAADgAAAAAAAAAAAAAAAAAuAgAAZHJzL2Uyb0RvYy54bWxQSwEC&#10;LQAUAAYACAAAACEAq02CE98AAAAIAQAADwAAAAAAAAAAAAAAAADoBAAAZHJzL2Rvd25yZXYueG1s&#10;UEsFBgAAAAAEAAQA8wAAAPQFAAAAAA==&#10;" o:allowoverlap="f" fillcolor="white [3201]" stroked="f" strokeweight=".5pt">
              <v:textbox style="mso-fit-shape-to-text:t">
                <w:txbxContent>
                  <w:p w14:paraId="12A6D08F" w14:textId="02686DE0" w:rsidR="00244011" w:rsidRPr="00756E21" w:rsidRDefault="002D19B2" w:rsidP="00664D04">
                    <w:pPr>
                      <w:pStyle w:val="Brdtext"/>
                      <w:jc w:val="left"/>
                    </w:pPr>
                    <w:sdt>
                      <w:sdtPr>
                        <w:alias w:val="NummerEtikett"/>
                        <w:tag w:val="NummerEtikett"/>
                        <w:id w:val="1228342728"/>
                        <w:lock w:val="sdtContentLocked"/>
                        <w:dataBinding w:prefixMappings="xmlns:ns0='http://rkdhs/mallar/lagstiftning/Skr/Skr.xsd'" w:xpath="/ns0:dokumentvärden[1]/ns0:dokumentnummer[1]/@etikett" w:storeItemID="{068625C3-B546-44A5-B525-B7CC092E5AD6}"/>
                        <w:text/>
                      </w:sdtPr>
                      <w:sdtEndPr/>
                      <w:sdtContent>
                        <w:r w:rsidR="001D73FF">
                          <w:t>Skr.</w:t>
                        </w:r>
                      </w:sdtContent>
                    </w:sdt>
                    <w:r w:rsidR="00244011">
                      <w:t xml:space="preserve"> </w:t>
                    </w:r>
                    <w:sdt>
                      <w:sdtPr>
                        <w:alias w:val="Nummer"/>
                        <w:tag w:val="Nummer"/>
                        <w:id w:val="319857996"/>
                        <w:lock w:val="sdtContentLocked"/>
                        <w:dataBinding w:prefixMappings="xmlns:ns0='http://rkdhs/mallar/lagstiftning/Skr/Skr.xsd'" w:xpath="/ns0:dokumentvärden[1]/ns0:dokumentnummer[1]" w:storeItemID="{068625C3-B546-44A5-B525-B7CC092E5AD6}"/>
                        <w:text/>
                      </w:sdtPr>
                      <w:sdtEndPr/>
                      <w:sdtContent>
                        <w:r w:rsidR="009E3F7F">
                          <w:t>2021/22:80</w:t>
                        </w:r>
                      </w:sdtContent>
                    </w:sdt>
                  </w:p>
                </w:txbxContent>
              </v:textbox>
              <w10:wrap type="square" anchorx="page" anchory="page"/>
            </v:shape>
          </w:pict>
        </mc:Fallback>
      </mc:AlternateContent>
    </w:r>
    <w:r>
      <w:t xml:space="preserve"> </w:t>
    </w:r>
  </w:p>
</w:hdr>
</file>

<file path=word/header5.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33A19021" w14:textId="77777777" w:rsidR="00244011" w:rsidRDefault="00244011" w:rsidP="00EE1584">
    <w:pPr>
      <w:pStyle w:val="Brdtext"/>
    </w:pPr>
    <w:r>
      <w:rPr>
        <w:noProof/>
        <w:lang w:eastAsia="sv-SE"/>
      </w:rPr>
      <mc:AlternateContent>
        <mc:Choice Requires="wps">
          <w:drawing>
            <wp:anchor distT="0" distB="0" distL="0" distR="0" simplePos="0" relativeHeight="251663872" behindDoc="0" locked="0" layoutInCell="1" allowOverlap="0" wp14:anchorId="6C270289" wp14:editId="2F99408D">
              <wp:simplePos x="0" y="0"/>
              <wp:positionH relativeFrom="page">
                <wp:posOffset>4419600</wp:posOffset>
              </wp:positionH>
              <wp:positionV relativeFrom="page">
                <wp:posOffset>457200</wp:posOffset>
              </wp:positionV>
              <wp:extent cx="1141200" cy="121920"/>
              <wp:effectExtent l="0" t="0" r="1905" b="3810"/>
              <wp:wrapSquare wrapText="bothSides"/>
              <wp:docPr id="8"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11A703FB" w14:textId="276B52CE" w:rsidR="00244011" w:rsidRPr="00756E21" w:rsidRDefault="002D19B2" w:rsidP="00A118D8">
                          <w:pPr>
                            <w:pStyle w:val="Brdtext"/>
                            <w:jc w:val="left"/>
                          </w:pPr>
                          <w:sdt>
                            <w:sdtPr>
                              <w:alias w:val="NummerEtikett"/>
                              <w:tag w:val="NummerEtikett"/>
                              <w:id w:val="-1633635694"/>
                              <w:lock w:val="sdtContentLocked"/>
                              <w:dataBinding w:prefixMappings="xmlns:ns0='http://rkdhs/mallar/lagstiftning/Skr/Skr.xsd'" w:xpath="/ns0:dokumentvärden[1]/ns0:dokumentnummer[1]/@etikett" w:storeItemID="{068625C3-B546-44A5-B525-B7CC092E5AD6}"/>
                              <w:text/>
                            </w:sdtPr>
                            <w:sdtEndPr/>
                            <w:sdtContent>
                              <w:r w:rsidR="001D73FF">
                                <w:t>Skr.</w:t>
                              </w:r>
                            </w:sdtContent>
                          </w:sdt>
                          <w:r w:rsidR="00244011">
                            <w:t xml:space="preserve"> </w:t>
                          </w:r>
                          <w:sdt>
                            <w:sdtPr>
                              <w:alias w:val="Nummer"/>
                              <w:tag w:val="Nummer"/>
                              <w:id w:val="-90701336"/>
                              <w:lock w:val="sdtContentLocked"/>
                              <w:dataBinding w:prefixMappings="xmlns:ns0='http://rkdhs/mallar/lagstiftning/Skr/Skr.xsd'" w:xpath="/ns0:dokumentvärden[1]/ns0:dokumentnummer[1]" w:storeItemID="{068625C3-B546-44A5-B525-B7CC092E5AD6}"/>
                              <w:text/>
                            </w:sdtPr>
                            <w:sdtEndPr/>
                            <w:sdtContent>
                              <w:r w:rsidR="009E3F7F">
                                <w:t>2021/22:80</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_x0000_s1034" type="#_x0000_t202" style="position:absolute;left:0;text-align:left;margin-left:348pt;margin-top:36pt;width:89.85pt;height:9.6pt;z-index:251663872;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ni3bjjQIAAJEFAAAOAAAAZHJzL2Uyb0RvYy54bWysVF1P2zAUfZ+0/2D5faQphY2qKepATJMQ&#10;oMHEs+vYbTTH9my3Sffrd+wkbcd4YdpLYvt+n3vunV22tSJb4XxldEHzkxElQnNTVnpV0O9PNx8+&#10;UeID0yVTRouC7oSnl/P372aNnYqxWRtVCkfgRPtpYwu6DsFOs8zztaiZPzFWaAilcTULuLpVVjrW&#10;wHutsvFodJ41xpXWGS68x+t1J6Tz5F9KwcO9lF4EogqK3EL6uvRdxm82n7HpyjG7rnifBvuHLGpW&#10;aQTdu7pmgZGNq/5yVVfcGW9kOOGmzoyUFRepBlSTj15U87hmVqRaAI63e5j8/3PL77YPjlRlQdEo&#10;zWq06Em0wW2Q/2lEp7F+CqVHC7XQfjYtujy8ezzGolvp6vhHOQRy4LzbYwtnhEejfJKjYZRwyPJx&#10;fjFO4GcHa+t8+CJMTeKhoA69S5Cy7a0PyASqg0oM5o2qyptKqXSJfBFXypEtQ6dVSDnC4g8tpUlT&#10;0PPTs1FyrE007zwrHd2IxJg+XKy8qzCdwk6JqKP0NyGBWCr0ldiMc6H38ZN21JII9RbDXv+Q1VuM&#10;uzpgkSIbHfbGdaWNS9WnETtAVv4YIJOdPgA/qjseQ7tsE1XOBwIsTbkDL5zp5spbflOhebfMhwfm&#10;MEjoN5ZDuMdHKgPwTX+iZG3cr9feoz74DSklDQazoP7nhjlBifqqwfyLfDKJk5wuk7OP4BFxx5Ll&#10;sURv6isDRuRYQ5anY9QPajhKZ+pn7JBFjAoR0xyxCxqG41Xo1gV2EBeLRVLC7FoWbvWj5dF1RDlS&#10;86l9Zs72/A1g/p0ZRphNX9C4042W3i42AVRMHI84d6j2+GPuE/X7HRUXy/E9aR026fw3AAAA//8D&#10;AFBLAwQUAAYACAAAACEAFnMSleAAAAAJAQAADwAAAGRycy9kb3ducmV2LnhtbEyPQUvDQBCF74L/&#10;YRnBm900aNKm2RQVPVgoxVbodZsds8HsbMhu2vjvHU96egzv8eZ75XpynTjjEFpPCuazBARS7U1L&#10;jYKPw+vdAkSImozuPKGCbwywrq6vSl0Yf6F3PO9jI7iEQqEV2Bj7QspQW3Q6zHyPxN6nH5yOfA6N&#10;NIO+cLnrZJokmXS6Jf5gdY/PFuuv/egUHLZPZpRmMm8v9Xazw6Pc2PudUrc30+MKRMQp/oXhF5/R&#10;oWKmkx/JBNEpyJYZb4kK8pSVA4v8IQdxUrCcpyCrUv5fUP0AAAD//wMAUEsBAi0AFAAGAAgAAAAh&#10;ALaDOJL+AAAA4QEAABMAAAAAAAAAAAAAAAAAAAAAAFtDb250ZW50X1R5cGVzXS54bWxQSwECLQAU&#10;AAYACAAAACEAOP0h/9YAAACUAQAACwAAAAAAAAAAAAAAAAAvAQAAX3JlbHMvLnJlbHNQSwECLQAU&#10;AAYACAAAACEAJ4t2440CAACRBQAADgAAAAAAAAAAAAAAAAAuAgAAZHJzL2Uyb0RvYy54bWxQSwEC&#10;LQAUAAYACAAAACEAFnMSleAAAAAJAQAADwAAAAAAAAAAAAAAAADnBAAAZHJzL2Rvd25yZXYueG1s&#10;UEsFBgAAAAAEAAQA8wAAAPQFAAAAAA==&#10;" o:allowoverlap="f" fillcolor="white [3201]" stroked="f" strokeweight=".5pt">
              <v:textbox style="mso-fit-shape-to-text:t">
                <w:txbxContent>
                  <w:p w14:paraId="11A703FB" w14:textId="276B52CE" w:rsidR="00244011" w:rsidRPr="00756E21" w:rsidRDefault="002D19B2" w:rsidP="00A118D8">
                    <w:pPr>
                      <w:pStyle w:val="Brdtext"/>
                      <w:jc w:val="left"/>
                    </w:pPr>
                    <w:sdt>
                      <w:sdtPr>
                        <w:alias w:val="NummerEtikett"/>
                        <w:tag w:val="NummerEtikett"/>
                        <w:id w:val="-1633635694"/>
                        <w:lock w:val="sdtContentLocked"/>
                        <w:dataBinding w:prefixMappings="xmlns:ns0='http://rkdhs/mallar/lagstiftning/Skr/Skr.xsd'" w:xpath="/ns0:dokumentvärden[1]/ns0:dokumentnummer[1]/@etikett" w:storeItemID="{068625C3-B546-44A5-B525-B7CC092E5AD6}"/>
                        <w:text/>
                      </w:sdtPr>
                      <w:sdtEndPr/>
                      <w:sdtContent>
                        <w:r w:rsidR="001D73FF">
                          <w:t>Skr.</w:t>
                        </w:r>
                      </w:sdtContent>
                    </w:sdt>
                    <w:r w:rsidR="00244011">
                      <w:t xml:space="preserve"> </w:t>
                    </w:r>
                    <w:sdt>
                      <w:sdtPr>
                        <w:alias w:val="Nummer"/>
                        <w:tag w:val="Nummer"/>
                        <w:id w:val="-90701336"/>
                        <w:lock w:val="sdtContentLocked"/>
                        <w:dataBinding w:prefixMappings="xmlns:ns0='http://rkdhs/mallar/lagstiftning/Skr/Skr.xsd'" w:xpath="/ns0:dokumentvärden[1]/ns0:dokumentnummer[1]" w:storeItemID="{068625C3-B546-44A5-B525-B7CC092E5AD6}"/>
                        <w:text/>
                      </w:sdtPr>
                      <w:sdtEndPr/>
                      <w:sdtContent>
                        <w:r w:rsidR="009E3F7F">
                          <w:t>2021/22:80</w:t>
                        </w:r>
                      </w:sdtContent>
                    </w:sdt>
                  </w:p>
                </w:txbxContent>
              </v:textbox>
              <w10:wrap type="square" anchorx="page" anchory="page"/>
            </v:shape>
          </w:pict>
        </mc:Fallback>
      </mc:AlternateContent>
    </w:r>
    <w:r>
      <w:t xml:space="preserve"> </w:t>
    </w:r>
  </w:p>
</w:hdr>
</file>

<file path=word/header6.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4AC6CDFE" w14:textId="77777777" w:rsidR="00244011" w:rsidRDefault="00244011" w:rsidP="00EE1584">
    <w:pPr>
      <w:pStyle w:val="Brdtext"/>
    </w:pPr>
    <w:r>
      <w:t xml:space="preserve"> </w:t>
    </w:r>
  </w:p>
</w:hdr>
</file>

<file path=word/header7.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62E39D60" w14:textId="77777777" w:rsidR="00244011" w:rsidRDefault="00244011" w:rsidP="00664D04">
    <w:pPr>
      <w:pStyle w:val="Brdtext"/>
    </w:pPr>
    <w:r>
      <w:rPr>
        <w:noProof/>
        <w:lang w:eastAsia="sv-SE"/>
      </w:rPr>
      <mc:AlternateContent>
        <mc:Choice Requires="wps">
          <w:drawing>
            <wp:anchor distT="0" distB="0" distL="0" distR="0" simplePos="0" relativeHeight="251657728" behindDoc="0" locked="0" layoutInCell="1" allowOverlap="0" wp14:anchorId="7C6F8B3A" wp14:editId="5E3D2E53">
              <wp:simplePos x="0" y="0"/>
              <wp:positionH relativeFrom="page">
                <wp:posOffset>373380</wp:posOffset>
              </wp:positionH>
              <wp:positionV relativeFrom="page">
                <wp:posOffset>451485</wp:posOffset>
              </wp:positionV>
              <wp:extent cx="1141200" cy="121920"/>
              <wp:effectExtent l="0" t="0" r="1905" b="3810"/>
              <wp:wrapSquare wrapText="bothSides"/>
              <wp:docPr id="11"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6CFA5B3E" w14:textId="504EE4C0" w:rsidR="00244011" w:rsidRPr="00756E21" w:rsidRDefault="002D19B2" w:rsidP="00664D04">
                          <w:pPr>
                            <w:pStyle w:val="Brdtext"/>
                            <w:jc w:val="left"/>
                          </w:pPr>
                          <w:sdt>
                            <w:sdtPr>
                              <w:alias w:val="NummerEtikett"/>
                              <w:tag w:val="NummerEtikett"/>
                              <w:id w:val="-1223354919"/>
                              <w:lock w:val="sdtContentLocked"/>
                              <w:dataBinding w:prefixMappings="xmlns:ns0='http://rkdhs/mallar/lagstiftning/Skr/Skr.xsd'" w:xpath="/ns0:dokumentvärden[1]/ns0:dokumentnummer[1]/@etikett" w:storeItemID="{068625C3-B546-44A5-B525-B7CC092E5AD6}"/>
                              <w:text/>
                            </w:sdtPr>
                            <w:sdtEndPr/>
                            <w:sdtContent>
                              <w:r w:rsidR="001D73FF">
                                <w:t>Skr.</w:t>
                              </w:r>
                            </w:sdtContent>
                          </w:sdt>
                          <w:r w:rsidR="00244011">
                            <w:t xml:space="preserve"> </w:t>
                          </w:r>
                          <w:sdt>
                            <w:sdtPr>
                              <w:alias w:val="Nummer"/>
                              <w:tag w:val="Nummer"/>
                              <w:id w:val="2118246902"/>
                              <w:lock w:val="sdtContentLocked"/>
                              <w:dataBinding w:prefixMappings="xmlns:ns0='http://rkdhs/mallar/lagstiftning/Skr/Skr.xsd'" w:xpath="/ns0:dokumentvärden[1]/ns0:dokumentnummer[1]" w:storeItemID="{068625C3-B546-44A5-B525-B7CC092E5AD6}"/>
                              <w:text/>
                            </w:sdtPr>
                            <w:sdtEndPr/>
                            <w:sdtContent>
                              <w:r w:rsidR="009E3F7F">
                                <w:t>2021/22:80</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_x0000_s1038" type="#_x0000_t202" style="position:absolute;left:0;text-align:left;margin-left:29.4pt;margin-top:35.55pt;width:89.85pt;height:9.6pt;z-index:251657728;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hkWY2igIAAJMFAAAOAAAAZHJzL2Uyb0RvYy54bWysVFtP2zAUfp+0/2D5faTpChsVKepATJMQ&#10;oMHEs+vYNJpvs90m3a/ns5Nexnhh2kti+3zn/p1zdt5pRdbCh8aaipZHI0qE4bZuzFNFfzxcffhM&#10;SYjM1ExZIyq6EYGez96/O2vdVIzt0qpaeAIjJkxbV9FljG5aFIEvhWbhyDphIJTWaxZx9U9F7VkL&#10;61oV49HopGitr523XISA18teSGfZvpSCx1spg4hEVRSxxfz1+btI32J2xqZPnrllw4cw2D9EoVlj&#10;4HRn6pJFRla++cuUbri3wcp4xK0urJQNFzkHZFOOXmRzv2RO5FxQnOB2ZQr/zyy/Wd950tToXUmJ&#10;YRo9ehBd9CskME7laV2YAnXvgIvdF9sBun0PeExZd9Lr9Ec+BHIUerMrLowRnpTKSYmOUcIhK8fl&#10;6ThXv9hrOx/iV2E1SYeKejQv15Str0NEJIBuIclZsKqprxql8iURRlwoT9YMrVYxxwiNP1DKkLai&#10;Jx+PR9mwsUm9t6xMMiMyZQZ3KfM+w3yKGyUSRpnvQqJkOdFXfDPOhdn5z+iEknD1FsUBv4/qLcp9&#10;HtDInq2JO2XdGOtz9nnG9iWrf25LJns8Cn6QdzrGbtH1XMmtS08LW29ADG/7yQqOXzXo3jUL8Y55&#10;jBIajvUQb/GRyqL6djhRsrT+92vvCQ+GQ0pJi9GsaPi1Yl5Qor4ZcP+0nEzSLOfL5PgTiET8oWRx&#10;KDErfWFBCdAb0eVjwke1PUpv9SO2yDx5hYgZDt8VjdvjRewXBrYQF/N5BmF6HYvX5t7xZDqVOXHz&#10;oXtk3g0EjqD+jd0OMZu+4HGPTZrBzVcRXMwk31d1aAAmP3N/2FJptRzeM2q/S2fPAAAA//8DAFBL&#10;AwQUAAYACAAAACEAq02CE98AAAAIAQAADwAAAGRycy9kb3ducmV2LnhtbEyPwU7DMBBE70j9B2sr&#10;caNOWgohZFMVBAcqVRUtElc3XuKo8TqKnTb8PeYEx9GMZt4Uq9G24ky9bxwjpLMEBHHldMM1wsfh&#10;9SYD4YNirVrHhPBNHlbl5KpQuXYXfqfzPtQilrDPFYIJocul9JUhq/zMdcTR+3K9VSHKvpa6V5dY&#10;bls5T5I7aVXDccGojp4NVaf9YBEO2yc9SD3qt5dqu9nRp9yY2x3i9XRcP4IINIa/MPziR3QoI9PR&#10;Day9aBGWWSQPCPdpCiL680W2BHFEeEgWIMtC/j9Q/gAAAP//AwBQSwECLQAUAAYACAAAACEAtoM4&#10;kv4AAADhAQAAEwAAAAAAAAAAAAAAAAAAAAAAW0NvbnRlbnRfVHlwZXNdLnhtbFBLAQItABQABgAI&#10;AAAAIQA4/SH/1gAAAJQBAAALAAAAAAAAAAAAAAAAAC8BAABfcmVscy8ucmVsc1BLAQItABQABgAI&#10;AAAAIQAhkWY2igIAAJMFAAAOAAAAAAAAAAAAAAAAAC4CAABkcnMvZTJvRG9jLnhtbFBLAQItABQA&#10;BgAIAAAAIQCrTYIT3wAAAAgBAAAPAAAAAAAAAAAAAAAAAOQEAABkcnMvZG93bnJldi54bWxQSwUG&#10;AAAAAAQABADzAAAA8AUAAAAA&#10;" o:allowoverlap="f" fillcolor="white [3201]" stroked="f" strokeweight=".5pt">
              <v:textbox style="mso-fit-shape-to-text:t">
                <w:txbxContent>
                  <w:p w14:paraId="6CFA5B3E" w14:textId="504EE4C0" w:rsidR="00244011" w:rsidRPr="00756E21" w:rsidRDefault="002D19B2" w:rsidP="00664D04">
                    <w:pPr>
                      <w:pStyle w:val="Brdtext"/>
                      <w:jc w:val="left"/>
                    </w:pPr>
                    <w:sdt>
                      <w:sdtPr>
                        <w:alias w:val="NummerEtikett"/>
                        <w:tag w:val="NummerEtikett"/>
                        <w:id w:val="-1223354919"/>
                        <w:lock w:val="sdtContentLocked"/>
                        <w:dataBinding w:prefixMappings="xmlns:ns0='http://rkdhs/mallar/lagstiftning/Skr/Skr.xsd'" w:xpath="/ns0:dokumentvärden[1]/ns0:dokumentnummer[1]/@etikett" w:storeItemID="{068625C3-B546-44A5-B525-B7CC092E5AD6}"/>
                        <w:text/>
                      </w:sdtPr>
                      <w:sdtEndPr/>
                      <w:sdtContent>
                        <w:r w:rsidR="001D73FF">
                          <w:t>Skr.</w:t>
                        </w:r>
                      </w:sdtContent>
                    </w:sdt>
                    <w:r w:rsidR="00244011">
                      <w:t xml:space="preserve"> </w:t>
                    </w:r>
                    <w:sdt>
                      <w:sdtPr>
                        <w:alias w:val="Nummer"/>
                        <w:tag w:val="Nummer"/>
                        <w:id w:val="2118246902"/>
                        <w:lock w:val="sdtContentLocked"/>
                        <w:dataBinding w:prefixMappings="xmlns:ns0='http://rkdhs/mallar/lagstiftning/Skr/Skr.xsd'" w:xpath="/ns0:dokumentvärden[1]/ns0:dokumentnummer[1]" w:storeItemID="{068625C3-B546-44A5-B525-B7CC092E5AD6}"/>
                        <w:text/>
                      </w:sdtPr>
                      <w:sdtEndPr/>
                      <w:sdtContent>
                        <w:r w:rsidR="009E3F7F">
                          <w:t>2021/22:80</w:t>
                        </w:r>
                      </w:sdtContent>
                    </w:sdt>
                  </w:p>
                </w:txbxContent>
              </v:textbox>
              <w10:wrap type="square" anchorx="page" anchory="page"/>
            </v:shape>
          </w:pict>
        </mc:Fallback>
      </mc:AlternateContent>
    </w:r>
    <w:r>
      <w:t xml:space="preserve"> </w:t>
    </w:r>
  </w:p>
</w:hdr>
</file>

<file path=word/header8.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35FF8C13" w14:textId="77777777" w:rsidR="00244011" w:rsidRDefault="00244011" w:rsidP="00EE1584">
    <w:pPr>
      <w:pStyle w:val="Brdtext"/>
    </w:pPr>
    <w:r>
      <w:rPr>
        <w:noProof/>
        <w:lang w:eastAsia="sv-SE"/>
      </w:rPr>
      <mc:AlternateContent>
        <mc:Choice Requires="wps">
          <w:drawing>
            <wp:anchor distT="0" distB="0" distL="0" distR="0" simplePos="0" relativeHeight="251664896" behindDoc="0" locked="0" layoutInCell="1" allowOverlap="0" wp14:anchorId="6C270289" wp14:editId="2F99408D">
              <wp:simplePos x="0" y="0"/>
              <wp:positionH relativeFrom="page">
                <wp:posOffset>4419600</wp:posOffset>
              </wp:positionH>
              <wp:positionV relativeFrom="page">
                <wp:posOffset>457200</wp:posOffset>
              </wp:positionV>
              <wp:extent cx="1141200" cy="121920"/>
              <wp:effectExtent l="0" t="0" r="1905" b="3810"/>
              <wp:wrapSquare wrapText="bothSides"/>
              <wp:docPr id="10"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33D0BB02" w14:textId="0D8ECBA3" w:rsidR="00244011" w:rsidRPr="00756E21" w:rsidRDefault="002D19B2" w:rsidP="00A118D8">
                          <w:pPr>
                            <w:pStyle w:val="Brdtext"/>
                            <w:jc w:val="left"/>
                          </w:pPr>
                          <w:sdt>
                            <w:sdtPr>
                              <w:alias w:val="NummerEtikett"/>
                              <w:tag w:val="NummerEtikett"/>
                              <w:id w:val="-750429574"/>
                              <w:lock w:val="sdtContentLocked"/>
                              <w:dataBinding w:prefixMappings="xmlns:ns0='http://rkdhs/mallar/lagstiftning/Skr/Skr.xsd'" w:xpath="/ns0:dokumentvärden[1]/ns0:dokumentnummer[1]/@etikett" w:storeItemID="{068625C3-B546-44A5-B525-B7CC092E5AD6}"/>
                              <w:text/>
                            </w:sdtPr>
                            <w:sdtEndPr/>
                            <w:sdtContent>
                              <w:r w:rsidR="001D73FF">
                                <w:t>Skr.</w:t>
                              </w:r>
                            </w:sdtContent>
                          </w:sdt>
                          <w:r w:rsidR="00244011">
                            <w:t xml:space="preserve"> </w:t>
                          </w:r>
                          <w:sdt>
                            <w:sdtPr>
                              <w:alias w:val="Nummer"/>
                              <w:tag w:val="Nummer"/>
                              <w:id w:val="1550731915"/>
                              <w:lock w:val="sdtContentLocked"/>
                              <w:dataBinding w:prefixMappings="xmlns:ns0='http://rkdhs/mallar/lagstiftning/Skr/Skr.xsd'" w:xpath="/ns0:dokumentvärden[1]/ns0:dokumentnummer[1]" w:storeItemID="{068625C3-B546-44A5-B525-B7CC092E5AD6}"/>
                              <w:text/>
                            </w:sdtPr>
                            <w:sdtEndPr/>
                            <w:sdtContent>
                              <w:r w:rsidR="009E3F7F">
                                <w:t>2021/22:80</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_x0000_s1039" type="#_x0000_t202" style="position:absolute;left:0;text-align:left;margin-left:348pt;margin-top:36pt;width:89.85pt;height:9.6pt;z-index:251664896;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KSjEXjAIAAJMFAAAOAAAAZHJzL2Uyb0RvYy54bWysVE1PGzEQvVfqf7B8L5sNgZaIDUpBVJUQ&#10;oELF2fHaZFV/1Xaym/76Pns3H6VcqHrZtT1vZjxvnuf8otOKrIUPjTUVLY9GlAjDbd2Y54p+f7z+&#10;8ImSEJmpmbJGVHQjAr2YvX933rqpGNulVbXwBEFMmLauossY3bQoAl8KzcKRdcLAKK3XLGLrn4va&#10;sxbRtSrGo9Fp0VpfO2+5CAGnV72RznJ8KQWPd1IGEYmqKO4W89fn7yJ9i9k5mz575pYNH67B/uEW&#10;mjUGSXehrlhkZOWbv0LphnsbrIxH3OrCStlwkWtANeXoRTUPS+ZErgXkBLejKfy/sPx2fe9JU6N3&#10;oMcwjR49ii76FQo4TvS0LkyBenDAxe6z7QDdngccpqo76XX6ox4COyJtduQiGOHJqZyU6BglHLZy&#10;XJ6NM/vF3tv5EL8Iq0laVNSjeZlTtr4JETcBdAtJyYJVTX3dKJU3STDiUnmyZmi1ivmO8PgDpQxp&#10;K3p6fDLKgY1N7n1kZVIYkSUzpEuV9xXmVdwokTDKfBMSlOVCX8nNOBdmlz+jE0oi1VscB/z+Vm9x&#10;7uuAR85sTdw568ZYn6vPb2xPWf1jS5ns8SD8oO60jN2i67WyU8DC1hsIw9v+ZQXHrxt074aFeM88&#10;nhIajvEQ7/CRyoJ9O6woWVr/67XzhIfCYaWkxdOsaPi5Yl5Qor4aaP+snEwQNubN5OQjhET8oWVx&#10;aDErfWkhiRKDyPG8TPiotkvprX7CFJmnrDAxw5G7onG7vIz9wMAU4mI+zyC8XsfijXlwPIVONCdt&#10;PnZPzLtBwBHSv7XbR8ymL3TcY5NncPNVhBazyBPRPatDA/Dys/aHKZVGy+E+o/azdPYbAAD//wMA&#10;UEsDBBQABgAIAAAAIQAWcxKV4AAAAAkBAAAPAAAAZHJzL2Rvd25yZXYueG1sTI9BS8NAEIXvgv9h&#10;GcGb3TRo0qbZFBU9WCjFVuh1mx2zwexsyG7a+O8dT3p6DO/x5nvlenKdOOMQWk8K5rMEBFLtTUuN&#10;go/D690CRIiajO48oYJvDLCurq9KXRh/oXc872MjuIRCoRXYGPtCylBbdDrMfI/E3qcfnI58Do00&#10;g75wuetkmiSZdLol/mB1j88W66/96BQctk9mlGYyby/1drPDo9zY+51StzfT4wpExCn+heEXn9Gh&#10;YqaTH8kE0SnIlhlviQrylJUDi/whB3FSsJynIKtS/l9Q/QAAAP//AwBQSwECLQAUAAYACAAAACEA&#10;toM4kv4AAADhAQAAEwAAAAAAAAAAAAAAAAAAAAAAW0NvbnRlbnRfVHlwZXNdLnhtbFBLAQItABQA&#10;BgAIAAAAIQA4/SH/1gAAAJQBAAALAAAAAAAAAAAAAAAAAC8BAABfcmVscy8ucmVsc1BLAQItABQA&#10;BgAIAAAAIQDKSjEXjAIAAJMFAAAOAAAAAAAAAAAAAAAAAC4CAABkcnMvZTJvRG9jLnhtbFBLAQIt&#10;ABQABgAIAAAAIQAWcxKV4AAAAAkBAAAPAAAAAAAAAAAAAAAAAOYEAABkcnMvZG93bnJldi54bWxQ&#10;SwUGAAAAAAQABADzAAAA8wUAAAAA&#10;" o:allowoverlap="f" fillcolor="white [3201]" stroked="f" strokeweight=".5pt">
              <v:textbox style="mso-fit-shape-to-text:t">
                <w:txbxContent>
                  <w:p w14:paraId="33D0BB02" w14:textId="0D8ECBA3" w:rsidR="00244011" w:rsidRPr="00756E21" w:rsidRDefault="002D19B2" w:rsidP="00A118D8">
                    <w:pPr>
                      <w:pStyle w:val="Brdtext"/>
                      <w:jc w:val="left"/>
                    </w:pPr>
                    <w:sdt>
                      <w:sdtPr>
                        <w:alias w:val="NummerEtikett"/>
                        <w:tag w:val="NummerEtikett"/>
                        <w:id w:val="-750429574"/>
                        <w:lock w:val="sdtContentLocked"/>
                        <w:dataBinding w:prefixMappings="xmlns:ns0='http://rkdhs/mallar/lagstiftning/Skr/Skr.xsd'" w:xpath="/ns0:dokumentvärden[1]/ns0:dokumentnummer[1]/@etikett" w:storeItemID="{068625C3-B546-44A5-B525-B7CC092E5AD6}"/>
                        <w:text/>
                      </w:sdtPr>
                      <w:sdtEndPr/>
                      <w:sdtContent>
                        <w:r w:rsidR="001D73FF">
                          <w:t>Skr.</w:t>
                        </w:r>
                      </w:sdtContent>
                    </w:sdt>
                    <w:r w:rsidR="00244011">
                      <w:t xml:space="preserve"> </w:t>
                    </w:r>
                    <w:sdt>
                      <w:sdtPr>
                        <w:alias w:val="Nummer"/>
                        <w:tag w:val="Nummer"/>
                        <w:id w:val="1550731915"/>
                        <w:lock w:val="sdtContentLocked"/>
                        <w:dataBinding w:prefixMappings="xmlns:ns0='http://rkdhs/mallar/lagstiftning/Skr/Skr.xsd'" w:xpath="/ns0:dokumentvärden[1]/ns0:dokumentnummer[1]" w:storeItemID="{068625C3-B546-44A5-B525-B7CC092E5AD6}"/>
                        <w:text/>
                      </w:sdtPr>
                      <w:sdtEndPr/>
                      <w:sdtContent>
                        <w:r w:rsidR="009E3F7F">
                          <w:t>2021/22:80</w:t>
                        </w:r>
                      </w:sdtContent>
                    </w:sdt>
                  </w:p>
                </w:txbxContent>
              </v:textbox>
              <w10:wrap type="square" anchorx="page" anchory="page"/>
            </v:shape>
          </w:pict>
        </mc:Fallback>
      </mc:AlternateContent>
    </w:r>
    <w:r>
      <w:t xml:space="preserve"> </w:t>
    </w:r>
  </w:p>
</w:hdr>
</file>

<file path=word/header9.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4BBBCA16" w14:textId="77777777" w:rsidR="00244011" w:rsidRDefault="00244011" w:rsidP="00EE1584">
    <w:pPr>
      <w:pStyle w:val="Brdtext"/>
    </w:pPr>
    <w:r>
      <w:t xml:space="preserve"> </w:t>
    </w:r>
  </w:p>
</w:hdr>
</file>

<file path=word/header10.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04CFFA3F" w14:textId="77777777" w:rsidR="00244011" w:rsidRDefault="00244011" w:rsidP="00664D04">
    <w:pPr>
      <w:pStyle w:val="Brdtext"/>
    </w:pPr>
    <w:r>
      <w:rPr>
        <w:noProof/>
        <w:lang w:eastAsia="sv-SE"/>
      </w:rPr>
      <mc:AlternateContent>
        <mc:Choice Requires="wps">
          <w:drawing>
            <wp:anchor distT="0" distB="0" distL="0" distR="0" simplePos="0" relativeHeight="251658752" behindDoc="0" locked="0" layoutInCell="1" allowOverlap="0" wp14:anchorId="7C6F8B3A" wp14:editId="5E3D2E53">
              <wp:simplePos x="0" y="0"/>
              <wp:positionH relativeFrom="page">
                <wp:posOffset>373380</wp:posOffset>
              </wp:positionH>
              <wp:positionV relativeFrom="page">
                <wp:posOffset>451485</wp:posOffset>
              </wp:positionV>
              <wp:extent cx="1141200" cy="121920"/>
              <wp:effectExtent l="0" t="0" r="1905" b="3810"/>
              <wp:wrapSquare wrapText="bothSides"/>
              <wp:docPr id="13"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7905F404" w14:textId="008E58E8" w:rsidR="00244011" w:rsidRPr="00756E21" w:rsidRDefault="002D19B2" w:rsidP="00664D04">
                          <w:pPr>
                            <w:pStyle w:val="Brdtext"/>
                            <w:jc w:val="left"/>
                          </w:pPr>
                          <w:sdt>
                            <w:sdtPr>
                              <w:alias w:val="NummerEtikett"/>
                              <w:tag w:val="NummerEtikett"/>
                              <w:id w:val="-388115804"/>
                              <w:lock w:val="sdtContentLocked"/>
                              <w:dataBinding w:prefixMappings="xmlns:ns0='http://rkdhs/mallar/lagstiftning/Skr/Skr.xsd'" w:xpath="/ns0:dokumentvärden[1]/ns0:dokumentnummer[1]/@etikett" w:storeItemID="{068625C3-B546-44A5-B525-B7CC092E5AD6}"/>
                              <w:text/>
                            </w:sdtPr>
                            <w:sdtEndPr/>
                            <w:sdtContent>
                              <w:r w:rsidR="001D73FF">
                                <w:t>Skr.</w:t>
                              </w:r>
                            </w:sdtContent>
                          </w:sdt>
                          <w:r w:rsidR="00244011">
                            <w:t xml:space="preserve"> </w:t>
                          </w:r>
                          <w:sdt>
                            <w:sdtPr>
                              <w:alias w:val="Nummer"/>
                              <w:tag w:val="Nummer"/>
                              <w:id w:val="1087272302"/>
                              <w:lock w:val="sdtContentLocked"/>
                              <w:dataBinding w:prefixMappings="xmlns:ns0='http://rkdhs/mallar/lagstiftning/Skr/Skr.xsd'" w:xpath="/ns0:dokumentvärden[1]/ns0:dokumentnummer[1]" w:storeItemID="{068625C3-B546-44A5-B525-B7CC092E5AD6}"/>
                              <w:text/>
                            </w:sdtPr>
                            <w:sdtEndPr/>
                            <w:sdtContent>
                              <w:r w:rsidR="009E3F7F">
                                <w:t>2021/22:80</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_x0000_s1043" type="#_x0000_t202" style="position:absolute;left:0;text-align:left;margin-left:29.4pt;margin-top:35.55pt;width:89.85pt;height:9.6pt;z-index:251658752;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xOv9HjwIAAJMFAAAOAAAAZHJzL2Uyb0RvYy54bWysVMFu2zAMvQ/YPwi6r47TtFuDOEXWosOA&#10;oi3WDj0rspQYkyVNUmJnX78n2U6yrpcOu9iU+EiK5CNnl22tyFY4Xxld0PxkRInQ3JSVXhX0+9PN&#10;h0+U+MB0yZTRoqA74enl/P27WWOnYmzWRpXCETjRftrYgq5DsNMs83wtauZPjBUaSmlczQKObpWV&#10;jjXwXqtsPBqdZ41xpXWGC+9xe90p6Tz5l1LwcC+lF4GoguJtIX1d+i7jN5vP2HTlmF1XvH8G+4dX&#10;1KzSCLp3dc0CIxtX/eWqrrgz3shwwk2dGSkrLlIOyCYfvcjmcc2sSLmgON7uy+T/n1t+t31wpCrR&#10;u1NKNKvRoyfRBrdBAuNYnsb6KVCPFrjQfjYtoMO9x2XMupWujn/kQ6BHoXf74sIZ4dEon+ToGCUc&#10;unycX4xT9bODtXU+fBGmJlEoqEPzUk3Z9tYHvATQARKDeaOq8qZSKh0iYcSVcmTL0GoV0hth8QdK&#10;adIU9Pz0bJQcaxPNO89KRzciUaYPFzPvMkxS2CkRMUp/ExIlS4m+EptxLvQ+fkJHlESotxj2+MOr&#10;3mLc5QGLFNnosDeuK21cyj7N2KFk5Y+hZLLDo+BHeUcxtMu248rZwIClKXcghjPdZHnLbyp075b5&#10;8MAcRgkNx3oI9/hIZVB900uUrI379dp9xIPh0FLSYDQL6n9umBOUqK8a3L/IJ5M4y+kwOfsIIhF3&#10;rFkea/SmvjKgRI5FZHkSIz6oQZTO1M/YIosYFSqmOWIXNAziVegWBrYQF4tFAmF6LQu3+tHy6DqW&#10;OXLzqX1mzvYEDqD+nRmGmE1f8LjDRktvF5sALiaSx0J3Ve0bgMlP3O+3VFwtx+eEOuzS+W8AAAD/&#10;/wMAUEsDBBQABgAIAAAAIQCrTYIT3wAAAAgBAAAPAAAAZHJzL2Rvd25yZXYueG1sTI/BTsMwEETv&#10;SP0Haytxo05aCiFkUxUEBypVFS0SVzde4qjxOoqdNvw95gTH0Yxm3hSr0bbiTL1vHCOkswQEceV0&#10;wzXCx+H1JgPhg2KtWseE8E0eVuXkqlC5dhd+p/M+1CKWsM8Vggmhy6X0lSGr/Mx1xNH7cr1VIcq+&#10;lrpXl1huWzlPkjtpVcNxwaiOng1Vp/1gEQ7bJz1IPeq3l2q72dGn3JjbHeL1dFw/ggg0hr8w/OJH&#10;dCgj09ENrL1oEZZZJA8I92kKIvrzRbYEcUR4SBYgy0L+P1D+AAAA//8DAFBLAQItABQABgAIAAAA&#10;IQC2gziS/gAAAOEBAAATAAAAAAAAAAAAAAAAAAAAAABbQ29udGVudF9UeXBlc10ueG1sUEsBAi0A&#10;FAAGAAgAAAAhADj9If/WAAAAlAEAAAsAAAAAAAAAAAAAAAAALwEAAF9yZWxzLy5yZWxzUEsBAi0A&#10;FAAGAAgAAAAhADE6/0ePAgAAkwUAAA4AAAAAAAAAAAAAAAAALgIAAGRycy9lMm9Eb2MueG1sUEsB&#10;Ai0AFAAGAAgAAAAhAKtNghPfAAAACAEAAA8AAAAAAAAAAAAAAAAA6QQAAGRycy9kb3ducmV2Lnht&#10;bFBLBQYAAAAABAAEAPMAAAD1BQAAAAA=&#10;" o:allowoverlap="f" fillcolor="white [3201]" stroked="f" strokeweight=".5pt">
              <v:textbox style="mso-fit-shape-to-text:t">
                <w:txbxContent>
                  <w:p w14:paraId="7905F404" w14:textId="008E58E8" w:rsidR="00244011" w:rsidRPr="00756E21" w:rsidRDefault="002D19B2" w:rsidP="00664D04">
                    <w:pPr>
                      <w:pStyle w:val="Brdtext"/>
                      <w:jc w:val="left"/>
                    </w:pPr>
                    <w:sdt>
                      <w:sdtPr>
                        <w:alias w:val="NummerEtikett"/>
                        <w:tag w:val="NummerEtikett"/>
                        <w:id w:val="-388115804"/>
                        <w:lock w:val="sdtContentLocked"/>
                        <w:dataBinding w:prefixMappings="xmlns:ns0='http://rkdhs/mallar/lagstiftning/Skr/Skr.xsd'" w:xpath="/ns0:dokumentvärden[1]/ns0:dokumentnummer[1]/@etikett" w:storeItemID="{068625C3-B546-44A5-B525-B7CC092E5AD6}"/>
                        <w:text/>
                      </w:sdtPr>
                      <w:sdtEndPr/>
                      <w:sdtContent>
                        <w:r w:rsidR="001D73FF">
                          <w:t>Skr.</w:t>
                        </w:r>
                      </w:sdtContent>
                    </w:sdt>
                    <w:r w:rsidR="00244011">
                      <w:t xml:space="preserve"> </w:t>
                    </w:r>
                    <w:sdt>
                      <w:sdtPr>
                        <w:alias w:val="Nummer"/>
                        <w:tag w:val="Nummer"/>
                        <w:id w:val="1087272302"/>
                        <w:lock w:val="sdtContentLocked"/>
                        <w:dataBinding w:prefixMappings="xmlns:ns0='http://rkdhs/mallar/lagstiftning/Skr/Skr.xsd'" w:xpath="/ns0:dokumentvärden[1]/ns0:dokumentnummer[1]" w:storeItemID="{068625C3-B546-44A5-B525-B7CC092E5AD6}"/>
                        <w:text/>
                      </w:sdtPr>
                      <w:sdtEndPr/>
                      <w:sdtContent>
                        <w:r w:rsidR="009E3F7F">
                          <w:t>2021/22:80</w:t>
                        </w:r>
                      </w:sdtContent>
                    </w:sdt>
                  </w:p>
                </w:txbxContent>
              </v:textbox>
              <w10:wrap type="square" anchorx="page" anchory="page"/>
            </v:shape>
          </w:pict>
        </mc:Fallback>
      </mc:AlternateContent>
    </w:r>
    <w:r>
      <w:t xml:space="preserve"> </w:t>
    </w:r>
  </w:p>
</w:hdr>
</file>

<file path=word/header1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17C564EE" w14:textId="77777777" w:rsidR="00244011" w:rsidRDefault="00244011" w:rsidP="00EE1584">
    <w:pPr>
      <w:pStyle w:val="Brdtext"/>
    </w:pPr>
    <w:r>
      <w:rPr>
        <w:noProof/>
        <w:lang w:eastAsia="sv-SE"/>
      </w:rPr>
      <mc:AlternateContent>
        <mc:Choice Requires="wps">
          <w:drawing>
            <wp:anchor distT="0" distB="0" distL="0" distR="0" simplePos="0" relativeHeight="251665920" behindDoc="0" locked="0" layoutInCell="1" allowOverlap="0" wp14:anchorId="6C270289" wp14:editId="2F99408D">
              <wp:simplePos x="0" y="0"/>
              <wp:positionH relativeFrom="page">
                <wp:posOffset>4419600</wp:posOffset>
              </wp:positionH>
              <wp:positionV relativeFrom="page">
                <wp:posOffset>457200</wp:posOffset>
              </wp:positionV>
              <wp:extent cx="1141200" cy="121920"/>
              <wp:effectExtent l="0" t="0" r="1905" b="3810"/>
              <wp:wrapSquare wrapText="bothSides"/>
              <wp:docPr id="12"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2F73DB08" w14:textId="3759E54E" w:rsidR="00244011" w:rsidRPr="00756E21" w:rsidRDefault="002D19B2" w:rsidP="00A118D8">
                          <w:pPr>
                            <w:pStyle w:val="Brdtext"/>
                            <w:jc w:val="left"/>
                          </w:pPr>
                          <w:sdt>
                            <w:sdtPr>
                              <w:alias w:val="NummerEtikett"/>
                              <w:tag w:val="NummerEtikett"/>
                              <w:id w:val="357394758"/>
                              <w:lock w:val="sdtContentLocked"/>
                              <w:dataBinding w:prefixMappings="xmlns:ns0='http://rkdhs/mallar/lagstiftning/Skr/Skr.xsd'" w:xpath="/ns0:dokumentvärden[1]/ns0:dokumentnummer[1]/@etikett" w:storeItemID="{068625C3-B546-44A5-B525-B7CC092E5AD6}"/>
                              <w:text/>
                            </w:sdtPr>
                            <w:sdtEndPr/>
                            <w:sdtContent>
                              <w:r w:rsidR="001D73FF">
                                <w:t>Skr.</w:t>
                              </w:r>
                            </w:sdtContent>
                          </w:sdt>
                          <w:r w:rsidR="00244011">
                            <w:t xml:space="preserve"> </w:t>
                          </w:r>
                          <w:sdt>
                            <w:sdtPr>
                              <w:alias w:val="Nummer"/>
                              <w:tag w:val="Nummer"/>
                              <w:id w:val="-175968748"/>
                              <w:lock w:val="sdtContentLocked"/>
                              <w:dataBinding w:prefixMappings="xmlns:ns0='http://rkdhs/mallar/lagstiftning/Skr/Skr.xsd'" w:xpath="/ns0:dokumentvärden[1]/ns0:dokumentnummer[1]" w:storeItemID="{068625C3-B546-44A5-B525-B7CC092E5AD6}"/>
                              <w:text/>
                            </w:sdtPr>
                            <w:sdtEndPr/>
                            <w:sdtContent>
                              <w:r w:rsidR="009E3F7F">
                                <w:t>2021/22:80</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_x0000_s1044" type="#_x0000_t202" style="position:absolute;left:0;text-align:left;margin-left:348pt;margin-top:36pt;width:89.85pt;height:9.6pt;z-index:251665920;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lg0YXjwIAAJMFAAAOAAAAZHJzL2Uyb0RvYy54bWysVMFu2zAMvQ/YPwi6r47TtFuDOEXWosOA&#10;oi3WDj0rspQYkyVNUmJnX78n2U6yrpcOu9iU+EiK5CNnl22tyFY4Xxld0PxkRInQ3JSVXhX0+9PN&#10;h0+U+MB0yZTRoqA74enl/P27WWOnYmzWRpXCETjRftrYgq5DsNMs83wtauZPjBUaSmlczQKObpWV&#10;jjXwXqtsPBqdZ41xpXWGC+9xe90p6Tz5l1LwcC+lF4GoguJtIX1d+i7jN5vP2HTlmF1XvH8G+4dX&#10;1KzSCLp3dc0CIxtX/eWqrrgz3shwwk2dGSkrLlIOyCYfvcjmcc2sSLmgON7uy+T/n1t+t31wpCrR&#10;uzElmtXo0ZNog9sggdNYnsb6KVCPFrjQfjYtoMO9x2XMupWujn/kQ6BHoXf74sIZ4dEon+ToGCUc&#10;unycX4xT9bODtXU+fBGmJlEoqEPzUk3Z9tYHvATQARKDeaOq8qZSKh0iYcSVcmTL0GoV0hth8QdK&#10;adIU9Pz0bJQcaxPNO89KRzciUaYPFzPvMkxS2CkRMUp/ExIlS4m+EptxLvQ+fkJHlESotxj2+MOr&#10;3mLc5QGLFNnosDeuK21cyj7N2KFk5Y+hZLLDo+BHeUcxtMu248r5wIClKXcghjPdZHnLbyp075b5&#10;8MAcRgkNx3oI9/hIZVB900uUrI379dp9xIPh0FLSYDQL6n9umBOUqK8a3L/IJ5M4y+kwOfsIIhF3&#10;rFkea/SmvjKgRI5FZHkSIz6oQZTO1M/YIosYFSqmOWIXNAziVegWBrYQF4tFAmF6LQu3+tHy6DqW&#10;OXLzqX1mzvYEDqD+nRmGmE1f8LjDRktvF5sALiaSx0J3Ve0bgMlP3O+3VFwtx+eEOuzS+W8AAAD/&#10;/wMAUEsDBBQABgAIAAAAIQAWcxKV4AAAAAkBAAAPAAAAZHJzL2Rvd25yZXYueG1sTI9BS8NAEIXv&#10;gv9hGcGb3TRo0qbZFBU9WCjFVuh1mx2zwexsyG7a+O8dT3p6DO/x5nvlenKdOOMQWk8K5rMEBFLt&#10;TUuNgo/D690CRIiajO48oYJvDLCurq9KXRh/oXc872MjuIRCoRXYGPtCylBbdDrMfI/E3qcfnI58&#10;Do00g75wuetkmiSZdLol/mB1j88W66/96BQctk9mlGYyby/1drPDo9zY+51StzfT4wpExCn+heEX&#10;n9GhYqaTH8kE0SnIlhlviQrylJUDi/whB3FSsJynIKtS/l9Q/QAAAP//AwBQSwECLQAUAAYACAAA&#10;ACEAtoM4kv4AAADhAQAAEwAAAAAAAAAAAAAAAAAAAAAAW0NvbnRlbnRfVHlwZXNdLnhtbFBLAQIt&#10;ABQABgAIAAAAIQA4/SH/1gAAAJQBAAALAAAAAAAAAAAAAAAAAC8BAABfcmVscy8ucmVsc1BLAQIt&#10;ABQABgAIAAAAIQBlg0YXjwIAAJMFAAAOAAAAAAAAAAAAAAAAAC4CAABkcnMvZTJvRG9jLnhtbFBL&#10;AQItABQABgAIAAAAIQAWcxKV4AAAAAkBAAAPAAAAAAAAAAAAAAAAAOkEAABkcnMvZG93bnJldi54&#10;bWxQSwUGAAAAAAQABADzAAAA9gUAAAAA&#10;" o:allowoverlap="f" fillcolor="white [3201]" stroked="f" strokeweight=".5pt">
              <v:textbox style="mso-fit-shape-to-text:t">
                <w:txbxContent>
                  <w:p w14:paraId="2F73DB08" w14:textId="3759E54E" w:rsidR="00244011" w:rsidRPr="00756E21" w:rsidRDefault="002D19B2" w:rsidP="00A118D8">
                    <w:pPr>
                      <w:pStyle w:val="Brdtext"/>
                      <w:jc w:val="left"/>
                    </w:pPr>
                    <w:sdt>
                      <w:sdtPr>
                        <w:alias w:val="NummerEtikett"/>
                        <w:tag w:val="NummerEtikett"/>
                        <w:id w:val="357394758"/>
                        <w:lock w:val="sdtContentLocked"/>
                        <w:dataBinding w:prefixMappings="xmlns:ns0='http://rkdhs/mallar/lagstiftning/Skr/Skr.xsd'" w:xpath="/ns0:dokumentvärden[1]/ns0:dokumentnummer[1]/@etikett" w:storeItemID="{068625C3-B546-44A5-B525-B7CC092E5AD6}"/>
                        <w:text/>
                      </w:sdtPr>
                      <w:sdtEndPr/>
                      <w:sdtContent>
                        <w:r w:rsidR="001D73FF">
                          <w:t>Skr.</w:t>
                        </w:r>
                      </w:sdtContent>
                    </w:sdt>
                    <w:r w:rsidR="00244011">
                      <w:t xml:space="preserve"> </w:t>
                    </w:r>
                    <w:sdt>
                      <w:sdtPr>
                        <w:alias w:val="Nummer"/>
                        <w:tag w:val="Nummer"/>
                        <w:id w:val="-175968748"/>
                        <w:lock w:val="sdtContentLocked"/>
                        <w:dataBinding w:prefixMappings="xmlns:ns0='http://rkdhs/mallar/lagstiftning/Skr/Skr.xsd'" w:xpath="/ns0:dokumentvärden[1]/ns0:dokumentnummer[1]" w:storeItemID="{068625C3-B546-44A5-B525-B7CC092E5AD6}"/>
                        <w:text/>
                      </w:sdtPr>
                      <w:sdtEndPr/>
                      <w:sdtContent>
                        <w:r w:rsidR="009E3F7F">
                          <w:t>2021/22:80</w:t>
                        </w:r>
                      </w:sdtContent>
                    </w:sdt>
                  </w:p>
                </w:txbxContent>
              </v:textbox>
              <w10:wrap type="square" anchorx="page" anchory="page"/>
            </v:shape>
          </w:pict>
        </mc:Fallback>
      </mc:AlternateContent>
    </w:r>
    <w:r>
      <w:t xml:space="preserve"> </w:t>
    </w:r>
  </w:p>
</w:hdr>
</file>

<file path=word/header1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672BAB7F" w14:textId="77777777" w:rsidR="00244011" w:rsidRDefault="00244011" w:rsidP="00EE1584">
    <w:pPr>
      <w:pStyle w:val="Brdtext"/>
    </w:pPr>
    <w:r>
      <w:t xml:space="preserve"> </w:t>
    </w:r>
  </w:p>
</w:hdr>
</file>

<file path=word/header1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65C26523" w14:textId="3DDBC6D3" w:rsidR="00731449" w:rsidRDefault="00731449" w:rsidP="00664D04">
    <w:pPr>
      <w:pStyle w:val="Brdtext"/>
    </w:pPr>
    <w:r>
      <w:rPr>
        <w:noProof/>
        <w:lang w:eastAsia="sv-SE"/>
      </w:rPr>
      <mc:AlternateContent>
        <mc:Choice Requires="wps">
          <w:drawing>
            <wp:anchor distT="0" distB="0" distL="0" distR="0" simplePos="0" relativeHeight="251683328" behindDoc="0" locked="0" layoutInCell="1" allowOverlap="0" wp14:anchorId="6DAED35E" wp14:editId="26BB0344">
              <wp:simplePos x="0" y="0"/>
              <wp:positionH relativeFrom="page">
                <wp:posOffset>371475</wp:posOffset>
              </wp:positionH>
              <wp:positionV relativeFrom="page">
                <wp:posOffset>452438</wp:posOffset>
              </wp:positionV>
              <wp:extent cx="1141200" cy="419100"/>
              <wp:effectExtent l="0" t="0" r="1905" b="0"/>
              <wp:wrapSquare wrapText="bothSides"/>
              <wp:docPr id="14" name="Textruta 2"/>
              <wp:cNvGraphicFramePr/>
              <a:graphic xmlns:a="http://schemas.openxmlformats.org/drawingml/2006/main">
                <a:graphicData uri="http://schemas.microsoft.com/office/word/2010/wordprocessingShape">
                  <wps:wsp>
                    <wps:cNvSpPr txBox="1"/>
                    <wps:spPr>
                      <a:xfrm>
                        <a:off x="0" y="0"/>
                        <a:ext cx="1141200" cy="41910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4F71BD5A" w14:textId="048038DD" w:rsidR="00120A30" w:rsidRDefault="00731449" w:rsidP="00120A30">
                          <w:pPr>
                            <w:pStyle w:val="Brdtext"/>
                            <w:jc w:val="left"/>
                          </w:pPr>
                          <w:sdt>
                            <w:sdtPr>
                              <w:alias w:val="NummerEtikett"/>
                              <w:tag w:val="NummerEtikett"/>
                              <w:id w:val="214402650"/>
                              <w:lock w:val="sdtContentLocked"/>
                              <w:dataBinding w:prefixMappings="xmlns:ns0='http://rkdhs/mallar/lagstiftning/Skr/Skr.xsd'" w:xpath="/ns0:dokumentvärden[1]/ns0:dokumentnummer[1]/@etikett" w:storeItemID="{068625C3-B546-44A5-B525-B7CC092E5AD6}"/>
                              <w:text/>
                            </w:sdtPr>
                            <w:sdtContent>
                              <w:r>
                                <w:t>Skr.</w:t>
                              </w:r>
                            </w:sdtContent>
                          </w:sdt>
                          <w:r>
                            <w:t xml:space="preserve"> </w:t>
                          </w:r>
                          <w:sdt>
                            <w:sdtPr>
                              <w:alias w:val="Nummer"/>
                              <w:tag w:val="Nummer"/>
                              <w:id w:val="-1832983223"/>
                              <w:lock w:val="sdtContentLocked"/>
                              <w:dataBinding w:prefixMappings="xmlns:ns0='http://rkdhs/mallar/lagstiftning/Skr/Skr.xsd'" w:xpath="/ns0:dokumentvärden[1]/ns0:dokumentnummer[1]" w:storeItemID="{068625C3-B546-44A5-B525-B7CC092E5AD6}"/>
                              <w:text/>
                            </w:sdtPr>
                            <w:sdtContent>
                              <w:r>
                                <w:t>2021/22:80</w:t>
                              </w:r>
                            </w:sdtContent>
                          </w:sdt>
                        </w:p>
                        <w:p w14:paraId="461239CC" w14:textId="664E2029" w:rsidR="00C604C1" w:rsidRDefault="00C604C1" w:rsidP="00C604C1">
                          <w:pPr>
                            <w:pStyle w:val="Brdtextmedindrag"/>
                            <w:ind w:firstLine="0"/>
                          </w:pPr>
                          <w:r>
                            <w:t>Bilaga 1</w:t>
                          </w:r>
                        </w:p>
                        <w:p w14:paraId="3F2F2D58" w14:textId="0FEB5506" w:rsidR="00C604C1" w:rsidRDefault="00C604C1" w:rsidP="00C604C1">
                          <w:pPr>
                            <w:pStyle w:val="Brdtextmedindrag"/>
                          </w:pPr>
                        </w:p>
                        <w:p w14:paraId="522988AB" w14:textId="1E6CD886" w:rsidR="00C604C1" w:rsidRDefault="00C604C1" w:rsidP="00C604C1">
                          <w:pPr>
                            <w:pStyle w:val="Brdtextmedindrag"/>
                          </w:pPr>
                        </w:p>
                        <w:p w14:paraId="50BB3C55" w14:textId="77777777" w:rsidR="00C604C1" w:rsidRPr="00C604C1" w:rsidRDefault="00C604C1" w:rsidP="00C604C1">
                          <w:pPr>
                            <w:pStyle w:val="Brdtextmedindrag"/>
                          </w:pPr>
                        </w:p>
                        <w:p w14:paraId="57D804D4" w14:textId="2C147AFF" w:rsidR="00B42149" w:rsidRDefault="00B42149" w:rsidP="00B42149">
                          <w:pPr>
                            <w:pStyle w:val="Brdtextmedindrag"/>
                          </w:pPr>
                        </w:p>
                        <w:p w14:paraId="28BF43AF" w14:textId="77777777" w:rsidR="00B42149" w:rsidRPr="00B42149" w:rsidRDefault="00B42149" w:rsidP="00B42149">
                          <w:pPr>
                            <w:pStyle w:val="Brdtextmedindrag"/>
                          </w:pPr>
                        </w:p>
                        <w:p w14:paraId="1A997C3B" w14:textId="77777777" w:rsidR="00B42149" w:rsidRPr="00B42149" w:rsidRDefault="00B42149" w:rsidP="00B42149">
                          <w:pPr>
                            <w:pStyle w:val="Brdtextmedindrag"/>
                          </w:pPr>
                        </w:p>
                        <w:p w14:paraId="1DF1DC22" w14:textId="77777777" w:rsidR="00B42149" w:rsidRDefault="00B42149" w:rsidP="00B42149">
                          <w:pPr>
                            <w:pStyle w:val="Brdtextmedindrag"/>
                          </w:pPr>
                        </w:p>
                        <w:p w14:paraId="6ACA6E7C" w14:textId="72FD79F0" w:rsidR="00B42149" w:rsidRDefault="00B42149" w:rsidP="00B42149">
                          <w:pPr>
                            <w:pStyle w:val="Brdtextmedindrag"/>
                          </w:pPr>
                        </w:p>
                        <w:p w14:paraId="013BE5CD" w14:textId="71EB9574" w:rsidR="00B42149" w:rsidRDefault="00B42149" w:rsidP="00B42149">
                          <w:pPr>
                            <w:pStyle w:val="Brdtextmedindrag"/>
                          </w:pPr>
                        </w:p>
                        <w:p w14:paraId="75D174E1" w14:textId="77777777" w:rsidR="00B42149" w:rsidRPr="00B42149" w:rsidRDefault="00B42149" w:rsidP="00B42149">
                          <w:pPr>
                            <w:pStyle w:val="Brdtextmedindrag"/>
                          </w:pPr>
                        </w:p>
                        <w:p w14:paraId="31D258B4" w14:textId="696578C4" w:rsidR="00B42149" w:rsidRDefault="00B42149" w:rsidP="00B42149">
                          <w:pPr>
                            <w:pStyle w:val="Brdtextmedindrag"/>
                          </w:pPr>
                        </w:p>
                        <w:p w14:paraId="74D6DED3" w14:textId="722F4CDF" w:rsidR="00B42149" w:rsidRDefault="00B42149" w:rsidP="00B42149">
                          <w:pPr>
                            <w:pStyle w:val="Brdtextmedindrag"/>
                          </w:pPr>
                        </w:p>
                        <w:p w14:paraId="1BA4E98C" w14:textId="20A04DF1" w:rsidR="00B42149" w:rsidRDefault="00B42149" w:rsidP="00B42149">
                          <w:pPr>
                            <w:pStyle w:val="Brdtextmedindrag"/>
                          </w:pPr>
                        </w:p>
                        <w:p w14:paraId="40DAE53A" w14:textId="2898B145" w:rsidR="00B42149" w:rsidRDefault="00B42149" w:rsidP="00B42149">
                          <w:pPr>
                            <w:pStyle w:val="Brdtextmedindrag"/>
                          </w:pPr>
                        </w:p>
                        <w:p w14:paraId="04D57DAF" w14:textId="0D435F58" w:rsidR="00B42149" w:rsidRDefault="00B42149" w:rsidP="00B42149">
                          <w:pPr>
                            <w:pStyle w:val="Brdtextmedindrag"/>
                          </w:pPr>
                        </w:p>
                        <w:p w14:paraId="6CAD725B" w14:textId="55090086" w:rsidR="00B42149" w:rsidRDefault="00B42149" w:rsidP="00B42149">
                          <w:pPr>
                            <w:pStyle w:val="Brdtextmedindrag"/>
                          </w:pPr>
                        </w:p>
                        <w:p w14:paraId="5565EB12" w14:textId="41F7FBF0" w:rsidR="00B42149" w:rsidRDefault="00B42149" w:rsidP="00B42149">
                          <w:pPr>
                            <w:pStyle w:val="Brdtextmedindrag"/>
                          </w:pPr>
                        </w:p>
                        <w:p w14:paraId="6188FD54" w14:textId="5F6B62DE" w:rsidR="00B42149" w:rsidRDefault="00B42149" w:rsidP="00B42149">
                          <w:pPr>
                            <w:pStyle w:val="Brdtextmedindrag"/>
                          </w:pPr>
                        </w:p>
                        <w:p w14:paraId="35BCD94F" w14:textId="77777777" w:rsidR="00B42149" w:rsidRPr="00B42149" w:rsidRDefault="00B42149" w:rsidP="00B42149">
                          <w:pPr>
                            <w:pStyle w:val="Brdtextmedindrag"/>
                          </w:pPr>
                        </w:p>
                        <w:p w14:paraId="5FD946ED" w14:textId="77777777" w:rsidR="00B42149" w:rsidRPr="00B42149" w:rsidRDefault="00B42149" w:rsidP="00B42149">
                          <w:pPr>
                            <w:pStyle w:val="Brdtextmedindrag"/>
                          </w:pP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noAutofit/>
                    </wps:bodyPr>
                  </wps:wsp>
                </a:graphicData>
              </a:graphic>
              <wp14:sizeRelH relativeFrom="page">
                <wp14:pctWidth>0</wp14:pctWidth>
              </wp14:sizeRelH>
              <wp14:sizeRelV relativeFrom="margin">
                <wp14:pctHeight>0</wp14:pctHeight>
              </wp14:sizeRelV>
            </wp:anchor>
          </w:drawing>
        </mc:Choice>
        <mc:Fallback>
          <w:pict>
            <v:shapetype w14:anchorId="6DAED35E" id="_x0000_t202" coordsize="21600,21600" o:spt="202" path="m,l,21600r21600,l21600,xe">
              <v:stroke joinstyle="miter"/>
              <v:path gradientshapeok="t" o:connecttype="rect"/>
            </v:shapetype>
            <v:shape id="_x0000_s1048" type="#_x0000_t202" style="position:absolute;left:0;text-align:left;margin-left:29.25pt;margin-top:35.65pt;width:89.85pt;height:33pt;z-index:251683328;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VDgcPiwIAAJMFAAAOAAAAZHJzL2Uyb0RvYy54bWysVEtvGyEQvlfqf0Dc6/W6TtpYWUduolSV&#10;rCSqXeWMWYhRgaGAvev++gzs+tE0l1S97A7MN98wz8ur1miyFT4osBUtB0NKhOVQK/tU0R/L2w+f&#10;KQmR2ZppsKKiOxHo1fT9u8vGTcQI1qBr4QmS2DBpXEXXMbpJUQS+FoaFAThhUSnBGxbx6J+K2rMG&#10;2Y0uRsPhedGAr50HLkLA25tOSaeZX0rB472UQUSiK4pvi/nr83eVvsX0kk2ePHNrxftnsH94hWHK&#10;otMD1Q2LjGy8+ovKKO4hgIwDDqYAKRUXOQaMphy+iGaxZk7kWDA5wR3SFP4fLb/bPniiaqzdmBLL&#10;DNZoKdroNxjAKKWncWGCqIVDXGy/QIvQ/X3AyxR1K71Jf4yHoB4TvTskF8kIT0bluMSKUcJRNy4v&#10;SpSRvjhaOx/iVwGGJKGiHouXc8q28xA76B6SnAXQqr5VWudDahhxrT3ZMiy1jvmNSP4HSlvSVPT8&#10;49kwE1tI5h2ztolG5Jbp3aXIuwizFHdaJIy234XElOVAX/HNOBf24D+jE0qiq7cY9vjjq95i3MWB&#10;Ftkz2HgwNsqCz9HnGTumrP65T5ns8Fibk7iTGNtVm3tllEuXrlZQ77AxPHSTFRy/VVi9OQvxgXkc&#10;JSw4rod4jx+pAbMPvUTJGvzv1+4THjsctZQ0OJoVDb82zAtK9DeLvX9RjsdplvNhfPYJX0P8qWZ1&#10;qrEbcw3YEiUuIsezmPBR70XpwTziFpklr6hilqPvisa9eB27hYFbiIvZLINweh2Lc7twPFGnNKfe&#10;XLaPzLu+gSO2/h3sh5hNXvRxh02WFmabCFLlJj9mtS8ATn4ek35LpdVyes6o4y6dPgMAAP//AwBQ&#10;SwMEFAAGAAgAAAAhAI2MaTzgAAAACQEAAA8AAABkcnMvZG93bnJldi54bWxMj01PhDAURfcm8x+a&#10;Z+LGOGVoGAhSJsb4kbhzGDXuOrQCGfpKaAfw3/tc6fLlntx7XrFbbM8mM/rOoYTNOgJmsHa6w0bC&#10;oXq8yYD5oFCr3qGR8G087MrVRaFy7WZ8NdM+NIxK0OdKQhvCkHPu69ZY5dduMEjZlxutCnSODdej&#10;mqnc9jyOoi23qkNaaNVg7ltTn/ZnK+Hzuvl48cvT2ywSMTw8T1X6rispry6Xu1tgwSzhD4ZffVKH&#10;kpyO7ozas15CkiVESkg3AhjlschiYEcCRSqAlwX//0H5AwAA//8DAFBLAQItABQABgAIAAAAIQC2&#10;gziS/gAAAOEBAAATAAAAAAAAAAAAAAAAAAAAAABbQ29udGVudF9UeXBlc10ueG1sUEsBAi0AFAAG&#10;AAgAAAAhADj9If/WAAAAlAEAAAsAAAAAAAAAAAAAAAAALwEAAF9yZWxzLy5yZWxzUEsBAi0AFAAG&#10;AAgAAAAhAFUOBw+LAgAAkwUAAA4AAAAAAAAAAAAAAAAALgIAAGRycy9lMm9Eb2MueG1sUEsBAi0A&#10;FAAGAAgAAAAhAI2MaTzgAAAACQEAAA8AAAAAAAAAAAAAAAAA5QQAAGRycy9kb3ducmV2LnhtbFBL&#10;BQYAAAAABAAEAPMAAADyBQAAAAA=&#10;" o:allowoverlap="f" fillcolor="white [3201]" stroked="f" strokeweight=".5pt">
              <v:textbox>
                <w:txbxContent>
                  <w:p w14:paraId="4F71BD5A" w14:textId="048038DD" w:rsidR="00120A30" w:rsidRDefault="00731449" w:rsidP="00120A30">
                    <w:pPr>
                      <w:pStyle w:val="Brdtext"/>
                      <w:jc w:val="left"/>
                    </w:pPr>
                    <w:sdt>
                      <w:sdtPr>
                        <w:alias w:val="NummerEtikett"/>
                        <w:tag w:val="NummerEtikett"/>
                        <w:id w:val="214402650"/>
                        <w:lock w:val="sdtContentLocked"/>
                        <w:dataBinding w:prefixMappings="xmlns:ns0='http://rkdhs/mallar/lagstiftning/Skr/Skr.xsd'" w:xpath="/ns0:dokumentvärden[1]/ns0:dokumentnummer[1]/@etikett" w:storeItemID="{068625C3-B546-44A5-B525-B7CC092E5AD6}"/>
                        <w:text/>
                      </w:sdtPr>
                      <w:sdtContent>
                        <w:r>
                          <w:t>Skr.</w:t>
                        </w:r>
                      </w:sdtContent>
                    </w:sdt>
                    <w:r>
                      <w:t xml:space="preserve"> </w:t>
                    </w:r>
                    <w:sdt>
                      <w:sdtPr>
                        <w:alias w:val="Nummer"/>
                        <w:tag w:val="Nummer"/>
                        <w:id w:val="-1832983223"/>
                        <w:lock w:val="sdtContentLocked"/>
                        <w:dataBinding w:prefixMappings="xmlns:ns0='http://rkdhs/mallar/lagstiftning/Skr/Skr.xsd'" w:xpath="/ns0:dokumentvärden[1]/ns0:dokumentnummer[1]" w:storeItemID="{068625C3-B546-44A5-B525-B7CC092E5AD6}"/>
                        <w:text/>
                      </w:sdtPr>
                      <w:sdtContent>
                        <w:r>
                          <w:t>2021/22:80</w:t>
                        </w:r>
                      </w:sdtContent>
                    </w:sdt>
                  </w:p>
                  <w:p w14:paraId="461239CC" w14:textId="664E2029" w:rsidR="00C604C1" w:rsidRDefault="00C604C1" w:rsidP="00C604C1">
                    <w:pPr>
                      <w:pStyle w:val="Brdtextmedindrag"/>
                      <w:ind w:firstLine="0"/>
                    </w:pPr>
                    <w:r>
                      <w:t>Bilaga 1</w:t>
                    </w:r>
                  </w:p>
                  <w:p w14:paraId="3F2F2D58" w14:textId="0FEB5506" w:rsidR="00C604C1" w:rsidRDefault="00C604C1" w:rsidP="00C604C1">
                    <w:pPr>
                      <w:pStyle w:val="Brdtextmedindrag"/>
                    </w:pPr>
                  </w:p>
                  <w:p w14:paraId="522988AB" w14:textId="1E6CD886" w:rsidR="00C604C1" w:rsidRDefault="00C604C1" w:rsidP="00C604C1">
                    <w:pPr>
                      <w:pStyle w:val="Brdtextmedindrag"/>
                    </w:pPr>
                  </w:p>
                  <w:p w14:paraId="50BB3C55" w14:textId="77777777" w:rsidR="00C604C1" w:rsidRPr="00C604C1" w:rsidRDefault="00C604C1" w:rsidP="00C604C1">
                    <w:pPr>
                      <w:pStyle w:val="Brdtextmedindrag"/>
                    </w:pPr>
                  </w:p>
                  <w:p w14:paraId="57D804D4" w14:textId="2C147AFF" w:rsidR="00B42149" w:rsidRDefault="00B42149" w:rsidP="00B42149">
                    <w:pPr>
                      <w:pStyle w:val="Brdtextmedindrag"/>
                    </w:pPr>
                  </w:p>
                  <w:p w14:paraId="28BF43AF" w14:textId="77777777" w:rsidR="00B42149" w:rsidRPr="00B42149" w:rsidRDefault="00B42149" w:rsidP="00B42149">
                    <w:pPr>
                      <w:pStyle w:val="Brdtextmedindrag"/>
                    </w:pPr>
                  </w:p>
                  <w:p w14:paraId="1A997C3B" w14:textId="77777777" w:rsidR="00B42149" w:rsidRPr="00B42149" w:rsidRDefault="00B42149" w:rsidP="00B42149">
                    <w:pPr>
                      <w:pStyle w:val="Brdtextmedindrag"/>
                    </w:pPr>
                  </w:p>
                  <w:p w14:paraId="1DF1DC22" w14:textId="77777777" w:rsidR="00B42149" w:rsidRDefault="00B42149" w:rsidP="00B42149">
                    <w:pPr>
                      <w:pStyle w:val="Brdtextmedindrag"/>
                    </w:pPr>
                  </w:p>
                  <w:p w14:paraId="6ACA6E7C" w14:textId="72FD79F0" w:rsidR="00B42149" w:rsidRDefault="00B42149" w:rsidP="00B42149">
                    <w:pPr>
                      <w:pStyle w:val="Brdtextmedindrag"/>
                    </w:pPr>
                  </w:p>
                  <w:p w14:paraId="013BE5CD" w14:textId="71EB9574" w:rsidR="00B42149" w:rsidRDefault="00B42149" w:rsidP="00B42149">
                    <w:pPr>
                      <w:pStyle w:val="Brdtextmedindrag"/>
                    </w:pPr>
                  </w:p>
                  <w:p w14:paraId="75D174E1" w14:textId="77777777" w:rsidR="00B42149" w:rsidRPr="00B42149" w:rsidRDefault="00B42149" w:rsidP="00B42149">
                    <w:pPr>
                      <w:pStyle w:val="Brdtextmedindrag"/>
                    </w:pPr>
                  </w:p>
                  <w:p w14:paraId="31D258B4" w14:textId="696578C4" w:rsidR="00B42149" w:rsidRDefault="00B42149" w:rsidP="00B42149">
                    <w:pPr>
                      <w:pStyle w:val="Brdtextmedindrag"/>
                    </w:pPr>
                  </w:p>
                  <w:p w14:paraId="74D6DED3" w14:textId="722F4CDF" w:rsidR="00B42149" w:rsidRDefault="00B42149" w:rsidP="00B42149">
                    <w:pPr>
                      <w:pStyle w:val="Brdtextmedindrag"/>
                    </w:pPr>
                  </w:p>
                  <w:p w14:paraId="1BA4E98C" w14:textId="20A04DF1" w:rsidR="00B42149" w:rsidRDefault="00B42149" w:rsidP="00B42149">
                    <w:pPr>
                      <w:pStyle w:val="Brdtextmedindrag"/>
                    </w:pPr>
                  </w:p>
                  <w:p w14:paraId="40DAE53A" w14:textId="2898B145" w:rsidR="00B42149" w:rsidRDefault="00B42149" w:rsidP="00B42149">
                    <w:pPr>
                      <w:pStyle w:val="Brdtextmedindrag"/>
                    </w:pPr>
                  </w:p>
                  <w:p w14:paraId="04D57DAF" w14:textId="0D435F58" w:rsidR="00B42149" w:rsidRDefault="00B42149" w:rsidP="00B42149">
                    <w:pPr>
                      <w:pStyle w:val="Brdtextmedindrag"/>
                    </w:pPr>
                  </w:p>
                  <w:p w14:paraId="6CAD725B" w14:textId="55090086" w:rsidR="00B42149" w:rsidRDefault="00B42149" w:rsidP="00B42149">
                    <w:pPr>
                      <w:pStyle w:val="Brdtextmedindrag"/>
                    </w:pPr>
                  </w:p>
                  <w:p w14:paraId="5565EB12" w14:textId="41F7FBF0" w:rsidR="00B42149" w:rsidRDefault="00B42149" w:rsidP="00B42149">
                    <w:pPr>
                      <w:pStyle w:val="Brdtextmedindrag"/>
                    </w:pPr>
                  </w:p>
                  <w:p w14:paraId="6188FD54" w14:textId="5F6B62DE" w:rsidR="00B42149" w:rsidRDefault="00B42149" w:rsidP="00B42149">
                    <w:pPr>
                      <w:pStyle w:val="Brdtextmedindrag"/>
                    </w:pPr>
                  </w:p>
                  <w:p w14:paraId="35BCD94F" w14:textId="77777777" w:rsidR="00B42149" w:rsidRPr="00B42149" w:rsidRDefault="00B42149" w:rsidP="00B42149">
                    <w:pPr>
                      <w:pStyle w:val="Brdtextmedindrag"/>
                    </w:pPr>
                  </w:p>
                  <w:p w14:paraId="5FD946ED" w14:textId="77777777" w:rsidR="00B42149" w:rsidRPr="00B42149" w:rsidRDefault="00B42149" w:rsidP="00B42149">
                    <w:pPr>
                      <w:pStyle w:val="Brdtextmedindrag"/>
                    </w:pPr>
                  </w:p>
                </w:txbxContent>
              </v:textbox>
              <w10:wrap type="square" anchorx="page" anchory="page"/>
            </v:shape>
          </w:pict>
        </mc:Fallback>
      </mc:AlternateContent>
    </w:r>
    <w:r>
      <w:t xml:space="preserve"> </w:t>
    </w:r>
  </w:p>
</w:hdr>
</file>

<file path=word/header14.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5931AF43" w14:textId="77777777" w:rsidR="00731449" w:rsidRDefault="00731449" w:rsidP="00EE1584">
    <w:pPr>
      <w:pStyle w:val="Brdtext"/>
    </w:pPr>
    <w:r>
      <w:rPr>
        <w:noProof/>
        <w:lang w:eastAsia="sv-SE"/>
      </w:rPr>
      <mc:AlternateContent>
        <mc:Choice Requires="wps">
          <w:drawing>
            <wp:anchor distT="0" distB="0" distL="0" distR="0" simplePos="0" relativeHeight="251681280" behindDoc="0" locked="0" layoutInCell="1" allowOverlap="0" wp14:anchorId="621D912E" wp14:editId="235772E5">
              <wp:simplePos x="0" y="0"/>
              <wp:positionH relativeFrom="page">
                <wp:posOffset>4419600</wp:posOffset>
              </wp:positionH>
              <wp:positionV relativeFrom="page">
                <wp:posOffset>457200</wp:posOffset>
              </wp:positionV>
              <wp:extent cx="1141200" cy="121920"/>
              <wp:effectExtent l="0" t="0" r="1905" b="3810"/>
              <wp:wrapSquare wrapText="bothSides"/>
              <wp:docPr id="5"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001FA60B" w14:textId="6CDF8538" w:rsidR="00731449" w:rsidRDefault="00731449" w:rsidP="00A118D8">
                          <w:pPr>
                            <w:pStyle w:val="Brdtext"/>
                            <w:jc w:val="left"/>
                          </w:pPr>
                          <w:sdt>
                            <w:sdtPr>
                              <w:alias w:val="NummerEtikett"/>
                              <w:tag w:val="NummerEtikett"/>
                              <w:id w:val="713160519"/>
                              <w:lock w:val="sdtContentLocked"/>
                              <w:dataBinding w:prefixMappings="xmlns:ns0='http://rkdhs/mallar/lagstiftning/Skr/Skr.xsd'" w:xpath="/ns0:dokumentvärden[1]/ns0:dokumentnummer[1]/@etikett" w:storeItemID="{068625C3-B546-44A5-B525-B7CC092E5AD6}"/>
                              <w:text/>
                            </w:sdtPr>
                            <w:sdtContent>
                              <w:r>
                                <w:t>Skr.</w:t>
                              </w:r>
                            </w:sdtContent>
                          </w:sdt>
                          <w:r>
                            <w:t xml:space="preserve"> </w:t>
                          </w:r>
                          <w:sdt>
                            <w:sdtPr>
                              <w:alias w:val="Nummer"/>
                              <w:tag w:val="Nummer"/>
                              <w:id w:val="-775101101"/>
                              <w:lock w:val="sdtContentLocked"/>
                              <w:dataBinding w:prefixMappings="xmlns:ns0='http://rkdhs/mallar/lagstiftning/Skr/Skr.xsd'" w:xpath="/ns0:dokumentvärden[1]/ns0:dokumentnummer[1]" w:storeItemID="{068625C3-B546-44A5-B525-B7CC092E5AD6}"/>
                              <w:text/>
                            </w:sdtPr>
                            <w:sdtContent>
                              <w:r>
                                <w:t>2021/22:80</w:t>
                              </w:r>
                            </w:sdtContent>
                          </w:sdt>
                        </w:p>
                        <w:p w14:paraId="5606A0DD" w14:textId="4A04FE45" w:rsidR="00731449" w:rsidRPr="00731449" w:rsidRDefault="00731449" w:rsidP="00731449">
                          <w:pPr>
                            <w:pStyle w:val="Brdtextmedindrag"/>
                            <w:ind w:firstLine="0"/>
                          </w:pPr>
                          <w:r>
                            <w:t>Bilaga 1</w:t>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21D912E" id="_x0000_t202" coordsize="21600,21600" o:spt="202" path="m,l,21600r21600,l21600,xe">
              <v:stroke joinstyle="miter"/>
              <v:path gradientshapeok="t" o:connecttype="rect"/>
            </v:shapetype>
            <v:shape id="_x0000_s1049" type="#_x0000_t202" style="position:absolute;left:0;text-align:left;margin-left:348pt;margin-top:36pt;width:89.85pt;height:9.6pt;z-index:251681280;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z03RjjQIAAJIFAAAOAAAAZHJzL2Uyb0RvYy54bWysVEtPGzEQvlfqf7B8L5sNgZaIDUpBVJUQ&#10;oELF2fHaZFXb446d7Ka/vmPv5lHKhaqXXdvz/uabOb/orGFrhaEBV/HyaMSZchLqxj1X/Pvj9YdP&#10;nIUoXC0MOFXxjQr8Yvb+3Xnrp2oMSzC1QkZOXJi2vuLLGP20KIJcKivCEXjlSKgBrYh0xeeiRtGS&#10;d2uK8Wh0WrSAtUeQKgR6veqFfJb9a61kvNM6qMhMxSm3mL+Yv4v0LWbnYvqMwi8bOaQh/iELKxpH&#10;QXeurkQUbIXNX65sIxEC6HgkwRagdSNVroGqKUcvqnlYCq9yLQRO8DuYwv9zK2/X98iauuInnDlh&#10;qUWPqou4ovyPEzqtD1NSevCkFrvP0FGXt++BHlPRnUab/lQOIznhvNlhS86YTEblpKSGcSZJVo7L&#10;s3EGv9hbewzxiwLL0qHiSL3LkIr1TYiUCaluVVKwAKaprxtj8iXxRV0aZGtBnTYx50gWf2gZx9qK&#10;nx6fjLJjB8m892xccqMyY4ZwqfK+wnyKG6OSjnHflCbEcqGvxBZSKreLn7WTlqZQbzEc9PdZvcW4&#10;r4MscmRwcWdsGweYq88jtoes/rGFTPf6BPhB3ekYu0WXqTLeMWAB9YaIgdAPVvDyuqHu3YgQ7wXS&#10;JFHDaTvEO/poA4Q+DCfOloC/XntP+kRwknLW0mRWPPxcCVScma+OqH9WTiZplPNlcvKRiMTwULI4&#10;lLiVvQSiREl7yMt8TPrRbI8awT7REpmnqCQSTlLsisft8TL2+4KWkFTzeVai4fUi3rgHL5PrBHPi&#10;5mP3JNAPBI5E/VvYzrCYvuBxr5ssg5+vInExkzwB3aM6NIAGP3N/WFJpsxzes9Z+lc5+AwAA//8D&#10;AFBLAwQUAAYACAAAACEAFnMSleAAAAAJAQAADwAAAGRycy9kb3ducmV2LnhtbEyPQUvDQBCF74L/&#10;YRnBm900aNKm2RQVPVgoxVbodZsds8HsbMhu2vjvHU96egzv8eZ75XpynTjjEFpPCuazBARS7U1L&#10;jYKPw+vdAkSImozuPKGCbwywrq6vSl0Yf6F3PO9jI7iEQqEV2Bj7QspQW3Q6zHyPxN6nH5yOfA6N&#10;NIO+cLnrZJokmXS6Jf5gdY/PFuuv/egUHLZPZpRmMm8v9Xazw6Pc2PudUrc30+MKRMQp/oXhF5/R&#10;oWKmkx/JBNEpyJYZb4kK8pSVA4v8IQdxUrCcpyCrUv5fUP0AAAD//wMAUEsBAi0AFAAGAAgAAAAh&#10;ALaDOJL+AAAA4QEAABMAAAAAAAAAAAAAAAAAAAAAAFtDb250ZW50X1R5cGVzXS54bWxQSwECLQAU&#10;AAYACAAAACEAOP0h/9YAAACUAQAACwAAAAAAAAAAAAAAAAAvAQAAX3JlbHMvLnJlbHNQSwECLQAU&#10;AAYACAAAACEAc9N0Y40CAACSBQAADgAAAAAAAAAAAAAAAAAuAgAAZHJzL2Uyb0RvYy54bWxQSwEC&#10;LQAUAAYACAAAACEAFnMSleAAAAAJAQAADwAAAAAAAAAAAAAAAADnBAAAZHJzL2Rvd25yZXYueG1s&#10;UEsFBgAAAAAEAAQA8wAAAPQFAAAAAA==&#10;" o:allowoverlap="f" fillcolor="white [3201]" stroked="f" strokeweight=".5pt">
              <v:textbox style="mso-fit-shape-to-text:t">
                <w:txbxContent>
                  <w:p w14:paraId="001FA60B" w14:textId="6CDF8538" w:rsidR="00731449" w:rsidRDefault="00731449" w:rsidP="00A118D8">
                    <w:pPr>
                      <w:pStyle w:val="Brdtext"/>
                      <w:jc w:val="left"/>
                    </w:pPr>
                    <w:sdt>
                      <w:sdtPr>
                        <w:alias w:val="NummerEtikett"/>
                        <w:tag w:val="NummerEtikett"/>
                        <w:id w:val="713160519"/>
                        <w:lock w:val="sdtContentLocked"/>
                        <w:dataBinding w:prefixMappings="xmlns:ns0='http://rkdhs/mallar/lagstiftning/Skr/Skr.xsd'" w:xpath="/ns0:dokumentvärden[1]/ns0:dokumentnummer[1]/@etikett" w:storeItemID="{068625C3-B546-44A5-B525-B7CC092E5AD6}"/>
                        <w:text/>
                      </w:sdtPr>
                      <w:sdtContent>
                        <w:r>
                          <w:t>Skr.</w:t>
                        </w:r>
                      </w:sdtContent>
                    </w:sdt>
                    <w:r>
                      <w:t xml:space="preserve"> </w:t>
                    </w:r>
                    <w:sdt>
                      <w:sdtPr>
                        <w:alias w:val="Nummer"/>
                        <w:tag w:val="Nummer"/>
                        <w:id w:val="-775101101"/>
                        <w:lock w:val="sdtContentLocked"/>
                        <w:dataBinding w:prefixMappings="xmlns:ns0='http://rkdhs/mallar/lagstiftning/Skr/Skr.xsd'" w:xpath="/ns0:dokumentvärden[1]/ns0:dokumentnummer[1]" w:storeItemID="{068625C3-B546-44A5-B525-B7CC092E5AD6}"/>
                        <w:text/>
                      </w:sdtPr>
                      <w:sdtContent>
                        <w:r>
                          <w:t>2021/22:80</w:t>
                        </w:r>
                      </w:sdtContent>
                    </w:sdt>
                  </w:p>
                  <w:p w14:paraId="5606A0DD" w14:textId="4A04FE45" w:rsidR="00731449" w:rsidRPr="00731449" w:rsidRDefault="00731449" w:rsidP="00731449">
                    <w:pPr>
                      <w:pStyle w:val="Brdtextmedindrag"/>
                      <w:ind w:firstLine="0"/>
                    </w:pPr>
                    <w:r>
                      <w:t>Bilaga 1</w:t>
                    </w:r>
                  </w:p>
                </w:txbxContent>
              </v:textbox>
              <w10:wrap type="square" anchorx="page" anchory="page"/>
            </v:shape>
          </w:pict>
        </mc:Fallback>
      </mc:AlternateContent>
    </w:r>
    <w:r>
      <w:t xml:space="preserve"> </w:t>
    </w:r>
  </w:p>
</w:hdr>
</file>

<file path=word/header15.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21D5EF8C" w14:textId="77777777" w:rsidR="00244011" w:rsidRDefault="00244011" w:rsidP="00EE1584">
    <w:pPr>
      <w:pStyle w:val="Brdtext"/>
    </w:pPr>
    <w:r>
      <w:t xml:space="preserve"> </w:t>
    </w:r>
  </w:p>
</w:hdr>
</file>

<file path=word/header16.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45CDC141" w14:textId="77777777" w:rsidR="00C604C1" w:rsidRDefault="00C604C1" w:rsidP="00664D04">
    <w:pPr>
      <w:pStyle w:val="Brdtext"/>
    </w:pPr>
    <w:r>
      <w:rPr>
        <w:noProof/>
        <w:lang w:eastAsia="sv-SE"/>
      </w:rPr>
      <mc:AlternateContent>
        <mc:Choice Requires="wps">
          <w:drawing>
            <wp:anchor distT="0" distB="0" distL="0" distR="0" simplePos="0" relativeHeight="251685376" behindDoc="0" locked="0" layoutInCell="1" allowOverlap="0" wp14:anchorId="017BBD5F" wp14:editId="031CA86D">
              <wp:simplePos x="0" y="0"/>
              <wp:positionH relativeFrom="page">
                <wp:posOffset>371475</wp:posOffset>
              </wp:positionH>
              <wp:positionV relativeFrom="page">
                <wp:posOffset>452438</wp:posOffset>
              </wp:positionV>
              <wp:extent cx="1141200" cy="419100"/>
              <wp:effectExtent l="0" t="0" r="1905" b="0"/>
              <wp:wrapSquare wrapText="bothSides"/>
              <wp:docPr id="18" name="Textruta 2"/>
              <wp:cNvGraphicFramePr/>
              <a:graphic xmlns:a="http://schemas.openxmlformats.org/drawingml/2006/main">
                <a:graphicData uri="http://schemas.microsoft.com/office/word/2010/wordprocessingShape">
                  <wps:wsp>
                    <wps:cNvSpPr txBox="1"/>
                    <wps:spPr>
                      <a:xfrm>
                        <a:off x="0" y="0"/>
                        <a:ext cx="1141200" cy="41910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02C519B1" w14:textId="79646F60" w:rsidR="00C604C1" w:rsidRPr="00B42149" w:rsidRDefault="00C604C1" w:rsidP="00C604C1">
                          <w:pPr>
                            <w:pStyle w:val="Brdtext"/>
                            <w:jc w:val="left"/>
                          </w:pPr>
                          <w:sdt>
                            <w:sdtPr>
                              <w:alias w:val="NummerEtikett"/>
                              <w:tag w:val="NummerEtikett"/>
                              <w:id w:val="-1963033237"/>
                              <w:lock w:val="sdtContentLocked"/>
                              <w:dataBinding w:prefixMappings="xmlns:ns0='http://rkdhs/mallar/lagstiftning/Skr/Skr.xsd'" w:xpath="/ns0:dokumentvärden[1]/ns0:dokumentnummer[1]/@etikett" w:storeItemID="{068625C3-B546-44A5-B525-B7CC092E5AD6}"/>
                              <w:text/>
                            </w:sdtPr>
                            <w:sdtContent>
                              <w:r>
                                <w:t>Skr.</w:t>
                              </w:r>
                            </w:sdtContent>
                          </w:sdt>
                          <w:r>
                            <w:t xml:space="preserve"> </w:t>
                          </w:r>
                          <w:sdt>
                            <w:sdtPr>
                              <w:alias w:val="Nummer"/>
                              <w:tag w:val="Nummer"/>
                              <w:id w:val="-1152671132"/>
                              <w:lock w:val="sdtContentLocked"/>
                              <w:dataBinding w:prefixMappings="xmlns:ns0='http://rkdhs/mallar/lagstiftning/Skr/Skr.xsd'" w:xpath="/ns0:dokumentvärden[1]/ns0:dokumentnummer[1]" w:storeItemID="{068625C3-B546-44A5-B525-B7CC092E5AD6}"/>
                              <w:text/>
                            </w:sdtPr>
                            <w:sdtContent>
                              <w:r>
                                <w:t>2021/22:80</w:t>
                              </w:r>
                            </w:sdtContent>
                          </w:sdt>
                        </w:p>
                        <w:p w14:paraId="5E7740EA" w14:textId="77777777" w:rsidR="00C604C1" w:rsidRDefault="00C604C1" w:rsidP="00B42149">
                          <w:pPr>
                            <w:pStyle w:val="Brdtextmedindrag"/>
                          </w:pPr>
                        </w:p>
                        <w:p w14:paraId="200231E5" w14:textId="77777777" w:rsidR="00C604C1" w:rsidRDefault="00C604C1" w:rsidP="00B42149">
                          <w:pPr>
                            <w:pStyle w:val="Brdtextmedindrag"/>
                          </w:pPr>
                        </w:p>
                        <w:p w14:paraId="0F40E35B" w14:textId="77777777" w:rsidR="00C604C1" w:rsidRDefault="00C604C1" w:rsidP="00B42149">
                          <w:pPr>
                            <w:pStyle w:val="Brdtextmedindrag"/>
                          </w:pPr>
                        </w:p>
                        <w:p w14:paraId="475EC046" w14:textId="77777777" w:rsidR="00C604C1" w:rsidRDefault="00C604C1" w:rsidP="00B42149">
                          <w:pPr>
                            <w:pStyle w:val="Brdtextmedindrag"/>
                          </w:pPr>
                        </w:p>
                        <w:p w14:paraId="19030956" w14:textId="77777777" w:rsidR="00C604C1" w:rsidRDefault="00C604C1" w:rsidP="00B42149">
                          <w:pPr>
                            <w:pStyle w:val="Brdtextmedindrag"/>
                          </w:pPr>
                        </w:p>
                        <w:p w14:paraId="2489DBCB" w14:textId="77777777" w:rsidR="00C604C1" w:rsidRDefault="00C604C1" w:rsidP="00B42149">
                          <w:pPr>
                            <w:pStyle w:val="Brdtextmedindrag"/>
                          </w:pPr>
                        </w:p>
                        <w:p w14:paraId="57C1D363" w14:textId="77777777" w:rsidR="00C604C1" w:rsidRDefault="00C604C1" w:rsidP="00B42149">
                          <w:pPr>
                            <w:pStyle w:val="Brdtextmedindrag"/>
                          </w:pPr>
                        </w:p>
                        <w:p w14:paraId="41D7523C" w14:textId="77777777" w:rsidR="00C604C1" w:rsidRDefault="00C604C1" w:rsidP="00B42149">
                          <w:pPr>
                            <w:pStyle w:val="Brdtextmedindrag"/>
                          </w:pPr>
                        </w:p>
                        <w:p w14:paraId="7C7A9665" w14:textId="77777777" w:rsidR="00C604C1" w:rsidRPr="00B42149" w:rsidRDefault="00C604C1" w:rsidP="00B42149">
                          <w:pPr>
                            <w:pStyle w:val="Brdtextmedindrag"/>
                          </w:pPr>
                        </w:p>
                        <w:p w14:paraId="05E88F4A" w14:textId="77777777" w:rsidR="00C604C1" w:rsidRPr="00B42149" w:rsidRDefault="00C604C1" w:rsidP="00B42149">
                          <w:pPr>
                            <w:pStyle w:val="Brdtextmedindrag"/>
                          </w:pP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noAutofit/>
                    </wps:bodyPr>
                  </wps:wsp>
                </a:graphicData>
              </a:graphic>
              <wp14:sizeRelH relativeFrom="page">
                <wp14:pctWidth>0</wp14:pctWidth>
              </wp14:sizeRelH>
              <wp14:sizeRelV relativeFrom="margin">
                <wp14:pctHeight>0</wp14:pctHeight>
              </wp14:sizeRelV>
            </wp:anchor>
          </w:drawing>
        </mc:Choice>
        <mc:Fallback>
          <w:pict>
            <v:shapetype w14:anchorId="017BBD5F" id="_x0000_t202" coordsize="21600,21600" o:spt="202" path="m,l,21600r21600,l21600,xe">
              <v:stroke joinstyle="miter"/>
              <v:path gradientshapeok="t" o:connecttype="rect"/>
            </v:shapetype>
            <v:shape id="_x0000_s1053" type="#_x0000_t202" style="position:absolute;left:0;text-align:left;margin-left:29.25pt;margin-top:35.65pt;width:89.85pt;height:33pt;z-index:251685376;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zZ3rUjAIAAJMFAAAOAAAAZHJzL2Uyb0RvYy54bWysVN9P2zAQfp+0/8Hy+0jTFTaqpqgDMU1C&#10;gAYTz65jt9Zsn2e7Tbq/nrOTtB3jhWkvydn33Xe+n7OL1miyFT4osBUtT0aUCMuhVnZV0R+P1x8+&#10;UxIiszXTYEVFdyLQi/n7d7PGTcUY1qBr4QmS2DBtXEXXMbppUQS+FoaFE3DColKCNyzi0a+K2rMG&#10;2Y0uxqPRWdGAr50HLkLA26tOSeeZX0rB452UQUSiK4pvi/nr83eZvsV8xqYrz9xa8f4Z7B9eYZiy&#10;6HRPdcUiIxuv/qIyinsIIOMJB1OAlIqLHANGU45eRPOwZk7kWDA5we3TFP4fLb/d3nuiaqwdVsoy&#10;gzV6FG30GwxgnNLTuDBF1INDXGy/QIvQ4T7gZYq6ld6kP8ZDUI+J3u2Ti2SEJ6NyUmLFKOGom5Tn&#10;JcpIXxysnQ/xqwBDklBRj8XLOWXbmxA76ABJzgJoVV8rrfMhNYy41J5sGZZax/xGJP8DpS1pKnr2&#10;8XSUiS0k845Z20Qjcsv07lLkXYRZijstEkbb70JiynKgr/hmnAu795/RCSXR1VsMe/zhVW8x7uJA&#10;i+wZbNwbG2XB5+jzjB1SVv8cUiY7PNbmKO4kxnbZ5l4Znw0dsIR6h43hoZus4Pi1wurdsBDvmcdR&#10;woLjeoh3+JEaMPvQS5Sswf9+7T7hscNRS0mDo1nR8GvDvKBEf7PY++flZJJmOR8mp5/GePDHmuWx&#10;xm7MJWBLlLiIHM9iwkc9iNKDecItskheUcUsR98VjYN4GbuFgVuIi8Uig3B6HYs39sHxRJ3SnHrz&#10;sX1i3vUNHLH1b2EYYjZ90ccdNllaWGwiSJWbPCW6y2pfAJz8PCb9lkqr5ficUYddOn8GAAD//wMA&#10;UEsDBBQABgAIAAAAIQCNjGk84AAAAAkBAAAPAAAAZHJzL2Rvd25yZXYueG1sTI9NT4QwFEX3JvMf&#10;mmfixjhlaBgIUibG+JG4cxg17jq0Ahn6SmgH8N/7XOny5Z7ce16xW2zPJjP6zqGEzToCZrB2usNG&#10;wqF6vMmA+aBQq96hkfBtPOzK1UWhcu1mfDXTPjSMStDnSkIbwpBz7uvWWOXXbjBI2ZcbrQp0jg3X&#10;o5qp3PY8jqItt6pDWmjVYO5bU5/2Zyvh87r5ePHL09ssEjE8PE9V+q4rKa8ul7tbYMEs4Q+GX31S&#10;h5Kcju6M2rNeQpIlREpINwIY5bHIYmBHAkUqgJcF//9B+QMAAP//AwBQSwECLQAUAAYACAAAACEA&#10;toM4kv4AAADhAQAAEwAAAAAAAAAAAAAAAAAAAAAAW0NvbnRlbnRfVHlwZXNdLnhtbFBLAQItABQA&#10;BgAIAAAAIQA4/SH/1gAAAJQBAAALAAAAAAAAAAAAAAAAAC8BAABfcmVscy8ucmVsc1BLAQItABQA&#10;BgAIAAAAIQCzZ3rUjAIAAJMFAAAOAAAAAAAAAAAAAAAAAC4CAABkcnMvZTJvRG9jLnhtbFBLAQIt&#10;ABQABgAIAAAAIQCNjGk84AAAAAkBAAAPAAAAAAAAAAAAAAAAAOYEAABkcnMvZG93bnJldi54bWxQ&#10;SwUGAAAAAAQABADzAAAA8wUAAAAA&#10;" o:allowoverlap="f" fillcolor="white [3201]" stroked="f" strokeweight=".5pt">
              <v:textbox>
                <w:txbxContent>
                  <w:p w14:paraId="02C519B1" w14:textId="79646F60" w:rsidR="00C604C1" w:rsidRPr="00B42149" w:rsidRDefault="00C604C1" w:rsidP="00C604C1">
                    <w:pPr>
                      <w:pStyle w:val="Brdtext"/>
                      <w:jc w:val="left"/>
                    </w:pPr>
                    <w:sdt>
                      <w:sdtPr>
                        <w:alias w:val="NummerEtikett"/>
                        <w:tag w:val="NummerEtikett"/>
                        <w:id w:val="-1963033237"/>
                        <w:lock w:val="sdtContentLocked"/>
                        <w:dataBinding w:prefixMappings="xmlns:ns0='http://rkdhs/mallar/lagstiftning/Skr/Skr.xsd'" w:xpath="/ns0:dokumentvärden[1]/ns0:dokumentnummer[1]/@etikett" w:storeItemID="{068625C3-B546-44A5-B525-B7CC092E5AD6}"/>
                        <w:text/>
                      </w:sdtPr>
                      <w:sdtContent>
                        <w:r>
                          <w:t>Skr.</w:t>
                        </w:r>
                      </w:sdtContent>
                    </w:sdt>
                    <w:r>
                      <w:t xml:space="preserve"> </w:t>
                    </w:r>
                    <w:sdt>
                      <w:sdtPr>
                        <w:alias w:val="Nummer"/>
                        <w:tag w:val="Nummer"/>
                        <w:id w:val="-1152671132"/>
                        <w:lock w:val="sdtContentLocked"/>
                        <w:dataBinding w:prefixMappings="xmlns:ns0='http://rkdhs/mallar/lagstiftning/Skr/Skr.xsd'" w:xpath="/ns0:dokumentvärden[1]/ns0:dokumentnummer[1]" w:storeItemID="{068625C3-B546-44A5-B525-B7CC092E5AD6}"/>
                        <w:text/>
                      </w:sdtPr>
                      <w:sdtContent>
                        <w:r>
                          <w:t>2021/22:80</w:t>
                        </w:r>
                      </w:sdtContent>
                    </w:sdt>
                  </w:p>
                  <w:p w14:paraId="5E7740EA" w14:textId="77777777" w:rsidR="00C604C1" w:rsidRDefault="00C604C1" w:rsidP="00B42149">
                    <w:pPr>
                      <w:pStyle w:val="Brdtextmedindrag"/>
                    </w:pPr>
                  </w:p>
                  <w:p w14:paraId="200231E5" w14:textId="77777777" w:rsidR="00C604C1" w:rsidRDefault="00C604C1" w:rsidP="00B42149">
                    <w:pPr>
                      <w:pStyle w:val="Brdtextmedindrag"/>
                    </w:pPr>
                  </w:p>
                  <w:p w14:paraId="0F40E35B" w14:textId="77777777" w:rsidR="00C604C1" w:rsidRDefault="00C604C1" w:rsidP="00B42149">
                    <w:pPr>
                      <w:pStyle w:val="Brdtextmedindrag"/>
                    </w:pPr>
                  </w:p>
                  <w:p w14:paraId="475EC046" w14:textId="77777777" w:rsidR="00C604C1" w:rsidRDefault="00C604C1" w:rsidP="00B42149">
                    <w:pPr>
                      <w:pStyle w:val="Brdtextmedindrag"/>
                    </w:pPr>
                  </w:p>
                  <w:p w14:paraId="19030956" w14:textId="77777777" w:rsidR="00C604C1" w:rsidRDefault="00C604C1" w:rsidP="00B42149">
                    <w:pPr>
                      <w:pStyle w:val="Brdtextmedindrag"/>
                    </w:pPr>
                  </w:p>
                  <w:p w14:paraId="2489DBCB" w14:textId="77777777" w:rsidR="00C604C1" w:rsidRDefault="00C604C1" w:rsidP="00B42149">
                    <w:pPr>
                      <w:pStyle w:val="Brdtextmedindrag"/>
                    </w:pPr>
                  </w:p>
                  <w:p w14:paraId="57C1D363" w14:textId="77777777" w:rsidR="00C604C1" w:rsidRDefault="00C604C1" w:rsidP="00B42149">
                    <w:pPr>
                      <w:pStyle w:val="Brdtextmedindrag"/>
                    </w:pPr>
                  </w:p>
                  <w:p w14:paraId="41D7523C" w14:textId="77777777" w:rsidR="00C604C1" w:rsidRDefault="00C604C1" w:rsidP="00B42149">
                    <w:pPr>
                      <w:pStyle w:val="Brdtextmedindrag"/>
                    </w:pPr>
                  </w:p>
                  <w:p w14:paraId="7C7A9665" w14:textId="77777777" w:rsidR="00C604C1" w:rsidRPr="00B42149" w:rsidRDefault="00C604C1" w:rsidP="00B42149">
                    <w:pPr>
                      <w:pStyle w:val="Brdtextmedindrag"/>
                    </w:pPr>
                  </w:p>
                  <w:p w14:paraId="05E88F4A" w14:textId="77777777" w:rsidR="00C604C1" w:rsidRPr="00B42149" w:rsidRDefault="00C604C1" w:rsidP="00B42149">
                    <w:pPr>
                      <w:pStyle w:val="Brdtextmedindrag"/>
                    </w:pPr>
                  </w:p>
                </w:txbxContent>
              </v:textbox>
              <w10:wrap type="square" anchorx="page" anchory="page"/>
            </v:shape>
          </w:pict>
        </mc:Fallback>
      </mc:AlternateContent>
    </w:r>
    <w:r>
      <w:t xml:space="preserve"> </w:t>
    </w: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abstractNum w:abstractNumId="0" w15:restartNumberingAfterBreak="0">
    <w:nsid w:val="FFFFFF89"/>
    <w:multiLevelType w:val="singleLevel"/>
    <w:tmpl w:val="B22A75AE"/>
    <w:lvl w:ilvl="0">
      <w:start w:val="1"/>
      <w:numFmt w:val="bullet"/>
      <w:lvlText w:val=""/>
      <w:lvlJc w:val="left"/>
      <w:pPr>
        <w:tabs>
          <w:tab w:val="num" w:pos="360"/>
        </w:tabs>
        <w:ind w:left="360" w:hanging="360"/>
      </w:pPr>
      <w:rPr>
        <w:rFonts w:ascii="Symbol" w:hAnsi="Symbol" w:hint="default"/>
      </w:rPr>
    </w:lvl>
  </w:abstractNum>
  <w:abstractNum w:abstractNumId="1" w15:restartNumberingAfterBreak="0">
    <w:nsid w:val="01B064D1"/>
    <w:multiLevelType w:val="multilevel"/>
    <w:tmpl w:val="4B9E585A"/>
    <w:numStyleLink w:val="RKnummerlista"/>
  </w:abstractNum>
  <w:abstractNum w:abstractNumId="2" w15:restartNumberingAfterBreak="0">
    <w:nsid w:val="026161C1"/>
    <w:multiLevelType w:val="multilevel"/>
    <w:tmpl w:val="089CCD3C"/>
    <w:numStyleLink w:val="RKpunktlistaram"/>
  </w:abstractNum>
  <w:abstractNum w:abstractNumId="3" w15:restartNumberingAfterBreak="0">
    <w:nsid w:val="04206CBB"/>
    <w:multiLevelType w:val="multilevel"/>
    <w:tmpl w:val="A386DF5C"/>
    <w:lvl w:ilvl="0">
      <w:start w:val="3"/>
      <w:numFmt w:val="decimal"/>
      <w:lvlText w:val="%1."/>
      <w:lvlJc w:val="left"/>
      <w:pPr>
        <w:tabs>
          <w:tab w:val="num" w:pos="284"/>
        </w:tabs>
        <w:ind w:left="284" w:hanging="284"/>
      </w:pPr>
      <w:rPr>
        <w:rFonts w:hint="default"/>
      </w:rPr>
    </w:lvl>
    <w:lvl w:ilvl="1">
      <w:start w:val="1"/>
      <w:numFmt w:val="lowerLetter"/>
      <w:lvlText w:val="%2."/>
      <w:lvlJc w:val="left"/>
      <w:pPr>
        <w:ind w:left="1440" w:hanging="360"/>
      </w:pPr>
      <w:rPr>
        <w:rFonts w:hint="default"/>
      </w:rPr>
    </w:lvl>
    <w:lvl w:ilvl="2">
      <w:start w:val="1"/>
      <w:numFmt w:val="lowerRoman"/>
      <w:lvlText w:val="%3."/>
      <w:lvlJc w:val="right"/>
      <w:pPr>
        <w:ind w:left="2160" w:hanging="180"/>
      </w:pPr>
      <w:rPr>
        <w:rFonts w:hint="default"/>
      </w:rPr>
    </w:lvl>
    <w:lvl w:ilvl="3">
      <w:start w:val="1"/>
      <w:numFmt w:val="decimal"/>
      <w:lvlText w:val="%4."/>
      <w:lvlJc w:val="left"/>
      <w:pPr>
        <w:ind w:left="2880" w:hanging="360"/>
      </w:pPr>
      <w:rPr>
        <w:rFonts w:hint="default"/>
      </w:rPr>
    </w:lvl>
    <w:lvl w:ilvl="4">
      <w:start w:val="1"/>
      <w:numFmt w:val="lowerLetter"/>
      <w:lvlText w:val="%5."/>
      <w:lvlJc w:val="left"/>
      <w:pPr>
        <w:ind w:left="3600" w:hanging="360"/>
      </w:pPr>
      <w:rPr>
        <w:rFonts w:hint="default"/>
      </w:rPr>
    </w:lvl>
    <w:lvl w:ilvl="5">
      <w:start w:val="1"/>
      <w:numFmt w:val="lowerRoman"/>
      <w:lvlText w:val="%6."/>
      <w:lvlJc w:val="right"/>
      <w:pPr>
        <w:ind w:left="4320" w:hanging="180"/>
      </w:pPr>
      <w:rPr>
        <w:rFonts w:hint="default"/>
      </w:rPr>
    </w:lvl>
    <w:lvl w:ilvl="6">
      <w:start w:val="1"/>
      <w:numFmt w:val="decimal"/>
      <w:lvlText w:val="%7."/>
      <w:lvlJc w:val="left"/>
      <w:pPr>
        <w:ind w:left="5040" w:hanging="360"/>
      </w:pPr>
      <w:rPr>
        <w:rFonts w:hint="default"/>
      </w:rPr>
    </w:lvl>
    <w:lvl w:ilvl="7">
      <w:start w:val="1"/>
      <w:numFmt w:val="lowerLetter"/>
      <w:lvlText w:val="%8."/>
      <w:lvlJc w:val="left"/>
      <w:pPr>
        <w:ind w:left="5760" w:hanging="360"/>
      </w:pPr>
      <w:rPr>
        <w:rFonts w:hint="default"/>
      </w:rPr>
    </w:lvl>
    <w:lvl w:ilvl="8">
      <w:start w:val="1"/>
      <w:numFmt w:val="lowerRoman"/>
      <w:lvlText w:val="%9."/>
      <w:lvlJc w:val="right"/>
      <w:pPr>
        <w:ind w:left="6480" w:hanging="180"/>
      </w:pPr>
      <w:rPr>
        <w:rFonts w:hint="default"/>
      </w:rPr>
    </w:lvl>
  </w:abstractNum>
  <w:abstractNum w:abstractNumId="4" w15:restartNumberingAfterBreak="0">
    <w:nsid w:val="045727E5"/>
    <w:multiLevelType w:val="multilevel"/>
    <w:tmpl w:val="2EB89F6E"/>
    <w:numStyleLink w:val="RKrubrik1-4"/>
  </w:abstractNum>
  <w:abstractNum w:abstractNumId="5" w15:restartNumberingAfterBreak="0">
    <w:nsid w:val="04B66FE9"/>
    <w:multiLevelType w:val="multilevel"/>
    <w:tmpl w:val="07E8A37C"/>
    <w:styleLink w:val="RKstrecklistaram"/>
    <w:lvl w:ilvl="0">
      <w:start w:val="1"/>
      <w:numFmt w:val="none"/>
      <w:pStyle w:val="Brdtextefterstrlistaram"/>
      <w:suff w:val="nothing"/>
      <w:lvlText w:val=""/>
      <w:lvlJc w:val="left"/>
      <w:pPr>
        <w:ind w:left="0" w:firstLine="0"/>
      </w:pPr>
      <w:rPr>
        <w:rFonts w:hint="default"/>
      </w:rPr>
    </w:lvl>
    <w:lvl w:ilvl="1">
      <w:start w:val="1"/>
      <w:numFmt w:val="bullet"/>
      <w:pStyle w:val="Strecklistaram"/>
      <w:lvlText w:val="–"/>
      <w:lvlJc w:val="left"/>
      <w:pPr>
        <w:tabs>
          <w:tab w:val="num" w:pos="397"/>
        </w:tabs>
        <w:ind w:left="397" w:hanging="284"/>
      </w:pPr>
      <w:rPr>
        <w:rFonts w:ascii="Times New Roman" w:hAnsi="Times New Roman" w:cs="Times New Roman" w:hint="default"/>
      </w:rPr>
    </w:lvl>
    <w:lvl w:ilvl="2">
      <w:start w:val="1"/>
      <w:numFmt w:val="none"/>
      <w:lvlRestart w:val="0"/>
      <w:lvlText w:val=""/>
      <w:lvlJc w:val="left"/>
      <w:pPr>
        <w:ind w:left="1080" w:hanging="360"/>
      </w:pPr>
      <w:rPr>
        <w:rFonts w:hint="default"/>
      </w:rPr>
    </w:lvl>
    <w:lvl w:ilvl="3">
      <w:start w:val="1"/>
      <w:numFmt w:val="none"/>
      <w:lvlRestart w:val="0"/>
      <w:lvlText w:val=""/>
      <w:lvlJc w:val="left"/>
      <w:pPr>
        <w:ind w:left="1440" w:hanging="360"/>
      </w:pPr>
      <w:rPr>
        <w:rFonts w:hint="default"/>
      </w:rPr>
    </w:lvl>
    <w:lvl w:ilvl="4">
      <w:start w:val="1"/>
      <w:numFmt w:val="none"/>
      <w:lvlRestart w:val="0"/>
      <w:lvlText w:val=""/>
      <w:lvlJc w:val="left"/>
      <w:pPr>
        <w:ind w:left="1800" w:hanging="360"/>
      </w:pPr>
      <w:rPr>
        <w:rFonts w:hint="default"/>
      </w:rPr>
    </w:lvl>
    <w:lvl w:ilvl="5">
      <w:start w:val="1"/>
      <w:numFmt w:val="none"/>
      <w:lvlRestart w:val="0"/>
      <w:lvlText w:val=""/>
      <w:lvlJc w:val="left"/>
      <w:pPr>
        <w:ind w:left="2160" w:hanging="360"/>
      </w:pPr>
      <w:rPr>
        <w:rFonts w:hint="default"/>
      </w:rPr>
    </w:lvl>
    <w:lvl w:ilvl="6">
      <w:start w:val="1"/>
      <w:numFmt w:val="none"/>
      <w:lvlRestart w:val="0"/>
      <w:lvlText w:val=""/>
      <w:lvlJc w:val="left"/>
      <w:pPr>
        <w:ind w:left="2520" w:hanging="360"/>
      </w:pPr>
      <w:rPr>
        <w:rFonts w:hint="default"/>
      </w:rPr>
    </w:lvl>
    <w:lvl w:ilvl="7">
      <w:start w:val="1"/>
      <w:numFmt w:val="none"/>
      <w:lvlRestart w:val="0"/>
      <w:lvlText w:val=""/>
      <w:lvlJc w:val="left"/>
      <w:pPr>
        <w:ind w:left="2880" w:hanging="360"/>
      </w:pPr>
      <w:rPr>
        <w:rFonts w:hint="default"/>
      </w:rPr>
    </w:lvl>
    <w:lvl w:ilvl="8">
      <w:start w:val="1"/>
      <w:numFmt w:val="none"/>
      <w:lvlRestart w:val="0"/>
      <w:lvlText w:val=""/>
      <w:lvlJc w:val="left"/>
      <w:pPr>
        <w:ind w:left="3240" w:hanging="360"/>
      </w:pPr>
      <w:rPr>
        <w:rFonts w:hint="default"/>
      </w:rPr>
    </w:lvl>
  </w:abstractNum>
  <w:abstractNum w:abstractNumId="6" w15:restartNumberingAfterBreak="0">
    <w:nsid w:val="06441E01"/>
    <w:multiLevelType w:val="multilevel"/>
    <w:tmpl w:val="07E8A37C"/>
    <w:numStyleLink w:val="RKstrecklistaram"/>
  </w:abstractNum>
  <w:abstractNum w:abstractNumId="7" w15:restartNumberingAfterBreak="0">
    <w:nsid w:val="094A1350"/>
    <w:multiLevelType w:val="multilevel"/>
    <w:tmpl w:val="874C1294"/>
    <w:lvl w:ilvl="0">
      <w:start w:val="1"/>
      <w:numFmt w:val="decimal"/>
      <w:lvlRestart w:val="0"/>
      <w:lvlText w:val="%1"/>
      <w:lvlJc w:val="left"/>
      <w:pPr>
        <w:tabs>
          <w:tab w:val="num" w:pos="907"/>
        </w:tabs>
        <w:ind w:left="907" w:hanging="907"/>
      </w:pPr>
    </w:lvl>
    <w:lvl w:ilvl="1">
      <w:start w:val="1"/>
      <w:numFmt w:val="decimal"/>
      <w:lvlText w:val="%1.%2"/>
      <w:lvlJc w:val="left"/>
      <w:pPr>
        <w:tabs>
          <w:tab w:val="num" w:pos="907"/>
        </w:tabs>
        <w:ind w:left="907" w:hanging="907"/>
      </w:pPr>
    </w:lvl>
    <w:lvl w:ilvl="2">
      <w:start w:val="1"/>
      <w:numFmt w:val="decimal"/>
      <w:lvlText w:val="%1.%2.%3"/>
      <w:lvlJc w:val="left"/>
      <w:pPr>
        <w:tabs>
          <w:tab w:val="num" w:pos="907"/>
        </w:tabs>
        <w:ind w:left="907" w:hanging="907"/>
      </w:pPr>
    </w:lvl>
    <w:lvl w:ilvl="3">
      <w:start w:val="1"/>
      <w:numFmt w:val="decimal"/>
      <w:lvlText w:val="%1.%2.%3.%4"/>
      <w:lvlJc w:val="left"/>
      <w:pPr>
        <w:tabs>
          <w:tab w:val="num" w:pos="907"/>
        </w:tabs>
        <w:ind w:left="907" w:hanging="907"/>
      </w:pPr>
    </w:lvl>
    <w:lvl w:ilvl="4">
      <w:start w:val="1"/>
      <w:numFmt w:val="none"/>
      <w:suff w:val="nothing"/>
      <w:lvlText w:val=""/>
      <w:lvlJc w:val="left"/>
      <w:pPr>
        <w:ind w:left="0" w:firstLine="0"/>
      </w:pPr>
    </w:lvl>
    <w:lvl w:ilvl="5">
      <w:start w:val="1"/>
      <w:numFmt w:val="none"/>
      <w:suff w:val="nothing"/>
      <w:lvlText w:val=""/>
      <w:lvlJc w:val="left"/>
      <w:pPr>
        <w:ind w:left="0" w:firstLine="0"/>
      </w:pPr>
    </w:lvl>
    <w:lvl w:ilvl="6">
      <w:start w:val="1"/>
      <w:numFmt w:val="none"/>
      <w:suff w:val="nothing"/>
      <w:lvlText w:val=""/>
      <w:lvlJc w:val="left"/>
      <w:pPr>
        <w:ind w:left="0" w:firstLine="0"/>
      </w:pPr>
    </w:lvl>
    <w:lvl w:ilvl="7">
      <w:start w:val="1"/>
      <w:numFmt w:val="none"/>
      <w:suff w:val="nothing"/>
      <w:lvlText w:val=""/>
      <w:lvlJc w:val="left"/>
      <w:pPr>
        <w:ind w:left="0" w:firstLine="0"/>
      </w:pPr>
    </w:lvl>
    <w:lvl w:ilvl="8">
      <w:start w:val="1"/>
      <w:numFmt w:val="none"/>
      <w:suff w:val="nothing"/>
      <w:lvlText w:val=""/>
      <w:lvlJc w:val="left"/>
      <w:pPr>
        <w:ind w:left="0" w:firstLine="0"/>
      </w:pPr>
    </w:lvl>
  </w:abstractNum>
  <w:abstractNum w:abstractNumId="8" w15:restartNumberingAfterBreak="0">
    <w:nsid w:val="0C484E05"/>
    <w:multiLevelType w:val="multilevel"/>
    <w:tmpl w:val="85CA2C1E"/>
    <w:numStyleLink w:val="RKpunktlista"/>
  </w:abstractNum>
  <w:abstractNum w:abstractNumId="9" w15:restartNumberingAfterBreak="0">
    <w:nsid w:val="0D76163D"/>
    <w:multiLevelType w:val="hybridMultilevel"/>
    <w:tmpl w:val="C6D8D278"/>
    <w:lvl w:ilvl="0" w:tplc="FCFCF040">
      <w:start w:val="1"/>
      <w:numFmt w:val="bullet"/>
      <w:lvlText w:val="-"/>
      <w:lvlJc w:val="left"/>
      <w:pPr>
        <w:ind w:left="720" w:hanging="360"/>
      </w:pPr>
      <w:rPr>
        <w:rFonts w:ascii="Courier New" w:hAnsi="Courier New" w:hint="default"/>
      </w:rPr>
    </w:lvl>
    <w:lvl w:ilvl="1" w:tplc="675CCC20" w:tentative="1">
      <w:start w:val="1"/>
      <w:numFmt w:val="bullet"/>
      <w:lvlText w:val="o"/>
      <w:lvlJc w:val="left"/>
      <w:pPr>
        <w:ind w:left="1440" w:hanging="360"/>
      </w:pPr>
      <w:rPr>
        <w:rFonts w:ascii="Courier New" w:hAnsi="Courier New" w:cs="Courier New" w:hint="default"/>
      </w:rPr>
    </w:lvl>
    <w:lvl w:ilvl="2" w:tplc="74F43A9C" w:tentative="1">
      <w:start w:val="1"/>
      <w:numFmt w:val="bullet"/>
      <w:lvlText w:val=""/>
      <w:lvlJc w:val="left"/>
      <w:pPr>
        <w:ind w:left="2160" w:hanging="360"/>
      </w:pPr>
      <w:rPr>
        <w:rFonts w:ascii="Wingdings" w:hAnsi="Wingdings" w:hint="default"/>
      </w:rPr>
    </w:lvl>
    <w:lvl w:ilvl="3" w:tplc="F1EA29D4" w:tentative="1">
      <w:start w:val="1"/>
      <w:numFmt w:val="bullet"/>
      <w:lvlText w:val=""/>
      <w:lvlJc w:val="left"/>
      <w:pPr>
        <w:ind w:left="2880" w:hanging="360"/>
      </w:pPr>
      <w:rPr>
        <w:rFonts w:ascii="Symbol" w:hAnsi="Symbol" w:hint="default"/>
      </w:rPr>
    </w:lvl>
    <w:lvl w:ilvl="4" w:tplc="09A69968" w:tentative="1">
      <w:start w:val="1"/>
      <w:numFmt w:val="bullet"/>
      <w:lvlText w:val="o"/>
      <w:lvlJc w:val="left"/>
      <w:pPr>
        <w:ind w:left="3600" w:hanging="360"/>
      </w:pPr>
      <w:rPr>
        <w:rFonts w:ascii="Courier New" w:hAnsi="Courier New" w:cs="Courier New" w:hint="default"/>
      </w:rPr>
    </w:lvl>
    <w:lvl w:ilvl="5" w:tplc="B380C252" w:tentative="1">
      <w:start w:val="1"/>
      <w:numFmt w:val="bullet"/>
      <w:lvlText w:val=""/>
      <w:lvlJc w:val="left"/>
      <w:pPr>
        <w:ind w:left="4320" w:hanging="360"/>
      </w:pPr>
      <w:rPr>
        <w:rFonts w:ascii="Wingdings" w:hAnsi="Wingdings" w:hint="default"/>
      </w:rPr>
    </w:lvl>
    <w:lvl w:ilvl="6" w:tplc="5AACD5EA" w:tentative="1">
      <w:start w:val="1"/>
      <w:numFmt w:val="bullet"/>
      <w:lvlText w:val=""/>
      <w:lvlJc w:val="left"/>
      <w:pPr>
        <w:ind w:left="5040" w:hanging="360"/>
      </w:pPr>
      <w:rPr>
        <w:rFonts w:ascii="Symbol" w:hAnsi="Symbol" w:hint="default"/>
      </w:rPr>
    </w:lvl>
    <w:lvl w:ilvl="7" w:tplc="E92AB558" w:tentative="1">
      <w:start w:val="1"/>
      <w:numFmt w:val="bullet"/>
      <w:lvlText w:val="o"/>
      <w:lvlJc w:val="left"/>
      <w:pPr>
        <w:ind w:left="5760" w:hanging="360"/>
      </w:pPr>
      <w:rPr>
        <w:rFonts w:ascii="Courier New" w:hAnsi="Courier New" w:cs="Courier New" w:hint="default"/>
      </w:rPr>
    </w:lvl>
    <w:lvl w:ilvl="8" w:tplc="9CB8B256" w:tentative="1">
      <w:start w:val="1"/>
      <w:numFmt w:val="bullet"/>
      <w:lvlText w:val=""/>
      <w:lvlJc w:val="left"/>
      <w:pPr>
        <w:ind w:left="6480" w:hanging="360"/>
      </w:pPr>
      <w:rPr>
        <w:rFonts w:ascii="Wingdings" w:hAnsi="Wingdings" w:hint="default"/>
      </w:rPr>
    </w:lvl>
  </w:abstractNum>
  <w:abstractNum w:abstractNumId="10" w15:restartNumberingAfterBreak="0">
    <w:nsid w:val="12393F3B"/>
    <w:multiLevelType w:val="multilevel"/>
    <w:tmpl w:val="70D898A8"/>
    <w:styleLink w:val="RKstrecklista"/>
    <w:lvl w:ilvl="0">
      <w:start w:val="1"/>
      <w:numFmt w:val="none"/>
      <w:pStyle w:val="Brdtextefterstrecklista"/>
      <w:suff w:val="nothing"/>
      <w:lvlText w:val=""/>
      <w:lvlJc w:val="left"/>
      <w:pPr>
        <w:ind w:left="0" w:firstLine="0"/>
      </w:pPr>
      <w:rPr>
        <w:rFonts w:hint="default"/>
      </w:rPr>
    </w:lvl>
    <w:lvl w:ilvl="1">
      <w:start w:val="1"/>
      <w:numFmt w:val="bullet"/>
      <w:pStyle w:val="Strecklista"/>
      <w:lvlText w:val="–"/>
      <w:lvlJc w:val="left"/>
      <w:pPr>
        <w:ind w:left="284" w:hanging="284"/>
      </w:pPr>
      <w:rPr>
        <w:rFonts w:ascii="Times New Roman" w:hAnsi="Times New Roman" w:cs="Times New Roman" w:hint="default"/>
      </w:rPr>
    </w:lvl>
    <w:lvl w:ilvl="2">
      <w:start w:val="1"/>
      <w:numFmt w:val="none"/>
      <w:lvlRestart w:val="0"/>
      <w:lvlText w:val=""/>
      <w:lvlJc w:val="left"/>
      <w:pPr>
        <w:ind w:left="1440" w:hanging="363"/>
      </w:pPr>
      <w:rPr>
        <w:rFonts w:hint="default"/>
        <w:color w:val="auto"/>
      </w:rPr>
    </w:lvl>
    <w:lvl w:ilvl="3">
      <w:start w:val="1"/>
      <w:numFmt w:val="none"/>
      <w:lvlRestart w:val="0"/>
      <w:lvlText w:val=""/>
      <w:lvlJc w:val="left"/>
      <w:pPr>
        <w:ind w:left="1440" w:hanging="360"/>
      </w:pPr>
      <w:rPr>
        <w:rFonts w:hint="default"/>
      </w:rPr>
    </w:lvl>
    <w:lvl w:ilvl="4">
      <w:start w:val="1"/>
      <w:numFmt w:val="none"/>
      <w:lvlRestart w:val="0"/>
      <w:lvlText w:val=""/>
      <w:lvlJc w:val="left"/>
      <w:pPr>
        <w:ind w:left="1800" w:hanging="360"/>
      </w:pPr>
      <w:rPr>
        <w:rFonts w:hint="default"/>
      </w:rPr>
    </w:lvl>
    <w:lvl w:ilvl="5">
      <w:start w:val="1"/>
      <w:numFmt w:val="none"/>
      <w:lvlRestart w:val="0"/>
      <w:lvlText w:val=""/>
      <w:lvlJc w:val="left"/>
      <w:pPr>
        <w:ind w:left="2160" w:hanging="360"/>
      </w:pPr>
      <w:rPr>
        <w:rFonts w:hint="default"/>
      </w:rPr>
    </w:lvl>
    <w:lvl w:ilvl="6">
      <w:start w:val="1"/>
      <w:numFmt w:val="none"/>
      <w:lvlRestart w:val="0"/>
      <w:lvlText w:val=""/>
      <w:lvlJc w:val="left"/>
      <w:pPr>
        <w:ind w:left="2520" w:hanging="360"/>
      </w:pPr>
      <w:rPr>
        <w:rFonts w:hint="default"/>
      </w:rPr>
    </w:lvl>
    <w:lvl w:ilvl="7">
      <w:start w:val="1"/>
      <w:numFmt w:val="none"/>
      <w:lvlRestart w:val="0"/>
      <w:lvlText w:val=""/>
      <w:lvlJc w:val="left"/>
      <w:pPr>
        <w:ind w:left="2880" w:hanging="360"/>
      </w:pPr>
      <w:rPr>
        <w:rFonts w:hint="default"/>
      </w:rPr>
    </w:lvl>
    <w:lvl w:ilvl="8">
      <w:start w:val="1"/>
      <w:numFmt w:val="none"/>
      <w:lvlRestart w:val="0"/>
      <w:lvlText w:val=""/>
      <w:lvlJc w:val="left"/>
      <w:pPr>
        <w:ind w:left="3240" w:hanging="360"/>
      </w:pPr>
      <w:rPr>
        <w:rFonts w:hint="default"/>
      </w:rPr>
    </w:lvl>
  </w:abstractNum>
  <w:abstractNum w:abstractNumId="11" w15:restartNumberingAfterBreak="0">
    <w:nsid w:val="17EC6E5E"/>
    <w:multiLevelType w:val="multilevel"/>
    <w:tmpl w:val="4B9E585A"/>
    <w:styleLink w:val="RKnummerlista"/>
    <w:lvl w:ilvl="0">
      <w:start w:val="1"/>
      <w:numFmt w:val="none"/>
      <w:pStyle w:val="Brdtextefternumreradlista"/>
      <w:suff w:val="nothing"/>
      <w:lvlText w:val=""/>
      <w:lvlJc w:val="left"/>
      <w:pPr>
        <w:ind w:left="0" w:firstLine="0"/>
      </w:pPr>
      <w:rPr>
        <w:rFonts w:ascii="Times New Roman" w:hAnsi="Times New Roman" w:hint="default"/>
      </w:rPr>
    </w:lvl>
    <w:lvl w:ilvl="1">
      <w:start w:val="1"/>
      <w:numFmt w:val="decimal"/>
      <w:pStyle w:val="Numreradlista"/>
      <w:lvlText w:val="%2."/>
      <w:lvlJc w:val="left"/>
      <w:pPr>
        <w:ind w:left="284" w:hanging="284"/>
      </w:pPr>
      <w:rPr>
        <w:rFonts w:hint="default"/>
      </w:rPr>
    </w:lvl>
    <w:lvl w:ilvl="2">
      <w:start w:val="1"/>
      <w:numFmt w:val="bullet"/>
      <w:pStyle w:val="Strecklistainumreradlista"/>
      <w:lvlText w:val="–"/>
      <w:lvlJc w:val="left"/>
      <w:pPr>
        <w:ind w:left="567" w:hanging="283"/>
      </w:pPr>
      <w:rPr>
        <w:rFonts w:ascii="Times New Roman" w:hAnsi="Times New Roman" w:cs="Times New Roman" w:hint="default"/>
      </w:rPr>
    </w:lvl>
    <w:lvl w:ilvl="3">
      <w:start w:val="1"/>
      <w:numFmt w:val="none"/>
      <w:lvlRestart w:val="0"/>
      <w:lvlText w:val=""/>
      <w:lvlJc w:val="left"/>
      <w:pPr>
        <w:ind w:left="1440" w:hanging="360"/>
      </w:pPr>
      <w:rPr>
        <w:rFonts w:hint="default"/>
      </w:rPr>
    </w:lvl>
    <w:lvl w:ilvl="4">
      <w:start w:val="1"/>
      <w:numFmt w:val="none"/>
      <w:lvlRestart w:val="0"/>
      <w:lvlText w:val=""/>
      <w:lvlJc w:val="left"/>
      <w:pPr>
        <w:ind w:left="1800" w:hanging="360"/>
      </w:pPr>
      <w:rPr>
        <w:rFonts w:hint="default"/>
      </w:rPr>
    </w:lvl>
    <w:lvl w:ilvl="5">
      <w:start w:val="1"/>
      <w:numFmt w:val="none"/>
      <w:lvlRestart w:val="0"/>
      <w:lvlText w:val=""/>
      <w:lvlJc w:val="left"/>
      <w:pPr>
        <w:ind w:left="2160" w:hanging="360"/>
      </w:pPr>
      <w:rPr>
        <w:rFonts w:hint="default"/>
      </w:rPr>
    </w:lvl>
    <w:lvl w:ilvl="6">
      <w:start w:val="1"/>
      <w:numFmt w:val="none"/>
      <w:lvlRestart w:val="0"/>
      <w:lvlText w:val=""/>
      <w:lvlJc w:val="left"/>
      <w:pPr>
        <w:ind w:left="2520" w:hanging="360"/>
      </w:pPr>
      <w:rPr>
        <w:rFonts w:hint="default"/>
      </w:rPr>
    </w:lvl>
    <w:lvl w:ilvl="7">
      <w:start w:val="1"/>
      <w:numFmt w:val="none"/>
      <w:lvlRestart w:val="0"/>
      <w:lvlText w:val=""/>
      <w:lvlJc w:val="left"/>
      <w:pPr>
        <w:ind w:left="2880" w:hanging="360"/>
      </w:pPr>
      <w:rPr>
        <w:rFonts w:hint="default"/>
      </w:rPr>
    </w:lvl>
    <w:lvl w:ilvl="8">
      <w:start w:val="1"/>
      <w:numFmt w:val="none"/>
      <w:lvlRestart w:val="0"/>
      <w:lvlText w:val=""/>
      <w:lvlJc w:val="left"/>
      <w:pPr>
        <w:ind w:left="3240" w:hanging="360"/>
      </w:pPr>
      <w:rPr>
        <w:rFonts w:hint="default"/>
      </w:rPr>
    </w:lvl>
  </w:abstractNum>
  <w:abstractNum w:abstractNumId="12" w15:restartNumberingAfterBreak="0">
    <w:nsid w:val="197B46EC"/>
    <w:multiLevelType w:val="multilevel"/>
    <w:tmpl w:val="85CA2C1E"/>
    <w:styleLink w:val="RKpunktlista"/>
    <w:lvl w:ilvl="0">
      <w:start w:val="1"/>
      <w:numFmt w:val="none"/>
      <w:pStyle w:val="Brdtextefterpunktlista"/>
      <w:suff w:val="nothing"/>
      <w:lvlText w:val="%1"/>
      <w:lvlJc w:val="left"/>
      <w:pPr>
        <w:ind w:left="0" w:firstLine="0"/>
      </w:pPr>
      <w:rPr>
        <w:rFonts w:hint="default"/>
        <w:color w:val="auto"/>
      </w:rPr>
    </w:lvl>
    <w:lvl w:ilvl="1">
      <w:start w:val="1"/>
      <w:numFmt w:val="bullet"/>
      <w:pStyle w:val="Punktlista"/>
      <w:lvlText w:val=""/>
      <w:lvlJc w:val="left"/>
      <w:pPr>
        <w:ind w:left="284" w:hanging="284"/>
      </w:pPr>
      <w:rPr>
        <w:rFonts w:ascii="Symbol" w:hAnsi="Symbol" w:hint="default"/>
        <w:color w:val="auto"/>
      </w:rPr>
    </w:lvl>
    <w:lvl w:ilvl="2">
      <w:start w:val="1"/>
      <w:numFmt w:val="bullet"/>
      <w:pStyle w:val="Strecklistaipunktlista"/>
      <w:lvlText w:val="–"/>
      <w:lvlJc w:val="left"/>
      <w:pPr>
        <w:ind w:left="567" w:hanging="283"/>
      </w:pPr>
      <w:rPr>
        <w:rFonts w:ascii="Times New Roman" w:hAnsi="Times New Roman" w:cs="Times New Roman" w:hint="default"/>
        <w:color w:val="auto"/>
      </w:rPr>
    </w:lvl>
    <w:lvl w:ilvl="3">
      <w:start w:val="1"/>
      <w:numFmt w:val="none"/>
      <w:lvlRestart w:val="0"/>
      <w:lvlText w:val=""/>
      <w:lvlJc w:val="left"/>
      <w:pPr>
        <w:ind w:left="1440" w:hanging="360"/>
      </w:pPr>
      <w:rPr>
        <w:rFonts w:hint="default"/>
      </w:rPr>
    </w:lvl>
    <w:lvl w:ilvl="4">
      <w:start w:val="1"/>
      <w:numFmt w:val="none"/>
      <w:lvlRestart w:val="0"/>
      <w:lvlText w:val=""/>
      <w:lvlJc w:val="left"/>
      <w:pPr>
        <w:ind w:left="1800" w:hanging="360"/>
      </w:pPr>
      <w:rPr>
        <w:rFonts w:hint="default"/>
      </w:rPr>
    </w:lvl>
    <w:lvl w:ilvl="5">
      <w:start w:val="1"/>
      <w:numFmt w:val="none"/>
      <w:lvlRestart w:val="0"/>
      <w:lvlText w:val=""/>
      <w:lvlJc w:val="left"/>
      <w:pPr>
        <w:ind w:left="2160" w:hanging="360"/>
      </w:pPr>
      <w:rPr>
        <w:rFonts w:hint="default"/>
      </w:rPr>
    </w:lvl>
    <w:lvl w:ilvl="6">
      <w:start w:val="1"/>
      <w:numFmt w:val="none"/>
      <w:lvlRestart w:val="0"/>
      <w:lvlText w:val=""/>
      <w:lvlJc w:val="left"/>
      <w:pPr>
        <w:ind w:left="2520" w:hanging="360"/>
      </w:pPr>
      <w:rPr>
        <w:rFonts w:hint="default"/>
      </w:rPr>
    </w:lvl>
    <w:lvl w:ilvl="7">
      <w:start w:val="1"/>
      <w:numFmt w:val="none"/>
      <w:lvlRestart w:val="0"/>
      <w:lvlText w:val=""/>
      <w:lvlJc w:val="left"/>
      <w:pPr>
        <w:ind w:left="2880" w:hanging="360"/>
      </w:pPr>
      <w:rPr>
        <w:rFonts w:hint="default"/>
      </w:rPr>
    </w:lvl>
    <w:lvl w:ilvl="8">
      <w:start w:val="1"/>
      <w:numFmt w:val="none"/>
      <w:lvlRestart w:val="0"/>
      <w:lvlText w:val=""/>
      <w:lvlJc w:val="left"/>
      <w:pPr>
        <w:ind w:left="3240" w:hanging="360"/>
      </w:pPr>
      <w:rPr>
        <w:rFonts w:hint="default"/>
      </w:rPr>
    </w:lvl>
  </w:abstractNum>
  <w:abstractNum w:abstractNumId="13" w15:restartNumberingAfterBreak="0">
    <w:nsid w:val="199F21EB"/>
    <w:multiLevelType w:val="multilevel"/>
    <w:tmpl w:val="EC762F8C"/>
    <w:lvl w:ilvl="0">
      <w:start w:val="1"/>
      <w:numFmt w:val="decimal"/>
      <w:lvlText w:val="%1"/>
      <w:lvlJc w:val="left"/>
      <w:pPr>
        <w:tabs>
          <w:tab w:val="num" w:pos="907"/>
        </w:tabs>
        <w:ind w:left="907" w:hanging="907"/>
      </w:pPr>
      <w:rPr>
        <w:rFonts w:hint="default"/>
      </w:rPr>
    </w:lvl>
    <w:lvl w:ilvl="1">
      <w:start w:val="1"/>
      <w:numFmt w:val="decimal"/>
      <w:lvlText w:val="%1.%2"/>
      <w:lvlJc w:val="left"/>
      <w:pPr>
        <w:tabs>
          <w:tab w:val="num" w:pos="907"/>
        </w:tabs>
        <w:ind w:left="907" w:hanging="907"/>
      </w:pPr>
      <w:rPr>
        <w:rFonts w:hint="default"/>
      </w:rPr>
    </w:lvl>
    <w:lvl w:ilvl="2">
      <w:start w:val="1"/>
      <w:numFmt w:val="decimal"/>
      <w:lvlText w:val="%1.%2.%3"/>
      <w:lvlJc w:val="left"/>
      <w:pPr>
        <w:tabs>
          <w:tab w:val="num" w:pos="907"/>
        </w:tabs>
        <w:ind w:left="907" w:hanging="907"/>
      </w:pPr>
      <w:rPr>
        <w:rFonts w:hint="default"/>
      </w:rPr>
    </w:lvl>
    <w:lvl w:ilvl="3">
      <w:start w:val="1"/>
      <w:numFmt w:val="decimal"/>
      <w:lvlText w:val="%1.%2.%3.%4"/>
      <w:lvlJc w:val="left"/>
      <w:pPr>
        <w:ind w:left="864" w:hanging="864"/>
      </w:pPr>
      <w:rPr>
        <w:rFonts w:hint="default"/>
      </w:rPr>
    </w:lvl>
    <w:lvl w:ilvl="4">
      <w:start w:val="1"/>
      <w:numFmt w:val="decimal"/>
      <w:pStyle w:val="Rubrik5"/>
      <w:lvlText w:val="%1.%2.%3.%4.%5"/>
      <w:lvlJc w:val="left"/>
      <w:pPr>
        <w:ind w:left="1008" w:hanging="1008"/>
      </w:pPr>
      <w:rPr>
        <w:rFonts w:hint="default"/>
      </w:rPr>
    </w:lvl>
    <w:lvl w:ilvl="5">
      <w:start w:val="1"/>
      <w:numFmt w:val="decimal"/>
      <w:pStyle w:val="Rubrik6"/>
      <w:lvlText w:val="%1.%2.%3.%4.%5.%6"/>
      <w:lvlJc w:val="left"/>
      <w:pPr>
        <w:ind w:left="1152" w:hanging="1152"/>
      </w:pPr>
      <w:rPr>
        <w:rFonts w:hint="default"/>
      </w:rPr>
    </w:lvl>
    <w:lvl w:ilvl="6">
      <w:start w:val="1"/>
      <w:numFmt w:val="decimal"/>
      <w:pStyle w:val="Rubrik7"/>
      <w:lvlText w:val="%1.%2.%3.%4.%5.%6.%7"/>
      <w:lvlJc w:val="left"/>
      <w:pPr>
        <w:ind w:left="1296" w:hanging="1296"/>
      </w:pPr>
      <w:rPr>
        <w:rFonts w:hint="default"/>
      </w:rPr>
    </w:lvl>
    <w:lvl w:ilvl="7">
      <w:start w:val="1"/>
      <w:numFmt w:val="decimal"/>
      <w:pStyle w:val="Rubrik8"/>
      <w:lvlText w:val="%1.%2.%3.%4.%5.%6.%7.%8"/>
      <w:lvlJc w:val="left"/>
      <w:pPr>
        <w:ind w:left="1440" w:hanging="1440"/>
      </w:pPr>
      <w:rPr>
        <w:rFonts w:hint="default"/>
      </w:rPr>
    </w:lvl>
    <w:lvl w:ilvl="8">
      <w:start w:val="1"/>
      <w:numFmt w:val="decimal"/>
      <w:pStyle w:val="Rubrik9"/>
      <w:lvlText w:val="%1.%2.%3.%4.%5.%6.%7.%8.%9"/>
      <w:lvlJc w:val="left"/>
      <w:pPr>
        <w:ind w:left="1584" w:hanging="1584"/>
      </w:pPr>
      <w:rPr>
        <w:rFonts w:hint="default"/>
      </w:rPr>
    </w:lvl>
  </w:abstractNum>
  <w:abstractNum w:abstractNumId="14" w15:restartNumberingAfterBreak="0">
    <w:nsid w:val="1D324031"/>
    <w:multiLevelType w:val="multilevel"/>
    <w:tmpl w:val="77F4358A"/>
    <w:numStyleLink w:val="RKnumreradlistaram"/>
  </w:abstractNum>
  <w:abstractNum w:abstractNumId="15" w15:restartNumberingAfterBreak="0">
    <w:nsid w:val="1EAD06AE"/>
    <w:multiLevelType w:val="multilevel"/>
    <w:tmpl w:val="07E8A37C"/>
    <w:numStyleLink w:val="RKstrecklistaram"/>
  </w:abstractNum>
  <w:abstractNum w:abstractNumId="16" w15:restartNumberingAfterBreak="0">
    <w:nsid w:val="24993A85"/>
    <w:multiLevelType w:val="multilevel"/>
    <w:tmpl w:val="2EB89F6E"/>
    <w:styleLink w:val="RKrubrik1-4"/>
    <w:lvl w:ilvl="0">
      <w:start w:val="1"/>
      <w:numFmt w:val="decimal"/>
      <w:lvlText w:val="%1"/>
      <w:lvlJc w:val="left"/>
      <w:pPr>
        <w:tabs>
          <w:tab w:val="num" w:pos="907"/>
        </w:tabs>
        <w:ind w:left="907" w:hanging="907"/>
      </w:pPr>
      <w:rPr>
        <w:rFonts w:hint="default"/>
      </w:rPr>
    </w:lvl>
    <w:lvl w:ilvl="1">
      <w:start w:val="1"/>
      <w:numFmt w:val="decimal"/>
      <w:lvlText w:val="%1.%2"/>
      <w:lvlJc w:val="left"/>
      <w:pPr>
        <w:tabs>
          <w:tab w:val="num" w:pos="907"/>
        </w:tabs>
        <w:ind w:left="907" w:hanging="907"/>
      </w:pPr>
      <w:rPr>
        <w:rFonts w:hint="default"/>
      </w:rPr>
    </w:lvl>
    <w:lvl w:ilvl="2">
      <w:start w:val="1"/>
      <w:numFmt w:val="decimal"/>
      <w:lvlText w:val="%1.%2.%3"/>
      <w:lvlJc w:val="left"/>
      <w:pPr>
        <w:tabs>
          <w:tab w:val="num" w:pos="907"/>
        </w:tabs>
        <w:ind w:left="907" w:hanging="907"/>
      </w:pPr>
      <w:rPr>
        <w:rFonts w:hint="default"/>
      </w:rPr>
    </w:lvl>
    <w:lvl w:ilvl="3">
      <w:start w:val="1"/>
      <w:numFmt w:val="decimal"/>
      <w:lvlText w:val="%1.%2.%3.%4"/>
      <w:lvlJc w:val="left"/>
      <w:pPr>
        <w:tabs>
          <w:tab w:val="num" w:pos="907"/>
        </w:tabs>
        <w:ind w:left="907" w:hanging="907"/>
      </w:pPr>
      <w:rPr>
        <w:rFonts w:hint="default"/>
      </w:rPr>
    </w:lvl>
    <w:lvl w:ilvl="4">
      <w:start w:val="1"/>
      <w:numFmt w:val="none"/>
      <w:lvlRestart w:val="0"/>
      <w:lvlText w:val=""/>
      <w:lvlJc w:val="left"/>
      <w:pPr>
        <w:ind w:left="1800" w:hanging="360"/>
      </w:pPr>
      <w:rPr>
        <w:rFonts w:hint="default"/>
      </w:rPr>
    </w:lvl>
    <w:lvl w:ilvl="5">
      <w:start w:val="1"/>
      <w:numFmt w:val="none"/>
      <w:lvlRestart w:val="0"/>
      <w:lvlText w:val=""/>
      <w:lvlJc w:val="left"/>
      <w:pPr>
        <w:ind w:left="2160" w:hanging="360"/>
      </w:pPr>
      <w:rPr>
        <w:rFonts w:hint="default"/>
      </w:rPr>
    </w:lvl>
    <w:lvl w:ilvl="6">
      <w:start w:val="1"/>
      <w:numFmt w:val="none"/>
      <w:lvlRestart w:val="0"/>
      <w:lvlText w:val=""/>
      <w:lvlJc w:val="left"/>
      <w:pPr>
        <w:ind w:left="2520" w:hanging="360"/>
      </w:pPr>
      <w:rPr>
        <w:rFonts w:hint="default"/>
      </w:rPr>
    </w:lvl>
    <w:lvl w:ilvl="7">
      <w:start w:val="1"/>
      <w:numFmt w:val="none"/>
      <w:lvlRestart w:val="0"/>
      <w:lvlText w:val=""/>
      <w:lvlJc w:val="left"/>
      <w:pPr>
        <w:ind w:left="2880" w:hanging="360"/>
      </w:pPr>
      <w:rPr>
        <w:rFonts w:hint="default"/>
      </w:rPr>
    </w:lvl>
    <w:lvl w:ilvl="8">
      <w:start w:val="1"/>
      <w:numFmt w:val="none"/>
      <w:lvlRestart w:val="0"/>
      <w:lvlText w:val=""/>
      <w:lvlJc w:val="left"/>
      <w:pPr>
        <w:ind w:left="3240" w:hanging="360"/>
      </w:pPr>
      <w:rPr>
        <w:rFonts w:hint="default"/>
      </w:rPr>
    </w:lvl>
  </w:abstractNum>
  <w:abstractNum w:abstractNumId="17" w15:restartNumberingAfterBreak="0">
    <w:nsid w:val="24F04E30"/>
    <w:multiLevelType w:val="multilevel"/>
    <w:tmpl w:val="07E8A37C"/>
    <w:numStyleLink w:val="RKstrecklistaram"/>
  </w:abstractNum>
  <w:abstractNum w:abstractNumId="18" w15:restartNumberingAfterBreak="0">
    <w:nsid w:val="25B82ACD"/>
    <w:multiLevelType w:val="multilevel"/>
    <w:tmpl w:val="B73C09A4"/>
    <w:lvl w:ilvl="0">
      <w:start w:val="1"/>
      <w:numFmt w:val="decimal"/>
      <w:lvlRestart w:val="0"/>
      <w:lvlText w:val="%1"/>
      <w:lvlJc w:val="left"/>
      <w:pPr>
        <w:tabs>
          <w:tab w:val="num" w:pos="907"/>
        </w:tabs>
        <w:ind w:left="907" w:hanging="907"/>
      </w:pPr>
    </w:lvl>
    <w:lvl w:ilvl="1">
      <w:start w:val="1"/>
      <w:numFmt w:val="decimal"/>
      <w:lvlText w:val="%1.%2"/>
      <w:lvlJc w:val="left"/>
      <w:pPr>
        <w:tabs>
          <w:tab w:val="num" w:pos="907"/>
        </w:tabs>
        <w:ind w:left="907" w:hanging="907"/>
      </w:pPr>
    </w:lvl>
    <w:lvl w:ilvl="2">
      <w:start w:val="1"/>
      <w:numFmt w:val="decimal"/>
      <w:lvlText w:val="%1.%2.%3"/>
      <w:lvlJc w:val="left"/>
      <w:pPr>
        <w:tabs>
          <w:tab w:val="num" w:pos="907"/>
        </w:tabs>
        <w:ind w:left="907" w:hanging="907"/>
      </w:pPr>
    </w:lvl>
    <w:lvl w:ilvl="3">
      <w:start w:val="1"/>
      <w:numFmt w:val="decimal"/>
      <w:lvlText w:val="%1.%2.%3.%4"/>
      <w:lvlJc w:val="left"/>
      <w:pPr>
        <w:tabs>
          <w:tab w:val="num" w:pos="907"/>
        </w:tabs>
        <w:ind w:left="907" w:hanging="907"/>
      </w:pPr>
    </w:lvl>
    <w:lvl w:ilvl="4">
      <w:start w:val="1"/>
      <w:numFmt w:val="none"/>
      <w:suff w:val="nothing"/>
      <w:lvlText w:val=""/>
      <w:lvlJc w:val="left"/>
      <w:pPr>
        <w:ind w:left="0" w:firstLine="0"/>
      </w:pPr>
    </w:lvl>
    <w:lvl w:ilvl="5">
      <w:start w:val="1"/>
      <w:numFmt w:val="none"/>
      <w:suff w:val="nothing"/>
      <w:lvlText w:val=""/>
      <w:lvlJc w:val="left"/>
      <w:pPr>
        <w:ind w:left="0" w:firstLine="0"/>
      </w:pPr>
    </w:lvl>
    <w:lvl w:ilvl="6">
      <w:start w:val="1"/>
      <w:numFmt w:val="none"/>
      <w:suff w:val="nothing"/>
      <w:lvlText w:val=""/>
      <w:lvlJc w:val="left"/>
      <w:pPr>
        <w:ind w:left="0" w:firstLine="0"/>
      </w:pPr>
    </w:lvl>
    <w:lvl w:ilvl="7">
      <w:start w:val="1"/>
      <w:numFmt w:val="none"/>
      <w:suff w:val="nothing"/>
      <w:lvlText w:val=""/>
      <w:lvlJc w:val="left"/>
      <w:pPr>
        <w:ind w:left="0" w:firstLine="0"/>
      </w:pPr>
    </w:lvl>
    <w:lvl w:ilvl="8">
      <w:start w:val="1"/>
      <w:numFmt w:val="none"/>
      <w:suff w:val="nothing"/>
      <w:lvlText w:val=""/>
      <w:lvlJc w:val="left"/>
      <w:pPr>
        <w:ind w:left="0" w:firstLine="0"/>
      </w:pPr>
    </w:lvl>
  </w:abstractNum>
  <w:abstractNum w:abstractNumId="19" w15:restartNumberingAfterBreak="0">
    <w:nsid w:val="2A1355EC"/>
    <w:multiLevelType w:val="multilevel"/>
    <w:tmpl w:val="77F4358A"/>
    <w:numStyleLink w:val="RKnumreradlistaram"/>
  </w:abstractNum>
  <w:abstractNum w:abstractNumId="20" w15:restartNumberingAfterBreak="0">
    <w:nsid w:val="2BF62863"/>
    <w:multiLevelType w:val="multilevel"/>
    <w:tmpl w:val="041D001D"/>
    <w:lvl w:ilvl="0">
      <w:start w:val="1"/>
      <w:numFmt w:val="decimal"/>
      <w:lvlText w:val="%1)"/>
      <w:lvlJc w:val="left"/>
      <w:pPr>
        <w:ind w:left="360" w:hanging="360"/>
      </w:pPr>
    </w:lvl>
    <w:lvl w:ilvl="1">
      <w:start w:val="1"/>
      <w:numFmt w:val="lowerLetter"/>
      <w:lvlText w:val="%2)"/>
      <w:lvlJc w:val="left"/>
      <w:pPr>
        <w:ind w:left="720" w:hanging="360"/>
      </w:pPr>
    </w:lvl>
    <w:lvl w:ilvl="2">
      <w:start w:val="1"/>
      <w:numFmt w:val="lowerRoman"/>
      <w:lvlText w:val="%3)"/>
      <w:lvlJc w:val="left"/>
      <w:pPr>
        <w:ind w:left="1080" w:hanging="360"/>
      </w:pPr>
    </w:lvl>
    <w:lvl w:ilvl="3">
      <w:start w:val="1"/>
      <w:numFmt w:val="decimal"/>
      <w:lvlText w:val="(%4)"/>
      <w:lvlJc w:val="left"/>
      <w:pPr>
        <w:ind w:left="1440" w:hanging="360"/>
      </w:pPr>
    </w:lvl>
    <w:lvl w:ilvl="4">
      <w:start w:val="1"/>
      <w:numFmt w:val="lowerLetter"/>
      <w:lvlText w:val="(%5)"/>
      <w:lvlJc w:val="left"/>
      <w:pPr>
        <w:ind w:left="1800" w:hanging="360"/>
      </w:pPr>
    </w:lvl>
    <w:lvl w:ilvl="5">
      <w:start w:val="1"/>
      <w:numFmt w:val="lowerRoman"/>
      <w:lvlText w:val="(%6)"/>
      <w:lvlJc w:val="left"/>
      <w:pPr>
        <w:ind w:left="2160" w:hanging="360"/>
      </w:pPr>
    </w:lvl>
    <w:lvl w:ilvl="6">
      <w:start w:val="1"/>
      <w:numFmt w:val="decimal"/>
      <w:lvlText w:val="%7."/>
      <w:lvlJc w:val="left"/>
      <w:pPr>
        <w:ind w:left="2520" w:hanging="360"/>
      </w:pPr>
    </w:lvl>
    <w:lvl w:ilvl="7">
      <w:start w:val="1"/>
      <w:numFmt w:val="lowerLetter"/>
      <w:lvlText w:val="%8."/>
      <w:lvlJc w:val="left"/>
      <w:pPr>
        <w:ind w:left="2880" w:hanging="360"/>
      </w:pPr>
    </w:lvl>
    <w:lvl w:ilvl="8">
      <w:start w:val="1"/>
      <w:numFmt w:val="lowerRoman"/>
      <w:lvlText w:val="%9."/>
      <w:lvlJc w:val="left"/>
      <w:pPr>
        <w:ind w:left="3240" w:hanging="360"/>
      </w:pPr>
    </w:lvl>
  </w:abstractNum>
  <w:abstractNum w:abstractNumId="21" w15:restartNumberingAfterBreak="0">
    <w:nsid w:val="372C411F"/>
    <w:multiLevelType w:val="multilevel"/>
    <w:tmpl w:val="5B2E566E"/>
    <w:lvl w:ilvl="0">
      <w:start w:val="1"/>
      <w:numFmt w:val="decimal"/>
      <w:lvlText w:val="%1."/>
      <w:lvlJc w:val="left"/>
      <w:pPr>
        <w:tabs>
          <w:tab w:val="num" w:pos="397"/>
        </w:tabs>
        <w:ind w:left="397" w:hanging="284"/>
      </w:pPr>
      <w:rPr>
        <w:rFonts w:ascii="Times New Roman" w:hAnsi="Times New Roman" w:hint="default"/>
        <w:sz w:val="20"/>
      </w:rPr>
    </w:lvl>
    <w:lvl w:ilvl="1">
      <w:start w:val="1"/>
      <w:numFmt w:val="lowerLetter"/>
      <w:lvlText w:val="%2."/>
      <w:lvlJc w:val="left"/>
      <w:pPr>
        <w:tabs>
          <w:tab w:val="num" w:pos="1077"/>
        </w:tabs>
        <w:ind w:left="1361" w:hanging="284"/>
      </w:pPr>
      <w:rPr>
        <w:rFonts w:hint="default"/>
      </w:rPr>
    </w:lvl>
    <w:lvl w:ilvl="2">
      <w:start w:val="1"/>
      <w:numFmt w:val="lowerRoman"/>
      <w:lvlText w:val="%3."/>
      <w:lvlJc w:val="right"/>
      <w:pPr>
        <w:tabs>
          <w:tab w:val="num" w:pos="2154"/>
        </w:tabs>
        <w:ind w:left="2438" w:hanging="284"/>
      </w:pPr>
      <w:rPr>
        <w:rFonts w:hint="default"/>
      </w:rPr>
    </w:lvl>
    <w:lvl w:ilvl="3">
      <w:start w:val="1"/>
      <w:numFmt w:val="decimal"/>
      <w:lvlText w:val="%4."/>
      <w:lvlJc w:val="left"/>
      <w:pPr>
        <w:tabs>
          <w:tab w:val="num" w:pos="3231"/>
        </w:tabs>
        <w:ind w:left="3515" w:hanging="284"/>
      </w:pPr>
      <w:rPr>
        <w:rFonts w:hint="default"/>
      </w:rPr>
    </w:lvl>
    <w:lvl w:ilvl="4">
      <w:start w:val="1"/>
      <w:numFmt w:val="lowerLetter"/>
      <w:lvlText w:val="%5."/>
      <w:lvlJc w:val="left"/>
      <w:pPr>
        <w:tabs>
          <w:tab w:val="num" w:pos="4308"/>
        </w:tabs>
        <w:ind w:left="4592" w:hanging="284"/>
      </w:pPr>
      <w:rPr>
        <w:rFonts w:hint="default"/>
      </w:rPr>
    </w:lvl>
    <w:lvl w:ilvl="5">
      <w:start w:val="1"/>
      <w:numFmt w:val="lowerRoman"/>
      <w:lvlText w:val="%6."/>
      <w:lvlJc w:val="right"/>
      <w:pPr>
        <w:tabs>
          <w:tab w:val="num" w:pos="5385"/>
        </w:tabs>
        <w:ind w:left="5669" w:hanging="284"/>
      </w:pPr>
      <w:rPr>
        <w:rFonts w:hint="default"/>
      </w:rPr>
    </w:lvl>
    <w:lvl w:ilvl="6">
      <w:start w:val="1"/>
      <w:numFmt w:val="decimal"/>
      <w:lvlText w:val="%7."/>
      <w:lvlJc w:val="left"/>
      <w:pPr>
        <w:tabs>
          <w:tab w:val="num" w:pos="6462"/>
        </w:tabs>
        <w:ind w:left="6746" w:hanging="284"/>
      </w:pPr>
      <w:rPr>
        <w:rFonts w:hint="default"/>
      </w:rPr>
    </w:lvl>
    <w:lvl w:ilvl="7">
      <w:start w:val="1"/>
      <w:numFmt w:val="lowerLetter"/>
      <w:lvlText w:val="%8."/>
      <w:lvlJc w:val="left"/>
      <w:pPr>
        <w:tabs>
          <w:tab w:val="num" w:pos="7539"/>
        </w:tabs>
        <w:ind w:left="7823" w:hanging="284"/>
      </w:pPr>
      <w:rPr>
        <w:rFonts w:hint="default"/>
      </w:rPr>
    </w:lvl>
    <w:lvl w:ilvl="8">
      <w:start w:val="1"/>
      <w:numFmt w:val="lowerRoman"/>
      <w:lvlText w:val="%9."/>
      <w:lvlJc w:val="right"/>
      <w:pPr>
        <w:tabs>
          <w:tab w:val="num" w:pos="8616"/>
        </w:tabs>
        <w:ind w:left="8900" w:hanging="284"/>
      </w:pPr>
      <w:rPr>
        <w:rFonts w:hint="default"/>
      </w:rPr>
    </w:lvl>
  </w:abstractNum>
  <w:abstractNum w:abstractNumId="22" w15:restartNumberingAfterBreak="0">
    <w:nsid w:val="39647D17"/>
    <w:multiLevelType w:val="multilevel"/>
    <w:tmpl w:val="DE44696C"/>
    <w:lvl w:ilvl="0">
      <w:start w:val="1"/>
      <w:numFmt w:val="decimal"/>
      <w:pStyle w:val="Rubrik1"/>
      <w:lvlText w:val="%1"/>
      <w:lvlJc w:val="left"/>
      <w:pPr>
        <w:tabs>
          <w:tab w:val="num" w:pos="907"/>
        </w:tabs>
        <w:ind w:left="907" w:hanging="907"/>
      </w:pPr>
      <w:rPr>
        <w:rFonts w:hint="default"/>
      </w:rPr>
    </w:lvl>
    <w:lvl w:ilvl="1">
      <w:start w:val="1"/>
      <w:numFmt w:val="decimal"/>
      <w:pStyle w:val="Rubrik2"/>
      <w:lvlText w:val="%1.%2"/>
      <w:lvlJc w:val="left"/>
      <w:pPr>
        <w:tabs>
          <w:tab w:val="num" w:pos="907"/>
        </w:tabs>
        <w:ind w:left="907" w:hanging="907"/>
      </w:pPr>
      <w:rPr>
        <w:rFonts w:hint="default"/>
      </w:rPr>
    </w:lvl>
    <w:lvl w:ilvl="2">
      <w:start w:val="1"/>
      <w:numFmt w:val="decimal"/>
      <w:pStyle w:val="Rubrik3"/>
      <w:lvlText w:val="%1.%2.%3"/>
      <w:lvlJc w:val="left"/>
      <w:pPr>
        <w:tabs>
          <w:tab w:val="num" w:pos="907"/>
        </w:tabs>
        <w:ind w:left="907" w:hanging="907"/>
      </w:pPr>
      <w:rPr>
        <w:rFonts w:hint="default"/>
      </w:rPr>
    </w:lvl>
    <w:lvl w:ilvl="3">
      <w:start w:val="1"/>
      <w:numFmt w:val="decimal"/>
      <w:pStyle w:val="Rubrik4"/>
      <w:lvlText w:val="%1.%2.%3.%4"/>
      <w:lvlJc w:val="left"/>
      <w:pPr>
        <w:tabs>
          <w:tab w:val="num" w:pos="907"/>
        </w:tabs>
        <w:ind w:left="907" w:hanging="907"/>
      </w:pPr>
      <w:rPr>
        <w:rFonts w:hint="default"/>
      </w:rPr>
    </w:lvl>
    <w:lvl w:ilvl="4">
      <w:start w:val="1"/>
      <w:numFmt w:val="none"/>
      <w:lvlRestart w:val="0"/>
      <w:lvlText w:val=""/>
      <w:lvlJc w:val="left"/>
      <w:pPr>
        <w:ind w:left="1800" w:hanging="360"/>
      </w:pPr>
      <w:rPr>
        <w:rFonts w:hint="default"/>
      </w:rPr>
    </w:lvl>
    <w:lvl w:ilvl="5">
      <w:start w:val="1"/>
      <w:numFmt w:val="none"/>
      <w:lvlRestart w:val="0"/>
      <w:lvlText w:val=""/>
      <w:lvlJc w:val="left"/>
      <w:pPr>
        <w:ind w:left="2160" w:hanging="360"/>
      </w:pPr>
      <w:rPr>
        <w:rFonts w:hint="default"/>
      </w:rPr>
    </w:lvl>
    <w:lvl w:ilvl="6">
      <w:start w:val="1"/>
      <w:numFmt w:val="none"/>
      <w:lvlRestart w:val="0"/>
      <w:lvlText w:val=""/>
      <w:lvlJc w:val="left"/>
      <w:pPr>
        <w:ind w:left="2520" w:hanging="360"/>
      </w:pPr>
      <w:rPr>
        <w:rFonts w:hint="default"/>
      </w:rPr>
    </w:lvl>
    <w:lvl w:ilvl="7">
      <w:start w:val="1"/>
      <w:numFmt w:val="none"/>
      <w:lvlRestart w:val="0"/>
      <w:lvlText w:val=""/>
      <w:lvlJc w:val="left"/>
      <w:pPr>
        <w:ind w:left="2880" w:hanging="360"/>
      </w:pPr>
      <w:rPr>
        <w:rFonts w:hint="default"/>
      </w:rPr>
    </w:lvl>
    <w:lvl w:ilvl="8">
      <w:start w:val="1"/>
      <w:numFmt w:val="none"/>
      <w:lvlRestart w:val="0"/>
      <w:lvlText w:val=""/>
      <w:lvlJc w:val="left"/>
      <w:pPr>
        <w:ind w:left="3240" w:hanging="360"/>
      </w:pPr>
      <w:rPr>
        <w:rFonts w:hint="default"/>
      </w:rPr>
    </w:lvl>
  </w:abstractNum>
  <w:abstractNum w:abstractNumId="23" w15:restartNumberingAfterBreak="0">
    <w:nsid w:val="3B3772BC"/>
    <w:multiLevelType w:val="hybridMultilevel"/>
    <w:tmpl w:val="6D944974"/>
    <w:lvl w:ilvl="0" w:tplc="7532A3CC">
      <w:start w:val="1"/>
      <w:numFmt w:val="decimal"/>
      <w:pStyle w:val="Innehll4"/>
      <w:lvlText w:val="Bilaga %1"/>
      <w:lvlJc w:val="left"/>
      <w:pPr>
        <w:ind w:left="720" w:hanging="360"/>
      </w:pPr>
      <w:rPr>
        <w:rFonts w:ascii="Times New Roman" w:hAnsi="Times New Roman" w:hint="default"/>
        <w:sz w:val="20"/>
      </w:rPr>
    </w:lvl>
    <w:lvl w:ilvl="1" w:tplc="041D0019" w:tentative="1">
      <w:start w:val="1"/>
      <w:numFmt w:val="lowerLetter"/>
      <w:lvlText w:val="%2."/>
      <w:lvlJc w:val="left"/>
      <w:pPr>
        <w:ind w:left="1440" w:hanging="360"/>
      </w:pPr>
    </w:lvl>
    <w:lvl w:ilvl="2" w:tplc="041D001B" w:tentative="1">
      <w:start w:val="1"/>
      <w:numFmt w:val="lowerRoman"/>
      <w:lvlText w:val="%3."/>
      <w:lvlJc w:val="right"/>
      <w:pPr>
        <w:ind w:left="2160" w:hanging="180"/>
      </w:pPr>
    </w:lvl>
    <w:lvl w:ilvl="3" w:tplc="041D000F" w:tentative="1">
      <w:start w:val="1"/>
      <w:numFmt w:val="decimal"/>
      <w:lvlText w:val="%4."/>
      <w:lvlJc w:val="left"/>
      <w:pPr>
        <w:ind w:left="2880" w:hanging="360"/>
      </w:pPr>
    </w:lvl>
    <w:lvl w:ilvl="4" w:tplc="041D0019" w:tentative="1">
      <w:start w:val="1"/>
      <w:numFmt w:val="lowerLetter"/>
      <w:lvlText w:val="%5."/>
      <w:lvlJc w:val="left"/>
      <w:pPr>
        <w:ind w:left="3600" w:hanging="360"/>
      </w:pPr>
    </w:lvl>
    <w:lvl w:ilvl="5" w:tplc="041D001B" w:tentative="1">
      <w:start w:val="1"/>
      <w:numFmt w:val="lowerRoman"/>
      <w:lvlText w:val="%6."/>
      <w:lvlJc w:val="right"/>
      <w:pPr>
        <w:ind w:left="4320" w:hanging="180"/>
      </w:pPr>
    </w:lvl>
    <w:lvl w:ilvl="6" w:tplc="041D000F" w:tentative="1">
      <w:start w:val="1"/>
      <w:numFmt w:val="decimal"/>
      <w:lvlText w:val="%7."/>
      <w:lvlJc w:val="left"/>
      <w:pPr>
        <w:ind w:left="5040" w:hanging="360"/>
      </w:pPr>
    </w:lvl>
    <w:lvl w:ilvl="7" w:tplc="041D0019" w:tentative="1">
      <w:start w:val="1"/>
      <w:numFmt w:val="lowerLetter"/>
      <w:lvlText w:val="%8."/>
      <w:lvlJc w:val="left"/>
      <w:pPr>
        <w:ind w:left="5760" w:hanging="360"/>
      </w:pPr>
    </w:lvl>
    <w:lvl w:ilvl="8" w:tplc="041D001B" w:tentative="1">
      <w:start w:val="1"/>
      <w:numFmt w:val="lowerRoman"/>
      <w:lvlText w:val="%9."/>
      <w:lvlJc w:val="right"/>
      <w:pPr>
        <w:ind w:left="6480" w:hanging="180"/>
      </w:pPr>
    </w:lvl>
  </w:abstractNum>
  <w:abstractNum w:abstractNumId="24" w15:restartNumberingAfterBreak="0">
    <w:nsid w:val="3FD21564"/>
    <w:multiLevelType w:val="multilevel"/>
    <w:tmpl w:val="85CA2C1E"/>
    <w:numStyleLink w:val="RKpunktlista"/>
  </w:abstractNum>
  <w:abstractNum w:abstractNumId="25" w15:restartNumberingAfterBreak="0">
    <w:nsid w:val="3FF67402"/>
    <w:multiLevelType w:val="multilevel"/>
    <w:tmpl w:val="089CCD3C"/>
    <w:styleLink w:val="RKpunktlistaram"/>
    <w:lvl w:ilvl="0">
      <w:start w:val="1"/>
      <w:numFmt w:val="none"/>
      <w:pStyle w:val="Brdtextefterpkt-listaram"/>
      <w:suff w:val="nothing"/>
      <w:lvlText w:val=""/>
      <w:lvlJc w:val="left"/>
      <w:pPr>
        <w:ind w:left="0" w:firstLine="0"/>
      </w:pPr>
      <w:rPr>
        <w:rFonts w:hint="default"/>
      </w:rPr>
    </w:lvl>
    <w:lvl w:ilvl="1">
      <w:start w:val="1"/>
      <w:numFmt w:val="bullet"/>
      <w:pStyle w:val="Punktlistaram"/>
      <w:lvlText w:val=""/>
      <w:lvlJc w:val="left"/>
      <w:pPr>
        <w:tabs>
          <w:tab w:val="num" w:pos="397"/>
        </w:tabs>
        <w:ind w:left="397" w:hanging="284"/>
      </w:pPr>
      <w:rPr>
        <w:rFonts w:ascii="Symbol" w:hAnsi="Symbol" w:hint="default"/>
        <w:color w:val="auto"/>
      </w:rPr>
    </w:lvl>
    <w:lvl w:ilvl="2">
      <w:start w:val="1"/>
      <w:numFmt w:val="none"/>
      <w:lvlRestart w:val="0"/>
      <w:lvlText w:val=""/>
      <w:lvlJc w:val="left"/>
      <w:pPr>
        <w:ind w:left="1080" w:hanging="360"/>
      </w:pPr>
      <w:rPr>
        <w:rFonts w:hint="default"/>
      </w:rPr>
    </w:lvl>
    <w:lvl w:ilvl="3">
      <w:start w:val="1"/>
      <w:numFmt w:val="none"/>
      <w:lvlRestart w:val="0"/>
      <w:lvlText w:val=""/>
      <w:lvlJc w:val="left"/>
      <w:pPr>
        <w:ind w:left="1440" w:hanging="360"/>
      </w:pPr>
      <w:rPr>
        <w:rFonts w:hint="default"/>
      </w:rPr>
    </w:lvl>
    <w:lvl w:ilvl="4">
      <w:start w:val="1"/>
      <w:numFmt w:val="none"/>
      <w:lvlRestart w:val="0"/>
      <w:lvlText w:val=""/>
      <w:lvlJc w:val="left"/>
      <w:pPr>
        <w:ind w:left="1800" w:hanging="360"/>
      </w:pPr>
      <w:rPr>
        <w:rFonts w:hint="default"/>
      </w:rPr>
    </w:lvl>
    <w:lvl w:ilvl="5">
      <w:start w:val="1"/>
      <w:numFmt w:val="none"/>
      <w:lvlRestart w:val="0"/>
      <w:lvlText w:val=""/>
      <w:lvlJc w:val="left"/>
      <w:pPr>
        <w:ind w:left="2160" w:hanging="360"/>
      </w:pPr>
      <w:rPr>
        <w:rFonts w:hint="default"/>
      </w:rPr>
    </w:lvl>
    <w:lvl w:ilvl="6">
      <w:start w:val="1"/>
      <w:numFmt w:val="none"/>
      <w:lvlRestart w:val="0"/>
      <w:lvlText w:val=""/>
      <w:lvlJc w:val="left"/>
      <w:pPr>
        <w:ind w:left="2520" w:hanging="360"/>
      </w:pPr>
      <w:rPr>
        <w:rFonts w:hint="default"/>
      </w:rPr>
    </w:lvl>
    <w:lvl w:ilvl="7">
      <w:start w:val="1"/>
      <w:numFmt w:val="none"/>
      <w:lvlRestart w:val="0"/>
      <w:lvlText w:val=""/>
      <w:lvlJc w:val="left"/>
      <w:pPr>
        <w:ind w:left="2880" w:hanging="360"/>
      </w:pPr>
      <w:rPr>
        <w:rFonts w:hint="default"/>
      </w:rPr>
    </w:lvl>
    <w:lvl w:ilvl="8">
      <w:start w:val="1"/>
      <w:numFmt w:val="none"/>
      <w:lvlRestart w:val="0"/>
      <w:lvlText w:val=""/>
      <w:lvlJc w:val="left"/>
      <w:pPr>
        <w:ind w:left="3240" w:hanging="360"/>
      </w:pPr>
      <w:rPr>
        <w:rFonts w:hint="default"/>
      </w:rPr>
    </w:lvl>
  </w:abstractNum>
  <w:abstractNum w:abstractNumId="26" w15:restartNumberingAfterBreak="0">
    <w:nsid w:val="43612E31"/>
    <w:multiLevelType w:val="multilevel"/>
    <w:tmpl w:val="089CCD3C"/>
    <w:numStyleLink w:val="RKpunktlistaram"/>
  </w:abstractNum>
  <w:abstractNum w:abstractNumId="27" w15:restartNumberingAfterBreak="0">
    <w:nsid w:val="45A626CA"/>
    <w:multiLevelType w:val="multilevel"/>
    <w:tmpl w:val="4B9E585A"/>
    <w:numStyleLink w:val="RKnummerlista"/>
  </w:abstractNum>
  <w:abstractNum w:abstractNumId="28" w15:restartNumberingAfterBreak="0">
    <w:nsid w:val="489C4783"/>
    <w:multiLevelType w:val="multilevel"/>
    <w:tmpl w:val="70D898A8"/>
    <w:numStyleLink w:val="RKstrecklista"/>
  </w:abstractNum>
  <w:abstractNum w:abstractNumId="29" w15:restartNumberingAfterBreak="0">
    <w:nsid w:val="4CD01921"/>
    <w:multiLevelType w:val="multilevel"/>
    <w:tmpl w:val="089CCD3C"/>
    <w:numStyleLink w:val="RKpunktlistaram"/>
  </w:abstractNum>
  <w:abstractNum w:abstractNumId="30" w15:restartNumberingAfterBreak="0">
    <w:nsid w:val="53191FCC"/>
    <w:multiLevelType w:val="multilevel"/>
    <w:tmpl w:val="77F4358A"/>
    <w:numStyleLink w:val="RKnumreradlistaram"/>
  </w:abstractNum>
  <w:abstractNum w:abstractNumId="31" w15:restartNumberingAfterBreak="0">
    <w:nsid w:val="58A86BDA"/>
    <w:multiLevelType w:val="multilevel"/>
    <w:tmpl w:val="77F4358A"/>
    <w:styleLink w:val="RKnumreradlistaram"/>
    <w:lvl w:ilvl="0">
      <w:start w:val="1"/>
      <w:numFmt w:val="none"/>
      <w:pStyle w:val="Brdtextefternr-listaram"/>
      <w:suff w:val="nothing"/>
      <w:lvlText w:val=""/>
      <w:lvlJc w:val="left"/>
      <w:pPr>
        <w:ind w:left="0" w:firstLine="0"/>
      </w:pPr>
      <w:rPr>
        <w:rFonts w:ascii="Times New Roman" w:hAnsi="Times New Roman" w:hint="default"/>
        <w:sz w:val="20"/>
      </w:rPr>
    </w:lvl>
    <w:lvl w:ilvl="1">
      <w:start w:val="1"/>
      <w:numFmt w:val="decimal"/>
      <w:pStyle w:val="Numreradlistaram"/>
      <w:lvlText w:val="%2."/>
      <w:lvlJc w:val="left"/>
      <w:pPr>
        <w:tabs>
          <w:tab w:val="num" w:pos="397"/>
        </w:tabs>
        <w:ind w:left="397" w:hanging="284"/>
      </w:pPr>
      <w:rPr>
        <w:rFonts w:ascii="Times New Roman" w:hAnsi="Times New Roman" w:hint="default"/>
        <w:sz w:val="20"/>
      </w:rPr>
    </w:lvl>
    <w:lvl w:ilvl="2">
      <w:start w:val="1"/>
      <w:numFmt w:val="none"/>
      <w:lvlRestart w:val="0"/>
      <w:lvlText w:val="%3"/>
      <w:lvlJc w:val="right"/>
      <w:pPr>
        <w:tabs>
          <w:tab w:val="num" w:pos="1588"/>
        </w:tabs>
        <w:ind w:left="1814" w:hanging="510"/>
      </w:pPr>
      <w:rPr>
        <w:rFonts w:hint="default"/>
      </w:rPr>
    </w:lvl>
    <w:lvl w:ilvl="3">
      <w:start w:val="1"/>
      <w:numFmt w:val="none"/>
      <w:lvlRestart w:val="0"/>
      <w:lvlText w:val="%4"/>
      <w:lvlJc w:val="left"/>
      <w:pPr>
        <w:tabs>
          <w:tab w:val="num" w:pos="2381"/>
        </w:tabs>
        <w:ind w:left="2892" w:hanging="1191"/>
      </w:pPr>
      <w:rPr>
        <w:rFonts w:hint="default"/>
      </w:rPr>
    </w:lvl>
    <w:lvl w:ilvl="4">
      <w:start w:val="1"/>
      <w:numFmt w:val="none"/>
      <w:lvlRestart w:val="0"/>
      <w:lvlText w:val="%5"/>
      <w:lvlJc w:val="left"/>
      <w:pPr>
        <w:tabs>
          <w:tab w:val="num" w:pos="3062"/>
        </w:tabs>
        <w:ind w:left="3345" w:hanging="907"/>
      </w:pPr>
      <w:rPr>
        <w:rFonts w:hint="default"/>
      </w:rPr>
    </w:lvl>
    <w:lvl w:ilvl="5">
      <w:start w:val="1"/>
      <w:numFmt w:val="none"/>
      <w:lvlRestart w:val="0"/>
      <w:lvlText w:val="%6"/>
      <w:lvlJc w:val="right"/>
      <w:pPr>
        <w:tabs>
          <w:tab w:val="num" w:pos="4026"/>
        </w:tabs>
        <w:ind w:left="4593" w:hanging="1248"/>
      </w:pPr>
      <w:rPr>
        <w:rFonts w:hint="default"/>
      </w:rPr>
    </w:lvl>
    <w:lvl w:ilvl="6">
      <w:start w:val="1"/>
      <w:numFmt w:val="none"/>
      <w:lvlRestart w:val="0"/>
      <w:lvlText w:val="%7"/>
      <w:lvlJc w:val="left"/>
      <w:pPr>
        <w:tabs>
          <w:tab w:val="num" w:pos="4423"/>
        </w:tabs>
        <w:ind w:left="4649" w:hanging="623"/>
      </w:pPr>
      <w:rPr>
        <w:rFonts w:hint="default"/>
      </w:rPr>
    </w:lvl>
    <w:lvl w:ilvl="7">
      <w:start w:val="1"/>
      <w:numFmt w:val="none"/>
      <w:lvlRestart w:val="0"/>
      <w:lvlText w:val="%8"/>
      <w:lvlJc w:val="left"/>
      <w:pPr>
        <w:tabs>
          <w:tab w:val="num" w:pos="5160"/>
        </w:tabs>
        <w:ind w:left="5500" w:hanging="2665"/>
      </w:pPr>
      <w:rPr>
        <w:rFonts w:hint="default"/>
      </w:rPr>
    </w:lvl>
    <w:lvl w:ilvl="8">
      <w:start w:val="1"/>
      <w:numFmt w:val="none"/>
      <w:lvlRestart w:val="0"/>
      <w:lvlText w:val="%9"/>
      <w:lvlJc w:val="right"/>
      <w:pPr>
        <w:tabs>
          <w:tab w:val="num" w:pos="5670"/>
        </w:tabs>
        <w:ind w:left="6294" w:hanging="2438"/>
      </w:pPr>
      <w:rPr>
        <w:rFonts w:hint="default"/>
      </w:rPr>
    </w:lvl>
  </w:abstractNum>
  <w:abstractNum w:abstractNumId="32" w15:restartNumberingAfterBreak="0">
    <w:nsid w:val="58FE4B62"/>
    <w:multiLevelType w:val="multilevel"/>
    <w:tmpl w:val="77F4358A"/>
    <w:numStyleLink w:val="RKnumreradlistaram"/>
  </w:abstractNum>
  <w:abstractNum w:abstractNumId="33" w15:restartNumberingAfterBreak="0">
    <w:nsid w:val="59A00B31"/>
    <w:multiLevelType w:val="multilevel"/>
    <w:tmpl w:val="4B9E585A"/>
    <w:numStyleLink w:val="RKnummerlista"/>
  </w:abstractNum>
  <w:abstractNum w:abstractNumId="34" w15:restartNumberingAfterBreak="0">
    <w:nsid w:val="603A5610"/>
    <w:multiLevelType w:val="multilevel"/>
    <w:tmpl w:val="85CA2C1E"/>
    <w:numStyleLink w:val="RKpunktlista"/>
  </w:abstractNum>
  <w:abstractNum w:abstractNumId="35" w15:restartNumberingAfterBreak="0">
    <w:nsid w:val="621E5655"/>
    <w:multiLevelType w:val="multilevel"/>
    <w:tmpl w:val="85CA2C1E"/>
    <w:numStyleLink w:val="RKpunktlista"/>
  </w:abstractNum>
  <w:abstractNum w:abstractNumId="36" w15:restartNumberingAfterBreak="0">
    <w:nsid w:val="62A7665E"/>
    <w:multiLevelType w:val="multilevel"/>
    <w:tmpl w:val="70D898A8"/>
    <w:numStyleLink w:val="RKstrecklista"/>
  </w:abstractNum>
  <w:abstractNum w:abstractNumId="37" w15:restartNumberingAfterBreak="0">
    <w:nsid w:val="6D1E7806"/>
    <w:multiLevelType w:val="multilevel"/>
    <w:tmpl w:val="70D898A8"/>
    <w:numStyleLink w:val="RKstrecklista"/>
  </w:abstractNum>
  <w:abstractNum w:abstractNumId="38" w15:restartNumberingAfterBreak="0">
    <w:nsid w:val="755223B5"/>
    <w:multiLevelType w:val="multilevel"/>
    <w:tmpl w:val="70D898A8"/>
    <w:numStyleLink w:val="RKstrecklista"/>
  </w:abstractNum>
  <w:num w:numId="1">
    <w:abstractNumId w:val="13"/>
  </w:num>
  <w:num w:numId="2">
    <w:abstractNumId w:val="11"/>
  </w:num>
  <w:num w:numId="3">
    <w:abstractNumId w:val="12"/>
  </w:num>
  <w:num w:numId="4">
    <w:abstractNumId w:val="10"/>
  </w:num>
  <w:num w:numId="5">
    <w:abstractNumId w:val="0"/>
  </w:num>
  <w:num w:numId="6">
    <w:abstractNumId w:val="9"/>
  </w:num>
  <w:num w:numId="7">
    <w:abstractNumId w:val="3"/>
  </w:num>
  <w:num w:numId="8">
    <w:abstractNumId w:val="23"/>
  </w:num>
  <w:num w:numId="9">
    <w:abstractNumId w:val="13"/>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10">
    <w:abstractNumId w:val="31"/>
  </w:num>
  <w:num w:numId="11">
    <w:abstractNumId w:val="21"/>
  </w:num>
  <w:num w:numId="12">
    <w:abstractNumId w:val="21"/>
    <w:lvlOverride w:ilvl="0">
      <w:startOverride w:val="7"/>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13">
    <w:abstractNumId w:val="7"/>
  </w:num>
  <w:num w:numId="14">
    <w:abstractNumId w:val="13"/>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15">
    <w:abstractNumId w:val="18"/>
  </w:num>
  <w:num w:numId="16">
    <w:abstractNumId w:val="27"/>
  </w:num>
  <w:num w:numId="17">
    <w:abstractNumId w:val="32"/>
  </w:num>
  <w:num w:numId="18">
    <w:abstractNumId w:val="8"/>
  </w:num>
  <w:num w:numId="19">
    <w:abstractNumId w:val="38"/>
  </w:num>
  <w:num w:numId="20">
    <w:abstractNumId w:val="36"/>
  </w:num>
  <w:num w:numId="21">
    <w:abstractNumId w:val="14"/>
  </w:num>
  <w:num w:numId="22">
    <w:abstractNumId w:val="20"/>
  </w:num>
  <w:num w:numId="23">
    <w:abstractNumId w:val="16"/>
  </w:num>
  <w:num w:numId="24">
    <w:abstractNumId w:val="4"/>
  </w:num>
  <w:num w:numId="25">
    <w:abstractNumId w:val="22"/>
  </w:num>
  <w:num w:numId="26">
    <w:abstractNumId w:val="33"/>
  </w:num>
  <w:num w:numId="27">
    <w:abstractNumId w:val="1"/>
    <w:lvlOverride w:ilvl="1">
      <w:lvl w:ilvl="1">
        <w:start w:val="1"/>
        <w:numFmt w:val="decimal"/>
        <w:pStyle w:val="Numreradlista"/>
        <w:lvlText w:val="%2."/>
        <w:lvlJc w:val="left"/>
        <w:pPr>
          <w:ind w:left="284" w:hanging="284"/>
        </w:pPr>
        <w:rPr>
          <w:rFonts w:hint="default"/>
        </w:rPr>
      </w:lvl>
    </w:lvlOverride>
  </w:num>
  <w:num w:numId="28">
    <w:abstractNumId w:val="30"/>
  </w:num>
  <w:num w:numId="29">
    <w:abstractNumId w:val="19"/>
  </w:num>
  <w:num w:numId="30">
    <w:abstractNumId w:val="24"/>
  </w:num>
  <w:num w:numId="31">
    <w:abstractNumId w:val="34"/>
  </w:num>
  <w:num w:numId="32">
    <w:abstractNumId w:val="35"/>
  </w:num>
  <w:num w:numId="33">
    <w:abstractNumId w:val="37"/>
  </w:num>
  <w:num w:numId="34">
    <w:abstractNumId w:val="25"/>
  </w:num>
  <w:num w:numId="35">
    <w:abstractNumId w:val="29"/>
  </w:num>
  <w:num w:numId="36">
    <w:abstractNumId w:val="26"/>
  </w:num>
  <w:num w:numId="37">
    <w:abstractNumId w:val="6"/>
  </w:num>
  <w:num w:numId="38">
    <w:abstractNumId w:val="5"/>
  </w:num>
  <w:num w:numId="39">
    <w:abstractNumId w:val="2"/>
  </w:num>
  <w:num w:numId="40">
    <w:abstractNumId w:val="17"/>
  </w:num>
  <w:num w:numId="41">
    <w:abstractNumId w:val="28"/>
  </w:num>
  <w:num w:numId="42">
    <w:abstractNumId w:val="15"/>
  </w:num>
  <w:numIdMacAtCleanup w:val="8"/>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sl="http://schemas.openxmlformats.org/schemaLibrary/2006/main" mc:Ignorable="w14 w15 w16se w16cid w16 w16cex">
  <w:zoom w:percent="200"/>
  <w:mirrorMargins/>
  <w:proofState w:spelling="clean" w:grammar="clean"/>
  <w:attachedTemplate r:id="rId1"/>
  <w:defaultTabStop w:val="1304"/>
  <w:hyphenationZone w:val="425"/>
  <w:evenAndOddHeaders/>
  <w:characterSpacingControl w:val="doNotCompress"/>
  <w:hdrShapeDefaults>
    <o:shapedefaults v:ext="edit" spidmax="36865"/>
  </w:hdrShapeDefaults>
  <w:footnotePr>
    <w:footnote w:id="-1"/>
    <w:footnote w:id="0"/>
    <w:footnote w:id="1"/>
  </w:footnotePr>
  <w:endnotePr>
    <w:endnote w:id="-1"/>
    <w:endnote w:id="0"/>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775C7C"/>
    <w:rsid w:val="00000BF1"/>
    <w:rsid w:val="000023F8"/>
    <w:rsid w:val="000070E2"/>
    <w:rsid w:val="0000783D"/>
    <w:rsid w:val="000106C3"/>
    <w:rsid w:val="000127FF"/>
    <w:rsid w:val="000140A3"/>
    <w:rsid w:val="000163C7"/>
    <w:rsid w:val="000211BF"/>
    <w:rsid w:val="00023B47"/>
    <w:rsid w:val="00025171"/>
    <w:rsid w:val="000257F4"/>
    <w:rsid w:val="000276E3"/>
    <w:rsid w:val="00032E6D"/>
    <w:rsid w:val="00040A0F"/>
    <w:rsid w:val="00043AB1"/>
    <w:rsid w:val="00046417"/>
    <w:rsid w:val="00047664"/>
    <w:rsid w:val="00055486"/>
    <w:rsid w:val="00061989"/>
    <w:rsid w:val="000631A9"/>
    <w:rsid w:val="00067524"/>
    <w:rsid w:val="00070DFE"/>
    <w:rsid w:val="00072689"/>
    <w:rsid w:val="00075F2D"/>
    <w:rsid w:val="000761F8"/>
    <w:rsid w:val="0008203A"/>
    <w:rsid w:val="00085ABB"/>
    <w:rsid w:val="00085AEF"/>
    <w:rsid w:val="00085EFF"/>
    <w:rsid w:val="000879B3"/>
    <w:rsid w:val="0009544E"/>
    <w:rsid w:val="00096CFD"/>
    <w:rsid w:val="000978DE"/>
    <w:rsid w:val="00097A8F"/>
    <w:rsid w:val="000A06DD"/>
    <w:rsid w:val="000A1209"/>
    <w:rsid w:val="000A40DD"/>
    <w:rsid w:val="000A6489"/>
    <w:rsid w:val="000A66BE"/>
    <w:rsid w:val="000A6F2D"/>
    <w:rsid w:val="000B3DDA"/>
    <w:rsid w:val="000B7DEE"/>
    <w:rsid w:val="000C0142"/>
    <w:rsid w:val="000C0772"/>
    <w:rsid w:val="000C5CDD"/>
    <w:rsid w:val="000C7233"/>
    <w:rsid w:val="000E67B7"/>
    <w:rsid w:val="000E6A30"/>
    <w:rsid w:val="000E7DA9"/>
    <w:rsid w:val="000F4DD6"/>
    <w:rsid w:val="000F73EB"/>
    <w:rsid w:val="001028C5"/>
    <w:rsid w:val="00107129"/>
    <w:rsid w:val="00110C85"/>
    <w:rsid w:val="00113CC6"/>
    <w:rsid w:val="00115516"/>
    <w:rsid w:val="00116299"/>
    <w:rsid w:val="001166EB"/>
    <w:rsid w:val="0012094D"/>
    <w:rsid w:val="00120A30"/>
    <w:rsid w:val="00122565"/>
    <w:rsid w:val="0012360F"/>
    <w:rsid w:val="00125F18"/>
    <w:rsid w:val="00127836"/>
    <w:rsid w:val="00131972"/>
    <w:rsid w:val="0013464D"/>
    <w:rsid w:val="00135343"/>
    <w:rsid w:val="00144361"/>
    <w:rsid w:val="001456A0"/>
    <w:rsid w:val="00152749"/>
    <w:rsid w:val="00152BB9"/>
    <w:rsid w:val="001531B4"/>
    <w:rsid w:val="00155500"/>
    <w:rsid w:val="00157EF7"/>
    <w:rsid w:val="00162BB7"/>
    <w:rsid w:val="00163D57"/>
    <w:rsid w:val="00166139"/>
    <w:rsid w:val="00174E46"/>
    <w:rsid w:val="00175A45"/>
    <w:rsid w:val="00176E54"/>
    <w:rsid w:val="00181DAB"/>
    <w:rsid w:val="00185AD6"/>
    <w:rsid w:val="0019074D"/>
    <w:rsid w:val="00194C95"/>
    <w:rsid w:val="00195571"/>
    <w:rsid w:val="001A0FB9"/>
    <w:rsid w:val="001A465E"/>
    <w:rsid w:val="001A4767"/>
    <w:rsid w:val="001A5048"/>
    <w:rsid w:val="001A6FAB"/>
    <w:rsid w:val="001B7CDA"/>
    <w:rsid w:val="001C0D83"/>
    <w:rsid w:val="001C4647"/>
    <w:rsid w:val="001D0157"/>
    <w:rsid w:val="001D0638"/>
    <w:rsid w:val="001D1007"/>
    <w:rsid w:val="001D3465"/>
    <w:rsid w:val="001D4287"/>
    <w:rsid w:val="001D6DB3"/>
    <w:rsid w:val="001D73FF"/>
    <w:rsid w:val="001D7D3E"/>
    <w:rsid w:val="001F5CE5"/>
    <w:rsid w:val="001F782A"/>
    <w:rsid w:val="002001F8"/>
    <w:rsid w:val="00203904"/>
    <w:rsid w:val="00203FAB"/>
    <w:rsid w:val="0020543F"/>
    <w:rsid w:val="00211E15"/>
    <w:rsid w:val="002132D5"/>
    <w:rsid w:val="00233E31"/>
    <w:rsid w:val="00235765"/>
    <w:rsid w:val="002367E5"/>
    <w:rsid w:val="002405D8"/>
    <w:rsid w:val="002422A2"/>
    <w:rsid w:val="00244011"/>
    <w:rsid w:val="00252C4D"/>
    <w:rsid w:val="002603EF"/>
    <w:rsid w:val="00263274"/>
    <w:rsid w:val="00263817"/>
    <w:rsid w:val="002675C4"/>
    <w:rsid w:val="002818CA"/>
    <w:rsid w:val="00282220"/>
    <w:rsid w:val="002859A1"/>
    <w:rsid w:val="00285A6F"/>
    <w:rsid w:val="00287045"/>
    <w:rsid w:val="0029293D"/>
    <w:rsid w:val="00292E0F"/>
    <w:rsid w:val="00294B19"/>
    <w:rsid w:val="00295225"/>
    <w:rsid w:val="00295C59"/>
    <w:rsid w:val="00297A80"/>
    <w:rsid w:val="002A1E80"/>
    <w:rsid w:val="002B01BF"/>
    <w:rsid w:val="002B12FD"/>
    <w:rsid w:val="002B7EB5"/>
    <w:rsid w:val="002C14EF"/>
    <w:rsid w:val="002C1EBF"/>
    <w:rsid w:val="002C49A5"/>
    <w:rsid w:val="002D09C9"/>
    <w:rsid w:val="002D19B2"/>
    <w:rsid w:val="002D2ED8"/>
    <w:rsid w:val="002D6A16"/>
    <w:rsid w:val="002E219E"/>
    <w:rsid w:val="002E57AD"/>
    <w:rsid w:val="002E5F6A"/>
    <w:rsid w:val="002E60D4"/>
    <w:rsid w:val="002F073E"/>
    <w:rsid w:val="002F434A"/>
    <w:rsid w:val="002F4A14"/>
    <w:rsid w:val="002F4DD9"/>
    <w:rsid w:val="0031012B"/>
    <w:rsid w:val="00312E5A"/>
    <w:rsid w:val="00317CC4"/>
    <w:rsid w:val="00320896"/>
    <w:rsid w:val="00327E6C"/>
    <w:rsid w:val="00332455"/>
    <w:rsid w:val="00332DE2"/>
    <w:rsid w:val="00342D4D"/>
    <w:rsid w:val="00344E28"/>
    <w:rsid w:val="0034791C"/>
    <w:rsid w:val="00351E66"/>
    <w:rsid w:val="0035347F"/>
    <w:rsid w:val="0035356C"/>
    <w:rsid w:val="00355582"/>
    <w:rsid w:val="003605D4"/>
    <w:rsid w:val="00360677"/>
    <w:rsid w:val="003612EA"/>
    <w:rsid w:val="00361ABA"/>
    <w:rsid w:val="00362009"/>
    <w:rsid w:val="00362B62"/>
    <w:rsid w:val="0037021E"/>
    <w:rsid w:val="00371D07"/>
    <w:rsid w:val="00376669"/>
    <w:rsid w:val="00381C02"/>
    <w:rsid w:val="0038525D"/>
    <w:rsid w:val="00385C7A"/>
    <w:rsid w:val="0038735C"/>
    <w:rsid w:val="00390A6D"/>
    <w:rsid w:val="003969C0"/>
    <w:rsid w:val="00397521"/>
    <w:rsid w:val="003A1544"/>
    <w:rsid w:val="003B024C"/>
    <w:rsid w:val="003B0EF7"/>
    <w:rsid w:val="003B26C6"/>
    <w:rsid w:val="003B735E"/>
    <w:rsid w:val="003C0194"/>
    <w:rsid w:val="003D02E8"/>
    <w:rsid w:val="003D0E6F"/>
    <w:rsid w:val="003D476F"/>
    <w:rsid w:val="003D565A"/>
    <w:rsid w:val="003D6631"/>
    <w:rsid w:val="003E1270"/>
    <w:rsid w:val="003E2E9A"/>
    <w:rsid w:val="003E3D11"/>
    <w:rsid w:val="003E4276"/>
    <w:rsid w:val="003F2744"/>
    <w:rsid w:val="003F3D8A"/>
    <w:rsid w:val="003F4295"/>
    <w:rsid w:val="003F6CBA"/>
    <w:rsid w:val="00410694"/>
    <w:rsid w:val="00414A77"/>
    <w:rsid w:val="004158C3"/>
    <w:rsid w:val="0042549F"/>
    <w:rsid w:val="0042561B"/>
    <w:rsid w:val="0042584F"/>
    <w:rsid w:val="00432371"/>
    <w:rsid w:val="0043680C"/>
    <w:rsid w:val="004457A0"/>
    <w:rsid w:val="00445801"/>
    <w:rsid w:val="00446747"/>
    <w:rsid w:val="00450482"/>
    <w:rsid w:val="004506DF"/>
    <w:rsid w:val="00451C3E"/>
    <w:rsid w:val="00452D99"/>
    <w:rsid w:val="00454D1F"/>
    <w:rsid w:val="00465E66"/>
    <w:rsid w:val="004727BD"/>
    <w:rsid w:val="004734CD"/>
    <w:rsid w:val="004738C6"/>
    <w:rsid w:val="00474983"/>
    <w:rsid w:val="00477ABF"/>
    <w:rsid w:val="00484FCB"/>
    <w:rsid w:val="00487BE9"/>
    <w:rsid w:val="00490ACA"/>
    <w:rsid w:val="004917D3"/>
    <w:rsid w:val="004A4D23"/>
    <w:rsid w:val="004B5C2E"/>
    <w:rsid w:val="004B6A37"/>
    <w:rsid w:val="004B771E"/>
    <w:rsid w:val="004C3AEF"/>
    <w:rsid w:val="004C6EBB"/>
    <w:rsid w:val="004C70F2"/>
    <w:rsid w:val="004D6D83"/>
    <w:rsid w:val="004D7475"/>
    <w:rsid w:val="004D7A3D"/>
    <w:rsid w:val="004E0277"/>
    <w:rsid w:val="004E3AD2"/>
    <w:rsid w:val="004E62A0"/>
    <w:rsid w:val="004F013F"/>
    <w:rsid w:val="004F1113"/>
    <w:rsid w:val="004F29B2"/>
    <w:rsid w:val="004F4804"/>
    <w:rsid w:val="00500B7A"/>
    <w:rsid w:val="0050181A"/>
    <w:rsid w:val="00504ADE"/>
    <w:rsid w:val="00506A6B"/>
    <w:rsid w:val="0050742E"/>
    <w:rsid w:val="00510DD2"/>
    <w:rsid w:val="00511A24"/>
    <w:rsid w:val="0051351F"/>
    <w:rsid w:val="00513F14"/>
    <w:rsid w:val="00515EC7"/>
    <w:rsid w:val="00524FB9"/>
    <w:rsid w:val="005311C5"/>
    <w:rsid w:val="00533460"/>
    <w:rsid w:val="0053355B"/>
    <w:rsid w:val="00535212"/>
    <w:rsid w:val="005358B1"/>
    <w:rsid w:val="00536700"/>
    <w:rsid w:val="00537022"/>
    <w:rsid w:val="00537049"/>
    <w:rsid w:val="00540DF7"/>
    <w:rsid w:val="0054196B"/>
    <w:rsid w:val="005429E7"/>
    <w:rsid w:val="00542DDB"/>
    <w:rsid w:val="00544938"/>
    <w:rsid w:val="00552E8C"/>
    <w:rsid w:val="00556424"/>
    <w:rsid w:val="00561D74"/>
    <w:rsid w:val="0056410E"/>
    <w:rsid w:val="00564D4D"/>
    <w:rsid w:val="005652A9"/>
    <w:rsid w:val="005722ED"/>
    <w:rsid w:val="00574282"/>
    <w:rsid w:val="00574F50"/>
    <w:rsid w:val="00581DE4"/>
    <w:rsid w:val="00584FCD"/>
    <w:rsid w:val="005870F4"/>
    <w:rsid w:val="005926A7"/>
    <w:rsid w:val="005A0098"/>
    <w:rsid w:val="005A2C12"/>
    <w:rsid w:val="005A3B52"/>
    <w:rsid w:val="005A3B8A"/>
    <w:rsid w:val="005A72C8"/>
    <w:rsid w:val="005A7EB1"/>
    <w:rsid w:val="005B49A2"/>
    <w:rsid w:val="005C0FDC"/>
    <w:rsid w:val="005C11AF"/>
    <w:rsid w:val="005C2E5B"/>
    <w:rsid w:val="005C5DD2"/>
    <w:rsid w:val="005D31A4"/>
    <w:rsid w:val="005D3B15"/>
    <w:rsid w:val="005E1131"/>
    <w:rsid w:val="005E3665"/>
    <w:rsid w:val="005E3C60"/>
    <w:rsid w:val="005E3C87"/>
    <w:rsid w:val="005E5E8D"/>
    <w:rsid w:val="005E7780"/>
    <w:rsid w:val="005F089D"/>
    <w:rsid w:val="005F121F"/>
    <w:rsid w:val="005F13BA"/>
    <w:rsid w:val="005F2844"/>
    <w:rsid w:val="005F48D9"/>
    <w:rsid w:val="005F4EBB"/>
    <w:rsid w:val="005F7386"/>
    <w:rsid w:val="00601BA2"/>
    <w:rsid w:val="00602FF7"/>
    <w:rsid w:val="006042E5"/>
    <w:rsid w:val="0060650E"/>
    <w:rsid w:val="006115D2"/>
    <w:rsid w:val="00613168"/>
    <w:rsid w:val="00617215"/>
    <w:rsid w:val="00617D56"/>
    <w:rsid w:val="00626B7E"/>
    <w:rsid w:val="00634C6C"/>
    <w:rsid w:val="00640C08"/>
    <w:rsid w:val="0064389E"/>
    <w:rsid w:val="0064723F"/>
    <w:rsid w:val="00650A95"/>
    <w:rsid w:val="0065293C"/>
    <w:rsid w:val="00652B2E"/>
    <w:rsid w:val="00664D04"/>
    <w:rsid w:val="0066533B"/>
    <w:rsid w:val="00667FC2"/>
    <w:rsid w:val="00670FDB"/>
    <w:rsid w:val="006737AA"/>
    <w:rsid w:val="00674574"/>
    <w:rsid w:val="00676699"/>
    <w:rsid w:val="00676752"/>
    <w:rsid w:val="00684F41"/>
    <w:rsid w:val="0068579B"/>
    <w:rsid w:val="006923D1"/>
    <w:rsid w:val="006949B8"/>
    <w:rsid w:val="006A0759"/>
    <w:rsid w:val="006A2EEC"/>
    <w:rsid w:val="006A6FF1"/>
    <w:rsid w:val="006B2E43"/>
    <w:rsid w:val="006B6F5C"/>
    <w:rsid w:val="006C671A"/>
    <w:rsid w:val="006D232A"/>
    <w:rsid w:val="006D4A59"/>
    <w:rsid w:val="006D4C91"/>
    <w:rsid w:val="006D6F79"/>
    <w:rsid w:val="006E0779"/>
    <w:rsid w:val="006E0B12"/>
    <w:rsid w:val="006E234F"/>
    <w:rsid w:val="006E345B"/>
    <w:rsid w:val="006E34F6"/>
    <w:rsid w:val="006E4743"/>
    <w:rsid w:val="006E5A48"/>
    <w:rsid w:val="006E5BA0"/>
    <w:rsid w:val="006F1889"/>
    <w:rsid w:val="006F2296"/>
    <w:rsid w:val="006F4745"/>
    <w:rsid w:val="007020D6"/>
    <w:rsid w:val="007030C4"/>
    <w:rsid w:val="007064DA"/>
    <w:rsid w:val="00712EDD"/>
    <w:rsid w:val="007159FE"/>
    <w:rsid w:val="00731449"/>
    <w:rsid w:val="00735F7E"/>
    <w:rsid w:val="007428B6"/>
    <w:rsid w:val="00751306"/>
    <w:rsid w:val="007524F1"/>
    <w:rsid w:val="00753EFC"/>
    <w:rsid w:val="00756E53"/>
    <w:rsid w:val="00756EAD"/>
    <w:rsid w:val="00762CDA"/>
    <w:rsid w:val="00763A3D"/>
    <w:rsid w:val="007648F2"/>
    <w:rsid w:val="007705A3"/>
    <w:rsid w:val="00773619"/>
    <w:rsid w:val="0077500F"/>
    <w:rsid w:val="007751D7"/>
    <w:rsid w:val="007754D6"/>
    <w:rsid w:val="00775C7C"/>
    <w:rsid w:val="00777AB3"/>
    <w:rsid w:val="00781161"/>
    <w:rsid w:val="00782D59"/>
    <w:rsid w:val="00787BEC"/>
    <w:rsid w:val="00791898"/>
    <w:rsid w:val="007A040D"/>
    <w:rsid w:val="007A0AC8"/>
    <w:rsid w:val="007A2097"/>
    <w:rsid w:val="007A4089"/>
    <w:rsid w:val="007C1483"/>
    <w:rsid w:val="007C15BE"/>
    <w:rsid w:val="007C6631"/>
    <w:rsid w:val="007C6E37"/>
    <w:rsid w:val="007D045C"/>
    <w:rsid w:val="007D25ED"/>
    <w:rsid w:val="007E44F8"/>
    <w:rsid w:val="007E60DD"/>
    <w:rsid w:val="007E70C6"/>
    <w:rsid w:val="007F5652"/>
    <w:rsid w:val="008054AE"/>
    <w:rsid w:val="00806287"/>
    <w:rsid w:val="00811E52"/>
    <w:rsid w:val="008141FF"/>
    <w:rsid w:val="0081778B"/>
    <w:rsid w:val="008212D3"/>
    <w:rsid w:val="00823968"/>
    <w:rsid w:val="00830602"/>
    <w:rsid w:val="008321F8"/>
    <w:rsid w:val="00834815"/>
    <w:rsid w:val="008449F4"/>
    <w:rsid w:val="008463D8"/>
    <w:rsid w:val="008478BB"/>
    <w:rsid w:val="008524DA"/>
    <w:rsid w:val="00853C1F"/>
    <w:rsid w:val="008568B8"/>
    <w:rsid w:val="0085711F"/>
    <w:rsid w:val="00862380"/>
    <w:rsid w:val="00863AA1"/>
    <w:rsid w:val="00863C1F"/>
    <w:rsid w:val="00863FAF"/>
    <w:rsid w:val="0087615E"/>
    <w:rsid w:val="00876795"/>
    <w:rsid w:val="00882820"/>
    <w:rsid w:val="00884D66"/>
    <w:rsid w:val="008857B8"/>
    <w:rsid w:val="00890697"/>
    <w:rsid w:val="00890F70"/>
    <w:rsid w:val="008937E3"/>
    <w:rsid w:val="00897BD6"/>
    <w:rsid w:val="008A1705"/>
    <w:rsid w:val="008A48C1"/>
    <w:rsid w:val="008B1C1B"/>
    <w:rsid w:val="008B48D7"/>
    <w:rsid w:val="008B5B8D"/>
    <w:rsid w:val="008B6943"/>
    <w:rsid w:val="008C6FA5"/>
    <w:rsid w:val="008C728F"/>
    <w:rsid w:val="008D5418"/>
    <w:rsid w:val="008E1047"/>
    <w:rsid w:val="008E3691"/>
    <w:rsid w:val="008E434C"/>
    <w:rsid w:val="008E643A"/>
    <w:rsid w:val="008F0389"/>
    <w:rsid w:val="008F0733"/>
    <w:rsid w:val="008F2013"/>
    <w:rsid w:val="008F61C6"/>
    <w:rsid w:val="008F6391"/>
    <w:rsid w:val="008F7951"/>
    <w:rsid w:val="00900A87"/>
    <w:rsid w:val="009026BB"/>
    <w:rsid w:val="00906FC8"/>
    <w:rsid w:val="00906FDE"/>
    <w:rsid w:val="0091172E"/>
    <w:rsid w:val="00914A74"/>
    <w:rsid w:val="00915BF3"/>
    <w:rsid w:val="009161B5"/>
    <w:rsid w:val="00920097"/>
    <w:rsid w:val="009205B3"/>
    <w:rsid w:val="00922E83"/>
    <w:rsid w:val="0093096C"/>
    <w:rsid w:val="00932F55"/>
    <w:rsid w:val="00936B1B"/>
    <w:rsid w:val="009415C3"/>
    <w:rsid w:val="0094324D"/>
    <w:rsid w:val="00947731"/>
    <w:rsid w:val="00951955"/>
    <w:rsid w:val="00952E1E"/>
    <w:rsid w:val="00953D04"/>
    <w:rsid w:val="00955249"/>
    <w:rsid w:val="00960FDF"/>
    <w:rsid w:val="00975EA3"/>
    <w:rsid w:val="00980016"/>
    <w:rsid w:val="00981CF6"/>
    <w:rsid w:val="009831A0"/>
    <w:rsid w:val="00985FDE"/>
    <w:rsid w:val="00987008"/>
    <w:rsid w:val="009A4473"/>
    <w:rsid w:val="009A46D7"/>
    <w:rsid w:val="009A4FDE"/>
    <w:rsid w:val="009A51D0"/>
    <w:rsid w:val="009A7B86"/>
    <w:rsid w:val="009C0F31"/>
    <w:rsid w:val="009C2B67"/>
    <w:rsid w:val="009C38E8"/>
    <w:rsid w:val="009C5051"/>
    <w:rsid w:val="009C52B1"/>
    <w:rsid w:val="009C61A6"/>
    <w:rsid w:val="009C6229"/>
    <w:rsid w:val="009D1AD6"/>
    <w:rsid w:val="009D6A5E"/>
    <w:rsid w:val="009D7B25"/>
    <w:rsid w:val="009D7EF0"/>
    <w:rsid w:val="009E3F7F"/>
    <w:rsid w:val="009F2AC6"/>
    <w:rsid w:val="009F38FB"/>
    <w:rsid w:val="00A118D8"/>
    <w:rsid w:val="00A11C77"/>
    <w:rsid w:val="00A1377C"/>
    <w:rsid w:val="00A13A71"/>
    <w:rsid w:val="00A16183"/>
    <w:rsid w:val="00A177C7"/>
    <w:rsid w:val="00A20FD6"/>
    <w:rsid w:val="00A2108E"/>
    <w:rsid w:val="00A22920"/>
    <w:rsid w:val="00A22B78"/>
    <w:rsid w:val="00A27C03"/>
    <w:rsid w:val="00A30AE8"/>
    <w:rsid w:val="00A32406"/>
    <w:rsid w:val="00A32BF1"/>
    <w:rsid w:val="00A40190"/>
    <w:rsid w:val="00A401C4"/>
    <w:rsid w:val="00A4086F"/>
    <w:rsid w:val="00A46AD1"/>
    <w:rsid w:val="00A476E3"/>
    <w:rsid w:val="00A51BC6"/>
    <w:rsid w:val="00A538A3"/>
    <w:rsid w:val="00A640C6"/>
    <w:rsid w:val="00A643CF"/>
    <w:rsid w:val="00A7165A"/>
    <w:rsid w:val="00A738F0"/>
    <w:rsid w:val="00A73FCD"/>
    <w:rsid w:val="00A76360"/>
    <w:rsid w:val="00A77512"/>
    <w:rsid w:val="00A80877"/>
    <w:rsid w:val="00A82617"/>
    <w:rsid w:val="00A851EA"/>
    <w:rsid w:val="00A8548C"/>
    <w:rsid w:val="00A856B5"/>
    <w:rsid w:val="00A858C5"/>
    <w:rsid w:val="00A8707F"/>
    <w:rsid w:val="00A93215"/>
    <w:rsid w:val="00A932B0"/>
    <w:rsid w:val="00A937DF"/>
    <w:rsid w:val="00A94369"/>
    <w:rsid w:val="00A950D5"/>
    <w:rsid w:val="00AA1AF4"/>
    <w:rsid w:val="00AA2A75"/>
    <w:rsid w:val="00AA5DA5"/>
    <w:rsid w:val="00AB35DF"/>
    <w:rsid w:val="00AB67EF"/>
    <w:rsid w:val="00AC0393"/>
    <w:rsid w:val="00AC259F"/>
    <w:rsid w:val="00AC3E3B"/>
    <w:rsid w:val="00AC484C"/>
    <w:rsid w:val="00AC64FC"/>
    <w:rsid w:val="00AD6662"/>
    <w:rsid w:val="00AE121A"/>
    <w:rsid w:val="00AE41F9"/>
    <w:rsid w:val="00AE553C"/>
    <w:rsid w:val="00AF1194"/>
    <w:rsid w:val="00AF283E"/>
    <w:rsid w:val="00AF2C80"/>
    <w:rsid w:val="00AF4655"/>
    <w:rsid w:val="00AF509E"/>
    <w:rsid w:val="00AF7BE2"/>
    <w:rsid w:val="00B0103B"/>
    <w:rsid w:val="00B0163B"/>
    <w:rsid w:val="00B04D10"/>
    <w:rsid w:val="00B07126"/>
    <w:rsid w:val="00B07A32"/>
    <w:rsid w:val="00B21971"/>
    <w:rsid w:val="00B21F89"/>
    <w:rsid w:val="00B22069"/>
    <w:rsid w:val="00B32167"/>
    <w:rsid w:val="00B36F45"/>
    <w:rsid w:val="00B40CA5"/>
    <w:rsid w:val="00B42149"/>
    <w:rsid w:val="00B425C2"/>
    <w:rsid w:val="00B42712"/>
    <w:rsid w:val="00B439B9"/>
    <w:rsid w:val="00B43E6A"/>
    <w:rsid w:val="00B444D4"/>
    <w:rsid w:val="00B50A9C"/>
    <w:rsid w:val="00B50C12"/>
    <w:rsid w:val="00B50DBD"/>
    <w:rsid w:val="00B61F4F"/>
    <w:rsid w:val="00B6470E"/>
    <w:rsid w:val="00B66357"/>
    <w:rsid w:val="00B669F3"/>
    <w:rsid w:val="00B711B7"/>
    <w:rsid w:val="00B72B1A"/>
    <w:rsid w:val="00B76245"/>
    <w:rsid w:val="00B7625D"/>
    <w:rsid w:val="00B82B71"/>
    <w:rsid w:val="00B849B0"/>
    <w:rsid w:val="00B87498"/>
    <w:rsid w:val="00B92D32"/>
    <w:rsid w:val="00B937F4"/>
    <w:rsid w:val="00B9461D"/>
    <w:rsid w:val="00BA1DD5"/>
    <w:rsid w:val="00BA6701"/>
    <w:rsid w:val="00BA6DA2"/>
    <w:rsid w:val="00BA760C"/>
    <w:rsid w:val="00BA79AD"/>
    <w:rsid w:val="00BB3F51"/>
    <w:rsid w:val="00BB4010"/>
    <w:rsid w:val="00BC0372"/>
    <w:rsid w:val="00BC06AC"/>
    <w:rsid w:val="00BC2840"/>
    <w:rsid w:val="00BC4B2B"/>
    <w:rsid w:val="00BC4EBF"/>
    <w:rsid w:val="00BD0368"/>
    <w:rsid w:val="00BD1624"/>
    <w:rsid w:val="00BD3326"/>
    <w:rsid w:val="00BD6947"/>
    <w:rsid w:val="00BD794E"/>
    <w:rsid w:val="00BE673F"/>
    <w:rsid w:val="00BE67A7"/>
    <w:rsid w:val="00BF40F4"/>
    <w:rsid w:val="00BF449B"/>
    <w:rsid w:val="00BF5F66"/>
    <w:rsid w:val="00BF6C32"/>
    <w:rsid w:val="00C015F7"/>
    <w:rsid w:val="00C026B4"/>
    <w:rsid w:val="00C0514A"/>
    <w:rsid w:val="00C05B93"/>
    <w:rsid w:val="00C06FD5"/>
    <w:rsid w:val="00C13B63"/>
    <w:rsid w:val="00C17119"/>
    <w:rsid w:val="00C22958"/>
    <w:rsid w:val="00C24C3D"/>
    <w:rsid w:val="00C250F3"/>
    <w:rsid w:val="00C3241F"/>
    <w:rsid w:val="00C3691B"/>
    <w:rsid w:val="00C47A8A"/>
    <w:rsid w:val="00C511B9"/>
    <w:rsid w:val="00C5435F"/>
    <w:rsid w:val="00C544DB"/>
    <w:rsid w:val="00C54F93"/>
    <w:rsid w:val="00C55C50"/>
    <w:rsid w:val="00C57856"/>
    <w:rsid w:val="00C57E30"/>
    <w:rsid w:val="00C604C1"/>
    <w:rsid w:val="00C60629"/>
    <w:rsid w:val="00C6365E"/>
    <w:rsid w:val="00C64C50"/>
    <w:rsid w:val="00C67150"/>
    <w:rsid w:val="00C70289"/>
    <w:rsid w:val="00C71644"/>
    <w:rsid w:val="00C716D6"/>
    <w:rsid w:val="00C746D2"/>
    <w:rsid w:val="00C75B2E"/>
    <w:rsid w:val="00C76EC8"/>
    <w:rsid w:val="00C779B1"/>
    <w:rsid w:val="00C77C20"/>
    <w:rsid w:val="00C8425B"/>
    <w:rsid w:val="00C92EDF"/>
    <w:rsid w:val="00C95AD1"/>
    <w:rsid w:val="00C97F02"/>
    <w:rsid w:val="00CA161B"/>
    <w:rsid w:val="00CA1B36"/>
    <w:rsid w:val="00CA644F"/>
    <w:rsid w:val="00CA71C5"/>
    <w:rsid w:val="00CB67B4"/>
    <w:rsid w:val="00CC3895"/>
    <w:rsid w:val="00CC7E2B"/>
    <w:rsid w:val="00CD3194"/>
    <w:rsid w:val="00CD41FA"/>
    <w:rsid w:val="00CE0113"/>
    <w:rsid w:val="00CE501F"/>
    <w:rsid w:val="00CE5186"/>
    <w:rsid w:val="00CE5F1A"/>
    <w:rsid w:val="00CF0598"/>
    <w:rsid w:val="00CF1CB5"/>
    <w:rsid w:val="00CF2B9C"/>
    <w:rsid w:val="00CF3744"/>
    <w:rsid w:val="00D04A06"/>
    <w:rsid w:val="00D04A47"/>
    <w:rsid w:val="00D04EC3"/>
    <w:rsid w:val="00D143D5"/>
    <w:rsid w:val="00D332B5"/>
    <w:rsid w:val="00D42F0C"/>
    <w:rsid w:val="00D45DEE"/>
    <w:rsid w:val="00D465BF"/>
    <w:rsid w:val="00D477A5"/>
    <w:rsid w:val="00D50784"/>
    <w:rsid w:val="00D51C77"/>
    <w:rsid w:val="00D51E13"/>
    <w:rsid w:val="00D53197"/>
    <w:rsid w:val="00D75981"/>
    <w:rsid w:val="00D76584"/>
    <w:rsid w:val="00D9256D"/>
    <w:rsid w:val="00D92C98"/>
    <w:rsid w:val="00D9410D"/>
    <w:rsid w:val="00D947BA"/>
    <w:rsid w:val="00DA524D"/>
    <w:rsid w:val="00DA612D"/>
    <w:rsid w:val="00DB3C2B"/>
    <w:rsid w:val="00DB5937"/>
    <w:rsid w:val="00DB62B9"/>
    <w:rsid w:val="00DC55EB"/>
    <w:rsid w:val="00DD1584"/>
    <w:rsid w:val="00DD26CE"/>
    <w:rsid w:val="00DD706C"/>
    <w:rsid w:val="00DD7177"/>
    <w:rsid w:val="00DE4A8A"/>
    <w:rsid w:val="00DE581C"/>
    <w:rsid w:val="00DE62BC"/>
    <w:rsid w:val="00DE6481"/>
    <w:rsid w:val="00DF5E55"/>
    <w:rsid w:val="00E01018"/>
    <w:rsid w:val="00E05B09"/>
    <w:rsid w:val="00E07DD1"/>
    <w:rsid w:val="00E169B3"/>
    <w:rsid w:val="00E22AC9"/>
    <w:rsid w:val="00E24CE3"/>
    <w:rsid w:val="00E2570A"/>
    <w:rsid w:val="00E257CC"/>
    <w:rsid w:val="00E2734F"/>
    <w:rsid w:val="00E371B7"/>
    <w:rsid w:val="00E444C3"/>
    <w:rsid w:val="00E46004"/>
    <w:rsid w:val="00E465F6"/>
    <w:rsid w:val="00E52261"/>
    <w:rsid w:val="00E57C43"/>
    <w:rsid w:val="00E672A6"/>
    <w:rsid w:val="00E678BE"/>
    <w:rsid w:val="00E72942"/>
    <w:rsid w:val="00E746A8"/>
    <w:rsid w:val="00E77951"/>
    <w:rsid w:val="00E77BE5"/>
    <w:rsid w:val="00E80DA0"/>
    <w:rsid w:val="00E81F6B"/>
    <w:rsid w:val="00E823D2"/>
    <w:rsid w:val="00E90753"/>
    <w:rsid w:val="00E93706"/>
    <w:rsid w:val="00EA1F6C"/>
    <w:rsid w:val="00EA4366"/>
    <w:rsid w:val="00EA7762"/>
    <w:rsid w:val="00EB2528"/>
    <w:rsid w:val="00EC3063"/>
    <w:rsid w:val="00EC442C"/>
    <w:rsid w:val="00ED38AE"/>
    <w:rsid w:val="00ED5748"/>
    <w:rsid w:val="00ED633C"/>
    <w:rsid w:val="00ED7582"/>
    <w:rsid w:val="00EE1584"/>
    <w:rsid w:val="00EE5DA5"/>
    <w:rsid w:val="00EF1044"/>
    <w:rsid w:val="00EF34A0"/>
    <w:rsid w:val="00EF37DD"/>
    <w:rsid w:val="00EF4F11"/>
    <w:rsid w:val="00EF74DE"/>
    <w:rsid w:val="00F007F3"/>
    <w:rsid w:val="00F00C64"/>
    <w:rsid w:val="00F039B2"/>
    <w:rsid w:val="00F05B4E"/>
    <w:rsid w:val="00F10357"/>
    <w:rsid w:val="00F11470"/>
    <w:rsid w:val="00F11605"/>
    <w:rsid w:val="00F12A03"/>
    <w:rsid w:val="00F13B4D"/>
    <w:rsid w:val="00F16A9C"/>
    <w:rsid w:val="00F214E2"/>
    <w:rsid w:val="00F2564E"/>
    <w:rsid w:val="00F261C1"/>
    <w:rsid w:val="00F301F8"/>
    <w:rsid w:val="00F31501"/>
    <w:rsid w:val="00F323C1"/>
    <w:rsid w:val="00F44DC6"/>
    <w:rsid w:val="00F50DDC"/>
    <w:rsid w:val="00F615FB"/>
    <w:rsid w:val="00F65D5F"/>
    <w:rsid w:val="00F66903"/>
    <w:rsid w:val="00F67AA9"/>
    <w:rsid w:val="00F7204B"/>
    <w:rsid w:val="00F72DEB"/>
    <w:rsid w:val="00F8009C"/>
    <w:rsid w:val="00F8033E"/>
    <w:rsid w:val="00F83776"/>
    <w:rsid w:val="00F85211"/>
    <w:rsid w:val="00F862EE"/>
    <w:rsid w:val="00F874C2"/>
    <w:rsid w:val="00F925FA"/>
    <w:rsid w:val="00F93877"/>
    <w:rsid w:val="00F965F7"/>
    <w:rsid w:val="00F9798D"/>
    <w:rsid w:val="00FA1E93"/>
    <w:rsid w:val="00FA2081"/>
    <w:rsid w:val="00FA60BB"/>
    <w:rsid w:val="00FA63CA"/>
    <w:rsid w:val="00FB0984"/>
    <w:rsid w:val="00FB2317"/>
    <w:rsid w:val="00FB2D6C"/>
    <w:rsid w:val="00FB78A1"/>
    <w:rsid w:val="00FC0765"/>
    <w:rsid w:val="00FC2CFD"/>
    <w:rsid w:val="00FC6786"/>
    <w:rsid w:val="00FC67BC"/>
    <w:rsid w:val="00FC6F89"/>
    <w:rsid w:val="00FD5004"/>
    <w:rsid w:val="00FD695E"/>
    <w:rsid w:val="00FE09D4"/>
    <w:rsid w:val="00FE0AB2"/>
    <w:rsid w:val="00FE0C4D"/>
    <w:rsid w:val="00FE104B"/>
    <w:rsid w:val="00FE2333"/>
    <w:rsid w:val="00FE41DC"/>
    <w:rsid w:val="00FF3248"/>
    <w:rsid w:val="00FF7693"/>
  </w:rsids>
  <m:mathPr>
    <m:mathFont m:val="Cambria Math"/>
    <m:brkBin m:val="before"/>
    <m:brkBinSub m:val="--"/>
    <m:smallFrac m:val="0"/>
    <m:dispDef/>
    <m:lMargin m:val="0"/>
    <m:rMargin m:val="0"/>
    <m:defJc m:val="centerGroup"/>
    <m:wrapIndent m:val="1440"/>
    <m:intLim m:val="subSup"/>
    <m:naryLim m:val="undOvr"/>
  </m:mathPr>
  <w:themeFontLang w:val="sv-SE"/>
  <w:clrSchemeMapping w:bg1="light1" w:t1="dark1" w:bg2="light2" w:t2="dark2" w:accent1="accent1" w:accent2="accent2" w:accent3="accent3" w:accent4="accent4" w:accent5="accent5" w:accent6="accent6" w:hyperlink="hyperlink" w:followedHyperlink="followedHyperlink"/>
  <w:shapeDefaults>
    <o:shapedefaults v:ext="edit" spidmax="36865"/>
    <o:shapelayout v:ext="edit">
      <o:idmap v:ext="edit" data="1"/>
    </o:shapelayout>
  </w:shapeDefaults>
  <w:decimalSymbol w:val=","/>
  <w:listSeparator w:val=";"/>
  <w14:docId w14:val="2167B3BC"/>
  <w15:docId w15:val="{8DA453F4-7851-44E2-A16B-23BBBAC74DF0}"/>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mc:Ignorable="w14 w15 w16se w16cid w16 w16cex">
  <w:docDefaults>
    <w:rPrDefault>
      <w:rPr>
        <w:rFonts w:asciiTheme="minorHAnsi" w:eastAsiaTheme="minorHAnsi" w:hAnsiTheme="minorHAnsi" w:cstheme="minorBidi"/>
        <w:sz w:val="22"/>
        <w:szCs w:val="22"/>
        <w:lang w:val="sv-SE" w:eastAsia="en-US" w:bidi="ar-SA"/>
      </w:rPr>
    </w:rPrDefault>
    <w:pPrDefault>
      <w:pPr>
        <w:spacing w:after="200" w:line="2" w:lineRule="auto"/>
      </w:pPr>
    </w:pPrDefault>
  </w:docDefaults>
  <w:latentStyles w:defLockedState="0" w:defUIPriority="99" w:defSemiHidden="0" w:defUnhideWhenUsed="0" w:defQFormat="0" w:count="376">
    <w:lsdException w:name="Normal" w:semiHidden="1" w:uiPriority="0"/>
    <w:lsdException w:name="heading 1" w:semiHidden="1" w:uiPriority="0" w:qFormat="1"/>
    <w:lsdException w:name="heading 2" w:semiHidden="1" w:uiPriority="0" w:qFormat="1"/>
    <w:lsdException w:name="heading 3" w:semiHidden="1" w:uiPriority="0" w:qFormat="1"/>
    <w:lsdException w:name="heading 4" w:semiHidden="1" w:uiPriority="0" w:qFormat="1"/>
    <w:lsdException w:name="heading 5" w:semiHidden="1" w:uiPriority="0" w:qFormat="1"/>
    <w:lsdException w:name="heading 6" w:semiHidden="1" w:uiPriority="0" w:qFormat="1"/>
    <w:lsdException w:name="heading 7" w:semiHidden="1" w:uiPriority="0" w:qFormat="1"/>
    <w:lsdException w:name="heading 8" w:semiHidden="1" w:uiPriority="0" w:qFormat="1"/>
    <w:lsdException w:name="heading 9" w:semiHidden="1" w:uiPriority="0" w:qFormat="1"/>
    <w:lsdException w:name="index 1" w:semiHidden="1"/>
    <w:lsdException w:name="index 2" w:semiHidden="1"/>
    <w:lsdException w:name="index 3" w:semiHidden="1"/>
    <w:lsdException w:name="index 4" w:semiHidden="1"/>
    <w:lsdException w:name="index 5" w:semiHidden="1"/>
    <w:lsdException w:name="index 6" w:semiHidden="1"/>
    <w:lsdException w:name="index 7" w:semiHidden="1"/>
    <w:lsdException w:name="index 8" w:semiHidden="1"/>
    <w:lsdException w:name="index 9" w:semiHidden="1"/>
    <w:lsdException w:name="toc 1" w:semiHidden="1" w:uiPriority="39"/>
    <w:lsdException w:name="toc 2" w:semiHidden="1" w:uiPriority="39"/>
    <w:lsdException w:name="toc 3" w:semiHidden="1" w:uiPriority="39"/>
    <w:lsdException w:name="toc 4" w:semiHidden="1" w:uiPriority="39"/>
    <w:lsdException w:name="toc 5" w:semiHidden="1" w:uiPriority="39"/>
    <w:lsdException w:name="toc 6" w:semiHidden="1" w:uiPriority="39"/>
    <w:lsdException w:name="toc 7" w:semiHidden="1" w:uiPriority="39"/>
    <w:lsdException w:name="toc 8" w:semiHidden="1" w:uiPriority="39"/>
    <w:lsdException w:name="toc 9" w:semiHidden="1" w:uiPriority="39"/>
    <w:lsdException w:name="Normal Indent" w:semiHidden="1"/>
    <w:lsdException w:name="footnote text" w:semiHidden="1" w:uiPriority="0"/>
    <w:lsdException w:name="annotation text" w:semiHidden="1"/>
    <w:lsdException w:name="header" w:semiHidden="1" w:uiPriority="0"/>
    <w:lsdException w:name="footer" w:semiHidden="1" w:uiPriority="0"/>
    <w:lsdException w:name="index heading" w:semiHidden="1"/>
    <w:lsdException w:name="caption" w:semiHidden="1" w:uiPriority="35" w:qFormat="1"/>
    <w:lsdException w:name="table of figures" w:semiHidden="1"/>
    <w:lsdException w:name="envelope address" w:semiHidden="1"/>
    <w:lsdException w:name="envelope return" w:semiHidden="1"/>
    <w:lsdException w:name="footnote reference" w:semiHidden="1" w:uiPriority="0"/>
    <w:lsdException w:name="annotation reference" w:semiHidden="1"/>
    <w:lsdException w:name="line number" w:semiHidden="1"/>
    <w:lsdException w:name="page number" w:semiHidden="1"/>
    <w:lsdException w:name="endnote reference" w:semiHidden="1"/>
    <w:lsdException w:name="endnote text" w:semiHidden="1"/>
    <w:lsdException w:name="table of authorities" w:semiHidden="1"/>
    <w:lsdException w:name="macro" w:semiHidden="1"/>
    <w:lsdException w:name="toa heading" w:semiHidden="1"/>
    <w:lsdException w:name="List" w:semiHidden="1"/>
    <w:lsdException w:name="List Bullet" w:semiHidden="1" w:uiPriority="98" w:qFormat="1"/>
    <w:lsdException w:name="List Number" w:semiHidden="1" w:uiPriority="4" w:qFormat="1"/>
    <w:lsdException w:name="List 2" w:semiHidden="1"/>
    <w:lsdException w:name="List 3" w:semiHidden="1"/>
    <w:lsdException w:name="List 4" w:semiHidden="1"/>
    <w:lsdException w:name="List 5" w:semiHidden="1"/>
    <w:lsdException w:name="List Bullet 2" w:semiHidden="1"/>
    <w:lsdException w:name="List Bullet 3" w:semiHidden="1"/>
    <w:lsdException w:name="List Bullet 4" w:semiHidden="1"/>
    <w:lsdException w:name="List Bullet 5" w:semiHidden="1"/>
    <w:lsdException w:name="List Number 2" w:semiHidden="1"/>
    <w:lsdException w:name="List Number 3" w:semiHidden="1"/>
    <w:lsdException w:name="List Number 4" w:semiHidden="1"/>
    <w:lsdException w:name="List Number 5" w:semiHidden="1"/>
    <w:lsdException w:name="Title" w:semiHidden="1" w:uiPriority="10" w:qFormat="1"/>
    <w:lsdException w:name="Closing" w:semiHidden="1"/>
    <w:lsdException w:name="Signature" w:semiHidden="1"/>
    <w:lsdException w:name="Default Paragraph Font" w:semiHidden="1" w:uiPriority="1"/>
    <w:lsdException w:name="Body Text" w:semiHidden="1" w:uiPriority="0" w:qFormat="1"/>
    <w:lsdException w:name="Body Text Indent" w:semiHidden="1" w:uiPriority="0" w:qFormat="1"/>
    <w:lsdException w:name="List Continue" w:semiHidden="1"/>
    <w:lsdException w:name="List Continue 2" w:semiHidden="1"/>
    <w:lsdException w:name="List Continue 3" w:semiHidden="1"/>
    <w:lsdException w:name="List Continue 4" w:semiHidden="1"/>
    <w:lsdException w:name="List Continue 5" w:semiHidden="1"/>
    <w:lsdException w:name="Message Header" w:semiHidden="1"/>
    <w:lsdException w:name="Subtitle" w:semiHidden="1" w:uiPriority="11" w:qFormat="1"/>
    <w:lsdException w:name="Salutation" w:semiHidden="1"/>
    <w:lsdException w:name="Date" w:semiHidden="1"/>
    <w:lsdException w:name="Body Text First Indent" w:semiHidden="1"/>
    <w:lsdException w:name="Body Text First Indent 2" w:semiHidden="1"/>
    <w:lsdException w:name="Note Heading" w:semiHidden="1"/>
    <w:lsdException w:name="Body Text 2" w:semiHidden="1"/>
    <w:lsdException w:name="Body Text 3" w:semiHidden="1"/>
    <w:lsdException w:name="Body Text Indent 2" w:semiHidden="1"/>
    <w:lsdException w:name="Body Text Indent 3" w:semiHidden="1"/>
    <w:lsdException w:name="Block Text" w:semiHidden="1"/>
    <w:lsdException w:name="Hyperlink" w:semiHidden="1"/>
    <w:lsdException w:name="FollowedHyperlink" w:semiHidden="1"/>
    <w:lsdException w:name="Strong" w:semiHidden="1" w:uiPriority="22" w:qFormat="1"/>
    <w:lsdException w:name="Emphasis" w:semiHidden="1" w:uiPriority="20" w:qFormat="1"/>
    <w:lsdException w:name="Document Map" w:semiHidden="1"/>
    <w:lsdException w:name="Plain Text" w:semiHidden="1"/>
    <w:lsdException w:name="E-mail Signature" w:semiHidden="1"/>
    <w:lsdException w:name="HTML Top of Form" w:semiHidden="1"/>
    <w:lsdException w:name="HTML Bottom of Form" w:semiHidden="1"/>
    <w:lsdException w:name="Normal (Web)" w:semiHidden="1"/>
    <w:lsdException w:name="HTML Acronym" w:semiHidden="1"/>
    <w:lsdException w:name="HTML Address" w:semiHidden="1"/>
    <w:lsdException w:name="HTML Cite" w:semiHidden="1"/>
    <w:lsdException w:name="HTML Code" w:semiHidden="1"/>
    <w:lsdException w:name="HTML Definition" w:semiHidden="1"/>
    <w:lsdException w:name="HTML Keyboard" w:semiHidden="1"/>
    <w:lsdException w:name="HTML Preformatted" w:semiHidden="1"/>
    <w:lsdException w:name="HTML Sample" w:semiHidden="1"/>
    <w:lsdException w:name="HTML Typewriter" w:semiHidden="1"/>
    <w:lsdException w:name="HTML Variable" w:semiHidden="1"/>
    <w:lsdException w:name="Normal Table" w:semiHidden="1" w:unhideWhenUsed="1"/>
    <w:lsdException w:name="annotation subject" w:semiHidden="1"/>
    <w:lsdException w:name="No List" w:semiHidden="1"/>
    <w:lsdException w:name="Outline List 1" w:semiHidden="1"/>
    <w:lsdException w:name="Outline List 2" w:semiHidden="1"/>
    <w:lsdException w:name="Outline List 3" w:semiHidden="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lsdException w:name="Table Grid" w:uiPriority="59"/>
    <w:lsdException w:name="Table Theme" w:semiHidden="1" w:unhideWhenUsed="1"/>
    <w:lsdException w:name="Placeholder Text" w:semiHidden="1"/>
    <w:lsdException w:name="No Spacing" w:semiHidden="1" w:uiPriority="9"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semiHidden="1" w:uiPriority="34" w:qFormat="1"/>
    <w:lsdException w:name="Quote" w:semiHidden="1" w:uiPriority="29" w:qFormat="1"/>
    <w:lsdException w:name="Intense Quote" w:semiHidden="1"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semiHidden="1" w:uiPriority="19" w:qFormat="1"/>
    <w:lsdException w:name="Intense Emphasis" w:semiHidden="1" w:uiPriority="21" w:qFormat="1"/>
    <w:lsdException w:name="Subtle Reference" w:semiHidden="1" w:uiPriority="31" w:qFormat="1"/>
    <w:lsdException w:name="Intense Reference" w:semiHidden="1" w:uiPriority="32" w:qFormat="1"/>
    <w:lsdException w:name="Book Title" w:semiHidden="1" w:uiPriority="33" w:qFormat="1"/>
    <w:lsdException w:name="Bibliography" w:semiHidden="1" w:uiPriority="37"/>
    <w:lsdException w:name="TOC Heading" w:semiHidden="1" w:uiPriority="39"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lsdException w:name="Smart Hyperlink" w:semiHidden="1"/>
    <w:lsdException w:name="Hashtag" w:semiHidden="1"/>
    <w:lsdException w:name="Unresolved Mention" w:semiHidden="1"/>
    <w:lsdException w:name="Smart Link" w:semiHidden="1"/>
  </w:latentStyles>
  <w:style w:type="paragraph" w:default="1" w:styleId="Normal">
    <w:name w:val="Normal"/>
    <w:uiPriority w:val="4"/>
    <w:semiHidden/>
    <w:rsid w:val="003D476F"/>
    <w:pPr>
      <w:spacing w:line="180" w:lineRule="exact"/>
    </w:pPr>
    <w:rPr>
      <w:rFonts w:eastAsia="Times New Roman" w:cs="Times New Roman"/>
      <w:szCs w:val="20"/>
    </w:rPr>
  </w:style>
  <w:style w:type="paragraph" w:styleId="Rubrik1">
    <w:name w:val="heading 1"/>
    <w:basedOn w:val="RKbas"/>
    <w:next w:val="Brdtext"/>
    <w:link w:val="Rubrik1Char"/>
    <w:qFormat/>
    <w:rsid w:val="003D476F"/>
    <w:pPr>
      <w:keepNext/>
      <w:numPr>
        <w:numId w:val="25"/>
      </w:numPr>
      <w:spacing w:before="720" w:after="240"/>
      <w:outlineLvl w:val="0"/>
    </w:pPr>
    <w:rPr>
      <w:kern w:val="28"/>
      <w:sz w:val="30"/>
    </w:rPr>
  </w:style>
  <w:style w:type="paragraph" w:styleId="Rubrik2">
    <w:name w:val="heading 2"/>
    <w:basedOn w:val="RKbas"/>
    <w:next w:val="Brdtext"/>
    <w:link w:val="Rubrik2Char"/>
    <w:qFormat/>
    <w:rsid w:val="003D476F"/>
    <w:pPr>
      <w:keepNext/>
      <w:numPr>
        <w:ilvl w:val="1"/>
        <w:numId w:val="25"/>
      </w:numPr>
      <w:spacing w:before="480" w:after="160"/>
      <w:outlineLvl w:val="1"/>
    </w:pPr>
    <w:rPr>
      <w:sz w:val="26"/>
    </w:rPr>
  </w:style>
  <w:style w:type="paragraph" w:styleId="Rubrik3">
    <w:name w:val="heading 3"/>
    <w:basedOn w:val="RKbas"/>
    <w:next w:val="Brdtext"/>
    <w:link w:val="Rubrik3Char"/>
    <w:qFormat/>
    <w:rsid w:val="003D476F"/>
    <w:pPr>
      <w:keepNext/>
      <w:numPr>
        <w:ilvl w:val="2"/>
        <w:numId w:val="25"/>
      </w:numPr>
      <w:spacing w:before="400" w:after="120"/>
      <w:outlineLvl w:val="2"/>
    </w:pPr>
    <w:rPr>
      <w:b/>
      <w:sz w:val="23"/>
    </w:rPr>
  </w:style>
  <w:style w:type="paragraph" w:styleId="Rubrik4">
    <w:name w:val="heading 4"/>
    <w:basedOn w:val="RKbas"/>
    <w:next w:val="Brdtext"/>
    <w:link w:val="Rubrik4Char"/>
    <w:semiHidden/>
    <w:qFormat/>
    <w:rsid w:val="003D476F"/>
    <w:pPr>
      <w:keepNext/>
      <w:numPr>
        <w:ilvl w:val="3"/>
        <w:numId w:val="25"/>
      </w:numPr>
      <w:tabs>
        <w:tab w:val="clear" w:pos="907"/>
        <w:tab w:val="num" w:pos="360"/>
      </w:tabs>
      <w:spacing w:before="320" w:after="80" w:line="210" w:lineRule="exact"/>
      <w:ind w:left="0" w:firstLine="0"/>
      <w:outlineLvl w:val="3"/>
    </w:pPr>
    <w:rPr>
      <w:rFonts w:eastAsiaTheme="majorEastAsia" w:cstheme="majorBidi"/>
      <w:b/>
      <w:bCs/>
      <w:iCs/>
      <w:sz w:val="20"/>
    </w:rPr>
  </w:style>
  <w:style w:type="paragraph" w:styleId="Rubrik5">
    <w:name w:val="heading 5"/>
    <w:basedOn w:val="Normal"/>
    <w:next w:val="Normal"/>
    <w:link w:val="Rubrik5Char"/>
    <w:semiHidden/>
    <w:qFormat/>
    <w:rsid w:val="003D476F"/>
    <w:pPr>
      <w:keepNext/>
      <w:keepLines/>
      <w:numPr>
        <w:ilvl w:val="4"/>
        <w:numId w:val="9"/>
      </w:numPr>
      <w:spacing w:before="200"/>
      <w:outlineLvl w:val="4"/>
    </w:pPr>
    <w:rPr>
      <w:rFonts w:asciiTheme="majorHAnsi" w:eastAsiaTheme="majorEastAsia" w:hAnsiTheme="majorHAnsi" w:cstheme="majorBidi"/>
      <w:color w:val="243F60" w:themeColor="accent1" w:themeShade="7F"/>
    </w:rPr>
  </w:style>
  <w:style w:type="paragraph" w:styleId="Rubrik6">
    <w:name w:val="heading 6"/>
    <w:basedOn w:val="Normal"/>
    <w:next w:val="Normal"/>
    <w:link w:val="Rubrik6Char"/>
    <w:semiHidden/>
    <w:qFormat/>
    <w:rsid w:val="003D476F"/>
    <w:pPr>
      <w:keepNext/>
      <w:keepLines/>
      <w:numPr>
        <w:ilvl w:val="5"/>
        <w:numId w:val="9"/>
      </w:numPr>
      <w:spacing w:before="200"/>
      <w:outlineLvl w:val="5"/>
    </w:pPr>
    <w:rPr>
      <w:rFonts w:asciiTheme="majorHAnsi" w:eastAsiaTheme="majorEastAsia" w:hAnsiTheme="majorHAnsi" w:cstheme="majorBidi"/>
      <w:i/>
      <w:iCs/>
      <w:color w:val="243F60" w:themeColor="accent1" w:themeShade="7F"/>
    </w:rPr>
  </w:style>
  <w:style w:type="paragraph" w:styleId="Rubrik7">
    <w:name w:val="heading 7"/>
    <w:basedOn w:val="Normal"/>
    <w:next w:val="Normal"/>
    <w:link w:val="Rubrik7Char"/>
    <w:semiHidden/>
    <w:qFormat/>
    <w:rsid w:val="003D476F"/>
    <w:pPr>
      <w:keepNext/>
      <w:keepLines/>
      <w:numPr>
        <w:ilvl w:val="6"/>
        <w:numId w:val="9"/>
      </w:numPr>
      <w:spacing w:before="200"/>
      <w:outlineLvl w:val="6"/>
    </w:pPr>
    <w:rPr>
      <w:rFonts w:asciiTheme="majorHAnsi" w:eastAsiaTheme="majorEastAsia" w:hAnsiTheme="majorHAnsi" w:cstheme="majorBidi"/>
      <w:i/>
      <w:iCs/>
      <w:color w:val="404040" w:themeColor="text1" w:themeTint="BF"/>
    </w:rPr>
  </w:style>
  <w:style w:type="paragraph" w:styleId="Rubrik8">
    <w:name w:val="heading 8"/>
    <w:basedOn w:val="Normal"/>
    <w:next w:val="Normal"/>
    <w:link w:val="Rubrik8Char"/>
    <w:semiHidden/>
    <w:qFormat/>
    <w:rsid w:val="003D476F"/>
    <w:pPr>
      <w:keepNext/>
      <w:keepLines/>
      <w:numPr>
        <w:ilvl w:val="7"/>
        <w:numId w:val="9"/>
      </w:numPr>
      <w:spacing w:before="200"/>
      <w:outlineLvl w:val="7"/>
    </w:pPr>
    <w:rPr>
      <w:rFonts w:asciiTheme="majorHAnsi" w:eastAsiaTheme="majorEastAsia" w:hAnsiTheme="majorHAnsi" w:cstheme="majorBidi"/>
      <w:color w:val="404040" w:themeColor="text1" w:themeTint="BF"/>
      <w:sz w:val="20"/>
    </w:rPr>
  </w:style>
  <w:style w:type="paragraph" w:styleId="Rubrik9">
    <w:name w:val="heading 9"/>
    <w:basedOn w:val="Normal"/>
    <w:next w:val="Normal"/>
    <w:link w:val="Rubrik9Char"/>
    <w:semiHidden/>
    <w:qFormat/>
    <w:rsid w:val="003D476F"/>
    <w:pPr>
      <w:keepNext/>
      <w:keepLines/>
      <w:numPr>
        <w:ilvl w:val="8"/>
        <w:numId w:val="9"/>
      </w:numPr>
      <w:spacing w:before="200"/>
      <w:outlineLvl w:val="8"/>
    </w:pPr>
    <w:rPr>
      <w:rFonts w:asciiTheme="majorHAnsi" w:eastAsiaTheme="majorEastAsia" w:hAnsiTheme="majorHAnsi" w:cstheme="majorBidi"/>
      <w:i/>
      <w:iCs/>
      <w:color w:val="404040" w:themeColor="text1" w:themeTint="BF"/>
      <w:sz w:val="20"/>
    </w:rPr>
  </w:style>
  <w:style w:type="character" w:default="1" w:styleId="Standardstycketeckensnitt">
    <w:name w:val="Default Paragraph Font"/>
    <w:uiPriority w:val="1"/>
    <w:semiHidden/>
    <w:unhideWhenUsed/>
    <w:rsid w:val="003D476F"/>
  </w:style>
  <w:style w:type="table" w:default="1" w:styleId="Normaltabell">
    <w:name w:val="Normal Table"/>
    <w:uiPriority w:val="99"/>
    <w:semiHidden/>
    <w:unhideWhenUsed/>
    <w:tblPr>
      <w:tblInd w:w="0" w:type="dxa"/>
      <w:tblCellMar>
        <w:top w:w="0" w:type="dxa"/>
        <w:left w:w="108" w:type="dxa"/>
        <w:bottom w:w="0" w:type="dxa"/>
        <w:right w:w="108" w:type="dxa"/>
      </w:tblCellMar>
    </w:tblPr>
  </w:style>
  <w:style w:type="numbering" w:default="1" w:styleId="Ingenlista">
    <w:name w:val="No List"/>
    <w:uiPriority w:val="99"/>
    <w:semiHidden/>
    <w:unhideWhenUsed/>
    <w:rsid w:val="003D476F"/>
  </w:style>
  <w:style w:type="paragraph" w:customStyle="1" w:styleId="RKbas">
    <w:name w:val="RKbas"/>
    <w:link w:val="RKbasChar"/>
    <w:uiPriority w:val="14"/>
    <w:semiHidden/>
    <w:rsid w:val="003D476F"/>
    <w:pPr>
      <w:spacing w:after="0" w:line="240" w:lineRule="auto"/>
    </w:pPr>
    <w:rPr>
      <w:rFonts w:ascii="Times New Roman" w:hAnsi="Times New Roman"/>
      <w:sz w:val="18"/>
    </w:rPr>
  </w:style>
  <w:style w:type="paragraph" w:styleId="Brdtext">
    <w:name w:val="Body Text"/>
    <w:basedOn w:val="RKbas"/>
    <w:next w:val="Brdtextmedindrag"/>
    <w:link w:val="BrdtextChar"/>
    <w:qFormat/>
    <w:rsid w:val="003D476F"/>
    <w:pPr>
      <w:tabs>
        <w:tab w:val="left" w:pos="2268"/>
      </w:tabs>
      <w:overflowPunct w:val="0"/>
      <w:autoSpaceDE w:val="0"/>
      <w:autoSpaceDN w:val="0"/>
      <w:adjustRightInd w:val="0"/>
      <w:jc w:val="both"/>
      <w:textAlignment w:val="baseline"/>
    </w:pPr>
    <w:rPr>
      <w:rFonts w:eastAsia="Times New Roman" w:cs="Times New Roman"/>
      <w:sz w:val="20"/>
      <w:szCs w:val="20"/>
    </w:rPr>
  </w:style>
  <w:style w:type="character" w:customStyle="1" w:styleId="BrdtextChar">
    <w:name w:val="Brödtext Char"/>
    <w:basedOn w:val="Standardstycketeckensnitt"/>
    <w:link w:val="Brdtext"/>
    <w:rsid w:val="003D476F"/>
    <w:rPr>
      <w:rFonts w:ascii="Times New Roman" w:eastAsia="Times New Roman" w:hAnsi="Times New Roman" w:cs="Times New Roman"/>
      <w:sz w:val="20"/>
      <w:szCs w:val="20"/>
    </w:rPr>
  </w:style>
  <w:style w:type="paragraph" w:styleId="Brdtextmedindrag">
    <w:name w:val="Body Text Indent"/>
    <w:basedOn w:val="Brdtext"/>
    <w:link w:val="BrdtextmedindragChar"/>
    <w:qFormat/>
    <w:rsid w:val="003D476F"/>
    <w:pPr>
      <w:ind w:firstLine="170"/>
    </w:pPr>
  </w:style>
  <w:style w:type="character" w:customStyle="1" w:styleId="BrdtextmedindragChar">
    <w:name w:val="Brödtext med indrag Char"/>
    <w:basedOn w:val="Standardstycketeckensnitt"/>
    <w:link w:val="Brdtextmedindrag"/>
    <w:rsid w:val="003D476F"/>
    <w:rPr>
      <w:rFonts w:ascii="Times New Roman" w:eastAsia="Times New Roman" w:hAnsi="Times New Roman" w:cs="Times New Roman"/>
      <w:sz w:val="20"/>
      <w:szCs w:val="20"/>
    </w:rPr>
  </w:style>
  <w:style w:type="character" w:customStyle="1" w:styleId="Rubrik1Char">
    <w:name w:val="Rubrik 1 Char"/>
    <w:basedOn w:val="Standardstycketeckensnitt"/>
    <w:link w:val="Rubrik1"/>
    <w:rsid w:val="003D476F"/>
    <w:rPr>
      <w:rFonts w:ascii="Times New Roman" w:hAnsi="Times New Roman"/>
      <w:kern w:val="28"/>
      <w:sz w:val="30"/>
    </w:rPr>
  </w:style>
  <w:style w:type="character" w:customStyle="1" w:styleId="Rubrik2Char">
    <w:name w:val="Rubrik 2 Char"/>
    <w:basedOn w:val="Standardstycketeckensnitt"/>
    <w:link w:val="Rubrik2"/>
    <w:rsid w:val="003D476F"/>
    <w:rPr>
      <w:rFonts w:ascii="Times New Roman" w:hAnsi="Times New Roman"/>
      <w:sz w:val="26"/>
    </w:rPr>
  </w:style>
  <w:style w:type="character" w:customStyle="1" w:styleId="Rubrik3Char">
    <w:name w:val="Rubrik 3 Char"/>
    <w:basedOn w:val="Standardstycketeckensnitt"/>
    <w:link w:val="Rubrik3"/>
    <w:rsid w:val="003D476F"/>
    <w:rPr>
      <w:rFonts w:ascii="Times New Roman" w:hAnsi="Times New Roman"/>
      <w:b/>
      <w:sz w:val="23"/>
    </w:rPr>
  </w:style>
  <w:style w:type="character" w:customStyle="1" w:styleId="Rubrik4Char">
    <w:name w:val="Rubrik 4 Char"/>
    <w:basedOn w:val="Standardstycketeckensnitt"/>
    <w:link w:val="Rubrik4"/>
    <w:semiHidden/>
    <w:rsid w:val="003D476F"/>
    <w:rPr>
      <w:rFonts w:ascii="Times New Roman" w:eastAsiaTheme="majorEastAsia" w:hAnsi="Times New Roman" w:cstheme="majorBidi"/>
      <w:b/>
      <w:bCs/>
      <w:iCs/>
      <w:sz w:val="20"/>
    </w:rPr>
  </w:style>
  <w:style w:type="character" w:customStyle="1" w:styleId="Rubrik5Char">
    <w:name w:val="Rubrik 5 Char"/>
    <w:basedOn w:val="Standardstycketeckensnitt"/>
    <w:link w:val="Rubrik5"/>
    <w:semiHidden/>
    <w:rsid w:val="003D476F"/>
    <w:rPr>
      <w:rFonts w:asciiTheme="majorHAnsi" w:eastAsiaTheme="majorEastAsia" w:hAnsiTheme="majorHAnsi" w:cstheme="majorBidi"/>
      <w:color w:val="243F60" w:themeColor="accent1" w:themeShade="7F"/>
      <w:szCs w:val="20"/>
    </w:rPr>
  </w:style>
  <w:style w:type="character" w:customStyle="1" w:styleId="Rubrik6Char">
    <w:name w:val="Rubrik 6 Char"/>
    <w:basedOn w:val="Standardstycketeckensnitt"/>
    <w:link w:val="Rubrik6"/>
    <w:semiHidden/>
    <w:rsid w:val="003D476F"/>
    <w:rPr>
      <w:rFonts w:asciiTheme="majorHAnsi" w:eastAsiaTheme="majorEastAsia" w:hAnsiTheme="majorHAnsi" w:cstheme="majorBidi"/>
      <w:i/>
      <w:iCs/>
      <w:color w:val="243F60" w:themeColor="accent1" w:themeShade="7F"/>
      <w:szCs w:val="20"/>
    </w:rPr>
  </w:style>
  <w:style w:type="character" w:customStyle="1" w:styleId="Rubrik7Char">
    <w:name w:val="Rubrik 7 Char"/>
    <w:basedOn w:val="Standardstycketeckensnitt"/>
    <w:link w:val="Rubrik7"/>
    <w:semiHidden/>
    <w:rsid w:val="003D476F"/>
    <w:rPr>
      <w:rFonts w:asciiTheme="majorHAnsi" w:eastAsiaTheme="majorEastAsia" w:hAnsiTheme="majorHAnsi" w:cstheme="majorBidi"/>
      <w:i/>
      <w:iCs/>
      <w:color w:val="404040" w:themeColor="text1" w:themeTint="BF"/>
      <w:szCs w:val="20"/>
    </w:rPr>
  </w:style>
  <w:style w:type="character" w:customStyle="1" w:styleId="Rubrik8Char">
    <w:name w:val="Rubrik 8 Char"/>
    <w:basedOn w:val="Standardstycketeckensnitt"/>
    <w:link w:val="Rubrik8"/>
    <w:semiHidden/>
    <w:rsid w:val="003D476F"/>
    <w:rPr>
      <w:rFonts w:asciiTheme="majorHAnsi" w:eastAsiaTheme="majorEastAsia" w:hAnsiTheme="majorHAnsi" w:cstheme="majorBidi"/>
      <w:color w:val="404040" w:themeColor="text1" w:themeTint="BF"/>
      <w:sz w:val="20"/>
      <w:szCs w:val="20"/>
    </w:rPr>
  </w:style>
  <w:style w:type="character" w:customStyle="1" w:styleId="Rubrik9Char">
    <w:name w:val="Rubrik 9 Char"/>
    <w:basedOn w:val="Standardstycketeckensnitt"/>
    <w:link w:val="Rubrik9"/>
    <w:semiHidden/>
    <w:rsid w:val="003D476F"/>
    <w:rPr>
      <w:rFonts w:asciiTheme="majorHAnsi" w:eastAsiaTheme="majorEastAsia" w:hAnsiTheme="majorHAnsi" w:cstheme="majorBidi"/>
      <w:i/>
      <w:iCs/>
      <w:color w:val="404040" w:themeColor="text1" w:themeTint="BF"/>
      <w:sz w:val="20"/>
      <w:szCs w:val="20"/>
    </w:rPr>
  </w:style>
  <w:style w:type="paragraph" w:customStyle="1" w:styleId="Rubrik1utannumrering">
    <w:name w:val="Rubrik 1 utan numrering"/>
    <w:basedOn w:val="RKbas"/>
    <w:next w:val="Brdtext"/>
    <w:link w:val="Rubrik1utannumreringChar"/>
    <w:uiPriority w:val="14"/>
    <w:qFormat/>
    <w:rsid w:val="003D476F"/>
    <w:pPr>
      <w:keepNext/>
      <w:tabs>
        <w:tab w:val="left" w:pos="907"/>
      </w:tabs>
      <w:spacing w:before="720" w:after="240"/>
      <w:outlineLvl w:val="0"/>
    </w:pPr>
    <w:rPr>
      <w:sz w:val="30"/>
    </w:rPr>
  </w:style>
  <w:style w:type="character" w:customStyle="1" w:styleId="RKbasChar">
    <w:name w:val="RKbas Char"/>
    <w:basedOn w:val="Standardstycketeckensnitt"/>
    <w:link w:val="RKbas"/>
    <w:uiPriority w:val="14"/>
    <w:semiHidden/>
    <w:rsid w:val="003D476F"/>
    <w:rPr>
      <w:rFonts w:ascii="Times New Roman" w:hAnsi="Times New Roman"/>
      <w:sz w:val="18"/>
    </w:rPr>
  </w:style>
  <w:style w:type="character" w:customStyle="1" w:styleId="Rubrik1utannumreringChar">
    <w:name w:val="Rubrik 1 utan numrering Char"/>
    <w:basedOn w:val="RKbasChar"/>
    <w:link w:val="Rubrik1utannumrering"/>
    <w:uiPriority w:val="14"/>
    <w:rsid w:val="003D476F"/>
    <w:rPr>
      <w:rFonts w:ascii="Times New Roman" w:hAnsi="Times New Roman"/>
      <w:sz w:val="30"/>
    </w:rPr>
  </w:style>
  <w:style w:type="paragraph" w:customStyle="1" w:styleId="Rubrik2utannumrering">
    <w:name w:val="Rubrik 2 utan numrering"/>
    <w:basedOn w:val="RKbas"/>
    <w:next w:val="Brdtext"/>
    <w:link w:val="Rubrik2utannumreringChar"/>
    <w:uiPriority w:val="14"/>
    <w:qFormat/>
    <w:rsid w:val="003D476F"/>
    <w:pPr>
      <w:keepNext/>
      <w:tabs>
        <w:tab w:val="left" w:pos="907"/>
      </w:tabs>
      <w:spacing w:before="480" w:after="160"/>
      <w:outlineLvl w:val="1"/>
    </w:pPr>
    <w:rPr>
      <w:sz w:val="26"/>
    </w:rPr>
  </w:style>
  <w:style w:type="character" w:customStyle="1" w:styleId="Rubrik2utannumreringChar">
    <w:name w:val="Rubrik 2 utan numrering Char"/>
    <w:basedOn w:val="RKbasChar"/>
    <w:link w:val="Rubrik2utannumrering"/>
    <w:uiPriority w:val="14"/>
    <w:rsid w:val="003D476F"/>
    <w:rPr>
      <w:rFonts w:ascii="Times New Roman" w:hAnsi="Times New Roman"/>
      <w:sz w:val="26"/>
    </w:rPr>
  </w:style>
  <w:style w:type="paragraph" w:customStyle="1" w:styleId="Rubrik3utannumrering">
    <w:name w:val="Rubrik 3 utan numrering"/>
    <w:basedOn w:val="RKbas"/>
    <w:next w:val="Brdtext"/>
    <w:link w:val="Rubrik3utannumreringChar"/>
    <w:uiPriority w:val="14"/>
    <w:qFormat/>
    <w:rsid w:val="003D476F"/>
    <w:pPr>
      <w:keepNext/>
      <w:tabs>
        <w:tab w:val="left" w:pos="907"/>
      </w:tabs>
      <w:spacing w:before="400" w:after="120"/>
      <w:outlineLvl w:val="2"/>
    </w:pPr>
    <w:rPr>
      <w:b/>
      <w:sz w:val="23"/>
    </w:rPr>
  </w:style>
  <w:style w:type="character" w:customStyle="1" w:styleId="Rubrik3utannumreringChar">
    <w:name w:val="Rubrik 3 utan numrering Char"/>
    <w:basedOn w:val="RKbasChar"/>
    <w:link w:val="Rubrik3utannumrering"/>
    <w:uiPriority w:val="14"/>
    <w:rsid w:val="003D476F"/>
    <w:rPr>
      <w:rFonts w:ascii="Times New Roman" w:hAnsi="Times New Roman"/>
      <w:b/>
      <w:sz w:val="23"/>
    </w:rPr>
  </w:style>
  <w:style w:type="paragraph" w:customStyle="1" w:styleId="Rubrik4utannumrering">
    <w:name w:val="Rubrik 4 utan numrering"/>
    <w:basedOn w:val="RKbas"/>
    <w:next w:val="Brdtext"/>
    <w:link w:val="Rubrik4utannumreringChar"/>
    <w:uiPriority w:val="14"/>
    <w:qFormat/>
    <w:rsid w:val="003D476F"/>
    <w:pPr>
      <w:keepNext/>
      <w:tabs>
        <w:tab w:val="left" w:pos="907"/>
      </w:tabs>
      <w:spacing w:before="320" w:after="80" w:line="210" w:lineRule="exact"/>
      <w:outlineLvl w:val="3"/>
    </w:pPr>
    <w:rPr>
      <w:b/>
      <w:sz w:val="20"/>
    </w:rPr>
  </w:style>
  <w:style w:type="character" w:customStyle="1" w:styleId="Rubrik4utannumreringChar">
    <w:name w:val="Rubrik 4 utan numrering Char"/>
    <w:basedOn w:val="RKbasChar"/>
    <w:link w:val="Rubrik4utannumrering"/>
    <w:uiPriority w:val="14"/>
    <w:rsid w:val="003D476F"/>
    <w:rPr>
      <w:rFonts w:ascii="Times New Roman" w:hAnsi="Times New Roman"/>
      <w:b/>
      <w:sz w:val="20"/>
    </w:rPr>
  </w:style>
  <w:style w:type="paragraph" w:customStyle="1" w:styleId="Rubrik5utannumrering">
    <w:name w:val="Rubrik 5 utan numrering"/>
    <w:basedOn w:val="RKbas"/>
    <w:next w:val="Brdtext"/>
    <w:link w:val="Rubrik5utannumreringChar"/>
    <w:uiPriority w:val="14"/>
    <w:qFormat/>
    <w:rsid w:val="003D476F"/>
    <w:pPr>
      <w:keepNext/>
      <w:tabs>
        <w:tab w:val="left" w:pos="907"/>
      </w:tabs>
      <w:spacing w:before="240" w:after="80" w:line="210" w:lineRule="exact"/>
      <w:outlineLvl w:val="4"/>
    </w:pPr>
    <w:rPr>
      <w:i/>
      <w:sz w:val="20"/>
    </w:rPr>
  </w:style>
  <w:style w:type="character" w:customStyle="1" w:styleId="Rubrik5utannumreringChar">
    <w:name w:val="Rubrik 5 utan numrering Char"/>
    <w:basedOn w:val="RKbasChar"/>
    <w:link w:val="Rubrik5utannumrering"/>
    <w:uiPriority w:val="14"/>
    <w:rsid w:val="003D476F"/>
    <w:rPr>
      <w:rFonts w:ascii="Times New Roman" w:hAnsi="Times New Roman"/>
      <w:i/>
      <w:sz w:val="20"/>
    </w:rPr>
  </w:style>
  <w:style w:type="paragraph" w:customStyle="1" w:styleId="FigurRubrik">
    <w:name w:val="Figur Rubrik"/>
    <w:basedOn w:val="RKbas"/>
    <w:next w:val="FigurUnderrubrik"/>
    <w:link w:val="FigurRubrikChar"/>
    <w:rsid w:val="003D476F"/>
    <w:pPr>
      <w:keepNext/>
      <w:keepLines/>
      <w:tabs>
        <w:tab w:val="left" w:pos="1134"/>
      </w:tabs>
      <w:overflowPunct w:val="0"/>
      <w:autoSpaceDE w:val="0"/>
      <w:autoSpaceDN w:val="0"/>
      <w:adjustRightInd w:val="0"/>
      <w:spacing w:before="260" w:after="80"/>
      <w:ind w:left="1134" w:hanging="1134"/>
      <w:textAlignment w:val="baseline"/>
    </w:pPr>
    <w:rPr>
      <w:rFonts w:ascii="TradeGothic" w:eastAsia="Times New Roman" w:hAnsi="TradeGothic" w:cs="Times New Roman"/>
      <w:b/>
      <w:szCs w:val="20"/>
    </w:rPr>
  </w:style>
  <w:style w:type="character" w:customStyle="1" w:styleId="FigurRubrikChar">
    <w:name w:val="Figur Rubrik Char"/>
    <w:basedOn w:val="RKbasChar"/>
    <w:link w:val="FigurRubrik"/>
    <w:rsid w:val="003D476F"/>
    <w:rPr>
      <w:rFonts w:ascii="TradeGothic" w:eastAsia="Times New Roman" w:hAnsi="TradeGothic" w:cs="Times New Roman"/>
      <w:b/>
      <w:sz w:val="18"/>
      <w:szCs w:val="20"/>
    </w:rPr>
  </w:style>
  <w:style w:type="paragraph" w:customStyle="1" w:styleId="FigurUnderrubrik">
    <w:name w:val="Figur Underrubrik"/>
    <w:basedOn w:val="RKbas"/>
    <w:link w:val="FigurUnderrubrikChar"/>
    <w:rsid w:val="003D476F"/>
    <w:pPr>
      <w:keepNext/>
      <w:keepLines/>
      <w:tabs>
        <w:tab w:val="right" w:pos="5897"/>
      </w:tabs>
      <w:overflowPunct w:val="0"/>
      <w:autoSpaceDE w:val="0"/>
      <w:autoSpaceDN w:val="0"/>
      <w:adjustRightInd w:val="0"/>
      <w:spacing w:after="100" w:line="200" w:lineRule="exact"/>
      <w:ind w:left="1134"/>
      <w:textAlignment w:val="baseline"/>
    </w:pPr>
    <w:rPr>
      <w:rFonts w:ascii="TradeGothic" w:eastAsia="Times New Roman" w:hAnsi="TradeGothic" w:cs="Times New Roman"/>
      <w:sz w:val="17"/>
      <w:szCs w:val="20"/>
    </w:rPr>
  </w:style>
  <w:style w:type="character" w:customStyle="1" w:styleId="FigurUnderrubrikChar">
    <w:name w:val="Figur Underrubrik Char"/>
    <w:basedOn w:val="RKbasChar"/>
    <w:link w:val="FigurUnderrubrik"/>
    <w:rsid w:val="003D476F"/>
    <w:rPr>
      <w:rFonts w:ascii="TradeGothic" w:eastAsia="Times New Roman" w:hAnsi="TradeGothic" w:cs="Times New Roman"/>
      <w:sz w:val="17"/>
      <w:szCs w:val="20"/>
    </w:rPr>
  </w:style>
  <w:style w:type="paragraph" w:styleId="Fotnotstext">
    <w:name w:val="footnote text"/>
    <w:basedOn w:val="RKbas"/>
    <w:link w:val="FotnotstextChar"/>
    <w:uiPriority w:val="4"/>
    <w:rsid w:val="003D476F"/>
    <w:pPr>
      <w:overflowPunct w:val="0"/>
      <w:autoSpaceDE w:val="0"/>
      <w:autoSpaceDN w:val="0"/>
      <w:adjustRightInd w:val="0"/>
      <w:textAlignment w:val="baseline"/>
    </w:pPr>
    <w:rPr>
      <w:rFonts w:eastAsia="Times New Roman" w:cs="Times New Roman"/>
      <w:sz w:val="16"/>
      <w:szCs w:val="20"/>
    </w:rPr>
  </w:style>
  <w:style w:type="character" w:customStyle="1" w:styleId="FotnotstextChar">
    <w:name w:val="Fotnotstext Char"/>
    <w:basedOn w:val="Standardstycketeckensnitt"/>
    <w:link w:val="Fotnotstext"/>
    <w:uiPriority w:val="4"/>
    <w:rsid w:val="003D476F"/>
    <w:rPr>
      <w:rFonts w:ascii="Times New Roman" w:eastAsia="Times New Roman" w:hAnsi="Times New Roman" w:cs="Times New Roman"/>
      <w:sz w:val="16"/>
      <w:szCs w:val="20"/>
    </w:rPr>
  </w:style>
  <w:style w:type="character" w:styleId="Fotnotsreferens">
    <w:name w:val="footnote reference"/>
    <w:basedOn w:val="Standardstycketeckensnitt"/>
    <w:uiPriority w:val="4"/>
    <w:semiHidden/>
    <w:rsid w:val="003D476F"/>
    <w:rPr>
      <w:vertAlign w:val="superscript"/>
    </w:rPr>
  </w:style>
  <w:style w:type="paragraph" w:customStyle="1" w:styleId="Bilagarubrik">
    <w:name w:val="Bilaga rubrik"/>
    <w:basedOn w:val="Proprubrik"/>
    <w:next w:val="Brdtext"/>
    <w:link w:val="BilagarubrikChar"/>
    <w:rsid w:val="003D476F"/>
    <w:pPr>
      <w:spacing w:after="240"/>
    </w:pPr>
  </w:style>
  <w:style w:type="character" w:customStyle="1" w:styleId="BilagarubrikChar">
    <w:name w:val="Bilaga rubrik Char"/>
    <w:basedOn w:val="RKbasChar"/>
    <w:link w:val="Bilagarubrik"/>
    <w:rsid w:val="003D476F"/>
    <w:rPr>
      <w:rFonts w:ascii="Times New Roman" w:eastAsia="Times New Roman" w:hAnsi="Times New Roman" w:cs="Times New Roman"/>
      <w:sz w:val="30"/>
      <w:szCs w:val="20"/>
    </w:rPr>
  </w:style>
  <w:style w:type="paragraph" w:customStyle="1" w:styleId="Proprubrik">
    <w:name w:val="Prop. rubrik"/>
    <w:basedOn w:val="Brdtext"/>
    <w:next w:val="Brdtext"/>
    <w:link w:val="ProprubrikChar"/>
    <w:semiHidden/>
    <w:rsid w:val="003D476F"/>
    <w:pPr>
      <w:jc w:val="left"/>
      <w:outlineLvl w:val="0"/>
    </w:pPr>
    <w:rPr>
      <w:sz w:val="30"/>
    </w:rPr>
  </w:style>
  <w:style w:type="character" w:customStyle="1" w:styleId="ProprubrikChar">
    <w:name w:val="Prop. rubrik Char"/>
    <w:basedOn w:val="BrdtextChar"/>
    <w:link w:val="Proprubrik"/>
    <w:semiHidden/>
    <w:rsid w:val="003D476F"/>
    <w:rPr>
      <w:rFonts w:ascii="Times New Roman" w:eastAsia="Times New Roman" w:hAnsi="Times New Roman" w:cs="Times New Roman"/>
      <w:sz w:val="30"/>
      <w:szCs w:val="20"/>
    </w:rPr>
  </w:style>
  <w:style w:type="paragraph" w:customStyle="1" w:styleId="TabellFotnot">
    <w:name w:val="Tabell Fotnot"/>
    <w:basedOn w:val="RKbas"/>
    <w:link w:val="TabellFotnotChar"/>
    <w:uiPriority w:val="1"/>
    <w:rsid w:val="003D476F"/>
    <w:pPr>
      <w:keepLines/>
      <w:overflowPunct w:val="0"/>
      <w:autoSpaceDE w:val="0"/>
      <w:autoSpaceDN w:val="0"/>
      <w:adjustRightInd w:val="0"/>
      <w:spacing w:before="40" w:line="160" w:lineRule="exact"/>
      <w:textAlignment w:val="baseline"/>
    </w:pPr>
    <w:rPr>
      <w:rFonts w:ascii="TradeGothic CondEighteen" w:eastAsia="Times New Roman" w:hAnsi="TradeGothic CondEighteen" w:cs="Times New Roman"/>
      <w:spacing w:val="4"/>
      <w:sz w:val="14"/>
      <w:szCs w:val="20"/>
    </w:rPr>
  </w:style>
  <w:style w:type="character" w:customStyle="1" w:styleId="TabellFotnotChar">
    <w:name w:val="Tabell Fotnot Char"/>
    <w:basedOn w:val="RKbasChar"/>
    <w:link w:val="TabellFotnot"/>
    <w:uiPriority w:val="1"/>
    <w:rsid w:val="003D476F"/>
    <w:rPr>
      <w:rFonts w:ascii="TradeGothic CondEighteen" w:eastAsia="Times New Roman" w:hAnsi="TradeGothic CondEighteen" w:cs="Times New Roman"/>
      <w:spacing w:val="4"/>
      <w:sz w:val="14"/>
      <w:szCs w:val="20"/>
    </w:rPr>
  </w:style>
  <w:style w:type="paragraph" w:customStyle="1" w:styleId="TabellHuvud">
    <w:name w:val="Tabell Huvud"/>
    <w:basedOn w:val="RKbas"/>
    <w:link w:val="TabellHuvudChar"/>
    <w:qFormat/>
    <w:rsid w:val="003D476F"/>
    <w:pPr>
      <w:keepNext/>
      <w:keepLines/>
      <w:overflowPunct w:val="0"/>
      <w:autoSpaceDE w:val="0"/>
      <w:autoSpaceDN w:val="0"/>
      <w:adjustRightInd w:val="0"/>
      <w:spacing w:before="20" w:after="20" w:line="220" w:lineRule="exact"/>
      <w:jc w:val="right"/>
      <w:textAlignment w:val="baseline"/>
    </w:pPr>
    <w:rPr>
      <w:rFonts w:ascii="TradeGothic CondEighteen" w:eastAsia="Times New Roman" w:hAnsi="TradeGothic CondEighteen" w:cs="Times New Roman"/>
      <w:b/>
      <w:spacing w:val="4"/>
      <w:szCs w:val="20"/>
    </w:rPr>
  </w:style>
  <w:style w:type="character" w:customStyle="1" w:styleId="TabellHuvudChar">
    <w:name w:val="Tabell Huvud Char"/>
    <w:basedOn w:val="RKbasChar"/>
    <w:link w:val="TabellHuvud"/>
    <w:rsid w:val="003D476F"/>
    <w:rPr>
      <w:rFonts w:ascii="TradeGothic CondEighteen" w:eastAsia="Times New Roman" w:hAnsi="TradeGothic CondEighteen" w:cs="Times New Roman"/>
      <w:b/>
      <w:spacing w:val="4"/>
      <w:sz w:val="18"/>
      <w:szCs w:val="20"/>
    </w:rPr>
  </w:style>
  <w:style w:type="paragraph" w:customStyle="1" w:styleId="TabellRader">
    <w:name w:val="Tabell Rader"/>
    <w:basedOn w:val="RKbas"/>
    <w:link w:val="TabellRaderChar"/>
    <w:qFormat/>
    <w:rsid w:val="003D476F"/>
    <w:pPr>
      <w:keepLines/>
      <w:overflowPunct w:val="0"/>
      <w:autoSpaceDE w:val="0"/>
      <w:autoSpaceDN w:val="0"/>
      <w:adjustRightInd w:val="0"/>
      <w:spacing w:before="20" w:after="20" w:line="220" w:lineRule="exact"/>
      <w:jc w:val="right"/>
      <w:textAlignment w:val="baseline"/>
    </w:pPr>
    <w:rPr>
      <w:rFonts w:ascii="TradeGothic CondEighteen" w:eastAsia="Times New Roman" w:hAnsi="TradeGothic CondEighteen" w:cs="Times New Roman"/>
      <w:spacing w:val="4"/>
      <w:szCs w:val="20"/>
    </w:rPr>
  </w:style>
  <w:style w:type="character" w:customStyle="1" w:styleId="TabellRaderChar">
    <w:name w:val="Tabell Rader Char"/>
    <w:basedOn w:val="RKbasChar"/>
    <w:link w:val="TabellRader"/>
    <w:rsid w:val="003D476F"/>
    <w:rPr>
      <w:rFonts w:ascii="TradeGothic CondEighteen" w:eastAsia="Times New Roman" w:hAnsi="TradeGothic CondEighteen" w:cs="Times New Roman"/>
      <w:spacing w:val="4"/>
      <w:sz w:val="18"/>
      <w:szCs w:val="20"/>
    </w:rPr>
  </w:style>
  <w:style w:type="paragraph" w:customStyle="1" w:styleId="TabellRubrik">
    <w:name w:val="Tabell Rubrik"/>
    <w:basedOn w:val="RKbas"/>
    <w:next w:val="FigurUnderrubrik"/>
    <w:link w:val="TabellRubrikChar"/>
    <w:qFormat/>
    <w:rsid w:val="003D476F"/>
    <w:pPr>
      <w:keepNext/>
      <w:keepLines/>
      <w:tabs>
        <w:tab w:val="left" w:pos="1134"/>
      </w:tabs>
      <w:overflowPunct w:val="0"/>
      <w:autoSpaceDE w:val="0"/>
      <w:autoSpaceDN w:val="0"/>
      <w:adjustRightInd w:val="0"/>
      <w:spacing w:before="260" w:after="80"/>
      <w:ind w:left="1134" w:hanging="1134"/>
      <w:textAlignment w:val="baseline"/>
    </w:pPr>
    <w:rPr>
      <w:rFonts w:ascii="TradeGothic" w:eastAsia="Times New Roman" w:hAnsi="TradeGothic" w:cs="Times New Roman"/>
      <w:b/>
      <w:szCs w:val="20"/>
    </w:rPr>
  </w:style>
  <w:style w:type="character" w:customStyle="1" w:styleId="TabellRubrikChar">
    <w:name w:val="Tabell Rubrik Char"/>
    <w:basedOn w:val="RKbasChar"/>
    <w:link w:val="TabellRubrik"/>
    <w:rsid w:val="003D476F"/>
    <w:rPr>
      <w:rFonts w:ascii="TradeGothic" w:eastAsia="Times New Roman" w:hAnsi="TradeGothic" w:cs="Times New Roman"/>
      <w:b/>
      <w:sz w:val="18"/>
      <w:szCs w:val="20"/>
    </w:rPr>
  </w:style>
  <w:style w:type="paragraph" w:customStyle="1" w:styleId="TabellSlutsumma">
    <w:name w:val="Tabell Slutsumma"/>
    <w:basedOn w:val="TabellRader"/>
    <w:link w:val="TabellSlutsummaChar"/>
    <w:qFormat/>
    <w:rsid w:val="003D476F"/>
    <w:pPr>
      <w:keepNext/>
    </w:pPr>
    <w:rPr>
      <w:b/>
    </w:rPr>
  </w:style>
  <w:style w:type="character" w:customStyle="1" w:styleId="TabellSlutsummaChar">
    <w:name w:val="Tabell Slutsumma Char"/>
    <w:basedOn w:val="TabellRaderChar"/>
    <w:link w:val="TabellSlutsumma"/>
    <w:rsid w:val="003D476F"/>
    <w:rPr>
      <w:rFonts w:ascii="TradeGothic CondEighteen" w:eastAsia="Times New Roman" w:hAnsi="TradeGothic CondEighteen" w:cs="Times New Roman"/>
      <w:b/>
      <w:spacing w:val="4"/>
      <w:sz w:val="18"/>
      <w:szCs w:val="20"/>
    </w:rPr>
  </w:style>
  <w:style w:type="paragraph" w:customStyle="1" w:styleId="TabellUnderrubrik">
    <w:name w:val="Tabell Underrubrik"/>
    <w:basedOn w:val="TabellRubrik"/>
    <w:next w:val="Brdtext"/>
    <w:link w:val="TabellUnderrubrikChar"/>
    <w:qFormat/>
    <w:rsid w:val="003D476F"/>
    <w:pPr>
      <w:tabs>
        <w:tab w:val="clear" w:pos="1134"/>
      </w:tabs>
      <w:spacing w:before="0" w:after="100" w:line="200" w:lineRule="exact"/>
      <w:ind w:firstLine="0"/>
    </w:pPr>
    <w:rPr>
      <w:b w:val="0"/>
      <w:sz w:val="17"/>
    </w:rPr>
  </w:style>
  <w:style w:type="character" w:customStyle="1" w:styleId="TabellUnderrubrikChar">
    <w:name w:val="Tabell Underrubrik Char"/>
    <w:basedOn w:val="TabellRubrikChar"/>
    <w:link w:val="TabellUnderrubrik"/>
    <w:rsid w:val="003D476F"/>
    <w:rPr>
      <w:rFonts w:ascii="TradeGothic" w:eastAsia="Times New Roman" w:hAnsi="TradeGothic" w:cs="Times New Roman"/>
      <w:b w:val="0"/>
      <w:sz w:val="17"/>
      <w:szCs w:val="20"/>
    </w:rPr>
  </w:style>
  <w:style w:type="paragraph" w:styleId="Sidhuvud">
    <w:name w:val="header"/>
    <w:basedOn w:val="Normal"/>
    <w:link w:val="SidhuvudChar"/>
    <w:semiHidden/>
    <w:rsid w:val="003D476F"/>
    <w:pPr>
      <w:tabs>
        <w:tab w:val="center" w:pos="4536"/>
        <w:tab w:val="right" w:pos="9072"/>
      </w:tabs>
    </w:pPr>
  </w:style>
  <w:style w:type="character" w:customStyle="1" w:styleId="SidhuvudChar">
    <w:name w:val="Sidhuvud Char"/>
    <w:basedOn w:val="Standardstycketeckensnitt"/>
    <w:link w:val="Sidhuvud"/>
    <w:semiHidden/>
    <w:rsid w:val="003D476F"/>
    <w:rPr>
      <w:rFonts w:eastAsia="Times New Roman" w:cs="Times New Roman"/>
      <w:szCs w:val="20"/>
    </w:rPr>
  </w:style>
  <w:style w:type="paragraph" w:styleId="Sidfot">
    <w:name w:val="footer"/>
    <w:basedOn w:val="Normal"/>
    <w:link w:val="SidfotChar"/>
    <w:semiHidden/>
    <w:rsid w:val="003D476F"/>
    <w:pPr>
      <w:tabs>
        <w:tab w:val="center" w:pos="4536"/>
        <w:tab w:val="right" w:pos="9072"/>
      </w:tabs>
    </w:pPr>
  </w:style>
  <w:style w:type="character" w:customStyle="1" w:styleId="SidfotChar">
    <w:name w:val="Sidfot Char"/>
    <w:basedOn w:val="Standardstycketeckensnitt"/>
    <w:link w:val="Sidfot"/>
    <w:semiHidden/>
    <w:rsid w:val="003D476F"/>
    <w:rPr>
      <w:rFonts w:eastAsia="Times New Roman" w:cs="Times New Roman"/>
      <w:szCs w:val="20"/>
    </w:rPr>
  </w:style>
  <w:style w:type="paragraph" w:customStyle="1" w:styleId="Prophuvudrubrik">
    <w:name w:val="Prop. huvudrubrik"/>
    <w:basedOn w:val="RKbas"/>
    <w:link w:val="ProphuvudrubrikChar"/>
    <w:semiHidden/>
    <w:rsid w:val="003D476F"/>
    <w:pPr>
      <w:overflowPunct w:val="0"/>
      <w:autoSpaceDE w:val="0"/>
      <w:autoSpaceDN w:val="0"/>
      <w:adjustRightInd w:val="0"/>
      <w:textAlignment w:val="baseline"/>
      <w:outlineLvl w:val="0"/>
    </w:pPr>
    <w:rPr>
      <w:rFonts w:eastAsia="Times New Roman" w:cs="Times New Roman"/>
      <w:sz w:val="38"/>
      <w:szCs w:val="20"/>
    </w:rPr>
  </w:style>
  <w:style w:type="character" w:customStyle="1" w:styleId="ProphuvudrubrikChar">
    <w:name w:val="Prop. huvudrubrik Char"/>
    <w:basedOn w:val="RKbasChar"/>
    <w:link w:val="Prophuvudrubrik"/>
    <w:semiHidden/>
    <w:rsid w:val="003D476F"/>
    <w:rPr>
      <w:rFonts w:ascii="Times New Roman" w:eastAsia="Times New Roman" w:hAnsi="Times New Roman" w:cs="Times New Roman"/>
      <w:sz w:val="38"/>
      <w:szCs w:val="20"/>
    </w:rPr>
  </w:style>
  <w:style w:type="paragraph" w:customStyle="1" w:styleId="Propnamnunderskrift1">
    <w:name w:val="Prop. namnunderskrift 1"/>
    <w:basedOn w:val="RKbas"/>
    <w:link w:val="Propnamnunderskrift1Char"/>
    <w:semiHidden/>
    <w:rsid w:val="003D476F"/>
    <w:pPr>
      <w:tabs>
        <w:tab w:val="left" w:pos="2693"/>
      </w:tabs>
      <w:overflowPunct w:val="0"/>
      <w:autoSpaceDE w:val="0"/>
      <w:autoSpaceDN w:val="0"/>
      <w:adjustRightInd w:val="0"/>
      <w:spacing w:before="240" w:after="290"/>
      <w:textAlignment w:val="baseline"/>
    </w:pPr>
    <w:rPr>
      <w:rFonts w:eastAsia="Times New Roman" w:cs="Times New Roman"/>
      <w:i/>
      <w:iCs/>
      <w:sz w:val="20"/>
      <w:szCs w:val="20"/>
    </w:rPr>
  </w:style>
  <w:style w:type="character" w:customStyle="1" w:styleId="Propnamnunderskrift1Char">
    <w:name w:val="Prop. namnunderskrift 1 Char"/>
    <w:basedOn w:val="RKbasChar"/>
    <w:link w:val="Propnamnunderskrift1"/>
    <w:semiHidden/>
    <w:rsid w:val="003D476F"/>
    <w:rPr>
      <w:rFonts w:ascii="Times New Roman" w:eastAsia="Times New Roman" w:hAnsi="Times New Roman" w:cs="Times New Roman"/>
      <w:i/>
      <w:iCs/>
      <w:sz w:val="20"/>
      <w:szCs w:val="20"/>
    </w:rPr>
  </w:style>
  <w:style w:type="paragraph" w:customStyle="1" w:styleId="Propnamnunderskrift2">
    <w:name w:val="Prop. namnunderskrift 2"/>
    <w:basedOn w:val="RKbas"/>
    <w:link w:val="Propnamnunderskrift2Char"/>
    <w:semiHidden/>
    <w:rsid w:val="003D476F"/>
    <w:pPr>
      <w:tabs>
        <w:tab w:val="left" w:pos="2693"/>
        <w:tab w:val="left" w:pos="7474"/>
      </w:tabs>
      <w:overflowPunct w:val="0"/>
      <w:autoSpaceDE w:val="0"/>
      <w:autoSpaceDN w:val="0"/>
      <w:adjustRightInd w:val="0"/>
      <w:ind w:right="-2268"/>
      <w:textAlignment w:val="baseline"/>
    </w:pPr>
    <w:rPr>
      <w:rFonts w:eastAsia="Times New Roman" w:cs="Times New Roman"/>
      <w:i/>
      <w:iCs/>
      <w:sz w:val="20"/>
      <w:szCs w:val="20"/>
    </w:rPr>
  </w:style>
  <w:style w:type="character" w:customStyle="1" w:styleId="Propnamnunderskrift2Char">
    <w:name w:val="Prop. namnunderskrift 2 Char"/>
    <w:basedOn w:val="RKbasChar"/>
    <w:link w:val="Propnamnunderskrift2"/>
    <w:semiHidden/>
    <w:rsid w:val="003D476F"/>
    <w:rPr>
      <w:rFonts w:ascii="Times New Roman" w:eastAsia="Times New Roman" w:hAnsi="Times New Roman" w:cs="Times New Roman"/>
      <w:i/>
      <w:iCs/>
      <w:sz w:val="20"/>
      <w:szCs w:val="20"/>
    </w:rPr>
  </w:style>
  <w:style w:type="paragraph" w:customStyle="1" w:styleId="Proprdatablad">
    <w:name w:val="Prop. rdatablad"/>
    <w:basedOn w:val="Proprubrik"/>
    <w:next w:val="Brdtext"/>
    <w:link w:val="ProprdatabladChar"/>
    <w:semiHidden/>
    <w:rsid w:val="003D476F"/>
    <w:pPr>
      <w:spacing w:after="80"/>
    </w:pPr>
  </w:style>
  <w:style w:type="character" w:customStyle="1" w:styleId="ProprdatabladChar">
    <w:name w:val="Prop. rdatablad Char"/>
    <w:basedOn w:val="ProprubrikChar"/>
    <w:link w:val="Proprdatablad"/>
    <w:semiHidden/>
    <w:rsid w:val="003D476F"/>
    <w:rPr>
      <w:rFonts w:ascii="Times New Roman" w:eastAsia="Times New Roman" w:hAnsi="Times New Roman" w:cs="Times New Roman"/>
      <w:sz w:val="30"/>
      <w:szCs w:val="20"/>
    </w:rPr>
  </w:style>
  <w:style w:type="paragraph" w:customStyle="1" w:styleId="Proputdrag">
    <w:name w:val="Prop. utdrag"/>
    <w:basedOn w:val="Brdtext"/>
    <w:next w:val="Brdtext"/>
    <w:link w:val="ProputdragChar"/>
    <w:semiHidden/>
    <w:rsid w:val="003D476F"/>
  </w:style>
  <w:style w:type="character" w:customStyle="1" w:styleId="ProputdragChar">
    <w:name w:val="Prop. utdrag Char"/>
    <w:basedOn w:val="BrdtextChar"/>
    <w:link w:val="Proputdrag"/>
    <w:semiHidden/>
    <w:rsid w:val="003D476F"/>
    <w:rPr>
      <w:rFonts w:ascii="Times New Roman" w:eastAsia="Times New Roman" w:hAnsi="Times New Roman" w:cs="Times New Roman"/>
      <w:sz w:val="20"/>
      <w:szCs w:val="20"/>
    </w:rPr>
  </w:style>
  <w:style w:type="paragraph" w:styleId="Innehll1">
    <w:name w:val="toc 1"/>
    <w:basedOn w:val="RKbas"/>
    <w:next w:val="Brdtext"/>
    <w:link w:val="Innehll1Char"/>
    <w:uiPriority w:val="39"/>
    <w:rsid w:val="003D476F"/>
    <w:pPr>
      <w:tabs>
        <w:tab w:val="right" w:leader="dot" w:pos="5880"/>
      </w:tabs>
      <w:spacing w:before="100"/>
      <w:ind w:left="397" w:right="510" w:hanging="397"/>
    </w:pPr>
    <w:rPr>
      <w:noProof/>
      <w:sz w:val="20"/>
    </w:rPr>
  </w:style>
  <w:style w:type="character" w:customStyle="1" w:styleId="Innehll1Char">
    <w:name w:val="Innehåll 1 Char"/>
    <w:basedOn w:val="RKbasChar"/>
    <w:link w:val="Innehll1"/>
    <w:uiPriority w:val="39"/>
    <w:rsid w:val="003D476F"/>
    <w:rPr>
      <w:rFonts w:ascii="Times New Roman" w:hAnsi="Times New Roman"/>
      <w:noProof/>
      <w:sz w:val="20"/>
    </w:rPr>
  </w:style>
  <w:style w:type="paragraph" w:styleId="Innehll2">
    <w:name w:val="toc 2"/>
    <w:basedOn w:val="RKbas"/>
    <w:next w:val="Brdtext"/>
    <w:link w:val="Innehll2Char"/>
    <w:uiPriority w:val="39"/>
    <w:rsid w:val="003D476F"/>
    <w:pPr>
      <w:tabs>
        <w:tab w:val="right" w:leader="dot" w:pos="5880"/>
      </w:tabs>
      <w:overflowPunct w:val="0"/>
      <w:autoSpaceDE w:val="0"/>
      <w:autoSpaceDN w:val="0"/>
      <w:adjustRightInd w:val="0"/>
      <w:ind w:left="1134" w:right="510" w:hanging="737"/>
      <w:textAlignment w:val="baseline"/>
    </w:pPr>
    <w:rPr>
      <w:rFonts w:eastAsia="Times New Roman" w:cs="Times New Roman"/>
      <w:noProof/>
      <w:sz w:val="20"/>
      <w:szCs w:val="20"/>
    </w:rPr>
  </w:style>
  <w:style w:type="character" w:customStyle="1" w:styleId="Innehll2Char">
    <w:name w:val="Innehåll 2 Char"/>
    <w:basedOn w:val="RKbasChar"/>
    <w:link w:val="Innehll2"/>
    <w:uiPriority w:val="39"/>
    <w:rsid w:val="003D476F"/>
    <w:rPr>
      <w:rFonts w:ascii="Times New Roman" w:eastAsia="Times New Roman" w:hAnsi="Times New Roman" w:cs="Times New Roman"/>
      <w:noProof/>
      <w:sz w:val="20"/>
      <w:szCs w:val="20"/>
    </w:rPr>
  </w:style>
  <w:style w:type="paragraph" w:styleId="Innehll3">
    <w:name w:val="toc 3"/>
    <w:basedOn w:val="RKbas"/>
    <w:next w:val="Brdtext"/>
    <w:link w:val="Innehll3Char"/>
    <w:uiPriority w:val="39"/>
    <w:semiHidden/>
    <w:rsid w:val="003D476F"/>
    <w:pPr>
      <w:tabs>
        <w:tab w:val="right" w:leader="dot" w:pos="5880"/>
      </w:tabs>
      <w:overflowPunct w:val="0"/>
      <w:autoSpaceDE w:val="0"/>
      <w:autoSpaceDN w:val="0"/>
      <w:adjustRightInd w:val="0"/>
      <w:ind w:left="1985" w:right="510" w:hanging="851"/>
      <w:textAlignment w:val="baseline"/>
    </w:pPr>
    <w:rPr>
      <w:rFonts w:eastAsia="Times New Roman" w:cs="Times New Roman"/>
      <w:noProof/>
      <w:sz w:val="20"/>
      <w:szCs w:val="20"/>
    </w:rPr>
  </w:style>
  <w:style w:type="character" w:customStyle="1" w:styleId="Innehll3Char">
    <w:name w:val="Innehåll 3 Char"/>
    <w:basedOn w:val="RKbasChar"/>
    <w:link w:val="Innehll3"/>
    <w:uiPriority w:val="39"/>
    <w:semiHidden/>
    <w:rsid w:val="003D476F"/>
    <w:rPr>
      <w:rFonts w:ascii="Times New Roman" w:eastAsia="Times New Roman" w:hAnsi="Times New Roman" w:cs="Times New Roman"/>
      <w:noProof/>
      <w:sz w:val="20"/>
      <w:szCs w:val="20"/>
    </w:rPr>
  </w:style>
  <w:style w:type="paragraph" w:customStyle="1" w:styleId="Innehllsfrteckning">
    <w:name w:val="Innehållsförteckning"/>
    <w:basedOn w:val="RKbas"/>
    <w:next w:val="Brdtext"/>
    <w:link w:val="InnehllsfrteckningChar"/>
    <w:semiHidden/>
    <w:rsid w:val="003D476F"/>
    <w:pPr>
      <w:overflowPunct w:val="0"/>
      <w:autoSpaceDE w:val="0"/>
      <w:autoSpaceDN w:val="0"/>
      <w:adjustRightInd w:val="0"/>
      <w:spacing w:before="520" w:after="280"/>
      <w:textAlignment w:val="baseline"/>
    </w:pPr>
    <w:rPr>
      <w:rFonts w:eastAsia="Times New Roman" w:cs="Times New Roman"/>
      <w:sz w:val="27"/>
      <w:szCs w:val="20"/>
    </w:rPr>
  </w:style>
  <w:style w:type="character" w:customStyle="1" w:styleId="InnehllsfrteckningChar">
    <w:name w:val="Innehållsförteckning Char"/>
    <w:basedOn w:val="RKbasChar"/>
    <w:link w:val="Innehllsfrteckning"/>
    <w:semiHidden/>
    <w:rsid w:val="003D476F"/>
    <w:rPr>
      <w:rFonts w:ascii="Times New Roman" w:eastAsia="Times New Roman" w:hAnsi="Times New Roman" w:cs="Times New Roman"/>
      <w:sz w:val="27"/>
      <w:szCs w:val="20"/>
    </w:rPr>
  </w:style>
  <w:style w:type="character" w:styleId="Platshllartext">
    <w:name w:val="Placeholder Text"/>
    <w:basedOn w:val="Standardstycketeckensnitt"/>
    <w:uiPriority w:val="99"/>
    <w:semiHidden/>
    <w:rsid w:val="003D476F"/>
    <w:rPr>
      <w:color w:val="808080"/>
    </w:rPr>
  </w:style>
  <w:style w:type="paragraph" w:styleId="Innehll4">
    <w:name w:val="toc 4"/>
    <w:basedOn w:val="RKbas"/>
    <w:next w:val="Brdtext"/>
    <w:link w:val="Innehll4Char"/>
    <w:uiPriority w:val="39"/>
    <w:rsid w:val="003D476F"/>
    <w:pPr>
      <w:numPr>
        <w:numId w:val="8"/>
      </w:numPr>
      <w:tabs>
        <w:tab w:val="left" w:pos="1134"/>
        <w:tab w:val="right" w:leader="dot" w:pos="5880"/>
      </w:tabs>
      <w:spacing w:before="100"/>
      <w:ind w:left="1134" w:right="510" w:hanging="1134"/>
    </w:pPr>
    <w:rPr>
      <w:sz w:val="20"/>
    </w:rPr>
  </w:style>
  <w:style w:type="character" w:customStyle="1" w:styleId="Innehll4Char">
    <w:name w:val="Innehåll 4 Char"/>
    <w:basedOn w:val="RKbasChar"/>
    <w:link w:val="Innehll4"/>
    <w:uiPriority w:val="39"/>
    <w:rsid w:val="003D476F"/>
    <w:rPr>
      <w:rFonts w:ascii="Times New Roman" w:hAnsi="Times New Roman"/>
      <w:sz w:val="20"/>
    </w:rPr>
  </w:style>
  <w:style w:type="paragraph" w:styleId="Innehll5">
    <w:name w:val="toc 5"/>
    <w:basedOn w:val="RKbas"/>
    <w:next w:val="Brdtext"/>
    <w:link w:val="Innehll5Char"/>
    <w:uiPriority w:val="39"/>
    <w:rsid w:val="003D476F"/>
    <w:pPr>
      <w:tabs>
        <w:tab w:val="left" w:pos="510"/>
        <w:tab w:val="right" w:leader="dot" w:pos="5880"/>
      </w:tabs>
      <w:spacing w:before="100"/>
      <w:ind w:left="851" w:right="510" w:hanging="851"/>
    </w:pPr>
    <w:rPr>
      <w:sz w:val="20"/>
    </w:rPr>
  </w:style>
  <w:style w:type="character" w:customStyle="1" w:styleId="Innehll5Char">
    <w:name w:val="Innehåll 5 Char"/>
    <w:basedOn w:val="RKbasChar"/>
    <w:link w:val="Innehll5"/>
    <w:uiPriority w:val="39"/>
    <w:rsid w:val="003D476F"/>
    <w:rPr>
      <w:rFonts w:ascii="Times New Roman" w:hAnsi="Times New Roman"/>
      <w:sz w:val="20"/>
    </w:rPr>
  </w:style>
  <w:style w:type="paragraph" w:styleId="Innehll6">
    <w:name w:val="toc 6"/>
    <w:basedOn w:val="RKbas"/>
    <w:next w:val="Brdtext"/>
    <w:link w:val="Innehll6Char"/>
    <w:uiPriority w:val="39"/>
    <w:semiHidden/>
    <w:rsid w:val="003D476F"/>
    <w:pPr>
      <w:tabs>
        <w:tab w:val="left" w:pos="510"/>
        <w:tab w:val="right" w:leader="dot" w:pos="5880"/>
      </w:tabs>
      <w:spacing w:before="100"/>
      <w:ind w:left="851" w:right="510" w:hanging="851"/>
    </w:pPr>
    <w:rPr>
      <w:sz w:val="20"/>
    </w:rPr>
  </w:style>
  <w:style w:type="character" w:customStyle="1" w:styleId="Innehll6Char">
    <w:name w:val="Innehåll 6 Char"/>
    <w:basedOn w:val="RKbasChar"/>
    <w:link w:val="Innehll6"/>
    <w:uiPriority w:val="39"/>
    <w:semiHidden/>
    <w:rsid w:val="003D476F"/>
    <w:rPr>
      <w:rFonts w:ascii="Times New Roman" w:hAnsi="Times New Roman"/>
      <w:sz w:val="20"/>
    </w:rPr>
  </w:style>
  <w:style w:type="paragraph" w:styleId="Ballongtext">
    <w:name w:val="Balloon Text"/>
    <w:basedOn w:val="Normal"/>
    <w:link w:val="BallongtextChar"/>
    <w:uiPriority w:val="99"/>
    <w:semiHidden/>
    <w:unhideWhenUsed/>
    <w:rsid w:val="003D476F"/>
    <w:rPr>
      <w:rFonts w:ascii="Tahoma" w:hAnsi="Tahoma" w:cs="Tahoma"/>
      <w:sz w:val="16"/>
      <w:szCs w:val="16"/>
    </w:rPr>
  </w:style>
  <w:style w:type="character" w:customStyle="1" w:styleId="BallongtextChar">
    <w:name w:val="Ballongtext Char"/>
    <w:basedOn w:val="Standardstycketeckensnitt"/>
    <w:link w:val="Ballongtext"/>
    <w:uiPriority w:val="99"/>
    <w:semiHidden/>
    <w:rsid w:val="003D476F"/>
    <w:rPr>
      <w:rFonts w:ascii="Tahoma" w:eastAsia="Times New Roman" w:hAnsi="Tahoma" w:cs="Tahoma"/>
      <w:sz w:val="16"/>
      <w:szCs w:val="16"/>
    </w:rPr>
  </w:style>
  <w:style w:type="numbering" w:customStyle="1" w:styleId="RKnummerlista">
    <w:name w:val="RK nummerlista"/>
    <w:uiPriority w:val="99"/>
    <w:semiHidden/>
    <w:rsid w:val="003D476F"/>
    <w:pPr>
      <w:numPr>
        <w:numId w:val="2"/>
      </w:numPr>
    </w:pPr>
  </w:style>
  <w:style w:type="numbering" w:customStyle="1" w:styleId="RKpunktlista">
    <w:name w:val="RK punktlista"/>
    <w:uiPriority w:val="99"/>
    <w:semiHidden/>
    <w:rsid w:val="003D476F"/>
    <w:pPr>
      <w:numPr>
        <w:numId w:val="3"/>
      </w:numPr>
    </w:pPr>
  </w:style>
  <w:style w:type="numbering" w:customStyle="1" w:styleId="RKstrecklista">
    <w:name w:val="RK strecklista"/>
    <w:uiPriority w:val="99"/>
    <w:semiHidden/>
    <w:rsid w:val="003D476F"/>
    <w:pPr>
      <w:numPr>
        <w:numId w:val="4"/>
      </w:numPr>
    </w:pPr>
  </w:style>
  <w:style w:type="paragraph" w:styleId="Punktlista">
    <w:name w:val="List Bullet"/>
    <w:basedOn w:val="Brdtext"/>
    <w:link w:val="PunktlistaChar"/>
    <w:uiPriority w:val="11"/>
    <w:qFormat/>
    <w:rsid w:val="003D476F"/>
    <w:pPr>
      <w:numPr>
        <w:ilvl w:val="1"/>
        <w:numId w:val="32"/>
      </w:numPr>
      <w:contextualSpacing/>
    </w:pPr>
  </w:style>
  <w:style w:type="character" w:customStyle="1" w:styleId="PunktlistaChar">
    <w:name w:val="Punktlista Char"/>
    <w:basedOn w:val="BrdtextChar"/>
    <w:link w:val="Punktlista"/>
    <w:uiPriority w:val="11"/>
    <w:rsid w:val="003D476F"/>
    <w:rPr>
      <w:rFonts w:ascii="Times New Roman" w:eastAsia="Times New Roman" w:hAnsi="Times New Roman" w:cs="Times New Roman"/>
      <w:sz w:val="20"/>
      <w:szCs w:val="20"/>
    </w:rPr>
  </w:style>
  <w:style w:type="paragraph" w:customStyle="1" w:styleId="Strecklista">
    <w:name w:val="Strecklista"/>
    <w:basedOn w:val="Punktlista"/>
    <w:link w:val="StrecklistaChar"/>
    <w:uiPriority w:val="14"/>
    <w:qFormat/>
    <w:rsid w:val="003D476F"/>
    <w:pPr>
      <w:numPr>
        <w:numId w:val="41"/>
      </w:numPr>
    </w:pPr>
  </w:style>
  <w:style w:type="character" w:customStyle="1" w:styleId="StrecklistaChar">
    <w:name w:val="Strecklista Char"/>
    <w:basedOn w:val="PunktlistaChar"/>
    <w:link w:val="Strecklista"/>
    <w:uiPriority w:val="14"/>
    <w:rsid w:val="003D476F"/>
    <w:rPr>
      <w:rFonts w:ascii="Times New Roman" w:eastAsia="Times New Roman" w:hAnsi="Times New Roman" w:cs="Times New Roman"/>
      <w:sz w:val="20"/>
      <w:szCs w:val="20"/>
    </w:rPr>
  </w:style>
  <w:style w:type="paragraph" w:styleId="Numreradlista">
    <w:name w:val="List Number"/>
    <w:basedOn w:val="Brdtext"/>
    <w:link w:val="NumreradlistaChar"/>
    <w:uiPriority w:val="4"/>
    <w:qFormat/>
    <w:rsid w:val="003D476F"/>
    <w:pPr>
      <w:numPr>
        <w:ilvl w:val="1"/>
        <w:numId w:val="27"/>
      </w:numPr>
      <w:contextualSpacing/>
    </w:pPr>
  </w:style>
  <w:style w:type="character" w:customStyle="1" w:styleId="NumreradlistaChar">
    <w:name w:val="Numrerad lista Char"/>
    <w:basedOn w:val="BrdtextChar"/>
    <w:link w:val="Numreradlista"/>
    <w:uiPriority w:val="4"/>
    <w:rsid w:val="003D476F"/>
    <w:rPr>
      <w:rFonts w:ascii="Times New Roman" w:eastAsia="Times New Roman" w:hAnsi="Times New Roman" w:cs="Times New Roman"/>
      <w:sz w:val="20"/>
      <w:szCs w:val="20"/>
    </w:rPr>
  </w:style>
  <w:style w:type="paragraph" w:customStyle="1" w:styleId="Brdtextram">
    <w:name w:val="Brödtext ram"/>
    <w:basedOn w:val="Brdtext"/>
    <w:next w:val="Brdtextmedindragram"/>
    <w:link w:val="BrdtextramChar"/>
    <w:uiPriority w:val="2"/>
    <w:qFormat/>
    <w:rsid w:val="003D476F"/>
    <w:pPr>
      <w:pBdr>
        <w:top w:val="single" w:sz="4" w:space="2" w:color="auto"/>
        <w:left w:val="single" w:sz="4" w:space="4" w:color="auto"/>
        <w:bottom w:val="single" w:sz="4" w:space="3" w:color="auto"/>
        <w:right w:val="single" w:sz="4" w:space="4" w:color="auto"/>
      </w:pBdr>
      <w:ind w:left="113" w:right="113"/>
    </w:pPr>
  </w:style>
  <w:style w:type="paragraph" w:customStyle="1" w:styleId="Brdtextmedindragram">
    <w:name w:val="Brödtext med indrag ram"/>
    <w:basedOn w:val="Brdtextmedindrag"/>
    <w:link w:val="BrdtextmedindragramChar"/>
    <w:uiPriority w:val="3"/>
    <w:qFormat/>
    <w:rsid w:val="003D476F"/>
    <w:pPr>
      <w:pBdr>
        <w:top w:val="single" w:sz="4" w:space="2" w:color="auto"/>
        <w:left w:val="single" w:sz="4" w:space="4" w:color="auto"/>
        <w:bottom w:val="single" w:sz="4" w:space="3" w:color="auto"/>
        <w:right w:val="single" w:sz="4" w:space="4" w:color="auto"/>
      </w:pBdr>
      <w:ind w:left="113" w:right="113"/>
    </w:pPr>
  </w:style>
  <w:style w:type="character" w:customStyle="1" w:styleId="BrdtextramChar">
    <w:name w:val="Brödtext ram Char"/>
    <w:basedOn w:val="BrdtextChar"/>
    <w:link w:val="Brdtextram"/>
    <w:uiPriority w:val="2"/>
    <w:rsid w:val="003D476F"/>
    <w:rPr>
      <w:rFonts w:ascii="Times New Roman" w:eastAsia="Times New Roman" w:hAnsi="Times New Roman" w:cs="Times New Roman"/>
      <w:sz w:val="20"/>
      <w:szCs w:val="20"/>
    </w:rPr>
  </w:style>
  <w:style w:type="paragraph" w:customStyle="1" w:styleId="Numreradlistaram">
    <w:name w:val="Numrerad lista ram"/>
    <w:basedOn w:val="Numreradlista"/>
    <w:link w:val="NumreradlistaramChar"/>
    <w:uiPriority w:val="6"/>
    <w:qFormat/>
    <w:rsid w:val="003D476F"/>
    <w:pPr>
      <w:numPr>
        <w:numId w:val="29"/>
      </w:numPr>
      <w:pBdr>
        <w:top w:val="single" w:sz="4" w:space="2" w:color="auto"/>
        <w:left w:val="single" w:sz="4" w:space="4" w:color="auto"/>
        <w:bottom w:val="single" w:sz="4" w:space="3" w:color="auto"/>
        <w:right w:val="single" w:sz="4" w:space="4" w:color="auto"/>
      </w:pBdr>
      <w:ind w:right="113"/>
    </w:pPr>
  </w:style>
  <w:style w:type="character" w:customStyle="1" w:styleId="BrdtextmedindragramChar">
    <w:name w:val="Brödtext med indrag ram Char"/>
    <w:basedOn w:val="BrdtextmedindragChar"/>
    <w:link w:val="Brdtextmedindragram"/>
    <w:uiPriority w:val="3"/>
    <w:rsid w:val="003D476F"/>
    <w:rPr>
      <w:rFonts w:ascii="Times New Roman" w:eastAsia="Times New Roman" w:hAnsi="Times New Roman" w:cs="Times New Roman"/>
      <w:sz w:val="20"/>
      <w:szCs w:val="20"/>
    </w:rPr>
  </w:style>
  <w:style w:type="paragraph" w:customStyle="1" w:styleId="Strecklistaram">
    <w:name w:val="Strecklista ram"/>
    <w:basedOn w:val="Strecklista"/>
    <w:link w:val="StrecklistaramChar"/>
    <w:uiPriority w:val="16"/>
    <w:qFormat/>
    <w:rsid w:val="003D476F"/>
    <w:pPr>
      <w:numPr>
        <w:numId w:val="42"/>
      </w:numPr>
      <w:pBdr>
        <w:top w:val="single" w:sz="4" w:space="2" w:color="auto"/>
        <w:left w:val="single" w:sz="4" w:space="4" w:color="auto"/>
        <w:bottom w:val="single" w:sz="4" w:space="3" w:color="auto"/>
        <w:right w:val="single" w:sz="4" w:space="4" w:color="auto"/>
      </w:pBdr>
      <w:ind w:right="113"/>
    </w:pPr>
  </w:style>
  <w:style w:type="character" w:customStyle="1" w:styleId="NumreradlistaramChar">
    <w:name w:val="Numrerad lista ram Char"/>
    <w:basedOn w:val="NumreradlistaChar"/>
    <w:link w:val="Numreradlistaram"/>
    <w:uiPriority w:val="6"/>
    <w:rsid w:val="003D476F"/>
    <w:rPr>
      <w:rFonts w:ascii="Times New Roman" w:eastAsia="Times New Roman" w:hAnsi="Times New Roman" w:cs="Times New Roman"/>
      <w:sz w:val="20"/>
      <w:szCs w:val="20"/>
    </w:rPr>
  </w:style>
  <w:style w:type="paragraph" w:customStyle="1" w:styleId="Punktlistaram">
    <w:name w:val="Punktlista ram"/>
    <w:basedOn w:val="Punktlista"/>
    <w:link w:val="PunktlistaramChar"/>
    <w:uiPriority w:val="12"/>
    <w:qFormat/>
    <w:rsid w:val="003D476F"/>
    <w:pPr>
      <w:numPr>
        <w:numId w:val="39"/>
      </w:numPr>
      <w:pBdr>
        <w:top w:val="single" w:sz="4" w:space="2" w:color="auto"/>
        <w:left w:val="single" w:sz="4" w:space="4" w:color="auto"/>
        <w:bottom w:val="single" w:sz="4" w:space="3" w:color="auto"/>
        <w:right w:val="single" w:sz="4" w:space="4" w:color="auto"/>
      </w:pBdr>
      <w:ind w:right="113"/>
    </w:pPr>
  </w:style>
  <w:style w:type="character" w:customStyle="1" w:styleId="StrecklistaramChar">
    <w:name w:val="Strecklista ram Char"/>
    <w:basedOn w:val="StrecklistaChar"/>
    <w:link w:val="Strecklistaram"/>
    <w:uiPriority w:val="16"/>
    <w:rsid w:val="003D476F"/>
    <w:rPr>
      <w:rFonts w:ascii="Times New Roman" w:eastAsia="Times New Roman" w:hAnsi="Times New Roman" w:cs="Times New Roman"/>
      <w:sz w:val="20"/>
      <w:szCs w:val="20"/>
    </w:rPr>
  </w:style>
  <w:style w:type="character" w:customStyle="1" w:styleId="PunktlistaramChar">
    <w:name w:val="Punktlista ram Char"/>
    <w:basedOn w:val="PunktlistaChar"/>
    <w:link w:val="Punktlistaram"/>
    <w:uiPriority w:val="12"/>
    <w:rsid w:val="003D476F"/>
    <w:rPr>
      <w:rFonts w:ascii="Times New Roman" w:eastAsia="Times New Roman" w:hAnsi="Times New Roman" w:cs="Times New Roman"/>
      <w:sz w:val="20"/>
      <w:szCs w:val="20"/>
    </w:rPr>
  </w:style>
  <w:style w:type="paragraph" w:customStyle="1" w:styleId="Slutstreck">
    <w:name w:val="Slutstreck"/>
    <w:basedOn w:val="Brdtext"/>
    <w:next w:val="Brdtextmedindrag"/>
    <w:link w:val="SlutstreckChar"/>
    <w:semiHidden/>
    <w:qFormat/>
    <w:rsid w:val="003D476F"/>
    <w:pPr>
      <w:spacing w:after="240"/>
    </w:pPr>
    <w:rPr>
      <w:spacing w:val="34"/>
      <w:u w:val="single"/>
    </w:rPr>
  </w:style>
  <w:style w:type="character" w:customStyle="1" w:styleId="SlutstreckChar">
    <w:name w:val="Slutstreck Char"/>
    <w:basedOn w:val="BrdtextChar"/>
    <w:link w:val="Slutstreck"/>
    <w:semiHidden/>
    <w:rsid w:val="003D476F"/>
    <w:rPr>
      <w:rFonts w:ascii="Times New Roman" w:eastAsia="Times New Roman" w:hAnsi="Times New Roman" w:cs="Times New Roman"/>
      <w:spacing w:val="34"/>
      <w:sz w:val="20"/>
      <w:szCs w:val="20"/>
      <w:u w:val="single"/>
    </w:rPr>
  </w:style>
  <w:style w:type="paragraph" w:styleId="Citat">
    <w:name w:val="Quote"/>
    <w:basedOn w:val="Brdtext"/>
    <w:next w:val="Brdtext"/>
    <w:link w:val="CitatChar"/>
    <w:uiPriority w:val="4"/>
    <w:qFormat/>
    <w:rsid w:val="003D476F"/>
    <w:pPr>
      <w:spacing w:before="120" w:after="240"/>
      <w:ind w:left="454"/>
    </w:pPr>
    <w:rPr>
      <w:iCs/>
      <w:sz w:val="19"/>
    </w:rPr>
  </w:style>
  <w:style w:type="character" w:customStyle="1" w:styleId="CitatChar">
    <w:name w:val="Citat Char"/>
    <w:basedOn w:val="Standardstycketeckensnitt"/>
    <w:link w:val="Citat"/>
    <w:uiPriority w:val="4"/>
    <w:rsid w:val="003D476F"/>
    <w:rPr>
      <w:rFonts w:ascii="Times New Roman" w:eastAsia="Times New Roman" w:hAnsi="Times New Roman" w:cs="Times New Roman"/>
      <w:iCs/>
      <w:sz w:val="19"/>
      <w:szCs w:val="20"/>
    </w:rPr>
  </w:style>
  <w:style w:type="numbering" w:customStyle="1" w:styleId="RKnumreradlistaram">
    <w:name w:val="RK numrerad lista ram"/>
    <w:basedOn w:val="Ingenlista"/>
    <w:uiPriority w:val="99"/>
    <w:semiHidden/>
    <w:rsid w:val="003D476F"/>
    <w:pPr>
      <w:numPr>
        <w:numId w:val="10"/>
      </w:numPr>
    </w:pPr>
  </w:style>
  <w:style w:type="paragraph" w:customStyle="1" w:styleId="FigurFotnot">
    <w:name w:val="Figur Fotnot"/>
    <w:basedOn w:val="Brdtext"/>
    <w:next w:val="Brdtext"/>
    <w:link w:val="FigurFotnotChar"/>
    <w:rsid w:val="003D476F"/>
    <w:pPr>
      <w:keepLines/>
      <w:spacing w:before="40"/>
      <w:jc w:val="left"/>
    </w:pPr>
    <w:rPr>
      <w:rFonts w:ascii="TradeGothic CondEighteen" w:hAnsi="TradeGothic CondEighteen"/>
      <w:spacing w:val="4"/>
      <w:sz w:val="14"/>
    </w:rPr>
  </w:style>
  <w:style w:type="character" w:customStyle="1" w:styleId="FigurFotnotChar">
    <w:name w:val="Figur Fotnot Char"/>
    <w:basedOn w:val="BrdtextChar"/>
    <w:link w:val="FigurFotnot"/>
    <w:rsid w:val="003D476F"/>
    <w:rPr>
      <w:rFonts w:ascii="TradeGothic CondEighteen" w:eastAsia="Times New Roman" w:hAnsi="TradeGothic CondEighteen" w:cs="Times New Roman"/>
      <w:spacing w:val="4"/>
      <w:sz w:val="14"/>
      <w:szCs w:val="20"/>
    </w:rPr>
  </w:style>
  <w:style w:type="numbering" w:customStyle="1" w:styleId="RKrubrik1-4">
    <w:name w:val="RK rubrik 1-4"/>
    <w:uiPriority w:val="99"/>
    <w:semiHidden/>
    <w:rsid w:val="003D476F"/>
    <w:pPr>
      <w:numPr>
        <w:numId w:val="23"/>
      </w:numPr>
    </w:pPr>
  </w:style>
  <w:style w:type="paragraph" w:customStyle="1" w:styleId="Brdtextefternumreradlista">
    <w:name w:val="Brödtext efter numrerad lista"/>
    <w:basedOn w:val="Brdtext"/>
    <w:next w:val="Brdtextmedindrag"/>
    <w:link w:val="BrdtextefternumreradlistaChar"/>
    <w:uiPriority w:val="5"/>
    <w:rsid w:val="003D476F"/>
    <w:pPr>
      <w:numPr>
        <w:numId w:val="27"/>
      </w:numPr>
      <w:spacing w:before="230"/>
    </w:pPr>
  </w:style>
  <w:style w:type="character" w:customStyle="1" w:styleId="BrdtextefternumreradlistaChar">
    <w:name w:val="Brödtext efter numrerad lista Char"/>
    <w:basedOn w:val="BrdtextChar"/>
    <w:link w:val="Brdtextefternumreradlista"/>
    <w:uiPriority w:val="5"/>
    <w:rsid w:val="003D476F"/>
    <w:rPr>
      <w:rFonts w:ascii="Times New Roman" w:eastAsia="Times New Roman" w:hAnsi="Times New Roman" w:cs="Times New Roman"/>
      <w:sz w:val="20"/>
      <w:szCs w:val="20"/>
    </w:rPr>
  </w:style>
  <w:style w:type="paragraph" w:customStyle="1" w:styleId="Strecklistainumreradlista">
    <w:name w:val="Strecklista i numrerad lista"/>
    <w:basedOn w:val="Strecklista"/>
    <w:link w:val="StrecklistainumreradlistaChar"/>
    <w:uiPriority w:val="8"/>
    <w:semiHidden/>
    <w:rsid w:val="003D476F"/>
    <w:pPr>
      <w:numPr>
        <w:ilvl w:val="2"/>
        <w:numId w:val="27"/>
      </w:numPr>
    </w:pPr>
  </w:style>
  <w:style w:type="character" w:customStyle="1" w:styleId="StrecklistainumreradlistaChar">
    <w:name w:val="Strecklista i numrerad lista Char"/>
    <w:basedOn w:val="StrecklistaChar"/>
    <w:link w:val="Strecklistainumreradlista"/>
    <w:uiPriority w:val="8"/>
    <w:semiHidden/>
    <w:rsid w:val="003D476F"/>
    <w:rPr>
      <w:rFonts w:ascii="Times New Roman" w:eastAsia="Times New Roman" w:hAnsi="Times New Roman" w:cs="Times New Roman"/>
      <w:sz w:val="20"/>
      <w:szCs w:val="20"/>
    </w:rPr>
  </w:style>
  <w:style w:type="paragraph" w:customStyle="1" w:styleId="Brdtextefternr-listaram">
    <w:name w:val="Brödtext efter nr-lista ram"/>
    <w:basedOn w:val="Brdtext"/>
    <w:next w:val="Brdtextmedindrag"/>
    <w:link w:val="Brdtextefternr-listaramChar"/>
    <w:uiPriority w:val="7"/>
    <w:rsid w:val="003D476F"/>
    <w:pPr>
      <w:numPr>
        <w:numId w:val="29"/>
      </w:numPr>
      <w:spacing w:before="90"/>
    </w:pPr>
  </w:style>
  <w:style w:type="character" w:customStyle="1" w:styleId="Brdtextefternr-listaramChar">
    <w:name w:val="Brödtext efter nr-lista ram Char"/>
    <w:basedOn w:val="BrdtextChar"/>
    <w:link w:val="Brdtextefternr-listaram"/>
    <w:uiPriority w:val="7"/>
    <w:rsid w:val="003D476F"/>
    <w:rPr>
      <w:rFonts w:ascii="Times New Roman" w:eastAsia="Times New Roman" w:hAnsi="Times New Roman" w:cs="Times New Roman"/>
      <w:sz w:val="20"/>
      <w:szCs w:val="20"/>
    </w:rPr>
  </w:style>
  <w:style w:type="paragraph" w:customStyle="1" w:styleId="Strecklistaipunktlista">
    <w:name w:val="Strecklista i punktlista"/>
    <w:basedOn w:val="Strecklistainumreradlista"/>
    <w:link w:val="StrecklistaipunktlistaChar"/>
    <w:uiPriority w:val="8"/>
    <w:semiHidden/>
    <w:rsid w:val="003D476F"/>
    <w:pPr>
      <w:numPr>
        <w:numId w:val="32"/>
      </w:numPr>
    </w:pPr>
  </w:style>
  <w:style w:type="paragraph" w:customStyle="1" w:styleId="Brdtextefterpunktlista">
    <w:name w:val="Brödtext efter punktlista"/>
    <w:basedOn w:val="Brdtext"/>
    <w:next w:val="Brdtextmedindrag"/>
    <w:link w:val="BrdtextefterpunktlistaChar"/>
    <w:uiPriority w:val="12"/>
    <w:rsid w:val="003D476F"/>
    <w:pPr>
      <w:numPr>
        <w:numId w:val="32"/>
      </w:numPr>
      <w:spacing w:before="230"/>
    </w:pPr>
  </w:style>
  <w:style w:type="character" w:customStyle="1" w:styleId="StrecklistaipunktlistaChar">
    <w:name w:val="Strecklista i punktlista Char"/>
    <w:basedOn w:val="StrecklistainumreradlistaChar"/>
    <w:link w:val="Strecklistaipunktlista"/>
    <w:uiPriority w:val="8"/>
    <w:semiHidden/>
    <w:rsid w:val="003D476F"/>
    <w:rPr>
      <w:rFonts w:ascii="Times New Roman" w:eastAsia="Times New Roman" w:hAnsi="Times New Roman" w:cs="Times New Roman"/>
      <w:sz w:val="20"/>
      <w:szCs w:val="20"/>
    </w:rPr>
  </w:style>
  <w:style w:type="character" w:customStyle="1" w:styleId="BrdtextefterpunktlistaChar">
    <w:name w:val="Brödtext efter punktlista Char"/>
    <w:basedOn w:val="BrdtextChar"/>
    <w:link w:val="Brdtextefterpunktlista"/>
    <w:uiPriority w:val="12"/>
    <w:rsid w:val="003D476F"/>
    <w:rPr>
      <w:rFonts w:ascii="Times New Roman" w:eastAsia="Times New Roman" w:hAnsi="Times New Roman" w:cs="Times New Roman"/>
      <w:sz w:val="20"/>
      <w:szCs w:val="20"/>
    </w:rPr>
  </w:style>
  <w:style w:type="paragraph" w:customStyle="1" w:styleId="Brdtextefterstrecklista">
    <w:name w:val="Brödtext efter strecklista"/>
    <w:basedOn w:val="Brdtext"/>
    <w:next w:val="Brdtextmedindrag"/>
    <w:link w:val="BrdtextefterstrecklistaChar"/>
    <w:uiPriority w:val="15"/>
    <w:rsid w:val="003D476F"/>
    <w:pPr>
      <w:numPr>
        <w:numId w:val="41"/>
      </w:numPr>
      <w:spacing w:before="230"/>
    </w:pPr>
  </w:style>
  <w:style w:type="character" w:customStyle="1" w:styleId="BrdtextefterstrecklistaChar">
    <w:name w:val="Brödtext efter strecklista Char"/>
    <w:basedOn w:val="BrdtextChar"/>
    <w:link w:val="Brdtextefterstrecklista"/>
    <w:uiPriority w:val="15"/>
    <w:rsid w:val="003D476F"/>
    <w:rPr>
      <w:rFonts w:ascii="Times New Roman" w:eastAsia="Times New Roman" w:hAnsi="Times New Roman" w:cs="Times New Roman"/>
      <w:sz w:val="20"/>
      <w:szCs w:val="20"/>
    </w:rPr>
  </w:style>
  <w:style w:type="numbering" w:customStyle="1" w:styleId="RKpunktlistaram">
    <w:name w:val="RK punktlista ram"/>
    <w:uiPriority w:val="99"/>
    <w:semiHidden/>
    <w:rsid w:val="003D476F"/>
    <w:pPr>
      <w:numPr>
        <w:numId w:val="34"/>
      </w:numPr>
    </w:pPr>
  </w:style>
  <w:style w:type="paragraph" w:customStyle="1" w:styleId="Brdtextefterpkt-listaram">
    <w:name w:val="Brödtext efter pkt-lista ram"/>
    <w:basedOn w:val="Brdtext"/>
    <w:next w:val="Brdtextmedindrag"/>
    <w:link w:val="Brdtextefterpkt-listaramChar"/>
    <w:uiPriority w:val="13"/>
    <w:rsid w:val="003D476F"/>
    <w:pPr>
      <w:numPr>
        <w:numId w:val="39"/>
      </w:numPr>
      <w:spacing w:before="90"/>
    </w:pPr>
  </w:style>
  <w:style w:type="character" w:customStyle="1" w:styleId="Brdtextefterpkt-listaramChar">
    <w:name w:val="Brödtext efter pkt-lista ram Char"/>
    <w:basedOn w:val="BrdtextChar"/>
    <w:link w:val="Brdtextefterpkt-listaram"/>
    <w:uiPriority w:val="13"/>
    <w:rsid w:val="003D476F"/>
    <w:rPr>
      <w:rFonts w:ascii="Times New Roman" w:eastAsia="Times New Roman" w:hAnsi="Times New Roman" w:cs="Times New Roman"/>
      <w:sz w:val="20"/>
      <w:szCs w:val="20"/>
    </w:rPr>
  </w:style>
  <w:style w:type="numbering" w:customStyle="1" w:styleId="RKstrecklistaram">
    <w:name w:val="RK strecklista ram"/>
    <w:uiPriority w:val="99"/>
    <w:semiHidden/>
    <w:rsid w:val="003D476F"/>
    <w:pPr>
      <w:numPr>
        <w:numId w:val="38"/>
      </w:numPr>
    </w:pPr>
  </w:style>
  <w:style w:type="paragraph" w:customStyle="1" w:styleId="Brdtextefterstrlistaram">
    <w:name w:val="Brödtext efter str.lista ram"/>
    <w:basedOn w:val="Brdtext"/>
    <w:next w:val="Brdtextmedindrag"/>
    <w:link w:val="BrdtextefterstrlistaramChar"/>
    <w:uiPriority w:val="17"/>
    <w:rsid w:val="003D476F"/>
    <w:pPr>
      <w:numPr>
        <w:numId w:val="42"/>
      </w:numPr>
      <w:spacing w:before="90"/>
    </w:pPr>
  </w:style>
  <w:style w:type="character" w:customStyle="1" w:styleId="BrdtextefterstrlistaramChar">
    <w:name w:val="Brödtext efter str.lista ram Char"/>
    <w:basedOn w:val="BrdtextChar"/>
    <w:link w:val="Brdtextefterstrlistaram"/>
    <w:uiPriority w:val="17"/>
    <w:rsid w:val="003D476F"/>
    <w:rPr>
      <w:rFonts w:ascii="Times New Roman" w:eastAsia="Times New Roman" w:hAnsi="Times New Roman" w:cs="Times New Roman"/>
      <w:sz w:val="20"/>
      <w:szCs w:val="20"/>
    </w:rPr>
  </w:style>
  <w:style w:type="character" w:styleId="Hyperlnk">
    <w:name w:val="Hyperlink"/>
    <w:basedOn w:val="Standardstycketeckensnitt"/>
    <w:uiPriority w:val="99"/>
    <w:rsid w:val="003D476F"/>
    <w:rPr>
      <w:color w:val="0000FF" w:themeColor="hyperlink"/>
      <w:u w:val="single"/>
    </w:rPr>
  </w:style>
  <w:style w:type="paragraph" w:styleId="Rubrik">
    <w:name w:val="Title"/>
    <w:basedOn w:val="Normal"/>
    <w:next w:val="Normal"/>
    <w:link w:val="RubrikChar"/>
    <w:uiPriority w:val="10"/>
    <w:semiHidden/>
    <w:qFormat/>
    <w:rsid w:val="003D476F"/>
    <w:pPr>
      <w:spacing w:after="0" w:line="240" w:lineRule="auto"/>
      <w:contextualSpacing/>
      <w:outlineLvl w:val="0"/>
    </w:pPr>
    <w:rPr>
      <w:rFonts w:asciiTheme="majorHAnsi" w:eastAsiaTheme="majorEastAsia" w:hAnsiTheme="majorHAnsi" w:cstheme="majorBidi"/>
      <w:spacing w:val="-10"/>
      <w:kern w:val="28"/>
      <w:sz w:val="56"/>
      <w:szCs w:val="56"/>
    </w:rPr>
  </w:style>
  <w:style w:type="character" w:customStyle="1" w:styleId="RubrikChar">
    <w:name w:val="Rubrik Char"/>
    <w:basedOn w:val="Standardstycketeckensnitt"/>
    <w:link w:val="Rubrik"/>
    <w:uiPriority w:val="10"/>
    <w:semiHidden/>
    <w:rsid w:val="003D476F"/>
    <w:rPr>
      <w:rFonts w:asciiTheme="majorHAnsi" w:eastAsiaTheme="majorEastAsia" w:hAnsiTheme="majorHAnsi" w:cstheme="majorBidi"/>
      <w:spacing w:val="-10"/>
      <w:kern w:val="28"/>
      <w:sz w:val="56"/>
      <w:szCs w:val="56"/>
    </w:rPr>
  </w:style>
  <w:style w:type="paragraph" w:customStyle="1" w:styleId="Propnamnunderskrift2medplatsefter">
    <w:name w:val="Prop. namnunderskrift 2 med plats efter"/>
    <w:basedOn w:val="Propnamnunderskrift2"/>
    <w:next w:val="Brdtext"/>
    <w:semiHidden/>
    <w:rsid w:val="003D476F"/>
    <w:pPr>
      <w:tabs>
        <w:tab w:val="left" w:pos="2126"/>
      </w:tabs>
      <w:spacing w:after="760"/>
    </w:p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mc:Ignorable="w14 w15 w16se w16cid w16 w16cex">
  <w:optimizeForBrowser/>
  <w:allowPNG/>
</w:webSettings>
</file>

<file path=word/_rels/document.xml.rels><?xml version="1.0" encoding="UTF-8" standalone="yes"?>
<Relationships xmlns="http://schemas.openxmlformats.org/package/2006/relationships"><Relationship Id="rId8" Type="http://schemas.openxmlformats.org/officeDocument/2006/relationships/numbering" Target="numbering.xml"/><Relationship Id="rId13" Type="http://schemas.openxmlformats.org/officeDocument/2006/relationships/endnotes" Target="endnotes.xml"/><Relationship Id="rId18" Type="http://schemas.openxmlformats.org/officeDocument/2006/relationships/footer" Target="footer2.xml"/><Relationship Id="rId26" Type="http://schemas.openxmlformats.org/officeDocument/2006/relationships/footer" Target="footer6.xml"/><Relationship Id="rId39" Type="http://schemas.openxmlformats.org/officeDocument/2006/relationships/header" Target="header13.xml"/><Relationship Id="rId3" Type="http://schemas.openxmlformats.org/officeDocument/2006/relationships/customXml" Target="../customXml/item3.xml"/><Relationship Id="rId21" Type="http://schemas.openxmlformats.org/officeDocument/2006/relationships/header" Target="header4.xml"/><Relationship Id="rId34" Type="http://schemas.openxmlformats.org/officeDocument/2006/relationships/header" Target="header11.xml"/><Relationship Id="rId42" Type="http://schemas.openxmlformats.org/officeDocument/2006/relationships/footer" Target="footer14.xml"/><Relationship Id="rId47" Type="http://schemas.openxmlformats.org/officeDocument/2006/relationships/glossaryDocument" Target="glossary/document.xml"/><Relationship Id="rId7" Type="http://schemas.openxmlformats.org/officeDocument/2006/relationships/customXml" Target="../customXml/item7.xml"/><Relationship Id="rId12" Type="http://schemas.openxmlformats.org/officeDocument/2006/relationships/footnotes" Target="footnotes.xml"/><Relationship Id="rId17" Type="http://schemas.openxmlformats.org/officeDocument/2006/relationships/footer" Target="footer1.xml"/><Relationship Id="rId25" Type="http://schemas.openxmlformats.org/officeDocument/2006/relationships/header" Target="header6.xml"/><Relationship Id="rId33" Type="http://schemas.openxmlformats.org/officeDocument/2006/relationships/header" Target="header10.xml"/><Relationship Id="rId38" Type="http://schemas.openxmlformats.org/officeDocument/2006/relationships/footer" Target="footer12.xml"/><Relationship Id="rId46" Type="http://schemas.openxmlformats.org/officeDocument/2006/relationships/fontTable" Target="fontTable.xml"/><Relationship Id="rId2" Type="http://schemas.openxmlformats.org/officeDocument/2006/relationships/customXml" Target="../customXml/item2.xml"/><Relationship Id="rId16" Type="http://schemas.openxmlformats.org/officeDocument/2006/relationships/header" Target="header2.xml"/><Relationship Id="rId20" Type="http://schemas.openxmlformats.org/officeDocument/2006/relationships/footer" Target="footer3.xml"/><Relationship Id="rId29" Type="http://schemas.openxmlformats.org/officeDocument/2006/relationships/footer" Target="footer7.xml"/><Relationship Id="rId41" Type="http://schemas.openxmlformats.org/officeDocument/2006/relationships/footer" Target="footer13.xml"/><Relationship Id="rId1" Type="http://schemas.openxmlformats.org/officeDocument/2006/relationships/customXml" Target="../customXml/item1.xml"/><Relationship Id="rId6" Type="http://schemas.openxmlformats.org/officeDocument/2006/relationships/customXml" Target="../customXml/item6.xml"/><Relationship Id="rId11" Type="http://schemas.openxmlformats.org/officeDocument/2006/relationships/webSettings" Target="webSettings.xml"/><Relationship Id="rId24" Type="http://schemas.openxmlformats.org/officeDocument/2006/relationships/footer" Target="footer5.xml"/><Relationship Id="rId32" Type="http://schemas.openxmlformats.org/officeDocument/2006/relationships/footer" Target="footer9.xml"/><Relationship Id="rId37" Type="http://schemas.openxmlformats.org/officeDocument/2006/relationships/header" Target="header12.xml"/><Relationship Id="rId40" Type="http://schemas.openxmlformats.org/officeDocument/2006/relationships/header" Target="header14.xml"/><Relationship Id="rId45" Type="http://schemas.openxmlformats.org/officeDocument/2006/relationships/header" Target="header16.xml"/><Relationship Id="rId5" Type="http://schemas.openxmlformats.org/officeDocument/2006/relationships/customXml" Target="../customXml/item5.xml"/><Relationship Id="rId15" Type="http://schemas.openxmlformats.org/officeDocument/2006/relationships/header" Target="header1.xml"/><Relationship Id="rId23" Type="http://schemas.openxmlformats.org/officeDocument/2006/relationships/footer" Target="footer4.xml"/><Relationship Id="rId28" Type="http://schemas.openxmlformats.org/officeDocument/2006/relationships/header" Target="header8.xml"/><Relationship Id="rId36" Type="http://schemas.openxmlformats.org/officeDocument/2006/relationships/footer" Target="footer11.xml"/><Relationship Id="rId10" Type="http://schemas.openxmlformats.org/officeDocument/2006/relationships/settings" Target="settings.xml"/><Relationship Id="rId19" Type="http://schemas.openxmlformats.org/officeDocument/2006/relationships/header" Target="header3.xml"/><Relationship Id="rId31" Type="http://schemas.openxmlformats.org/officeDocument/2006/relationships/header" Target="header9.xml"/><Relationship Id="rId44" Type="http://schemas.openxmlformats.org/officeDocument/2006/relationships/footer" Target="footer15.xml"/><Relationship Id="rId4" Type="http://schemas.openxmlformats.org/officeDocument/2006/relationships/customXml" Target="../customXml/item4.xml"/><Relationship Id="rId9" Type="http://schemas.openxmlformats.org/officeDocument/2006/relationships/styles" Target="styles.xml"/><Relationship Id="rId14" Type="http://schemas.openxmlformats.org/officeDocument/2006/relationships/image" Target="media/image1.emf"/><Relationship Id="rId22" Type="http://schemas.openxmlformats.org/officeDocument/2006/relationships/header" Target="header5.xml"/><Relationship Id="rId27" Type="http://schemas.openxmlformats.org/officeDocument/2006/relationships/header" Target="header7.xml"/><Relationship Id="rId30" Type="http://schemas.openxmlformats.org/officeDocument/2006/relationships/footer" Target="footer8.xml"/><Relationship Id="rId35" Type="http://schemas.openxmlformats.org/officeDocument/2006/relationships/footer" Target="footer10.xml"/><Relationship Id="rId43" Type="http://schemas.openxmlformats.org/officeDocument/2006/relationships/header" Target="header15.xml"/><Relationship Id="rId48" Type="http://schemas.openxmlformats.org/officeDocument/2006/relationships/theme" Target="theme/theme1.xml"/></Relationships>
</file>

<file path=word/_rels/settings.xml.rels><?xml version="1.0" encoding="UTF-8" standalone="yes"?>
<Relationships xmlns="http://schemas.openxmlformats.org/package/2006/relationships"><Relationship Id="rId1" Type="http://schemas.openxmlformats.org/officeDocument/2006/relationships/attachedTemplate" Target="https://dhs.sp.regeringskansliet.se/dep/i/lagstiftningsarenden/rs-t/Skrivelse/Forms/Skr-samling/Skr-samling.dotx" TargetMode="External"/></Relationships>
</file>

<file path=word/glossary/_rels/document.xml.rels><?xml version="1.0" encoding="UTF-8" standalone="yes"?>
<Relationships xmlns="http://schemas.openxmlformats.org/package/2006/relationships"><Relationship Id="rId3" Type="http://schemas.openxmlformats.org/officeDocument/2006/relationships/webSettings" Target="webSettings.xml"/><Relationship Id="rId2" Type="http://schemas.openxmlformats.org/officeDocument/2006/relationships/settings" Target="settings.xml"/><Relationship Id="rId1" Type="http://schemas.openxmlformats.org/officeDocument/2006/relationships/styles" Target="styles.xml"/><Relationship Id="rId4" Type="http://schemas.openxmlformats.org/officeDocument/2006/relationships/fontTable" Target="fontTable.xml"/></Relationships>
</file>

<file path=word/glossary/document.xml><?xml version="1.0" encoding="utf-8"?>
<w:glossary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docParts>
    <w:docPart>
      <w:docPartPr>
        <w:name w:val="55B528094DE24341AA270F038750FBFC"/>
        <w:category>
          <w:name w:val="Allmänt"/>
          <w:gallery w:val="placeholder"/>
        </w:category>
        <w:types>
          <w:type w:val="bbPlcHdr"/>
        </w:types>
        <w:behaviors>
          <w:behavior w:val="content"/>
        </w:behaviors>
        <w:guid w:val="{6111C20A-3BFE-4462-A6F3-4480A093C4C8}"/>
      </w:docPartPr>
      <w:docPartBody>
        <w:p w:rsidR="00570961" w:rsidRDefault="000B7C14" w:rsidP="000B7C14">
          <w:pPr>
            <w:pStyle w:val="55B528094DE24341AA270F038750FBFC"/>
          </w:pPr>
          <w:r w:rsidRPr="009362C9">
            <w:rPr>
              <w:rStyle w:val="Platshllartext"/>
              <w:rFonts w:eastAsiaTheme="minorHAnsi"/>
            </w:rPr>
            <w:t>Klicka här för att ange datum.</w:t>
          </w:r>
        </w:p>
      </w:docPartBody>
    </w:docPart>
    <w:docPart>
      <w:docPartPr>
        <w:name w:val="8514226B88964EF68C2DB99C4DAA4931"/>
        <w:category>
          <w:name w:val="Allmänt"/>
          <w:gallery w:val="placeholder"/>
        </w:category>
        <w:types>
          <w:type w:val="bbPlcHdr"/>
        </w:types>
        <w:behaviors>
          <w:behavior w:val="content"/>
        </w:behaviors>
        <w:guid w:val="{73F5636A-45F4-4D56-B17C-EF3BBA651A52}"/>
      </w:docPartPr>
      <w:docPartBody>
        <w:p w:rsidR="00570961" w:rsidRDefault="000B7C14" w:rsidP="000B7C14">
          <w:pPr>
            <w:pStyle w:val="8514226B88964EF68C2DB99C4DAA4931"/>
          </w:pPr>
          <w:r>
            <w:rPr>
              <w:rStyle w:val="Platshllartext"/>
            </w:rPr>
            <w:t>Klicka här för att ange namnunderskrift1</w:t>
          </w:r>
        </w:p>
      </w:docPartBody>
    </w:docPart>
    <w:docPart>
      <w:docPartPr>
        <w:name w:val="ED8164003864478599966805025FA8BA"/>
        <w:category>
          <w:name w:val="Allmänt"/>
          <w:gallery w:val="placeholder"/>
        </w:category>
        <w:types>
          <w:type w:val="bbPlcHdr"/>
        </w:types>
        <w:behaviors>
          <w:behavior w:val="content"/>
        </w:behaviors>
        <w:guid w:val="{B7B0D8B1-5810-4590-9C9D-91742BAD98F5}"/>
      </w:docPartPr>
      <w:docPartBody>
        <w:p w:rsidR="00570961" w:rsidRDefault="000B7C14" w:rsidP="000B7C14">
          <w:pPr>
            <w:pStyle w:val="ED8164003864478599966805025FA8BA"/>
          </w:pPr>
          <w:r w:rsidRPr="009362C9">
            <w:rPr>
              <w:rStyle w:val="Platshllartext"/>
              <w:rFonts w:eastAsiaTheme="minorHAnsi"/>
            </w:rPr>
            <w:t xml:space="preserve">Klicka här för att ange </w:t>
          </w:r>
          <w:r>
            <w:rPr>
              <w:rStyle w:val="Platshllartext"/>
              <w:rFonts w:eastAsiaTheme="minorHAnsi"/>
            </w:rPr>
            <w:t>namnunderskrift2</w:t>
          </w:r>
          <w:r w:rsidRPr="009362C9">
            <w:rPr>
              <w:rStyle w:val="Platshllartext"/>
              <w:rFonts w:eastAsiaTheme="minorHAnsi"/>
            </w:rPr>
            <w:t>.</w:t>
          </w:r>
        </w:p>
      </w:docPartBody>
    </w:docPart>
    <w:docPart>
      <w:docPartPr>
        <w:name w:val="39A375ADCD7D48F5B2992AB2379A168D"/>
        <w:category>
          <w:name w:val="Allmänt"/>
          <w:gallery w:val="placeholder"/>
        </w:category>
        <w:types>
          <w:type w:val="bbPlcHdr"/>
        </w:types>
        <w:behaviors>
          <w:behavior w:val="content"/>
        </w:behaviors>
        <w:guid w:val="{AD4169FE-D741-4A83-A29C-AF27CA9D639E}"/>
      </w:docPartPr>
      <w:docPartBody>
        <w:p w:rsidR="00570961" w:rsidRDefault="00570961" w:rsidP="00570961">
          <w:pPr>
            <w:pStyle w:val="39A375ADCD7D48F5B2992AB2379A168D2"/>
          </w:pPr>
          <w:r w:rsidRPr="008F1771">
            <w:rPr>
              <w:rStyle w:val="Platshllartext"/>
              <w:rFonts w:eastAsiaTheme="minorHAnsi"/>
            </w:rPr>
            <w:t>Klicka här för att ange datum.</w:t>
          </w:r>
        </w:p>
      </w:docPartBody>
    </w:docPart>
    <w:docPart>
      <w:docPartPr>
        <w:name w:val="CB51CDD9A39A46599FF97EB280706710"/>
        <w:category>
          <w:name w:val="Allmänt"/>
          <w:gallery w:val="placeholder"/>
        </w:category>
        <w:types>
          <w:type w:val="bbPlcHdr"/>
        </w:types>
        <w:behaviors>
          <w:behavior w:val="content"/>
        </w:behaviors>
        <w:guid w:val="{5D93C549-CA44-442D-AD2D-93DE29DF72AE}"/>
      </w:docPartPr>
      <w:docPartBody>
        <w:p w:rsidR="00570961" w:rsidRDefault="00570961" w:rsidP="00570961">
          <w:pPr>
            <w:pStyle w:val="CB51CDD9A39A46599FF97EB2807067102"/>
          </w:pPr>
          <w:r w:rsidRPr="007F5652">
            <w:rPr>
              <w:rStyle w:val="Platshllartext"/>
              <w:rFonts w:eastAsiaTheme="minorHAnsi"/>
            </w:rPr>
            <w:t>Klicka här för att ange föredragande statsråd</w:t>
          </w:r>
        </w:p>
      </w:docPartBody>
    </w:docPart>
  </w:docParts>
</w:glossaryDocument>
</file>

<file path=word/glossary/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mc:Ignorable="w14 w15 w16se w16cid w16 w16cex">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Calibri">
    <w:panose1 w:val="020F0502020204030204"/>
    <w:charset w:val="00"/>
    <w:family w:val="swiss"/>
    <w:pitch w:val="variable"/>
    <w:sig w:usb0="E4002EFF" w:usb1="C000247B" w:usb2="00000009" w:usb3="00000000" w:csb0="000001FF" w:csb1="00000000"/>
  </w:font>
  <w:font w:name="Cambria">
    <w:panose1 w:val="02040503050406030204"/>
    <w:charset w:val="00"/>
    <w:family w:val="roman"/>
    <w:pitch w:val="variable"/>
    <w:sig w:usb0="E00006FF" w:usb1="420024FF" w:usb2="02000000" w:usb3="00000000" w:csb0="0000019F" w:csb1="00000000"/>
  </w:font>
  <w:font w:name="TradeGothic">
    <w:panose1 w:val="00000400000000000000"/>
    <w:charset w:val="00"/>
    <w:family w:val="auto"/>
    <w:pitch w:val="variable"/>
    <w:sig w:usb0="00000003" w:usb1="00000000" w:usb2="00000000" w:usb3="00000000" w:csb0="00000001" w:csb1="00000000"/>
  </w:font>
  <w:font w:name="TradeGothic CondEighteen">
    <w:panose1 w:val="00000400000000000000"/>
    <w:charset w:val="00"/>
    <w:family w:val="auto"/>
    <w:pitch w:val="variable"/>
    <w:sig w:usb0="00000003" w:usb1="00000000" w:usb2="00000000" w:usb3="00000000" w:csb0="00000001" w:csb1="00000000"/>
  </w:font>
  <w:font w:name="Tahoma">
    <w:panose1 w:val="020B0604030504040204"/>
    <w:charset w:val="00"/>
    <w:family w:val="swiss"/>
    <w:pitch w:val="variable"/>
    <w:sig w:usb0="E1002EFF" w:usb1="C000605B" w:usb2="00000029" w:usb3="00000000" w:csb0="000101FF" w:csb1="00000000"/>
  </w:font>
  <w:font w:name="Calibri Light">
    <w:panose1 w:val="020F0302020204030204"/>
    <w:charset w:val="00"/>
    <w:family w:val="swiss"/>
    <w:pitch w:val="variable"/>
    <w:sig w:usb0="E4002EFF" w:usb1="C000247B" w:usb2="00000009" w:usb3="00000000" w:csb0="000001FF" w:csb1="00000000"/>
  </w:font>
</w:fonts>
</file>

<file path=word/glossary/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sl="http://schemas.openxmlformats.org/schemaLibrary/2006/main" mc:Ignorable="w14 w15 w16se w16cid w16 w16cex">
  <w:view w:val="normal"/>
  <w:revisionView w:comments="0"/>
  <w:defaultTabStop w:val="1304"/>
  <w:hyphenationZone w:val="425"/>
  <w:characterSpacingControl w:val="doNotCompress"/>
  <w:compat>
    <w:useFELayou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0B7C14"/>
    <w:rsid w:val="000B7C14"/>
    <w:rsid w:val="00570961"/>
  </w:rsids>
  <m:mathPr>
    <m:mathFont m:val="Cambria Math"/>
    <m:brkBin m:val="before"/>
    <m:brkBinSub m:val="--"/>
    <m:smallFrac m:val="0"/>
    <m:dispDef/>
    <m:lMargin m:val="0"/>
    <m:rMargin m:val="0"/>
    <m:defJc m:val="centerGroup"/>
    <m:wrapIndent m:val="1440"/>
    <m:intLim m:val="subSup"/>
    <m:naryLim m:val="undOvr"/>
  </m:mathPr>
  <w:themeFontLang w:val="sv-SE"/>
  <w:clrSchemeMapping w:bg1="light1" w:t1="dark1" w:bg2="light2" w:t2="dark2" w:accent1="accent1" w:accent2="accent2" w:accent3="accent3" w:accent4="accent4" w:accent5="accent5" w:accent6="accent6" w:hyperlink="hyperlink" w:followedHyperlink="followedHyperlink"/>
  <w:decimalSymbol w:val=","/>
  <w:listSeparator w:val=";"/>
  <w15:chartTrackingRefBased/>
</w:settings>
</file>

<file path=word/glossary/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mc:Ignorable="w14 w15 w16se w16cid w16 w16cex">
  <w:docDefaults>
    <w:rPrDefault>
      <w:rPr>
        <w:rFonts w:asciiTheme="minorHAnsi" w:eastAsiaTheme="minorEastAsia" w:hAnsiTheme="minorHAnsi" w:cstheme="minorBidi"/>
        <w:sz w:val="22"/>
        <w:szCs w:val="22"/>
        <w:lang w:val="sv-SE" w:eastAsia="sv-SE" w:bidi="ar-SA"/>
      </w:rPr>
    </w:rPrDefault>
    <w:pPrDefault>
      <w:pPr>
        <w:spacing w:after="160" w:line="259"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style>
  <w:style w:type="character" w:default="1" w:styleId="Standardstycketeckensnitt">
    <w:name w:val="Default Paragraph Font"/>
    <w:uiPriority w:val="1"/>
    <w:semiHidden/>
    <w:unhideWhenUsed/>
  </w:style>
  <w:style w:type="table" w:default="1" w:styleId="Normaltabell">
    <w:name w:val="Normal Table"/>
    <w:uiPriority w:val="99"/>
    <w:semiHidden/>
    <w:unhideWhenUsed/>
    <w:tblPr>
      <w:tblInd w:w="0" w:type="dxa"/>
      <w:tblCellMar>
        <w:top w:w="0" w:type="dxa"/>
        <w:left w:w="108" w:type="dxa"/>
        <w:bottom w:w="0" w:type="dxa"/>
        <w:right w:w="108" w:type="dxa"/>
      </w:tblCellMar>
    </w:tblPr>
  </w:style>
  <w:style w:type="numbering" w:default="1" w:styleId="Ingenlista">
    <w:name w:val="No List"/>
    <w:uiPriority w:val="99"/>
    <w:semiHidden/>
    <w:unhideWhenUsed/>
  </w:style>
  <w:style w:type="character" w:styleId="Platshllartext">
    <w:name w:val="Placeholder Text"/>
    <w:basedOn w:val="Standardstycketeckensnitt"/>
    <w:uiPriority w:val="99"/>
    <w:semiHidden/>
    <w:rsid w:val="00570961"/>
    <w:rPr>
      <w:color w:val="808080"/>
    </w:rPr>
  </w:style>
  <w:style w:type="paragraph" w:customStyle="1" w:styleId="55B528094DE24341AA270F038750FBFC">
    <w:name w:val="55B528094DE24341AA270F038750FBFC"/>
    <w:rsid w:val="000B7C14"/>
    <w:pPr>
      <w:tabs>
        <w:tab w:val="left" w:pos="2268"/>
      </w:tabs>
      <w:overflowPunct w:val="0"/>
      <w:autoSpaceDE w:val="0"/>
      <w:autoSpaceDN w:val="0"/>
      <w:adjustRightInd w:val="0"/>
      <w:spacing w:after="0" w:line="240" w:lineRule="auto"/>
      <w:jc w:val="both"/>
      <w:textAlignment w:val="baseline"/>
    </w:pPr>
    <w:rPr>
      <w:rFonts w:ascii="Times New Roman" w:eastAsia="Times New Roman" w:hAnsi="Times New Roman" w:cs="Times New Roman"/>
      <w:sz w:val="20"/>
      <w:szCs w:val="20"/>
      <w:lang w:eastAsia="en-US"/>
    </w:rPr>
  </w:style>
  <w:style w:type="paragraph" w:customStyle="1" w:styleId="8514226B88964EF68C2DB99C4DAA4931">
    <w:name w:val="8514226B88964EF68C2DB99C4DAA4931"/>
    <w:rsid w:val="000B7C14"/>
    <w:pPr>
      <w:tabs>
        <w:tab w:val="left" w:pos="2693"/>
      </w:tabs>
      <w:overflowPunct w:val="0"/>
      <w:autoSpaceDE w:val="0"/>
      <w:autoSpaceDN w:val="0"/>
      <w:adjustRightInd w:val="0"/>
      <w:spacing w:before="240" w:after="290" w:line="240" w:lineRule="auto"/>
      <w:textAlignment w:val="baseline"/>
    </w:pPr>
    <w:rPr>
      <w:rFonts w:ascii="Times New Roman" w:eastAsia="Times New Roman" w:hAnsi="Times New Roman" w:cs="Times New Roman"/>
      <w:i/>
      <w:iCs/>
      <w:sz w:val="20"/>
      <w:szCs w:val="20"/>
      <w:lang w:eastAsia="en-US"/>
    </w:rPr>
  </w:style>
  <w:style w:type="paragraph" w:customStyle="1" w:styleId="ED8164003864478599966805025FA8BA">
    <w:name w:val="ED8164003864478599966805025FA8BA"/>
    <w:rsid w:val="000B7C14"/>
    <w:pPr>
      <w:tabs>
        <w:tab w:val="left" w:pos="2693"/>
        <w:tab w:val="left" w:pos="7474"/>
      </w:tabs>
      <w:overflowPunct w:val="0"/>
      <w:autoSpaceDE w:val="0"/>
      <w:autoSpaceDN w:val="0"/>
      <w:adjustRightInd w:val="0"/>
      <w:spacing w:after="0" w:line="240" w:lineRule="auto"/>
      <w:ind w:right="-2268"/>
      <w:textAlignment w:val="baseline"/>
    </w:pPr>
    <w:rPr>
      <w:rFonts w:ascii="Times New Roman" w:eastAsia="Times New Roman" w:hAnsi="Times New Roman" w:cs="Times New Roman"/>
      <w:i/>
      <w:iCs/>
      <w:sz w:val="20"/>
      <w:szCs w:val="20"/>
      <w:lang w:eastAsia="en-US"/>
    </w:rPr>
  </w:style>
  <w:style w:type="paragraph" w:customStyle="1" w:styleId="39A375ADCD7D48F5B2992AB2379A168D">
    <w:name w:val="39A375ADCD7D48F5B2992AB2379A168D"/>
    <w:rsid w:val="000B7C14"/>
    <w:pPr>
      <w:tabs>
        <w:tab w:val="left" w:pos="2268"/>
      </w:tabs>
      <w:overflowPunct w:val="0"/>
      <w:autoSpaceDE w:val="0"/>
      <w:autoSpaceDN w:val="0"/>
      <w:adjustRightInd w:val="0"/>
      <w:spacing w:after="0" w:line="240" w:lineRule="auto"/>
      <w:jc w:val="both"/>
      <w:textAlignment w:val="baseline"/>
    </w:pPr>
    <w:rPr>
      <w:rFonts w:ascii="Times New Roman" w:eastAsia="Times New Roman" w:hAnsi="Times New Roman" w:cs="Times New Roman"/>
      <w:sz w:val="20"/>
      <w:szCs w:val="20"/>
      <w:lang w:eastAsia="en-US"/>
    </w:rPr>
  </w:style>
  <w:style w:type="paragraph" w:customStyle="1" w:styleId="CB51CDD9A39A46599FF97EB280706710">
    <w:name w:val="CB51CDD9A39A46599FF97EB280706710"/>
    <w:rsid w:val="000B7C14"/>
    <w:pPr>
      <w:tabs>
        <w:tab w:val="left" w:pos="2268"/>
      </w:tabs>
      <w:overflowPunct w:val="0"/>
      <w:autoSpaceDE w:val="0"/>
      <w:autoSpaceDN w:val="0"/>
      <w:adjustRightInd w:val="0"/>
      <w:spacing w:after="0" w:line="240" w:lineRule="auto"/>
      <w:jc w:val="both"/>
      <w:textAlignment w:val="baseline"/>
    </w:pPr>
    <w:rPr>
      <w:rFonts w:ascii="Times New Roman" w:eastAsia="Times New Roman" w:hAnsi="Times New Roman" w:cs="Times New Roman"/>
      <w:sz w:val="20"/>
      <w:szCs w:val="20"/>
      <w:lang w:eastAsia="en-US"/>
    </w:rPr>
  </w:style>
  <w:style w:type="paragraph" w:customStyle="1" w:styleId="F1D9BEE5EDBD4EAF864B078A642CFB13">
    <w:name w:val="F1D9BEE5EDBD4EAF864B078A642CFB13"/>
    <w:rsid w:val="000B7C14"/>
    <w:pPr>
      <w:tabs>
        <w:tab w:val="left" w:pos="2268"/>
      </w:tabs>
      <w:overflowPunct w:val="0"/>
      <w:autoSpaceDE w:val="0"/>
      <w:autoSpaceDN w:val="0"/>
      <w:adjustRightInd w:val="0"/>
      <w:spacing w:after="0" w:line="240" w:lineRule="auto"/>
      <w:jc w:val="both"/>
      <w:textAlignment w:val="baseline"/>
    </w:pPr>
    <w:rPr>
      <w:rFonts w:ascii="Times New Roman" w:eastAsia="Times New Roman" w:hAnsi="Times New Roman" w:cs="Times New Roman"/>
      <w:sz w:val="20"/>
      <w:szCs w:val="20"/>
      <w:lang w:eastAsia="en-US"/>
    </w:rPr>
  </w:style>
  <w:style w:type="paragraph" w:customStyle="1" w:styleId="6023277CD3CB46E682522FB70F72879F">
    <w:name w:val="6023277CD3CB46E682522FB70F72879F"/>
    <w:rsid w:val="000B7C14"/>
    <w:pPr>
      <w:tabs>
        <w:tab w:val="left" w:pos="2268"/>
      </w:tabs>
      <w:overflowPunct w:val="0"/>
      <w:autoSpaceDE w:val="0"/>
      <w:autoSpaceDN w:val="0"/>
      <w:adjustRightInd w:val="0"/>
      <w:spacing w:after="0" w:line="240" w:lineRule="auto"/>
      <w:jc w:val="both"/>
      <w:textAlignment w:val="baseline"/>
    </w:pPr>
    <w:rPr>
      <w:rFonts w:ascii="Times New Roman" w:eastAsia="Times New Roman" w:hAnsi="Times New Roman" w:cs="Times New Roman"/>
      <w:sz w:val="20"/>
      <w:szCs w:val="20"/>
      <w:lang w:eastAsia="en-US"/>
    </w:rPr>
  </w:style>
  <w:style w:type="paragraph" w:customStyle="1" w:styleId="39A375ADCD7D48F5B2992AB2379A168D1">
    <w:name w:val="39A375ADCD7D48F5B2992AB2379A168D1"/>
    <w:rsid w:val="00570961"/>
    <w:pPr>
      <w:tabs>
        <w:tab w:val="left" w:pos="2268"/>
      </w:tabs>
      <w:overflowPunct w:val="0"/>
      <w:autoSpaceDE w:val="0"/>
      <w:autoSpaceDN w:val="0"/>
      <w:adjustRightInd w:val="0"/>
      <w:spacing w:after="0" w:line="240" w:lineRule="auto"/>
      <w:jc w:val="both"/>
      <w:textAlignment w:val="baseline"/>
    </w:pPr>
    <w:rPr>
      <w:rFonts w:ascii="Times New Roman" w:eastAsia="Times New Roman" w:hAnsi="Times New Roman" w:cs="Times New Roman"/>
      <w:sz w:val="20"/>
      <w:szCs w:val="20"/>
      <w:lang w:eastAsia="en-US"/>
    </w:rPr>
  </w:style>
  <w:style w:type="paragraph" w:customStyle="1" w:styleId="CB51CDD9A39A46599FF97EB2807067101">
    <w:name w:val="CB51CDD9A39A46599FF97EB2807067101"/>
    <w:rsid w:val="00570961"/>
    <w:pPr>
      <w:tabs>
        <w:tab w:val="left" w:pos="2268"/>
      </w:tabs>
      <w:overflowPunct w:val="0"/>
      <w:autoSpaceDE w:val="0"/>
      <w:autoSpaceDN w:val="0"/>
      <w:adjustRightInd w:val="0"/>
      <w:spacing w:after="0" w:line="240" w:lineRule="auto"/>
      <w:jc w:val="both"/>
      <w:textAlignment w:val="baseline"/>
    </w:pPr>
    <w:rPr>
      <w:rFonts w:ascii="Times New Roman" w:eastAsia="Times New Roman" w:hAnsi="Times New Roman" w:cs="Times New Roman"/>
      <w:sz w:val="20"/>
      <w:szCs w:val="20"/>
      <w:lang w:eastAsia="en-US"/>
    </w:rPr>
  </w:style>
  <w:style w:type="paragraph" w:customStyle="1" w:styleId="B7C88DB7A555421B952A1B5A349241A0">
    <w:name w:val="B7C88DB7A555421B952A1B5A349241A0"/>
    <w:rsid w:val="00570961"/>
    <w:pPr>
      <w:tabs>
        <w:tab w:val="left" w:pos="2268"/>
      </w:tabs>
      <w:overflowPunct w:val="0"/>
      <w:autoSpaceDE w:val="0"/>
      <w:autoSpaceDN w:val="0"/>
      <w:adjustRightInd w:val="0"/>
      <w:spacing w:after="0" w:line="240" w:lineRule="auto"/>
      <w:jc w:val="both"/>
      <w:textAlignment w:val="baseline"/>
    </w:pPr>
    <w:rPr>
      <w:rFonts w:ascii="Times New Roman" w:eastAsia="Times New Roman" w:hAnsi="Times New Roman" w:cs="Times New Roman"/>
      <w:sz w:val="20"/>
      <w:szCs w:val="20"/>
      <w:lang w:eastAsia="en-US"/>
    </w:rPr>
  </w:style>
  <w:style w:type="paragraph" w:customStyle="1" w:styleId="C0ADE2CF8DB84F768BDDAB82BE4F5343">
    <w:name w:val="C0ADE2CF8DB84F768BDDAB82BE4F5343"/>
    <w:rsid w:val="00570961"/>
    <w:pPr>
      <w:tabs>
        <w:tab w:val="left" w:pos="2268"/>
      </w:tabs>
      <w:overflowPunct w:val="0"/>
      <w:autoSpaceDE w:val="0"/>
      <w:autoSpaceDN w:val="0"/>
      <w:adjustRightInd w:val="0"/>
      <w:spacing w:after="0" w:line="240" w:lineRule="auto"/>
      <w:jc w:val="both"/>
      <w:textAlignment w:val="baseline"/>
    </w:pPr>
    <w:rPr>
      <w:rFonts w:ascii="Times New Roman" w:eastAsia="Times New Roman" w:hAnsi="Times New Roman" w:cs="Times New Roman"/>
      <w:sz w:val="20"/>
      <w:szCs w:val="20"/>
      <w:lang w:eastAsia="en-US"/>
    </w:rPr>
  </w:style>
  <w:style w:type="paragraph" w:customStyle="1" w:styleId="39A375ADCD7D48F5B2992AB2379A168D2">
    <w:name w:val="39A375ADCD7D48F5B2992AB2379A168D2"/>
    <w:rsid w:val="00570961"/>
    <w:pPr>
      <w:tabs>
        <w:tab w:val="left" w:pos="2268"/>
      </w:tabs>
      <w:overflowPunct w:val="0"/>
      <w:autoSpaceDE w:val="0"/>
      <w:autoSpaceDN w:val="0"/>
      <w:adjustRightInd w:val="0"/>
      <w:spacing w:after="0" w:line="240" w:lineRule="auto"/>
      <w:jc w:val="both"/>
      <w:textAlignment w:val="baseline"/>
    </w:pPr>
    <w:rPr>
      <w:rFonts w:ascii="Times New Roman" w:eastAsia="Times New Roman" w:hAnsi="Times New Roman" w:cs="Times New Roman"/>
      <w:sz w:val="20"/>
      <w:szCs w:val="20"/>
      <w:lang w:eastAsia="en-US"/>
    </w:rPr>
  </w:style>
  <w:style w:type="paragraph" w:customStyle="1" w:styleId="CB51CDD9A39A46599FF97EB2807067102">
    <w:name w:val="CB51CDD9A39A46599FF97EB2807067102"/>
    <w:rsid w:val="00570961"/>
    <w:pPr>
      <w:tabs>
        <w:tab w:val="left" w:pos="2268"/>
      </w:tabs>
      <w:overflowPunct w:val="0"/>
      <w:autoSpaceDE w:val="0"/>
      <w:autoSpaceDN w:val="0"/>
      <w:adjustRightInd w:val="0"/>
      <w:spacing w:after="0" w:line="240" w:lineRule="auto"/>
      <w:jc w:val="both"/>
      <w:textAlignment w:val="baseline"/>
    </w:pPr>
    <w:rPr>
      <w:rFonts w:ascii="Times New Roman" w:eastAsia="Times New Roman" w:hAnsi="Times New Roman" w:cs="Times New Roman"/>
      <w:sz w:val="20"/>
      <w:szCs w:val="20"/>
      <w:lang w:eastAsia="en-US"/>
    </w:rPr>
  </w:style>
  <w:style w:type="paragraph" w:customStyle="1" w:styleId="B7C88DB7A555421B952A1B5A349241A01">
    <w:name w:val="B7C88DB7A555421B952A1B5A349241A01"/>
    <w:rsid w:val="00570961"/>
    <w:pPr>
      <w:tabs>
        <w:tab w:val="left" w:pos="2268"/>
      </w:tabs>
      <w:overflowPunct w:val="0"/>
      <w:autoSpaceDE w:val="0"/>
      <w:autoSpaceDN w:val="0"/>
      <w:adjustRightInd w:val="0"/>
      <w:spacing w:after="0" w:line="240" w:lineRule="auto"/>
      <w:jc w:val="both"/>
      <w:textAlignment w:val="baseline"/>
    </w:pPr>
    <w:rPr>
      <w:rFonts w:ascii="Times New Roman" w:eastAsia="Times New Roman" w:hAnsi="Times New Roman" w:cs="Times New Roman"/>
      <w:sz w:val="20"/>
      <w:szCs w:val="20"/>
      <w:lang w:eastAsia="en-US"/>
    </w:rPr>
  </w:style>
  <w:style w:type="paragraph" w:customStyle="1" w:styleId="C0ADE2CF8DB84F768BDDAB82BE4F53431">
    <w:name w:val="C0ADE2CF8DB84F768BDDAB82BE4F53431"/>
    <w:rsid w:val="00570961"/>
    <w:pPr>
      <w:tabs>
        <w:tab w:val="left" w:pos="2268"/>
      </w:tabs>
      <w:overflowPunct w:val="0"/>
      <w:autoSpaceDE w:val="0"/>
      <w:autoSpaceDN w:val="0"/>
      <w:adjustRightInd w:val="0"/>
      <w:spacing w:after="0" w:line="240" w:lineRule="auto"/>
      <w:jc w:val="both"/>
      <w:textAlignment w:val="baseline"/>
    </w:pPr>
    <w:rPr>
      <w:rFonts w:ascii="Times New Roman" w:eastAsia="Times New Roman" w:hAnsi="Times New Roman" w:cs="Times New Roman"/>
      <w:sz w:val="20"/>
      <w:szCs w:val="20"/>
      <w:lang w:eastAsia="en-US"/>
    </w:rPr>
  </w:style>
</w:styles>
</file>

<file path=word/glossary/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mc:Ignorable="w14 w15 w16se w16cid w16 w16cex">
  <w:optimizeForBrowser/>
  <w:allowPNG/>
</w:webSettings>
</file>

<file path=word/theme/theme1.xml><?xml version="1.0" encoding="utf-8"?>
<a:theme xmlns:a="http://schemas.openxmlformats.org/drawingml/2006/main" name="Office-tema">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mbria"/>
        <a:ea typeface=""/>
        <a:cs typeface=""/>
        <a:font script="Jpan" typeface="ＭＳ 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明朝"/>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_rels/item6.xml.rels><?xml version="1.0" encoding="UTF-8" standalone="yes"?>
<Relationships xmlns="http://schemas.openxmlformats.org/package/2006/relationships"><Relationship Id="rId1" Type="http://schemas.openxmlformats.org/officeDocument/2006/relationships/customXmlProps" Target="itemProps6.xml"/></Relationships>
</file>

<file path=customXml/_rels/item7.xml.rels><?xml version="1.0" encoding="UTF-8" standalone="yes"?>
<Relationships xmlns="http://schemas.openxmlformats.org/package/2006/relationships"><Relationship Id="rId1" Type="http://schemas.openxmlformats.org/officeDocument/2006/relationships/customXmlProps" Target="itemProps7.xml"/></Relationships>
</file>

<file path=customXml/item1.xml><?xml version="1.0" encoding="utf-8"?>
<dokumentvärden xmlns="http://rkdhs/mallar/lagstiftning/Skr/Skr.xsd">
  <departementsnamn>Infrastrukturdepartementet</departementsnamn>
  <logos>
    <logo id="26">AQAAAHQAAACnAAAAXQAAANsAAAC7AAAAYxQAAFoLAAC8GgAA1BYAACBFTUYAAAEAWA4AAF8AAAAEAAAADQAAAFgAAAAAAAAAAAQAAAADAABAAQAA8AAAAEEAZABvAGIAZQAgAFMAeQBzAHQAZQBtAHMAAAARAAAADAAAAAgAAAASAAAADAAAAAEAAAAKAAAAEAAAAAAAAAAAAAAADAAAABAAAAAAAAAAAAAAAAkAAAAQAAAA1AEAAE4DAAALAAAAEAAAAJwAAAAaAQAAEwAAAAwAAAACAAAAJwAAABgAAAABAAAAAAAAAAAAAAAAAAAAJQAAAAwAAAABAAAAXwAAADQAAAACAAAALAAAAAAAAAAsAAAAAAAAAAAiAQACAAAAAAAAAAAAAAAAAAAAAAAAACUAAAAMAAAAAgAAADoAAAAMAAAACgAAAF8AAAA0AAAAAwAAACwAAAAAAAAALAAAAAAAAAAFAAAAAAAAAAAAAAAAAAAAAAAAAAAAAAAlAAAADAAAAAMAAAAoAAAADAAAAAIAAABbAAAALAAAAMAAAABcAAAAwgAAAGIAAAABAAAAAgAAAAIAAABDAhYBQwIjAV8AAAA0AAAAAgAAACwAAAAAAAAALAAAAAAAAAAAIgEAAgAAAAAAAAAAAAAAAAAAAAAAAAAlAAAADAAAAAIAAAAoAAAADAAAAAMAAAAnAAAAGAAAAAMAAAABAAAAAAAAAAAAAAAlAAAADAAAAAMAAAAoAAAADAAAAAEAAABaAAAALAAAAMAAAABcAAAAwgAAAGIAAAABAAAAAgAAAAIAAABDAhYBQwIjARMAAAAMAAAAAgAAACcAAAAYAAAAAQAAAAAAAAAAAAAAAAAAACUAAAAMAAAAAQAAACgAAAAMAAAAAwAAAF8AAAA0AAAAAwAAACwAAAAAAAAALAAAAAAAAAAAIgEAAwAAAAAAAAAAAAAAAAAAAAAAAAAlAAAADAAAAAMAAAAoAAAADAAAAAIAAAA6AAAADAAAAAoAAABfAAAANAAAAAIAAAAsAAAAAAAAACwAAAAAAAAABQAAAAAAAAAAAAAAAAAAAAAAAAAAAAAAJQAAAAwAAAACAAAAKAAAAAwAAAADAAAAWwAAACwAAAC+AAAAXgAAAMQAAABgAAAAAQAAAAIAAAACAAAAPAIcAUkCHAFfAAAANAAAAAMAAAAsAAAAAAAAACwAAAAAAAAAACIBAAMAAAAAAAAAAAAAAAAAAAAAAAAAJQAAAAwAAAADAAAAKAAAAAwAAAACAAAAJwAAABgAAAACAAAAAQAAAAAAAAAAAAAAJQAAAAwAAAACAAAAKAAAAAwAAAABAAAAWgAAACwAAAC+AAAAXgAAAMQAAABgAAAAAQAAAAIAAAACAAAAPAIcAUkCHAE6AAAADAAAAAoAAAA7AAAACAAAABsAAAAQAAAATAIAAC0BAABYAAAATAAAAL0AAABgAAAAxQAAAGgAAAAMAAAATAIxAUgCNQFDAjUBPgI1AToCMgE6Ai0BOgIoAT4CJAFDAiQBSAIkAUwCKAFMAi0BPQAAAAgAAAA8AAAACAAAAEAAAAAYAAAAn4YBAJ+GAQBhef7/YXn+/zoAAAAMAAAABwAAADsAAAAIAAAAGwAAABAAAABDAgAAWgEAAFgAAADoAAAAqAAAAGYAAADaAAAAdQAAADMAAABLAloBSwJaAUsCWgFLAkwBSAJAAUgCQAFWAkkBWwJbAVsCWwFrAlsBawJbAWsCWwFkAkoBVQJBAVUCQQFvAkgBewJaAXsCWgGKAloBigJaAYoCWgFuAjUBQwI4AUMCOAFDAjgBQwI4AUMCOAFDAjgBGAI1AfwBWgELAloBCwJaAQsCWgELAloBFwJIATACQQEwAkEBIgJKARsCWwErAlsBKwJbASsCWwErAlsBMAJJAT4CQAE+AkABOwJMATwCWgFDAloBQwJaAUMCWgE9AAAACAAAADwAAAAIAAAAQAAAABgAAACfhgEAn4YBAGF5/v9hef7/OgAAAAwAAAAHAAAAOwAAAAgAAAAbAAAAEAAAAEMCAACOAQAAWAAAAJgCAACmAAAAcgAAANsAAACGAAAAnwAAAIcCjgGHAo4BhwKOAYkCcwGPAl8BjwJfAYECWgGEAmYBhAJmAYQCZgGBAmUBfwJmAX0CZgF6AmgBegJtAXsCcQF+AnIBgAJyAYQCcwGGAnABhgJwAYYCcAGGAnsBeAJ7AWoCewFpAnEBaQJxAWkCcQFrAnMBbgJyAXACcgF0AnEBdAJtAXUCagF0AmgBcgJnAXACZQFsAmYBbAJmAWwCZgFuAl4BZgJeAV4CXgFgAmYBYAJmAWACZgFeAmYBWwJnAVkCZwFXAmkBVwJtAVgCcQFbAnIBXQJyAWACcgFjAnABYwJwAWMCcAFjAnsBUwJ7AUUCewFGAnABRgJwAUYCcAFHAnIBSgJyAUwCcwFPAnIBUAJvAVECbAFRAmkBTwJoAU0CZQFIAmYBSAJmAUoCXgFDAl4BQwJeAUMCXgFDAl4BQwJeAUMCXgE8Al4BPQJmAT0CZgE5AmUBNwJoATUCaQE0AmwBNQJvATYCcgE5AnMBPAJyAT4CcgFAAnABQAJwAUACcAFBAnsBMwJ7ASMCewEjAnABIwJwASMCcAEmAnIBKQJyASsCcgEuAnEBLgJtAS8CaQEtAmcBKwJnASgCZgEmAmYBJgJmASYCZgEoAl4BIAJeARgCXgEaAmYBGgJmARoCZgEWAmUBFAJnARICaAERAmoBEQJtARICcQEVAnIBFwJyARsCcwEcAnEBHAJxARwCcQEcAnsBDgJ7AQACewEAAnABAAJwAQACcAECAnMBBQJyAQgCcgELAnEBCwJtAQsCaAEJAmYBBwJmAQUCZQECAmYBAgJmAQICZgEEAloB9gFfAfYBXwH9AXMB/wGOAUMCjgFDAo4BQwKOAT0AAAAIAAAAPAAAAAgAAABAAAAAGAAAAJ+GAQCfhgEAYXn+/2F5/v86AAAADAAAAAcAAAA7AAAACAAAABsAAAAQAAAAQwIAAC8CAABYAAAAoAAAAKgAAACHAAAA2gAAALsAAAAhAAAAQwIvAnECJwJ8AiICggIfAowCHQKMAgkCjALxAYwC1wGMAtcBjAKXAYwClwGMApcBQwKXAUMClwFDApcBQwKXAUMClwFDApcB+gGXAfoBlwH6AZcB+gHXAfoB1wH6AdcB+gHXAfoB8AH6AQkC+gEdAgQCHwIKAiICFAInAkMCLwJDAi8CPQAAAAgAAAA8AAAACAAAAEAAAAAYAAAAn4YBAJ+GAQBhef7/YXn+/zoAAAAMAAAABwAAADsAAAAIAAAAGwAAABAAAAAiAgAA0gEAAFgAAAAwAQAArAAAAIwAAADAAAAAnAAAAEUAAAA5AtIBOQLSATkC0gE+AqkBPgKpAT4CqQE2AqcBNwKvATcCrwEwAq8BMAK0ATACtAEwArQBMAK3ATICuAE0AroBOAK5ATgCuQE4ArkBNwLCAS4CwgElAsIBJAK5ASQCuQEkArkBJwK6ASgCuQEpArkBLAK4ASwCtAEtAq8BJwKvAScCrwEoAqgBIgKoASICqAEiAqgBHAKoAR4CrwEeAq8BGAKvARgCtAEYArgBGwK5ARwCuQEeAroBIAK5ASACuQEgArkBHwLCARYCwgENAsIBDQK5AQ0CuQENArkBEQK6ARICuAEUArcBFAK0ARQCtAEUArQBFAKvAQ4CrwEOAq8BDgKnAQcCqQEMAtIBDALSAQwC0gE9AAAACAAAADwAAAAIAAAAQAAAABgAAACfhgEAn4YBAGF5/v9hef7/OgAAAAwAAAAHAAAAOwAAAAgAAAAbAAAAEAAAAGUCAADSAQAAWAAAADABAADCAAAAjAAAANYAAACcAAAARQAAAE8C0gFPAtIBTwLSAUkCqQFJAqkBSQKpAVECpwFQAq8BUAKvAVcCrwFXArQBVwK0AVcCtAFXArcBVQK4AVMCugFPArkBTwK5AU8CuQFQAsIBWQLCAWICwgFjArkBYwK5AWMCuQFgAroBXwK5AV4CuQFbArgBWwK0AVsCrwFgAq8BYAKvAV8CqAFlAqgBZQKoAWUCqAFrAqgBaQKvAWkCrwFvAq8BbwK0AW8CuAFsArkBawK5AWkCugFnArkBZwK5AWcCuQFoAsIBcQLCAXoCwgF6ArkBegK5AXoCuQF3AroBdQK4AXMCtwFzArQBcwK0AXMCtAFzAq8BeQKvAXkCrwF5AqcBgAKpAXsC0gF7AtIBewLSAT0AAAAIAAAAPAAAAAgAAABAAAAAGAAAAJ+GAQCfhgEAYXn+/2F5/v86AAAADAAAAAcAAAA7AAAACAAAABsAAAAQAAAAQwIAAAoCAABYAAAAMAEAALcAAACeAAAAzAAAAK8AAABFAAAALAIKAiwCCgIsAgoCJwLfAScC3wEnAt8BLgLeAS0C5gEtAuYBNALlATQC6wE0AusBNALrATUC7gEzAvABMQLxAS0C8AEtAvABLQLwAS4C+gE3AvoBQAL6AUEC8AFBAvABQQLwAT8C8QE9AvABPALwATkC8AE5AusBOQLmAT4C5gE+AuYBPQLfAUQC3wFEAt8BRALfAUoC3gFJAuYBSQLmAU8C5gFPAusBTwLvAUwC8AFLAvEBSQLxAUcC8AFHAvABRwLwAUgC+gFSAvoBWwL6AVwC8AFcAvABXALwAVgC8QFWAvABVALvAVQC7AFUAuwBVALsAVQC5gFcAuYBXALmAVsC3gFiAuABXQIKAl0CCgJdAgoCPQAAAAgAAAA8AAAACAAAAEAAAAAYAAAAn4YBAJ+GAQBhef7/YXn+/ygAAAAMAAAAAgAAACgAAAAMAAAAAwAAAA4AAAAUAAAAAAAAABAAAAAUAAAA</logo>
  </logos>
  <närvarande>statsrådet Johansson, ordförande, och statsråden Hallengren, Hultqvist, Damberg, Shekarabi, Ygeman, Linde, Ekström, Strandhäll, Eneroth, Ernkrans, Nordmark, Thorwaldsson, Gustafsdotter, Elger, Farmanbar, Danielsson, Karkiainen </närvarande>
  <föredragande>statsminister Andersson, ordförande, och statsråden Johansson, Hallengren, Hultqvist, Damberg, Shekarabi, Ygeman, Linde, Ekström, Strandhäll, Eneroth, Dahlgren, Ernkrans, Hallberg, Nordmark, Sätherberg, Thorwaldsson, Gustafsdotter, Axelsson Kihlblom, Elger, Farmanbar, Danielsson, Karkiainen </föredragande>
  <departementsenhet id="Infrastrukturdepartementet"/>
  <dokumentnummer etikett="Skr.">2021/22:80</dokumentnummer>
  <titel>Riksrevisionens rapport om kostnadskontroll i infrastrukturinvesteringar</titel>
  <template id="16"/>
  <kapitel/>
  <avsnitt/>
  <fastaavsnitt/>
  <bilagor>
    <bilaga bilagenummer="" bilageetikett="Bilaga"/>
  </bilagor>
</dokumentvärden>
</file>

<file path=customXml/item2.xml><?xml version="1.0" encoding="utf-8"?>
<?mso-contentType ?>
<customXsn xmlns="http://schemas.microsoft.com/office/2006/metadata/customXsn">
  <xsnLocation/>
  <cached>True</cached>
  <openByDefault>False</openByDefault>
  <xsnScope/>
</customXsn>
</file>

<file path=customXml/item3.xml><?xml version="1.0" encoding="utf-8"?>
<?mso-contentType ?>
<FormTemplates xmlns="http://schemas.microsoft.com/sharepoint/v3/contenttype/forms">
  <Display>DocumentLibraryForm</Display>
  <Edit>DocumentLibraryForm</Edit>
  <New>DocumentLibraryForm</New>
</FormTemplates>
</file>

<file path=customXml/item4.xml><?xml version="1.0" encoding="utf-8"?>
<?mso-contentType ?>
<spe:Receivers xmlns:spe="http://schemas.microsoft.com/sharepoint/events">
  <Receiver>
    <Name>Document ID Generator</Name>
    <Synchronization>Synchronous</Synchronization>
    <Type>10001</Type>
    <SequenceNumber>1000</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10002</Type>
    <SequenceNumber>1001</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10004</Type>
    <SequenceNumber>1002</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10006</Type>
    <SequenceNumber>1003</SequenceNumber>
    <Url/>
    <Assembly>Microsoft.Office.DocumentManagement, Version=16.0.0.0, Culture=neutral, PublicKeyToken=71e9bce111e9429c</Assembly>
    <Class>Microsoft.Office.DocumentManagement.Internal.DocIdHandler</Class>
    <Data/>
    <Filter/>
  </Receiver>
</spe:Receivers>
</file>

<file path=customXml/item5.xml><?xml version="1.0" encoding="utf-8"?>
<?mso-contentType ?>
<SharedContentType xmlns="Microsoft.SharePoint.Taxonomy.ContentTypeSync" SourceId="d07acfae-4dfa-4949-99a8-259efd31a6ae" ContentTypeId="0x010100BBA312BF02777149882D207184EC35C032" PreviousValue="false"/>
</file>

<file path=customXml/item6.xml><?xml version="1.0" encoding="utf-8"?>
<p:properties xmlns:p="http://schemas.microsoft.com/office/2006/metadata/properties" xmlns:xsi="http://www.w3.org/2001/XMLSchema-instance" xmlns:pc="http://schemas.microsoft.com/office/infopath/2007/PartnerControls">
  <documentManagement>
    <edbe0b5c82304c8e847ab7b8c02a77c3 xmlns="cc625d36-bb37-4650-91b9-0c96159295ba">
      <Terms xmlns="http://schemas.microsoft.com/office/infopath/2007/PartnerControls">
        <TermInfo xmlns="http://schemas.microsoft.com/office/infopath/2007/PartnerControls">
          <TermName xmlns="http://schemas.microsoft.com/office/infopath/2007/PartnerControls">1.6. Riksdagsskrivelser</TermName>
          <TermId xmlns="http://schemas.microsoft.com/office/infopath/2007/PartnerControls">b346a697-2768-4574-a4e2-2d37df3d599f</TermId>
        </TermInfo>
      </Terms>
    </edbe0b5c82304c8e847ab7b8c02a77c3>
    <k46d94c0acf84ab9a79866a9d8b1905f xmlns="cc625d36-bb37-4650-91b9-0c96159295ba">
      <Terms xmlns="http://schemas.microsoft.com/office/infopath/2007/PartnerControls">
        <TermInfo xmlns="http://schemas.microsoft.com/office/infopath/2007/PartnerControls">
          <TermName xmlns="http://schemas.microsoft.com/office/infopath/2007/PartnerControls">Infrastrukturdepartementet</TermName>
          <TermId xmlns="http://schemas.microsoft.com/office/infopath/2007/PartnerControls">b4672fb3-9e8e-45ed-bc79-c9d3daddca02</TermId>
        </TermInfo>
      </Terms>
    </k46d94c0acf84ab9a79866a9d8b1905f>
    <TaxCatchAll xmlns="cc625d36-bb37-4650-91b9-0c96159295ba">
      <Value>16</Value>
      <Value>88</Value>
    </TaxCatchAll>
    <DirtyMigration xmlns="4e9c2f0c-7bf8-49af-8356-cbf363fc78a7">false</DirtyMigration>
    <RecordNumber xmlns="4e9c2f0c-7bf8-49af-8356-cbf363fc78a7" xsi:nil="true"/>
    <RKNyckelord xmlns="18f3d968-6251-40b0-9f11-012b293496c2" xsi:nil="true"/>
    <_dlc_DocId xmlns="4f5ca95d-8798-43a8-9b50-3b2f8b9416bf">6VV7YVCVAJZ7-373442560-10327</_dlc_DocId>
    <_dlc_DocIdUrl xmlns="4f5ca95d-8798-43a8-9b50-3b2f8b9416bf">
      <Url>https://dhs.sp.regeringskansliet.se/yta/sb-gransk/_layouts/15/DocIdRedir.aspx?ID=6VV7YVCVAJZ7-373442560-10327</Url>
      <Description>6VV7YVCVAJZ7-373442560-10327</Description>
    </_dlc_DocIdUrl>
  </documentManagement>
</p:properties>
</file>

<file path=customXml/item7.xml><?xml version="1.0" encoding="utf-8"?>
<ct:contentTypeSchema xmlns:ct="http://schemas.microsoft.com/office/2006/metadata/contentType" xmlns:ma="http://schemas.microsoft.com/office/2006/metadata/properties/metaAttributes" ct:_="" ma:_="" ma:contentTypeName="RK Word" ma:contentTypeID="0x010100BBA312BF02777149882D207184EC35C03200809FFC4ADB9B6B46A924C31E5E6E4CF0" ma:contentTypeVersion="38" ma:contentTypeDescription="Skapa nytt dokument med möjlighet att välja RK-mall" ma:contentTypeScope="" ma:versionID="7eb0ca854e9200630794cb76d0a0c041">
  <xsd:schema xmlns:xsd="http://www.w3.org/2001/XMLSchema" xmlns:xs="http://www.w3.org/2001/XMLSchema" xmlns:p="http://schemas.microsoft.com/office/2006/metadata/properties" xmlns:ns2="4e9c2f0c-7bf8-49af-8356-cbf363fc78a7" xmlns:ns4="cc625d36-bb37-4650-91b9-0c96159295ba" xmlns:ns5="18f3d968-6251-40b0-9f11-012b293496c2" xmlns:ns6="9c9941df-7074-4a92-bf99-225d24d78d61" xmlns:ns7="4f5ca95d-8798-43a8-9b50-3b2f8b9416bf" targetNamespace="http://schemas.microsoft.com/office/2006/metadata/properties" ma:root="true" ma:fieldsID="38f8ddb04922b9d3709da2142207060f" ns2:_="" ns4:_="" ns5:_="" ns6:_="" ns7:_="">
    <xsd:import namespace="4e9c2f0c-7bf8-49af-8356-cbf363fc78a7"/>
    <xsd:import namespace="cc625d36-bb37-4650-91b9-0c96159295ba"/>
    <xsd:import namespace="18f3d968-6251-40b0-9f11-012b293496c2"/>
    <xsd:import namespace="9c9941df-7074-4a92-bf99-225d24d78d61"/>
    <xsd:import namespace="4f5ca95d-8798-43a8-9b50-3b2f8b9416bf"/>
    <xsd:element name="properties">
      <xsd:complexType>
        <xsd:sequence>
          <xsd:element name="documentManagement">
            <xsd:complexType>
              <xsd:all>
                <xsd:element ref="ns2:RecordNumber" minOccurs="0"/>
                <xsd:element ref="ns2:DirtyMigration" minOccurs="0"/>
                <xsd:element ref="ns4:TaxCatchAllLabel" minOccurs="0"/>
                <xsd:element ref="ns4:k46d94c0acf84ab9a79866a9d8b1905f" minOccurs="0"/>
                <xsd:element ref="ns4:TaxCatchAll" minOccurs="0"/>
                <xsd:element ref="ns4:edbe0b5c82304c8e847ab7b8c02a77c3" minOccurs="0"/>
                <xsd:element ref="ns5:RKNyckelord" minOccurs="0"/>
                <xsd:element ref="ns6:SharedWithUsers" minOccurs="0"/>
                <xsd:element ref="ns7:_dlc_DocId" minOccurs="0"/>
                <xsd:element ref="ns7:_dlc_DocIdUrl" minOccurs="0"/>
                <xsd:element ref="ns7:_dlc_DocIdPersistId"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4e9c2f0c-7bf8-49af-8356-cbf363fc78a7" elementFormDefault="qualified">
    <xsd:import namespace="http://schemas.microsoft.com/office/2006/documentManagement/types"/>
    <xsd:import namespace="http://schemas.microsoft.com/office/infopath/2007/PartnerControls"/>
    <xsd:element name="RecordNumber" ma:index="3" nillable="true" ma:displayName="Diarienummer" ma:internalName="RecordNumber">
      <xsd:simpleType>
        <xsd:restriction base="dms:Text">
          <xsd:maxLength value="255"/>
        </xsd:restriction>
      </xsd:simpleType>
    </xsd:element>
    <xsd:element name="DirtyMigration" ma:index="5" nillable="true" ma:displayName="Migrerad inte uppdaterad" ma:default="0" ma:internalName="DirtyMigration">
      <xsd:simpleType>
        <xsd:restriction base="dms:Boolean"/>
      </xsd:simpleType>
    </xsd:element>
  </xsd:schema>
  <xsd:schema xmlns:xsd="http://www.w3.org/2001/XMLSchema" xmlns:xs="http://www.w3.org/2001/XMLSchema" xmlns:dms="http://schemas.microsoft.com/office/2006/documentManagement/types" xmlns:pc="http://schemas.microsoft.com/office/infopath/2007/PartnerControls" targetNamespace="cc625d36-bb37-4650-91b9-0c96159295ba" elementFormDefault="qualified">
    <xsd:import namespace="http://schemas.microsoft.com/office/2006/documentManagement/types"/>
    <xsd:import namespace="http://schemas.microsoft.com/office/infopath/2007/PartnerControls"/>
    <xsd:element name="TaxCatchAllLabel" ma:index="6" nillable="true" ma:displayName="Global taxonomikolumn1" ma:description="" ma:hidden="true" ma:list="{2311779a-7458-4354-9411-ec27cd5f36ea}" ma:internalName="TaxCatchAllLabel" ma:readOnly="true" ma:showField="CatchAllDataLabel" ma:web="d391929d-c6ca-41b4-94ac-336dbad8055a">
      <xsd:complexType>
        <xsd:complexContent>
          <xsd:extension base="dms:MultiChoiceLookup">
            <xsd:sequence>
              <xsd:element name="Value" type="dms:Lookup" maxOccurs="unbounded" minOccurs="0" nillable="true"/>
            </xsd:sequence>
          </xsd:extension>
        </xsd:complexContent>
      </xsd:complexType>
    </xsd:element>
    <xsd:element name="k46d94c0acf84ab9a79866a9d8b1905f" ma:index="11" nillable="true" ma:taxonomy="true" ma:internalName="k46d94c0acf84ab9a79866a9d8b1905f" ma:taxonomyFieldName="Organisation" ma:displayName="Organisatorisk enhet" ma:default="" ma:fieldId="{446d94c0-acf8-4ab9-a798-66a9d8b1905f}" ma:sspId="d07acfae-4dfa-4949-99a8-259efd31a6ae" ma:termSetId="8c1436be-a8c9-4c8f-93bb-07dc2d5595bf" ma:anchorId="00000000-0000-0000-0000-000000000000" ma:open="false" ma:isKeyword="false">
      <xsd:complexType>
        <xsd:sequence>
          <xsd:element ref="pc:Terms" minOccurs="0" maxOccurs="1"/>
        </xsd:sequence>
      </xsd:complexType>
    </xsd:element>
    <xsd:element name="TaxCatchAll" ma:index="13" nillable="true" ma:displayName="Taxonomy Catch All Column" ma:description="" ma:hidden="true" ma:list="{2311779a-7458-4354-9411-ec27cd5f36ea}" ma:internalName="TaxCatchAll" ma:showField="CatchAllData" ma:web="d391929d-c6ca-41b4-94ac-336dbad8055a">
      <xsd:complexType>
        <xsd:complexContent>
          <xsd:extension base="dms:MultiChoiceLookup">
            <xsd:sequence>
              <xsd:element name="Value" type="dms:Lookup" maxOccurs="unbounded" minOccurs="0" nillable="true"/>
            </xsd:sequence>
          </xsd:extension>
        </xsd:complexContent>
      </xsd:complexType>
    </xsd:element>
    <xsd:element name="edbe0b5c82304c8e847ab7b8c02a77c3" ma:index="14" nillable="true" ma:taxonomy="true" ma:internalName="edbe0b5c82304c8e847ab7b8c02a77c3" ma:taxonomyFieldName="ActivityCategory" ma:displayName="Aktivitetskategori" ma:default="" ma:fieldId="{edbe0b5c-8230-4c8e-847a-b7b8c02a77c3}" ma:sspId="d07acfae-4dfa-4949-99a8-259efd31a6ae" ma:termSetId="8bf97125-e7b6-456b-9da4-c0e62cf3e5a7" ma:anchorId="00000000-0000-0000-0000-000000000000" ma:open="false" ma:isKeyword="false">
      <xsd:complexType>
        <xsd:sequence>
          <xsd:element ref="pc:Terms" minOccurs="0" maxOccurs="1"/>
        </xsd:sequence>
      </xsd:complexType>
    </xsd:element>
  </xsd:schema>
  <xsd:schema xmlns:xsd="http://www.w3.org/2001/XMLSchema" xmlns:xs="http://www.w3.org/2001/XMLSchema" xmlns:dms="http://schemas.microsoft.com/office/2006/documentManagement/types" xmlns:pc="http://schemas.microsoft.com/office/infopath/2007/PartnerControls" targetNamespace="18f3d968-6251-40b0-9f11-012b293496c2" elementFormDefault="qualified">
    <xsd:import namespace="http://schemas.microsoft.com/office/2006/documentManagement/types"/>
    <xsd:import namespace="http://schemas.microsoft.com/office/infopath/2007/PartnerControls"/>
    <xsd:element name="RKNyckelord" ma:index="16" nillable="true" ma:displayName="Nyckelord" ma:internalName="RKNyckelord">
      <xsd:simpleType>
        <xsd:restriction base="dms:Text">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9c9941df-7074-4a92-bf99-225d24d78d61" elementFormDefault="qualified">
    <xsd:import namespace="http://schemas.microsoft.com/office/2006/documentManagement/types"/>
    <xsd:import namespace="http://schemas.microsoft.com/office/infopath/2007/PartnerControls"/>
    <xsd:element name="SharedWithUsers" ma:index="17" nillable="true" ma:displayName="Delat med" ma:description=""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schema>
  <xsd:schema xmlns:xsd="http://www.w3.org/2001/XMLSchema" xmlns:xs="http://www.w3.org/2001/XMLSchema" xmlns:dms="http://schemas.microsoft.com/office/2006/documentManagement/types" xmlns:pc="http://schemas.microsoft.com/office/infopath/2007/PartnerControls" targetNamespace="4f5ca95d-8798-43a8-9b50-3b2f8b9416bf" elementFormDefault="qualified">
    <xsd:import namespace="http://schemas.microsoft.com/office/2006/documentManagement/types"/>
    <xsd:import namespace="http://schemas.microsoft.com/office/infopath/2007/PartnerControls"/>
    <xsd:element name="_dlc_DocId" ma:index="18" nillable="true" ma:displayName="Dokument-ID-värde" ma:description="Värdet för dokument-ID som tilldelats till det här objektet." ma:internalName="_dlc_DocId" ma:readOnly="true">
      <xsd:simpleType>
        <xsd:restriction base="dms:Text"/>
      </xsd:simpleType>
    </xsd:element>
    <xsd:element name="_dlc_DocIdUrl" ma:index="19" nillable="true" ma:displayName="Dokument-ID" ma:description="Permanent länk till det här dokumentet." ma:hidden="true" ma:internalName="_dlc_DocIdUrl" ma:readOnly="true">
      <xsd:complexType>
        <xsd:complexContent>
          <xsd:extension base="dms:URL">
            <xsd:sequence>
              <xsd:element name="Url" type="dms:ValidUrl" minOccurs="0" nillable="true"/>
              <xsd:element name="Description" type="xsd:string" nillable="true"/>
            </xsd:sequence>
          </xsd:extension>
        </xsd:complexContent>
      </xsd:complexType>
    </xsd:element>
    <xsd:element name="_dlc_DocIdPersistId" ma:index="20" nillable="true" ma:displayName="Spara ID" ma:description="Behåll ID vid tillägg." ma:hidden="true" ma:internalName="_dlc_DocIdPersistId" ma:readOnly="true">
      <xsd:simpleType>
        <xsd:restriction base="dms:Boolea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7" ma:displayName="Innehållstyp"/>
        <xsd:element ref="dc:title" minOccurs="0" maxOccurs="1" ma:index="1" ma:displayName="Rubrik"/>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068625C3-B546-44A5-B525-B7CC092E5AD6}">
  <ds:schemaRefs>
    <ds:schemaRef ds:uri="http://rkdhs/mallar/lagstiftning/Skr/Skr-kapitel.xsd"/>
    <ds:schemaRef ds:uri="http://rkdhs/mallar/lagstiftning/Skr/Skr.xsd"/>
  </ds:schemaRefs>
</ds:datastoreItem>
</file>

<file path=customXml/itemProps2.xml><?xml version="1.0" encoding="utf-8"?>
<ds:datastoreItem xmlns:ds="http://schemas.openxmlformats.org/officeDocument/2006/customXml" ds:itemID="{A161A6D9-E793-4E96-8850-EC2656258FBB}">
  <ds:schemaRefs>
    <ds:schemaRef ds:uri="http://schemas.microsoft.com/office/2006/metadata/customXsn"/>
  </ds:schemaRefs>
</ds:datastoreItem>
</file>

<file path=customXml/itemProps3.xml><?xml version="1.0" encoding="utf-8"?>
<ds:datastoreItem xmlns:ds="http://schemas.openxmlformats.org/officeDocument/2006/customXml" ds:itemID="{E10BF228-F4DC-4929-86CD-88F70E06E3F2}">
  <ds:schemaRefs>
    <ds:schemaRef ds:uri="http://schemas.microsoft.com/sharepoint/v3/contenttype/forms"/>
  </ds:schemaRefs>
</ds:datastoreItem>
</file>

<file path=customXml/itemProps4.xml><?xml version="1.0" encoding="utf-8"?>
<ds:datastoreItem xmlns:ds="http://schemas.openxmlformats.org/officeDocument/2006/customXml" ds:itemID="{F3A51403-2758-4D0D-950B-735A8B154DEE}">
  <ds:schemaRefs>
    <ds:schemaRef ds:uri="http://schemas.microsoft.com/sharepoint/events"/>
  </ds:schemaRefs>
</ds:datastoreItem>
</file>

<file path=customXml/itemProps5.xml><?xml version="1.0" encoding="utf-8"?>
<ds:datastoreItem xmlns:ds="http://schemas.openxmlformats.org/officeDocument/2006/customXml" ds:itemID="{6D52F141-B44A-41DA-BB05-F792BFBC6B7A}"/>
</file>

<file path=customXml/itemProps6.xml><?xml version="1.0" encoding="utf-8"?>
<ds:datastoreItem xmlns:ds="http://schemas.openxmlformats.org/officeDocument/2006/customXml" ds:itemID="{9AF86385-2813-47DF-BCA5-0D39D699945B}">
  <ds:schemaRefs>
    <ds:schemaRef ds:uri="cc625d36-bb37-4650-91b9-0c96159295ba"/>
    <ds:schemaRef ds:uri="http://purl.org/dc/elements/1.1/"/>
    <ds:schemaRef ds:uri="http://schemas.openxmlformats.org/package/2006/metadata/core-properties"/>
    <ds:schemaRef ds:uri="http://schemas.microsoft.com/office/infopath/2007/PartnerControls"/>
    <ds:schemaRef ds:uri="315b4cf0-de59-4150-ade7-749e4d237fce"/>
    <ds:schemaRef ds:uri="http://purl.org/dc/terms/"/>
    <ds:schemaRef ds:uri="18f3d968-6251-40b0-9f11-012b293496c2"/>
    <ds:schemaRef ds:uri="4e9c2f0c-7bf8-49af-8356-cbf363fc78a7"/>
    <ds:schemaRef ds:uri="http://schemas.microsoft.com/office/2006/documentManagement/types"/>
    <ds:schemaRef ds:uri="http://schemas.microsoft.com/office/2006/metadata/properties"/>
    <ds:schemaRef ds:uri="http://www.w3.org/XML/1998/namespace"/>
    <ds:schemaRef ds:uri="http://purl.org/dc/dcmitype/"/>
  </ds:schemaRefs>
</ds:datastoreItem>
</file>

<file path=customXml/itemProps7.xml><?xml version="1.0" encoding="utf-8"?>
<ds:datastoreItem xmlns:ds="http://schemas.openxmlformats.org/officeDocument/2006/customXml" ds:itemID="{B381C74C-6264-4CB7-8382-F3F0DE826538}"/>
</file>

<file path=docProps/app.xml><?xml version="1.0" encoding="utf-8"?>
<Properties xmlns="http://schemas.openxmlformats.org/officeDocument/2006/extended-properties" xmlns:vt="http://schemas.openxmlformats.org/officeDocument/2006/docPropsVTypes">
  <Template>Skr-samling</Template>
  <TotalTime>0</TotalTime>
  <Pages>68</Pages>
  <Words>3492</Words>
  <Characters>18513</Characters>
  <Application>Microsoft Office Word</Application>
  <DocSecurity>0</DocSecurity>
  <Lines>154</Lines>
  <Paragraphs>43</Paragraphs>
  <ScaleCrop>false</ScaleCrop>
  <HeadingPairs>
    <vt:vector size="2" baseType="variant">
      <vt:variant>
        <vt:lpstr>Rubrik</vt:lpstr>
      </vt:variant>
      <vt:variant>
        <vt:i4>1</vt:i4>
      </vt:variant>
    </vt:vector>
  </HeadingPairs>
  <TitlesOfParts>
    <vt:vector size="1" baseType="lpstr">
      <vt:lpstr>Riksrevisionens rapport om kostnadskontroll i infrastrukturinvesteringar</vt:lpstr>
    </vt:vector>
  </TitlesOfParts>
  <Company>Regeringskansliet</Company>
  <LinksUpToDate>false</LinksUpToDate>
  <CharactersWithSpaces>21962</CharactersWithSpaces>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Riksrevisionens rapport om kostnadskontroll i infrastrukturinvesteringar</dc:title>
  <dc:creator>Sara Murray</dc:creator>
  <dc:description/>
  <cp:lastModifiedBy>Sara Murray</cp:lastModifiedBy>
  <cp:revision>2</cp:revision>
  <dcterms:created xsi:type="dcterms:W3CDTF">2021-12-17T09:15:00Z</dcterms:created>
  <dcterms:modified xsi:type="dcterms:W3CDTF">2021-12-17T09:15:00Z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0x010100BBA312BF02777149882D207184EC35C03200809FFC4ADB9B6B46A924C31E5E6E4CF0</vt:lpwstr>
  </property>
  <property fmtid="{D5CDD505-2E9C-101B-9397-08002B2CF9AE}" pid="3" name="TaxKeyword">
    <vt:lpwstr/>
  </property>
  <property fmtid="{D5CDD505-2E9C-101B-9397-08002B2CF9AE}" pid="4" name="Organisation">
    <vt:lpwstr>88;#Infrastrukturdepartementet|b4672fb3-9e8e-45ed-bc79-c9d3daddca02</vt:lpwstr>
  </property>
  <property fmtid="{D5CDD505-2E9C-101B-9397-08002B2CF9AE}" pid="5" name="ActivityCategory">
    <vt:lpwstr>16;#1.6. Riksdagsskrivelser|b346a697-2768-4574-a4e2-2d37df3d599f</vt:lpwstr>
  </property>
  <property fmtid="{D5CDD505-2E9C-101B-9397-08002B2CF9AE}" pid="6" name="TaxKeywordTaxHTField">
    <vt:lpwstr/>
  </property>
  <property fmtid="{D5CDD505-2E9C-101B-9397-08002B2CF9AE}" pid="7" name="_dlc_DocIdItemGuid">
    <vt:lpwstr>52ff373c-7798-4e38-906e-a205472593d8</vt:lpwstr>
  </property>
</Properties>
</file>