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4EAFB73" w14:textId="4332E73A" w:rsidR="005C638F" w:rsidRDefault="004A372A" w:rsidP="00333C9D">
      <w:pPr>
        <w:pStyle w:val="Prophuvudrubrik"/>
      </w:pPr>
      <w:sdt>
        <w:sdtPr>
          <w:alias w:val="Publikation"/>
          <w:tag w:val="Publikation"/>
          <w:id w:val="577641782"/>
          <w:lock w:val="contentLocked"/>
          <w:text/>
        </w:sdtPr>
        <w:sdtEndPr/>
        <w:sdtContent>
          <w:r w:rsidR="005C638F">
            <w:t>Regeringens skrivelse</w:t>
          </w:r>
        </w:sdtContent>
      </w:sdt>
      <w:r w:rsidR="005C638F">
        <w:rPr>
          <w:noProof/>
          <w:lang w:eastAsia="sv-SE"/>
        </w:rPr>
        <mc:AlternateContent>
          <mc:Choice Requires="wps">
            <w:drawing>
              <wp:anchor distT="0" distB="0" distL="114300" distR="114300" simplePos="0" relativeHeight="251659264" behindDoc="1" locked="0" layoutInCell="1" allowOverlap="1" wp14:anchorId="06FDB4FB" wp14:editId="4E14C631">
                <wp:simplePos x="0" y="0"/>
                <wp:positionH relativeFrom="column">
                  <wp:posOffset>3683000</wp:posOffset>
                </wp:positionH>
                <wp:positionV relativeFrom="paragraph">
                  <wp:posOffset>-277495</wp:posOffset>
                </wp:positionV>
                <wp:extent cx="716400" cy="1036800"/>
                <wp:effectExtent l="0" t="0" r="0" b="0"/>
                <wp:wrapNone/>
                <wp:docPr id="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65377BCB" w14:textId="77777777" w:rsidR="005C638F" w:rsidRPr="00811BB8" w:rsidRDefault="005C638F" w:rsidP="00F572D9">
                                <w:pPr>
                                  <w:pStyle w:val="Brdtext"/>
                                </w:pPr>
                                <w:r>
                                  <w:rPr>
                                    <w:noProof/>
                                    <w:lang w:eastAsia="sv-SE"/>
                                  </w:rPr>
                                  <w:drawing>
                                    <wp:inline distT="0" distB="0" distL="0" distR="0" wp14:anchorId="19F66A7A" wp14:editId="1D5F87D7">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06FDB4FB"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65377BCB" w14:textId="77777777" w:rsidR="005C638F" w:rsidRPr="00811BB8" w:rsidRDefault="005C638F" w:rsidP="00F572D9">
                          <w:pPr>
                            <w:pStyle w:val="Brdtext"/>
                          </w:pPr>
                          <w:r>
                            <w:rPr>
                              <w:noProof/>
                              <w:lang w:eastAsia="sv-SE"/>
                            </w:rPr>
                            <w:drawing>
                              <wp:inline distT="0" distB="0" distL="0" distR="0" wp14:anchorId="19F66A7A" wp14:editId="1D5F87D7">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651496753"/>
        <w:lock w:val="contentLocked"/>
        <w:placeholder>
          <w:docPart w:val="7B2629C3F52348F5A09D8722C34731C1"/>
        </w:placeholder>
        <w:dataBinding w:prefixMappings="xmlns:ns0='http://rkdhs/mallar/lagstiftning/Skr/Skr.xsd'" w:xpath="/ns0:dokumentvärden[1]/ns0:dokumentnummer[1]" w:storeItemID="{068625C3-B546-44A5-B525-B7CC092E5AD6}"/>
        <w:text/>
      </w:sdtPr>
      <w:sdtEndPr/>
      <w:sdtContent>
        <w:p w14:paraId="75BD5B64" w14:textId="34B5369B" w:rsidR="005C638F" w:rsidRDefault="00FB6B9D" w:rsidP="00333C9D">
          <w:pPr>
            <w:pStyle w:val="Prophuvudrubrik"/>
          </w:pPr>
          <w:r>
            <w:t>2023/24:44</w:t>
          </w:r>
        </w:p>
      </w:sdtContent>
    </w:sdt>
    <w:p w14:paraId="7C680BD4" w14:textId="77777777" w:rsidR="005C638F" w:rsidRPr="00D01F17" w:rsidRDefault="005C638F"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5C638F" w14:paraId="0EFF884D" w14:textId="77777777" w:rsidTr="00333C9D">
        <w:sdt>
          <w:sdtPr>
            <w:alias w:val="Rubrik"/>
            <w:tag w:val="Rubrik"/>
            <w:id w:val="-2000570357"/>
            <w:temporary/>
            <w:dataBinding w:prefixMappings="xmlns:ns0='http://rkdhs/mallar/lagstiftning/Skr/Skr.xsd'" w:xpath="/ns0:dokumentvärden[1]/ns0:titel[1]" w:storeItemID="{068625C3-B546-44A5-B525-B7CC092E5AD6}"/>
            <w:text w:multiLine="1"/>
          </w:sdtPr>
          <w:sdtEndPr/>
          <w:sdtContent>
            <w:tc>
              <w:tcPr>
                <w:tcW w:w="5834" w:type="dxa"/>
                <w:tcMar>
                  <w:left w:w="0" w:type="dxa"/>
                </w:tcMar>
              </w:tcPr>
              <w:p w14:paraId="3E9AB1A3" w14:textId="64F60E41" w:rsidR="005C638F" w:rsidRDefault="00425DC9" w:rsidP="00333C9D">
                <w:pPr>
                  <w:pStyle w:val="Proprubrik"/>
                  <w:spacing w:after="20"/>
                </w:pPr>
                <w:r>
                  <w:t>Riksrevisionens rapport om reduktionsplikten för bensin och diesel</w:t>
                </w:r>
              </w:p>
            </w:tc>
          </w:sdtContent>
        </w:sdt>
        <w:tc>
          <w:tcPr>
            <w:tcW w:w="1571" w:type="dxa"/>
          </w:tcPr>
          <w:sdt>
            <w:sdtPr>
              <w:alias w:val="NummerEtikett"/>
              <w:tag w:val="NummerEtikett"/>
              <w:id w:val="-752892312"/>
              <w:lock w:val="contentLocked"/>
              <w:dataBinding w:prefixMappings="xmlns:ns0='http://rkdhs/mallar/lagstiftning/Skr/Skr.xsd'" w:xpath="/ns0:dokumentvärden[1]/ns0:dokumentnummer[1]/@etikett" w:storeItemID="{068625C3-B546-44A5-B525-B7CC092E5AD6}"/>
              <w:text/>
            </w:sdtPr>
            <w:sdtEndPr/>
            <w:sdtContent>
              <w:p w14:paraId="4F9D8A2A" w14:textId="454D6FBC" w:rsidR="005C638F" w:rsidRDefault="00425DC9" w:rsidP="00333C9D">
                <w:pPr>
                  <w:pStyle w:val="Proprubrik"/>
                </w:pPr>
                <w:r>
                  <w:t>Skr.</w:t>
                </w:r>
              </w:p>
            </w:sdtContent>
          </w:sdt>
          <w:sdt>
            <w:sdtPr>
              <w:rPr>
                <w:szCs w:val="26"/>
              </w:rPr>
              <w:alias w:val="Nummer"/>
              <w:tag w:val="Nummer"/>
              <w:id w:val="1093290642"/>
              <w:lock w:val="contentLocked"/>
              <w:placeholder>
                <w:docPart w:val="0DADB491BA6440E082FC632052438414"/>
              </w:placeholder>
              <w:dataBinding w:prefixMappings="xmlns:ns0='http://rkdhs/mallar/lagstiftning/Skr/Skr.xsd'" w:xpath="/ns0:dokumentvärden[1]/ns0:dokumentnummer[1]" w:storeItemID="{068625C3-B546-44A5-B525-B7CC092E5AD6}"/>
              <w:text/>
            </w:sdtPr>
            <w:sdtEndPr/>
            <w:sdtContent>
              <w:p w14:paraId="69CA3FD4" w14:textId="6D96276C" w:rsidR="005C638F" w:rsidRPr="00141F91" w:rsidRDefault="00FB6B9D" w:rsidP="00333C9D">
                <w:pPr>
                  <w:pStyle w:val="Proprubrik"/>
                  <w:rPr>
                    <w:szCs w:val="26"/>
                  </w:rPr>
                </w:pPr>
                <w:r>
                  <w:rPr>
                    <w:szCs w:val="26"/>
                  </w:rPr>
                  <w:t>2023/24:44</w:t>
                </w:r>
              </w:p>
            </w:sdtContent>
          </w:sdt>
        </w:tc>
      </w:tr>
    </w:tbl>
    <w:p w14:paraId="7C1CB51B" w14:textId="77777777" w:rsidR="005C638F" w:rsidRDefault="005C638F" w:rsidP="00333C9D">
      <w:pPr>
        <w:pStyle w:val="Brdtext"/>
        <w:spacing w:before="60"/>
      </w:pPr>
    </w:p>
    <w:p w14:paraId="745CC36B" w14:textId="77777777" w:rsidR="005C638F" w:rsidRDefault="005C638F" w:rsidP="00333C9D">
      <w:pPr>
        <w:pStyle w:val="Brdtext"/>
      </w:pPr>
      <w:r>
        <w:t>Regeringen överlämnar denna skrivelse till riksdagen.</w:t>
      </w:r>
    </w:p>
    <w:p w14:paraId="25C1CE64" w14:textId="77777777" w:rsidR="005C638F" w:rsidRDefault="005C638F" w:rsidP="00333C9D">
      <w:pPr>
        <w:pStyle w:val="Brdtext"/>
      </w:pPr>
    </w:p>
    <w:p w14:paraId="1717A92C" w14:textId="69C9E928" w:rsidR="005C638F" w:rsidRPr="00DA2AF8" w:rsidRDefault="005C638F" w:rsidP="00333C9D">
      <w:pPr>
        <w:pStyle w:val="Brdtext"/>
      </w:pPr>
      <w:r w:rsidRPr="00DA2AF8">
        <w:t xml:space="preserve">Stockholm </w:t>
      </w:r>
      <w:sdt>
        <w:sdtPr>
          <w:alias w:val="Datum"/>
          <w:tag w:val="Datum"/>
          <w:id w:val="750776800"/>
          <w:date w:fullDate="2023-11-23T00:00:00Z">
            <w:dateFormat w:val="'den' d MMMM yyyy"/>
            <w:lid w:val="sv-SE"/>
            <w:storeMappedDataAs w:val="dateTime"/>
            <w:calendar w:val="gregorian"/>
          </w:date>
        </w:sdtPr>
        <w:sdtEndPr/>
        <w:sdtContent>
          <w:r w:rsidR="00FB6B9D" w:rsidRPr="00DA2AF8">
            <w:t>den 23 november 2023</w:t>
          </w:r>
        </w:sdtContent>
      </w:sdt>
    </w:p>
    <w:p w14:paraId="01C1C478" w14:textId="77777777" w:rsidR="005C638F" w:rsidRPr="00DA2AF8" w:rsidRDefault="005C638F" w:rsidP="00333C9D">
      <w:pPr>
        <w:pStyle w:val="Brdtextmedindrag"/>
      </w:pPr>
    </w:p>
    <w:sdt>
      <w:sdtPr>
        <w:alias w:val="Namnunderskrift1"/>
        <w:tag w:val="Namnunderskrift1"/>
        <w:id w:val="146416067"/>
        <w:dataBinding w:prefixMappings="xmlns:ns0='http://rkdhs/mallar/lagstiftning/Skr/Skr.xsd'" w:xpath="/ns0:dokumentvärden[1]/ns0:namnunderskrift1[1]" w:storeItemID="{068625C3-B546-44A5-B525-B7CC092E5AD6}"/>
        <w:text/>
      </w:sdtPr>
      <w:sdtEndPr/>
      <w:sdtContent>
        <w:p w14:paraId="019AEE03" w14:textId="3C819A88" w:rsidR="005C638F" w:rsidRPr="00DA2AF8" w:rsidRDefault="00FB6B9D" w:rsidP="00333C9D">
          <w:pPr>
            <w:pStyle w:val="Propnamnunderskrift1"/>
          </w:pPr>
          <w:r w:rsidRPr="00DA2AF8">
            <w:t>Ulf Kristersson</w:t>
          </w:r>
        </w:p>
      </w:sdtContent>
    </w:sdt>
    <w:p w14:paraId="2FA9A855" w14:textId="140942C1" w:rsidR="005C638F" w:rsidRPr="00DA2AF8" w:rsidRDefault="005C638F" w:rsidP="00333C9D">
      <w:pPr>
        <w:pStyle w:val="Propnamnunderskrift2"/>
        <w:tabs>
          <w:tab w:val="clear" w:pos="2693"/>
          <w:tab w:val="clear" w:pos="7474"/>
          <w:tab w:val="left" w:pos="2126"/>
        </w:tabs>
      </w:pPr>
      <w:r w:rsidRPr="00DA2AF8">
        <w:tab/>
      </w:r>
      <w:sdt>
        <w:sdtPr>
          <w:alias w:val="Namnunderskrift2"/>
          <w:tag w:val="Namnunderskrift2"/>
          <w:id w:val="-873931827"/>
          <w:text/>
        </w:sdtPr>
        <w:sdtEndPr/>
        <w:sdtContent>
          <w:r w:rsidR="00FB6B9D" w:rsidRPr="00DA2AF8">
            <w:t>Ebba Busch</w:t>
          </w:r>
        </w:sdtContent>
      </w:sdt>
    </w:p>
    <w:p w14:paraId="1AAB9B0B" w14:textId="483CCE81" w:rsidR="005C638F" w:rsidRPr="008C3EC0" w:rsidRDefault="005C638F" w:rsidP="004534C4">
      <w:pPr>
        <w:pStyle w:val="Propnamnunderskrift2medplatsefter"/>
        <w:rPr>
          <w:i w:val="0"/>
          <w:iCs w:val="0"/>
        </w:rPr>
      </w:pPr>
      <w:r w:rsidRPr="00DA2AF8">
        <w:tab/>
      </w:r>
      <w:r w:rsidRPr="008C3EC0">
        <w:rPr>
          <w:i w:val="0"/>
          <w:iCs w:val="0"/>
        </w:rPr>
        <w:t>(</w:t>
      </w:r>
      <w:sdt>
        <w:sdtPr>
          <w:rPr>
            <w:i w:val="0"/>
          </w:rPr>
          <w:alias w:val="Departementsnamn"/>
          <w:tag w:val="Departementsnamn"/>
          <w:id w:val="-1224515004"/>
          <w:lock w:val="contentLocked"/>
          <w:dataBinding w:prefixMappings="xmlns:ns0='http://rkdhs/mallar/lagstiftning/Skr/Skr.xsd'" w:xpath="/ns0:dokumentvärden[1]/ns0:departementsnamn[1]" w:storeItemID="{068625C3-B546-44A5-B525-B7CC092E5AD6}"/>
          <w:text/>
        </w:sdtPr>
        <w:sdtEndPr/>
        <w:sdtContent>
          <w:r w:rsidR="00425DC9">
            <w:rPr>
              <w:i w:val="0"/>
            </w:rPr>
            <w:t>Klimat- och näringslivsdepartementet</w:t>
          </w:r>
        </w:sdtContent>
      </w:sdt>
      <w:r w:rsidRPr="008C3EC0">
        <w:rPr>
          <w:i w:val="0"/>
          <w:iCs w:val="0"/>
        </w:rPr>
        <w:t>)</w:t>
      </w:r>
    </w:p>
    <w:p w14:paraId="4467B758" w14:textId="4DCBE034" w:rsidR="005C638F" w:rsidRDefault="005C638F" w:rsidP="00333C9D">
      <w:pPr>
        <w:pStyle w:val="Proprubrik"/>
        <w:spacing w:before="80" w:after="400"/>
      </w:pPr>
      <w:r>
        <w:t>Skrivelsens huvudsakliga innehåll</w:t>
      </w:r>
    </w:p>
    <w:p w14:paraId="109FF646" w14:textId="6A3B1C8F" w:rsidR="007F538C" w:rsidRDefault="005C638F" w:rsidP="005C638F">
      <w:pPr>
        <w:pStyle w:val="Brdtext"/>
      </w:pPr>
      <w:r w:rsidRPr="005C638F">
        <w:t>I skrivelsen redo</w:t>
      </w:r>
      <w:r w:rsidR="007F538C">
        <w:t>gör</w:t>
      </w:r>
      <w:r w:rsidRPr="005C638F">
        <w:t xml:space="preserve"> regeringen </w:t>
      </w:r>
      <w:r w:rsidR="007F538C">
        <w:t xml:space="preserve">för </w:t>
      </w:r>
      <w:r w:rsidRPr="005C638F">
        <w:t>sin bedömning av de iakttagelser</w:t>
      </w:r>
      <w:r w:rsidR="00DB26FC">
        <w:t xml:space="preserve"> </w:t>
      </w:r>
      <w:r w:rsidRPr="005C638F">
        <w:t xml:space="preserve">och rekommendationer som Riksrevisionen </w:t>
      </w:r>
      <w:r w:rsidR="007F538C">
        <w:t>lämnar</w:t>
      </w:r>
      <w:r w:rsidRPr="005C638F">
        <w:t xml:space="preserve"> i rapporten Reduktions</w:t>
      </w:r>
      <w:r w:rsidR="00DB26FC">
        <w:softHyphen/>
      </w:r>
      <w:r w:rsidRPr="005C638F">
        <w:t>plikten – risker för genomförande och effektivitet (</w:t>
      </w:r>
      <w:proofErr w:type="spellStart"/>
      <w:r w:rsidRPr="005C638F">
        <w:t>RiR</w:t>
      </w:r>
      <w:proofErr w:type="spellEnd"/>
      <w:r w:rsidRPr="005C638F">
        <w:t xml:space="preserve"> 2023:13).</w:t>
      </w:r>
    </w:p>
    <w:p w14:paraId="7C384AAC" w14:textId="751640B3" w:rsidR="00FE2DC2" w:rsidRDefault="00FE2DC2" w:rsidP="00FE2DC2">
      <w:pPr>
        <w:pStyle w:val="Brdtextmedindrag"/>
      </w:pPr>
      <w:r w:rsidRPr="00FE2DC2">
        <w:t xml:space="preserve">Riksrevisionens övergripande bedömning är att reduktionsplikten delvis kan bidra till </w:t>
      </w:r>
      <w:r w:rsidR="008914BF">
        <w:t xml:space="preserve">att </w:t>
      </w:r>
      <w:r w:rsidRPr="00FE2DC2">
        <w:t xml:space="preserve">klimatpolitiska mål </w:t>
      </w:r>
      <w:r w:rsidR="008914BF">
        <w:t xml:space="preserve">nås </w:t>
      </w:r>
      <w:r w:rsidRPr="00FE2DC2">
        <w:t>på ett effektivt sätt</w:t>
      </w:r>
      <w:r w:rsidR="00717133">
        <w:t>,</w:t>
      </w:r>
      <w:r w:rsidRPr="00FE2DC2">
        <w:t xml:space="preserve"> men att reduktions</w:t>
      </w:r>
      <w:r>
        <w:softHyphen/>
      </w:r>
      <w:r w:rsidRPr="00FE2DC2">
        <w:t>pliktens nuvarande utformning inte är genomförbar och att det därutöver finns flera risker som påverkar reduktionspliktens genomför</w:t>
      </w:r>
      <w:r>
        <w:softHyphen/>
      </w:r>
      <w:r w:rsidRPr="00FE2DC2">
        <w:t>barhet och effektivitet, vilka inte i tillräcklig grad beaktats vid beslut om reduktions</w:t>
      </w:r>
      <w:r w:rsidR="000C5671">
        <w:softHyphen/>
      </w:r>
      <w:r w:rsidRPr="00FE2DC2">
        <w:t>pliktens utformning</w:t>
      </w:r>
      <w:r>
        <w:t>.</w:t>
      </w:r>
    </w:p>
    <w:p w14:paraId="574547BA" w14:textId="7A313DB0" w:rsidR="00E603AE" w:rsidRDefault="00880301" w:rsidP="00880301">
      <w:pPr>
        <w:pStyle w:val="Brdtextmedindrag"/>
      </w:pPr>
      <w:r>
        <w:t>Regeringen välkomnar Riksrevisionens granskning som utgör ett värde-fullt bidrag till regeringens fortsatta arbete med att utveckla relevanta styrmedel för att minska utsläppen från transportsektorn. Regeringen instämmer i Riksrevisionens övergripande bedömning.</w:t>
      </w:r>
    </w:p>
    <w:p w14:paraId="21650661" w14:textId="485DF322" w:rsidR="005C638F" w:rsidRPr="005C638F" w:rsidRDefault="007F538C" w:rsidP="007F538C">
      <w:pPr>
        <w:pStyle w:val="Brdtextmedindrag"/>
      </w:pPr>
      <w:r>
        <w:t>I och med</w:t>
      </w:r>
      <w:r w:rsidR="005C638F" w:rsidRPr="005C638F">
        <w:t xml:space="preserve"> denna skrivelse anser regeringen att Riksrevisionens rapport är slutbehandlad.</w:t>
      </w:r>
    </w:p>
    <w:p w14:paraId="59F191F5" w14:textId="77777777" w:rsidR="005C638F" w:rsidRDefault="005C638F" w:rsidP="00333C9D">
      <w:pPr>
        <w:pStyle w:val="Brdtext"/>
      </w:pPr>
    </w:p>
    <w:p w14:paraId="23794437" w14:textId="77777777" w:rsidR="005C638F" w:rsidRPr="008F2013" w:rsidRDefault="005C638F" w:rsidP="00362009">
      <w:pPr>
        <w:pStyle w:val="Innehllsfrteckning"/>
        <w:pageBreakBefore/>
        <w:rPr>
          <w:sz w:val="30"/>
          <w:szCs w:val="30"/>
        </w:rPr>
      </w:pPr>
      <w:r>
        <w:rPr>
          <w:rFonts w:eastAsiaTheme="minorHAnsi"/>
        </w:rPr>
        <w:lastRenderedPageBreak/>
        <w:t>Innehållsförteckning</w:t>
      </w:r>
    </w:p>
    <w:p w14:paraId="399E0E85" w14:textId="008CE562" w:rsidR="00FB6B9D" w:rsidRDefault="005C638F">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B849B0">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51561269" w:history="1">
        <w:r w:rsidR="00FB6B9D" w:rsidRPr="000F18FB">
          <w:rPr>
            <w:rStyle w:val="Hyperlnk"/>
          </w:rPr>
          <w:t>2</w:t>
        </w:r>
        <w:r w:rsidR="00FB6B9D">
          <w:rPr>
            <w:rFonts w:asciiTheme="minorHAnsi" w:eastAsiaTheme="minorEastAsia" w:hAnsiTheme="minorHAnsi"/>
            <w:sz w:val="22"/>
            <w:lang w:eastAsia="sv-SE"/>
          </w:rPr>
          <w:tab/>
        </w:r>
        <w:r w:rsidR="00FB6B9D" w:rsidRPr="000F18FB">
          <w:rPr>
            <w:rStyle w:val="Hyperlnk"/>
          </w:rPr>
          <w:t>Ärendet och dess beredning</w:t>
        </w:r>
        <w:r w:rsidR="00FB6B9D">
          <w:rPr>
            <w:webHidden/>
          </w:rPr>
          <w:tab/>
        </w:r>
        <w:r w:rsidR="00FB6B9D">
          <w:rPr>
            <w:webHidden/>
          </w:rPr>
          <w:fldChar w:fldCharType="begin"/>
        </w:r>
        <w:r w:rsidR="00FB6B9D">
          <w:rPr>
            <w:webHidden/>
          </w:rPr>
          <w:instrText xml:space="preserve"> PAGEREF _Toc151561269 \h </w:instrText>
        </w:r>
        <w:r w:rsidR="00FB6B9D">
          <w:rPr>
            <w:webHidden/>
          </w:rPr>
        </w:r>
        <w:r w:rsidR="00FB6B9D">
          <w:rPr>
            <w:webHidden/>
          </w:rPr>
          <w:fldChar w:fldCharType="separate"/>
        </w:r>
        <w:r w:rsidR="006947E2">
          <w:rPr>
            <w:webHidden/>
          </w:rPr>
          <w:t>3</w:t>
        </w:r>
        <w:r w:rsidR="00FB6B9D">
          <w:rPr>
            <w:webHidden/>
          </w:rPr>
          <w:fldChar w:fldCharType="end"/>
        </w:r>
      </w:hyperlink>
    </w:p>
    <w:p w14:paraId="7F9FC4AD" w14:textId="7EF601EE" w:rsidR="00FB6B9D" w:rsidRDefault="004A372A">
      <w:pPr>
        <w:pStyle w:val="Innehll1"/>
        <w:rPr>
          <w:rFonts w:asciiTheme="minorHAnsi" w:eastAsiaTheme="minorEastAsia" w:hAnsiTheme="minorHAnsi"/>
          <w:sz w:val="22"/>
          <w:lang w:eastAsia="sv-SE"/>
        </w:rPr>
      </w:pPr>
      <w:hyperlink w:anchor="_Toc151561270" w:history="1">
        <w:r w:rsidR="00FB6B9D" w:rsidRPr="000F18FB">
          <w:rPr>
            <w:rStyle w:val="Hyperlnk"/>
          </w:rPr>
          <w:t>3</w:t>
        </w:r>
        <w:r w:rsidR="00FB6B9D">
          <w:rPr>
            <w:rFonts w:asciiTheme="minorHAnsi" w:eastAsiaTheme="minorEastAsia" w:hAnsiTheme="minorHAnsi"/>
            <w:sz w:val="22"/>
            <w:lang w:eastAsia="sv-SE"/>
          </w:rPr>
          <w:tab/>
        </w:r>
        <w:r w:rsidR="00FB6B9D" w:rsidRPr="000F18FB">
          <w:rPr>
            <w:rStyle w:val="Hyperlnk"/>
          </w:rPr>
          <w:t>Riksrevisionens iakttagelser</w:t>
        </w:r>
        <w:r w:rsidR="00FB6B9D">
          <w:rPr>
            <w:webHidden/>
          </w:rPr>
          <w:tab/>
        </w:r>
        <w:r w:rsidR="00FB6B9D">
          <w:rPr>
            <w:webHidden/>
          </w:rPr>
          <w:fldChar w:fldCharType="begin"/>
        </w:r>
        <w:r w:rsidR="00FB6B9D">
          <w:rPr>
            <w:webHidden/>
          </w:rPr>
          <w:instrText xml:space="preserve"> PAGEREF _Toc151561270 \h </w:instrText>
        </w:r>
        <w:r w:rsidR="00FB6B9D">
          <w:rPr>
            <w:webHidden/>
          </w:rPr>
        </w:r>
        <w:r w:rsidR="00FB6B9D">
          <w:rPr>
            <w:webHidden/>
          </w:rPr>
          <w:fldChar w:fldCharType="separate"/>
        </w:r>
        <w:r w:rsidR="006947E2">
          <w:rPr>
            <w:webHidden/>
          </w:rPr>
          <w:t>3</w:t>
        </w:r>
        <w:r w:rsidR="00FB6B9D">
          <w:rPr>
            <w:webHidden/>
          </w:rPr>
          <w:fldChar w:fldCharType="end"/>
        </w:r>
      </w:hyperlink>
    </w:p>
    <w:p w14:paraId="2F49222D" w14:textId="422D53EB" w:rsidR="00FB6B9D" w:rsidRDefault="004A372A">
      <w:pPr>
        <w:pStyle w:val="Innehll2"/>
        <w:rPr>
          <w:rFonts w:asciiTheme="minorHAnsi" w:eastAsiaTheme="minorEastAsia" w:hAnsiTheme="minorHAnsi" w:cstheme="minorBidi"/>
          <w:sz w:val="22"/>
          <w:szCs w:val="22"/>
          <w:lang w:eastAsia="sv-SE"/>
        </w:rPr>
      </w:pPr>
      <w:hyperlink w:anchor="_Toc151561271" w:history="1">
        <w:r w:rsidR="00FB6B9D" w:rsidRPr="000F18FB">
          <w:rPr>
            <w:rStyle w:val="Hyperlnk"/>
            <w:rFonts w:eastAsiaTheme="majorEastAsia"/>
          </w:rPr>
          <w:t>3.1</w:t>
        </w:r>
        <w:r w:rsidR="00FB6B9D">
          <w:rPr>
            <w:rFonts w:asciiTheme="minorHAnsi" w:eastAsiaTheme="minorEastAsia" w:hAnsiTheme="minorHAnsi" w:cstheme="minorBidi"/>
            <w:sz w:val="22"/>
            <w:szCs w:val="22"/>
            <w:lang w:eastAsia="sv-SE"/>
          </w:rPr>
          <w:tab/>
        </w:r>
        <w:r w:rsidR="00FB6B9D" w:rsidRPr="000F18FB">
          <w:rPr>
            <w:rStyle w:val="Hyperlnk"/>
            <w:rFonts w:eastAsiaTheme="majorEastAsia"/>
          </w:rPr>
          <w:t>Reduktionspliktens kostnadseffektivitet</w:t>
        </w:r>
        <w:r w:rsidR="00FB6B9D">
          <w:rPr>
            <w:webHidden/>
          </w:rPr>
          <w:tab/>
        </w:r>
        <w:r w:rsidR="00FB6B9D">
          <w:rPr>
            <w:webHidden/>
          </w:rPr>
          <w:fldChar w:fldCharType="begin"/>
        </w:r>
        <w:r w:rsidR="00FB6B9D">
          <w:rPr>
            <w:webHidden/>
          </w:rPr>
          <w:instrText xml:space="preserve"> PAGEREF _Toc151561271 \h </w:instrText>
        </w:r>
        <w:r w:rsidR="00FB6B9D">
          <w:rPr>
            <w:webHidden/>
          </w:rPr>
        </w:r>
        <w:r w:rsidR="00FB6B9D">
          <w:rPr>
            <w:webHidden/>
          </w:rPr>
          <w:fldChar w:fldCharType="separate"/>
        </w:r>
        <w:r w:rsidR="006947E2">
          <w:rPr>
            <w:webHidden/>
          </w:rPr>
          <w:t>3</w:t>
        </w:r>
        <w:r w:rsidR="00FB6B9D">
          <w:rPr>
            <w:webHidden/>
          </w:rPr>
          <w:fldChar w:fldCharType="end"/>
        </w:r>
      </w:hyperlink>
    </w:p>
    <w:p w14:paraId="23B0DF9B" w14:textId="770DDFDD" w:rsidR="00FB6B9D" w:rsidRDefault="004A372A">
      <w:pPr>
        <w:pStyle w:val="Innehll2"/>
        <w:rPr>
          <w:rFonts w:asciiTheme="minorHAnsi" w:eastAsiaTheme="minorEastAsia" w:hAnsiTheme="minorHAnsi" w:cstheme="minorBidi"/>
          <w:sz w:val="22"/>
          <w:szCs w:val="22"/>
          <w:lang w:eastAsia="sv-SE"/>
        </w:rPr>
      </w:pPr>
      <w:hyperlink w:anchor="_Toc151561272" w:history="1">
        <w:r w:rsidR="00FB6B9D" w:rsidRPr="000F18FB">
          <w:rPr>
            <w:rStyle w:val="Hyperlnk"/>
            <w:rFonts w:eastAsiaTheme="majorEastAsia"/>
          </w:rPr>
          <w:t>3.2</w:t>
        </w:r>
        <w:r w:rsidR="00FB6B9D">
          <w:rPr>
            <w:rFonts w:asciiTheme="minorHAnsi" w:eastAsiaTheme="minorEastAsia" w:hAnsiTheme="minorHAnsi" w:cstheme="minorBidi"/>
            <w:sz w:val="22"/>
            <w:szCs w:val="22"/>
            <w:lang w:eastAsia="sv-SE"/>
          </w:rPr>
          <w:tab/>
        </w:r>
        <w:r w:rsidR="00FB6B9D" w:rsidRPr="000F18FB">
          <w:rPr>
            <w:rStyle w:val="Hyperlnk"/>
            <w:rFonts w:eastAsiaTheme="majorEastAsia"/>
          </w:rPr>
          <w:t>Beslutsunderlagen för reduktionsplikten</w:t>
        </w:r>
        <w:r w:rsidR="00FB6B9D">
          <w:rPr>
            <w:webHidden/>
          </w:rPr>
          <w:tab/>
        </w:r>
        <w:r w:rsidR="00FB6B9D">
          <w:rPr>
            <w:webHidden/>
          </w:rPr>
          <w:fldChar w:fldCharType="begin"/>
        </w:r>
        <w:r w:rsidR="00FB6B9D">
          <w:rPr>
            <w:webHidden/>
          </w:rPr>
          <w:instrText xml:space="preserve"> PAGEREF _Toc151561272 \h </w:instrText>
        </w:r>
        <w:r w:rsidR="00FB6B9D">
          <w:rPr>
            <w:webHidden/>
          </w:rPr>
        </w:r>
        <w:r w:rsidR="00FB6B9D">
          <w:rPr>
            <w:webHidden/>
          </w:rPr>
          <w:fldChar w:fldCharType="separate"/>
        </w:r>
        <w:r w:rsidR="006947E2">
          <w:rPr>
            <w:webHidden/>
          </w:rPr>
          <w:t>4</w:t>
        </w:r>
        <w:r w:rsidR="00FB6B9D">
          <w:rPr>
            <w:webHidden/>
          </w:rPr>
          <w:fldChar w:fldCharType="end"/>
        </w:r>
      </w:hyperlink>
    </w:p>
    <w:p w14:paraId="537F0D2E" w14:textId="6ABEF6E2" w:rsidR="00FB6B9D" w:rsidRDefault="004A372A">
      <w:pPr>
        <w:pStyle w:val="Innehll2"/>
        <w:rPr>
          <w:rFonts w:asciiTheme="minorHAnsi" w:eastAsiaTheme="minorEastAsia" w:hAnsiTheme="minorHAnsi" w:cstheme="minorBidi"/>
          <w:sz w:val="22"/>
          <w:szCs w:val="22"/>
          <w:lang w:eastAsia="sv-SE"/>
        </w:rPr>
      </w:pPr>
      <w:hyperlink w:anchor="_Toc151561273" w:history="1">
        <w:r w:rsidR="00FB6B9D" w:rsidRPr="000F18FB">
          <w:rPr>
            <w:rStyle w:val="Hyperlnk"/>
            <w:rFonts w:eastAsiaTheme="majorEastAsia"/>
          </w:rPr>
          <w:t>3.3</w:t>
        </w:r>
        <w:r w:rsidR="00FB6B9D">
          <w:rPr>
            <w:rFonts w:asciiTheme="minorHAnsi" w:eastAsiaTheme="minorEastAsia" w:hAnsiTheme="minorHAnsi" w:cstheme="minorBidi"/>
            <w:sz w:val="22"/>
            <w:szCs w:val="22"/>
            <w:lang w:eastAsia="sv-SE"/>
          </w:rPr>
          <w:tab/>
        </w:r>
        <w:r w:rsidR="00FB6B9D" w:rsidRPr="000F18FB">
          <w:rPr>
            <w:rStyle w:val="Hyperlnk"/>
            <w:rFonts w:eastAsiaTheme="majorEastAsia"/>
          </w:rPr>
          <w:t>Riksrevisionens rekommendationer</w:t>
        </w:r>
        <w:r w:rsidR="00FB6B9D">
          <w:rPr>
            <w:webHidden/>
          </w:rPr>
          <w:tab/>
        </w:r>
        <w:r w:rsidR="00FB6B9D">
          <w:rPr>
            <w:webHidden/>
          </w:rPr>
          <w:fldChar w:fldCharType="begin"/>
        </w:r>
        <w:r w:rsidR="00FB6B9D">
          <w:rPr>
            <w:webHidden/>
          </w:rPr>
          <w:instrText xml:space="preserve"> PAGEREF _Toc151561273 \h </w:instrText>
        </w:r>
        <w:r w:rsidR="00FB6B9D">
          <w:rPr>
            <w:webHidden/>
          </w:rPr>
        </w:r>
        <w:r w:rsidR="00FB6B9D">
          <w:rPr>
            <w:webHidden/>
          </w:rPr>
          <w:fldChar w:fldCharType="separate"/>
        </w:r>
        <w:r w:rsidR="006947E2">
          <w:rPr>
            <w:webHidden/>
          </w:rPr>
          <w:t>4</w:t>
        </w:r>
        <w:r w:rsidR="00FB6B9D">
          <w:rPr>
            <w:webHidden/>
          </w:rPr>
          <w:fldChar w:fldCharType="end"/>
        </w:r>
      </w:hyperlink>
    </w:p>
    <w:p w14:paraId="4C298FAD" w14:textId="437586F8" w:rsidR="00FB6B9D" w:rsidRDefault="004A372A">
      <w:pPr>
        <w:pStyle w:val="Innehll1"/>
        <w:rPr>
          <w:rFonts w:asciiTheme="minorHAnsi" w:eastAsiaTheme="minorEastAsia" w:hAnsiTheme="minorHAnsi"/>
          <w:sz w:val="22"/>
          <w:lang w:eastAsia="sv-SE"/>
        </w:rPr>
      </w:pPr>
      <w:hyperlink w:anchor="_Toc151561274" w:history="1">
        <w:r w:rsidR="00FB6B9D" w:rsidRPr="000F18FB">
          <w:rPr>
            <w:rStyle w:val="Hyperlnk"/>
          </w:rPr>
          <w:t>4</w:t>
        </w:r>
        <w:r w:rsidR="00FB6B9D">
          <w:rPr>
            <w:rFonts w:asciiTheme="minorHAnsi" w:eastAsiaTheme="minorEastAsia" w:hAnsiTheme="minorHAnsi"/>
            <w:sz w:val="22"/>
            <w:lang w:eastAsia="sv-SE"/>
          </w:rPr>
          <w:tab/>
        </w:r>
        <w:r w:rsidR="00FB6B9D" w:rsidRPr="000F18FB">
          <w:rPr>
            <w:rStyle w:val="Hyperlnk"/>
          </w:rPr>
          <w:t>Regeringens bedömning av Riksrevisionens iakttagelser</w:t>
        </w:r>
        <w:r w:rsidR="00FB6B9D">
          <w:rPr>
            <w:webHidden/>
          </w:rPr>
          <w:tab/>
        </w:r>
        <w:r w:rsidR="00FB6B9D">
          <w:rPr>
            <w:webHidden/>
          </w:rPr>
          <w:fldChar w:fldCharType="begin"/>
        </w:r>
        <w:r w:rsidR="00FB6B9D">
          <w:rPr>
            <w:webHidden/>
          </w:rPr>
          <w:instrText xml:space="preserve"> PAGEREF _Toc151561274 \h </w:instrText>
        </w:r>
        <w:r w:rsidR="00FB6B9D">
          <w:rPr>
            <w:webHidden/>
          </w:rPr>
        </w:r>
        <w:r w:rsidR="00FB6B9D">
          <w:rPr>
            <w:webHidden/>
          </w:rPr>
          <w:fldChar w:fldCharType="separate"/>
        </w:r>
        <w:r w:rsidR="006947E2">
          <w:rPr>
            <w:webHidden/>
          </w:rPr>
          <w:t>4</w:t>
        </w:r>
        <w:r w:rsidR="00FB6B9D">
          <w:rPr>
            <w:webHidden/>
          </w:rPr>
          <w:fldChar w:fldCharType="end"/>
        </w:r>
      </w:hyperlink>
    </w:p>
    <w:p w14:paraId="7179C440" w14:textId="1C66E1FE" w:rsidR="00FB6B9D" w:rsidRDefault="004A372A">
      <w:pPr>
        <w:pStyle w:val="Innehll1"/>
        <w:rPr>
          <w:rFonts w:asciiTheme="minorHAnsi" w:eastAsiaTheme="minorEastAsia" w:hAnsiTheme="minorHAnsi"/>
          <w:sz w:val="22"/>
          <w:lang w:eastAsia="sv-SE"/>
        </w:rPr>
      </w:pPr>
      <w:hyperlink w:anchor="_Toc151561275" w:history="1">
        <w:r w:rsidR="00FB6B9D" w:rsidRPr="000F18FB">
          <w:rPr>
            <w:rStyle w:val="Hyperlnk"/>
          </w:rPr>
          <w:t>5</w:t>
        </w:r>
        <w:r w:rsidR="00FB6B9D">
          <w:rPr>
            <w:rFonts w:asciiTheme="minorHAnsi" w:eastAsiaTheme="minorEastAsia" w:hAnsiTheme="minorHAnsi"/>
            <w:sz w:val="22"/>
            <w:lang w:eastAsia="sv-SE"/>
          </w:rPr>
          <w:tab/>
        </w:r>
        <w:r w:rsidR="00FB6B9D" w:rsidRPr="000F18FB">
          <w:rPr>
            <w:rStyle w:val="Hyperlnk"/>
          </w:rPr>
          <w:t>Regeringens åtgärder med anledning av Riksrevisionens iakttagelser</w:t>
        </w:r>
        <w:r w:rsidR="00FB6B9D">
          <w:rPr>
            <w:webHidden/>
          </w:rPr>
          <w:tab/>
        </w:r>
        <w:r w:rsidR="00FB6B9D">
          <w:rPr>
            <w:webHidden/>
          </w:rPr>
          <w:fldChar w:fldCharType="begin"/>
        </w:r>
        <w:r w:rsidR="00FB6B9D">
          <w:rPr>
            <w:webHidden/>
          </w:rPr>
          <w:instrText xml:space="preserve"> PAGEREF _Toc151561275 \h </w:instrText>
        </w:r>
        <w:r w:rsidR="00FB6B9D">
          <w:rPr>
            <w:webHidden/>
          </w:rPr>
        </w:r>
        <w:r w:rsidR="00FB6B9D">
          <w:rPr>
            <w:webHidden/>
          </w:rPr>
          <w:fldChar w:fldCharType="separate"/>
        </w:r>
        <w:r w:rsidR="006947E2">
          <w:rPr>
            <w:webHidden/>
          </w:rPr>
          <w:t>5</w:t>
        </w:r>
        <w:r w:rsidR="00FB6B9D">
          <w:rPr>
            <w:webHidden/>
          </w:rPr>
          <w:fldChar w:fldCharType="end"/>
        </w:r>
      </w:hyperlink>
    </w:p>
    <w:p w14:paraId="676AB45F" w14:textId="2772A046" w:rsidR="00FB6B9D" w:rsidRDefault="004A372A">
      <w:pPr>
        <w:pStyle w:val="Innehll4"/>
        <w:rPr>
          <w:rFonts w:asciiTheme="minorHAnsi" w:eastAsiaTheme="minorEastAsia" w:hAnsiTheme="minorHAnsi"/>
          <w:noProof/>
          <w:sz w:val="22"/>
          <w:lang w:eastAsia="sv-SE"/>
        </w:rPr>
      </w:pPr>
      <w:hyperlink w:anchor="_Toc151561276" w:history="1">
        <w:r w:rsidR="00FB6B9D" w:rsidRPr="000F18FB">
          <w:rPr>
            <w:rStyle w:val="Hyperlnk"/>
            <w:noProof/>
          </w:rPr>
          <w:t>Riksrevisionens granskningsrapport Reduktionsplikten – risker för genomförande och effektivitet (RiR 2023:13)</w:t>
        </w:r>
        <w:r w:rsidR="00FB6B9D">
          <w:rPr>
            <w:noProof/>
            <w:webHidden/>
          </w:rPr>
          <w:tab/>
        </w:r>
        <w:r w:rsidR="00FB6B9D">
          <w:rPr>
            <w:noProof/>
            <w:webHidden/>
          </w:rPr>
          <w:fldChar w:fldCharType="begin"/>
        </w:r>
        <w:r w:rsidR="00FB6B9D">
          <w:rPr>
            <w:noProof/>
            <w:webHidden/>
          </w:rPr>
          <w:instrText xml:space="preserve"> PAGEREF _Toc151561276 \h </w:instrText>
        </w:r>
        <w:r w:rsidR="00FB6B9D">
          <w:rPr>
            <w:noProof/>
            <w:webHidden/>
          </w:rPr>
        </w:r>
        <w:r w:rsidR="00FB6B9D">
          <w:rPr>
            <w:noProof/>
            <w:webHidden/>
          </w:rPr>
          <w:fldChar w:fldCharType="separate"/>
        </w:r>
        <w:r w:rsidR="006947E2">
          <w:rPr>
            <w:noProof/>
            <w:webHidden/>
          </w:rPr>
          <w:t>6</w:t>
        </w:r>
        <w:r w:rsidR="00FB6B9D">
          <w:rPr>
            <w:noProof/>
            <w:webHidden/>
          </w:rPr>
          <w:fldChar w:fldCharType="end"/>
        </w:r>
      </w:hyperlink>
    </w:p>
    <w:p w14:paraId="03969AB9" w14:textId="6139D3A5" w:rsidR="00FB6B9D" w:rsidRPr="00FB6B9D" w:rsidRDefault="004A372A">
      <w:pPr>
        <w:pStyle w:val="Innehll5"/>
        <w:rPr>
          <w:rFonts w:asciiTheme="minorHAnsi" w:eastAsiaTheme="minorEastAsia" w:hAnsiTheme="minorHAnsi"/>
          <w:noProof/>
          <w:spacing w:val="-4"/>
          <w:sz w:val="22"/>
          <w:lang w:eastAsia="sv-SE"/>
        </w:rPr>
      </w:pPr>
      <w:hyperlink w:anchor="_Toc151561277" w:history="1">
        <w:r w:rsidR="00FB6B9D" w:rsidRPr="00FB6B9D">
          <w:rPr>
            <w:rStyle w:val="Hyperlnk"/>
            <w:noProof/>
            <w:spacing w:val="-4"/>
          </w:rPr>
          <w:t>Utdrag ur protokoll vid regeringssammanträde den 23 november 2023</w:t>
        </w:r>
        <w:r w:rsidR="00FB6B9D" w:rsidRPr="00FB6B9D">
          <w:rPr>
            <w:noProof/>
            <w:webHidden/>
            <w:spacing w:val="-4"/>
          </w:rPr>
          <w:tab/>
        </w:r>
        <w:r w:rsidR="00FB6B9D" w:rsidRPr="00FB6B9D">
          <w:rPr>
            <w:noProof/>
            <w:webHidden/>
            <w:spacing w:val="-4"/>
          </w:rPr>
          <w:fldChar w:fldCharType="begin"/>
        </w:r>
        <w:r w:rsidR="00FB6B9D" w:rsidRPr="00FB6B9D">
          <w:rPr>
            <w:noProof/>
            <w:webHidden/>
            <w:spacing w:val="-4"/>
          </w:rPr>
          <w:instrText xml:space="preserve"> PAGEREF _Toc151561277 \h </w:instrText>
        </w:r>
        <w:r w:rsidR="00FB6B9D" w:rsidRPr="00FB6B9D">
          <w:rPr>
            <w:noProof/>
            <w:webHidden/>
            <w:spacing w:val="-4"/>
          </w:rPr>
        </w:r>
        <w:r w:rsidR="00FB6B9D" w:rsidRPr="00FB6B9D">
          <w:rPr>
            <w:noProof/>
            <w:webHidden/>
            <w:spacing w:val="-4"/>
          </w:rPr>
          <w:fldChar w:fldCharType="separate"/>
        </w:r>
        <w:r w:rsidR="006947E2">
          <w:rPr>
            <w:noProof/>
            <w:webHidden/>
            <w:spacing w:val="-4"/>
          </w:rPr>
          <w:t>95</w:t>
        </w:r>
        <w:r w:rsidR="00FB6B9D" w:rsidRPr="00FB6B9D">
          <w:rPr>
            <w:noProof/>
            <w:webHidden/>
            <w:spacing w:val="-4"/>
          </w:rPr>
          <w:fldChar w:fldCharType="end"/>
        </w:r>
      </w:hyperlink>
    </w:p>
    <w:p w14:paraId="2C37BC2D" w14:textId="43BA6880" w:rsidR="005C638F" w:rsidRDefault="005C638F" w:rsidP="00362009">
      <w:pPr>
        <w:pStyle w:val="Brdtextmedindrag"/>
      </w:pPr>
      <w:r>
        <w:fldChar w:fldCharType="end"/>
      </w:r>
    </w:p>
    <w:p w14:paraId="713AD234" w14:textId="55F329F9" w:rsidR="005C638F" w:rsidRPr="009C6229" w:rsidRDefault="005C638F" w:rsidP="00333C9D">
      <w:pPr>
        <w:pStyle w:val="Rubrik1"/>
      </w:pPr>
      <w:r>
        <w:br w:type="page"/>
      </w:r>
      <w:bookmarkStart w:id="0" w:name="_Toc337537303"/>
      <w:bookmarkEnd w:id="0"/>
    </w:p>
    <w:p w14:paraId="4AA3BFB1" w14:textId="77777777" w:rsidR="005C638F" w:rsidRPr="00FB6B9D" w:rsidRDefault="005C638F" w:rsidP="00682BF3">
      <w:pPr>
        <w:spacing w:after="0"/>
        <w:rPr>
          <w:rFonts w:ascii="Times New Roman" w:hAnsi="Times New Roman"/>
          <w:sz w:val="2"/>
          <w:szCs w:val="2"/>
        </w:rPr>
      </w:pPr>
    </w:p>
    <w:p w14:paraId="0E2C9D95" w14:textId="77777777" w:rsidR="00DB62B9" w:rsidRPr="00FB6B9D" w:rsidRDefault="00DB62B9" w:rsidP="008A5F6A">
      <w:pPr>
        <w:pStyle w:val="Brdtextmedindrag"/>
        <w:rPr>
          <w:sz w:val="2"/>
          <w:szCs w:val="2"/>
        </w:rPr>
        <w:sectPr w:rsidR="00DB62B9" w:rsidRPr="00FB6B9D" w:rsidSect="00155500">
          <w:headerReference w:type="even" r:id="rId15"/>
          <w:headerReference w:type="default" r:id="rId16"/>
          <w:footerReference w:type="even" r:id="rId17"/>
          <w:footerReference w:type="default" r:id="rId18"/>
          <w:headerReference w:type="first" r:id="rId19"/>
          <w:footerReference w:type="first" r:id="rId20"/>
          <w:type w:val="continuous"/>
          <w:pgSz w:w="9356" w:h="13721" w:code="9"/>
          <w:pgMar w:top="794" w:right="2438" w:bottom="1191" w:left="1021" w:header="0" w:footer="709" w:gutter="0"/>
          <w:cols w:space="708"/>
          <w:titlePg/>
          <w:docGrid w:linePitch="360"/>
        </w:sectPr>
      </w:pPr>
    </w:p>
    <w:p w14:paraId="5D56A0B4" w14:textId="0985F25E" w:rsidR="00DB62B9" w:rsidRDefault="00425DC9" w:rsidP="008A5F6A">
      <w:pPr>
        <w:pStyle w:val="Rubrik1"/>
        <w:spacing w:before="0"/>
      </w:pPr>
      <w:bookmarkStart w:id="1" w:name="_Toc151561269"/>
      <w:r>
        <w:t>Ärendet och dess beredning</w:t>
      </w:r>
      <w:bookmarkEnd w:id="1"/>
    </w:p>
    <w:p w14:paraId="72AFAC0E" w14:textId="6EEAE5E0" w:rsidR="002F6381" w:rsidRPr="002F6381" w:rsidRDefault="00425DC9" w:rsidP="00E51E07">
      <w:pPr>
        <w:pStyle w:val="Brdtext"/>
      </w:pPr>
      <w:r w:rsidRPr="002F6381">
        <w:t xml:space="preserve">Riksrevisionen har granskat om reduktionsplikten bidrar till att nå </w:t>
      </w:r>
      <w:r>
        <w:t xml:space="preserve">de </w:t>
      </w:r>
      <w:r w:rsidRPr="002F6381">
        <w:t>klimatpolitiska mål</w:t>
      </w:r>
      <w:r>
        <w:t>en</w:t>
      </w:r>
      <w:r w:rsidRPr="002F6381">
        <w:t xml:space="preserve"> på ett effektivt sätt. Resultatet av granskningen redovisas i rapporten Reduktionsplikten – risker för genomförande och effektivitet (</w:t>
      </w:r>
      <w:proofErr w:type="spellStart"/>
      <w:r w:rsidRPr="002F6381">
        <w:t>RiR</w:t>
      </w:r>
      <w:proofErr w:type="spellEnd"/>
      <w:r w:rsidRPr="002F6381">
        <w:t xml:space="preserve"> 2023:13)</w:t>
      </w:r>
      <w:r>
        <w:t xml:space="preserve">, se </w:t>
      </w:r>
      <w:r w:rsidRPr="001E6FE8">
        <w:rPr>
          <w:i/>
          <w:iCs/>
        </w:rPr>
        <w:t>bilagan</w:t>
      </w:r>
      <w:r w:rsidRPr="002F6381">
        <w:t xml:space="preserve">. Riksdagen överlämnade rapporten till regeringen den </w:t>
      </w:r>
      <w:r w:rsidR="00890C08" w:rsidRPr="00561B28">
        <w:t>20 juni</w:t>
      </w:r>
      <w:r w:rsidRPr="002F6381">
        <w:t xml:space="preserve"> 2023.</w:t>
      </w:r>
      <w:r>
        <w:t xml:space="preserve"> </w:t>
      </w:r>
      <w:r w:rsidRPr="00875C29">
        <w:t>I denna skrivelse behandlar regeringen de iakttagelser och rekommendationer till regeringen som Riksrevisionen redovisar i sin rapport.</w:t>
      </w:r>
    </w:p>
    <w:p w14:paraId="4F3FE4C9" w14:textId="2383EEC0" w:rsidR="00444C5C" w:rsidRDefault="00425DC9" w:rsidP="00444C5C">
      <w:pPr>
        <w:pStyle w:val="Rubrik1"/>
      </w:pPr>
      <w:bookmarkStart w:id="2" w:name="_Toc151561270"/>
      <w:r>
        <w:t>Riksrevisionens iakttagelser</w:t>
      </w:r>
      <w:bookmarkEnd w:id="2"/>
    </w:p>
    <w:p w14:paraId="16D49640" w14:textId="3578E19E" w:rsidR="00991A3A" w:rsidRDefault="00425DC9" w:rsidP="00991A3A">
      <w:pPr>
        <w:pStyle w:val="Brdtext"/>
      </w:pPr>
      <w:r>
        <w:t>Riksrevisionens övergripande bedömning är att reduktionsplikten delvis kan bidra till klimatpolitiska mål på ett effektivt sätt men att reduktions</w:t>
      </w:r>
      <w:r w:rsidR="008A5F6A">
        <w:softHyphen/>
      </w:r>
      <w:r>
        <w:t>pliktens nuvarande utformning inte är genomförbar och att det därutöver finns flera risker som påverkar reduktionspliktens genomförbarhet och effektivitet, vilka inte i tillräcklig grad beaktats vid beslut om reduktions</w:t>
      </w:r>
      <w:r w:rsidR="008A5F6A">
        <w:softHyphen/>
      </w:r>
      <w:r>
        <w:t>pliktens utformning.</w:t>
      </w:r>
      <w:r w:rsidR="006C530D">
        <w:t xml:space="preserve"> I detta avsnitt redogörs närmare för denna be</w:t>
      </w:r>
      <w:r w:rsidR="008A5F6A">
        <w:softHyphen/>
      </w:r>
      <w:r w:rsidR="006C530D">
        <w:t>dömning.</w:t>
      </w:r>
    </w:p>
    <w:p w14:paraId="7494C341" w14:textId="036AC21D" w:rsidR="00991A3A" w:rsidRDefault="00425DC9" w:rsidP="00991A3A">
      <w:pPr>
        <w:pStyle w:val="Rubrik2"/>
      </w:pPr>
      <w:bookmarkStart w:id="3" w:name="_Toc151561271"/>
      <w:r>
        <w:t>Reduktionspliktens kostnadseffektivitet</w:t>
      </w:r>
      <w:bookmarkEnd w:id="3"/>
    </w:p>
    <w:p w14:paraId="0A1382B0" w14:textId="35FE8161" w:rsidR="00991A3A" w:rsidRDefault="00425DC9" w:rsidP="00991A3A">
      <w:pPr>
        <w:pStyle w:val="Brdtext"/>
      </w:pPr>
      <w:r>
        <w:t>Riksrevisionen bedömer att ett styrmedel som reduktions</w:t>
      </w:r>
      <w:r>
        <w:softHyphen/>
        <w:t>plikten har förutsättningar att bidra kostnadseffektivt till klimat</w:t>
      </w:r>
      <w:r>
        <w:softHyphen/>
        <w:t xml:space="preserve">politiska mål, inte minst eftersom styrmedlet premierar drivmedel med låga utsläpp av växthusgaser men även </w:t>
      </w:r>
      <w:r w:rsidR="00B43B7F">
        <w:t xml:space="preserve">genom </w:t>
      </w:r>
      <w:r>
        <w:t>de regelbundna kontroll</w:t>
      </w:r>
      <w:r>
        <w:softHyphen/>
        <w:t>stationer</w:t>
      </w:r>
      <w:r w:rsidR="006C530D">
        <w:t xml:space="preserve">, </w:t>
      </w:r>
      <w:r w:rsidR="006C530D" w:rsidRPr="006C530D">
        <w:t>där utformningen av reduktionsplikten vid givna tidpunkter kan justeras om till exempel omvärldsförutsättningarna förändrats</w:t>
      </w:r>
      <w:r>
        <w:t xml:space="preserve">. </w:t>
      </w:r>
    </w:p>
    <w:p w14:paraId="298946F9" w14:textId="2BDD94E5" w:rsidR="00991A3A" w:rsidRDefault="00425DC9" w:rsidP="004D7760">
      <w:pPr>
        <w:pStyle w:val="Brdtextmedindrag"/>
      </w:pPr>
      <w:r>
        <w:t xml:space="preserve">Riksrevisionen anger dock att det finns </w:t>
      </w:r>
      <w:r w:rsidR="006C530D">
        <w:t xml:space="preserve">ett </w:t>
      </w:r>
      <w:r>
        <w:t>visst utrymme att förbättra kostnads</w:t>
      </w:r>
      <w:r>
        <w:softHyphen/>
        <w:t>effektiviteten genom att öka flexibiliteten i reduktionspliktens utformning. Att rena och höginblandade biodrivmedel exkluderas från reduktionsplikten har till exempel inneburit begränsningar av drivmedels</w:t>
      </w:r>
      <w:r>
        <w:softHyphen/>
        <w:t xml:space="preserve">leverantörernas möjligheter att uppfylla plikten på ett kostnadseffektivt sätt. </w:t>
      </w:r>
    </w:p>
    <w:p w14:paraId="19380482" w14:textId="138C85AB" w:rsidR="00991A3A" w:rsidRDefault="00425DC9" w:rsidP="00462683">
      <w:pPr>
        <w:pStyle w:val="Brdtextmedindrag"/>
      </w:pPr>
      <w:r>
        <w:t xml:space="preserve">Riksrevisionen </w:t>
      </w:r>
      <w:r w:rsidR="00A92D8F">
        <w:t xml:space="preserve">anger </w:t>
      </w:r>
      <w:r>
        <w:t>vidare att reduktionsplikten hittills drivit upp priset på diesel vid pump mer än vad regeringen förutsåg vid införandet, vilket innebär att reduktionspliktens kostnadsfördel gentemot andra åtgärder för lägre växthusgasutsläpp i transportsektorn minskat samt att det kan finnas mer kostnadseffektiva åtgärder utanför transportsektorn. Slutligen noteras vissa risker, då den biomassa som används för produktion av biodrivmedel även har alternativ</w:t>
      </w:r>
      <w:r w:rsidR="006C530D">
        <w:t>a</w:t>
      </w:r>
      <w:r>
        <w:t xml:space="preserve"> användning</w:t>
      </w:r>
      <w:r w:rsidR="006C530D">
        <w:t>ar</w:t>
      </w:r>
      <w:r>
        <w:t xml:space="preserve">, till nytta för klimatet i andra sektorer och länder. Eftersom tillgången till biomassa är begränsad kan en ökad användning av biodrivmedel i transportsektorn leda till en större användning av fossila alternativ för </w:t>
      </w:r>
      <w:r w:rsidR="00B64D75">
        <w:t xml:space="preserve">andra </w:t>
      </w:r>
      <w:r>
        <w:t>använd</w:t>
      </w:r>
      <w:r>
        <w:softHyphen/>
        <w:t>nings</w:t>
      </w:r>
      <w:r>
        <w:softHyphen/>
      </w:r>
      <w:r>
        <w:lastRenderedPageBreak/>
        <w:t xml:space="preserve">områden vilket i sin tur kan ha en negativ effekt på uppfyllelsen av andra politiska mål. </w:t>
      </w:r>
    </w:p>
    <w:p w14:paraId="5C03FE2F" w14:textId="3F2078C0" w:rsidR="00991A3A" w:rsidRDefault="00425DC9" w:rsidP="00991A3A">
      <w:pPr>
        <w:pStyle w:val="Rubrik2"/>
      </w:pPr>
      <w:bookmarkStart w:id="4" w:name="_Toc151561272"/>
      <w:r>
        <w:t>Beslutsunderlagen för reduktionsplikten</w:t>
      </w:r>
      <w:bookmarkEnd w:id="4"/>
    </w:p>
    <w:p w14:paraId="203B2A51" w14:textId="3BA329E9" w:rsidR="00991A3A" w:rsidRDefault="00425DC9" w:rsidP="00991A3A">
      <w:pPr>
        <w:pStyle w:val="Brdtext"/>
      </w:pPr>
      <w:r>
        <w:t>Riksrevisionen bedömer att regeringen och Energimyndigheten, i de underlag som ligger till grund för den beslutade lagstiftningen om reduktionsplikten, inte analyserat reduktionspliktens risker och konse</w:t>
      </w:r>
      <w:r>
        <w:softHyphen/>
        <w:t>kvenser på ett tydligt, transparent och tillräckligt sätt. Som en följd av detta har riksdagen inte haft ett tillräckligt underlag när beslut om reduktions</w:t>
      </w:r>
      <w:r w:rsidR="00FB6B9D">
        <w:softHyphen/>
      </w:r>
      <w:r>
        <w:t>plikten</w:t>
      </w:r>
      <w:r w:rsidR="00462683">
        <w:t xml:space="preserve"> fattats</w:t>
      </w:r>
      <w:r>
        <w:t xml:space="preserve">. </w:t>
      </w:r>
    </w:p>
    <w:p w14:paraId="18D325B8" w14:textId="59B7DD91" w:rsidR="00991A3A" w:rsidRDefault="00425DC9" w:rsidP="004D7760">
      <w:pPr>
        <w:pStyle w:val="Brdtextmedindrag"/>
      </w:pPr>
      <w:r>
        <w:t>De största bristerna återfinns enligt Riksrevisionen</w:t>
      </w:r>
      <w:r w:rsidR="00DD4142">
        <w:t xml:space="preserve"> </w:t>
      </w:r>
      <w:r>
        <w:t>i kontrollstationen för 2019, då Energimyndigheten föreslog kraftigt höjda reduktions</w:t>
      </w:r>
      <w:r>
        <w:softHyphen/>
        <w:t xml:space="preserve">nivåer. </w:t>
      </w:r>
      <w:r w:rsidR="006C530D">
        <w:t xml:space="preserve">Höjningarna </w:t>
      </w:r>
      <w:r w:rsidR="00560430">
        <w:t xml:space="preserve">var </w:t>
      </w:r>
      <w:r>
        <w:t>enligt Riksrevisionens rapport inte möjliga att genomföra på grund av lagstadgade krav och standarder för drivmedel, vilket borde framkommit i konsekvensanalyserna. Vidare menar Riks</w:t>
      </w:r>
      <w:r>
        <w:softHyphen/>
        <w:t>revisionen att regeringen och Energimyndigheten inte i tillräcklig utsträck</w:t>
      </w:r>
      <w:r>
        <w:softHyphen/>
        <w:t xml:space="preserve">ning </w:t>
      </w:r>
      <w:r w:rsidR="006C530D">
        <w:t xml:space="preserve">har </w:t>
      </w:r>
      <w:r>
        <w:t>analyserat reduktionspliktens påverkan på drivmedels</w:t>
      </w:r>
      <w:r>
        <w:softHyphen/>
        <w:t>priser</w:t>
      </w:r>
      <w:r w:rsidR="006C530D">
        <w:t>na. Ä</w:t>
      </w:r>
      <w:r>
        <w:t>ven om det är svårt att prognostisera drivmedels</w:t>
      </w:r>
      <w:r>
        <w:softHyphen/>
        <w:t xml:space="preserve">priser </w:t>
      </w:r>
      <w:r w:rsidR="006C530D">
        <w:t>anser Riksrevisionen att</w:t>
      </w:r>
      <w:r>
        <w:t xml:space="preserve"> känslig</w:t>
      </w:r>
      <w:r>
        <w:softHyphen/>
        <w:t>hets</w:t>
      </w:r>
      <w:r>
        <w:softHyphen/>
        <w:t xml:space="preserve">analyser, som redogör för hur </w:t>
      </w:r>
      <w:r w:rsidR="006C530D">
        <w:t xml:space="preserve">priserna </w:t>
      </w:r>
      <w:r>
        <w:t>kan påverkas av olika omvärlds</w:t>
      </w:r>
      <w:r>
        <w:softHyphen/>
        <w:t xml:space="preserve">faktorer, </w:t>
      </w:r>
      <w:r w:rsidR="006C530D">
        <w:t xml:space="preserve">borde </w:t>
      </w:r>
      <w:r>
        <w:t xml:space="preserve">ha presenterats. En annan aspekt som enligt Riksrevisionen borde </w:t>
      </w:r>
      <w:r w:rsidR="006C530D">
        <w:t xml:space="preserve">ha </w:t>
      </w:r>
      <w:r>
        <w:t xml:space="preserve">belysts ytterligare är den begränsade tillgången </w:t>
      </w:r>
      <w:r w:rsidR="006C530D">
        <w:t>på</w:t>
      </w:r>
      <w:r>
        <w:t xml:space="preserve"> hållbara biodrivmedel </w:t>
      </w:r>
      <w:r w:rsidR="006C530D">
        <w:t xml:space="preserve">i Sverige, </w:t>
      </w:r>
      <w:r>
        <w:t xml:space="preserve">som inneburit ett </w:t>
      </w:r>
      <w:r w:rsidR="006C530D">
        <w:t xml:space="preserve">stort </w:t>
      </w:r>
      <w:r>
        <w:t xml:space="preserve">importberoende. </w:t>
      </w:r>
    </w:p>
    <w:p w14:paraId="775AB179" w14:textId="3002791A" w:rsidR="00991A3A" w:rsidRDefault="00425DC9" w:rsidP="00554D63">
      <w:pPr>
        <w:pStyle w:val="Rubrik2"/>
      </w:pPr>
      <w:bookmarkStart w:id="5" w:name="_Toc151561273"/>
      <w:r>
        <w:t>Riksrevisionens rekommendationer</w:t>
      </w:r>
      <w:bookmarkEnd w:id="5"/>
    </w:p>
    <w:p w14:paraId="6D57608C" w14:textId="314249C6" w:rsidR="00991A3A" w:rsidRDefault="00425DC9" w:rsidP="00991A3A">
      <w:pPr>
        <w:pStyle w:val="Brdtext"/>
      </w:pPr>
      <w:r>
        <w:t xml:space="preserve">Riksrevisionen rekommenderar för det första att </w:t>
      </w:r>
      <w:r w:rsidR="00B004B1">
        <w:t xml:space="preserve">regeringen ger </w:t>
      </w:r>
      <w:r>
        <w:t>Energi</w:t>
      </w:r>
      <w:r w:rsidR="00FB6B9D">
        <w:softHyphen/>
      </w:r>
      <w:r>
        <w:t>myndigheten i uppdrag att ta fram fullständiga konsekvensanalyser för de nya utform</w:t>
      </w:r>
      <w:r>
        <w:softHyphen/>
        <w:t>nings</w:t>
      </w:r>
      <w:r>
        <w:softHyphen/>
        <w:t xml:space="preserve">alternativ för reduktionsplikten som myndigheten föreslagit. Analyserna bör beredas med andra relevanta myndigheter. </w:t>
      </w:r>
    </w:p>
    <w:p w14:paraId="1B2CAD2F" w14:textId="5714FBC8" w:rsidR="000425F3" w:rsidRDefault="00425DC9" w:rsidP="004D7760">
      <w:pPr>
        <w:pStyle w:val="Brdtextmedindrag"/>
      </w:pPr>
      <w:r>
        <w:t>Riksrevisionen rekommenderar för det andra en förändring av reduk</w:t>
      </w:r>
      <w:r w:rsidR="00FB6B9D">
        <w:softHyphen/>
      </w:r>
      <w:r>
        <w:t>tions</w:t>
      </w:r>
      <w:r>
        <w:softHyphen/>
        <w:t xml:space="preserve">pliktens utformning, med bland annat dessa </w:t>
      </w:r>
      <w:r w:rsidR="00B004B1">
        <w:t>fullständiga konsekvens</w:t>
      </w:r>
      <w:r w:rsidR="00FB6B9D">
        <w:softHyphen/>
      </w:r>
      <w:r>
        <w:t>analyser som grund, så att den med hänsyn tagen till de risker som finns och deras möjliga konsekvenser så effektivt som möjligt bidrar till klimatmålen. Samtidigt bör andra nödvändiga åtgärder vidtas så att klimatmålen nås så effektivt som möjligt. Särskild hänsyn bör även tas till de förestående förändringarna i EU:s regelverk.</w:t>
      </w:r>
    </w:p>
    <w:p w14:paraId="69A583FC" w14:textId="74A42763" w:rsidR="000425F3" w:rsidRDefault="00425DC9" w:rsidP="00B8166F">
      <w:pPr>
        <w:pStyle w:val="Rubrik1"/>
      </w:pPr>
      <w:bookmarkStart w:id="6" w:name="_Toc151561274"/>
      <w:r>
        <w:t>Regeringens bedömning av Riksrevisionens iakttagelser</w:t>
      </w:r>
      <w:bookmarkEnd w:id="6"/>
      <w:r>
        <w:t xml:space="preserve"> </w:t>
      </w:r>
    </w:p>
    <w:p w14:paraId="6DF96AD1" w14:textId="1CD79D14" w:rsidR="00B8166F" w:rsidRDefault="00425DC9" w:rsidP="00B8166F">
      <w:pPr>
        <w:pStyle w:val="Brdtext"/>
      </w:pPr>
      <w:r>
        <w:t>Regeringen välkomnar Riksrevisionens granskning som utgör ett värde</w:t>
      </w:r>
      <w:r>
        <w:softHyphen/>
        <w:t xml:space="preserve">fullt bidrag till regeringens fortsatta arbete med att utveckla relevanta styrmedel för att minska utsläppen från transportsektorn. </w:t>
      </w:r>
    </w:p>
    <w:p w14:paraId="1483D64E" w14:textId="0D1FADCA" w:rsidR="00B8166F" w:rsidRDefault="00425DC9" w:rsidP="00B8166F">
      <w:pPr>
        <w:pStyle w:val="Brdtextmedindrag"/>
      </w:pPr>
      <w:r>
        <w:lastRenderedPageBreak/>
        <w:t xml:space="preserve">Regeringen instämmer i Riksrevisionens övergripande slutsats om att reduktionsplikten delvis kan bidra till klimatpolitiska mål på ett effektivt sätt men att reduktionspliktens nuvarande utformning inte är genomförbar och att det därutöver finns flera risker som påverkar </w:t>
      </w:r>
      <w:r w:rsidR="00B004B1">
        <w:t>dess</w:t>
      </w:r>
      <w:r>
        <w:t xml:space="preserve"> effektivitet, vilka inte i tillräcklig grad beaktats vid beslut om reduktionspliktens utformning. </w:t>
      </w:r>
    </w:p>
    <w:p w14:paraId="6C9F6377" w14:textId="2A041EB8" w:rsidR="00B92A25" w:rsidRPr="00B92A25" w:rsidRDefault="00425DC9" w:rsidP="00057C69">
      <w:pPr>
        <w:pStyle w:val="Brdtextmedindrag"/>
      </w:pPr>
      <w:r>
        <w:t>Regeringen instämmer även i att beslutsunderlaget till kontrollstationen för 2019, som ligger till grund för kraven i nuvarande lagstiftning, var brist</w:t>
      </w:r>
      <w:r>
        <w:softHyphen/>
        <w:t>fälligt. Reduktionsnivåerna utformades inte med tillräcklig hänsyn tagen till den snabba ökningen av elbilar i nybilsförsäljningen och effekterna av andra tänkbara styrmedel</w:t>
      </w:r>
      <w:r w:rsidR="00560430">
        <w:t xml:space="preserve">. Inte heller beaktades i tillräcklig omfattning </w:t>
      </w:r>
      <w:r>
        <w:t>de samhällsekonomiska konse</w:t>
      </w:r>
      <w:r>
        <w:softHyphen/>
        <w:t>kvenserna av att de föreslagna reduktionsnivåerna väntades ge avsevärt högre priser på drivmedel i Sverige jämfört med andra länder och därigenom påverka tillgängligheten och näringslivets konkurrenskraft.</w:t>
      </w:r>
    </w:p>
    <w:p w14:paraId="57CE1579" w14:textId="32F8E070" w:rsidR="00444C5C" w:rsidRDefault="00425DC9" w:rsidP="00C50727">
      <w:pPr>
        <w:pStyle w:val="Rubrik1"/>
      </w:pPr>
      <w:bookmarkStart w:id="7" w:name="_Toc151561275"/>
      <w:r>
        <w:t>Regeringens åtgärder med anledning av Riksrevisionens iakttagelser</w:t>
      </w:r>
      <w:bookmarkEnd w:id="7"/>
      <w:r>
        <w:t xml:space="preserve"> </w:t>
      </w:r>
    </w:p>
    <w:p w14:paraId="3B9518FB" w14:textId="34A24730" w:rsidR="00C50727" w:rsidRDefault="00425DC9" w:rsidP="00C50727">
      <w:pPr>
        <w:pStyle w:val="Brdtext"/>
      </w:pPr>
      <w:r>
        <w:t xml:space="preserve">Regeringen har, bland annat mot bakgrund av </w:t>
      </w:r>
      <w:r w:rsidR="00B004B1">
        <w:t xml:space="preserve">de aspekter som </w:t>
      </w:r>
      <w:r>
        <w:t>Riks</w:t>
      </w:r>
      <w:r w:rsidR="008A5F6A">
        <w:softHyphen/>
      </w:r>
      <w:r>
        <w:t xml:space="preserve">revisionen </w:t>
      </w:r>
      <w:r w:rsidR="00B004B1">
        <w:t>lyfter i sin rapport</w:t>
      </w:r>
      <w:r w:rsidR="004214C0">
        <w:t>,</w:t>
      </w:r>
      <w:r>
        <w:t xml:space="preserve"> överlämnat propositionen Sänk</w:t>
      </w:r>
      <w:r w:rsidR="00DD4142">
        <w:t xml:space="preserve">ning av </w:t>
      </w:r>
      <w:r>
        <w:t>reduktionsplikt</w:t>
      </w:r>
      <w:r w:rsidR="00DD4142">
        <w:t>en</w:t>
      </w:r>
      <w:r>
        <w:t xml:space="preserve"> för bensin och diesel (prop. 2023/24:28) till riksdagen.</w:t>
      </w:r>
    </w:p>
    <w:p w14:paraId="61EC262E" w14:textId="64B3C381" w:rsidR="00C50727" w:rsidRDefault="00425DC9" w:rsidP="00C50727">
      <w:pPr>
        <w:pStyle w:val="Brdtextmedindrag"/>
      </w:pPr>
      <w:r>
        <w:t>I propositionen för</w:t>
      </w:r>
      <w:r w:rsidR="004214C0">
        <w:t>e</w:t>
      </w:r>
      <w:r>
        <w:t xml:space="preserve">slås att reduktionsnivåerna för bensin och diesel ska sänkas till 6 procent 2024–2026. Det föreslås även att reduktionsnivåerna för 2027–2030 ska slopas. Regeringen avser att återkomma till riksdagen om reduktionsnivåer för 2027–2030. Den analys som görs av styrmedel för 2027 och framåt bör ta större hänsyn till konsekvenser av ökade drivmedelspriser för hushåll och näringsliv än vad som varit fallet tidigare. I detta sammanhang kommer även andra samhällsekonomiskt effektiva styrmedel att övervägas. </w:t>
      </w:r>
    </w:p>
    <w:p w14:paraId="766F9403" w14:textId="6C33535A" w:rsidR="00B004B1" w:rsidRDefault="00425DC9" w:rsidP="00561B28">
      <w:pPr>
        <w:pStyle w:val="Brdtextmedindrag"/>
      </w:pPr>
      <w:r>
        <w:t>De styrmedel som beslutas för 2027 och framåt bör enligt regeringens bedömning tillsammans med klimatpolitiken i övrigt säkerställa att Sveriges åtaganden i EU nås och bidra till att nå de nationella etappmålen till miljökvalitetsmålet Begränsad klimatpåverkan på ett samhälls</w:t>
      </w:r>
      <w:r>
        <w:softHyphen/>
        <w:t>ekonomiskt effektivt sätt.</w:t>
      </w:r>
    </w:p>
    <w:p w14:paraId="6C922021" w14:textId="5237FB41" w:rsidR="00B004B1" w:rsidRDefault="00B004B1" w:rsidP="00B004B1">
      <w:pPr>
        <w:pStyle w:val="Brdtextmedindrag"/>
      </w:pPr>
      <w:r>
        <w:t>I och med denna skrivelse anser regeringen att Riksrevisionens rapport är slutbehandlad.</w:t>
      </w:r>
    </w:p>
    <w:p w14:paraId="48AEC2B5" w14:textId="77777777" w:rsidR="008A5F6A" w:rsidRDefault="008A5F6A" w:rsidP="00B004B1">
      <w:pPr>
        <w:pStyle w:val="Brdtextmedindrag"/>
      </w:pPr>
    </w:p>
    <w:p w14:paraId="00018FA0" w14:textId="6A3460B9" w:rsidR="00B004B1" w:rsidRPr="00C50727" w:rsidRDefault="00B004B1" w:rsidP="009A0AD2">
      <w:pPr>
        <w:pStyle w:val="Brdtextmedindrag"/>
        <w:sectPr w:rsidR="00B004B1" w:rsidRPr="00C50727" w:rsidSect="00155500">
          <w:headerReference w:type="even" r:id="rId21"/>
          <w:headerReference w:type="default" r:id="rId22"/>
          <w:footerReference w:type="even" r:id="rId23"/>
          <w:footerReference w:type="default" r:id="rId24"/>
          <w:headerReference w:type="first" r:id="rId25"/>
          <w:footerReference w:type="first" r:id="rId26"/>
          <w:type w:val="continuous"/>
          <w:pgSz w:w="9356" w:h="13721" w:code="9"/>
          <w:pgMar w:top="794" w:right="2438" w:bottom="1191" w:left="1021" w:header="0" w:footer="709" w:gutter="0"/>
          <w:cols w:space="708"/>
          <w:docGrid w:linePitch="360"/>
        </w:sectPr>
      </w:pPr>
    </w:p>
    <w:p w14:paraId="2BFCD465" w14:textId="3EFC2636" w:rsidR="00DB62B9" w:rsidRDefault="00425DC9" w:rsidP="00225727">
      <w:pPr>
        <w:pStyle w:val="Bilagarubrik"/>
      </w:pPr>
      <w:bookmarkStart w:id="8" w:name="_Toc151561276"/>
      <w:r>
        <w:lastRenderedPageBreak/>
        <w:t xml:space="preserve">Riksrevisionens granskningsrapport </w:t>
      </w:r>
      <w:r w:rsidRPr="00225727">
        <w:t>Reduktionsplikten – risker för genomförande och effektivitet (</w:t>
      </w:r>
      <w:proofErr w:type="spellStart"/>
      <w:r w:rsidRPr="00225727">
        <w:t>RiR</w:t>
      </w:r>
      <w:proofErr w:type="spellEnd"/>
      <w:r w:rsidRPr="00225727">
        <w:t xml:space="preserve"> 2023:13)</w:t>
      </w:r>
      <w:bookmarkEnd w:id="8"/>
    </w:p>
    <w:p w14:paraId="6A52A8FA" w14:textId="77777777" w:rsidR="008A5F6A" w:rsidRPr="008A5F6A" w:rsidRDefault="008A5F6A" w:rsidP="008A5F6A">
      <w:pPr>
        <w:pStyle w:val="Brdtext"/>
      </w:pPr>
    </w:p>
    <w:p w14:paraId="12656C3F" w14:textId="4D718065" w:rsidR="008A5F6A" w:rsidRDefault="008A5F6A" w:rsidP="008A5F6A">
      <w:pPr>
        <w:pStyle w:val="Brdtextmedindrag"/>
      </w:pPr>
      <w:r>
        <w:br w:type="page"/>
      </w:r>
    </w:p>
    <w:p w14:paraId="16578706" w14:textId="0594DAF4" w:rsidR="008A5F6A" w:rsidRDefault="008A5F6A">
      <w:pPr>
        <w:spacing w:line="2" w:lineRule="auto"/>
        <w:rPr>
          <w:rFonts w:ascii="Times New Roman" w:hAnsi="Times New Roman"/>
          <w:sz w:val="20"/>
        </w:rPr>
      </w:pPr>
      <w:r>
        <w:lastRenderedPageBreak/>
        <w:br w:type="page"/>
      </w:r>
    </w:p>
    <w:p w14:paraId="3AA082EE" w14:textId="5CF4D30B" w:rsidR="008A5F6A" w:rsidRDefault="008A5F6A">
      <w:pPr>
        <w:spacing w:line="2" w:lineRule="auto"/>
        <w:rPr>
          <w:rFonts w:ascii="Times New Roman" w:hAnsi="Times New Roman"/>
          <w:sz w:val="20"/>
        </w:rPr>
      </w:pPr>
      <w:r>
        <w:lastRenderedPageBreak/>
        <w:br w:type="page"/>
      </w:r>
    </w:p>
    <w:p w14:paraId="375133A6" w14:textId="43C7A1FE" w:rsidR="008A5F6A" w:rsidRDefault="008A5F6A">
      <w:pPr>
        <w:spacing w:line="2" w:lineRule="auto"/>
        <w:rPr>
          <w:rFonts w:ascii="Times New Roman" w:hAnsi="Times New Roman"/>
          <w:sz w:val="20"/>
        </w:rPr>
      </w:pPr>
      <w:r>
        <w:lastRenderedPageBreak/>
        <w:br w:type="page"/>
      </w:r>
    </w:p>
    <w:p w14:paraId="5C9E7772" w14:textId="0985B076" w:rsidR="008A5F6A" w:rsidRDefault="008A5F6A">
      <w:pPr>
        <w:spacing w:line="2" w:lineRule="auto"/>
        <w:rPr>
          <w:rFonts w:ascii="Times New Roman" w:hAnsi="Times New Roman"/>
          <w:sz w:val="20"/>
        </w:rPr>
      </w:pPr>
      <w:r>
        <w:lastRenderedPageBreak/>
        <w:br w:type="page"/>
      </w:r>
    </w:p>
    <w:p w14:paraId="68CF4BBF" w14:textId="00B61A79" w:rsidR="008A5F6A" w:rsidRDefault="008A5F6A">
      <w:pPr>
        <w:spacing w:line="2" w:lineRule="auto"/>
        <w:rPr>
          <w:rFonts w:ascii="Times New Roman" w:hAnsi="Times New Roman"/>
          <w:sz w:val="20"/>
        </w:rPr>
      </w:pPr>
      <w:r>
        <w:lastRenderedPageBreak/>
        <w:br w:type="page"/>
      </w:r>
    </w:p>
    <w:p w14:paraId="65223F57" w14:textId="3107038C" w:rsidR="008A5F6A" w:rsidRDefault="008A5F6A">
      <w:pPr>
        <w:spacing w:line="2" w:lineRule="auto"/>
        <w:rPr>
          <w:rFonts w:ascii="Times New Roman" w:hAnsi="Times New Roman"/>
          <w:sz w:val="20"/>
        </w:rPr>
      </w:pPr>
      <w:r>
        <w:lastRenderedPageBreak/>
        <w:br w:type="page"/>
      </w:r>
    </w:p>
    <w:p w14:paraId="751FE327" w14:textId="2620D263" w:rsidR="008A5F6A" w:rsidRDefault="008A5F6A">
      <w:pPr>
        <w:spacing w:line="2" w:lineRule="auto"/>
        <w:rPr>
          <w:rFonts w:ascii="Times New Roman" w:hAnsi="Times New Roman"/>
          <w:sz w:val="20"/>
        </w:rPr>
      </w:pPr>
      <w:r>
        <w:lastRenderedPageBreak/>
        <w:br w:type="page"/>
      </w:r>
    </w:p>
    <w:p w14:paraId="5433EB1E" w14:textId="26A6470E" w:rsidR="008A5F6A" w:rsidRDefault="008A5F6A">
      <w:pPr>
        <w:spacing w:line="2" w:lineRule="auto"/>
        <w:rPr>
          <w:rFonts w:ascii="Times New Roman" w:hAnsi="Times New Roman"/>
          <w:sz w:val="20"/>
        </w:rPr>
      </w:pPr>
      <w:r>
        <w:lastRenderedPageBreak/>
        <w:br w:type="page"/>
      </w:r>
    </w:p>
    <w:p w14:paraId="5400AF17" w14:textId="728415F0" w:rsidR="008A5F6A" w:rsidRDefault="008A5F6A">
      <w:pPr>
        <w:spacing w:line="2" w:lineRule="auto"/>
        <w:rPr>
          <w:rFonts w:ascii="Times New Roman" w:hAnsi="Times New Roman"/>
          <w:sz w:val="20"/>
        </w:rPr>
      </w:pPr>
      <w:r>
        <w:lastRenderedPageBreak/>
        <w:br w:type="page"/>
      </w:r>
    </w:p>
    <w:p w14:paraId="504A85CF" w14:textId="55DC8027" w:rsidR="008A5F6A" w:rsidRDefault="008A5F6A">
      <w:pPr>
        <w:spacing w:line="2" w:lineRule="auto"/>
        <w:rPr>
          <w:rFonts w:ascii="Times New Roman" w:hAnsi="Times New Roman"/>
          <w:sz w:val="20"/>
        </w:rPr>
      </w:pPr>
      <w:r>
        <w:lastRenderedPageBreak/>
        <w:br w:type="page"/>
      </w:r>
    </w:p>
    <w:p w14:paraId="072D469E" w14:textId="78229820" w:rsidR="008A5F6A" w:rsidRDefault="008A5F6A">
      <w:pPr>
        <w:spacing w:line="2" w:lineRule="auto"/>
        <w:rPr>
          <w:rFonts w:ascii="Times New Roman" w:hAnsi="Times New Roman"/>
          <w:sz w:val="20"/>
        </w:rPr>
      </w:pPr>
      <w:r>
        <w:lastRenderedPageBreak/>
        <w:br w:type="page"/>
      </w:r>
    </w:p>
    <w:p w14:paraId="6232F4EA" w14:textId="64002DE3" w:rsidR="008A5F6A" w:rsidRDefault="008A5F6A">
      <w:pPr>
        <w:spacing w:line="2" w:lineRule="auto"/>
        <w:rPr>
          <w:rFonts w:ascii="Times New Roman" w:hAnsi="Times New Roman"/>
          <w:sz w:val="20"/>
        </w:rPr>
      </w:pPr>
      <w:r>
        <w:lastRenderedPageBreak/>
        <w:br w:type="page"/>
      </w:r>
    </w:p>
    <w:p w14:paraId="75ED4949" w14:textId="0A10CA2C" w:rsidR="008A5F6A" w:rsidRDefault="008A5F6A">
      <w:pPr>
        <w:spacing w:line="2" w:lineRule="auto"/>
        <w:rPr>
          <w:rFonts w:ascii="Times New Roman" w:hAnsi="Times New Roman"/>
          <w:sz w:val="20"/>
        </w:rPr>
      </w:pPr>
      <w:r>
        <w:lastRenderedPageBreak/>
        <w:br w:type="page"/>
      </w:r>
    </w:p>
    <w:p w14:paraId="4128A2AC" w14:textId="321590B8" w:rsidR="008A5F6A" w:rsidRDefault="008A5F6A">
      <w:pPr>
        <w:spacing w:line="2" w:lineRule="auto"/>
        <w:rPr>
          <w:rFonts w:ascii="Times New Roman" w:hAnsi="Times New Roman"/>
          <w:sz w:val="20"/>
        </w:rPr>
      </w:pPr>
      <w:r>
        <w:lastRenderedPageBreak/>
        <w:br w:type="page"/>
      </w:r>
    </w:p>
    <w:p w14:paraId="005DC2AE" w14:textId="0D6A7A8B" w:rsidR="008A5F6A" w:rsidRDefault="008A5F6A">
      <w:pPr>
        <w:spacing w:line="2" w:lineRule="auto"/>
        <w:rPr>
          <w:rFonts w:ascii="Times New Roman" w:hAnsi="Times New Roman"/>
          <w:sz w:val="20"/>
        </w:rPr>
      </w:pPr>
      <w:r>
        <w:lastRenderedPageBreak/>
        <w:br w:type="page"/>
      </w:r>
    </w:p>
    <w:p w14:paraId="48EBD89F" w14:textId="5CDAA7F3" w:rsidR="008A5F6A" w:rsidRDefault="008A5F6A">
      <w:pPr>
        <w:spacing w:line="2" w:lineRule="auto"/>
        <w:rPr>
          <w:rFonts w:ascii="Times New Roman" w:hAnsi="Times New Roman"/>
          <w:sz w:val="20"/>
        </w:rPr>
      </w:pPr>
      <w:r>
        <w:lastRenderedPageBreak/>
        <w:br w:type="page"/>
      </w:r>
    </w:p>
    <w:p w14:paraId="4B69F290" w14:textId="20CC617A" w:rsidR="008A5F6A" w:rsidRDefault="008A5F6A">
      <w:pPr>
        <w:spacing w:line="2" w:lineRule="auto"/>
        <w:rPr>
          <w:rFonts w:ascii="Times New Roman" w:hAnsi="Times New Roman"/>
          <w:sz w:val="20"/>
        </w:rPr>
      </w:pPr>
      <w:r>
        <w:lastRenderedPageBreak/>
        <w:br w:type="page"/>
      </w:r>
    </w:p>
    <w:p w14:paraId="5BC44947" w14:textId="0A43D949" w:rsidR="008A5F6A" w:rsidRDefault="008A5F6A">
      <w:pPr>
        <w:spacing w:line="2" w:lineRule="auto"/>
        <w:rPr>
          <w:rFonts w:ascii="Times New Roman" w:hAnsi="Times New Roman"/>
          <w:sz w:val="20"/>
        </w:rPr>
      </w:pPr>
      <w:r>
        <w:lastRenderedPageBreak/>
        <w:br w:type="page"/>
      </w:r>
    </w:p>
    <w:p w14:paraId="67F37625" w14:textId="2734C6EF" w:rsidR="008A5F6A" w:rsidRDefault="008A5F6A">
      <w:pPr>
        <w:spacing w:line="2" w:lineRule="auto"/>
        <w:rPr>
          <w:rFonts w:ascii="Times New Roman" w:hAnsi="Times New Roman"/>
          <w:sz w:val="20"/>
        </w:rPr>
      </w:pPr>
      <w:r>
        <w:lastRenderedPageBreak/>
        <w:br w:type="page"/>
      </w:r>
    </w:p>
    <w:p w14:paraId="2EC07FCA" w14:textId="1EB35D74" w:rsidR="008A5F6A" w:rsidRDefault="008A5F6A">
      <w:pPr>
        <w:spacing w:line="2" w:lineRule="auto"/>
        <w:rPr>
          <w:rFonts w:ascii="Times New Roman" w:hAnsi="Times New Roman"/>
          <w:sz w:val="20"/>
        </w:rPr>
      </w:pPr>
      <w:r>
        <w:lastRenderedPageBreak/>
        <w:br w:type="page"/>
      </w:r>
    </w:p>
    <w:p w14:paraId="6214DD91" w14:textId="75F66C96" w:rsidR="008A5F6A" w:rsidRDefault="008A5F6A">
      <w:pPr>
        <w:spacing w:line="2" w:lineRule="auto"/>
        <w:rPr>
          <w:rFonts w:ascii="Times New Roman" w:hAnsi="Times New Roman"/>
          <w:sz w:val="20"/>
        </w:rPr>
      </w:pPr>
      <w:r>
        <w:lastRenderedPageBreak/>
        <w:br w:type="page"/>
      </w:r>
    </w:p>
    <w:p w14:paraId="09B0A384" w14:textId="1B7C9EFD" w:rsidR="008A5F6A" w:rsidRDefault="008A5F6A">
      <w:pPr>
        <w:spacing w:line="2" w:lineRule="auto"/>
        <w:rPr>
          <w:rFonts w:ascii="Times New Roman" w:hAnsi="Times New Roman"/>
          <w:sz w:val="20"/>
        </w:rPr>
      </w:pPr>
      <w:r>
        <w:lastRenderedPageBreak/>
        <w:br w:type="page"/>
      </w:r>
    </w:p>
    <w:p w14:paraId="16EC04E3" w14:textId="6EE56FAD" w:rsidR="008A5F6A" w:rsidRDefault="008A5F6A">
      <w:pPr>
        <w:spacing w:line="2" w:lineRule="auto"/>
        <w:rPr>
          <w:rFonts w:ascii="Times New Roman" w:hAnsi="Times New Roman"/>
          <w:sz w:val="20"/>
        </w:rPr>
      </w:pPr>
      <w:r>
        <w:lastRenderedPageBreak/>
        <w:br w:type="page"/>
      </w:r>
    </w:p>
    <w:p w14:paraId="72FA2034" w14:textId="4C6984F5" w:rsidR="008A5F6A" w:rsidRDefault="008A5F6A">
      <w:pPr>
        <w:spacing w:line="2" w:lineRule="auto"/>
        <w:rPr>
          <w:rFonts w:ascii="Times New Roman" w:hAnsi="Times New Roman"/>
          <w:sz w:val="20"/>
        </w:rPr>
      </w:pPr>
      <w:r>
        <w:lastRenderedPageBreak/>
        <w:br w:type="page"/>
      </w:r>
    </w:p>
    <w:p w14:paraId="071E7E54" w14:textId="663AD41C" w:rsidR="008A5F6A" w:rsidRDefault="008A5F6A">
      <w:pPr>
        <w:spacing w:line="2" w:lineRule="auto"/>
        <w:rPr>
          <w:rFonts w:ascii="Times New Roman" w:hAnsi="Times New Roman"/>
          <w:sz w:val="20"/>
        </w:rPr>
      </w:pPr>
      <w:r>
        <w:lastRenderedPageBreak/>
        <w:br w:type="page"/>
      </w:r>
    </w:p>
    <w:p w14:paraId="79E833E6" w14:textId="44A27C2B" w:rsidR="008A5F6A" w:rsidRDefault="008A5F6A">
      <w:pPr>
        <w:spacing w:line="2" w:lineRule="auto"/>
        <w:rPr>
          <w:rFonts w:ascii="Times New Roman" w:hAnsi="Times New Roman"/>
          <w:sz w:val="20"/>
        </w:rPr>
      </w:pPr>
      <w:r>
        <w:lastRenderedPageBreak/>
        <w:br w:type="page"/>
      </w:r>
    </w:p>
    <w:p w14:paraId="288269E5" w14:textId="10B9E03C" w:rsidR="008A5F6A" w:rsidRDefault="008A5F6A">
      <w:pPr>
        <w:spacing w:line="2" w:lineRule="auto"/>
        <w:rPr>
          <w:rFonts w:ascii="Times New Roman" w:hAnsi="Times New Roman"/>
          <w:sz w:val="20"/>
        </w:rPr>
      </w:pPr>
      <w:r>
        <w:lastRenderedPageBreak/>
        <w:br w:type="page"/>
      </w:r>
    </w:p>
    <w:p w14:paraId="45DC18C4" w14:textId="724D7D87" w:rsidR="008A5F6A" w:rsidRDefault="008A5F6A">
      <w:pPr>
        <w:spacing w:line="2" w:lineRule="auto"/>
        <w:rPr>
          <w:rFonts w:ascii="Times New Roman" w:hAnsi="Times New Roman"/>
          <w:sz w:val="20"/>
        </w:rPr>
      </w:pPr>
      <w:r>
        <w:lastRenderedPageBreak/>
        <w:br w:type="page"/>
      </w:r>
    </w:p>
    <w:p w14:paraId="21D58766" w14:textId="620C5716" w:rsidR="008A5F6A" w:rsidRDefault="008A5F6A">
      <w:pPr>
        <w:spacing w:line="2" w:lineRule="auto"/>
        <w:rPr>
          <w:rFonts w:ascii="Times New Roman" w:hAnsi="Times New Roman"/>
          <w:sz w:val="20"/>
        </w:rPr>
      </w:pPr>
      <w:r>
        <w:lastRenderedPageBreak/>
        <w:br w:type="page"/>
      </w:r>
    </w:p>
    <w:p w14:paraId="0E75CCC0" w14:textId="57457452" w:rsidR="008A5F6A" w:rsidRDefault="008A5F6A">
      <w:pPr>
        <w:spacing w:line="2" w:lineRule="auto"/>
        <w:rPr>
          <w:rFonts w:ascii="Times New Roman" w:hAnsi="Times New Roman"/>
          <w:sz w:val="20"/>
        </w:rPr>
      </w:pPr>
      <w:r>
        <w:lastRenderedPageBreak/>
        <w:br w:type="page"/>
      </w:r>
    </w:p>
    <w:p w14:paraId="1E8C459B" w14:textId="17797296" w:rsidR="008A5F6A" w:rsidRDefault="008A5F6A">
      <w:pPr>
        <w:spacing w:line="2" w:lineRule="auto"/>
        <w:rPr>
          <w:rFonts w:ascii="Times New Roman" w:hAnsi="Times New Roman"/>
          <w:sz w:val="20"/>
        </w:rPr>
      </w:pPr>
      <w:r>
        <w:lastRenderedPageBreak/>
        <w:br w:type="page"/>
      </w:r>
    </w:p>
    <w:p w14:paraId="292D92CD" w14:textId="372BBD0E" w:rsidR="008A5F6A" w:rsidRDefault="008A5F6A">
      <w:pPr>
        <w:spacing w:line="2" w:lineRule="auto"/>
        <w:rPr>
          <w:rFonts w:ascii="Times New Roman" w:hAnsi="Times New Roman"/>
          <w:sz w:val="20"/>
        </w:rPr>
      </w:pPr>
      <w:r>
        <w:lastRenderedPageBreak/>
        <w:br w:type="page"/>
      </w:r>
    </w:p>
    <w:p w14:paraId="240094CF" w14:textId="6E91874D" w:rsidR="008A5F6A" w:rsidRDefault="008A5F6A">
      <w:pPr>
        <w:spacing w:line="2" w:lineRule="auto"/>
        <w:rPr>
          <w:rFonts w:ascii="Times New Roman" w:hAnsi="Times New Roman"/>
          <w:sz w:val="20"/>
        </w:rPr>
      </w:pPr>
      <w:r>
        <w:lastRenderedPageBreak/>
        <w:br w:type="page"/>
      </w:r>
    </w:p>
    <w:p w14:paraId="600083CA" w14:textId="66FD50BD" w:rsidR="008A5F6A" w:rsidRDefault="008A5F6A">
      <w:pPr>
        <w:spacing w:line="2" w:lineRule="auto"/>
        <w:rPr>
          <w:rFonts w:ascii="Times New Roman" w:hAnsi="Times New Roman"/>
          <w:sz w:val="20"/>
        </w:rPr>
      </w:pPr>
      <w:r>
        <w:lastRenderedPageBreak/>
        <w:br w:type="page"/>
      </w:r>
    </w:p>
    <w:p w14:paraId="1F0F48B7" w14:textId="07019142" w:rsidR="008A5F6A" w:rsidRDefault="008A5F6A">
      <w:pPr>
        <w:spacing w:line="2" w:lineRule="auto"/>
        <w:rPr>
          <w:rFonts w:ascii="Times New Roman" w:hAnsi="Times New Roman"/>
          <w:sz w:val="20"/>
        </w:rPr>
      </w:pPr>
      <w:r>
        <w:lastRenderedPageBreak/>
        <w:br w:type="page"/>
      </w:r>
    </w:p>
    <w:p w14:paraId="622E49EC" w14:textId="5C779890" w:rsidR="008A5F6A" w:rsidRDefault="008A5F6A">
      <w:pPr>
        <w:spacing w:line="2" w:lineRule="auto"/>
        <w:rPr>
          <w:rFonts w:ascii="Times New Roman" w:hAnsi="Times New Roman"/>
          <w:sz w:val="20"/>
        </w:rPr>
      </w:pPr>
      <w:r>
        <w:lastRenderedPageBreak/>
        <w:br w:type="page"/>
      </w:r>
    </w:p>
    <w:p w14:paraId="7324C2EC" w14:textId="55D32767" w:rsidR="008A5F6A" w:rsidRDefault="008A5F6A">
      <w:pPr>
        <w:spacing w:line="2" w:lineRule="auto"/>
        <w:rPr>
          <w:rFonts w:ascii="Times New Roman" w:hAnsi="Times New Roman"/>
          <w:sz w:val="20"/>
        </w:rPr>
      </w:pPr>
      <w:r>
        <w:lastRenderedPageBreak/>
        <w:br w:type="page"/>
      </w:r>
    </w:p>
    <w:p w14:paraId="209B8FC2" w14:textId="481CF8C5" w:rsidR="008A5F6A" w:rsidRDefault="008A5F6A">
      <w:pPr>
        <w:spacing w:line="2" w:lineRule="auto"/>
        <w:rPr>
          <w:rFonts w:ascii="Times New Roman" w:hAnsi="Times New Roman"/>
          <w:sz w:val="20"/>
        </w:rPr>
      </w:pPr>
      <w:r>
        <w:lastRenderedPageBreak/>
        <w:br w:type="page"/>
      </w:r>
    </w:p>
    <w:p w14:paraId="1A807B61" w14:textId="4BD99A33" w:rsidR="008A5F6A" w:rsidRDefault="008A5F6A">
      <w:pPr>
        <w:spacing w:line="2" w:lineRule="auto"/>
        <w:rPr>
          <w:rFonts w:ascii="Times New Roman" w:hAnsi="Times New Roman"/>
          <w:sz w:val="20"/>
        </w:rPr>
      </w:pPr>
      <w:r>
        <w:lastRenderedPageBreak/>
        <w:br w:type="page"/>
      </w:r>
    </w:p>
    <w:p w14:paraId="75FD637A" w14:textId="5749B09A" w:rsidR="008A5F6A" w:rsidRDefault="008A5F6A">
      <w:pPr>
        <w:spacing w:line="2" w:lineRule="auto"/>
        <w:rPr>
          <w:rFonts w:ascii="Times New Roman" w:hAnsi="Times New Roman"/>
          <w:sz w:val="20"/>
        </w:rPr>
      </w:pPr>
      <w:r>
        <w:lastRenderedPageBreak/>
        <w:br w:type="page"/>
      </w:r>
    </w:p>
    <w:p w14:paraId="4108D578" w14:textId="78B7E178" w:rsidR="008A5F6A" w:rsidRDefault="008A5F6A">
      <w:pPr>
        <w:spacing w:line="2" w:lineRule="auto"/>
        <w:rPr>
          <w:rFonts w:ascii="Times New Roman" w:hAnsi="Times New Roman"/>
          <w:sz w:val="20"/>
        </w:rPr>
      </w:pPr>
      <w:r>
        <w:lastRenderedPageBreak/>
        <w:br w:type="page"/>
      </w:r>
    </w:p>
    <w:p w14:paraId="4151AFBB" w14:textId="71DABCB4" w:rsidR="008A5F6A" w:rsidRDefault="008A5F6A">
      <w:pPr>
        <w:spacing w:line="2" w:lineRule="auto"/>
        <w:rPr>
          <w:rFonts w:ascii="Times New Roman" w:hAnsi="Times New Roman"/>
          <w:sz w:val="20"/>
        </w:rPr>
      </w:pPr>
      <w:r>
        <w:lastRenderedPageBreak/>
        <w:br w:type="page"/>
      </w:r>
    </w:p>
    <w:p w14:paraId="6F8627B2" w14:textId="49000B42" w:rsidR="008A5F6A" w:rsidRDefault="008A5F6A">
      <w:pPr>
        <w:spacing w:line="2" w:lineRule="auto"/>
        <w:rPr>
          <w:rFonts w:ascii="Times New Roman" w:hAnsi="Times New Roman"/>
          <w:sz w:val="20"/>
        </w:rPr>
      </w:pPr>
      <w:r>
        <w:lastRenderedPageBreak/>
        <w:br w:type="page"/>
      </w:r>
    </w:p>
    <w:p w14:paraId="21BCADD5" w14:textId="0AE9F935" w:rsidR="008A5F6A" w:rsidRDefault="008A5F6A">
      <w:pPr>
        <w:spacing w:line="2" w:lineRule="auto"/>
        <w:rPr>
          <w:rFonts w:ascii="Times New Roman" w:hAnsi="Times New Roman"/>
          <w:sz w:val="20"/>
        </w:rPr>
      </w:pPr>
      <w:r>
        <w:lastRenderedPageBreak/>
        <w:br w:type="page"/>
      </w:r>
    </w:p>
    <w:p w14:paraId="4D0A29C4" w14:textId="1831092F" w:rsidR="008A5F6A" w:rsidRDefault="008A5F6A">
      <w:pPr>
        <w:spacing w:line="2" w:lineRule="auto"/>
        <w:rPr>
          <w:rFonts w:ascii="Times New Roman" w:hAnsi="Times New Roman"/>
          <w:sz w:val="20"/>
        </w:rPr>
      </w:pPr>
      <w:r>
        <w:lastRenderedPageBreak/>
        <w:br w:type="page"/>
      </w:r>
    </w:p>
    <w:p w14:paraId="2C39FC6F" w14:textId="428FF66E" w:rsidR="008A5F6A" w:rsidRDefault="008A5F6A">
      <w:pPr>
        <w:spacing w:line="2" w:lineRule="auto"/>
        <w:rPr>
          <w:rFonts w:ascii="Times New Roman" w:hAnsi="Times New Roman"/>
          <w:sz w:val="20"/>
        </w:rPr>
      </w:pPr>
      <w:r>
        <w:lastRenderedPageBreak/>
        <w:br w:type="page"/>
      </w:r>
    </w:p>
    <w:p w14:paraId="27EDA258" w14:textId="41BBF076" w:rsidR="008A5F6A" w:rsidRDefault="008A5F6A">
      <w:pPr>
        <w:spacing w:line="2" w:lineRule="auto"/>
        <w:rPr>
          <w:rFonts w:ascii="Times New Roman" w:hAnsi="Times New Roman"/>
          <w:sz w:val="20"/>
        </w:rPr>
      </w:pPr>
      <w:r>
        <w:lastRenderedPageBreak/>
        <w:br w:type="page"/>
      </w:r>
    </w:p>
    <w:p w14:paraId="6204AD51" w14:textId="16AE26CB" w:rsidR="008A5F6A" w:rsidRDefault="008A5F6A">
      <w:pPr>
        <w:spacing w:line="2" w:lineRule="auto"/>
        <w:rPr>
          <w:rFonts w:ascii="Times New Roman" w:hAnsi="Times New Roman"/>
          <w:sz w:val="20"/>
        </w:rPr>
      </w:pPr>
      <w:r>
        <w:lastRenderedPageBreak/>
        <w:br w:type="page"/>
      </w:r>
    </w:p>
    <w:p w14:paraId="32130A72" w14:textId="209F5C4A" w:rsidR="008A5F6A" w:rsidRDefault="008A5F6A">
      <w:pPr>
        <w:spacing w:line="2" w:lineRule="auto"/>
        <w:rPr>
          <w:rFonts w:ascii="Times New Roman" w:hAnsi="Times New Roman"/>
          <w:sz w:val="20"/>
        </w:rPr>
      </w:pPr>
      <w:r>
        <w:lastRenderedPageBreak/>
        <w:br w:type="page"/>
      </w:r>
    </w:p>
    <w:p w14:paraId="1CA43F0D" w14:textId="162C2954" w:rsidR="008A5F6A" w:rsidRDefault="008A5F6A">
      <w:pPr>
        <w:spacing w:line="2" w:lineRule="auto"/>
        <w:rPr>
          <w:rFonts w:ascii="Times New Roman" w:hAnsi="Times New Roman"/>
          <w:sz w:val="20"/>
        </w:rPr>
      </w:pPr>
      <w:r>
        <w:lastRenderedPageBreak/>
        <w:br w:type="page"/>
      </w:r>
    </w:p>
    <w:p w14:paraId="373A2926" w14:textId="18379B74" w:rsidR="008A5F6A" w:rsidRDefault="008A5F6A">
      <w:pPr>
        <w:spacing w:line="2" w:lineRule="auto"/>
        <w:rPr>
          <w:rFonts w:ascii="Times New Roman" w:hAnsi="Times New Roman"/>
          <w:sz w:val="20"/>
        </w:rPr>
      </w:pPr>
      <w:r>
        <w:lastRenderedPageBreak/>
        <w:br w:type="page"/>
      </w:r>
    </w:p>
    <w:p w14:paraId="28537E78" w14:textId="03A84E01" w:rsidR="008A5F6A" w:rsidRDefault="008A5F6A">
      <w:pPr>
        <w:spacing w:line="2" w:lineRule="auto"/>
        <w:rPr>
          <w:rFonts w:ascii="Times New Roman" w:hAnsi="Times New Roman"/>
          <w:sz w:val="20"/>
        </w:rPr>
      </w:pPr>
      <w:r>
        <w:lastRenderedPageBreak/>
        <w:br w:type="page"/>
      </w:r>
    </w:p>
    <w:p w14:paraId="6AC530F6" w14:textId="61775ED8" w:rsidR="008A5F6A" w:rsidRDefault="008A5F6A">
      <w:pPr>
        <w:spacing w:line="2" w:lineRule="auto"/>
        <w:rPr>
          <w:rFonts w:ascii="Times New Roman" w:hAnsi="Times New Roman"/>
          <w:sz w:val="20"/>
        </w:rPr>
      </w:pPr>
      <w:r>
        <w:lastRenderedPageBreak/>
        <w:br w:type="page"/>
      </w:r>
    </w:p>
    <w:p w14:paraId="3B7E7DEE" w14:textId="36004A1E" w:rsidR="008A5F6A" w:rsidRDefault="008A5F6A">
      <w:pPr>
        <w:spacing w:line="2" w:lineRule="auto"/>
        <w:rPr>
          <w:rFonts w:ascii="Times New Roman" w:hAnsi="Times New Roman"/>
          <w:sz w:val="20"/>
        </w:rPr>
      </w:pPr>
      <w:r>
        <w:lastRenderedPageBreak/>
        <w:br w:type="page"/>
      </w:r>
    </w:p>
    <w:p w14:paraId="44283A37" w14:textId="70674DA1" w:rsidR="008A5F6A" w:rsidRDefault="008A5F6A">
      <w:pPr>
        <w:spacing w:line="2" w:lineRule="auto"/>
        <w:rPr>
          <w:rFonts w:ascii="Times New Roman" w:hAnsi="Times New Roman"/>
          <w:sz w:val="20"/>
        </w:rPr>
      </w:pPr>
      <w:r>
        <w:lastRenderedPageBreak/>
        <w:br w:type="page"/>
      </w:r>
    </w:p>
    <w:p w14:paraId="461A139F" w14:textId="572510F7" w:rsidR="008A5F6A" w:rsidRDefault="008A5F6A">
      <w:pPr>
        <w:spacing w:line="2" w:lineRule="auto"/>
        <w:rPr>
          <w:rFonts w:ascii="Times New Roman" w:hAnsi="Times New Roman"/>
          <w:sz w:val="20"/>
        </w:rPr>
      </w:pPr>
      <w:r>
        <w:lastRenderedPageBreak/>
        <w:br w:type="page"/>
      </w:r>
    </w:p>
    <w:p w14:paraId="4408B450" w14:textId="380B62C0" w:rsidR="008A5F6A" w:rsidRDefault="008A5F6A">
      <w:pPr>
        <w:spacing w:line="2" w:lineRule="auto"/>
        <w:rPr>
          <w:rFonts w:ascii="Times New Roman" w:hAnsi="Times New Roman"/>
          <w:sz w:val="20"/>
        </w:rPr>
      </w:pPr>
      <w:r>
        <w:lastRenderedPageBreak/>
        <w:br w:type="page"/>
      </w:r>
    </w:p>
    <w:p w14:paraId="27D84069" w14:textId="42CFF249" w:rsidR="008A5F6A" w:rsidRDefault="008A5F6A">
      <w:pPr>
        <w:spacing w:line="2" w:lineRule="auto"/>
        <w:rPr>
          <w:rFonts w:ascii="Times New Roman" w:hAnsi="Times New Roman"/>
          <w:sz w:val="20"/>
        </w:rPr>
      </w:pPr>
      <w:r>
        <w:lastRenderedPageBreak/>
        <w:br w:type="page"/>
      </w:r>
    </w:p>
    <w:p w14:paraId="3E8EA60C" w14:textId="03E05F43" w:rsidR="008A5F6A" w:rsidRDefault="008A5F6A">
      <w:pPr>
        <w:spacing w:line="2" w:lineRule="auto"/>
        <w:rPr>
          <w:rFonts w:ascii="Times New Roman" w:hAnsi="Times New Roman"/>
          <w:sz w:val="20"/>
        </w:rPr>
      </w:pPr>
      <w:r>
        <w:lastRenderedPageBreak/>
        <w:br w:type="page"/>
      </w:r>
    </w:p>
    <w:p w14:paraId="51B35100" w14:textId="593EE65C" w:rsidR="008A5F6A" w:rsidRDefault="008A5F6A">
      <w:pPr>
        <w:spacing w:line="2" w:lineRule="auto"/>
        <w:rPr>
          <w:rFonts w:ascii="Times New Roman" w:hAnsi="Times New Roman"/>
          <w:sz w:val="20"/>
        </w:rPr>
      </w:pPr>
      <w:r>
        <w:lastRenderedPageBreak/>
        <w:br w:type="page"/>
      </w:r>
    </w:p>
    <w:p w14:paraId="5D182DE3" w14:textId="1581E11E" w:rsidR="008A5F6A" w:rsidRDefault="008A5F6A">
      <w:pPr>
        <w:spacing w:line="2" w:lineRule="auto"/>
        <w:rPr>
          <w:rFonts w:ascii="Times New Roman" w:hAnsi="Times New Roman"/>
          <w:sz w:val="20"/>
        </w:rPr>
      </w:pPr>
      <w:r>
        <w:lastRenderedPageBreak/>
        <w:br w:type="page"/>
      </w:r>
    </w:p>
    <w:p w14:paraId="32A5EABB" w14:textId="2740DCC2" w:rsidR="008A5F6A" w:rsidRDefault="008A5F6A">
      <w:pPr>
        <w:spacing w:line="2" w:lineRule="auto"/>
        <w:rPr>
          <w:rFonts w:ascii="Times New Roman" w:hAnsi="Times New Roman"/>
          <w:sz w:val="20"/>
        </w:rPr>
      </w:pPr>
      <w:r>
        <w:lastRenderedPageBreak/>
        <w:br w:type="page"/>
      </w:r>
    </w:p>
    <w:p w14:paraId="7E61BEE9" w14:textId="74BC6AFC" w:rsidR="008A5F6A" w:rsidRDefault="008A5F6A">
      <w:pPr>
        <w:spacing w:line="2" w:lineRule="auto"/>
        <w:rPr>
          <w:rFonts w:ascii="Times New Roman" w:hAnsi="Times New Roman"/>
          <w:sz w:val="20"/>
        </w:rPr>
      </w:pPr>
      <w:r>
        <w:lastRenderedPageBreak/>
        <w:br w:type="page"/>
      </w:r>
    </w:p>
    <w:p w14:paraId="7B613B08" w14:textId="404F7856" w:rsidR="008A5F6A" w:rsidRDefault="008A5F6A">
      <w:pPr>
        <w:spacing w:line="2" w:lineRule="auto"/>
        <w:rPr>
          <w:rFonts w:ascii="Times New Roman" w:hAnsi="Times New Roman"/>
          <w:sz w:val="20"/>
        </w:rPr>
      </w:pPr>
      <w:r>
        <w:lastRenderedPageBreak/>
        <w:br w:type="page"/>
      </w:r>
    </w:p>
    <w:p w14:paraId="43C85947" w14:textId="2A3C11F9" w:rsidR="008A5F6A" w:rsidRDefault="008A5F6A">
      <w:pPr>
        <w:spacing w:line="2" w:lineRule="auto"/>
        <w:rPr>
          <w:rFonts w:ascii="Times New Roman" w:hAnsi="Times New Roman"/>
          <w:sz w:val="20"/>
        </w:rPr>
      </w:pPr>
      <w:r>
        <w:lastRenderedPageBreak/>
        <w:br w:type="page"/>
      </w:r>
    </w:p>
    <w:p w14:paraId="5D8A358A" w14:textId="069A90C9" w:rsidR="008A5F6A" w:rsidRDefault="008A5F6A">
      <w:pPr>
        <w:spacing w:line="2" w:lineRule="auto"/>
        <w:rPr>
          <w:rFonts w:ascii="Times New Roman" w:hAnsi="Times New Roman"/>
          <w:sz w:val="20"/>
        </w:rPr>
      </w:pPr>
      <w:r>
        <w:lastRenderedPageBreak/>
        <w:br w:type="page"/>
      </w:r>
    </w:p>
    <w:p w14:paraId="72B1274A" w14:textId="722F42BC" w:rsidR="008A5F6A" w:rsidRDefault="008A5F6A">
      <w:pPr>
        <w:spacing w:line="2" w:lineRule="auto"/>
        <w:rPr>
          <w:rFonts w:ascii="Times New Roman" w:hAnsi="Times New Roman"/>
          <w:sz w:val="20"/>
        </w:rPr>
      </w:pPr>
      <w:r>
        <w:lastRenderedPageBreak/>
        <w:br w:type="page"/>
      </w:r>
    </w:p>
    <w:p w14:paraId="1A20230E" w14:textId="58A94B0C" w:rsidR="008A5F6A" w:rsidRDefault="008A5F6A">
      <w:pPr>
        <w:spacing w:line="2" w:lineRule="auto"/>
        <w:rPr>
          <w:rFonts w:ascii="Times New Roman" w:hAnsi="Times New Roman"/>
          <w:sz w:val="20"/>
        </w:rPr>
      </w:pPr>
      <w:r>
        <w:lastRenderedPageBreak/>
        <w:br w:type="page"/>
      </w:r>
    </w:p>
    <w:p w14:paraId="71B0F06F" w14:textId="2E06CD43" w:rsidR="008A5F6A" w:rsidRDefault="008A5F6A">
      <w:pPr>
        <w:spacing w:line="2" w:lineRule="auto"/>
        <w:rPr>
          <w:rFonts w:ascii="Times New Roman" w:hAnsi="Times New Roman"/>
          <w:sz w:val="20"/>
        </w:rPr>
      </w:pPr>
      <w:r>
        <w:lastRenderedPageBreak/>
        <w:br w:type="page"/>
      </w:r>
    </w:p>
    <w:p w14:paraId="55FD5144" w14:textId="71A6463F" w:rsidR="008A5F6A" w:rsidRDefault="008A5F6A">
      <w:pPr>
        <w:spacing w:line="2" w:lineRule="auto"/>
        <w:rPr>
          <w:rFonts w:ascii="Times New Roman" w:hAnsi="Times New Roman"/>
          <w:sz w:val="20"/>
        </w:rPr>
      </w:pPr>
      <w:r>
        <w:lastRenderedPageBreak/>
        <w:br w:type="page"/>
      </w:r>
    </w:p>
    <w:p w14:paraId="12E1C996" w14:textId="62D63314" w:rsidR="008A5F6A" w:rsidRDefault="008A5F6A">
      <w:pPr>
        <w:spacing w:line="2" w:lineRule="auto"/>
        <w:rPr>
          <w:rFonts w:ascii="Times New Roman" w:hAnsi="Times New Roman"/>
          <w:sz w:val="20"/>
        </w:rPr>
      </w:pPr>
      <w:r>
        <w:lastRenderedPageBreak/>
        <w:br w:type="page"/>
      </w:r>
    </w:p>
    <w:p w14:paraId="4E72754F" w14:textId="3238C3FD" w:rsidR="008A5F6A" w:rsidRDefault="008A5F6A">
      <w:pPr>
        <w:spacing w:line="2" w:lineRule="auto"/>
        <w:rPr>
          <w:rFonts w:ascii="Times New Roman" w:hAnsi="Times New Roman"/>
          <w:sz w:val="20"/>
        </w:rPr>
      </w:pPr>
      <w:r>
        <w:lastRenderedPageBreak/>
        <w:br w:type="page"/>
      </w:r>
    </w:p>
    <w:p w14:paraId="46C392CF" w14:textId="7A3F84AB" w:rsidR="008A5F6A" w:rsidRDefault="008A5F6A">
      <w:pPr>
        <w:spacing w:line="2" w:lineRule="auto"/>
        <w:rPr>
          <w:rFonts w:ascii="Times New Roman" w:hAnsi="Times New Roman"/>
          <w:sz w:val="20"/>
        </w:rPr>
      </w:pPr>
      <w:r>
        <w:lastRenderedPageBreak/>
        <w:br w:type="page"/>
      </w:r>
    </w:p>
    <w:p w14:paraId="71D1949F" w14:textId="34452CDC" w:rsidR="008A5F6A" w:rsidRDefault="008A5F6A">
      <w:pPr>
        <w:spacing w:line="2" w:lineRule="auto"/>
        <w:rPr>
          <w:rFonts w:ascii="Times New Roman" w:hAnsi="Times New Roman"/>
          <w:sz w:val="20"/>
        </w:rPr>
      </w:pPr>
      <w:r>
        <w:lastRenderedPageBreak/>
        <w:br w:type="page"/>
      </w:r>
    </w:p>
    <w:p w14:paraId="5CD6C2E5" w14:textId="6AF1C119" w:rsidR="008A5F6A" w:rsidRDefault="008A5F6A">
      <w:pPr>
        <w:spacing w:line="2" w:lineRule="auto"/>
        <w:rPr>
          <w:rFonts w:ascii="Times New Roman" w:hAnsi="Times New Roman"/>
          <w:sz w:val="20"/>
        </w:rPr>
      </w:pPr>
      <w:r>
        <w:lastRenderedPageBreak/>
        <w:br w:type="page"/>
      </w:r>
    </w:p>
    <w:p w14:paraId="5789B9F7" w14:textId="680DA4CE" w:rsidR="008A5F6A" w:rsidRDefault="008A5F6A">
      <w:pPr>
        <w:spacing w:line="2" w:lineRule="auto"/>
        <w:rPr>
          <w:rFonts w:ascii="Times New Roman" w:hAnsi="Times New Roman"/>
          <w:sz w:val="20"/>
        </w:rPr>
      </w:pPr>
      <w:r>
        <w:lastRenderedPageBreak/>
        <w:br w:type="page"/>
      </w:r>
    </w:p>
    <w:p w14:paraId="6E785789" w14:textId="0ADDF28C" w:rsidR="008A5F6A" w:rsidRDefault="008A5F6A">
      <w:pPr>
        <w:spacing w:line="2" w:lineRule="auto"/>
        <w:rPr>
          <w:rFonts w:ascii="Times New Roman" w:hAnsi="Times New Roman"/>
          <w:sz w:val="20"/>
        </w:rPr>
      </w:pPr>
      <w:r>
        <w:lastRenderedPageBreak/>
        <w:br w:type="page"/>
      </w:r>
    </w:p>
    <w:p w14:paraId="7FAE96AF" w14:textId="718864AD" w:rsidR="008A5F6A" w:rsidRDefault="008A5F6A">
      <w:pPr>
        <w:spacing w:line="2" w:lineRule="auto"/>
        <w:rPr>
          <w:rFonts w:ascii="Times New Roman" w:hAnsi="Times New Roman"/>
          <w:sz w:val="20"/>
        </w:rPr>
      </w:pPr>
      <w:r>
        <w:lastRenderedPageBreak/>
        <w:br w:type="page"/>
      </w:r>
    </w:p>
    <w:p w14:paraId="188B4540" w14:textId="3AE2342C" w:rsidR="008A5F6A" w:rsidRDefault="008A5F6A">
      <w:pPr>
        <w:spacing w:line="2" w:lineRule="auto"/>
        <w:rPr>
          <w:rFonts w:ascii="Times New Roman" w:hAnsi="Times New Roman"/>
          <w:sz w:val="20"/>
        </w:rPr>
      </w:pPr>
      <w:r>
        <w:lastRenderedPageBreak/>
        <w:br w:type="page"/>
      </w:r>
    </w:p>
    <w:p w14:paraId="12F83E13" w14:textId="0E138402" w:rsidR="008A5F6A" w:rsidRDefault="008A5F6A">
      <w:pPr>
        <w:spacing w:line="2" w:lineRule="auto"/>
        <w:rPr>
          <w:rFonts w:ascii="Times New Roman" w:hAnsi="Times New Roman"/>
          <w:sz w:val="20"/>
        </w:rPr>
      </w:pPr>
      <w:r>
        <w:lastRenderedPageBreak/>
        <w:br w:type="page"/>
      </w:r>
    </w:p>
    <w:p w14:paraId="1DBBE8E4" w14:textId="66B9C245" w:rsidR="008A5F6A" w:rsidRDefault="008A5F6A">
      <w:pPr>
        <w:spacing w:line="2" w:lineRule="auto"/>
        <w:rPr>
          <w:rFonts w:ascii="Times New Roman" w:hAnsi="Times New Roman"/>
          <w:sz w:val="20"/>
        </w:rPr>
      </w:pPr>
      <w:r>
        <w:lastRenderedPageBreak/>
        <w:br w:type="page"/>
      </w:r>
    </w:p>
    <w:p w14:paraId="7F5EC9FF" w14:textId="2E8BBE0E" w:rsidR="008A5F6A" w:rsidRDefault="008A5F6A">
      <w:pPr>
        <w:spacing w:line="2" w:lineRule="auto"/>
        <w:rPr>
          <w:rFonts w:ascii="Times New Roman" w:hAnsi="Times New Roman"/>
          <w:sz w:val="20"/>
        </w:rPr>
      </w:pPr>
      <w:r>
        <w:lastRenderedPageBreak/>
        <w:br w:type="page"/>
      </w:r>
    </w:p>
    <w:p w14:paraId="4206E0A6" w14:textId="5947C6BA" w:rsidR="008A5F6A" w:rsidRDefault="008A5F6A">
      <w:pPr>
        <w:spacing w:line="2" w:lineRule="auto"/>
        <w:rPr>
          <w:rFonts w:ascii="Times New Roman" w:hAnsi="Times New Roman"/>
          <w:sz w:val="20"/>
        </w:rPr>
      </w:pPr>
      <w:r>
        <w:lastRenderedPageBreak/>
        <w:br w:type="page"/>
      </w:r>
    </w:p>
    <w:p w14:paraId="319FB559" w14:textId="19C5A9D0" w:rsidR="008A5F6A" w:rsidRDefault="008A5F6A">
      <w:pPr>
        <w:spacing w:line="2" w:lineRule="auto"/>
        <w:rPr>
          <w:rFonts w:ascii="Times New Roman" w:hAnsi="Times New Roman"/>
          <w:sz w:val="20"/>
        </w:rPr>
      </w:pPr>
      <w:r>
        <w:lastRenderedPageBreak/>
        <w:br w:type="page"/>
      </w:r>
    </w:p>
    <w:p w14:paraId="4F104E3A" w14:textId="4081D58A" w:rsidR="008A5F6A" w:rsidRDefault="008A5F6A">
      <w:pPr>
        <w:spacing w:line="2" w:lineRule="auto"/>
        <w:rPr>
          <w:rFonts w:ascii="Times New Roman" w:hAnsi="Times New Roman"/>
          <w:sz w:val="20"/>
        </w:rPr>
      </w:pPr>
      <w:r>
        <w:lastRenderedPageBreak/>
        <w:br w:type="page"/>
      </w:r>
    </w:p>
    <w:p w14:paraId="4FE9E23A" w14:textId="3E49F9F2" w:rsidR="008A5F6A" w:rsidRDefault="008A5F6A">
      <w:pPr>
        <w:spacing w:line="2" w:lineRule="auto"/>
        <w:rPr>
          <w:rFonts w:ascii="Times New Roman" w:hAnsi="Times New Roman"/>
          <w:sz w:val="20"/>
        </w:rPr>
      </w:pPr>
      <w:r>
        <w:lastRenderedPageBreak/>
        <w:br w:type="page"/>
      </w:r>
    </w:p>
    <w:p w14:paraId="37068AA9" w14:textId="574153C9" w:rsidR="008A5F6A" w:rsidRDefault="008A5F6A">
      <w:pPr>
        <w:spacing w:line="2" w:lineRule="auto"/>
        <w:rPr>
          <w:rFonts w:ascii="Times New Roman" w:hAnsi="Times New Roman"/>
          <w:sz w:val="20"/>
        </w:rPr>
      </w:pPr>
      <w:r>
        <w:lastRenderedPageBreak/>
        <w:br w:type="page"/>
      </w:r>
    </w:p>
    <w:p w14:paraId="00381C6B" w14:textId="6A010724" w:rsidR="008A5F6A" w:rsidRDefault="008A5F6A" w:rsidP="008A5F6A">
      <w:pPr>
        <w:pStyle w:val="Brdtext"/>
      </w:pPr>
    </w:p>
    <w:p w14:paraId="447BCEF0" w14:textId="07BBFA4C" w:rsidR="008A5F6A" w:rsidRDefault="008A5F6A" w:rsidP="008A5F6A">
      <w:pPr>
        <w:pStyle w:val="Brdtextmedindrag"/>
      </w:pPr>
    </w:p>
    <w:p w14:paraId="517DFA8B" w14:textId="2E22AB85" w:rsidR="008A5F6A" w:rsidRDefault="008A5F6A" w:rsidP="008A5F6A">
      <w:pPr>
        <w:pStyle w:val="Brdtextmedindrag"/>
      </w:pPr>
    </w:p>
    <w:p w14:paraId="031AD926" w14:textId="77777777" w:rsidR="008A5F6A" w:rsidRPr="008A5F6A" w:rsidRDefault="008A5F6A" w:rsidP="008A5F6A">
      <w:pPr>
        <w:pStyle w:val="Brdtextmedindrag"/>
      </w:pPr>
    </w:p>
    <w:p w14:paraId="1350220B" w14:textId="09FB8D39" w:rsidR="008A5F6A" w:rsidRPr="008A5F6A" w:rsidRDefault="008A5F6A" w:rsidP="008A5F6A">
      <w:pPr>
        <w:pStyle w:val="Brdtextmedindrag"/>
        <w:sectPr w:rsidR="008A5F6A" w:rsidRPr="008A5F6A" w:rsidSect="00155500">
          <w:headerReference w:type="even" r:id="rId27"/>
          <w:headerReference w:type="default" r:id="rId28"/>
          <w:footerReference w:type="even" r:id="rId29"/>
          <w:footerReference w:type="default" r:id="rId30"/>
          <w:headerReference w:type="first" r:id="rId31"/>
          <w:footerReference w:type="first" r:id="rId32"/>
          <w:pgSz w:w="9356" w:h="13721" w:code="9"/>
          <w:pgMar w:top="794" w:right="2438" w:bottom="1191" w:left="1021" w:header="0" w:footer="709" w:gutter="0"/>
          <w:cols w:space="708"/>
          <w:docGrid w:linePitch="360"/>
        </w:sectPr>
      </w:pPr>
    </w:p>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p w14:paraId="2BF1D900" w14:textId="1B2F098D" w:rsidR="004F7846" w:rsidRDefault="00425DC9" w:rsidP="00601D40">
          <w:pPr>
            <w:pStyle w:val="Proprubrik"/>
            <w:spacing w:before="720" w:after="190"/>
          </w:pPr>
          <w:r>
            <w:t>Klimat- och näringslivsdepartementet</w:t>
          </w:r>
        </w:p>
      </w:sdtContent>
    </w:sdt>
    <w:p w14:paraId="781EAE50" w14:textId="7C13B368" w:rsidR="004F7846" w:rsidRDefault="00425DC9" w:rsidP="000641A6">
      <w:pPr>
        <w:pStyle w:val="Proputdrag"/>
      </w:pPr>
      <w:bookmarkStart w:id="9" w:name="_Toc151561277"/>
      <w:r>
        <w:t xml:space="preserve">Utdrag ur protokoll vid regeringssammanträde </w:t>
      </w:r>
      <w:sdt>
        <w:sdtPr>
          <w:alias w:val="Datum"/>
          <w:tag w:val="Datum"/>
          <w:id w:val="1508867760"/>
          <w:date w:fullDate="2023-11-23T00:00:00Z">
            <w:dateFormat w:val="'den' d MMMM yyyy"/>
            <w:lid w:val="sv-SE"/>
            <w:storeMappedDataAs w:val="dateTime"/>
            <w:calendar w:val="gregorian"/>
          </w:date>
        </w:sdtPr>
        <w:sdtEndPr/>
        <w:sdtContent>
          <w:r w:rsidR="00FB6B9D">
            <w:t>den 23 november 2023</w:t>
          </w:r>
        </w:sdtContent>
      </w:sdt>
      <w:bookmarkEnd w:id="9"/>
    </w:p>
    <w:p w14:paraId="4C1220AF" w14:textId="77777777" w:rsidR="004F7846" w:rsidRDefault="004A372A" w:rsidP="000641A6">
      <w:pPr>
        <w:pStyle w:val="Brdtext"/>
        <w:jc w:val="left"/>
      </w:pPr>
    </w:p>
    <w:p w14:paraId="6E7CA985" w14:textId="5948F01B" w:rsidR="004F7846" w:rsidRDefault="00425DC9" w:rsidP="000641A6">
      <w:pPr>
        <w:pStyle w:val="Brdtext"/>
        <w:jc w:val="left"/>
      </w:pPr>
      <w:r>
        <w:t xml:space="preserve">Närvarande: </w:t>
      </w:r>
      <w:sdt>
        <w:sdt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t xml:space="preserve">statsminister Kristersson, ordförande, och statsråden Busch, Billström, Svantesson, Ankarberg Johansson, Edholm, J Pehrson, Strömmer, Roswall, Forssmed, </w:t>
          </w:r>
          <w:proofErr w:type="spellStart"/>
          <w:r>
            <w:t>Tenje</w:t>
          </w:r>
          <w:proofErr w:type="spellEnd"/>
          <w:r>
            <w:t xml:space="preserve">, </w:t>
          </w:r>
          <w:proofErr w:type="spellStart"/>
          <w:r>
            <w:t>Slottner</w:t>
          </w:r>
          <w:proofErr w:type="spellEnd"/>
          <w:r>
            <w:t xml:space="preserve">, M Persson, Malmer </w:t>
          </w:r>
          <w:proofErr w:type="spellStart"/>
          <w:r>
            <w:t>Stenergard</w:t>
          </w:r>
          <w:proofErr w:type="spellEnd"/>
          <w:r>
            <w:t xml:space="preserve">, Kullgren, Liljestrand, Brandberg, Bohlin, Carlson </w:t>
          </w:r>
        </w:sdtContent>
      </w:sdt>
    </w:p>
    <w:p w14:paraId="3F804C40" w14:textId="77777777" w:rsidR="004F7846" w:rsidRDefault="004A372A" w:rsidP="000641A6">
      <w:pPr>
        <w:pStyle w:val="Brdtext"/>
        <w:jc w:val="left"/>
      </w:pPr>
    </w:p>
    <w:p w14:paraId="37FA13AF" w14:textId="7A1E226B" w:rsidR="004F7846" w:rsidRDefault="00425DC9" w:rsidP="000641A6">
      <w:pPr>
        <w:pStyle w:val="Brdtext"/>
        <w:jc w:val="left"/>
      </w:pPr>
      <w:r>
        <w:t xml:space="preserve">Föredragande: statsrådet </w:t>
      </w:r>
      <w:sdt>
        <w:sdtPr>
          <w:alias w:val="Foredragande"/>
          <w:tag w:val="Foredragande"/>
          <w:id w:val="-1423715855"/>
          <w:text w:multiLine="1"/>
        </w:sdtPr>
        <w:sdtEndPr/>
        <w:sdtContent>
          <w:r w:rsidR="00FB6B9D">
            <w:t>Busch</w:t>
          </w:r>
        </w:sdtContent>
      </w:sdt>
    </w:p>
    <w:p w14:paraId="0FD1F1A6" w14:textId="77777777" w:rsidR="004F7846" w:rsidRPr="00827386" w:rsidRDefault="004A372A" w:rsidP="000641A6">
      <w:pPr>
        <w:pStyle w:val="Brdtext"/>
        <w:jc w:val="left"/>
        <w:rPr>
          <w:szCs w:val="21"/>
        </w:rPr>
      </w:pPr>
    </w:p>
    <w:p w14:paraId="04303551" w14:textId="77777777" w:rsidR="004F7846" w:rsidRPr="008B7E85" w:rsidRDefault="00425DC9" w:rsidP="0044419F">
      <w:pPr>
        <w:pStyle w:val="Slutstreck"/>
      </w:pPr>
      <w:r w:rsidRPr="008B7E85">
        <w:t>                    </w:t>
      </w:r>
    </w:p>
    <w:p w14:paraId="487A06E5" w14:textId="77777777" w:rsidR="004F7846" w:rsidRPr="006E102E" w:rsidRDefault="004A372A" w:rsidP="000641A6">
      <w:pPr>
        <w:pStyle w:val="Brdtext"/>
        <w:jc w:val="left"/>
        <w:rPr>
          <w:sz w:val="18"/>
          <w:szCs w:val="18"/>
        </w:rPr>
      </w:pPr>
    </w:p>
    <w:p w14:paraId="0C6747F3" w14:textId="77777777" w:rsidR="004F7846" w:rsidRDefault="004A372A" w:rsidP="000641A6">
      <w:pPr>
        <w:pStyle w:val="Brdtext"/>
        <w:jc w:val="left"/>
      </w:pPr>
    </w:p>
    <w:p w14:paraId="713FF710" w14:textId="3157A116" w:rsidR="004F7846" w:rsidRDefault="00425DC9" w:rsidP="000641A6">
      <w:pPr>
        <w:pStyle w:val="Brdtext"/>
        <w:jc w:val="left"/>
      </w:pPr>
      <w:r>
        <w:t xml:space="preserve">Regeringen beslutar skrivelse </w:t>
      </w:r>
      <w:sdt>
        <w:sdtPr>
          <w:alias w:val="Rubrik"/>
          <w:tag w:val="Rubrik"/>
          <w:id w:val="404876568"/>
          <w:lock w:val="sdtContentLocked"/>
          <w:dataBinding w:prefixMappings="xmlns:ns0='http://rkdhs/mallar/lagstiftning/Skr/Skr.xsd'" w:xpath="/ns0:dokumentvärden[1]/ns0:titel[1]" w:storeItemID="{068625C3-B546-44A5-B525-B7CC092E5AD6}"/>
          <w:text w:multiLine="1"/>
        </w:sdtPr>
        <w:sdtEndPr/>
        <w:sdtContent>
          <w:r>
            <w:t>Riksrevisionens rapport om reduktionsplikten för bensin och diesel</w:t>
          </w:r>
        </w:sdtContent>
      </w:sdt>
    </w:p>
    <w:p w14:paraId="3DF60D16" w14:textId="77777777" w:rsidR="004F7846" w:rsidRDefault="004A372A" w:rsidP="000641A6">
      <w:pPr>
        <w:pStyle w:val="Brdtext"/>
      </w:pPr>
    </w:p>
    <w:p w14:paraId="455B3593" w14:textId="77777777" w:rsidR="00DB62B9" w:rsidRPr="00152749" w:rsidRDefault="00DB62B9" w:rsidP="00152749">
      <w:pPr>
        <w:pStyle w:val="Brdtextmedindrag"/>
      </w:pPr>
    </w:p>
    <w:sectPr w:rsidR="00DB62B9" w:rsidRPr="00152749" w:rsidSect="00155500">
      <w:headerReference w:type="even" r:id="rId33"/>
      <w:headerReference w:type="default" r:id="rId34"/>
      <w:footerReference w:type="even" r:id="rId35"/>
      <w:footerReference w:type="default" r:id="rId36"/>
      <w:headerReference w:type="first" r:id="rId37"/>
      <w:footerReference w:type="first" r:id="rId38"/>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099B372" w14:textId="77777777" w:rsidR="004E2EFD" w:rsidRDefault="004E2EFD" w:rsidP="00F8009C">
      <w:r>
        <w:separator/>
      </w:r>
    </w:p>
  </w:endnote>
  <w:endnote w:type="continuationSeparator" w:id="0">
    <w:p w14:paraId="382A8BEB" w14:textId="77777777" w:rsidR="004E2EFD" w:rsidRDefault="004E2EFD"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89B373" w14:textId="77777777" w:rsidR="00244011" w:rsidRDefault="00244011" w:rsidP="009C2B67">
    <w:pPr>
      <w:pStyle w:val="Brdtext"/>
    </w:pPr>
    <w:r>
      <w:rPr>
        <w:noProof/>
        <w:lang w:eastAsia="sv-SE"/>
      </w:rPr>
      <mc:AlternateContent>
        <mc:Choice Requires="wps">
          <w:drawing>
            <wp:anchor distT="0" distB="0" distL="0" distR="0" simplePos="0" relativeHeight="2516792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C7A9F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79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07C7A9F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51E2EC" w14:textId="77777777" w:rsidR="00244011" w:rsidRDefault="00244011" w:rsidP="00EE1584">
    <w:pPr>
      <w:pStyle w:val="Brdtext"/>
    </w:pPr>
    <w:r>
      <w:rPr>
        <w:noProof/>
        <w:lang w:eastAsia="sv-SE"/>
      </w:rPr>
      <mc:AlternateContent>
        <mc:Choice Requires="wps">
          <w:drawing>
            <wp:anchor distT="0" distB="0" distL="0" distR="0" simplePos="0" relativeHeight="2516341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F0EBE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34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6DF0EBE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7069AC" w14:textId="77777777" w:rsidR="00244011" w:rsidRDefault="00244011" w:rsidP="00EE1584">
    <w:pPr>
      <w:pStyle w:val="Brdtext"/>
    </w:pPr>
    <w:r>
      <w:rPr>
        <w:noProof/>
        <w:lang w:eastAsia="sv-SE"/>
      </w:rPr>
      <mc:AlternateContent>
        <mc:Choice Requires="wps">
          <w:drawing>
            <wp:anchor distT="0" distB="0" distL="0" distR="0" simplePos="0" relativeHeight="2516392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8F493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39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98F493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BA0339" w14:textId="77777777" w:rsidR="00244011" w:rsidRDefault="00244011" w:rsidP="009C2B67">
    <w:pPr>
      <w:pStyle w:val="Brdtext"/>
    </w:pPr>
    <w:r>
      <w:rPr>
        <w:noProof/>
        <w:lang w:eastAsia="sv-SE"/>
      </w:rPr>
      <mc:AlternateContent>
        <mc:Choice Requires="wps">
          <w:drawing>
            <wp:anchor distT="0" distB="0" distL="0" distR="0" simplePos="0" relativeHeight="2516812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4B025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81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584B025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C13D74" w14:textId="77777777" w:rsidR="00244011" w:rsidRDefault="00244011" w:rsidP="00EE1584">
    <w:pPr>
      <w:pStyle w:val="Brdtext"/>
    </w:pPr>
    <w:r>
      <w:rPr>
        <w:noProof/>
        <w:lang w:eastAsia="sv-SE"/>
      </w:rPr>
      <mc:AlternateContent>
        <mc:Choice Requires="wps">
          <w:drawing>
            <wp:anchor distT="0" distB="0" distL="0" distR="0" simplePos="0" relativeHeight="2516413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6AC0C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41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136AC0C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0C87C0" w14:textId="77777777" w:rsidR="00244011" w:rsidRDefault="00244011" w:rsidP="00EE1584">
    <w:pPr>
      <w:pStyle w:val="Brdtext"/>
    </w:pPr>
    <w:r>
      <w:rPr>
        <w:noProof/>
        <w:lang w:eastAsia="sv-SE"/>
      </w:rPr>
      <mc:AlternateContent>
        <mc:Choice Requires="wps">
          <w:drawing>
            <wp:anchor distT="0" distB="0" distL="0" distR="0" simplePos="0" relativeHeight="2516433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99ADF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43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6199ADF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AB5CE4" w14:textId="77777777" w:rsidR="00244011" w:rsidRDefault="00244011" w:rsidP="009C2B67">
    <w:pPr>
      <w:pStyle w:val="Brdtext"/>
    </w:pPr>
    <w:r>
      <w:rPr>
        <w:noProof/>
        <w:lang w:eastAsia="sv-SE"/>
      </w:rPr>
      <mc:AlternateContent>
        <mc:Choice Requires="wps">
          <w:drawing>
            <wp:anchor distT="0" distB="0" distL="0" distR="0" simplePos="0" relativeHeight="2516853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29D4AD" w14:textId="77777777" w:rsidR="00244011" w:rsidRPr="00756E21" w:rsidRDefault="00244011" w:rsidP="009C2B67">
                          <w:pPr>
                            <w:pStyle w:val="Brdtext"/>
                            <w:jc w:val="right"/>
                          </w:pPr>
                          <w:r>
                            <w:fldChar w:fldCharType="begin"/>
                          </w:r>
                          <w:r>
                            <w:instrText xml:space="preserve"> PAGE   \* MERGEFORMAT </w:instrText>
                          </w:r>
                          <w:r>
                            <w:fldChar w:fldCharType="separate"/>
                          </w:r>
                          <w:r w:rsidR="00425DC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85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629D4AD" w14:textId="77777777" w:rsidR="00244011" w:rsidRPr="00756E21" w:rsidRDefault="00244011" w:rsidP="009C2B67">
                    <w:pPr>
                      <w:pStyle w:val="Brdtext"/>
                      <w:jc w:val="right"/>
                    </w:pPr>
                    <w:r>
                      <w:fldChar w:fldCharType="begin"/>
                    </w:r>
                    <w:r>
                      <w:instrText xml:space="preserve"> PAGE   \* MERGEFORMAT </w:instrText>
                    </w:r>
                    <w:r>
                      <w:fldChar w:fldCharType="separate"/>
                    </w:r>
                    <w:r w:rsidR="00425DC9">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ED865E" w14:textId="77777777" w:rsidR="00244011" w:rsidRDefault="00244011" w:rsidP="00EE1584">
    <w:pPr>
      <w:pStyle w:val="Brdtext"/>
    </w:pPr>
    <w:r>
      <w:rPr>
        <w:noProof/>
        <w:lang w:eastAsia="sv-SE"/>
      </w:rPr>
      <mc:AlternateContent>
        <mc:Choice Requires="wps">
          <w:drawing>
            <wp:anchor distT="0" distB="0" distL="0" distR="0" simplePos="0" relativeHeight="2516474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76834E" w14:textId="77777777" w:rsidR="00244011" w:rsidRPr="00756E21" w:rsidRDefault="00244011" w:rsidP="00A118D8">
                          <w:pPr>
                            <w:pStyle w:val="Brdtext"/>
                            <w:jc w:val="right"/>
                          </w:pPr>
                          <w:r>
                            <w:fldChar w:fldCharType="begin"/>
                          </w:r>
                          <w:r>
                            <w:instrText xml:space="preserve"> PAGE   \* MERGEFORMAT </w:instrText>
                          </w:r>
                          <w:r>
                            <w:fldChar w:fldCharType="separate"/>
                          </w:r>
                          <w:r w:rsidR="00425DC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47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476834E" w14:textId="77777777" w:rsidR="00244011" w:rsidRPr="00756E21" w:rsidRDefault="00244011" w:rsidP="00A118D8">
                    <w:pPr>
                      <w:pStyle w:val="Brdtext"/>
                      <w:jc w:val="right"/>
                    </w:pPr>
                    <w:r>
                      <w:fldChar w:fldCharType="begin"/>
                    </w:r>
                    <w:r>
                      <w:instrText xml:space="preserve"> PAGE   \* MERGEFORMAT </w:instrText>
                    </w:r>
                    <w:r>
                      <w:fldChar w:fldCharType="separate"/>
                    </w:r>
                    <w:r w:rsidR="00425DC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1CE49F" w14:textId="77777777" w:rsidR="00244011" w:rsidRDefault="00244011" w:rsidP="00EE1584">
    <w:pPr>
      <w:pStyle w:val="Brdtext"/>
    </w:pPr>
    <w:r>
      <w:rPr>
        <w:noProof/>
        <w:lang w:eastAsia="sv-SE"/>
      </w:rPr>
      <mc:AlternateContent>
        <mc:Choice Requires="wps">
          <w:drawing>
            <wp:anchor distT="0" distB="0" distL="0" distR="0" simplePos="0" relativeHeight="2516515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F9BFD0" w14:textId="77777777" w:rsidR="00244011" w:rsidRPr="00756E21" w:rsidRDefault="00244011" w:rsidP="00A118D8">
                          <w:pPr>
                            <w:pStyle w:val="Brdtext"/>
                            <w:jc w:val="right"/>
                          </w:pPr>
                          <w:r>
                            <w:fldChar w:fldCharType="begin"/>
                          </w:r>
                          <w:r>
                            <w:instrText xml:space="preserve"> PAGE   \* MERGEFORMAT </w:instrText>
                          </w:r>
                          <w:r>
                            <w:fldChar w:fldCharType="separate"/>
                          </w:r>
                          <w:r w:rsidR="00425DC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6F9BFD0" w14:textId="77777777" w:rsidR="00244011" w:rsidRPr="00756E21" w:rsidRDefault="00244011" w:rsidP="00A118D8">
                    <w:pPr>
                      <w:pStyle w:val="Brdtext"/>
                      <w:jc w:val="right"/>
                    </w:pPr>
                    <w:r>
                      <w:fldChar w:fldCharType="begin"/>
                    </w:r>
                    <w:r>
                      <w:instrText xml:space="preserve"> PAGE   \* MERGEFORMAT </w:instrText>
                    </w:r>
                    <w:r>
                      <w:fldChar w:fldCharType="separate"/>
                    </w:r>
                    <w:r w:rsidR="00425DC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A3F83D" w14:textId="77777777" w:rsidR="00244011" w:rsidRDefault="00244011" w:rsidP="009C2B67">
    <w:pPr>
      <w:pStyle w:val="Brdtext"/>
    </w:pPr>
    <w:r>
      <w:rPr>
        <w:noProof/>
        <w:lang w:eastAsia="sv-SE"/>
      </w:rPr>
      <mc:AlternateContent>
        <mc:Choice Requires="wps">
          <w:drawing>
            <wp:anchor distT="0" distB="0" distL="0" distR="0" simplePos="0" relativeHeight="2516674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DB289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67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8DB289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0A4D45" w14:textId="77777777" w:rsidR="00244011" w:rsidRDefault="00244011" w:rsidP="00EE1584">
    <w:pPr>
      <w:pStyle w:val="Brdtext"/>
    </w:pPr>
    <w:r>
      <w:rPr>
        <w:noProof/>
        <w:lang w:eastAsia="sv-SE"/>
      </w:rPr>
      <mc:AlternateContent>
        <mc:Choice Requires="wps">
          <w:drawing>
            <wp:anchor distT="0" distB="0" distL="0" distR="0" simplePos="0" relativeHeight="2516541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02A00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4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002A00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E324B2" w14:textId="77777777" w:rsidR="00244011" w:rsidRDefault="00244011" w:rsidP="00EE1584">
    <w:pPr>
      <w:pStyle w:val="Brdtext"/>
    </w:pPr>
    <w:r>
      <w:rPr>
        <w:noProof/>
        <w:lang w:eastAsia="sv-SE"/>
      </w:rPr>
      <mc:AlternateContent>
        <mc:Choice Requires="wps">
          <w:drawing>
            <wp:anchor distT="0" distB="0" distL="0" distR="0" simplePos="0" relativeHeight="2516551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0148E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5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E0148E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3696B3B" w14:textId="77777777" w:rsidR="004E2EFD" w:rsidRDefault="004E2EFD" w:rsidP="006923D1">
      <w:pPr>
        <w:pStyle w:val="Sidfot"/>
      </w:pPr>
    </w:p>
  </w:footnote>
  <w:footnote w:type="continuationSeparator" w:id="0">
    <w:p w14:paraId="61C6164E" w14:textId="77777777" w:rsidR="004E2EFD" w:rsidRPr="006923D1" w:rsidRDefault="004E2EFD" w:rsidP="006923D1">
      <w:pPr>
        <w:pStyle w:val="Sidfot"/>
      </w:pPr>
    </w:p>
  </w:footnote>
  <w:footnote w:type="continuationNotice" w:id="1">
    <w:p w14:paraId="082D0AC2" w14:textId="77777777" w:rsidR="004E2EFD" w:rsidRDefault="004E2EFD"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5F43FF" w14:textId="77777777" w:rsidR="00244011" w:rsidRDefault="00244011"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5AB038" w14:textId="6B3914E4" w:rsidR="00244011" w:rsidRPr="00756E21" w:rsidRDefault="004A372A"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425DC9">
                                <w:t>Skr.</w:t>
                              </w:r>
                            </w:sdtContent>
                          </w:sdt>
                          <w:r w:rsidR="00244011">
                            <w:t xml:space="preserve"> </w:t>
                          </w:r>
                          <w:sdt>
                            <w:sdtPr>
                              <w:alias w:val="Nummer"/>
                              <w:tag w:val="Nummer"/>
                              <w:id w:val="1135212224"/>
                              <w:lock w:val="sdtLocked"/>
                              <w:placeholder>
                                <w:docPart w:val="9B76DD50B67D47629DFCCEEABD8C5529"/>
                              </w:placeholder>
                              <w:dataBinding w:prefixMappings="xmlns:ns0='http://rkdhs/mallar/lagstiftning/Skr/Skr.xsd'" w:xpath="/ns0:dokumentvärden[1]/ns0:dokumentnummer[1]" w:storeItemID="{068625C3-B546-44A5-B525-B7CC092E5AD6}"/>
                              <w:text/>
                            </w:sdtPr>
                            <w:sdtEndPr/>
                            <w:sdtContent>
                              <w:r w:rsidR="00FB6B9D">
                                <w:t>2023/24:44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3C5AB038" w14:textId="6B3914E4" w:rsidR="00244011" w:rsidRPr="00756E21" w:rsidRDefault="004A372A"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425DC9">
                          <w:t>Skr.</w:t>
                        </w:r>
                      </w:sdtContent>
                    </w:sdt>
                    <w:r w:rsidR="00244011">
                      <w:t xml:space="preserve"> </w:t>
                    </w:r>
                    <w:sdt>
                      <w:sdtPr>
                        <w:alias w:val="Nummer"/>
                        <w:tag w:val="Nummer"/>
                        <w:id w:val="1135212224"/>
                        <w:lock w:val="sdtLocked"/>
                        <w:placeholder>
                          <w:docPart w:val="9B76DD50B67D47629DFCCEEABD8C5529"/>
                        </w:placeholder>
                        <w:dataBinding w:prefixMappings="xmlns:ns0='http://rkdhs/mallar/lagstiftning/Skr/Skr.xsd'" w:xpath="/ns0:dokumentvärden[1]/ns0:dokumentnummer[1]" w:storeItemID="{068625C3-B546-44A5-B525-B7CC092E5AD6}"/>
                        <w:text/>
                      </w:sdtPr>
                      <w:sdtEndPr/>
                      <w:sdtContent>
                        <w:r w:rsidR="00FB6B9D">
                          <w:t>2023/24:44</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A0CDE5" w14:textId="77777777" w:rsidR="00244011" w:rsidRDefault="00244011" w:rsidP="00EE1584">
    <w:pPr>
      <w:pStyle w:val="Brdtext"/>
    </w:pPr>
    <w:r>
      <w:rPr>
        <w:noProof/>
        <w:lang w:eastAsia="sv-SE"/>
      </w:rPr>
      <mc:AlternateContent>
        <mc:Choice Requires="wps">
          <w:drawing>
            <wp:anchor distT="0" distB="0" distL="0" distR="0" simplePos="0" relativeHeight="25166796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697B2B" w14:textId="4536B0E7" w:rsidR="00244011" w:rsidRPr="00756E21" w:rsidRDefault="004A372A"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425DC9">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FB6B9D">
                                <w:t>2023/24:44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7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35697B2B" w14:textId="4536B0E7" w:rsidR="00244011" w:rsidRPr="00756E21" w:rsidRDefault="004A372A"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425DC9">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FB6B9D">
                          <w:t>2023/24:44</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FE08EB"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069073" w14:textId="77777777" w:rsidR="00244011" w:rsidRDefault="00244011"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6E703F" w14:textId="119B9080" w:rsidR="00244011" w:rsidRPr="00756E21" w:rsidRDefault="004A372A" w:rsidP="00664D04">
                          <w:pPr>
                            <w:pStyle w:val="Brdtext"/>
                            <w:jc w:val="left"/>
                          </w:pPr>
                          <w:sdt>
                            <w:sdtPr>
                              <w:alias w:val="NummerEtikett"/>
                              <w:tag w:val="NummerEtikett"/>
                              <w:id w:val="-1750495615"/>
                              <w:lock w:val="sdtContentLocked"/>
                              <w:dataBinding w:prefixMappings="xmlns:ns0='http://rkdhs/mallar/lagstiftning/Skr/Skr.xsd'" w:xpath="/ns0:dokumentvärden[1]/ns0:dokumentnummer[1]/@etikett" w:storeItemID="{068625C3-B546-44A5-B525-B7CC092E5AD6}"/>
                              <w:text/>
                            </w:sdtPr>
                            <w:sdtEndPr/>
                            <w:sdtContent>
                              <w:r w:rsidR="00425DC9">
                                <w:t>Skr.</w:t>
                              </w:r>
                            </w:sdtContent>
                          </w:sdt>
                          <w:r w:rsidR="00244011">
                            <w:t xml:space="preserve"> </w:t>
                          </w:r>
                          <w:sdt>
                            <w:sdtPr>
                              <w:alias w:val="Nummer"/>
                              <w:tag w:val="Nummer"/>
                              <w:id w:val="1544104436"/>
                              <w:lock w:val="sdtContentLocked"/>
                              <w:dataBinding w:prefixMappings="xmlns:ns0='http://rkdhs/mallar/lagstiftning/Skr/Skr.xsd'" w:xpath="/ns0:dokumentvärden[1]/ns0:dokumentnummer[1]" w:storeItemID="{068625C3-B546-44A5-B525-B7CC092E5AD6}"/>
                              <w:text/>
                            </w:sdtPr>
                            <w:sdtEndPr/>
                            <w:sdtContent>
                              <w:r w:rsidR="00FB6B9D">
                                <w:t>2023/24:44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746E703F" w14:textId="119B9080" w:rsidR="00244011" w:rsidRPr="00756E21" w:rsidRDefault="004A372A" w:rsidP="00664D04">
                    <w:pPr>
                      <w:pStyle w:val="Brdtext"/>
                      <w:jc w:val="left"/>
                    </w:pPr>
                    <w:sdt>
                      <w:sdtPr>
                        <w:alias w:val="NummerEtikett"/>
                        <w:tag w:val="NummerEtikett"/>
                        <w:id w:val="-1750495615"/>
                        <w:lock w:val="sdtContentLocked"/>
                        <w:dataBinding w:prefixMappings="xmlns:ns0='http://rkdhs/mallar/lagstiftning/Skr/Skr.xsd'" w:xpath="/ns0:dokumentvärden[1]/ns0:dokumentnummer[1]/@etikett" w:storeItemID="{068625C3-B546-44A5-B525-B7CC092E5AD6}"/>
                        <w:text/>
                      </w:sdtPr>
                      <w:sdtEndPr/>
                      <w:sdtContent>
                        <w:r w:rsidR="00425DC9">
                          <w:t>Skr.</w:t>
                        </w:r>
                      </w:sdtContent>
                    </w:sdt>
                    <w:r w:rsidR="00244011">
                      <w:t xml:space="preserve"> </w:t>
                    </w:r>
                    <w:sdt>
                      <w:sdtPr>
                        <w:alias w:val="Nummer"/>
                        <w:tag w:val="Nummer"/>
                        <w:id w:val="1544104436"/>
                        <w:lock w:val="sdtContentLocked"/>
                        <w:dataBinding w:prefixMappings="xmlns:ns0='http://rkdhs/mallar/lagstiftning/Skr/Skr.xsd'" w:xpath="/ns0:dokumentvärden[1]/ns0:dokumentnummer[1]" w:storeItemID="{068625C3-B546-44A5-B525-B7CC092E5AD6}"/>
                        <w:text/>
                      </w:sdtPr>
                      <w:sdtEndPr/>
                      <w:sdtContent>
                        <w:r w:rsidR="00FB6B9D">
                          <w:t>2023/24:44</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80836D" w14:textId="77777777" w:rsidR="00244011" w:rsidRDefault="00244011" w:rsidP="00EE1584">
    <w:pPr>
      <w:pStyle w:val="Brdtext"/>
    </w:pPr>
    <w:r>
      <w:rPr>
        <w:noProof/>
        <w:lang w:eastAsia="sv-SE"/>
      </w:rPr>
      <mc:AlternateContent>
        <mc:Choice Requires="wps">
          <w:drawing>
            <wp:anchor distT="0" distB="0" distL="0" distR="0" simplePos="0" relativeHeight="25167001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9404E7" w14:textId="50AC1272" w:rsidR="00244011" w:rsidRPr="00756E21" w:rsidRDefault="004A372A" w:rsidP="00A118D8">
                          <w:pPr>
                            <w:pStyle w:val="Brdtext"/>
                            <w:jc w:val="left"/>
                          </w:pPr>
                          <w:sdt>
                            <w:sdtPr>
                              <w:alias w:val="NummerEtikett"/>
                              <w:tag w:val="NummerEtikett"/>
                              <w:id w:val="-652602678"/>
                              <w:lock w:val="sdtContentLocked"/>
                              <w:dataBinding w:prefixMappings="xmlns:ns0='http://rkdhs/mallar/lagstiftning/Skr/Skr.xsd'" w:xpath="/ns0:dokumentvärden[1]/ns0:dokumentnummer[1]/@etikett" w:storeItemID="{068625C3-B546-44A5-B525-B7CC092E5AD6}"/>
                              <w:text/>
                            </w:sdtPr>
                            <w:sdtEndPr/>
                            <w:sdtContent>
                              <w:r w:rsidR="00425DC9">
                                <w:t>Skr.</w:t>
                              </w:r>
                            </w:sdtContent>
                          </w:sdt>
                          <w:r w:rsidR="00244011">
                            <w:t xml:space="preserve"> </w:t>
                          </w:r>
                          <w:sdt>
                            <w:sdtPr>
                              <w:alias w:val="Nummer"/>
                              <w:tag w:val="Nummer"/>
                              <w:id w:val="349074502"/>
                              <w:lock w:val="sdtContentLocked"/>
                              <w:dataBinding w:prefixMappings="xmlns:ns0='http://rkdhs/mallar/lagstiftning/Skr/Skr.xsd'" w:xpath="/ns0:dokumentvärden[1]/ns0:dokumentnummer[1]" w:storeItemID="{068625C3-B546-44A5-B525-B7CC092E5AD6}"/>
                              <w:text/>
                            </w:sdtPr>
                            <w:sdtEndPr/>
                            <w:sdtContent>
                              <w:r w:rsidR="00FB6B9D">
                                <w:t>2023/24:44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70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5F9404E7" w14:textId="50AC1272" w:rsidR="00244011" w:rsidRPr="00756E21" w:rsidRDefault="004A372A" w:rsidP="00A118D8">
                    <w:pPr>
                      <w:pStyle w:val="Brdtext"/>
                      <w:jc w:val="left"/>
                    </w:pPr>
                    <w:sdt>
                      <w:sdtPr>
                        <w:alias w:val="NummerEtikett"/>
                        <w:tag w:val="NummerEtikett"/>
                        <w:id w:val="-652602678"/>
                        <w:lock w:val="sdtContentLocked"/>
                        <w:dataBinding w:prefixMappings="xmlns:ns0='http://rkdhs/mallar/lagstiftning/Skr/Skr.xsd'" w:xpath="/ns0:dokumentvärden[1]/ns0:dokumentnummer[1]/@etikett" w:storeItemID="{068625C3-B546-44A5-B525-B7CC092E5AD6}"/>
                        <w:text/>
                      </w:sdtPr>
                      <w:sdtEndPr/>
                      <w:sdtContent>
                        <w:r w:rsidR="00425DC9">
                          <w:t>Skr.</w:t>
                        </w:r>
                      </w:sdtContent>
                    </w:sdt>
                    <w:r w:rsidR="00244011">
                      <w:t xml:space="preserve"> </w:t>
                    </w:r>
                    <w:sdt>
                      <w:sdtPr>
                        <w:alias w:val="Nummer"/>
                        <w:tag w:val="Nummer"/>
                        <w:id w:val="349074502"/>
                        <w:lock w:val="sdtContentLocked"/>
                        <w:dataBinding w:prefixMappings="xmlns:ns0='http://rkdhs/mallar/lagstiftning/Skr/Skr.xsd'" w:xpath="/ns0:dokumentvärden[1]/ns0:dokumentnummer[1]" w:storeItemID="{068625C3-B546-44A5-B525-B7CC092E5AD6}"/>
                        <w:text/>
                      </w:sdtPr>
                      <w:sdtEndPr/>
                      <w:sdtContent>
                        <w:r w:rsidR="00FB6B9D">
                          <w:t>2023/24:44</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279068"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FBD7A1" w14:textId="77777777" w:rsidR="00244011" w:rsidRDefault="00244011" w:rsidP="00664D04">
    <w:pPr>
      <w:pStyle w:val="Brdtext"/>
    </w:pPr>
    <w:r>
      <w:rPr>
        <w:noProof/>
        <w:lang w:eastAsia="sv-SE"/>
      </w:rPr>
      <mc:AlternateContent>
        <mc:Choice Requires="wps">
          <w:drawing>
            <wp:anchor distT="0" distB="0" distL="0" distR="0" simplePos="0" relativeHeight="25166284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B7AD01" w14:textId="341F6C6F" w:rsidR="00244011" w:rsidRDefault="004A372A" w:rsidP="00664D04">
                          <w:pPr>
                            <w:pStyle w:val="Brdtext"/>
                            <w:jc w:val="left"/>
                          </w:pPr>
                          <w:sdt>
                            <w:sdtPr>
                              <w:alias w:val="NummerEtikett"/>
                              <w:tag w:val="NummerEtikett"/>
                              <w:id w:val="1424603216"/>
                              <w:lock w:val="sdtLocked"/>
                              <w:dataBinding w:prefixMappings="xmlns:ns0='http://rkdhs/mallar/lagstiftning/Skr/Skr.xsd'" w:xpath="/ns0:dokumentvärden[1]/ns0:dokumentnummer[1]/@etikett" w:storeItemID="{068625C3-B546-44A5-B525-B7CC092E5AD6}"/>
                              <w:text/>
                            </w:sdtPr>
                            <w:sdtEndPr/>
                            <w:sdtContent>
                              <w:r w:rsidR="00425DC9">
                                <w:t>Skr.</w:t>
                              </w:r>
                            </w:sdtContent>
                          </w:sdt>
                          <w:r w:rsidR="00244011">
                            <w:t xml:space="preserve"> </w:t>
                          </w:r>
                          <w:sdt>
                            <w:sdtPr>
                              <w:alias w:val="Nummer"/>
                              <w:tag w:val="Nummer"/>
                              <w:id w:val="804821971"/>
                              <w:lock w:val="sdtContentLocked"/>
                              <w:dataBinding w:prefixMappings="xmlns:ns0='http://rkdhs/mallar/lagstiftning/Skr/Skr.xsd'" w:xpath="/ns0:dokumentvärden[1]/ns0:dokumentnummer[1]" w:storeItemID="{068625C3-B546-44A5-B525-B7CC092E5AD6}"/>
                              <w:text/>
                            </w:sdtPr>
                            <w:sdtEndPr/>
                            <w:sdtContent>
                              <w:r w:rsidR="00FB6B9D">
                                <w:t>2023/24:44</w:t>
                              </w:r>
                            </w:sdtContent>
                          </w:sdt>
                        </w:p>
                        <w:p w14:paraId="2B312F71" w14:textId="475BA9FA" w:rsidR="000B6D9A" w:rsidRPr="000B6D9A" w:rsidRDefault="004A372A"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425DC9">
                                <w:t>Bilaga</w:t>
                              </w:r>
                            </w:sdtContent>
                          </w:sdt>
                          <w:r w:rsidR="00425DC9">
                            <w:t xml:space="preserve"> </w:t>
                          </w:r>
                          <w:sdt>
                            <w:sdtPr>
                              <w:alias w:val="BilageNummer"/>
                              <w:tag w:val="BilageNummer"/>
                              <w:id w:val="1393228457"/>
                              <w:lock w:val="sdtLocked"/>
                              <w:dataBinding w:prefixMappings="xmlns:ns0='http://rkdhs/mallar/lagstiftning/Skr/Skr.xsd'" w:xpath="/ns0:dokumentvärden[1]/ns0:bilagor[1]/ns0:bilaga[1]/@bilagenummer" w:storeItemID="{068625C3-B546-44A5-B525-B7CC092E5AD6}"/>
                              <w:text/>
                            </w:sdtPr>
                            <w:sdtEndPr/>
                            <w:sdtContent>
                              <w:r w:rsidR="00FB6B9D">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4.85pt;width:89.85pt;height:9.6pt;z-index:251662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Co8H9EeAIAAG0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1DB7AD01" w14:textId="341F6C6F" w:rsidR="00244011" w:rsidRDefault="004A372A" w:rsidP="00664D04">
                    <w:pPr>
                      <w:pStyle w:val="Brdtext"/>
                      <w:jc w:val="left"/>
                    </w:pPr>
                    <w:sdt>
                      <w:sdtPr>
                        <w:alias w:val="NummerEtikett"/>
                        <w:tag w:val="NummerEtikett"/>
                        <w:id w:val="1424603216"/>
                        <w:lock w:val="sdtLocked"/>
                        <w:dataBinding w:prefixMappings="xmlns:ns0='http://rkdhs/mallar/lagstiftning/Skr/Skr.xsd'" w:xpath="/ns0:dokumentvärden[1]/ns0:dokumentnummer[1]/@etikett" w:storeItemID="{068625C3-B546-44A5-B525-B7CC092E5AD6}"/>
                        <w:text/>
                      </w:sdtPr>
                      <w:sdtEndPr/>
                      <w:sdtContent>
                        <w:r w:rsidR="00425DC9">
                          <w:t>Skr.</w:t>
                        </w:r>
                      </w:sdtContent>
                    </w:sdt>
                    <w:r w:rsidR="00244011">
                      <w:t xml:space="preserve"> </w:t>
                    </w:r>
                    <w:sdt>
                      <w:sdtPr>
                        <w:alias w:val="Nummer"/>
                        <w:tag w:val="Nummer"/>
                        <w:id w:val="804821971"/>
                        <w:lock w:val="sdtContentLocked"/>
                        <w:dataBinding w:prefixMappings="xmlns:ns0='http://rkdhs/mallar/lagstiftning/Skr/Skr.xsd'" w:xpath="/ns0:dokumentvärden[1]/ns0:dokumentnummer[1]" w:storeItemID="{068625C3-B546-44A5-B525-B7CC092E5AD6}"/>
                        <w:text/>
                      </w:sdtPr>
                      <w:sdtEndPr/>
                      <w:sdtContent>
                        <w:r w:rsidR="00FB6B9D">
                          <w:t>2023/24:44</w:t>
                        </w:r>
                      </w:sdtContent>
                    </w:sdt>
                  </w:p>
                  <w:p w14:paraId="2B312F71" w14:textId="475BA9FA" w:rsidR="000B6D9A" w:rsidRPr="000B6D9A" w:rsidRDefault="004A372A"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425DC9">
                          <w:t>Bilaga</w:t>
                        </w:r>
                      </w:sdtContent>
                    </w:sdt>
                    <w:r w:rsidR="00425DC9">
                      <w:t xml:space="preserve"> </w:t>
                    </w:r>
                    <w:sdt>
                      <w:sdtPr>
                        <w:alias w:val="BilageNummer"/>
                        <w:tag w:val="BilageNummer"/>
                        <w:id w:val="1393228457"/>
                        <w:lock w:val="sdtLocked"/>
                        <w:dataBinding w:prefixMappings="xmlns:ns0='http://rkdhs/mallar/lagstiftning/Skr/Skr.xsd'" w:xpath="/ns0:dokumentvärden[1]/ns0:bilagor[1]/ns0:bilaga[1]/@bilagenummer" w:storeItemID="{068625C3-B546-44A5-B525-B7CC092E5AD6}"/>
                        <w:text/>
                      </w:sdtPr>
                      <w:sdtEndPr/>
                      <w:sdtContent>
                        <w:r w:rsidR="00FB6B9D">
                          <w:t>1</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70F2F9" w14:textId="77777777" w:rsidR="00244011" w:rsidRDefault="00244011" w:rsidP="00EE1584">
    <w:pPr>
      <w:pStyle w:val="Brdtext"/>
    </w:pPr>
    <w:r>
      <w:rPr>
        <w:noProof/>
        <w:lang w:eastAsia="sv-SE"/>
      </w:rPr>
      <mc:AlternateContent>
        <mc:Choice Requires="wps">
          <w:drawing>
            <wp:anchor distT="0" distB="0" distL="0" distR="0" simplePos="0" relativeHeight="25167411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C625F9" w14:textId="073484F8" w:rsidR="00244011" w:rsidRDefault="004A372A" w:rsidP="00A118D8">
                          <w:pPr>
                            <w:pStyle w:val="Brdtext"/>
                            <w:jc w:val="left"/>
                          </w:pPr>
                          <w:sdt>
                            <w:sdtPr>
                              <w:alias w:val="NummerEtikett"/>
                              <w:tag w:val="NummerEtikett"/>
                              <w:id w:val="1230423451"/>
                              <w:lock w:val="sdtContentLocked"/>
                              <w:dataBinding w:prefixMappings="xmlns:ns0='http://rkdhs/mallar/lagstiftning/Skr/Skr.xsd'" w:xpath="/ns0:dokumentvärden[1]/ns0:dokumentnummer[1]/@etikett" w:storeItemID="{068625C3-B546-44A5-B525-B7CC092E5AD6}"/>
                              <w:text/>
                            </w:sdtPr>
                            <w:sdtEndPr/>
                            <w:sdtContent>
                              <w:r w:rsidR="00425DC9">
                                <w:t>Skr.</w:t>
                              </w:r>
                            </w:sdtContent>
                          </w:sdt>
                          <w:r w:rsidR="00244011">
                            <w:t xml:space="preserve"> </w:t>
                          </w:r>
                          <w:sdt>
                            <w:sdtPr>
                              <w:alias w:val="Nummer"/>
                              <w:tag w:val="Nummer"/>
                              <w:id w:val="899417042"/>
                              <w:lock w:val="sdtContentLocked"/>
                              <w:dataBinding w:prefixMappings="xmlns:ns0='http://rkdhs/mallar/lagstiftning/Skr/Skr.xsd'" w:xpath="/ns0:dokumentvärden[1]/ns0:dokumentnummer[1]" w:storeItemID="{068625C3-B546-44A5-B525-B7CC092E5AD6}"/>
                              <w:text/>
                            </w:sdtPr>
                            <w:sdtEndPr/>
                            <w:sdtContent>
                              <w:r w:rsidR="00FB6B9D">
                                <w:t>2023/24:44</w:t>
                              </w:r>
                            </w:sdtContent>
                          </w:sdt>
                        </w:p>
                        <w:p w14:paraId="67D91830" w14:textId="3D0CF173" w:rsidR="000B6D9A" w:rsidRPr="000B6D9A" w:rsidRDefault="004A372A"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425DC9">
                                <w:t>Bilaga</w:t>
                              </w:r>
                            </w:sdtContent>
                          </w:sdt>
                          <w:r w:rsidR="00425DC9">
                            <w:t xml:space="preserve"> </w:t>
                          </w:r>
                          <w:sdt>
                            <w:sdtPr>
                              <w:alias w:val="BilageNummer"/>
                              <w:tag w:val="BilageNummer"/>
                              <w:id w:val="-951093183"/>
                              <w:lock w:val="sdtContentLocked"/>
                              <w:dataBinding w:prefixMappings="xmlns:ns0='http://rkdhs/mallar/lagstiftning/Skr/Skr.xsd'" w:xpath="/ns0:dokumentvärden[1]/ns0:bilagor[1]/ns0:bilaga[1]/@bilagenummer" w:storeItemID="{068625C3-B546-44A5-B525-B7CC092E5AD6}"/>
                              <w:text/>
                            </w:sdtPr>
                            <w:sdtEndPr/>
                            <w:sdtContent>
                              <w:r w:rsidR="00FB6B9D">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15pt;margin-top:35.45pt;width:89.85pt;height:9.6pt;z-index:251674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10IwkX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38C625F9" w14:textId="073484F8" w:rsidR="00244011" w:rsidRDefault="004A372A" w:rsidP="00A118D8">
                    <w:pPr>
                      <w:pStyle w:val="Brdtext"/>
                      <w:jc w:val="left"/>
                    </w:pPr>
                    <w:sdt>
                      <w:sdtPr>
                        <w:alias w:val="NummerEtikett"/>
                        <w:tag w:val="NummerEtikett"/>
                        <w:id w:val="1230423451"/>
                        <w:lock w:val="sdtContentLocked"/>
                        <w:dataBinding w:prefixMappings="xmlns:ns0='http://rkdhs/mallar/lagstiftning/Skr/Skr.xsd'" w:xpath="/ns0:dokumentvärden[1]/ns0:dokumentnummer[1]/@etikett" w:storeItemID="{068625C3-B546-44A5-B525-B7CC092E5AD6}"/>
                        <w:text/>
                      </w:sdtPr>
                      <w:sdtEndPr/>
                      <w:sdtContent>
                        <w:r w:rsidR="00425DC9">
                          <w:t>Skr.</w:t>
                        </w:r>
                      </w:sdtContent>
                    </w:sdt>
                    <w:r w:rsidR="00244011">
                      <w:t xml:space="preserve"> </w:t>
                    </w:r>
                    <w:sdt>
                      <w:sdtPr>
                        <w:alias w:val="Nummer"/>
                        <w:tag w:val="Nummer"/>
                        <w:id w:val="899417042"/>
                        <w:lock w:val="sdtContentLocked"/>
                        <w:dataBinding w:prefixMappings="xmlns:ns0='http://rkdhs/mallar/lagstiftning/Skr/Skr.xsd'" w:xpath="/ns0:dokumentvärden[1]/ns0:dokumentnummer[1]" w:storeItemID="{068625C3-B546-44A5-B525-B7CC092E5AD6}"/>
                        <w:text/>
                      </w:sdtPr>
                      <w:sdtEndPr/>
                      <w:sdtContent>
                        <w:r w:rsidR="00FB6B9D">
                          <w:t>2023/24:44</w:t>
                        </w:r>
                      </w:sdtContent>
                    </w:sdt>
                  </w:p>
                  <w:p w14:paraId="67D91830" w14:textId="3D0CF173" w:rsidR="000B6D9A" w:rsidRPr="000B6D9A" w:rsidRDefault="004A372A"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425DC9">
                          <w:t>Bilaga</w:t>
                        </w:r>
                      </w:sdtContent>
                    </w:sdt>
                    <w:r w:rsidR="00425DC9">
                      <w:t xml:space="preserve"> </w:t>
                    </w:r>
                    <w:sdt>
                      <w:sdtPr>
                        <w:alias w:val="BilageNummer"/>
                        <w:tag w:val="BilageNummer"/>
                        <w:id w:val="-951093183"/>
                        <w:lock w:val="sdtContentLocked"/>
                        <w:dataBinding w:prefixMappings="xmlns:ns0='http://rkdhs/mallar/lagstiftning/Skr/Skr.xsd'" w:xpath="/ns0:dokumentvärden[1]/ns0:bilagor[1]/ns0:bilaga[1]/@bilagenummer" w:storeItemID="{068625C3-B546-44A5-B525-B7CC092E5AD6}"/>
                        <w:text/>
                      </w:sdtPr>
                      <w:sdtEndPr/>
                      <w:sdtContent>
                        <w:r w:rsidR="00FB6B9D">
                          <w:t>1</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DF0D0E" w14:textId="77777777" w:rsidR="00244011" w:rsidRDefault="00244011"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B81C37" w14:textId="77777777" w:rsidR="00244011" w:rsidRDefault="00244011" w:rsidP="00664D04">
    <w:pPr>
      <w:pStyle w:val="Brdtext"/>
    </w:pPr>
    <w:r>
      <w:rPr>
        <w:noProof/>
        <w:lang w:eastAsia="sv-SE"/>
      </w:rPr>
      <mc:AlternateContent>
        <mc:Choice Requires="wps">
          <w:drawing>
            <wp:anchor distT="0" distB="0" distL="0" distR="0" simplePos="0" relativeHeight="25165926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6B1208" w14:textId="4E83CB47" w:rsidR="00244011" w:rsidRPr="00756E21" w:rsidRDefault="004A372A" w:rsidP="00664D04">
                          <w:pPr>
                            <w:pStyle w:val="Brdtext"/>
                            <w:jc w:val="left"/>
                          </w:pPr>
                          <w:sdt>
                            <w:sdtPr>
                              <w:alias w:val="NummerEtikett"/>
                              <w:tag w:val="NummerEtikett"/>
                              <w:id w:val="1832799200"/>
                              <w:lock w:val="sdtContentLocked"/>
                              <w:dataBinding w:prefixMappings="xmlns:ns0='http://rkdhs/mallar/lagstiftning/Skr/Skr.xsd'" w:xpath="/ns0:dokumentvärden[1]/ns0:dokumentnummer[1]/@etikett" w:storeItemID="{068625C3-B546-44A5-B525-B7CC092E5AD6}"/>
                              <w:text/>
                            </w:sdtPr>
                            <w:sdtEndPr/>
                            <w:sdtContent>
                              <w:r w:rsidR="00425DC9">
                                <w:t>Skr.</w:t>
                              </w:r>
                            </w:sdtContent>
                          </w:sdt>
                          <w:r w:rsidR="00244011">
                            <w:t xml:space="preserve"> </w:t>
                          </w:r>
                          <w:sdt>
                            <w:sdtPr>
                              <w:alias w:val="Nummer"/>
                              <w:tag w:val="Nummer"/>
                              <w:id w:val="841900984"/>
                              <w:lock w:val="sdtContentLocked"/>
                              <w:dataBinding w:prefixMappings="xmlns:ns0='http://rkdhs/mallar/lagstiftning/Skr/Skr.xsd'" w:xpath="/ns0:dokumentvärden[1]/ns0:dokumentnummer[1]" w:storeItemID="{068625C3-B546-44A5-B525-B7CC092E5AD6}"/>
                              <w:text/>
                            </w:sdtPr>
                            <w:sdtEndPr/>
                            <w:sdtContent>
                              <w:r w:rsidR="00FB6B9D">
                                <w:t>2023/24:44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9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qYfscn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506B1208" w14:textId="4E83CB47" w:rsidR="00244011" w:rsidRPr="00756E21" w:rsidRDefault="004A372A" w:rsidP="00664D04">
                    <w:pPr>
                      <w:pStyle w:val="Brdtext"/>
                      <w:jc w:val="left"/>
                    </w:pPr>
                    <w:sdt>
                      <w:sdtPr>
                        <w:alias w:val="NummerEtikett"/>
                        <w:tag w:val="NummerEtikett"/>
                        <w:id w:val="1832799200"/>
                        <w:lock w:val="sdtContentLocked"/>
                        <w:dataBinding w:prefixMappings="xmlns:ns0='http://rkdhs/mallar/lagstiftning/Skr/Skr.xsd'" w:xpath="/ns0:dokumentvärden[1]/ns0:dokumentnummer[1]/@etikett" w:storeItemID="{068625C3-B546-44A5-B525-B7CC092E5AD6}"/>
                        <w:text/>
                      </w:sdtPr>
                      <w:sdtEndPr/>
                      <w:sdtContent>
                        <w:r w:rsidR="00425DC9">
                          <w:t>Skr.</w:t>
                        </w:r>
                      </w:sdtContent>
                    </w:sdt>
                    <w:r w:rsidR="00244011">
                      <w:t xml:space="preserve"> </w:t>
                    </w:r>
                    <w:sdt>
                      <w:sdtPr>
                        <w:alias w:val="Nummer"/>
                        <w:tag w:val="Nummer"/>
                        <w:id w:val="841900984"/>
                        <w:lock w:val="sdtContentLocked"/>
                        <w:dataBinding w:prefixMappings="xmlns:ns0='http://rkdhs/mallar/lagstiftning/Skr/Skr.xsd'" w:xpath="/ns0:dokumentvärden[1]/ns0:dokumentnummer[1]" w:storeItemID="{068625C3-B546-44A5-B525-B7CC092E5AD6}"/>
                        <w:text/>
                      </w:sdtPr>
                      <w:sdtEndPr/>
                      <w:sdtContent>
                        <w:r w:rsidR="00FB6B9D">
                          <w:t>2023/24:44</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95CF76" w14:textId="77777777" w:rsidR="00244011" w:rsidRDefault="00244011" w:rsidP="00EE1584">
    <w:pPr>
      <w:pStyle w:val="Brdtext"/>
    </w:pPr>
    <w:r>
      <w:rPr>
        <w:noProof/>
        <w:lang w:eastAsia="sv-SE"/>
      </w:rPr>
      <mc:AlternateContent>
        <mc:Choice Requires="wps">
          <w:drawing>
            <wp:anchor distT="0" distB="0" distL="0" distR="0" simplePos="0" relativeHeight="25166336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10F315" w14:textId="56ABE37D" w:rsidR="00244011" w:rsidRPr="00756E21" w:rsidRDefault="004A372A" w:rsidP="00A118D8">
                          <w:pPr>
                            <w:pStyle w:val="Brdtext"/>
                            <w:jc w:val="left"/>
                          </w:pPr>
                          <w:sdt>
                            <w:sdtPr>
                              <w:alias w:val="NummerEtikett"/>
                              <w:tag w:val="NummerEtikett"/>
                              <w:id w:val="781460274"/>
                              <w:lock w:val="sdtContentLocked"/>
                              <w:dataBinding w:prefixMappings="xmlns:ns0='http://rkdhs/mallar/lagstiftning/Skr/Skr.xsd'" w:xpath="/ns0:dokumentvärden[1]/ns0:dokumentnummer[1]/@etikett" w:storeItemID="{068625C3-B546-44A5-B525-B7CC092E5AD6}"/>
                              <w:text/>
                            </w:sdtPr>
                            <w:sdtEndPr/>
                            <w:sdtContent>
                              <w:r w:rsidR="00425DC9">
                                <w:t>Skr.</w:t>
                              </w:r>
                            </w:sdtContent>
                          </w:sdt>
                          <w:r w:rsidR="00244011">
                            <w:t xml:space="preserve"> </w:t>
                          </w:r>
                          <w:sdt>
                            <w:sdtPr>
                              <w:alias w:val="Nummer"/>
                              <w:tag w:val="Nummer"/>
                              <w:id w:val="1956283947"/>
                              <w:lock w:val="sdtContentLocked"/>
                              <w:dataBinding w:prefixMappings="xmlns:ns0='http://rkdhs/mallar/lagstiftning/Skr/Skr.xsd'" w:xpath="/ns0:dokumentvärden[1]/ns0:dokumentnummer[1]" w:storeItemID="{068625C3-B546-44A5-B525-B7CC092E5AD6}"/>
                              <w:text/>
                            </w:sdtPr>
                            <w:sdtEndPr/>
                            <w:sdtContent>
                              <w:r w:rsidR="00FB6B9D">
                                <w:t>2023/24:44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63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GlXTd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1A10F315" w14:textId="56ABE37D" w:rsidR="00244011" w:rsidRPr="00756E21" w:rsidRDefault="004A372A" w:rsidP="00A118D8">
                    <w:pPr>
                      <w:pStyle w:val="Brdtext"/>
                      <w:jc w:val="left"/>
                    </w:pPr>
                    <w:sdt>
                      <w:sdtPr>
                        <w:alias w:val="NummerEtikett"/>
                        <w:tag w:val="NummerEtikett"/>
                        <w:id w:val="781460274"/>
                        <w:lock w:val="sdtContentLocked"/>
                        <w:dataBinding w:prefixMappings="xmlns:ns0='http://rkdhs/mallar/lagstiftning/Skr/Skr.xsd'" w:xpath="/ns0:dokumentvärden[1]/ns0:dokumentnummer[1]/@etikett" w:storeItemID="{068625C3-B546-44A5-B525-B7CC092E5AD6}"/>
                        <w:text/>
                      </w:sdtPr>
                      <w:sdtEndPr/>
                      <w:sdtContent>
                        <w:r w:rsidR="00425DC9">
                          <w:t>Skr.</w:t>
                        </w:r>
                      </w:sdtContent>
                    </w:sdt>
                    <w:r w:rsidR="00244011">
                      <w:t xml:space="preserve"> </w:t>
                    </w:r>
                    <w:sdt>
                      <w:sdtPr>
                        <w:alias w:val="Nummer"/>
                        <w:tag w:val="Nummer"/>
                        <w:id w:val="1956283947"/>
                        <w:lock w:val="sdtContentLocked"/>
                        <w:dataBinding w:prefixMappings="xmlns:ns0='http://rkdhs/mallar/lagstiftning/Skr/Skr.xsd'" w:xpath="/ns0:dokumentvärden[1]/ns0:dokumentnummer[1]" w:storeItemID="{068625C3-B546-44A5-B525-B7CC092E5AD6}"/>
                        <w:text/>
                      </w:sdtPr>
                      <w:sdtEndPr/>
                      <w:sdtContent>
                        <w:r w:rsidR="00FB6B9D">
                          <w:t>2023/24:44</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E7D8B0"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872965388">
    <w:abstractNumId w:val="13"/>
  </w:num>
  <w:num w:numId="2" w16cid:durableId="91560569">
    <w:abstractNumId w:val="11"/>
  </w:num>
  <w:num w:numId="3" w16cid:durableId="1580748872">
    <w:abstractNumId w:val="12"/>
  </w:num>
  <w:num w:numId="4" w16cid:durableId="352195794">
    <w:abstractNumId w:val="10"/>
  </w:num>
  <w:num w:numId="5" w16cid:durableId="1282223567">
    <w:abstractNumId w:val="0"/>
  </w:num>
  <w:num w:numId="6" w16cid:durableId="2070029937">
    <w:abstractNumId w:val="9"/>
  </w:num>
  <w:num w:numId="7" w16cid:durableId="980110685">
    <w:abstractNumId w:val="3"/>
  </w:num>
  <w:num w:numId="8" w16cid:durableId="1238251310">
    <w:abstractNumId w:val="23"/>
  </w:num>
  <w:num w:numId="9" w16cid:durableId="504855693">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593167049">
    <w:abstractNumId w:val="31"/>
  </w:num>
  <w:num w:numId="11" w16cid:durableId="1088815633">
    <w:abstractNumId w:val="21"/>
  </w:num>
  <w:num w:numId="12" w16cid:durableId="2097895705">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972051309">
    <w:abstractNumId w:val="7"/>
  </w:num>
  <w:num w:numId="14" w16cid:durableId="6371915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504327090">
    <w:abstractNumId w:val="18"/>
  </w:num>
  <w:num w:numId="16" w16cid:durableId="790712207">
    <w:abstractNumId w:val="27"/>
  </w:num>
  <w:num w:numId="17" w16cid:durableId="2129428158">
    <w:abstractNumId w:val="32"/>
  </w:num>
  <w:num w:numId="18" w16cid:durableId="660045012">
    <w:abstractNumId w:val="8"/>
  </w:num>
  <w:num w:numId="19" w16cid:durableId="1344164179">
    <w:abstractNumId w:val="38"/>
  </w:num>
  <w:num w:numId="20" w16cid:durableId="913199783">
    <w:abstractNumId w:val="36"/>
  </w:num>
  <w:num w:numId="21" w16cid:durableId="1110708489">
    <w:abstractNumId w:val="14"/>
  </w:num>
  <w:num w:numId="22" w16cid:durableId="393357064">
    <w:abstractNumId w:val="20"/>
  </w:num>
  <w:num w:numId="23" w16cid:durableId="1002313228">
    <w:abstractNumId w:val="16"/>
  </w:num>
  <w:num w:numId="24" w16cid:durableId="786856433">
    <w:abstractNumId w:val="4"/>
  </w:num>
  <w:num w:numId="25" w16cid:durableId="27343483">
    <w:abstractNumId w:val="22"/>
  </w:num>
  <w:num w:numId="26" w16cid:durableId="1508835541">
    <w:abstractNumId w:val="33"/>
  </w:num>
  <w:num w:numId="27" w16cid:durableId="1486900045">
    <w:abstractNumId w:val="1"/>
  </w:num>
  <w:num w:numId="28" w16cid:durableId="342560005">
    <w:abstractNumId w:val="30"/>
  </w:num>
  <w:num w:numId="29" w16cid:durableId="385835686">
    <w:abstractNumId w:val="19"/>
  </w:num>
  <w:num w:numId="30" w16cid:durableId="279800520">
    <w:abstractNumId w:val="24"/>
  </w:num>
  <w:num w:numId="31" w16cid:durableId="318533239">
    <w:abstractNumId w:val="34"/>
  </w:num>
  <w:num w:numId="32" w16cid:durableId="1030185708">
    <w:abstractNumId w:val="35"/>
  </w:num>
  <w:num w:numId="33" w16cid:durableId="1165389871">
    <w:abstractNumId w:val="37"/>
  </w:num>
  <w:num w:numId="34" w16cid:durableId="1592229069">
    <w:abstractNumId w:val="25"/>
  </w:num>
  <w:num w:numId="35" w16cid:durableId="344527274">
    <w:abstractNumId w:val="29"/>
  </w:num>
  <w:num w:numId="36" w16cid:durableId="2039966467">
    <w:abstractNumId w:val="26"/>
  </w:num>
  <w:num w:numId="37" w16cid:durableId="1943536607">
    <w:abstractNumId w:val="6"/>
  </w:num>
  <w:num w:numId="38" w16cid:durableId="117534403">
    <w:abstractNumId w:val="5"/>
  </w:num>
  <w:num w:numId="39" w16cid:durableId="496461255">
    <w:abstractNumId w:val="2"/>
  </w:num>
  <w:num w:numId="40" w16cid:durableId="671834782">
    <w:abstractNumId w:val="17"/>
  </w:num>
  <w:num w:numId="41" w16cid:durableId="1707024461">
    <w:abstractNumId w:val="28"/>
  </w:num>
  <w:num w:numId="42" w16cid:durableId="182427172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mirrorMargins/>
  <w:proofState w:spelling="clean" w:grammar="clean"/>
  <w:attachedTemplate r:id="rId1"/>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C638F"/>
    <w:rsid w:val="000023F8"/>
    <w:rsid w:val="000070E2"/>
    <w:rsid w:val="0000783D"/>
    <w:rsid w:val="000106C3"/>
    <w:rsid w:val="000127FF"/>
    <w:rsid w:val="000140A3"/>
    <w:rsid w:val="000163C7"/>
    <w:rsid w:val="000211BF"/>
    <w:rsid w:val="00025171"/>
    <w:rsid w:val="000276E3"/>
    <w:rsid w:val="00032E6D"/>
    <w:rsid w:val="00040A0F"/>
    <w:rsid w:val="00043AB1"/>
    <w:rsid w:val="00046417"/>
    <w:rsid w:val="00047664"/>
    <w:rsid w:val="00053890"/>
    <w:rsid w:val="00055486"/>
    <w:rsid w:val="00061989"/>
    <w:rsid w:val="000631A9"/>
    <w:rsid w:val="00067524"/>
    <w:rsid w:val="00070DFE"/>
    <w:rsid w:val="00072689"/>
    <w:rsid w:val="0007495F"/>
    <w:rsid w:val="00075F2D"/>
    <w:rsid w:val="000761F8"/>
    <w:rsid w:val="0008203A"/>
    <w:rsid w:val="00085ABB"/>
    <w:rsid w:val="00085AEF"/>
    <w:rsid w:val="00085EFF"/>
    <w:rsid w:val="000879B3"/>
    <w:rsid w:val="0009544E"/>
    <w:rsid w:val="00096CFD"/>
    <w:rsid w:val="000978DE"/>
    <w:rsid w:val="000A1209"/>
    <w:rsid w:val="000A40DD"/>
    <w:rsid w:val="000A6489"/>
    <w:rsid w:val="000A66BE"/>
    <w:rsid w:val="000A6F2D"/>
    <w:rsid w:val="000B3DDA"/>
    <w:rsid w:val="000B7DEE"/>
    <w:rsid w:val="000C0142"/>
    <w:rsid w:val="000C0772"/>
    <w:rsid w:val="000C5671"/>
    <w:rsid w:val="000C5CDD"/>
    <w:rsid w:val="000C7233"/>
    <w:rsid w:val="000E67B7"/>
    <w:rsid w:val="000E6A30"/>
    <w:rsid w:val="000E7DA9"/>
    <w:rsid w:val="000F4DD6"/>
    <w:rsid w:val="000F73EB"/>
    <w:rsid w:val="001028C5"/>
    <w:rsid w:val="00107129"/>
    <w:rsid w:val="00110542"/>
    <w:rsid w:val="00110C85"/>
    <w:rsid w:val="00113CC6"/>
    <w:rsid w:val="00115516"/>
    <w:rsid w:val="00116299"/>
    <w:rsid w:val="001166EB"/>
    <w:rsid w:val="0012094D"/>
    <w:rsid w:val="00122565"/>
    <w:rsid w:val="0012360F"/>
    <w:rsid w:val="00125F18"/>
    <w:rsid w:val="00127836"/>
    <w:rsid w:val="00131972"/>
    <w:rsid w:val="0013464D"/>
    <w:rsid w:val="00135343"/>
    <w:rsid w:val="00144361"/>
    <w:rsid w:val="001456A0"/>
    <w:rsid w:val="00152749"/>
    <w:rsid w:val="00152BB9"/>
    <w:rsid w:val="001531B4"/>
    <w:rsid w:val="00155500"/>
    <w:rsid w:val="00157EF7"/>
    <w:rsid w:val="00162BB7"/>
    <w:rsid w:val="00163D57"/>
    <w:rsid w:val="00166139"/>
    <w:rsid w:val="00174E46"/>
    <w:rsid w:val="00175A45"/>
    <w:rsid w:val="00176E54"/>
    <w:rsid w:val="00181DAB"/>
    <w:rsid w:val="00185AD6"/>
    <w:rsid w:val="0019074D"/>
    <w:rsid w:val="00194C95"/>
    <w:rsid w:val="00195571"/>
    <w:rsid w:val="001A0FB9"/>
    <w:rsid w:val="001A465E"/>
    <w:rsid w:val="001A4767"/>
    <w:rsid w:val="001A5048"/>
    <w:rsid w:val="001A6FAB"/>
    <w:rsid w:val="001B7CDA"/>
    <w:rsid w:val="001C0D83"/>
    <w:rsid w:val="001C4647"/>
    <w:rsid w:val="001D0157"/>
    <w:rsid w:val="001D0638"/>
    <w:rsid w:val="001D1007"/>
    <w:rsid w:val="001D3465"/>
    <w:rsid w:val="001D4287"/>
    <w:rsid w:val="001D7D3E"/>
    <w:rsid w:val="001F5CE5"/>
    <w:rsid w:val="001F782A"/>
    <w:rsid w:val="002001F8"/>
    <w:rsid w:val="00203904"/>
    <w:rsid w:val="00203FAB"/>
    <w:rsid w:val="0020543F"/>
    <w:rsid w:val="00211E15"/>
    <w:rsid w:val="002132D5"/>
    <w:rsid w:val="0022002A"/>
    <w:rsid w:val="00233E31"/>
    <w:rsid w:val="00235765"/>
    <w:rsid w:val="002367E5"/>
    <w:rsid w:val="002405D8"/>
    <w:rsid w:val="00244011"/>
    <w:rsid w:val="00252C4D"/>
    <w:rsid w:val="002603EF"/>
    <w:rsid w:val="00263274"/>
    <w:rsid w:val="00263817"/>
    <w:rsid w:val="002675C4"/>
    <w:rsid w:val="002818CA"/>
    <w:rsid w:val="002859A1"/>
    <w:rsid w:val="00285A6F"/>
    <w:rsid w:val="00287045"/>
    <w:rsid w:val="0029293D"/>
    <w:rsid w:val="00292E0F"/>
    <w:rsid w:val="00294B19"/>
    <w:rsid w:val="00295225"/>
    <w:rsid w:val="00295C59"/>
    <w:rsid w:val="00297A80"/>
    <w:rsid w:val="002A1E80"/>
    <w:rsid w:val="002B01BF"/>
    <w:rsid w:val="002B12FD"/>
    <w:rsid w:val="002B7EB5"/>
    <w:rsid w:val="002C14EF"/>
    <w:rsid w:val="002C1EBF"/>
    <w:rsid w:val="002C49A5"/>
    <w:rsid w:val="002D09C9"/>
    <w:rsid w:val="002D2ED8"/>
    <w:rsid w:val="002D6A16"/>
    <w:rsid w:val="002E219E"/>
    <w:rsid w:val="002E57AD"/>
    <w:rsid w:val="002E5F6A"/>
    <w:rsid w:val="002E60D4"/>
    <w:rsid w:val="002F073E"/>
    <w:rsid w:val="002F434A"/>
    <w:rsid w:val="002F4A14"/>
    <w:rsid w:val="002F4DD9"/>
    <w:rsid w:val="0030452F"/>
    <w:rsid w:val="0031012B"/>
    <w:rsid w:val="00312E5A"/>
    <w:rsid w:val="00317CC4"/>
    <w:rsid w:val="00320896"/>
    <w:rsid w:val="00327E6C"/>
    <w:rsid w:val="00332455"/>
    <w:rsid w:val="00332DE2"/>
    <w:rsid w:val="00342D4D"/>
    <w:rsid w:val="00344E28"/>
    <w:rsid w:val="0034791C"/>
    <w:rsid w:val="00351E66"/>
    <w:rsid w:val="0035347F"/>
    <w:rsid w:val="0035356C"/>
    <w:rsid w:val="00355582"/>
    <w:rsid w:val="003605D4"/>
    <w:rsid w:val="00360677"/>
    <w:rsid w:val="003612EA"/>
    <w:rsid w:val="00361ABA"/>
    <w:rsid w:val="00362009"/>
    <w:rsid w:val="00362B62"/>
    <w:rsid w:val="0037021E"/>
    <w:rsid w:val="00371D07"/>
    <w:rsid w:val="00376669"/>
    <w:rsid w:val="00381C02"/>
    <w:rsid w:val="0038525D"/>
    <w:rsid w:val="00385C7A"/>
    <w:rsid w:val="0038735C"/>
    <w:rsid w:val="00390A6D"/>
    <w:rsid w:val="00397521"/>
    <w:rsid w:val="003A1544"/>
    <w:rsid w:val="003B024C"/>
    <w:rsid w:val="003B0EF7"/>
    <w:rsid w:val="003B26C6"/>
    <w:rsid w:val="003B735E"/>
    <w:rsid w:val="003C0194"/>
    <w:rsid w:val="003D02E8"/>
    <w:rsid w:val="003D0E6F"/>
    <w:rsid w:val="003D565A"/>
    <w:rsid w:val="003D6631"/>
    <w:rsid w:val="003E1270"/>
    <w:rsid w:val="003E2E9A"/>
    <w:rsid w:val="003E3D11"/>
    <w:rsid w:val="003E4276"/>
    <w:rsid w:val="003F2744"/>
    <w:rsid w:val="003F3D8A"/>
    <w:rsid w:val="003F4295"/>
    <w:rsid w:val="003F6CBA"/>
    <w:rsid w:val="004124CF"/>
    <w:rsid w:val="00414A77"/>
    <w:rsid w:val="004158C3"/>
    <w:rsid w:val="004214C0"/>
    <w:rsid w:val="0042549F"/>
    <w:rsid w:val="0042561B"/>
    <w:rsid w:val="0042584F"/>
    <w:rsid w:val="00425DC9"/>
    <w:rsid w:val="00432371"/>
    <w:rsid w:val="004457A0"/>
    <w:rsid w:val="00445801"/>
    <w:rsid w:val="00446747"/>
    <w:rsid w:val="00450482"/>
    <w:rsid w:val="004506DF"/>
    <w:rsid w:val="00451C3E"/>
    <w:rsid w:val="00452D99"/>
    <w:rsid w:val="00454D1F"/>
    <w:rsid w:val="00462683"/>
    <w:rsid w:val="00465E66"/>
    <w:rsid w:val="004727BD"/>
    <w:rsid w:val="004734CD"/>
    <w:rsid w:val="004738C6"/>
    <w:rsid w:val="00474983"/>
    <w:rsid w:val="00477ABF"/>
    <w:rsid w:val="00484FCB"/>
    <w:rsid w:val="00487BE9"/>
    <w:rsid w:val="00490ACA"/>
    <w:rsid w:val="004917D3"/>
    <w:rsid w:val="004A372A"/>
    <w:rsid w:val="004A4D23"/>
    <w:rsid w:val="004B5C2E"/>
    <w:rsid w:val="004B6A37"/>
    <w:rsid w:val="004B771E"/>
    <w:rsid w:val="004C3AEF"/>
    <w:rsid w:val="004C6EBB"/>
    <w:rsid w:val="004C70F2"/>
    <w:rsid w:val="004D6D83"/>
    <w:rsid w:val="004D7475"/>
    <w:rsid w:val="004D7A3D"/>
    <w:rsid w:val="004E0277"/>
    <w:rsid w:val="004E2EFD"/>
    <w:rsid w:val="004E62A0"/>
    <w:rsid w:val="004F013F"/>
    <w:rsid w:val="004F29B2"/>
    <w:rsid w:val="004F4804"/>
    <w:rsid w:val="00500B7A"/>
    <w:rsid w:val="0050181A"/>
    <w:rsid w:val="00504ADE"/>
    <w:rsid w:val="00506A6B"/>
    <w:rsid w:val="0050742E"/>
    <w:rsid w:val="00510DD2"/>
    <w:rsid w:val="0051351F"/>
    <w:rsid w:val="00513F14"/>
    <w:rsid w:val="00515EC7"/>
    <w:rsid w:val="00521885"/>
    <w:rsid w:val="005311C5"/>
    <w:rsid w:val="00533460"/>
    <w:rsid w:val="0053355B"/>
    <w:rsid w:val="00535212"/>
    <w:rsid w:val="005358B1"/>
    <w:rsid w:val="00536700"/>
    <w:rsid w:val="00537022"/>
    <w:rsid w:val="00537049"/>
    <w:rsid w:val="00540DF7"/>
    <w:rsid w:val="0054196B"/>
    <w:rsid w:val="005429E7"/>
    <w:rsid w:val="00542DDB"/>
    <w:rsid w:val="00544938"/>
    <w:rsid w:val="00552E8C"/>
    <w:rsid w:val="00556424"/>
    <w:rsid w:val="00560430"/>
    <w:rsid w:val="00561B28"/>
    <w:rsid w:val="00561D74"/>
    <w:rsid w:val="0056410E"/>
    <w:rsid w:val="00564D4D"/>
    <w:rsid w:val="005652A9"/>
    <w:rsid w:val="005722ED"/>
    <w:rsid w:val="00574282"/>
    <w:rsid w:val="00574F50"/>
    <w:rsid w:val="00584FCD"/>
    <w:rsid w:val="005870F4"/>
    <w:rsid w:val="005926A7"/>
    <w:rsid w:val="005A0098"/>
    <w:rsid w:val="005A2C12"/>
    <w:rsid w:val="005A3B52"/>
    <w:rsid w:val="005A3B8A"/>
    <w:rsid w:val="005A72C8"/>
    <w:rsid w:val="005A7EB1"/>
    <w:rsid w:val="005B49A2"/>
    <w:rsid w:val="005C0FDC"/>
    <w:rsid w:val="005C11AF"/>
    <w:rsid w:val="005C2E5B"/>
    <w:rsid w:val="005C5DD2"/>
    <w:rsid w:val="005C638F"/>
    <w:rsid w:val="005D31A4"/>
    <w:rsid w:val="005D3B15"/>
    <w:rsid w:val="005E1131"/>
    <w:rsid w:val="005E3665"/>
    <w:rsid w:val="005E3C60"/>
    <w:rsid w:val="005E3C87"/>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3168"/>
    <w:rsid w:val="00617215"/>
    <w:rsid w:val="00617D56"/>
    <w:rsid w:val="00626B7E"/>
    <w:rsid w:val="00634C6C"/>
    <w:rsid w:val="00640C08"/>
    <w:rsid w:val="0064389E"/>
    <w:rsid w:val="0064723F"/>
    <w:rsid w:val="00650A95"/>
    <w:rsid w:val="0065293C"/>
    <w:rsid w:val="00652B2E"/>
    <w:rsid w:val="00664D04"/>
    <w:rsid w:val="0066533B"/>
    <w:rsid w:val="00667FC2"/>
    <w:rsid w:val="00670FDB"/>
    <w:rsid w:val="006737AA"/>
    <w:rsid w:val="00674574"/>
    <w:rsid w:val="00676699"/>
    <w:rsid w:val="00676752"/>
    <w:rsid w:val="00682BF3"/>
    <w:rsid w:val="00684F41"/>
    <w:rsid w:val="0068579B"/>
    <w:rsid w:val="006923D1"/>
    <w:rsid w:val="006947E2"/>
    <w:rsid w:val="006949B8"/>
    <w:rsid w:val="006A0759"/>
    <w:rsid w:val="006A2EEC"/>
    <w:rsid w:val="006A6FF1"/>
    <w:rsid w:val="006B2E43"/>
    <w:rsid w:val="006B333B"/>
    <w:rsid w:val="006B6F5C"/>
    <w:rsid w:val="006C530D"/>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7020D6"/>
    <w:rsid w:val="007030C4"/>
    <w:rsid w:val="007064DA"/>
    <w:rsid w:val="00712EDD"/>
    <w:rsid w:val="007159FE"/>
    <w:rsid w:val="00716289"/>
    <w:rsid w:val="00717133"/>
    <w:rsid w:val="00735F7E"/>
    <w:rsid w:val="007428B6"/>
    <w:rsid w:val="00751306"/>
    <w:rsid w:val="007524F1"/>
    <w:rsid w:val="00753EFC"/>
    <w:rsid w:val="00756E53"/>
    <w:rsid w:val="00756EAD"/>
    <w:rsid w:val="00762CDA"/>
    <w:rsid w:val="00763A3D"/>
    <w:rsid w:val="007648F2"/>
    <w:rsid w:val="007705A3"/>
    <w:rsid w:val="00773619"/>
    <w:rsid w:val="0077500F"/>
    <w:rsid w:val="007751D7"/>
    <w:rsid w:val="007754D6"/>
    <w:rsid w:val="00777AB3"/>
    <w:rsid w:val="00781161"/>
    <w:rsid w:val="00782D59"/>
    <w:rsid w:val="00787BEC"/>
    <w:rsid w:val="00791898"/>
    <w:rsid w:val="007A040D"/>
    <w:rsid w:val="007A0AC8"/>
    <w:rsid w:val="007A2097"/>
    <w:rsid w:val="007A4089"/>
    <w:rsid w:val="007C1483"/>
    <w:rsid w:val="007C15BE"/>
    <w:rsid w:val="007C6631"/>
    <w:rsid w:val="007C6E37"/>
    <w:rsid w:val="007D045C"/>
    <w:rsid w:val="007D25ED"/>
    <w:rsid w:val="007E44F8"/>
    <w:rsid w:val="007E6812"/>
    <w:rsid w:val="007E70C6"/>
    <w:rsid w:val="007F538C"/>
    <w:rsid w:val="007F5652"/>
    <w:rsid w:val="008054AE"/>
    <w:rsid w:val="00806287"/>
    <w:rsid w:val="00811E52"/>
    <w:rsid w:val="008141FF"/>
    <w:rsid w:val="0081778B"/>
    <w:rsid w:val="008212D3"/>
    <w:rsid w:val="00823968"/>
    <w:rsid w:val="00830602"/>
    <w:rsid w:val="008321F8"/>
    <w:rsid w:val="00834815"/>
    <w:rsid w:val="008449F4"/>
    <w:rsid w:val="008463D8"/>
    <w:rsid w:val="008478BB"/>
    <w:rsid w:val="008524DA"/>
    <w:rsid w:val="00853C1F"/>
    <w:rsid w:val="008568B8"/>
    <w:rsid w:val="0085711F"/>
    <w:rsid w:val="00862380"/>
    <w:rsid w:val="00863AA1"/>
    <w:rsid w:val="00863C1F"/>
    <w:rsid w:val="00863FAF"/>
    <w:rsid w:val="0087615E"/>
    <w:rsid w:val="00876795"/>
    <w:rsid w:val="00880301"/>
    <w:rsid w:val="00882820"/>
    <w:rsid w:val="00884D66"/>
    <w:rsid w:val="008857B8"/>
    <w:rsid w:val="00890C08"/>
    <w:rsid w:val="00890F70"/>
    <w:rsid w:val="008914BF"/>
    <w:rsid w:val="008937E3"/>
    <w:rsid w:val="00897BD6"/>
    <w:rsid w:val="008A1705"/>
    <w:rsid w:val="008A48C1"/>
    <w:rsid w:val="008A5F6A"/>
    <w:rsid w:val="008B1C1B"/>
    <w:rsid w:val="008B48D7"/>
    <w:rsid w:val="008B5B8D"/>
    <w:rsid w:val="008B6943"/>
    <w:rsid w:val="008C6FA5"/>
    <w:rsid w:val="008C728F"/>
    <w:rsid w:val="008D5418"/>
    <w:rsid w:val="008E1047"/>
    <w:rsid w:val="008E31F4"/>
    <w:rsid w:val="008E3691"/>
    <w:rsid w:val="008E434C"/>
    <w:rsid w:val="008E643A"/>
    <w:rsid w:val="008F0389"/>
    <w:rsid w:val="008F0733"/>
    <w:rsid w:val="008F2013"/>
    <w:rsid w:val="008F61C6"/>
    <w:rsid w:val="008F6391"/>
    <w:rsid w:val="008F7951"/>
    <w:rsid w:val="00900A87"/>
    <w:rsid w:val="009026BB"/>
    <w:rsid w:val="00906FC8"/>
    <w:rsid w:val="00906FDE"/>
    <w:rsid w:val="0091172E"/>
    <w:rsid w:val="00914A74"/>
    <w:rsid w:val="00915BF3"/>
    <w:rsid w:val="009161B5"/>
    <w:rsid w:val="00920097"/>
    <w:rsid w:val="009205B3"/>
    <w:rsid w:val="00922E83"/>
    <w:rsid w:val="0093096C"/>
    <w:rsid w:val="00932F55"/>
    <w:rsid w:val="00936B1B"/>
    <w:rsid w:val="009415C3"/>
    <w:rsid w:val="0094324D"/>
    <w:rsid w:val="00947731"/>
    <w:rsid w:val="00951955"/>
    <w:rsid w:val="00952E1E"/>
    <w:rsid w:val="00953D04"/>
    <w:rsid w:val="00955249"/>
    <w:rsid w:val="00960FDF"/>
    <w:rsid w:val="00975EA3"/>
    <w:rsid w:val="00980016"/>
    <w:rsid w:val="00981CF6"/>
    <w:rsid w:val="009831A0"/>
    <w:rsid w:val="00985FDE"/>
    <w:rsid w:val="00987008"/>
    <w:rsid w:val="009A4473"/>
    <w:rsid w:val="009A46D7"/>
    <w:rsid w:val="009A4FDE"/>
    <w:rsid w:val="009A51D0"/>
    <w:rsid w:val="009A7B86"/>
    <w:rsid w:val="009C0ACB"/>
    <w:rsid w:val="009C0F31"/>
    <w:rsid w:val="009C2B67"/>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7C7"/>
    <w:rsid w:val="00A20FD6"/>
    <w:rsid w:val="00A2108E"/>
    <w:rsid w:val="00A22920"/>
    <w:rsid w:val="00A22B78"/>
    <w:rsid w:val="00A27C03"/>
    <w:rsid w:val="00A30AE8"/>
    <w:rsid w:val="00A32406"/>
    <w:rsid w:val="00A3296A"/>
    <w:rsid w:val="00A32BF1"/>
    <w:rsid w:val="00A33113"/>
    <w:rsid w:val="00A40190"/>
    <w:rsid w:val="00A401C4"/>
    <w:rsid w:val="00A4086F"/>
    <w:rsid w:val="00A46AD1"/>
    <w:rsid w:val="00A476E3"/>
    <w:rsid w:val="00A51BC6"/>
    <w:rsid w:val="00A538A3"/>
    <w:rsid w:val="00A53B95"/>
    <w:rsid w:val="00A640C6"/>
    <w:rsid w:val="00A643CF"/>
    <w:rsid w:val="00A7165A"/>
    <w:rsid w:val="00A738F0"/>
    <w:rsid w:val="00A73F72"/>
    <w:rsid w:val="00A73FCD"/>
    <w:rsid w:val="00A76360"/>
    <w:rsid w:val="00A77512"/>
    <w:rsid w:val="00A80877"/>
    <w:rsid w:val="00A82617"/>
    <w:rsid w:val="00A851EA"/>
    <w:rsid w:val="00A8548C"/>
    <w:rsid w:val="00A856B5"/>
    <w:rsid w:val="00A858C5"/>
    <w:rsid w:val="00A8707F"/>
    <w:rsid w:val="00A92D8F"/>
    <w:rsid w:val="00A93215"/>
    <w:rsid w:val="00A932B0"/>
    <w:rsid w:val="00A937DF"/>
    <w:rsid w:val="00A94369"/>
    <w:rsid w:val="00A950D5"/>
    <w:rsid w:val="00AA1AF4"/>
    <w:rsid w:val="00AA2A75"/>
    <w:rsid w:val="00AA5DA5"/>
    <w:rsid w:val="00AB35DF"/>
    <w:rsid w:val="00AB67EF"/>
    <w:rsid w:val="00AC0393"/>
    <w:rsid w:val="00AC259F"/>
    <w:rsid w:val="00AC3E3B"/>
    <w:rsid w:val="00AC484C"/>
    <w:rsid w:val="00AC64FC"/>
    <w:rsid w:val="00AD6662"/>
    <w:rsid w:val="00AE121A"/>
    <w:rsid w:val="00AE41F9"/>
    <w:rsid w:val="00AE553C"/>
    <w:rsid w:val="00AF1194"/>
    <w:rsid w:val="00AF283E"/>
    <w:rsid w:val="00AF2C80"/>
    <w:rsid w:val="00AF4655"/>
    <w:rsid w:val="00AF509E"/>
    <w:rsid w:val="00AF7BE2"/>
    <w:rsid w:val="00B004B1"/>
    <w:rsid w:val="00B0103B"/>
    <w:rsid w:val="00B0163B"/>
    <w:rsid w:val="00B04D10"/>
    <w:rsid w:val="00B07126"/>
    <w:rsid w:val="00B07A32"/>
    <w:rsid w:val="00B21971"/>
    <w:rsid w:val="00B21F89"/>
    <w:rsid w:val="00B22069"/>
    <w:rsid w:val="00B32167"/>
    <w:rsid w:val="00B36F45"/>
    <w:rsid w:val="00B40CA5"/>
    <w:rsid w:val="00B425C2"/>
    <w:rsid w:val="00B42712"/>
    <w:rsid w:val="00B439B9"/>
    <w:rsid w:val="00B43B7F"/>
    <w:rsid w:val="00B43E6A"/>
    <w:rsid w:val="00B444D4"/>
    <w:rsid w:val="00B50A9C"/>
    <w:rsid w:val="00B50C12"/>
    <w:rsid w:val="00B50DBD"/>
    <w:rsid w:val="00B61F4F"/>
    <w:rsid w:val="00B6470E"/>
    <w:rsid w:val="00B64D75"/>
    <w:rsid w:val="00B66357"/>
    <w:rsid w:val="00B669F3"/>
    <w:rsid w:val="00B711B7"/>
    <w:rsid w:val="00B72B1A"/>
    <w:rsid w:val="00B76245"/>
    <w:rsid w:val="00B7625D"/>
    <w:rsid w:val="00B82B71"/>
    <w:rsid w:val="00B849B0"/>
    <w:rsid w:val="00B87498"/>
    <w:rsid w:val="00B92D32"/>
    <w:rsid w:val="00B937F4"/>
    <w:rsid w:val="00B9461D"/>
    <w:rsid w:val="00BA6701"/>
    <w:rsid w:val="00BA6DA2"/>
    <w:rsid w:val="00BA760C"/>
    <w:rsid w:val="00BA79AD"/>
    <w:rsid w:val="00BB3F51"/>
    <w:rsid w:val="00BB4010"/>
    <w:rsid w:val="00BC0372"/>
    <w:rsid w:val="00BC06AC"/>
    <w:rsid w:val="00BC2840"/>
    <w:rsid w:val="00BC4B2B"/>
    <w:rsid w:val="00BC4EBF"/>
    <w:rsid w:val="00BD0368"/>
    <w:rsid w:val="00BD1624"/>
    <w:rsid w:val="00BD3326"/>
    <w:rsid w:val="00BD6947"/>
    <w:rsid w:val="00BD794E"/>
    <w:rsid w:val="00BE673F"/>
    <w:rsid w:val="00BE67A7"/>
    <w:rsid w:val="00BF40F4"/>
    <w:rsid w:val="00BF449B"/>
    <w:rsid w:val="00BF5F66"/>
    <w:rsid w:val="00C015F7"/>
    <w:rsid w:val="00C026B4"/>
    <w:rsid w:val="00C0514A"/>
    <w:rsid w:val="00C05B93"/>
    <w:rsid w:val="00C06FD5"/>
    <w:rsid w:val="00C13B63"/>
    <w:rsid w:val="00C17119"/>
    <w:rsid w:val="00C22958"/>
    <w:rsid w:val="00C24C3D"/>
    <w:rsid w:val="00C250F3"/>
    <w:rsid w:val="00C3241F"/>
    <w:rsid w:val="00C3691B"/>
    <w:rsid w:val="00C47A8A"/>
    <w:rsid w:val="00C511B9"/>
    <w:rsid w:val="00C544DB"/>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425B"/>
    <w:rsid w:val="00C9171E"/>
    <w:rsid w:val="00C92EDF"/>
    <w:rsid w:val="00C95AD1"/>
    <w:rsid w:val="00C97F02"/>
    <w:rsid w:val="00CA161B"/>
    <w:rsid w:val="00CA1B36"/>
    <w:rsid w:val="00CA644F"/>
    <w:rsid w:val="00CA71C5"/>
    <w:rsid w:val="00CB67B4"/>
    <w:rsid w:val="00CC3895"/>
    <w:rsid w:val="00CC7E2B"/>
    <w:rsid w:val="00CD3194"/>
    <w:rsid w:val="00CD41FA"/>
    <w:rsid w:val="00CE0113"/>
    <w:rsid w:val="00CE501F"/>
    <w:rsid w:val="00CE5186"/>
    <w:rsid w:val="00CE5F1A"/>
    <w:rsid w:val="00CE7A5D"/>
    <w:rsid w:val="00CF0598"/>
    <w:rsid w:val="00CF1CB5"/>
    <w:rsid w:val="00CF2B9C"/>
    <w:rsid w:val="00CF3744"/>
    <w:rsid w:val="00D04A06"/>
    <w:rsid w:val="00D04A47"/>
    <w:rsid w:val="00D04EC3"/>
    <w:rsid w:val="00D143D5"/>
    <w:rsid w:val="00D332B5"/>
    <w:rsid w:val="00D42F0C"/>
    <w:rsid w:val="00D45DEE"/>
    <w:rsid w:val="00D465BF"/>
    <w:rsid w:val="00D477A5"/>
    <w:rsid w:val="00D50784"/>
    <w:rsid w:val="00D51C77"/>
    <w:rsid w:val="00D51E13"/>
    <w:rsid w:val="00D53197"/>
    <w:rsid w:val="00D75981"/>
    <w:rsid w:val="00D76584"/>
    <w:rsid w:val="00D9256D"/>
    <w:rsid w:val="00D92C98"/>
    <w:rsid w:val="00D9410D"/>
    <w:rsid w:val="00D947BA"/>
    <w:rsid w:val="00DA2AF8"/>
    <w:rsid w:val="00DA524D"/>
    <w:rsid w:val="00DA612D"/>
    <w:rsid w:val="00DB26FC"/>
    <w:rsid w:val="00DB3C2B"/>
    <w:rsid w:val="00DB5937"/>
    <w:rsid w:val="00DB62B9"/>
    <w:rsid w:val="00DC55EB"/>
    <w:rsid w:val="00DD1584"/>
    <w:rsid w:val="00DD26CE"/>
    <w:rsid w:val="00DD4142"/>
    <w:rsid w:val="00DD706C"/>
    <w:rsid w:val="00DD7177"/>
    <w:rsid w:val="00DE4A8A"/>
    <w:rsid w:val="00DE581C"/>
    <w:rsid w:val="00DE62BC"/>
    <w:rsid w:val="00DE6481"/>
    <w:rsid w:val="00DF5E55"/>
    <w:rsid w:val="00E01018"/>
    <w:rsid w:val="00E05B09"/>
    <w:rsid w:val="00E07DD1"/>
    <w:rsid w:val="00E169B3"/>
    <w:rsid w:val="00E22AC9"/>
    <w:rsid w:val="00E24CE3"/>
    <w:rsid w:val="00E2570A"/>
    <w:rsid w:val="00E257CC"/>
    <w:rsid w:val="00E2734F"/>
    <w:rsid w:val="00E371B7"/>
    <w:rsid w:val="00E444C3"/>
    <w:rsid w:val="00E46004"/>
    <w:rsid w:val="00E465F6"/>
    <w:rsid w:val="00E52261"/>
    <w:rsid w:val="00E57C43"/>
    <w:rsid w:val="00E603AE"/>
    <w:rsid w:val="00E672A6"/>
    <w:rsid w:val="00E678BE"/>
    <w:rsid w:val="00E72942"/>
    <w:rsid w:val="00E77951"/>
    <w:rsid w:val="00E77BE5"/>
    <w:rsid w:val="00E80DA0"/>
    <w:rsid w:val="00E81F6B"/>
    <w:rsid w:val="00E823D2"/>
    <w:rsid w:val="00E90753"/>
    <w:rsid w:val="00E93706"/>
    <w:rsid w:val="00EA1F6C"/>
    <w:rsid w:val="00EA4366"/>
    <w:rsid w:val="00EA7762"/>
    <w:rsid w:val="00EB2528"/>
    <w:rsid w:val="00EC3063"/>
    <w:rsid w:val="00EC442C"/>
    <w:rsid w:val="00ED5748"/>
    <w:rsid w:val="00ED633C"/>
    <w:rsid w:val="00EE1584"/>
    <w:rsid w:val="00EE5DA5"/>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14E2"/>
    <w:rsid w:val="00F2564E"/>
    <w:rsid w:val="00F261C1"/>
    <w:rsid w:val="00F301F8"/>
    <w:rsid w:val="00F31501"/>
    <w:rsid w:val="00F323C1"/>
    <w:rsid w:val="00F44DC6"/>
    <w:rsid w:val="00F50DDC"/>
    <w:rsid w:val="00F615FB"/>
    <w:rsid w:val="00F65D5F"/>
    <w:rsid w:val="00F66903"/>
    <w:rsid w:val="00F67AA9"/>
    <w:rsid w:val="00F7204B"/>
    <w:rsid w:val="00F72DEB"/>
    <w:rsid w:val="00F8009C"/>
    <w:rsid w:val="00F8033E"/>
    <w:rsid w:val="00F83776"/>
    <w:rsid w:val="00F85211"/>
    <w:rsid w:val="00F862EE"/>
    <w:rsid w:val="00F874C2"/>
    <w:rsid w:val="00F925FA"/>
    <w:rsid w:val="00F93877"/>
    <w:rsid w:val="00F965F7"/>
    <w:rsid w:val="00F9798D"/>
    <w:rsid w:val="00FA1E93"/>
    <w:rsid w:val="00FA2081"/>
    <w:rsid w:val="00FA60BB"/>
    <w:rsid w:val="00FA63CA"/>
    <w:rsid w:val="00FB0984"/>
    <w:rsid w:val="00FB2317"/>
    <w:rsid w:val="00FB2D6C"/>
    <w:rsid w:val="00FB6B9D"/>
    <w:rsid w:val="00FB78A1"/>
    <w:rsid w:val="00FC0765"/>
    <w:rsid w:val="00FC2CFD"/>
    <w:rsid w:val="00FC6786"/>
    <w:rsid w:val="00FC67BC"/>
    <w:rsid w:val="00FC6F89"/>
    <w:rsid w:val="00FD4E46"/>
    <w:rsid w:val="00FD5004"/>
    <w:rsid w:val="00FD695E"/>
    <w:rsid w:val="00FE09D4"/>
    <w:rsid w:val="00FE0AB2"/>
    <w:rsid w:val="00FE0C4D"/>
    <w:rsid w:val="00FE104B"/>
    <w:rsid w:val="00FE224E"/>
    <w:rsid w:val="00FE2333"/>
    <w:rsid w:val="00FE2DC2"/>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E45F06F"/>
  <w15:docId w15:val="{E4442BCE-65CA-435B-831B-FD86C69508D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styleId="Revision">
    <w:name w:val="Revision"/>
    <w:hidden/>
    <w:uiPriority w:val="99"/>
    <w:semiHidden/>
    <w:rsid w:val="008914BF"/>
    <w:pPr>
      <w:spacing w:after="0" w:line="240" w:lineRule="auto"/>
    </w:pPr>
    <w:rPr>
      <w:rFonts w:eastAsia="Times New Roman" w:cs="Times New Roman"/>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93399761">
      <w:bodyDiv w:val="1"/>
      <w:marLeft w:val="0"/>
      <w:marRight w:val="0"/>
      <w:marTop w:val="0"/>
      <w:marBottom w:val="0"/>
      <w:divBdr>
        <w:top w:val="none" w:sz="0" w:space="0" w:color="auto"/>
        <w:left w:val="none" w:sz="0" w:space="0" w:color="auto"/>
        <w:bottom w:val="none" w:sz="0" w:space="0" w:color="auto"/>
        <w:right w:val="none" w:sz="0" w:space="0" w:color="auto"/>
      </w:divBdr>
    </w:div>
    <w:div w:id="129618295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footer" Target="footer6.xml"/><Relationship Id="rId39"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eader" Target="header4.xml"/><Relationship Id="rId34" Type="http://schemas.openxmlformats.org/officeDocument/2006/relationships/header" Target="header11.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eader" Target="header6.xml"/><Relationship Id="rId33" Type="http://schemas.openxmlformats.org/officeDocument/2006/relationships/header" Target="header10.xml"/><Relationship Id="rId38" Type="http://schemas.openxmlformats.org/officeDocument/2006/relationships/footer" Target="footer12.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29" Type="http://schemas.openxmlformats.org/officeDocument/2006/relationships/footer" Target="footer7.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5.xml"/><Relationship Id="rId32" Type="http://schemas.openxmlformats.org/officeDocument/2006/relationships/footer" Target="footer9.xml"/><Relationship Id="rId37" Type="http://schemas.openxmlformats.org/officeDocument/2006/relationships/header" Target="header12.xml"/><Relationship Id="rId40"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header" Target="header8.xml"/><Relationship Id="rId36" Type="http://schemas.openxmlformats.org/officeDocument/2006/relationships/footer" Target="footer11.xml"/><Relationship Id="rId10" Type="http://schemas.openxmlformats.org/officeDocument/2006/relationships/settings" Target="settings.xml"/><Relationship Id="rId19" Type="http://schemas.openxmlformats.org/officeDocument/2006/relationships/header" Target="header3.xml"/><Relationship Id="rId31" Type="http://schemas.openxmlformats.org/officeDocument/2006/relationships/header" Target="header9.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emf"/><Relationship Id="rId22" Type="http://schemas.openxmlformats.org/officeDocument/2006/relationships/header" Target="header5.xml"/><Relationship Id="rId27" Type="http://schemas.openxmlformats.org/officeDocument/2006/relationships/header" Target="header7.xml"/><Relationship Id="rId30" Type="http://schemas.openxmlformats.org/officeDocument/2006/relationships/footer" Target="footer8.xml"/><Relationship Id="rId35" Type="http://schemas.openxmlformats.org/officeDocument/2006/relationships/footer" Target="footer10.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dep/kn/e-rs/Skrivelser/Forms/Skr-samling/Skr-samling.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B2629C3F52348F5A09D8722C34731C1"/>
        <w:category>
          <w:name w:val="Allmänt"/>
          <w:gallery w:val="placeholder"/>
        </w:category>
        <w:types>
          <w:type w:val="bbPlcHdr"/>
        </w:types>
        <w:behaviors>
          <w:behavior w:val="content"/>
        </w:behaviors>
        <w:guid w:val="{6F9A2101-B3AE-4F10-A169-DC4231AC5728}"/>
      </w:docPartPr>
      <w:docPartBody>
        <w:p w:rsidR="003F4AB4" w:rsidRDefault="000B13CF">
          <w:r>
            <w:t>2023/24:44</w:t>
          </w:r>
        </w:p>
      </w:docPartBody>
    </w:docPart>
    <w:docPart>
      <w:docPartPr>
        <w:name w:val="0DADB491BA6440E082FC632052438414"/>
        <w:category>
          <w:name w:val="Allmänt"/>
          <w:gallery w:val="placeholder"/>
        </w:category>
        <w:types>
          <w:type w:val="bbPlcHdr"/>
        </w:types>
        <w:behaviors>
          <w:behavior w:val="content"/>
        </w:behaviors>
        <w:guid w:val="{B5A52285-8DC5-4F76-AF0E-108F496CE92D}"/>
      </w:docPartPr>
      <w:docPartBody>
        <w:p w:rsidR="003F4AB4" w:rsidRDefault="000B13CF" w:rsidP="000B13CF">
          <w:pPr>
            <w:pStyle w:val="0DADB491BA6440E082FC6320524384145"/>
          </w:pPr>
          <w:r>
            <w:rPr>
              <w:szCs w:val="26"/>
            </w:rPr>
            <w:t>2023/24:44</w:t>
          </w:r>
        </w:p>
      </w:docPartBody>
    </w:docPart>
    <w:docPart>
      <w:docPartPr>
        <w:name w:val="9B76DD50B67D47629DFCCEEABD8C5529"/>
        <w:category>
          <w:name w:val="Allmänt"/>
          <w:gallery w:val="placeholder"/>
        </w:category>
        <w:types>
          <w:type w:val="bbPlcHdr"/>
        </w:types>
        <w:behaviors>
          <w:behavior w:val="content"/>
        </w:behaviors>
        <w:guid w:val="{BF64EAE8-4AD8-4669-BBD5-F876989DAB9A}"/>
      </w:docPartPr>
      <w:docPartBody>
        <w:p w:rsidR="003F4AB4" w:rsidRDefault="000B13CF">
          <w: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B13CF"/>
    <w:rsid w:val="000B13CF"/>
    <w:rsid w:val="003F4AB4"/>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0B13CF"/>
    <w:rPr>
      <w:color w:val="808080"/>
    </w:rPr>
  </w:style>
  <w:style w:type="paragraph" w:customStyle="1" w:styleId="0DADB491BA6440E082FC6320524384145">
    <w:name w:val="0DADB491BA6440E082FC6320524384145"/>
    <w:rsid w:val="000B13CF"/>
    <w:pPr>
      <w:tabs>
        <w:tab w:val="left" w:pos="2268"/>
      </w:tabs>
      <w:overflowPunct w:val="0"/>
      <w:autoSpaceDE w:val="0"/>
      <w:autoSpaceDN w:val="0"/>
      <w:adjustRightInd w:val="0"/>
      <w:spacing w:after="0" w:line="240" w:lineRule="auto"/>
      <w:textAlignment w:val="baseline"/>
      <w:outlineLvl w:val="0"/>
    </w:pPr>
    <w:rPr>
      <w:rFonts w:ascii="Times New Roman" w:eastAsia="Times New Roman" w:hAnsi="Times New Roman" w:cs="Times New Roman"/>
      <w:sz w:val="30"/>
      <w:szCs w:val="20"/>
      <w:lang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43" ma:contentTypeDescription="Skapa nytt dokument med möjlighet att välja RK-mall" ma:contentTypeScope="" ma:versionID="146793c086981a4150188d1476b3331d">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Klimat- och näringslivsdepartementet</TermName>
          <TermId xmlns="http://schemas.microsoft.com/office/infopath/2007/PartnerControls">8c0493b0-b933-4b95-9adf-86d543f32632</TermId>
        </TermInfo>
      </Terms>
    </k46d94c0acf84ab9a79866a9d8b1905f>
    <TaxCatchAll xmlns="cc625d36-bb37-4650-91b9-0c96159295ba">
      <Value>112</Value>
    </TaxCatchAll>
    <DirtyMigration xmlns="4e9c2f0c-7bf8-49af-8356-cbf363fc78a7">false</DirtyMigration>
    <RKNyckelord xmlns="18f3d968-6251-40b0-9f11-012b293496c2" xsi:nil="true"/>
    <_dlc_DocId xmlns="4f5ca95d-8798-43a8-9b50-3b2f8b9416bf">6VV7YVCVAJZ7-373442560-11716</_dlc_DocId>
    <_dlc_DocIdUrl xmlns="4f5ca95d-8798-43a8-9b50-3b2f8b9416bf">
      <Url>https://dhs.sp.regeringskansliet.se/yta/sb-gransk/_layouts/15/DocIdRedir.aspx?ID=6VV7YVCVAJZ7-373442560-11716</Url>
      <Description>6VV7YVCVAJZ7-373442560-11716</Description>
    </_dlc_DocIdUrl>
  </documentManagement>
</p:properties>
</file>

<file path=customXml/item5.xml><?xml version="1.0" encoding="utf-8"?>
<?mso-contentType ?>
<SharedContentType xmlns="Microsoft.SharePoint.Taxonomy.ContentTypeSync" SourceId="d07acfae-4dfa-4949-99a8-259efd31a6ae" ContentTypeId="0x010100BBA312BF02777149882D207184EC35C032" PreviousValue="false"/>
</file>

<file path=customXml/item6.xml><?xml version="1.0" encoding="utf-8"?>
<?mso-contentType ?>
<customXsn xmlns="http://schemas.microsoft.com/office/2006/metadata/customXsn">
  <xsnLocation/>
  <cached>True</cached>
  <openByDefault>False</openByDefault>
  <xsnScope/>
</customXsn>
</file>

<file path=customXml/item7.xml><?xml version="1.0" encoding="utf-8"?>
<dokumentvärden xmlns="http://rkdhs/mallar/lagstiftning/Skr/Skr.xsd">
  <departementsnamn>Klimat- och näringslivsdepartementet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Busch, Billström, Svantesson, Ankarberg Johansson, Edholm, J Pehrson, Strömmer, Roswall, Forssmed, Tenje, Slottner, M Persson, Malmer Stenergard, Kullgren, Liljestrand, Brandberg, Bohlin, Carlson </närvarande>
  <föredragande>statsminister Kristersson, ordförande, och statsråden Busch, Billström, Svantesson, Ankarberg Johansson, Edholm, J Pehrson, Waltersson Grönvall, Jonson, Strömmer, Roswall, Forssmed, Tenje, Forssell, Slottner, M Persson, Wykman, Malmer Stenergard, Kullgren, Liljestrand, Brandberg, Bohlin, Carlson, Pourmokhtari</föredragande>
  <departementsenhet id="Klimat- och näringslivsdepartementet"/>
  <dokumentnummer etikett="Skr.">2023/24:44</dokumentnummer>
  <titel>Riksrevisionens rapport om reduktionsplikten för bensin och diesel</titel>
  <template id="16"/>
  <kapitel/>
  <avsnitt/>
  <fastaavsnitt/>
  <bilagor>
    <bilaga bilageetikett="Bilaga" bilagenummer="1"/>
  </bilagor>
</dokumentvärden>
</file>

<file path=customXml/itemProps1.xml><?xml version="1.0" encoding="utf-8"?>
<ds:datastoreItem xmlns:ds="http://schemas.openxmlformats.org/officeDocument/2006/customXml" ds:itemID="{9AE0D97D-5C7E-4308-A9AD-4A4CAB88CA1B}">
  <ds:schemaRefs>
    <ds:schemaRef ds:uri="http://schemas.microsoft.com/sharepoint/v3/contenttype/forms"/>
  </ds:schemaRefs>
</ds:datastoreItem>
</file>

<file path=customXml/itemProps2.xml><?xml version="1.0" encoding="utf-8"?>
<ds:datastoreItem xmlns:ds="http://schemas.openxmlformats.org/officeDocument/2006/customXml" ds:itemID="{3B5A38FC-BDCC-4827-B74D-97C6F8AF61EE}">
  <ds:schemaRefs>
    <ds:schemaRef ds:uri="http://schemas.microsoft.com/sharepoint/events"/>
  </ds:schemaRefs>
</ds:datastoreItem>
</file>

<file path=customXml/itemProps3.xml><?xml version="1.0" encoding="utf-8"?>
<ds:datastoreItem xmlns:ds="http://schemas.openxmlformats.org/officeDocument/2006/customXml" ds:itemID="{03306C8F-63E9-4BD5-A626-9AC46EDD431C}"/>
</file>

<file path=customXml/itemProps4.xml><?xml version="1.0" encoding="utf-8"?>
<ds:datastoreItem xmlns:ds="http://schemas.openxmlformats.org/officeDocument/2006/customXml" ds:itemID="{AB2FD5C1-C4F9-4A1C-8396-CD5B2E53162D}">
  <ds:schemaRefs>
    <ds:schemaRef ds:uri="http://schemas.microsoft.com/office/2006/documentManagement/types"/>
    <ds:schemaRef ds:uri="cc625d36-bb37-4650-91b9-0c96159295ba"/>
    <ds:schemaRef ds:uri="http://purl.org/dc/elements/1.1/"/>
    <ds:schemaRef ds:uri="6a372189-8514-43a9-a668-4622024340fc"/>
    <ds:schemaRef ds:uri="http://schemas.openxmlformats.org/package/2006/metadata/core-properties"/>
    <ds:schemaRef ds:uri="http://schemas.microsoft.com/office/infopath/2007/PartnerControls"/>
    <ds:schemaRef ds:uri="9c9941df-7074-4a92-bf99-225d24d78d61"/>
    <ds:schemaRef ds:uri="http://purl.org/dc/terms/"/>
    <ds:schemaRef ds:uri="18f3d968-6251-40b0-9f11-012b293496c2"/>
    <ds:schemaRef ds:uri="4e9c2f0c-7bf8-49af-8356-cbf363fc78a7"/>
    <ds:schemaRef ds:uri="http://schemas.microsoft.com/office/2006/metadata/properties"/>
    <ds:schemaRef ds:uri="http://www.w3.org/XML/1998/namespace"/>
    <ds:schemaRef ds:uri="http://purl.org/dc/dcmitype/"/>
  </ds:schemaRefs>
</ds:datastoreItem>
</file>

<file path=customXml/itemProps5.xml><?xml version="1.0" encoding="utf-8"?>
<ds:datastoreItem xmlns:ds="http://schemas.openxmlformats.org/officeDocument/2006/customXml" ds:itemID="{69E52E96-DC8D-47F6-A3EB-AED4FA956B3B}">
  <ds:schemaRefs>
    <ds:schemaRef ds:uri="Microsoft.SharePoint.Taxonomy.ContentTypeSync"/>
  </ds:schemaRefs>
</ds:datastoreItem>
</file>

<file path=customXml/itemProps6.xml><?xml version="1.0" encoding="utf-8"?>
<ds:datastoreItem xmlns:ds="http://schemas.openxmlformats.org/officeDocument/2006/customXml" ds:itemID="{E63709FB-95F9-4972-AF92-682150993420}">
  <ds:schemaRefs>
    <ds:schemaRef ds:uri="http://schemas.microsoft.com/office/2006/metadata/customXsn"/>
  </ds:schemaRefs>
</ds:datastoreItem>
</file>

<file path=customXml/itemProps7.xml><?xml version="1.0" encoding="utf-8"?>
<ds:datastoreItem xmlns:ds="http://schemas.openxmlformats.org/officeDocument/2006/customXml" ds:itemID="{068625C3-B546-44A5-B525-B7CC092E5AD6}">
  <ds:schemaRefs>
    <ds:schemaRef ds:uri="http://rkdhs/mallar/lagstiftning/Skr/Skr.xsd"/>
  </ds:schemaRefs>
</ds:datastoreItem>
</file>

<file path=docProps/app.xml><?xml version="1.0" encoding="utf-8"?>
<Properties xmlns="http://schemas.openxmlformats.org/officeDocument/2006/extended-properties" xmlns:vt="http://schemas.openxmlformats.org/officeDocument/2006/docPropsVTypes">
  <Template>Skr-samling</Template>
  <TotalTime>0</TotalTime>
  <Pages>95</Pages>
  <Words>1667</Words>
  <Characters>8841</Characters>
  <Application>Microsoft Office Word</Application>
  <DocSecurity>0</DocSecurity>
  <Lines>73</Lines>
  <Paragraphs>20</Paragraphs>
  <ScaleCrop>false</ScaleCrop>
  <HeadingPairs>
    <vt:vector size="2" baseType="variant">
      <vt:variant>
        <vt:lpstr>Rubrik</vt:lpstr>
      </vt:variant>
      <vt:variant>
        <vt:i4>1</vt:i4>
      </vt:variant>
    </vt:vector>
  </HeadingPairs>
  <TitlesOfParts>
    <vt:vector size="1" baseType="lpstr">
      <vt:lpstr>Riksrevisionens rapport om reduktionsplikten för bensin och diesel</vt:lpstr>
    </vt:vector>
  </TitlesOfParts>
  <Company>Regeringskansliet</Company>
  <LinksUpToDate>false</LinksUpToDate>
  <CharactersWithSpaces>10488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Riksrevisionens rapport om reduktionsplikten för bensin och diesel</dc:title>
  <dc:creator>Andreas Kannesten</dc:creator>
  <dc:description/>
  <cp:lastModifiedBy>Berit Götesson</cp:lastModifiedBy>
  <cp:revision>2</cp:revision>
  <cp:lastPrinted>2023-11-23T09:22:00Z</cp:lastPrinted>
  <dcterms:created xsi:type="dcterms:W3CDTF">2023-11-24T10:04:00Z</dcterms:created>
  <dcterms:modified xsi:type="dcterms:W3CDTF">2023-11-24T10:04:00Z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Organisation">
    <vt:lpwstr>112;#Klimat- och näringslivsdepartementet|8c0493b0-b933-4b95-9adf-86d543f32632</vt:lpwstr>
  </property>
  <property fmtid="{D5CDD505-2E9C-101B-9397-08002B2CF9AE}" pid="4" name="ActivityCategory">
    <vt:lpwstr/>
  </property>
  <property fmtid="{D5CDD505-2E9C-101B-9397-08002B2CF9AE}" pid="5" name="_dlc_DocIdItemGuid">
    <vt:lpwstr>bacf74c6-67c6-451e-ba36-1bcd55bcbb69</vt:lpwstr>
  </property>
  <property fmtid="{D5CDD505-2E9C-101B-9397-08002B2CF9AE}" pid="6" name="c9cd366cc722410295b9eacffbd73909">
    <vt:lpwstr/>
  </property>
  <property fmtid="{D5CDD505-2E9C-101B-9397-08002B2CF9AE}" pid="7" name="RKAktivitetskategori">
    <vt:lpwstr/>
  </property>
</Properties>
</file>