
<file path=[Content_Types].xml><?xml version="1.0" encoding="utf-8"?>
<Types xmlns="http://schemas.openxmlformats.org/package/2006/content-types">
  <Default Extension="bin"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media/image4.bin" ContentType="image/x-emf"/>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media/image6.bin" ContentType="image/jpeg"/>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media/image7.bin" ContentType="image/x-emf"/>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0.xml" ContentType="application/vnd.openxmlformats-officedocument.wordprocessingml.header+xml"/>
  <Override PartName="/word/footer2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6A3F588D" w14:textId="77777777" w:rsidR="007636FA" w:rsidRDefault="002E6699" w:rsidP="00EF15DB">
      <w:pPr>
        <w:pStyle w:val="Prophuvudrubrik"/>
      </w:pPr>
      <w:sdt>
        <w:sdtPr>
          <w:alias w:val="Publikation"/>
          <w:tag w:val="Publikation"/>
          <w:id w:val="-33422728"/>
          <w:lock w:val="sdtContentLocked"/>
          <w:text/>
        </w:sdtPr>
        <w:sdtEndPr/>
        <w:sdtContent>
          <w:r w:rsidR="007636FA">
            <w:t>Regeringens proposition</w:t>
          </w:r>
        </w:sdtContent>
      </w:sdt>
      <w:r w:rsidR="007636FA">
        <w:rPr>
          <w:noProof/>
          <w:lang w:eastAsia="sv-SE"/>
        </w:rPr>
        <mc:AlternateContent>
          <mc:Choice Requires="wps">
            <w:drawing>
              <wp:anchor distT="0" distB="0" distL="114300" distR="114300" simplePos="0" relativeHeight="251658240" behindDoc="1" locked="0" layoutInCell="1" allowOverlap="1" wp14:anchorId="4A085A08" wp14:editId="3D72C21E">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FE482F1" w14:textId="77777777" w:rsidR="00146E87" w:rsidRPr="00811BB8" w:rsidRDefault="00146E87" w:rsidP="00EF15DB">
                                <w:pPr>
                                  <w:pStyle w:val="Brdtext"/>
                                </w:pPr>
                                <w:r>
                                  <w:rPr>
                                    <w:noProof/>
                                    <w:lang w:eastAsia="sv-SE"/>
                                  </w:rPr>
                                  <w:drawing>
                                    <wp:inline distT="0" distB="0" distL="0" distR="0" wp14:anchorId="083F01EC" wp14:editId="74395EC6">
                                      <wp:extent cx="514155" cy="920525"/>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25"/>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A085A0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4FE482F1" w14:textId="77777777" w:rsidR="00146E87" w:rsidRPr="00811BB8" w:rsidRDefault="00146E87" w:rsidP="00EF15DB">
                          <w:pPr>
                            <w:pStyle w:val="Brdtext"/>
                          </w:pPr>
                          <w:r>
                            <w:rPr>
                              <w:noProof/>
                              <w:lang w:eastAsia="sv-SE"/>
                            </w:rPr>
                            <w:drawing>
                              <wp:inline distT="0" distB="0" distL="0" distR="0" wp14:anchorId="083F01EC" wp14:editId="74395EC6">
                                <wp:extent cx="514155" cy="920525"/>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25"/>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1B34FEFA" w14:textId="5BC570DD" w:rsidR="007636FA" w:rsidRDefault="00D74FEA" w:rsidP="00EF15DB">
          <w:pPr>
            <w:pStyle w:val="Prophuvudrubrik"/>
          </w:pPr>
          <w:r>
            <w:t>2019/20:30</w:t>
          </w:r>
        </w:p>
      </w:sdtContent>
    </w:sdt>
    <w:p w14:paraId="5B2689EC" w14:textId="77777777" w:rsidR="007636FA" w:rsidRPr="005F407A" w:rsidRDefault="007636FA" w:rsidP="00EF15DB">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636FA" w14:paraId="2C4728D0"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085F90D" w14:textId="61DA3B06" w:rsidR="007636FA" w:rsidRDefault="00032C0F" w:rsidP="00166139">
                <w:pPr>
                  <w:pStyle w:val="Proprubrik"/>
                  <w:spacing w:after="20"/>
                </w:pPr>
                <w:r>
                  <w:t>Trängselskatt i Marieholmstunneln i Göteborg</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5EB04B27" w14:textId="6C962517" w:rsidR="007636FA" w:rsidRDefault="00032C0F" w:rsidP="00EF15DB">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2C3FF282" w14:textId="08DE27C2" w:rsidR="007636FA" w:rsidRPr="00141F91" w:rsidRDefault="00D74FEA" w:rsidP="00EF15DB">
                <w:pPr>
                  <w:pStyle w:val="Proprubrik"/>
                  <w:rPr>
                    <w:szCs w:val="26"/>
                  </w:rPr>
                </w:pPr>
                <w:r>
                  <w:rPr>
                    <w:szCs w:val="26"/>
                  </w:rPr>
                  <w:t>2019/20:30</w:t>
                </w:r>
              </w:p>
            </w:sdtContent>
          </w:sdt>
        </w:tc>
      </w:tr>
    </w:tbl>
    <w:p w14:paraId="40F58742" w14:textId="77777777" w:rsidR="007636FA" w:rsidRDefault="007636FA" w:rsidP="00166139">
      <w:pPr>
        <w:pStyle w:val="Brdtext"/>
        <w:spacing w:before="60"/>
      </w:pPr>
    </w:p>
    <w:p w14:paraId="2652C4B2" w14:textId="77777777" w:rsidR="007636FA" w:rsidRDefault="007636FA" w:rsidP="00EF15DB">
      <w:pPr>
        <w:pStyle w:val="Brdtext"/>
      </w:pPr>
      <w:r>
        <w:t>Regeringen överlämnar denna proposition till riksdagen.</w:t>
      </w:r>
    </w:p>
    <w:p w14:paraId="5050B2B6" w14:textId="77777777" w:rsidR="007636FA" w:rsidRDefault="007636FA" w:rsidP="00EF15DB">
      <w:pPr>
        <w:pStyle w:val="Brdtext"/>
      </w:pPr>
    </w:p>
    <w:p w14:paraId="42E4C5FC" w14:textId="03F0AA22" w:rsidR="007636FA" w:rsidRDefault="007636FA" w:rsidP="00EF15DB">
      <w:pPr>
        <w:pStyle w:val="Brdtext"/>
      </w:pPr>
      <w:r>
        <w:t xml:space="preserve">Stockholm </w:t>
      </w:r>
      <w:sdt>
        <w:sdtPr>
          <w:alias w:val="Datum"/>
          <w:tag w:val="Datum"/>
          <w:id w:val="-1894106154"/>
          <w:date w:fullDate="2019-10-24T00:00:00Z">
            <w:dateFormat w:val="'den' d MMMM yyyy"/>
            <w:lid w:val="sv-SE"/>
            <w:storeMappedDataAs w:val="dateTime"/>
            <w:calendar w:val="gregorian"/>
          </w:date>
        </w:sdtPr>
        <w:sdtEndPr/>
        <w:sdtContent>
          <w:r w:rsidR="00CF5BB8">
            <w:t>den 24 oktober 2019</w:t>
          </w:r>
        </w:sdtContent>
      </w:sdt>
    </w:p>
    <w:p w14:paraId="5D8C3487" w14:textId="77777777" w:rsidR="007636FA" w:rsidRDefault="007636FA" w:rsidP="00EF15DB">
      <w:pPr>
        <w:pStyle w:val="Brdtextmedindrag"/>
      </w:pPr>
    </w:p>
    <w:p w14:paraId="66C81308" w14:textId="3CE48B51" w:rsidR="007636FA" w:rsidRDefault="00B20319" w:rsidP="00EF15DB">
      <w:pPr>
        <w:pStyle w:val="Propnamnunderskrift1"/>
      </w:pPr>
      <w:r>
        <w:t xml:space="preserve">Stefan </w:t>
      </w:r>
      <w:proofErr w:type="spellStart"/>
      <w:r>
        <w:t>Löfven</w:t>
      </w:r>
      <w:proofErr w:type="spellEnd"/>
    </w:p>
    <w:p w14:paraId="248EFAA4" w14:textId="74F24AE5" w:rsidR="007636FA" w:rsidRDefault="007636FA" w:rsidP="00EF15DB">
      <w:pPr>
        <w:pStyle w:val="Propnamnunderskrift2"/>
        <w:tabs>
          <w:tab w:val="clear" w:pos="2693"/>
          <w:tab w:val="clear" w:pos="7474"/>
          <w:tab w:val="left" w:pos="2126"/>
        </w:tabs>
      </w:pPr>
      <w:r>
        <w:tab/>
      </w:r>
      <w:r w:rsidR="00564ED9">
        <w:t>Per Bolund</w:t>
      </w:r>
    </w:p>
    <w:p w14:paraId="1C322C2A" w14:textId="6C3E7D16" w:rsidR="007636FA" w:rsidRPr="008624B2" w:rsidRDefault="007636FA" w:rsidP="00EF15DB">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032C0F">
            <w:rPr>
              <w:i w:val="0"/>
            </w:rPr>
            <w:t>Finansdepartementet</w:t>
          </w:r>
        </w:sdtContent>
      </w:sdt>
      <w:r w:rsidRPr="008624B2">
        <w:rPr>
          <w:i w:val="0"/>
        </w:rPr>
        <w:t>)</w:t>
      </w:r>
    </w:p>
    <w:p w14:paraId="4BD4FEC7" w14:textId="77777777" w:rsidR="007636FA" w:rsidRDefault="007636FA" w:rsidP="00EF15DB">
      <w:pPr>
        <w:pStyle w:val="Brdtextmedindrag"/>
      </w:pPr>
    </w:p>
    <w:p w14:paraId="453F08FC" w14:textId="77777777" w:rsidR="007636FA" w:rsidRDefault="007636FA" w:rsidP="00EF15DB">
      <w:pPr>
        <w:pStyle w:val="Brdtextmedindrag"/>
      </w:pPr>
    </w:p>
    <w:p w14:paraId="1E488C95" w14:textId="77777777" w:rsidR="007636FA" w:rsidRDefault="007636FA" w:rsidP="00EF15DB">
      <w:pPr>
        <w:pStyle w:val="Brdtextmedindrag"/>
      </w:pPr>
    </w:p>
    <w:p w14:paraId="6045EC38" w14:textId="77777777" w:rsidR="007636FA" w:rsidRDefault="007636FA" w:rsidP="00EF15DB">
      <w:pPr>
        <w:pStyle w:val="Proprubrik"/>
        <w:spacing w:before="80" w:after="400"/>
      </w:pPr>
      <w:r>
        <w:t>Propositionens huvudsakliga innehåll</w:t>
      </w:r>
    </w:p>
    <w:p w14:paraId="7584141B" w14:textId="5A225E4E" w:rsidR="007636FA" w:rsidRDefault="003F7F9F" w:rsidP="00BB6C78">
      <w:pPr>
        <w:pStyle w:val="Brdtext"/>
      </w:pPr>
      <w:r>
        <w:t>I propositionen föreslås</w:t>
      </w:r>
      <w:r w:rsidR="00F60288">
        <w:t xml:space="preserve"> att trängselskatt </w:t>
      </w:r>
      <w:r w:rsidR="00CA1E9F">
        <w:t xml:space="preserve">ska </w:t>
      </w:r>
      <w:r w:rsidR="00BB6C78">
        <w:t xml:space="preserve">tas ut för resor genom Marieholmstunneln i Göteborg. </w:t>
      </w:r>
    </w:p>
    <w:p w14:paraId="3627FFC3" w14:textId="6B039DD2" w:rsidR="00C71AA1" w:rsidRDefault="00C71AA1" w:rsidP="00C71AA1">
      <w:pPr>
        <w:pStyle w:val="Brdtextmedindrag"/>
      </w:pPr>
      <w:r>
        <w:t xml:space="preserve">Syftet med </w:t>
      </w:r>
      <w:r w:rsidR="009D1F50">
        <w:t>förändringarna är att</w:t>
      </w:r>
      <w:r w:rsidR="00B61FF9">
        <w:t xml:space="preserve"> förbättra framkomligheten och miljön i Göteborg, men även att bidra till finansieringen av investeringar i</w:t>
      </w:r>
      <w:r w:rsidR="007B6061">
        <w:t xml:space="preserve"> </w:t>
      </w:r>
      <w:r w:rsidR="00B61FF9">
        <w:t xml:space="preserve">kollektivtrafik, järnväg och väg, bl.a. Västlänken och </w:t>
      </w:r>
      <w:r w:rsidR="00206D0B">
        <w:t>d</w:t>
      </w:r>
      <w:r w:rsidR="00B61FF9">
        <w:t>en ny</w:t>
      </w:r>
      <w:r w:rsidR="00206D0B">
        <w:t>a</w:t>
      </w:r>
      <w:r w:rsidR="00B61FF9">
        <w:t xml:space="preserve"> </w:t>
      </w:r>
      <w:proofErr w:type="spellStart"/>
      <w:r w:rsidR="00B61FF9">
        <w:t>älvförbindelse</w:t>
      </w:r>
      <w:r w:rsidR="00206D0B">
        <w:t>n</w:t>
      </w:r>
      <w:proofErr w:type="spellEnd"/>
      <w:r w:rsidR="00B61FF9">
        <w:t xml:space="preserve"> vid Marieholm</w:t>
      </w:r>
      <w:r w:rsidR="003E2199">
        <w:t>.</w:t>
      </w:r>
    </w:p>
    <w:p w14:paraId="380F02E4" w14:textId="4D39EF0A" w:rsidR="009C07FC" w:rsidRDefault="00120DE5" w:rsidP="00C71AA1">
      <w:pPr>
        <w:pStyle w:val="Brdtextmedindrag"/>
      </w:pPr>
      <w:r>
        <w:t xml:space="preserve">Trängselskatt </w:t>
      </w:r>
      <w:r w:rsidR="00BC7102" w:rsidRPr="00BC7102">
        <w:t xml:space="preserve">bör tas ut för </w:t>
      </w:r>
      <w:r w:rsidR="00692118">
        <w:t>resor</w:t>
      </w:r>
      <w:r w:rsidR="00BC7102" w:rsidRPr="00BC7102">
        <w:t xml:space="preserve"> genom Marieholmstunneln fr.o.m. den tidpunkt då tunneln öppnar för trafik</w:t>
      </w:r>
      <w:r w:rsidR="00BC7102">
        <w:t xml:space="preserve">. Det </w:t>
      </w:r>
      <w:r w:rsidR="00BC7102" w:rsidRPr="00BC7102">
        <w:t>är i detta skede inte möjligt att med exakthet säga när detta kommer att ske.</w:t>
      </w:r>
      <w:r>
        <w:t xml:space="preserve"> </w:t>
      </w:r>
      <w:r w:rsidR="00025666">
        <w:t>L</w:t>
      </w:r>
      <w:r>
        <w:t>agändringarna</w:t>
      </w:r>
      <w:r w:rsidR="00025666">
        <w:t xml:space="preserve"> föreslås</w:t>
      </w:r>
      <w:r w:rsidR="00740096">
        <w:t xml:space="preserve"> därför</w:t>
      </w:r>
      <w:r w:rsidR="00025666">
        <w:t xml:space="preserve"> träda</w:t>
      </w:r>
      <w:r>
        <w:t xml:space="preserve"> i kraft den dag</w:t>
      </w:r>
      <w:r w:rsidR="00740096">
        <w:t xml:space="preserve"> som</w:t>
      </w:r>
      <w:r>
        <w:t xml:space="preserve"> regeringen bestämmer.</w:t>
      </w:r>
      <w:r w:rsidR="006D0BC0">
        <w:t xml:space="preserve"> </w:t>
      </w:r>
    </w:p>
    <w:p w14:paraId="352447F6" w14:textId="16D4A349" w:rsidR="00676DD5" w:rsidRPr="00C71AA1" w:rsidRDefault="00676DD5" w:rsidP="00C71AA1">
      <w:pPr>
        <w:pStyle w:val="Brdtextmedindrag"/>
      </w:pPr>
      <w:r>
        <w:t xml:space="preserve">Förslaget </w:t>
      </w:r>
      <w:r w:rsidRPr="00BA644E">
        <w:t>innebär att det tillkommer två nya ringar för betalstationsplacering på kartan</w:t>
      </w:r>
      <w:r>
        <w:t xml:space="preserve"> </w:t>
      </w:r>
      <w:r w:rsidRPr="00BA644E">
        <w:t>i bilaga 2 till lagen</w:t>
      </w:r>
      <w:r>
        <w:t xml:space="preserve"> (2004:629)</w:t>
      </w:r>
      <w:r w:rsidRPr="00BA644E">
        <w:t xml:space="preserve"> om trängselskatt.</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70441FF" w14:textId="77777777" w:rsidR="007636FA" w:rsidRPr="00773619" w:rsidRDefault="007636FA" w:rsidP="00EF15DB">
          <w:pPr>
            <w:pStyle w:val="Innehllsfrteckning"/>
            <w:pageBreakBefore/>
            <w:rPr>
              <w:sz w:val="30"/>
              <w:szCs w:val="30"/>
            </w:rPr>
          </w:pPr>
          <w:r w:rsidRPr="00773619">
            <w:rPr>
              <w:rFonts w:eastAsiaTheme="minorHAnsi"/>
              <w:noProof/>
              <w:sz w:val="30"/>
              <w:szCs w:val="30"/>
            </w:rPr>
            <w:t>Innehållsförteckning</w:t>
          </w:r>
        </w:p>
        <w:p w14:paraId="40C34579" w14:textId="6F72732F" w:rsidR="0096746F" w:rsidRDefault="007636F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2135463" w:history="1">
            <w:r w:rsidR="0096746F" w:rsidRPr="00C066B8">
              <w:rPr>
                <w:rStyle w:val="Hyperlnk"/>
              </w:rPr>
              <w:t>1</w:t>
            </w:r>
            <w:r w:rsidR="0096746F">
              <w:rPr>
                <w:rFonts w:asciiTheme="minorHAnsi" w:eastAsiaTheme="minorEastAsia" w:hAnsiTheme="minorHAnsi"/>
                <w:sz w:val="22"/>
                <w:lang w:eastAsia="sv-SE"/>
              </w:rPr>
              <w:tab/>
            </w:r>
            <w:r w:rsidR="0096746F" w:rsidRPr="00C066B8">
              <w:rPr>
                <w:rStyle w:val="Hyperlnk"/>
              </w:rPr>
              <w:t>Förslag till riksdagsbeslut</w:t>
            </w:r>
            <w:r w:rsidR="0096746F">
              <w:rPr>
                <w:webHidden/>
              </w:rPr>
              <w:tab/>
            </w:r>
            <w:r w:rsidR="0096746F">
              <w:rPr>
                <w:webHidden/>
              </w:rPr>
              <w:fldChar w:fldCharType="begin"/>
            </w:r>
            <w:r w:rsidR="0096746F">
              <w:rPr>
                <w:webHidden/>
              </w:rPr>
              <w:instrText xml:space="preserve"> PAGEREF _Toc22135463 \h </w:instrText>
            </w:r>
            <w:r w:rsidR="0096746F">
              <w:rPr>
                <w:webHidden/>
              </w:rPr>
            </w:r>
            <w:r w:rsidR="0096746F">
              <w:rPr>
                <w:webHidden/>
              </w:rPr>
              <w:fldChar w:fldCharType="separate"/>
            </w:r>
            <w:r w:rsidR="002E6699">
              <w:rPr>
                <w:webHidden/>
              </w:rPr>
              <w:t>3</w:t>
            </w:r>
            <w:r w:rsidR="0096746F">
              <w:rPr>
                <w:webHidden/>
              </w:rPr>
              <w:fldChar w:fldCharType="end"/>
            </w:r>
          </w:hyperlink>
        </w:p>
        <w:p w14:paraId="1E4D132B" w14:textId="2F93C25B" w:rsidR="0096746F" w:rsidRDefault="002E6699">
          <w:pPr>
            <w:pStyle w:val="Innehll1"/>
            <w:rPr>
              <w:rFonts w:asciiTheme="minorHAnsi" w:eastAsiaTheme="minorEastAsia" w:hAnsiTheme="minorHAnsi"/>
              <w:sz w:val="22"/>
              <w:lang w:eastAsia="sv-SE"/>
            </w:rPr>
          </w:pPr>
          <w:hyperlink w:anchor="_Toc22135464" w:history="1">
            <w:r w:rsidR="0096746F" w:rsidRPr="00C066B8">
              <w:rPr>
                <w:rStyle w:val="Hyperlnk"/>
              </w:rPr>
              <w:t>2</w:t>
            </w:r>
            <w:r w:rsidR="0096746F">
              <w:rPr>
                <w:rFonts w:asciiTheme="minorHAnsi" w:eastAsiaTheme="minorEastAsia" w:hAnsiTheme="minorHAnsi"/>
                <w:sz w:val="22"/>
                <w:lang w:eastAsia="sv-SE"/>
              </w:rPr>
              <w:tab/>
            </w:r>
            <w:r w:rsidR="0096746F" w:rsidRPr="00C066B8">
              <w:rPr>
                <w:rStyle w:val="Hyperlnk"/>
              </w:rPr>
              <w:t>Förslag till lag om ändring i lagen (2004:629) om trängselskatt</w:t>
            </w:r>
            <w:r w:rsidR="0096746F">
              <w:rPr>
                <w:webHidden/>
              </w:rPr>
              <w:tab/>
            </w:r>
            <w:r w:rsidR="0096746F">
              <w:rPr>
                <w:webHidden/>
              </w:rPr>
              <w:fldChar w:fldCharType="begin"/>
            </w:r>
            <w:r w:rsidR="0096746F">
              <w:rPr>
                <w:webHidden/>
              </w:rPr>
              <w:instrText xml:space="preserve"> PAGEREF _Toc22135464 \h </w:instrText>
            </w:r>
            <w:r w:rsidR="0096746F">
              <w:rPr>
                <w:webHidden/>
              </w:rPr>
            </w:r>
            <w:r w:rsidR="0096746F">
              <w:rPr>
                <w:webHidden/>
              </w:rPr>
              <w:fldChar w:fldCharType="separate"/>
            </w:r>
            <w:r>
              <w:rPr>
                <w:webHidden/>
              </w:rPr>
              <w:t>4</w:t>
            </w:r>
            <w:r w:rsidR="0096746F">
              <w:rPr>
                <w:webHidden/>
              </w:rPr>
              <w:fldChar w:fldCharType="end"/>
            </w:r>
          </w:hyperlink>
        </w:p>
        <w:p w14:paraId="0DE514CB" w14:textId="0E62EA89" w:rsidR="0096746F" w:rsidRDefault="002E6699">
          <w:pPr>
            <w:pStyle w:val="Innehll1"/>
            <w:rPr>
              <w:rFonts w:asciiTheme="minorHAnsi" w:eastAsiaTheme="minorEastAsia" w:hAnsiTheme="minorHAnsi"/>
              <w:sz w:val="22"/>
              <w:lang w:eastAsia="sv-SE"/>
            </w:rPr>
          </w:pPr>
          <w:hyperlink w:anchor="_Toc22135465" w:history="1">
            <w:r w:rsidR="0096746F" w:rsidRPr="00C066B8">
              <w:rPr>
                <w:rStyle w:val="Hyperlnk"/>
              </w:rPr>
              <w:t>3</w:t>
            </w:r>
            <w:r w:rsidR="0096746F">
              <w:rPr>
                <w:rFonts w:asciiTheme="minorHAnsi" w:eastAsiaTheme="minorEastAsia" w:hAnsiTheme="minorHAnsi"/>
                <w:sz w:val="22"/>
                <w:lang w:eastAsia="sv-SE"/>
              </w:rPr>
              <w:tab/>
            </w:r>
            <w:r w:rsidR="0096746F" w:rsidRPr="00C066B8">
              <w:rPr>
                <w:rStyle w:val="Hyperlnk"/>
              </w:rPr>
              <w:t>Ärendet och dess beredning</w:t>
            </w:r>
            <w:r w:rsidR="0096746F">
              <w:rPr>
                <w:webHidden/>
              </w:rPr>
              <w:tab/>
            </w:r>
            <w:r w:rsidR="0096746F">
              <w:rPr>
                <w:webHidden/>
              </w:rPr>
              <w:fldChar w:fldCharType="begin"/>
            </w:r>
            <w:r w:rsidR="0096746F">
              <w:rPr>
                <w:webHidden/>
              </w:rPr>
              <w:instrText xml:space="preserve"> PAGEREF _Toc22135465 \h </w:instrText>
            </w:r>
            <w:r w:rsidR="0096746F">
              <w:rPr>
                <w:webHidden/>
              </w:rPr>
            </w:r>
            <w:r w:rsidR="0096746F">
              <w:rPr>
                <w:webHidden/>
              </w:rPr>
              <w:fldChar w:fldCharType="separate"/>
            </w:r>
            <w:r>
              <w:rPr>
                <w:webHidden/>
              </w:rPr>
              <w:t>10</w:t>
            </w:r>
            <w:r w:rsidR="0096746F">
              <w:rPr>
                <w:webHidden/>
              </w:rPr>
              <w:fldChar w:fldCharType="end"/>
            </w:r>
          </w:hyperlink>
        </w:p>
        <w:p w14:paraId="285B5DC1" w14:textId="4F2536BD" w:rsidR="0096746F" w:rsidRDefault="002E6699">
          <w:pPr>
            <w:pStyle w:val="Innehll1"/>
            <w:rPr>
              <w:rFonts w:asciiTheme="minorHAnsi" w:eastAsiaTheme="minorEastAsia" w:hAnsiTheme="minorHAnsi"/>
              <w:sz w:val="22"/>
              <w:lang w:eastAsia="sv-SE"/>
            </w:rPr>
          </w:pPr>
          <w:hyperlink w:anchor="_Toc22135466" w:history="1">
            <w:r w:rsidR="0096746F" w:rsidRPr="00C066B8">
              <w:rPr>
                <w:rStyle w:val="Hyperlnk"/>
              </w:rPr>
              <w:t>4</w:t>
            </w:r>
            <w:r w:rsidR="0096746F">
              <w:rPr>
                <w:rFonts w:asciiTheme="minorHAnsi" w:eastAsiaTheme="minorEastAsia" w:hAnsiTheme="minorHAnsi"/>
                <w:sz w:val="22"/>
                <w:lang w:eastAsia="sv-SE"/>
              </w:rPr>
              <w:tab/>
            </w:r>
            <w:r w:rsidR="0096746F" w:rsidRPr="00C066B8">
              <w:rPr>
                <w:rStyle w:val="Hyperlnk"/>
              </w:rPr>
              <w:t>Trängselskatt i Marieholmstunneln</w:t>
            </w:r>
            <w:r w:rsidR="0096746F">
              <w:rPr>
                <w:webHidden/>
              </w:rPr>
              <w:tab/>
            </w:r>
            <w:r w:rsidR="0096746F">
              <w:rPr>
                <w:webHidden/>
              </w:rPr>
              <w:fldChar w:fldCharType="begin"/>
            </w:r>
            <w:r w:rsidR="0096746F">
              <w:rPr>
                <w:webHidden/>
              </w:rPr>
              <w:instrText xml:space="preserve"> PAGEREF _Toc22135466 \h </w:instrText>
            </w:r>
            <w:r w:rsidR="0096746F">
              <w:rPr>
                <w:webHidden/>
              </w:rPr>
            </w:r>
            <w:r w:rsidR="0096746F">
              <w:rPr>
                <w:webHidden/>
              </w:rPr>
              <w:fldChar w:fldCharType="separate"/>
            </w:r>
            <w:r>
              <w:rPr>
                <w:webHidden/>
              </w:rPr>
              <w:t>10</w:t>
            </w:r>
            <w:r w:rsidR="0096746F">
              <w:rPr>
                <w:webHidden/>
              </w:rPr>
              <w:fldChar w:fldCharType="end"/>
            </w:r>
          </w:hyperlink>
        </w:p>
        <w:p w14:paraId="54287CD2" w14:textId="7AEF1679" w:rsidR="0096746F" w:rsidRDefault="002E6699">
          <w:pPr>
            <w:pStyle w:val="Innehll1"/>
            <w:rPr>
              <w:rFonts w:asciiTheme="minorHAnsi" w:eastAsiaTheme="minorEastAsia" w:hAnsiTheme="minorHAnsi"/>
              <w:sz w:val="22"/>
              <w:lang w:eastAsia="sv-SE"/>
            </w:rPr>
          </w:pPr>
          <w:hyperlink w:anchor="_Toc22135467" w:history="1">
            <w:r w:rsidR="0096746F" w:rsidRPr="00C066B8">
              <w:rPr>
                <w:rStyle w:val="Hyperlnk"/>
              </w:rPr>
              <w:t>5</w:t>
            </w:r>
            <w:r w:rsidR="0096746F">
              <w:rPr>
                <w:rFonts w:asciiTheme="minorHAnsi" w:eastAsiaTheme="minorEastAsia" w:hAnsiTheme="minorHAnsi"/>
                <w:sz w:val="22"/>
                <w:lang w:eastAsia="sv-SE"/>
              </w:rPr>
              <w:tab/>
            </w:r>
            <w:r w:rsidR="0096746F" w:rsidRPr="00C066B8">
              <w:rPr>
                <w:rStyle w:val="Hyperlnk"/>
              </w:rPr>
              <w:t>Ikraftträdande- och övergångsbestämmelser</w:t>
            </w:r>
            <w:r w:rsidR="0096746F">
              <w:rPr>
                <w:webHidden/>
              </w:rPr>
              <w:tab/>
            </w:r>
            <w:r w:rsidR="0096746F">
              <w:rPr>
                <w:webHidden/>
              </w:rPr>
              <w:fldChar w:fldCharType="begin"/>
            </w:r>
            <w:r w:rsidR="0096746F">
              <w:rPr>
                <w:webHidden/>
              </w:rPr>
              <w:instrText xml:space="preserve"> PAGEREF _Toc22135467 \h </w:instrText>
            </w:r>
            <w:r w:rsidR="0096746F">
              <w:rPr>
                <w:webHidden/>
              </w:rPr>
            </w:r>
            <w:r w:rsidR="0096746F">
              <w:rPr>
                <w:webHidden/>
              </w:rPr>
              <w:fldChar w:fldCharType="separate"/>
            </w:r>
            <w:r>
              <w:rPr>
                <w:webHidden/>
              </w:rPr>
              <w:t>12</w:t>
            </w:r>
            <w:r w:rsidR="0096746F">
              <w:rPr>
                <w:webHidden/>
              </w:rPr>
              <w:fldChar w:fldCharType="end"/>
            </w:r>
          </w:hyperlink>
        </w:p>
        <w:p w14:paraId="3049579C" w14:textId="068D0045" w:rsidR="0096746F" w:rsidRDefault="002E6699">
          <w:pPr>
            <w:pStyle w:val="Innehll1"/>
            <w:rPr>
              <w:rFonts w:asciiTheme="minorHAnsi" w:eastAsiaTheme="minorEastAsia" w:hAnsiTheme="minorHAnsi"/>
              <w:sz w:val="22"/>
              <w:lang w:eastAsia="sv-SE"/>
            </w:rPr>
          </w:pPr>
          <w:hyperlink w:anchor="_Toc22135468" w:history="1">
            <w:r w:rsidR="0096746F" w:rsidRPr="00C066B8">
              <w:rPr>
                <w:rStyle w:val="Hyperlnk"/>
              </w:rPr>
              <w:t>6</w:t>
            </w:r>
            <w:r w:rsidR="0096746F">
              <w:rPr>
                <w:rFonts w:asciiTheme="minorHAnsi" w:eastAsiaTheme="minorEastAsia" w:hAnsiTheme="minorHAnsi"/>
                <w:sz w:val="22"/>
                <w:lang w:eastAsia="sv-SE"/>
              </w:rPr>
              <w:tab/>
            </w:r>
            <w:r w:rsidR="0096746F" w:rsidRPr="00C066B8">
              <w:rPr>
                <w:rStyle w:val="Hyperlnk"/>
              </w:rPr>
              <w:t>Konsekvenser</w:t>
            </w:r>
            <w:r w:rsidR="0096746F">
              <w:rPr>
                <w:webHidden/>
              </w:rPr>
              <w:tab/>
            </w:r>
            <w:r w:rsidR="0096746F">
              <w:rPr>
                <w:webHidden/>
              </w:rPr>
              <w:fldChar w:fldCharType="begin"/>
            </w:r>
            <w:r w:rsidR="0096746F">
              <w:rPr>
                <w:webHidden/>
              </w:rPr>
              <w:instrText xml:space="preserve"> PAGEREF _Toc22135468 \h </w:instrText>
            </w:r>
            <w:r w:rsidR="0096746F">
              <w:rPr>
                <w:webHidden/>
              </w:rPr>
            </w:r>
            <w:r w:rsidR="0096746F">
              <w:rPr>
                <w:webHidden/>
              </w:rPr>
              <w:fldChar w:fldCharType="separate"/>
            </w:r>
            <w:r>
              <w:rPr>
                <w:webHidden/>
              </w:rPr>
              <w:t>12</w:t>
            </w:r>
            <w:r w:rsidR="0096746F">
              <w:rPr>
                <w:webHidden/>
              </w:rPr>
              <w:fldChar w:fldCharType="end"/>
            </w:r>
          </w:hyperlink>
        </w:p>
        <w:p w14:paraId="08B2D4EA" w14:textId="1BF36532" w:rsidR="0096746F" w:rsidRDefault="002E6699">
          <w:pPr>
            <w:pStyle w:val="Innehll2"/>
            <w:rPr>
              <w:rFonts w:asciiTheme="minorHAnsi" w:eastAsiaTheme="minorEastAsia" w:hAnsiTheme="minorHAnsi" w:cstheme="minorBidi"/>
              <w:sz w:val="22"/>
              <w:szCs w:val="22"/>
              <w:lang w:eastAsia="sv-SE"/>
            </w:rPr>
          </w:pPr>
          <w:hyperlink w:anchor="_Toc22135469" w:history="1">
            <w:r w:rsidR="0096746F" w:rsidRPr="00C066B8">
              <w:rPr>
                <w:rStyle w:val="Hyperlnk"/>
                <w:rFonts w:eastAsiaTheme="majorEastAsia"/>
              </w:rPr>
              <w:t>6.1</w:t>
            </w:r>
            <w:r w:rsidR="0096746F">
              <w:rPr>
                <w:rFonts w:asciiTheme="minorHAnsi" w:eastAsiaTheme="minorEastAsia" w:hAnsiTheme="minorHAnsi" w:cstheme="minorBidi"/>
                <w:sz w:val="22"/>
                <w:szCs w:val="22"/>
                <w:lang w:eastAsia="sv-SE"/>
              </w:rPr>
              <w:tab/>
            </w:r>
            <w:r w:rsidR="0096746F" w:rsidRPr="00C066B8">
              <w:rPr>
                <w:rStyle w:val="Hyperlnk"/>
                <w:rFonts w:eastAsiaTheme="majorEastAsia"/>
              </w:rPr>
              <w:t>Syfte och alternativa lösningar</w:t>
            </w:r>
            <w:r w:rsidR="0096746F">
              <w:rPr>
                <w:webHidden/>
              </w:rPr>
              <w:tab/>
            </w:r>
            <w:r w:rsidR="0096746F">
              <w:rPr>
                <w:webHidden/>
              </w:rPr>
              <w:fldChar w:fldCharType="begin"/>
            </w:r>
            <w:r w:rsidR="0096746F">
              <w:rPr>
                <w:webHidden/>
              </w:rPr>
              <w:instrText xml:space="preserve"> PAGEREF _Toc22135469 \h </w:instrText>
            </w:r>
            <w:r w:rsidR="0096746F">
              <w:rPr>
                <w:webHidden/>
              </w:rPr>
            </w:r>
            <w:r w:rsidR="0096746F">
              <w:rPr>
                <w:webHidden/>
              </w:rPr>
              <w:fldChar w:fldCharType="separate"/>
            </w:r>
            <w:r>
              <w:rPr>
                <w:webHidden/>
              </w:rPr>
              <w:t>12</w:t>
            </w:r>
            <w:r w:rsidR="0096746F">
              <w:rPr>
                <w:webHidden/>
              </w:rPr>
              <w:fldChar w:fldCharType="end"/>
            </w:r>
          </w:hyperlink>
        </w:p>
        <w:p w14:paraId="4F9ED54C" w14:textId="72663CFA" w:rsidR="0096746F" w:rsidRDefault="002E6699">
          <w:pPr>
            <w:pStyle w:val="Innehll2"/>
            <w:rPr>
              <w:rFonts w:asciiTheme="minorHAnsi" w:eastAsiaTheme="minorEastAsia" w:hAnsiTheme="minorHAnsi" w:cstheme="minorBidi"/>
              <w:sz w:val="22"/>
              <w:szCs w:val="22"/>
              <w:lang w:eastAsia="sv-SE"/>
            </w:rPr>
          </w:pPr>
          <w:hyperlink w:anchor="_Toc22135470" w:history="1">
            <w:r w:rsidR="0096746F" w:rsidRPr="00C066B8">
              <w:rPr>
                <w:rStyle w:val="Hyperlnk"/>
                <w:rFonts w:eastAsiaTheme="majorEastAsia"/>
              </w:rPr>
              <w:t>6.2</w:t>
            </w:r>
            <w:r w:rsidR="0096746F">
              <w:rPr>
                <w:rFonts w:asciiTheme="minorHAnsi" w:eastAsiaTheme="minorEastAsia" w:hAnsiTheme="minorHAnsi" w:cstheme="minorBidi"/>
                <w:sz w:val="22"/>
                <w:szCs w:val="22"/>
                <w:lang w:eastAsia="sv-SE"/>
              </w:rPr>
              <w:tab/>
            </w:r>
            <w:r w:rsidR="0096746F" w:rsidRPr="00C066B8">
              <w:rPr>
                <w:rStyle w:val="Hyperlnk"/>
                <w:rFonts w:eastAsiaTheme="majorEastAsia"/>
              </w:rPr>
              <w:t>Effekter för den enskilde, företagen och miljön</w:t>
            </w:r>
            <w:r w:rsidR="0096746F">
              <w:rPr>
                <w:webHidden/>
              </w:rPr>
              <w:tab/>
            </w:r>
            <w:r w:rsidR="0096746F">
              <w:rPr>
                <w:webHidden/>
              </w:rPr>
              <w:fldChar w:fldCharType="begin"/>
            </w:r>
            <w:r w:rsidR="0096746F">
              <w:rPr>
                <w:webHidden/>
              </w:rPr>
              <w:instrText xml:space="preserve"> PAGEREF _Toc22135470 \h </w:instrText>
            </w:r>
            <w:r w:rsidR="0096746F">
              <w:rPr>
                <w:webHidden/>
              </w:rPr>
            </w:r>
            <w:r w:rsidR="0096746F">
              <w:rPr>
                <w:webHidden/>
              </w:rPr>
              <w:fldChar w:fldCharType="separate"/>
            </w:r>
            <w:r>
              <w:rPr>
                <w:webHidden/>
              </w:rPr>
              <w:t>13</w:t>
            </w:r>
            <w:r w:rsidR="0096746F">
              <w:rPr>
                <w:webHidden/>
              </w:rPr>
              <w:fldChar w:fldCharType="end"/>
            </w:r>
          </w:hyperlink>
        </w:p>
        <w:p w14:paraId="1B69989B" w14:textId="07DDCEB1" w:rsidR="0096746F" w:rsidRDefault="002E6699">
          <w:pPr>
            <w:pStyle w:val="Innehll2"/>
            <w:rPr>
              <w:rFonts w:asciiTheme="minorHAnsi" w:eastAsiaTheme="minorEastAsia" w:hAnsiTheme="minorHAnsi" w:cstheme="minorBidi"/>
              <w:sz w:val="22"/>
              <w:szCs w:val="22"/>
              <w:lang w:eastAsia="sv-SE"/>
            </w:rPr>
          </w:pPr>
          <w:hyperlink w:anchor="_Toc22135471" w:history="1">
            <w:r w:rsidR="0096746F" w:rsidRPr="00C066B8">
              <w:rPr>
                <w:rStyle w:val="Hyperlnk"/>
                <w:rFonts w:eastAsiaTheme="majorEastAsia"/>
              </w:rPr>
              <w:t>6.3</w:t>
            </w:r>
            <w:r w:rsidR="0096746F">
              <w:rPr>
                <w:rFonts w:asciiTheme="minorHAnsi" w:eastAsiaTheme="minorEastAsia" w:hAnsiTheme="minorHAnsi" w:cstheme="minorBidi"/>
                <w:sz w:val="22"/>
                <w:szCs w:val="22"/>
                <w:lang w:eastAsia="sv-SE"/>
              </w:rPr>
              <w:tab/>
            </w:r>
            <w:r w:rsidR="0096746F" w:rsidRPr="00C066B8">
              <w:rPr>
                <w:rStyle w:val="Hyperlnk"/>
                <w:rFonts w:eastAsiaTheme="majorEastAsia"/>
              </w:rPr>
              <w:t>Offentligfinansiella effekter</w:t>
            </w:r>
            <w:r w:rsidR="0096746F">
              <w:rPr>
                <w:webHidden/>
              </w:rPr>
              <w:tab/>
            </w:r>
            <w:r w:rsidR="0096746F">
              <w:rPr>
                <w:webHidden/>
              </w:rPr>
              <w:fldChar w:fldCharType="begin"/>
            </w:r>
            <w:r w:rsidR="0096746F">
              <w:rPr>
                <w:webHidden/>
              </w:rPr>
              <w:instrText xml:space="preserve"> PAGEREF _Toc22135471 \h </w:instrText>
            </w:r>
            <w:r w:rsidR="0096746F">
              <w:rPr>
                <w:webHidden/>
              </w:rPr>
            </w:r>
            <w:r w:rsidR="0096746F">
              <w:rPr>
                <w:webHidden/>
              </w:rPr>
              <w:fldChar w:fldCharType="separate"/>
            </w:r>
            <w:r>
              <w:rPr>
                <w:webHidden/>
              </w:rPr>
              <w:t>13</w:t>
            </w:r>
            <w:r w:rsidR="0096746F">
              <w:rPr>
                <w:webHidden/>
              </w:rPr>
              <w:fldChar w:fldCharType="end"/>
            </w:r>
          </w:hyperlink>
        </w:p>
        <w:p w14:paraId="3D103D89" w14:textId="69374CD2" w:rsidR="0096746F" w:rsidRDefault="002E6699">
          <w:pPr>
            <w:pStyle w:val="Innehll2"/>
            <w:rPr>
              <w:rFonts w:asciiTheme="minorHAnsi" w:eastAsiaTheme="minorEastAsia" w:hAnsiTheme="minorHAnsi" w:cstheme="minorBidi"/>
              <w:sz w:val="22"/>
              <w:szCs w:val="22"/>
              <w:lang w:eastAsia="sv-SE"/>
            </w:rPr>
          </w:pPr>
          <w:hyperlink w:anchor="_Toc22135472" w:history="1">
            <w:r w:rsidR="0096746F" w:rsidRPr="00C066B8">
              <w:rPr>
                <w:rStyle w:val="Hyperlnk"/>
                <w:rFonts w:eastAsiaTheme="majorEastAsia"/>
              </w:rPr>
              <w:t>6.4</w:t>
            </w:r>
            <w:r w:rsidR="0096746F">
              <w:rPr>
                <w:rFonts w:asciiTheme="minorHAnsi" w:eastAsiaTheme="minorEastAsia" w:hAnsiTheme="minorHAnsi" w:cstheme="minorBidi"/>
                <w:sz w:val="22"/>
                <w:szCs w:val="22"/>
                <w:lang w:eastAsia="sv-SE"/>
              </w:rPr>
              <w:tab/>
            </w:r>
            <w:r w:rsidR="0096746F" w:rsidRPr="00C066B8">
              <w:rPr>
                <w:rStyle w:val="Hyperlnk"/>
                <w:rFonts w:eastAsiaTheme="majorEastAsia"/>
              </w:rPr>
              <w:t>Övriga effekter</w:t>
            </w:r>
            <w:r w:rsidR="0096746F">
              <w:rPr>
                <w:webHidden/>
              </w:rPr>
              <w:tab/>
            </w:r>
            <w:r w:rsidR="0096746F">
              <w:rPr>
                <w:webHidden/>
              </w:rPr>
              <w:fldChar w:fldCharType="begin"/>
            </w:r>
            <w:r w:rsidR="0096746F">
              <w:rPr>
                <w:webHidden/>
              </w:rPr>
              <w:instrText xml:space="preserve"> PAGEREF _Toc22135472 \h </w:instrText>
            </w:r>
            <w:r w:rsidR="0096746F">
              <w:rPr>
                <w:webHidden/>
              </w:rPr>
            </w:r>
            <w:r w:rsidR="0096746F">
              <w:rPr>
                <w:webHidden/>
              </w:rPr>
              <w:fldChar w:fldCharType="separate"/>
            </w:r>
            <w:r>
              <w:rPr>
                <w:webHidden/>
              </w:rPr>
              <w:t>14</w:t>
            </w:r>
            <w:r w:rsidR="0096746F">
              <w:rPr>
                <w:webHidden/>
              </w:rPr>
              <w:fldChar w:fldCharType="end"/>
            </w:r>
          </w:hyperlink>
        </w:p>
        <w:p w14:paraId="331598B2" w14:textId="32B01038" w:rsidR="0096746F" w:rsidRDefault="002E6699">
          <w:pPr>
            <w:pStyle w:val="Innehll1"/>
            <w:rPr>
              <w:rFonts w:asciiTheme="minorHAnsi" w:eastAsiaTheme="minorEastAsia" w:hAnsiTheme="minorHAnsi"/>
              <w:sz w:val="22"/>
              <w:lang w:eastAsia="sv-SE"/>
            </w:rPr>
          </w:pPr>
          <w:hyperlink w:anchor="_Toc22135473" w:history="1">
            <w:r w:rsidR="0096746F" w:rsidRPr="00C066B8">
              <w:rPr>
                <w:rStyle w:val="Hyperlnk"/>
              </w:rPr>
              <w:t>7</w:t>
            </w:r>
            <w:r w:rsidR="0096746F">
              <w:rPr>
                <w:rFonts w:asciiTheme="minorHAnsi" w:eastAsiaTheme="minorEastAsia" w:hAnsiTheme="minorHAnsi"/>
                <w:sz w:val="22"/>
                <w:lang w:eastAsia="sv-SE"/>
              </w:rPr>
              <w:tab/>
            </w:r>
            <w:r w:rsidR="0096746F" w:rsidRPr="00C066B8">
              <w:rPr>
                <w:rStyle w:val="Hyperlnk"/>
              </w:rPr>
              <w:t>Författningskommentar</w:t>
            </w:r>
            <w:r w:rsidR="0096746F">
              <w:rPr>
                <w:webHidden/>
              </w:rPr>
              <w:tab/>
            </w:r>
            <w:r w:rsidR="0096746F">
              <w:rPr>
                <w:webHidden/>
              </w:rPr>
              <w:fldChar w:fldCharType="begin"/>
            </w:r>
            <w:r w:rsidR="0096746F">
              <w:rPr>
                <w:webHidden/>
              </w:rPr>
              <w:instrText xml:space="preserve"> PAGEREF _Toc22135473 \h </w:instrText>
            </w:r>
            <w:r w:rsidR="0096746F">
              <w:rPr>
                <w:webHidden/>
              </w:rPr>
            </w:r>
            <w:r w:rsidR="0096746F">
              <w:rPr>
                <w:webHidden/>
              </w:rPr>
              <w:fldChar w:fldCharType="separate"/>
            </w:r>
            <w:r>
              <w:rPr>
                <w:webHidden/>
              </w:rPr>
              <w:t>14</w:t>
            </w:r>
            <w:r w:rsidR="0096746F">
              <w:rPr>
                <w:webHidden/>
              </w:rPr>
              <w:fldChar w:fldCharType="end"/>
            </w:r>
          </w:hyperlink>
        </w:p>
        <w:p w14:paraId="5E8FBC07" w14:textId="51E3890C" w:rsidR="0096746F" w:rsidRDefault="002E6699">
          <w:pPr>
            <w:pStyle w:val="Innehll2"/>
            <w:rPr>
              <w:rFonts w:asciiTheme="minorHAnsi" w:eastAsiaTheme="minorEastAsia" w:hAnsiTheme="minorHAnsi" w:cstheme="minorBidi"/>
              <w:sz w:val="22"/>
              <w:szCs w:val="22"/>
              <w:lang w:eastAsia="sv-SE"/>
            </w:rPr>
          </w:pPr>
          <w:hyperlink w:anchor="_Toc22135474" w:history="1">
            <w:r w:rsidR="0096746F" w:rsidRPr="00C066B8">
              <w:rPr>
                <w:rStyle w:val="Hyperlnk"/>
                <w:rFonts w:eastAsiaTheme="majorEastAsia"/>
              </w:rPr>
              <w:t>7.1</w:t>
            </w:r>
            <w:r w:rsidR="0096746F">
              <w:rPr>
                <w:rFonts w:asciiTheme="minorHAnsi" w:eastAsiaTheme="minorEastAsia" w:hAnsiTheme="minorHAnsi" w:cstheme="minorBidi"/>
                <w:sz w:val="22"/>
                <w:szCs w:val="22"/>
                <w:lang w:eastAsia="sv-SE"/>
              </w:rPr>
              <w:tab/>
            </w:r>
            <w:r w:rsidR="0096746F" w:rsidRPr="00C066B8">
              <w:rPr>
                <w:rStyle w:val="Hyperlnk"/>
                <w:rFonts w:eastAsiaTheme="majorEastAsia"/>
              </w:rPr>
              <w:t>Förslaget till lag om ändring i lagen (2004:629) om trängselskatt</w:t>
            </w:r>
            <w:r w:rsidR="0096746F">
              <w:rPr>
                <w:webHidden/>
              </w:rPr>
              <w:tab/>
            </w:r>
            <w:r w:rsidR="0096746F">
              <w:rPr>
                <w:webHidden/>
              </w:rPr>
              <w:fldChar w:fldCharType="begin"/>
            </w:r>
            <w:r w:rsidR="0096746F">
              <w:rPr>
                <w:webHidden/>
              </w:rPr>
              <w:instrText xml:space="preserve"> PAGEREF _Toc22135474 \h </w:instrText>
            </w:r>
            <w:r w:rsidR="0096746F">
              <w:rPr>
                <w:webHidden/>
              </w:rPr>
            </w:r>
            <w:r w:rsidR="0096746F">
              <w:rPr>
                <w:webHidden/>
              </w:rPr>
              <w:fldChar w:fldCharType="separate"/>
            </w:r>
            <w:r>
              <w:rPr>
                <w:webHidden/>
              </w:rPr>
              <w:t>14</w:t>
            </w:r>
            <w:r w:rsidR="0096746F">
              <w:rPr>
                <w:webHidden/>
              </w:rPr>
              <w:fldChar w:fldCharType="end"/>
            </w:r>
          </w:hyperlink>
        </w:p>
        <w:p w14:paraId="4B2D50CD" w14:textId="1A71B9BA" w:rsidR="0096746F" w:rsidRDefault="002E6699">
          <w:pPr>
            <w:pStyle w:val="Innehll4"/>
            <w:rPr>
              <w:rFonts w:asciiTheme="minorHAnsi" w:eastAsiaTheme="minorEastAsia" w:hAnsiTheme="minorHAnsi"/>
              <w:noProof/>
              <w:sz w:val="22"/>
              <w:lang w:eastAsia="sv-SE"/>
            </w:rPr>
          </w:pPr>
          <w:hyperlink w:anchor="_Toc22135475" w:history="1">
            <w:r w:rsidR="0096746F" w:rsidRPr="00C066B8">
              <w:rPr>
                <w:rStyle w:val="Hyperlnk"/>
                <w:noProof/>
              </w:rPr>
              <w:t>Lagförslaget i remissen</w:t>
            </w:r>
            <w:r w:rsidR="0096746F">
              <w:rPr>
                <w:noProof/>
                <w:webHidden/>
              </w:rPr>
              <w:tab/>
            </w:r>
            <w:r w:rsidR="0096746F">
              <w:rPr>
                <w:noProof/>
                <w:webHidden/>
              </w:rPr>
              <w:fldChar w:fldCharType="begin"/>
            </w:r>
            <w:r w:rsidR="0096746F">
              <w:rPr>
                <w:noProof/>
                <w:webHidden/>
              </w:rPr>
              <w:instrText xml:space="preserve"> PAGEREF _Toc22135475 \h </w:instrText>
            </w:r>
            <w:r w:rsidR="0096746F">
              <w:rPr>
                <w:noProof/>
                <w:webHidden/>
              </w:rPr>
            </w:r>
            <w:r w:rsidR="0096746F">
              <w:rPr>
                <w:noProof/>
                <w:webHidden/>
              </w:rPr>
              <w:fldChar w:fldCharType="separate"/>
            </w:r>
            <w:r>
              <w:rPr>
                <w:noProof/>
                <w:webHidden/>
              </w:rPr>
              <w:t>16</w:t>
            </w:r>
            <w:r w:rsidR="0096746F">
              <w:rPr>
                <w:noProof/>
                <w:webHidden/>
              </w:rPr>
              <w:fldChar w:fldCharType="end"/>
            </w:r>
          </w:hyperlink>
        </w:p>
        <w:p w14:paraId="2481B6C5" w14:textId="42CA3480" w:rsidR="0096746F" w:rsidRDefault="002E6699">
          <w:pPr>
            <w:pStyle w:val="Innehll4"/>
            <w:rPr>
              <w:rFonts w:asciiTheme="minorHAnsi" w:eastAsiaTheme="minorEastAsia" w:hAnsiTheme="minorHAnsi"/>
              <w:noProof/>
              <w:sz w:val="22"/>
              <w:lang w:eastAsia="sv-SE"/>
            </w:rPr>
          </w:pPr>
          <w:hyperlink w:anchor="_Toc22135476" w:history="1">
            <w:r w:rsidR="0096746F" w:rsidRPr="00C066B8">
              <w:rPr>
                <w:rStyle w:val="Hyperlnk"/>
                <w:noProof/>
              </w:rPr>
              <w:t>Förteckning över remissinstanserna</w:t>
            </w:r>
            <w:r w:rsidR="0096746F">
              <w:rPr>
                <w:noProof/>
                <w:webHidden/>
              </w:rPr>
              <w:tab/>
            </w:r>
            <w:r w:rsidR="0096746F">
              <w:rPr>
                <w:noProof/>
                <w:webHidden/>
              </w:rPr>
              <w:fldChar w:fldCharType="begin"/>
            </w:r>
            <w:r w:rsidR="0096746F">
              <w:rPr>
                <w:noProof/>
                <w:webHidden/>
              </w:rPr>
              <w:instrText xml:space="preserve"> PAGEREF _Toc22135476 \h </w:instrText>
            </w:r>
            <w:r w:rsidR="0096746F">
              <w:rPr>
                <w:noProof/>
                <w:webHidden/>
              </w:rPr>
            </w:r>
            <w:r w:rsidR="0096746F">
              <w:rPr>
                <w:noProof/>
                <w:webHidden/>
              </w:rPr>
              <w:fldChar w:fldCharType="separate"/>
            </w:r>
            <w:r>
              <w:rPr>
                <w:noProof/>
                <w:webHidden/>
              </w:rPr>
              <w:t>22</w:t>
            </w:r>
            <w:r w:rsidR="0096746F">
              <w:rPr>
                <w:noProof/>
                <w:webHidden/>
              </w:rPr>
              <w:fldChar w:fldCharType="end"/>
            </w:r>
          </w:hyperlink>
        </w:p>
        <w:p w14:paraId="1F4D656E" w14:textId="3B30817F" w:rsidR="0096746F" w:rsidRDefault="002E6699">
          <w:pPr>
            <w:pStyle w:val="Innehll5"/>
            <w:rPr>
              <w:rFonts w:asciiTheme="minorHAnsi" w:eastAsiaTheme="minorEastAsia" w:hAnsiTheme="minorHAnsi"/>
              <w:noProof/>
              <w:sz w:val="22"/>
              <w:lang w:eastAsia="sv-SE"/>
            </w:rPr>
          </w:pPr>
          <w:hyperlink w:anchor="_Toc22135477" w:history="1">
            <w:r w:rsidR="0096746F" w:rsidRPr="00C066B8">
              <w:rPr>
                <w:rStyle w:val="Hyperlnk"/>
                <w:noProof/>
              </w:rPr>
              <w:t>Utdrag ur protokoll vid regeringssammanträde den 24 oktober 2019</w:t>
            </w:r>
            <w:r w:rsidR="0096746F">
              <w:rPr>
                <w:noProof/>
                <w:webHidden/>
              </w:rPr>
              <w:tab/>
            </w:r>
            <w:r w:rsidR="0096746F">
              <w:rPr>
                <w:noProof/>
                <w:webHidden/>
              </w:rPr>
              <w:fldChar w:fldCharType="begin"/>
            </w:r>
            <w:r w:rsidR="0096746F">
              <w:rPr>
                <w:noProof/>
                <w:webHidden/>
              </w:rPr>
              <w:instrText xml:space="preserve"> PAGEREF _Toc22135477 \h </w:instrText>
            </w:r>
            <w:r w:rsidR="0096746F">
              <w:rPr>
                <w:noProof/>
                <w:webHidden/>
              </w:rPr>
            </w:r>
            <w:r w:rsidR="0096746F">
              <w:rPr>
                <w:noProof/>
                <w:webHidden/>
              </w:rPr>
              <w:fldChar w:fldCharType="separate"/>
            </w:r>
            <w:r>
              <w:rPr>
                <w:noProof/>
                <w:webHidden/>
              </w:rPr>
              <w:t>23</w:t>
            </w:r>
            <w:r w:rsidR="0096746F">
              <w:rPr>
                <w:noProof/>
                <w:webHidden/>
              </w:rPr>
              <w:fldChar w:fldCharType="end"/>
            </w:r>
          </w:hyperlink>
        </w:p>
        <w:p w14:paraId="1B173CAE" w14:textId="57AA7124" w:rsidR="007636FA" w:rsidRPr="009A4FDE" w:rsidRDefault="007636FA" w:rsidP="00EF15DB">
          <w:pPr>
            <w:pStyle w:val="Innehll1"/>
            <w:spacing w:after="280"/>
            <w:rPr>
              <w:sz w:val="27"/>
              <w:szCs w:val="27"/>
            </w:rPr>
          </w:pPr>
          <w:r>
            <w:rPr>
              <w:b/>
              <w:sz w:val="25"/>
              <w:szCs w:val="25"/>
            </w:rPr>
            <w:fldChar w:fldCharType="end"/>
          </w:r>
        </w:p>
      </w:sdtContent>
    </w:sdt>
    <w:p w14:paraId="0D1D92F0" w14:textId="77777777" w:rsidR="00031445" w:rsidRDefault="00031445" w:rsidP="00E47F37">
      <w:pPr>
        <w:pStyle w:val="Rubrik1"/>
        <w:numPr>
          <w:ilvl w:val="0"/>
          <w:numId w:val="0"/>
        </w:numPr>
        <w:ind w:left="907"/>
      </w:pPr>
    </w:p>
    <w:p w14:paraId="45EBFA17" w14:textId="08E62850" w:rsidR="00031445" w:rsidRPr="00031445" w:rsidRDefault="00031445" w:rsidP="00031445">
      <w:pPr>
        <w:tabs>
          <w:tab w:val="left" w:pos="4030"/>
        </w:tabs>
      </w:pPr>
      <w:r>
        <w:tab/>
      </w:r>
    </w:p>
    <w:p w14:paraId="657F8DBD" w14:textId="429AC107" w:rsidR="007636FA" w:rsidRPr="005A72C8" w:rsidRDefault="007636FA" w:rsidP="00502640">
      <w:pPr>
        <w:pStyle w:val="Rubrik1"/>
        <w:spacing w:before="0"/>
      </w:pPr>
      <w:r w:rsidRPr="00031445">
        <w:br w:type="page"/>
      </w:r>
      <w:bookmarkStart w:id="1" w:name="_Toc22135463"/>
      <w:r w:rsidRPr="005A72C8">
        <w:lastRenderedPageBreak/>
        <w:t>Förslag till riksdagsbeslut</w:t>
      </w:r>
      <w:bookmarkEnd w:id="1"/>
    </w:p>
    <w:p w14:paraId="50AD8296" w14:textId="0DC5D94C" w:rsidR="00401830" w:rsidRDefault="007636FA" w:rsidP="00EF15DB">
      <w:pPr>
        <w:pStyle w:val="Brdtext"/>
      </w:pPr>
      <w:r>
        <w:t>Regering</w:t>
      </w:r>
      <w:r w:rsidR="00295D71">
        <w:t>en</w:t>
      </w:r>
      <w:r w:rsidR="00CC3FF6">
        <w:t>s</w:t>
      </w:r>
      <w:r w:rsidR="00401830">
        <w:t xml:space="preserve"> förslag:</w:t>
      </w:r>
    </w:p>
    <w:p w14:paraId="696D8425" w14:textId="3560BC10" w:rsidR="007636FA" w:rsidRDefault="00401830" w:rsidP="00401830">
      <w:pPr>
        <w:pStyle w:val="Brdtextmedindrag"/>
      </w:pPr>
      <w:r>
        <w:t>R</w:t>
      </w:r>
      <w:r w:rsidR="007636FA">
        <w:t xml:space="preserve">iksdagen </w:t>
      </w:r>
      <w:r w:rsidR="003F7F9F">
        <w:t>antar regeringens förslag till lag om ändring i lagen (2004:629) om trängselskatt.</w:t>
      </w:r>
    </w:p>
    <w:p w14:paraId="0BEAD7BE" w14:textId="77777777" w:rsidR="004F0D20" w:rsidRDefault="004F0D20" w:rsidP="004F0D20">
      <w:pPr>
        <w:pStyle w:val="Brdtextmedindrag"/>
        <w:sectPr w:rsidR="004F0D20"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032E70EE" w14:textId="5A6FB11B" w:rsidR="004F0D20" w:rsidRDefault="004F0D20" w:rsidP="0028395A">
      <w:pPr>
        <w:pStyle w:val="Rubrik1"/>
        <w:spacing w:before="0"/>
      </w:pPr>
      <w:bookmarkStart w:id="2" w:name="_Toc22135464"/>
      <w:r>
        <w:lastRenderedPageBreak/>
        <w:t>Förslag till lag om ändring i lagen (2004:629) om trängselskatt</w:t>
      </w:r>
      <w:bookmarkEnd w:id="2"/>
    </w:p>
    <w:p w14:paraId="09EA3FD7" w14:textId="64D60A98" w:rsidR="004F0D20" w:rsidRDefault="004F0D20" w:rsidP="00C20278">
      <w:pPr>
        <w:pStyle w:val="Brdtext"/>
      </w:pPr>
      <w:r>
        <w:t>Härigenom föreskrivs att bilaga 2 till lagen (2004:629) om trängselskatt ska ha följande lydelse.</w:t>
      </w:r>
    </w:p>
    <w:p w14:paraId="02616574" w14:textId="4A9E0EF1" w:rsidR="004F0D20" w:rsidRDefault="004F0D20" w:rsidP="004F0D20">
      <w:pPr>
        <w:pStyle w:val="Brdtextmedindrag"/>
      </w:pPr>
    </w:p>
    <w:tbl>
      <w:tblPr>
        <w:tblW w:w="5000" w:type="pct"/>
        <w:tblCellMar>
          <w:left w:w="125" w:type="dxa"/>
          <w:right w:w="125" w:type="dxa"/>
        </w:tblCellMar>
        <w:tblLook w:val="0000" w:firstRow="0" w:lastRow="0" w:firstColumn="0" w:lastColumn="0" w:noHBand="0" w:noVBand="0"/>
      </w:tblPr>
      <w:tblGrid>
        <w:gridCol w:w="5897"/>
      </w:tblGrid>
      <w:tr w:rsidR="008958E8" w:rsidRPr="000E6F0B" w14:paraId="2F1AC318" w14:textId="77777777" w:rsidTr="008958E8">
        <w:tc>
          <w:tcPr>
            <w:tcW w:w="5000" w:type="pct"/>
            <w:shd w:val="clear" w:color="auto" w:fill="auto"/>
            <w:tcMar>
              <w:left w:w="0" w:type="dxa"/>
            </w:tcMar>
          </w:tcPr>
          <w:p w14:paraId="73055856" w14:textId="37C03999" w:rsidR="008958E8" w:rsidRPr="000E6F0B" w:rsidRDefault="008958E8" w:rsidP="008958E8">
            <w:pPr>
              <w:pStyle w:val="Brdtext"/>
              <w:jc w:val="center"/>
              <w:rPr>
                <w:i/>
              </w:rPr>
            </w:pPr>
            <w:r w:rsidRPr="000E6F0B">
              <w:rPr>
                <w:i/>
              </w:rPr>
              <w:t>Nuvarande lydelse</w:t>
            </w:r>
          </w:p>
        </w:tc>
      </w:tr>
    </w:tbl>
    <w:p w14:paraId="30BB4045" w14:textId="0B72C473" w:rsidR="004F0D20" w:rsidRPr="004F0D20" w:rsidRDefault="004F0D20" w:rsidP="004F0D20">
      <w:pPr>
        <w:pStyle w:val="Brdtextmedindrag"/>
        <w:jc w:val="right"/>
      </w:pPr>
      <w:r>
        <w:rPr>
          <w:i/>
          <w:u w:val="single"/>
        </w:rPr>
        <w:t>Bilaga 2</w:t>
      </w:r>
    </w:p>
    <w:p w14:paraId="2CAFFEA1" w14:textId="289ED19A" w:rsidR="004F0D20" w:rsidRDefault="004F0D20" w:rsidP="00A96414">
      <w:pPr>
        <w:pStyle w:val="Brdtext"/>
        <w:rPr>
          <w:b/>
        </w:rPr>
      </w:pPr>
      <w:r w:rsidRPr="00A96414">
        <w:rPr>
          <w:b/>
        </w:rPr>
        <w:t>Göteborgs kommun</w:t>
      </w:r>
    </w:p>
    <w:p w14:paraId="6FDBC9FF" w14:textId="3B3B517F" w:rsidR="00A96414" w:rsidRDefault="00A96414" w:rsidP="00A96414">
      <w:pPr>
        <w:pStyle w:val="Brdtextmedindrag"/>
      </w:pPr>
    </w:p>
    <w:p w14:paraId="6DB24E39" w14:textId="0E4A5363" w:rsidR="00A96414" w:rsidRDefault="00265D79" w:rsidP="00A96414">
      <w:pPr>
        <w:pStyle w:val="Brdtextmedindrag"/>
      </w:pPr>
      <w:r>
        <w:t>1. K</w:t>
      </w:r>
      <w:r w:rsidRPr="00265D79">
        <w:t>arta av vilken det framgår var de skattebelagda betalstationerna ska placeras.</w:t>
      </w:r>
    </w:p>
    <w:p w14:paraId="546DB589" w14:textId="6A664E8F" w:rsidR="00265D79" w:rsidRDefault="00265D79" w:rsidP="00A96414">
      <w:pPr>
        <w:pStyle w:val="Brdtextmedindrag"/>
      </w:pPr>
    </w:p>
    <w:p w14:paraId="71E0AD85" w14:textId="2F9A224D" w:rsidR="0028395A" w:rsidRPr="00A96414" w:rsidRDefault="0028395A" w:rsidP="0028395A">
      <w:pPr>
        <w:pStyle w:val="Brdtext"/>
      </w:pPr>
      <w:r>
        <w:rPr>
          <w:noProof/>
          <w:lang w:eastAsia="sv-SE"/>
        </w:rPr>
        <w:drawing>
          <wp:inline distT="0" distB="0" distL="0" distR="0" wp14:anchorId="4722AB4E" wp14:editId="1812A62E">
            <wp:extent cx="3726815" cy="4721897"/>
            <wp:effectExtent l="0" t="0" r="6985" b="2540"/>
            <wp:docPr id="4" name="Bildobjekt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726815" cy="4721897"/>
                    </a:xfrm>
                    <a:prstGeom prst="rect">
                      <a:avLst/>
                    </a:prstGeom>
                    <a:noFill/>
                  </pic:spPr>
                </pic:pic>
              </a:graphicData>
            </a:graphic>
          </wp:inline>
        </w:drawing>
      </w:r>
    </w:p>
    <w:p w14:paraId="29735C47" w14:textId="3C197E51" w:rsidR="007636FA" w:rsidRDefault="007636FA" w:rsidP="0028395A">
      <w:pPr>
        <w:pStyle w:val="Brdtext"/>
      </w:pPr>
      <w:r>
        <w:br w:type="page"/>
      </w:r>
    </w:p>
    <w:p w14:paraId="390FCF7B" w14:textId="01777DCA" w:rsidR="0028395A" w:rsidRPr="0028395A" w:rsidRDefault="0028395A" w:rsidP="0028395A">
      <w:pPr>
        <w:pStyle w:val="Brdtextmedindrag"/>
      </w:pPr>
      <w:r>
        <w:lastRenderedPageBreak/>
        <w:t>2. T</w:t>
      </w:r>
      <w:r w:rsidRPr="0028395A">
        <w:t>rängselskatt ska betalas under vardagar utom lördagar under följande tider och med följande belopp vid passage av en sådan betalstation som är markerad på kartan. Dag före helgdag och under juli månad ska dock ingen skatt tas ut. Tidpunkten för passagen ska bestämmas av timmen och den påbörjade minuten.</w:t>
      </w:r>
    </w:p>
    <w:p w14:paraId="49A7EBA8" w14:textId="60793715" w:rsidR="00110C85" w:rsidRDefault="00110C85" w:rsidP="0028395A">
      <w:pPr>
        <w:pStyle w:val="Brdtext"/>
      </w:pPr>
    </w:p>
    <w:tbl>
      <w:tblPr>
        <w:tblW w:w="3333" w:type="pct"/>
        <w:tblLook w:val="04A0" w:firstRow="1" w:lastRow="0" w:firstColumn="1" w:lastColumn="0" w:noHBand="0" w:noVBand="1"/>
      </w:tblPr>
      <w:tblGrid>
        <w:gridCol w:w="1965"/>
        <w:gridCol w:w="1966"/>
      </w:tblGrid>
      <w:tr w:rsidR="0028395A" w:rsidRPr="00E668CD" w14:paraId="3BECF4C8" w14:textId="77777777" w:rsidTr="00EF15DB">
        <w:tc>
          <w:tcPr>
            <w:tcW w:w="2499" w:type="pct"/>
            <w:tcBorders>
              <w:top w:val="single" w:sz="4" w:space="0" w:color="auto"/>
              <w:left w:val="nil"/>
              <w:bottom w:val="nil"/>
              <w:right w:val="nil"/>
            </w:tcBorders>
            <w:shd w:val="clear" w:color="auto" w:fill="auto"/>
          </w:tcPr>
          <w:p w14:paraId="40C5FA69" w14:textId="77777777" w:rsidR="0028395A" w:rsidRPr="002C5CB6" w:rsidRDefault="0028395A" w:rsidP="00EF15DB">
            <w:pPr>
              <w:spacing w:after="0" w:line="247" w:lineRule="auto"/>
              <w:rPr>
                <w:rFonts w:ascii="Times New Roman" w:eastAsiaTheme="minorHAnsi" w:hAnsi="Times New Roman" w:cstheme="minorBidi"/>
                <w:sz w:val="20"/>
              </w:rPr>
            </w:pPr>
            <w:r w:rsidRPr="002C5CB6">
              <w:rPr>
                <w:rFonts w:ascii="Times New Roman" w:eastAsiaTheme="minorHAnsi" w:hAnsi="Times New Roman" w:cstheme="minorBidi"/>
                <w:sz w:val="20"/>
              </w:rPr>
              <w:t>Tider</w:t>
            </w:r>
          </w:p>
        </w:tc>
        <w:tc>
          <w:tcPr>
            <w:tcW w:w="2501" w:type="pct"/>
            <w:tcBorders>
              <w:top w:val="single" w:sz="4" w:space="0" w:color="auto"/>
              <w:left w:val="nil"/>
              <w:bottom w:val="nil"/>
              <w:right w:val="nil"/>
            </w:tcBorders>
            <w:shd w:val="clear" w:color="auto" w:fill="auto"/>
          </w:tcPr>
          <w:p w14:paraId="06245C13" w14:textId="77777777" w:rsidR="0028395A" w:rsidRPr="002C5CB6" w:rsidRDefault="0028395A" w:rsidP="00EF15DB">
            <w:pPr>
              <w:spacing w:after="0" w:line="247" w:lineRule="auto"/>
              <w:rPr>
                <w:rFonts w:ascii="Times New Roman" w:eastAsiaTheme="minorHAnsi" w:hAnsi="Times New Roman" w:cstheme="minorBidi"/>
                <w:sz w:val="20"/>
              </w:rPr>
            </w:pPr>
            <w:r w:rsidRPr="002C5CB6">
              <w:rPr>
                <w:rFonts w:ascii="Times New Roman" w:eastAsiaTheme="minorHAnsi" w:hAnsi="Times New Roman" w:cstheme="minorBidi"/>
                <w:sz w:val="20"/>
              </w:rPr>
              <w:t>Skattebelopp</w:t>
            </w:r>
          </w:p>
        </w:tc>
      </w:tr>
      <w:tr w:rsidR="0028395A" w:rsidRPr="00E668CD" w14:paraId="497DD3C3" w14:textId="77777777" w:rsidTr="00EF15DB">
        <w:tc>
          <w:tcPr>
            <w:tcW w:w="2499" w:type="pct"/>
            <w:tcBorders>
              <w:top w:val="nil"/>
              <w:left w:val="nil"/>
              <w:bottom w:val="nil"/>
              <w:right w:val="nil"/>
            </w:tcBorders>
            <w:shd w:val="clear" w:color="auto" w:fill="auto"/>
          </w:tcPr>
          <w:p w14:paraId="0C77791F"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klockan</w:t>
            </w:r>
          </w:p>
        </w:tc>
        <w:tc>
          <w:tcPr>
            <w:tcW w:w="2501" w:type="pct"/>
            <w:tcBorders>
              <w:top w:val="nil"/>
              <w:left w:val="nil"/>
              <w:bottom w:val="nil"/>
              <w:right w:val="nil"/>
            </w:tcBorders>
            <w:shd w:val="clear" w:color="auto" w:fill="auto"/>
          </w:tcPr>
          <w:p w14:paraId="5E6E5348"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kronor</w:t>
            </w:r>
          </w:p>
        </w:tc>
      </w:tr>
      <w:tr w:rsidR="0028395A" w:rsidRPr="00E668CD" w14:paraId="52471274" w14:textId="77777777" w:rsidTr="00EF15DB">
        <w:tc>
          <w:tcPr>
            <w:tcW w:w="2499" w:type="pct"/>
            <w:tcBorders>
              <w:top w:val="single" w:sz="4" w:space="0" w:color="auto"/>
              <w:bottom w:val="nil"/>
              <w:right w:val="nil"/>
            </w:tcBorders>
            <w:shd w:val="clear" w:color="auto" w:fill="auto"/>
          </w:tcPr>
          <w:p w14:paraId="7B31BB2D"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6.00–6.29</w:t>
            </w:r>
          </w:p>
        </w:tc>
        <w:tc>
          <w:tcPr>
            <w:tcW w:w="2501" w:type="pct"/>
            <w:tcBorders>
              <w:top w:val="single" w:sz="4" w:space="0" w:color="auto"/>
              <w:left w:val="nil"/>
              <w:bottom w:val="nil"/>
              <w:right w:val="nil"/>
            </w:tcBorders>
            <w:shd w:val="clear" w:color="auto" w:fill="auto"/>
          </w:tcPr>
          <w:p w14:paraId="3DE6974C" w14:textId="5EE243ED" w:rsidR="0028395A" w:rsidRPr="00E668CD" w:rsidRDefault="00D70C25"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28395A" w:rsidRPr="00E668CD">
              <w:rPr>
                <w:rFonts w:ascii="Times New Roman" w:eastAsiaTheme="minorHAnsi" w:hAnsi="Times New Roman" w:cstheme="minorBidi"/>
                <w:sz w:val="20"/>
              </w:rPr>
              <w:t>9</w:t>
            </w:r>
          </w:p>
        </w:tc>
      </w:tr>
      <w:tr w:rsidR="0028395A" w:rsidRPr="00E668CD" w14:paraId="7F9A7D9F" w14:textId="77777777" w:rsidTr="00EF15DB">
        <w:tc>
          <w:tcPr>
            <w:tcW w:w="2499" w:type="pct"/>
            <w:tcBorders>
              <w:top w:val="nil"/>
              <w:bottom w:val="nil"/>
              <w:right w:val="nil"/>
            </w:tcBorders>
            <w:shd w:val="clear" w:color="auto" w:fill="auto"/>
          </w:tcPr>
          <w:p w14:paraId="0B9BCFCC"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6.30–6.59</w:t>
            </w:r>
          </w:p>
        </w:tc>
        <w:tc>
          <w:tcPr>
            <w:tcW w:w="2501" w:type="pct"/>
            <w:tcBorders>
              <w:top w:val="nil"/>
              <w:left w:val="nil"/>
              <w:bottom w:val="nil"/>
              <w:right w:val="nil"/>
            </w:tcBorders>
            <w:shd w:val="clear" w:color="auto" w:fill="auto"/>
          </w:tcPr>
          <w:p w14:paraId="737F8EE9"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28395A" w:rsidRPr="00E668CD" w14:paraId="59E7AEFD" w14:textId="77777777" w:rsidTr="00EF15DB">
        <w:tc>
          <w:tcPr>
            <w:tcW w:w="2499" w:type="pct"/>
            <w:tcBorders>
              <w:top w:val="nil"/>
              <w:bottom w:val="nil"/>
              <w:right w:val="nil"/>
            </w:tcBorders>
            <w:shd w:val="clear" w:color="auto" w:fill="auto"/>
          </w:tcPr>
          <w:p w14:paraId="64D23C10"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7.00–7.59</w:t>
            </w:r>
          </w:p>
        </w:tc>
        <w:tc>
          <w:tcPr>
            <w:tcW w:w="2501" w:type="pct"/>
            <w:tcBorders>
              <w:top w:val="nil"/>
              <w:left w:val="nil"/>
              <w:bottom w:val="nil"/>
              <w:right w:val="nil"/>
            </w:tcBorders>
            <w:shd w:val="clear" w:color="auto" w:fill="auto"/>
          </w:tcPr>
          <w:p w14:paraId="70572307"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22</w:t>
            </w:r>
          </w:p>
        </w:tc>
      </w:tr>
      <w:tr w:rsidR="0028395A" w:rsidRPr="00E668CD" w14:paraId="3E0851F2" w14:textId="77777777" w:rsidTr="00EF15DB">
        <w:tc>
          <w:tcPr>
            <w:tcW w:w="2499" w:type="pct"/>
            <w:tcBorders>
              <w:top w:val="nil"/>
              <w:bottom w:val="nil"/>
              <w:right w:val="nil"/>
            </w:tcBorders>
            <w:shd w:val="clear" w:color="auto" w:fill="auto"/>
          </w:tcPr>
          <w:p w14:paraId="28310C09"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8.00–8.29</w:t>
            </w:r>
          </w:p>
        </w:tc>
        <w:tc>
          <w:tcPr>
            <w:tcW w:w="2501" w:type="pct"/>
            <w:tcBorders>
              <w:top w:val="nil"/>
              <w:left w:val="nil"/>
              <w:bottom w:val="nil"/>
              <w:right w:val="nil"/>
            </w:tcBorders>
            <w:shd w:val="clear" w:color="auto" w:fill="auto"/>
          </w:tcPr>
          <w:p w14:paraId="7CA76CDD"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28395A" w:rsidRPr="00E668CD" w14:paraId="7A5A5AD0" w14:textId="77777777" w:rsidTr="00EF15DB">
        <w:tc>
          <w:tcPr>
            <w:tcW w:w="2499" w:type="pct"/>
            <w:tcBorders>
              <w:top w:val="nil"/>
              <w:bottom w:val="nil"/>
              <w:right w:val="nil"/>
            </w:tcBorders>
            <w:shd w:val="clear" w:color="auto" w:fill="auto"/>
          </w:tcPr>
          <w:p w14:paraId="603C8DE6"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8.30–14.59</w:t>
            </w:r>
          </w:p>
        </w:tc>
        <w:tc>
          <w:tcPr>
            <w:tcW w:w="2501" w:type="pct"/>
            <w:tcBorders>
              <w:top w:val="nil"/>
              <w:left w:val="nil"/>
              <w:bottom w:val="nil"/>
              <w:right w:val="nil"/>
            </w:tcBorders>
            <w:shd w:val="clear" w:color="auto" w:fill="auto"/>
          </w:tcPr>
          <w:p w14:paraId="0E1C9A5B" w14:textId="7B2A1CE2" w:rsidR="0028395A" w:rsidRPr="00E668CD" w:rsidRDefault="00AB2C55"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28395A" w:rsidRPr="00E668CD">
              <w:rPr>
                <w:rFonts w:ascii="Times New Roman" w:eastAsiaTheme="minorHAnsi" w:hAnsi="Times New Roman" w:cstheme="minorBidi"/>
                <w:sz w:val="20"/>
              </w:rPr>
              <w:t>9</w:t>
            </w:r>
          </w:p>
        </w:tc>
      </w:tr>
      <w:tr w:rsidR="0028395A" w:rsidRPr="00E668CD" w14:paraId="1C48DF92" w14:textId="77777777" w:rsidTr="00EF15DB">
        <w:tc>
          <w:tcPr>
            <w:tcW w:w="2499" w:type="pct"/>
            <w:tcBorders>
              <w:top w:val="nil"/>
              <w:bottom w:val="nil"/>
              <w:right w:val="nil"/>
            </w:tcBorders>
            <w:shd w:val="clear" w:color="auto" w:fill="auto"/>
          </w:tcPr>
          <w:p w14:paraId="775AE1E2"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15.00–15.29</w:t>
            </w:r>
          </w:p>
        </w:tc>
        <w:tc>
          <w:tcPr>
            <w:tcW w:w="2501" w:type="pct"/>
            <w:tcBorders>
              <w:top w:val="nil"/>
              <w:left w:val="nil"/>
              <w:bottom w:val="nil"/>
              <w:right w:val="nil"/>
            </w:tcBorders>
            <w:shd w:val="clear" w:color="auto" w:fill="auto"/>
          </w:tcPr>
          <w:p w14:paraId="749892E9"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28395A" w:rsidRPr="00E668CD" w14:paraId="235BFC25" w14:textId="77777777" w:rsidTr="00EF15DB">
        <w:tc>
          <w:tcPr>
            <w:tcW w:w="2499" w:type="pct"/>
            <w:tcBorders>
              <w:top w:val="nil"/>
              <w:bottom w:val="nil"/>
              <w:right w:val="nil"/>
            </w:tcBorders>
            <w:shd w:val="clear" w:color="auto" w:fill="auto"/>
          </w:tcPr>
          <w:p w14:paraId="32B59F4F"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15.30–16.59</w:t>
            </w:r>
          </w:p>
        </w:tc>
        <w:tc>
          <w:tcPr>
            <w:tcW w:w="2501" w:type="pct"/>
            <w:tcBorders>
              <w:top w:val="nil"/>
              <w:left w:val="nil"/>
              <w:bottom w:val="nil"/>
              <w:right w:val="nil"/>
            </w:tcBorders>
            <w:shd w:val="clear" w:color="auto" w:fill="auto"/>
          </w:tcPr>
          <w:p w14:paraId="7CAD672C"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22</w:t>
            </w:r>
          </w:p>
        </w:tc>
      </w:tr>
      <w:tr w:rsidR="0028395A" w:rsidRPr="00E668CD" w14:paraId="0247C25F" w14:textId="77777777" w:rsidTr="00EF15DB">
        <w:tc>
          <w:tcPr>
            <w:tcW w:w="2499" w:type="pct"/>
            <w:tcBorders>
              <w:top w:val="nil"/>
              <w:bottom w:val="nil"/>
              <w:right w:val="nil"/>
            </w:tcBorders>
            <w:shd w:val="clear" w:color="auto" w:fill="auto"/>
          </w:tcPr>
          <w:p w14:paraId="1AE4E658"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17.00–17.59</w:t>
            </w:r>
          </w:p>
        </w:tc>
        <w:tc>
          <w:tcPr>
            <w:tcW w:w="2501" w:type="pct"/>
            <w:tcBorders>
              <w:top w:val="nil"/>
              <w:left w:val="nil"/>
              <w:bottom w:val="nil"/>
              <w:right w:val="nil"/>
            </w:tcBorders>
            <w:shd w:val="clear" w:color="auto" w:fill="auto"/>
          </w:tcPr>
          <w:p w14:paraId="5A657BB5"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28395A" w:rsidRPr="00E668CD" w14:paraId="611E2352" w14:textId="77777777" w:rsidTr="00EF15DB">
        <w:tc>
          <w:tcPr>
            <w:tcW w:w="2499" w:type="pct"/>
            <w:tcBorders>
              <w:top w:val="nil"/>
              <w:bottom w:val="single" w:sz="4" w:space="0" w:color="auto"/>
              <w:right w:val="nil"/>
            </w:tcBorders>
            <w:shd w:val="clear" w:color="auto" w:fill="auto"/>
          </w:tcPr>
          <w:p w14:paraId="15F87468" w14:textId="77777777" w:rsidR="0028395A" w:rsidRPr="00E668CD" w:rsidRDefault="0028395A"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18.00–18.29</w:t>
            </w:r>
          </w:p>
        </w:tc>
        <w:tc>
          <w:tcPr>
            <w:tcW w:w="2501" w:type="pct"/>
            <w:tcBorders>
              <w:top w:val="nil"/>
              <w:left w:val="nil"/>
              <w:bottom w:val="single" w:sz="4" w:space="0" w:color="auto"/>
              <w:right w:val="nil"/>
            </w:tcBorders>
            <w:shd w:val="clear" w:color="auto" w:fill="auto"/>
          </w:tcPr>
          <w:p w14:paraId="77966E9B" w14:textId="31284572" w:rsidR="0028395A" w:rsidRPr="00E668CD" w:rsidRDefault="00AB2C55"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28395A" w:rsidRPr="00E668CD">
              <w:rPr>
                <w:rFonts w:ascii="Times New Roman" w:eastAsiaTheme="minorHAnsi" w:hAnsi="Times New Roman" w:cstheme="minorBidi"/>
                <w:sz w:val="20"/>
              </w:rPr>
              <w:t>9</w:t>
            </w:r>
          </w:p>
        </w:tc>
      </w:tr>
    </w:tbl>
    <w:p w14:paraId="2542FBBE" w14:textId="4D38540E" w:rsidR="0028395A" w:rsidRDefault="0028395A" w:rsidP="0028395A">
      <w:pPr>
        <w:pStyle w:val="Brdtext"/>
      </w:pPr>
    </w:p>
    <w:p w14:paraId="04FD846A" w14:textId="7F4F32F9" w:rsidR="0028395A" w:rsidRDefault="0028395A" w:rsidP="0028395A">
      <w:pPr>
        <w:pStyle w:val="Brdtextmedindrag"/>
      </w:pPr>
      <w:r>
        <w:t>3. S</w:t>
      </w:r>
      <w:r w:rsidRPr="0028395A">
        <w:t>k</w:t>
      </w:r>
      <w:r>
        <w:t xml:space="preserve">att betalas inte enligt </w:t>
      </w:r>
      <w:r w:rsidRPr="00AE325C">
        <w:rPr>
          <w:i/>
        </w:rPr>
        <w:t>punkten</w:t>
      </w:r>
      <w:r>
        <w:t> </w:t>
      </w:r>
      <w:r w:rsidRPr="0028395A">
        <w:t>2 för ytterligare passager a</w:t>
      </w:r>
      <w:r>
        <w:t>v betalstation som sker inom 60 </w:t>
      </w:r>
      <w:r w:rsidRPr="0028395A">
        <w:t>minuter från en passage för vilken</w:t>
      </w:r>
      <w:r>
        <w:t xml:space="preserve"> skattskyldighet enligt 9 </w:t>
      </w:r>
      <w:r w:rsidRPr="0028395A">
        <w:t>§ andra stycket inträtt och trängselskatt ska betalas. Det skattebelopp som ska tas ut för den passage för vilken skattskyldighet inträtt och trängselskatt ska betalas är det högsta belopp som gäller för en enskild gjord passage under denna period.</w:t>
      </w:r>
    </w:p>
    <w:p w14:paraId="1C6366E1" w14:textId="4C1FFA6A" w:rsidR="0028395A" w:rsidRDefault="0028395A" w:rsidP="0028395A">
      <w:pPr>
        <w:pStyle w:val="Brdtextmedindrag"/>
      </w:pPr>
      <w:r>
        <w:t>4. </w:t>
      </w:r>
      <w:r w:rsidRPr="0028395A">
        <w:t>Den sammanlagda skatten per kalenderdygn och bil ska högst up</w:t>
      </w:r>
      <w:r>
        <w:t>pgå till 60 </w:t>
      </w:r>
      <w:r w:rsidRPr="0028395A">
        <w:t>kr.</w:t>
      </w:r>
    </w:p>
    <w:p w14:paraId="01D69FCF" w14:textId="30E1BF4C" w:rsidR="0028395A" w:rsidRDefault="0028395A" w:rsidP="0028395A">
      <w:pPr>
        <w:pStyle w:val="Brdtextmedindrag"/>
      </w:pPr>
      <w:r>
        <w:t>5. </w:t>
      </w:r>
      <w:r w:rsidRPr="0028395A">
        <w:t xml:space="preserve">Vid passage av någon av betalstationerna vid Södra Tagenevägen, </w:t>
      </w:r>
      <w:proofErr w:type="spellStart"/>
      <w:r w:rsidRPr="0028395A">
        <w:t>Skälltorpsvägen</w:t>
      </w:r>
      <w:proofErr w:type="spellEnd"/>
      <w:r w:rsidRPr="0028395A">
        <w:t>, Ba</w:t>
      </w:r>
      <w:r>
        <w:t xml:space="preserve">ckadalen, </w:t>
      </w:r>
      <w:proofErr w:type="spellStart"/>
      <w:r>
        <w:t>Tingstadsmotet</w:t>
      </w:r>
      <w:proofErr w:type="spellEnd"/>
      <w:r>
        <w:t xml:space="preserve"> avfart </w:t>
      </w:r>
      <w:r w:rsidRPr="0028395A">
        <w:t xml:space="preserve">E6 eller </w:t>
      </w:r>
      <w:proofErr w:type="spellStart"/>
      <w:r w:rsidRPr="0028395A">
        <w:t>Tingstadsvägen</w:t>
      </w:r>
      <w:proofErr w:type="spellEnd"/>
      <w:r w:rsidRPr="0028395A">
        <w:t xml:space="preserve"> in</w:t>
      </w:r>
      <w:r>
        <w:t>träder skattskyldighet enligt 9 </w:t>
      </w:r>
      <w:r w:rsidRPr="0028395A">
        <w:t>§ andra stycket endast om passage av någon av kontrollpunkterna enli</w:t>
      </w:r>
      <w:r>
        <w:t>gt punkt 6 har skett inom 30 </w:t>
      </w:r>
      <w:r w:rsidRPr="0028395A">
        <w:t>minuter före eller efter passagen av betalstationen.</w:t>
      </w:r>
    </w:p>
    <w:p w14:paraId="5F748972" w14:textId="01D9C02B" w:rsidR="0028395A" w:rsidRDefault="0028395A" w:rsidP="0028395A">
      <w:pPr>
        <w:pStyle w:val="Brdtextmedindrag"/>
      </w:pPr>
      <w:r>
        <w:t>6. </w:t>
      </w:r>
      <w:r w:rsidRPr="0028395A">
        <w:t>Karta av vilken det framgår var kontrollpunkterna för beskattning av genomfartstrafik genom Backaområdet ska placeras.</w:t>
      </w:r>
    </w:p>
    <w:p w14:paraId="19ADD105" w14:textId="0E89BB01" w:rsidR="0028395A" w:rsidRDefault="0028395A" w:rsidP="0028395A">
      <w:pPr>
        <w:pStyle w:val="Brdtext"/>
      </w:pPr>
    </w:p>
    <w:p w14:paraId="54D7D7C0" w14:textId="16B7F029" w:rsidR="0028395A" w:rsidRDefault="0028395A" w:rsidP="0028395A">
      <w:pPr>
        <w:pStyle w:val="Brdtext"/>
      </w:pPr>
      <w:r>
        <w:rPr>
          <w:noProof/>
        </w:rPr>
        <w:lastRenderedPageBreak/>
        <w:drawing>
          <wp:inline distT="0" distB="0" distL="0" distR="0" wp14:anchorId="395AEC8A" wp14:editId="4B6D6CB0">
            <wp:extent cx="3743325" cy="3523615"/>
            <wp:effectExtent l="0" t="0" r="9525" b="635"/>
            <wp:docPr id="5"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743325" cy="3523615"/>
                    </a:xfrm>
                    <a:prstGeom prst="rect">
                      <a:avLst/>
                    </a:prstGeom>
                    <a:noFill/>
                  </pic:spPr>
                </pic:pic>
              </a:graphicData>
            </a:graphic>
          </wp:inline>
        </w:drawing>
      </w:r>
    </w:p>
    <w:p w14:paraId="2985158F" w14:textId="01900721" w:rsidR="0028395A" w:rsidRDefault="0028395A" w:rsidP="0028395A">
      <w:pPr>
        <w:pStyle w:val="Brdtext"/>
      </w:pPr>
    </w:p>
    <w:p w14:paraId="3EB98DE6" w14:textId="77777777" w:rsidR="00C94CA2" w:rsidRDefault="00C94CA2" w:rsidP="00EF15DB">
      <w:pPr>
        <w:pStyle w:val="Brdtext"/>
        <w:rPr>
          <w:i/>
        </w:rPr>
        <w:sectPr w:rsidR="00C94CA2" w:rsidSect="004F0D20">
          <w:headerReference w:type="even" r:id="rId24"/>
          <w:headerReference w:type="default" r:id="rId25"/>
          <w:footerReference w:type="even" r:id="rId26"/>
          <w:footerReference w:type="default" r:id="rId27"/>
          <w:footerReference w:type="first" r:id="rId28"/>
          <w:pgSz w:w="9356" w:h="13721" w:code="9"/>
          <w:pgMar w:top="794" w:right="2438" w:bottom="1191" w:left="1021" w:header="0" w:footer="709" w:gutter="0"/>
          <w:cols w:space="708"/>
          <w:docGrid w:linePitch="360"/>
        </w:sectPr>
      </w:pPr>
    </w:p>
    <w:tbl>
      <w:tblPr>
        <w:tblW w:w="5000" w:type="pct"/>
        <w:tblCellMar>
          <w:left w:w="125" w:type="dxa"/>
          <w:right w:w="125" w:type="dxa"/>
        </w:tblCellMar>
        <w:tblLook w:val="0000" w:firstRow="0" w:lastRow="0" w:firstColumn="0" w:lastColumn="0" w:noHBand="0" w:noVBand="0"/>
      </w:tblPr>
      <w:tblGrid>
        <w:gridCol w:w="5897"/>
      </w:tblGrid>
      <w:tr w:rsidR="00783AB0" w:rsidRPr="005B0E77" w14:paraId="392E704E" w14:textId="77777777" w:rsidTr="00783AB0">
        <w:tc>
          <w:tcPr>
            <w:tcW w:w="5000" w:type="pct"/>
            <w:shd w:val="clear" w:color="auto" w:fill="auto"/>
            <w:tcMar>
              <w:left w:w="0" w:type="dxa"/>
            </w:tcMar>
          </w:tcPr>
          <w:p w14:paraId="71AA9BF8" w14:textId="12A459F0" w:rsidR="00783AB0" w:rsidRPr="005B0E77" w:rsidRDefault="00783AB0" w:rsidP="00783AB0">
            <w:pPr>
              <w:pStyle w:val="Brdtext"/>
              <w:jc w:val="center"/>
              <w:rPr>
                <w:i/>
              </w:rPr>
            </w:pPr>
            <w:r>
              <w:rPr>
                <w:i/>
              </w:rPr>
              <w:lastRenderedPageBreak/>
              <w:t>Föreslagen</w:t>
            </w:r>
            <w:r w:rsidRPr="005B0E77">
              <w:rPr>
                <w:i/>
              </w:rPr>
              <w:t xml:space="preserve"> lydelse</w:t>
            </w:r>
          </w:p>
        </w:tc>
      </w:tr>
    </w:tbl>
    <w:p w14:paraId="55942289" w14:textId="40663F0A" w:rsidR="0028395A" w:rsidRPr="0028395A" w:rsidRDefault="0028395A" w:rsidP="0028395A">
      <w:pPr>
        <w:pStyle w:val="Brdtext"/>
        <w:jc w:val="right"/>
        <w:rPr>
          <w:i/>
          <w:u w:val="single"/>
        </w:rPr>
      </w:pPr>
      <w:r w:rsidRPr="0028395A">
        <w:rPr>
          <w:i/>
          <w:u w:val="single"/>
        </w:rPr>
        <w:t>Bilaga 2</w:t>
      </w:r>
      <w:r w:rsidR="002D09C4" w:rsidRPr="00B868A9">
        <w:rPr>
          <w:rStyle w:val="Fotnotsreferens"/>
          <w:u w:val="single"/>
        </w:rPr>
        <w:footnoteReference w:id="2"/>
      </w:r>
    </w:p>
    <w:p w14:paraId="2C091C12" w14:textId="2C10F552" w:rsidR="0028395A" w:rsidRPr="002C1CB9" w:rsidRDefault="0028395A" w:rsidP="0028395A">
      <w:pPr>
        <w:pStyle w:val="Brdtext"/>
      </w:pPr>
      <w:r w:rsidRPr="002C1CB9">
        <w:t>Göteborgs kommun</w:t>
      </w:r>
    </w:p>
    <w:p w14:paraId="21A02860" w14:textId="23F44DE9" w:rsidR="0028395A" w:rsidRDefault="0028395A" w:rsidP="00C94CA2">
      <w:pPr>
        <w:pStyle w:val="Brdtext"/>
      </w:pPr>
    </w:p>
    <w:p w14:paraId="6E5DA940" w14:textId="66AEB33F" w:rsidR="00C94CA2" w:rsidRDefault="00C94CA2" w:rsidP="00C94CA2">
      <w:pPr>
        <w:pStyle w:val="Brdtextmedindrag"/>
      </w:pPr>
      <w:r>
        <w:t>1. K</w:t>
      </w:r>
      <w:r w:rsidRPr="00C94CA2">
        <w:t>arta av vilken det framgår var de skattebelagda betalstationerna ska placeras.</w:t>
      </w:r>
    </w:p>
    <w:p w14:paraId="571F6C2D" w14:textId="3E48B693" w:rsidR="00C94CA2" w:rsidRDefault="00C94CA2" w:rsidP="00C94CA2">
      <w:pPr>
        <w:pStyle w:val="Brdtext"/>
      </w:pPr>
    </w:p>
    <w:p w14:paraId="0690FC9F" w14:textId="17429B0A" w:rsidR="00C94CA2" w:rsidRDefault="00C94CA2" w:rsidP="00C94CA2">
      <w:pPr>
        <w:pStyle w:val="Brdtext"/>
      </w:pPr>
      <w:r w:rsidRPr="00C94CA2">
        <w:rPr>
          <w:noProof/>
        </w:rPr>
        <w:drawing>
          <wp:inline distT="0" distB="0" distL="0" distR="0" wp14:anchorId="0044AE08" wp14:editId="36B41971">
            <wp:extent cx="3744595" cy="4924348"/>
            <wp:effectExtent l="0" t="0" r="8255" b="0"/>
            <wp:docPr id="6"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3744595" cy="4924348"/>
                    </a:xfrm>
                    <a:prstGeom prst="rect">
                      <a:avLst/>
                    </a:prstGeom>
                    <a:noFill/>
                    <a:ln>
                      <a:noFill/>
                    </a:ln>
                  </pic:spPr>
                </pic:pic>
              </a:graphicData>
            </a:graphic>
          </wp:inline>
        </w:drawing>
      </w:r>
    </w:p>
    <w:p w14:paraId="71427F8F" w14:textId="1F1D5AD0" w:rsidR="00C94CA2" w:rsidRDefault="00C94CA2" w:rsidP="00C94CA2">
      <w:pPr>
        <w:pStyle w:val="Brdtext"/>
      </w:pPr>
    </w:p>
    <w:p w14:paraId="443196E2" w14:textId="2EA5AF88" w:rsidR="00C94CA2" w:rsidRDefault="00C94CA2" w:rsidP="00C94CA2">
      <w:pPr>
        <w:pStyle w:val="Brdtextmedindrag"/>
      </w:pPr>
      <w:r>
        <w:t>2. </w:t>
      </w:r>
      <w:r w:rsidRPr="00C94CA2">
        <w:t>Trängselskatt ska betalas under vardagar utom lördagar under följande tider och med följande belopp vid passage av en sådan betalstation som är markerad på kartan. Dag före helgdag och under juli månad ska dock ingen skatt tas ut. Tidpunkten för passagen ska bestämmas av timmen och den påbörjade minuten.</w:t>
      </w:r>
    </w:p>
    <w:p w14:paraId="254BB080" w14:textId="4B11B517" w:rsidR="00C94CA2" w:rsidRDefault="00C94CA2" w:rsidP="00C94CA2">
      <w:pPr>
        <w:pStyle w:val="Brdtext"/>
      </w:pPr>
    </w:p>
    <w:tbl>
      <w:tblPr>
        <w:tblW w:w="3333" w:type="pct"/>
        <w:tblLook w:val="04A0" w:firstRow="1" w:lastRow="0" w:firstColumn="1" w:lastColumn="0" w:noHBand="0" w:noVBand="1"/>
      </w:tblPr>
      <w:tblGrid>
        <w:gridCol w:w="1965"/>
        <w:gridCol w:w="1966"/>
      </w:tblGrid>
      <w:tr w:rsidR="00C94CA2" w:rsidRPr="00E668CD" w14:paraId="5B8A0AA2" w14:textId="77777777" w:rsidTr="00C94CA2">
        <w:tc>
          <w:tcPr>
            <w:tcW w:w="2499" w:type="pct"/>
            <w:tcBorders>
              <w:top w:val="single" w:sz="4" w:space="0" w:color="auto"/>
              <w:left w:val="nil"/>
              <w:bottom w:val="nil"/>
              <w:right w:val="nil"/>
            </w:tcBorders>
            <w:shd w:val="clear" w:color="auto" w:fill="auto"/>
          </w:tcPr>
          <w:p w14:paraId="0B790A36" w14:textId="77777777" w:rsidR="00C94CA2" w:rsidRPr="002C5CB6" w:rsidRDefault="00C94CA2" w:rsidP="00EF15DB">
            <w:pPr>
              <w:spacing w:after="0" w:line="247" w:lineRule="auto"/>
              <w:rPr>
                <w:rFonts w:ascii="Times New Roman" w:eastAsiaTheme="minorHAnsi" w:hAnsi="Times New Roman" w:cstheme="minorBidi"/>
                <w:sz w:val="20"/>
              </w:rPr>
            </w:pPr>
            <w:r w:rsidRPr="002C5CB6">
              <w:rPr>
                <w:rFonts w:ascii="Times New Roman" w:eastAsiaTheme="minorHAnsi" w:hAnsi="Times New Roman" w:cstheme="minorBidi"/>
                <w:sz w:val="20"/>
              </w:rPr>
              <w:lastRenderedPageBreak/>
              <w:t>Tider</w:t>
            </w:r>
          </w:p>
        </w:tc>
        <w:tc>
          <w:tcPr>
            <w:tcW w:w="2501" w:type="pct"/>
            <w:tcBorders>
              <w:top w:val="single" w:sz="4" w:space="0" w:color="auto"/>
              <w:left w:val="nil"/>
              <w:bottom w:val="nil"/>
              <w:right w:val="nil"/>
            </w:tcBorders>
            <w:shd w:val="clear" w:color="auto" w:fill="auto"/>
          </w:tcPr>
          <w:p w14:paraId="3D8968E6" w14:textId="77777777" w:rsidR="00C94CA2" w:rsidRPr="002C5CB6" w:rsidRDefault="00C94CA2" w:rsidP="00EF15DB">
            <w:pPr>
              <w:spacing w:after="0" w:line="247" w:lineRule="auto"/>
              <w:rPr>
                <w:rFonts w:ascii="Times New Roman" w:eastAsiaTheme="minorHAnsi" w:hAnsi="Times New Roman" w:cstheme="minorBidi"/>
                <w:sz w:val="20"/>
              </w:rPr>
            </w:pPr>
            <w:r w:rsidRPr="002C5CB6">
              <w:rPr>
                <w:rFonts w:ascii="Times New Roman" w:eastAsiaTheme="minorHAnsi" w:hAnsi="Times New Roman" w:cstheme="minorBidi"/>
                <w:sz w:val="20"/>
              </w:rPr>
              <w:t>Skattebelopp</w:t>
            </w:r>
          </w:p>
        </w:tc>
      </w:tr>
      <w:tr w:rsidR="00C94CA2" w:rsidRPr="00E668CD" w14:paraId="243BEAA1" w14:textId="77777777" w:rsidTr="00C94CA2">
        <w:tc>
          <w:tcPr>
            <w:tcW w:w="2499" w:type="pct"/>
            <w:tcBorders>
              <w:top w:val="nil"/>
              <w:left w:val="nil"/>
              <w:bottom w:val="nil"/>
              <w:right w:val="nil"/>
            </w:tcBorders>
            <w:shd w:val="clear" w:color="auto" w:fill="auto"/>
          </w:tcPr>
          <w:p w14:paraId="59C6C2D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klockan</w:t>
            </w:r>
          </w:p>
        </w:tc>
        <w:tc>
          <w:tcPr>
            <w:tcW w:w="2501" w:type="pct"/>
            <w:tcBorders>
              <w:top w:val="nil"/>
              <w:left w:val="nil"/>
              <w:bottom w:val="nil"/>
              <w:right w:val="nil"/>
            </w:tcBorders>
            <w:shd w:val="clear" w:color="auto" w:fill="auto"/>
          </w:tcPr>
          <w:p w14:paraId="392D91B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kronor</w:t>
            </w:r>
          </w:p>
        </w:tc>
      </w:tr>
      <w:tr w:rsidR="00C94CA2" w:rsidRPr="00E668CD" w14:paraId="4772B4AE" w14:textId="77777777" w:rsidTr="00C94CA2">
        <w:tc>
          <w:tcPr>
            <w:tcW w:w="2499" w:type="pct"/>
            <w:tcBorders>
              <w:top w:val="single" w:sz="4" w:space="0" w:color="auto"/>
              <w:bottom w:val="nil"/>
              <w:right w:val="nil"/>
            </w:tcBorders>
            <w:shd w:val="clear" w:color="auto" w:fill="auto"/>
          </w:tcPr>
          <w:p w14:paraId="29A4F17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6.00–6.29</w:t>
            </w:r>
          </w:p>
        </w:tc>
        <w:tc>
          <w:tcPr>
            <w:tcW w:w="2501" w:type="pct"/>
            <w:tcBorders>
              <w:top w:val="single" w:sz="4" w:space="0" w:color="auto"/>
              <w:left w:val="nil"/>
              <w:bottom w:val="nil"/>
              <w:right w:val="nil"/>
            </w:tcBorders>
            <w:shd w:val="clear" w:color="auto" w:fill="auto"/>
          </w:tcPr>
          <w:p w14:paraId="37D026F1" w14:textId="35D25659" w:rsidR="00C94CA2" w:rsidRPr="00E668CD" w:rsidRDefault="00FF353B"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C94CA2" w:rsidRPr="00E668CD">
              <w:rPr>
                <w:rFonts w:ascii="Times New Roman" w:eastAsiaTheme="minorHAnsi" w:hAnsi="Times New Roman" w:cstheme="minorBidi"/>
                <w:sz w:val="20"/>
              </w:rPr>
              <w:t>9</w:t>
            </w:r>
          </w:p>
        </w:tc>
      </w:tr>
      <w:tr w:rsidR="00C94CA2" w:rsidRPr="00E668CD" w14:paraId="67935956" w14:textId="77777777" w:rsidTr="00C94CA2">
        <w:tc>
          <w:tcPr>
            <w:tcW w:w="2499" w:type="pct"/>
            <w:tcBorders>
              <w:top w:val="nil"/>
              <w:bottom w:val="nil"/>
              <w:right w:val="nil"/>
            </w:tcBorders>
            <w:shd w:val="clear" w:color="auto" w:fill="auto"/>
          </w:tcPr>
          <w:p w14:paraId="168A5BD8"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6.30–6.59</w:t>
            </w:r>
          </w:p>
        </w:tc>
        <w:tc>
          <w:tcPr>
            <w:tcW w:w="2501" w:type="pct"/>
            <w:tcBorders>
              <w:top w:val="nil"/>
              <w:left w:val="nil"/>
              <w:bottom w:val="nil"/>
              <w:right w:val="nil"/>
            </w:tcBorders>
            <w:shd w:val="clear" w:color="auto" w:fill="auto"/>
          </w:tcPr>
          <w:p w14:paraId="54F21EC5"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C94CA2" w:rsidRPr="00E668CD" w14:paraId="6C4A2C91" w14:textId="77777777" w:rsidTr="00C94CA2">
        <w:tc>
          <w:tcPr>
            <w:tcW w:w="2499" w:type="pct"/>
            <w:tcBorders>
              <w:top w:val="nil"/>
              <w:bottom w:val="nil"/>
              <w:right w:val="nil"/>
            </w:tcBorders>
            <w:shd w:val="clear" w:color="auto" w:fill="auto"/>
          </w:tcPr>
          <w:p w14:paraId="1AD7160E"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7.00–7.59</w:t>
            </w:r>
          </w:p>
        </w:tc>
        <w:tc>
          <w:tcPr>
            <w:tcW w:w="2501" w:type="pct"/>
            <w:tcBorders>
              <w:top w:val="nil"/>
              <w:left w:val="nil"/>
              <w:bottom w:val="nil"/>
              <w:right w:val="nil"/>
            </w:tcBorders>
            <w:shd w:val="clear" w:color="auto" w:fill="auto"/>
          </w:tcPr>
          <w:p w14:paraId="4875DA72"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22</w:t>
            </w:r>
          </w:p>
        </w:tc>
      </w:tr>
      <w:tr w:rsidR="00C94CA2" w:rsidRPr="00E668CD" w14:paraId="4433D86F" w14:textId="77777777" w:rsidTr="00C94CA2">
        <w:tc>
          <w:tcPr>
            <w:tcW w:w="2499" w:type="pct"/>
            <w:tcBorders>
              <w:top w:val="nil"/>
              <w:bottom w:val="nil"/>
              <w:right w:val="nil"/>
            </w:tcBorders>
            <w:shd w:val="clear" w:color="auto" w:fill="auto"/>
          </w:tcPr>
          <w:p w14:paraId="749C98C1"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8.00–8.29</w:t>
            </w:r>
          </w:p>
        </w:tc>
        <w:tc>
          <w:tcPr>
            <w:tcW w:w="2501" w:type="pct"/>
            <w:tcBorders>
              <w:top w:val="nil"/>
              <w:left w:val="nil"/>
              <w:bottom w:val="nil"/>
              <w:right w:val="nil"/>
            </w:tcBorders>
            <w:shd w:val="clear" w:color="auto" w:fill="auto"/>
          </w:tcPr>
          <w:p w14:paraId="369D1B7A"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C94CA2" w:rsidRPr="00E668CD" w14:paraId="3004967D" w14:textId="77777777" w:rsidTr="00C94CA2">
        <w:tc>
          <w:tcPr>
            <w:tcW w:w="2499" w:type="pct"/>
            <w:tcBorders>
              <w:top w:val="nil"/>
              <w:bottom w:val="nil"/>
              <w:right w:val="nil"/>
            </w:tcBorders>
            <w:shd w:val="clear" w:color="auto" w:fill="auto"/>
          </w:tcPr>
          <w:p w14:paraId="1402EE3F"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8.30–14.59</w:t>
            </w:r>
          </w:p>
        </w:tc>
        <w:tc>
          <w:tcPr>
            <w:tcW w:w="2501" w:type="pct"/>
            <w:tcBorders>
              <w:top w:val="nil"/>
              <w:left w:val="nil"/>
              <w:bottom w:val="nil"/>
              <w:right w:val="nil"/>
            </w:tcBorders>
            <w:shd w:val="clear" w:color="auto" w:fill="auto"/>
          </w:tcPr>
          <w:p w14:paraId="4F7AAB25" w14:textId="2305F64C" w:rsidR="00C94CA2" w:rsidRPr="00E668CD" w:rsidRDefault="00FF353B"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C94CA2" w:rsidRPr="00E668CD">
              <w:rPr>
                <w:rFonts w:ascii="Times New Roman" w:eastAsiaTheme="minorHAnsi" w:hAnsi="Times New Roman" w:cstheme="minorBidi"/>
                <w:sz w:val="20"/>
              </w:rPr>
              <w:t>9</w:t>
            </w:r>
          </w:p>
        </w:tc>
      </w:tr>
      <w:tr w:rsidR="00C94CA2" w:rsidRPr="00E668CD" w14:paraId="56643247" w14:textId="77777777" w:rsidTr="00C94CA2">
        <w:tc>
          <w:tcPr>
            <w:tcW w:w="2499" w:type="pct"/>
            <w:tcBorders>
              <w:top w:val="nil"/>
              <w:bottom w:val="nil"/>
              <w:right w:val="nil"/>
            </w:tcBorders>
            <w:shd w:val="clear" w:color="auto" w:fill="auto"/>
          </w:tcPr>
          <w:p w14:paraId="3B0E106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15.00–15.29</w:t>
            </w:r>
          </w:p>
        </w:tc>
        <w:tc>
          <w:tcPr>
            <w:tcW w:w="2501" w:type="pct"/>
            <w:tcBorders>
              <w:top w:val="nil"/>
              <w:left w:val="nil"/>
              <w:bottom w:val="nil"/>
              <w:right w:val="nil"/>
            </w:tcBorders>
            <w:shd w:val="clear" w:color="auto" w:fill="auto"/>
          </w:tcPr>
          <w:p w14:paraId="259814D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C94CA2" w:rsidRPr="00E668CD" w14:paraId="75D8D8CF" w14:textId="77777777" w:rsidTr="00C94CA2">
        <w:tc>
          <w:tcPr>
            <w:tcW w:w="2499" w:type="pct"/>
            <w:tcBorders>
              <w:top w:val="nil"/>
              <w:bottom w:val="nil"/>
              <w:right w:val="nil"/>
            </w:tcBorders>
            <w:shd w:val="clear" w:color="auto" w:fill="auto"/>
          </w:tcPr>
          <w:p w14:paraId="5CE9B425"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15.30–16.59</w:t>
            </w:r>
          </w:p>
        </w:tc>
        <w:tc>
          <w:tcPr>
            <w:tcW w:w="2501" w:type="pct"/>
            <w:tcBorders>
              <w:top w:val="nil"/>
              <w:left w:val="nil"/>
              <w:bottom w:val="nil"/>
              <w:right w:val="nil"/>
            </w:tcBorders>
            <w:shd w:val="clear" w:color="auto" w:fill="auto"/>
          </w:tcPr>
          <w:p w14:paraId="0CB0CDEE"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22</w:t>
            </w:r>
          </w:p>
        </w:tc>
      </w:tr>
      <w:tr w:rsidR="00C94CA2" w:rsidRPr="00E668CD" w14:paraId="459BA33A" w14:textId="77777777" w:rsidTr="00C94CA2">
        <w:tc>
          <w:tcPr>
            <w:tcW w:w="2499" w:type="pct"/>
            <w:tcBorders>
              <w:top w:val="nil"/>
              <w:bottom w:val="nil"/>
              <w:right w:val="nil"/>
            </w:tcBorders>
            <w:shd w:val="clear" w:color="auto" w:fill="auto"/>
          </w:tcPr>
          <w:p w14:paraId="1B0263A1"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17.00–17.59</w:t>
            </w:r>
          </w:p>
        </w:tc>
        <w:tc>
          <w:tcPr>
            <w:tcW w:w="2501" w:type="pct"/>
            <w:tcBorders>
              <w:top w:val="nil"/>
              <w:left w:val="nil"/>
              <w:bottom w:val="nil"/>
              <w:right w:val="nil"/>
            </w:tcBorders>
            <w:shd w:val="clear" w:color="auto" w:fill="auto"/>
          </w:tcPr>
          <w:p w14:paraId="45B4D6A7"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16</w:t>
            </w:r>
          </w:p>
        </w:tc>
      </w:tr>
      <w:tr w:rsidR="00C94CA2" w:rsidRPr="00E668CD" w14:paraId="52FAA0EA" w14:textId="77777777" w:rsidTr="00C94CA2">
        <w:tc>
          <w:tcPr>
            <w:tcW w:w="2499" w:type="pct"/>
            <w:tcBorders>
              <w:top w:val="nil"/>
              <w:bottom w:val="single" w:sz="4" w:space="0" w:color="auto"/>
              <w:right w:val="nil"/>
            </w:tcBorders>
            <w:shd w:val="clear" w:color="auto" w:fill="auto"/>
          </w:tcPr>
          <w:p w14:paraId="7ED1CABF" w14:textId="77777777" w:rsidR="00C94CA2" w:rsidRPr="00E668CD" w:rsidRDefault="00C94CA2" w:rsidP="00EF15DB">
            <w:pPr>
              <w:spacing w:after="0" w:line="247" w:lineRule="auto"/>
              <w:rPr>
                <w:rFonts w:ascii="Times New Roman" w:eastAsiaTheme="minorHAnsi" w:hAnsi="Times New Roman" w:cstheme="minorBidi"/>
                <w:sz w:val="20"/>
              </w:rPr>
            </w:pPr>
            <w:r w:rsidRPr="00E668CD">
              <w:rPr>
                <w:rFonts w:ascii="Times New Roman" w:eastAsiaTheme="minorHAnsi" w:hAnsi="Times New Roman" w:cstheme="minorBidi"/>
                <w:sz w:val="20"/>
              </w:rPr>
              <w:t>18.00–18.29</w:t>
            </w:r>
          </w:p>
        </w:tc>
        <w:tc>
          <w:tcPr>
            <w:tcW w:w="2501" w:type="pct"/>
            <w:tcBorders>
              <w:top w:val="nil"/>
              <w:left w:val="nil"/>
              <w:bottom w:val="single" w:sz="4" w:space="0" w:color="auto"/>
              <w:right w:val="nil"/>
            </w:tcBorders>
            <w:shd w:val="clear" w:color="auto" w:fill="auto"/>
          </w:tcPr>
          <w:p w14:paraId="515C0A0E" w14:textId="3F966754" w:rsidR="00C94CA2" w:rsidRPr="00E668CD" w:rsidRDefault="00DE61CE" w:rsidP="00EF15DB">
            <w:pPr>
              <w:spacing w:after="0" w:line="247" w:lineRule="auto"/>
              <w:rPr>
                <w:rFonts w:ascii="Times New Roman" w:eastAsiaTheme="minorHAnsi" w:hAnsi="Times New Roman" w:cstheme="minorBidi"/>
                <w:sz w:val="20"/>
              </w:rPr>
            </w:pPr>
            <w:r>
              <w:rPr>
                <w:rFonts w:ascii="Times New Roman" w:eastAsiaTheme="minorHAnsi" w:hAnsi="Times New Roman" w:cstheme="minorBidi"/>
                <w:sz w:val="20"/>
              </w:rPr>
              <w:t xml:space="preserve">  </w:t>
            </w:r>
            <w:r w:rsidR="00C94CA2" w:rsidRPr="00E668CD">
              <w:rPr>
                <w:rFonts w:ascii="Times New Roman" w:eastAsiaTheme="minorHAnsi" w:hAnsi="Times New Roman" w:cstheme="minorBidi"/>
                <w:sz w:val="20"/>
              </w:rPr>
              <w:t>9</w:t>
            </w:r>
          </w:p>
        </w:tc>
      </w:tr>
    </w:tbl>
    <w:p w14:paraId="0D6E2587" w14:textId="45764636" w:rsidR="0028395A" w:rsidRDefault="0028395A" w:rsidP="00C94CA2">
      <w:pPr>
        <w:pStyle w:val="Brdtext"/>
      </w:pPr>
    </w:p>
    <w:p w14:paraId="65706573" w14:textId="3194BE1F" w:rsidR="00C94CA2" w:rsidRDefault="00C94CA2" w:rsidP="00C94CA2">
      <w:pPr>
        <w:pStyle w:val="Brdtextmedindrag"/>
      </w:pPr>
      <w:r>
        <w:t>3. </w:t>
      </w:r>
      <w:r w:rsidRPr="00C94CA2">
        <w:t>Sk</w:t>
      </w:r>
      <w:r>
        <w:t xml:space="preserve">att betalas inte enligt </w:t>
      </w:r>
      <w:r w:rsidRPr="008B1BCA">
        <w:rPr>
          <w:i/>
        </w:rPr>
        <w:t>punkt</w:t>
      </w:r>
      <w:r>
        <w:t> </w:t>
      </w:r>
      <w:r w:rsidRPr="00C94CA2">
        <w:t>2 för ytterligare passager a</w:t>
      </w:r>
      <w:r>
        <w:t>v betalstation som sker inom 60 </w:t>
      </w:r>
      <w:r w:rsidRPr="00C94CA2">
        <w:t>minuter från en passage för vil</w:t>
      </w:r>
      <w:r>
        <w:t>ken skattskyldighet enligt 9 </w:t>
      </w:r>
      <w:r w:rsidRPr="00C94CA2">
        <w:t>§ andra stycket inträtt och trängselskatt ska betalas. Det skattebelopp som ska tas ut för den passage för vilken skattskyldighet inträtt och trängselskatt ska betalas är det högsta belopp som gäller för en enskild gjord passage under denna period.</w:t>
      </w:r>
    </w:p>
    <w:p w14:paraId="1D14FAFB" w14:textId="4264C88A" w:rsidR="00C94CA2" w:rsidRDefault="00C94CA2" w:rsidP="00C94CA2">
      <w:pPr>
        <w:pStyle w:val="Brdtextmedindrag"/>
      </w:pPr>
      <w:r>
        <w:t>4. </w:t>
      </w:r>
      <w:r w:rsidRPr="00C94CA2">
        <w:t xml:space="preserve">Den sammanlagda skatten per kalenderdygn </w:t>
      </w:r>
      <w:r>
        <w:t>och bil ska högst uppgå till 60 </w:t>
      </w:r>
      <w:r w:rsidRPr="00C94CA2">
        <w:t>kr.</w:t>
      </w:r>
    </w:p>
    <w:p w14:paraId="2F6E2050" w14:textId="70C6BF11" w:rsidR="00C94CA2" w:rsidRDefault="00C94CA2" w:rsidP="00C94CA2">
      <w:pPr>
        <w:pStyle w:val="Brdtextmedindrag"/>
      </w:pPr>
      <w:r>
        <w:t>5. </w:t>
      </w:r>
      <w:r w:rsidRPr="00C94CA2">
        <w:t xml:space="preserve">Vid passage av någon av betalstationerna vid Södra Tagenevägen, </w:t>
      </w:r>
      <w:proofErr w:type="spellStart"/>
      <w:r w:rsidRPr="00C94CA2">
        <w:t>Skälltorpsvägen</w:t>
      </w:r>
      <w:proofErr w:type="spellEnd"/>
      <w:r w:rsidRPr="00C94CA2">
        <w:t>, Ba</w:t>
      </w:r>
      <w:r>
        <w:t xml:space="preserve">ckadalen, </w:t>
      </w:r>
      <w:proofErr w:type="spellStart"/>
      <w:r>
        <w:t>Tingstadsmotet</w:t>
      </w:r>
      <w:proofErr w:type="spellEnd"/>
      <w:r>
        <w:t xml:space="preserve"> avfart </w:t>
      </w:r>
      <w:r w:rsidRPr="00C94CA2">
        <w:t xml:space="preserve">E6 eller </w:t>
      </w:r>
      <w:proofErr w:type="spellStart"/>
      <w:r w:rsidRPr="00C94CA2">
        <w:t>Tingstadsvägen</w:t>
      </w:r>
      <w:proofErr w:type="spellEnd"/>
      <w:r w:rsidRPr="00C94CA2">
        <w:t xml:space="preserve"> inträder skattskyldighet enligt 9 § andra stycket endast om passage av någon av</w:t>
      </w:r>
      <w:r>
        <w:t xml:space="preserve"> kontrollpunkterna enligt punkt </w:t>
      </w:r>
      <w:r w:rsidRPr="00C94CA2">
        <w:t>6 har skett inom 30</w:t>
      </w:r>
      <w:r>
        <w:t> </w:t>
      </w:r>
      <w:r w:rsidRPr="00C94CA2">
        <w:t>minuter före eller efter passagen av betalstationen.</w:t>
      </w:r>
    </w:p>
    <w:p w14:paraId="139CD8FA" w14:textId="1D618103" w:rsidR="00C94CA2" w:rsidRDefault="00C94CA2" w:rsidP="00C94CA2">
      <w:pPr>
        <w:pStyle w:val="Brdtextmedindrag"/>
      </w:pPr>
      <w:r>
        <w:t>6. </w:t>
      </w:r>
      <w:r w:rsidRPr="00C94CA2">
        <w:t>Karta av vilken det framgår var kontrollpunkterna för beskattning av genomfartstrafik genom Backaområdet ska placeras.</w:t>
      </w:r>
    </w:p>
    <w:p w14:paraId="409F0C1C" w14:textId="22803F43" w:rsidR="00C94CA2" w:rsidRDefault="00C94CA2" w:rsidP="00C94CA2">
      <w:pPr>
        <w:pStyle w:val="Brdtext"/>
      </w:pPr>
    </w:p>
    <w:p w14:paraId="31C64983" w14:textId="3DF6285E" w:rsidR="00C94CA2" w:rsidRDefault="00C94CA2" w:rsidP="00C94CA2">
      <w:pPr>
        <w:pStyle w:val="Brdtext"/>
      </w:pPr>
      <w:r>
        <w:rPr>
          <w:noProof/>
        </w:rPr>
        <w:lastRenderedPageBreak/>
        <w:drawing>
          <wp:inline distT="0" distB="0" distL="0" distR="0" wp14:anchorId="092D2A16" wp14:editId="6A75E8DE">
            <wp:extent cx="3743325" cy="3523615"/>
            <wp:effectExtent l="0" t="0" r="9525" b="635"/>
            <wp:docPr id="7" name="Bildobjek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743325" cy="3523615"/>
                    </a:xfrm>
                    <a:prstGeom prst="rect">
                      <a:avLst/>
                    </a:prstGeom>
                    <a:noFill/>
                  </pic:spPr>
                </pic:pic>
              </a:graphicData>
            </a:graphic>
          </wp:inline>
        </w:drawing>
      </w:r>
    </w:p>
    <w:p w14:paraId="77BC2BDA" w14:textId="77777777" w:rsidR="00C94CA2" w:rsidRPr="00811E52" w:rsidRDefault="00C94CA2" w:rsidP="00811E52">
      <w:pPr>
        <w:pStyle w:val="Slutstreck"/>
      </w:pPr>
      <w:r w:rsidRPr="00811E52">
        <w:t>                      </w:t>
      </w:r>
    </w:p>
    <w:p w14:paraId="08EB3E43" w14:textId="76F6D048" w:rsidR="00C94CA2" w:rsidRDefault="00C94CA2" w:rsidP="00EF15DB">
      <w:pPr>
        <w:pStyle w:val="Brdtextmedindrag"/>
      </w:pPr>
      <w:r>
        <w:t>1. D</w:t>
      </w:r>
      <w:r w:rsidRPr="00C94CA2">
        <w:t>enna lag träder i kraft den dag som regeringen bestämmer.</w:t>
      </w:r>
    </w:p>
    <w:p w14:paraId="75A15FAD" w14:textId="36B73750" w:rsidR="00C94CA2" w:rsidRPr="00830602" w:rsidRDefault="00C94CA2" w:rsidP="00EF15DB">
      <w:pPr>
        <w:pStyle w:val="Brdtextmedindrag"/>
      </w:pPr>
      <w:r>
        <w:t>2. </w:t>
      </w:r>
      <w:r w:rsidRPr="00C94CA2">
        <w:t>Äldre bestämmelser gäller fortfarande för passager av betalstationer som sker före ikraftträdandet.</w:t>
      </w:r>
    </w:p>
    <w:p w14:paraId="20F3FAE6" w14:textId="77777777" w:rsidR="004D7F61" w:rsidRDefault="004D7F61" w:rsidP="00C94CA2">
      <w:pPr>
        <w:pStyle w:val="Brdtext"/>
        <w:sectPr w:rsidR="004D7F61" w:rsidSect="004F0D20">
          <w:headerReference w:type="even" r:id="rId30"/>
          <w:headerReference w:type="default" r:id="rId31"/>
          <w:footerReference w:type="even" r:id="rId32"/>
          <w:footerReference w:type="default" r:id="rId33"/>
          <w:footerReference w:type="first" r:id="rId34"/>
          <w:pgSz w:w="9356" w:h="13721" w:code="9"/>
          <w:pgMar w:top="794" w:right="2438" w:bottom="1191" w:left="1021" w:header="0" w:footer="709" w:gutter="0"/>
          <w:cols w:space="708"/>
          <w:docGrid w:linePitch="360"/>
        </w:sectPr>
      </w:pPr>
    </w:p>
    <w:p w14:paraId="4DDFE611" w14:textId="689CE98E" w:rsidR="00C94CA2" w:rsidRDefault="00CB2C26" w:rsidP="00CB2C26">
      <w:pPr>
        <w:pStyle w:val="Rubrik1"/>
        <w:spacing w:before="0"/>
      </w:pPr>
      <w:bookmarkStart w:id="3" w:name="_Toc22135465"/>
      <w:r>
        <w:lastRenderedPageBreak/>
        <w:t>Ärendet och dess beredning</w:t>
      </w:r>
      <w:bookmarkEnd w:id="3"/>
    </w:p>
    <w:p w14:paraId="4EA6E841" w14:textId="4FCF45B5" w:rsidR="00096398" w:rsidRDefault="009F40BB" w:rsidP="00CB2C26">
      <w:pPr>
        <w:pStyle w:val="Brdtext"/>
      </w:pPr>
      <w:r>
        <w:t xml:space="preserve">Med stöd av lagen (2004:629) om trängselskatt kan tids- och platsrelaterade skatter tas ut i Stockholm och Göteborg. I bilaga 2 till lagen framgår var de skattebelagda </w:t>
      </w:r>
      <w:r w:rsidR="006345EE">
        <w:t>betal</w:t>
      </w:r>
      <w:r>
        <w:t>stationerna i Göteborg är placerade. Passage vid en sådan betalstation under vissa tidpunkter på vardagar utom lördagar föranleder skattskyldighet med de belopp som anges i bilagan, dock inte dag före helgdag och under juli månad. Syftet med en trängselskatt i Göteborg är att förbättra framkomligheten och miljön i Göteborg, men även att bidra till finansieringen av investeringar i</w:t>
      </w:r>
      <w:r w:rsidR="0067612E">
        <w:t xml:space="preserve"> </w:t>
      </w:r>
      <w:r>
        <w:t xml:space="preserve">kollektivtrafik, järnväg och väg, bl.a. Västlänken och en ny </w:t>
      </w:r>
      <w:proofErr w:type="spellStart"/>
      <w:r>
        <w:t>älvförbindelse</w:t>
      </w:r>
      <w:proofErr w:type="spellEnd"/>
      <w:r>
        <w:t xml:space="preserve"> vid Marieholm.</w:t>
      </w:r>
    </w:p>
    <w:p w14:paraId="737A35E2" w14:textId="5281C821" w:rsidR="00CB2C26" w:rsidRDefault="00CB2C26" w:rsidP="00C028EB">
      <w:pPr>
        <w:pStyle w:val="Brdtextmedindrag"/>
      </w:pPr>
      <w:r>
        <w:t>I en skrivelse som inkom till regeringen i augusti 2017 hemställer Trafikverket och Göteborgs kommun att bilaga </w:t>
      </w:r>
      <w:r w:rsidRPr="00CB2C26">
        <w:t xml:space="preserve">2 till lagen om trängselskatt ändras så att resor genom Marieholmstunneln </w:t>
      </w:r>
      <w:r w:rsidR="00FD327A">
        <w:t xml:space="preserve">i Göteborg </w:t>
      </w:r>
      <w:r w:rsidRPr="00CB2C26">
        <w:t>beläggs med trängselskatt.</w:t>
      </w:r>
      <w:r>
        <w:t xml:space="preserve"> </w:t>
      </w:r>
      <w:r w:rsidR="00611339" w:rsidRPr="00611339">
        <w:t>Ändring</w:t>
      </w:r>
      <w:r w:rsidR="00BC7102">
        <w:t>arna</w:t>
      </w:r>
      <w:r w:rsidR="00611339" w:rsidRPr="00611339">
        <w:t xml:space="preserve"> innebär att det tillkommer två nya ringar för betalstationsplacering på kartan i punkt 1 i bilaga 2 till lagen om trängselskatt. </w:t>
      </w:r>
      <w:r>
        <w:t>Till hemställan har bilagts en u</w:t>
      </w:r>
      <w:r w:rsidRPr="00CB2C26">
        <w:t xml:space="preserve">tredning om trängselskatteförändringar till följd av </w:t>
      </w:r>
      <w:proofErr w:type="spellStart"/>
      <w:r w:rsidRPr="00CB2C26">
        <w:t>Marieholmstunnelns</w:t>
      </w:r>
      <w:proofErr w:type="spellEnd"/>
      <w:r w:rsidRPr="00CB2C26">
        <w:t xml:space="preserve"> öppnande</w:t>
      </w:r>
      <w:r w:rsidR="00FD327A">
        <w:t>. I</w:t>
      </w:r>
      <w:r>
        <w:t xml:space="preserve"> hemställan anges att Marieholmstunneln kommer att öppna för trafik 2020.</w:t>
      </w:r>
    </w:p>
    <w:p w14:paraId="66B8E3A5" w14:textId="4D1B285E" w:rsidR="00CB2C26" w:rsidRDefault="00FD327A" w:rsidP="00FD327A">
      <w:pPr>
        <w:pStyle w:val="Brdtextmedindrag"/>
      </w:pPr>
      <w:r>
        <w:t>Hemställan har remissbehandlats tillsammans med ett</w:t>
      </w:r>
      <w:r w:rsidR="00EC4E21">
        <w:t xml:space="preserve"> av Finansdepartementet upprättat</w:t>
      </w:r>
      <w:r>
        <w:t xml:space="preserve"> förslag till lagtext och tillhörande författningskommentar. Lagförslaget i remissen finns i </w:t>
      </w:r>
      <w:r>
        <w:rPr>
          <w:i/>
        </w:rPr>
        <w:t>bilaga 1</w:t>
      </w:r>
      <w:r>
        <w:t xml:space="preserve">. En förteckning över remissinstanserna finns i </w:t>
      </w:r>
      <w:r>
        <w:rPr>
          <w:i/>
        </w:rPr>
        <w:t>bilaga 2</w:t>
      </w:r>
      <w:r>
        <w:t>. Remissvaren finns tillgängliga i Finansdepartementet (Fi2017/03315/S2).</w:t>
      </w:r>
    </w:p>
    <w:p w14:paraId="56069E58" w14:textId="5EBB9EDB" w:rsidR="00FD327A" w:rsidRDefault="00FD327A" w:rsidP="00FD327A">
      <w:pPr>
        <w:pStyle w:val="Rubrik5utannumrering"/>
      </w:pPr>
      <w:r>
        <w:t>Lagrådet</w:t>
      </w:r>
    </w:p>
    <w:p w14:paraId="5ECA1DAF" w14:textId="75097383" w:rsidR="00FD327A" w:rsidRDefault="00FD327A" w:rsidP="00FD327A">
      <w:pPr>
        <w:pStyle w:val="Brdtext"/>
      </w:pPr>
      <w:r>
        <w:t xml:space="preserve">Propositionens lagförslag är författningstekniskt och även </w:t>
      </w:r>
      <w:r w:rsidR="00B672BA">
        <w:t xml:space="preserve">i övrigt </w:t>
      </w:r>
      <w:r>
        <w:t>av sådan beskaffenhet att Lagrådets hörande skulle sakna betydelse. Regeringen har därför inte inhämtat Lagrådets yttrande.</w:t>
      </w:r>
    </w:p>
    <w:p w14:paraId="6CD262E2" w14:textId="6CB6AA82" w:rsidR="008C204E" w:rsidRDefault="004A5955" w:rsidP="008C204E">
      <w:pPr>
        <w:pStyle w:val="Rubrik1"/>
      </w:pPr>
      <w:bookmarkStart w:id="4" w:name="_Toc16784108"/>
      <w:bookmarkStart w:id="5" w:name="_Toc16784109"/>
      <w:bookmarkStart w:id="6" w:name="_Toc22135466"/>
      <w:bookmarkEnd w:id="4"/>
      <w:bookmarkEnd w:id="5"/>
      <w:r>
        <w:t>Trängselskatt i</w:t>
      </w:r>
      <w:r w:rsidR="001818C3">
        <w:t xml:space="preserve"> Marieholmstunneln</w:t>
      </w:r>
      <w:bookmarkEnd w:id="6"/>
      <w:r w:rsidR="001818C3">
        <w:t xml:space="preserve"> </w:t>
      </w:r>
    </w:p>
    <w:p w14:paraId="5063974D" w14:textId="401F40B6" w:rsidR="00E30C82" w:rsidRPr="00A76360" w:rsidRDefault="00E30C82" w:rsidP="00FD7551">
      <w:pPr>
        <w:pStyle w:val="Brdtextram"/>
      </w:pPr>
      <w:r w:rsidRPr="00420062">
        <w:rPr>
          <w:b/>
        </w:rPr>
        <w:t>Regeringens förslag:</w:t>
      </w:r>
      <w:r>
        <w:t xml:space="preserve"> </w:t>
      </w:r>
      <w:r w:rsidR="001818C3">
        <w:t>Trafik genom Marieholmstunneln inkluderas i tillämpningsområdet för trängselskatt i Göteborg</w:t>
      </w:r>
      <w:r>
        <w:t>.</w:t>
      </w:r>
    </w:p>
    <w:p w14:paraId="17B03D8A" w14:textId="77777777" w:rsidR="00E30C82" w:rsidRPr="00A76360" w:rsidRDefault="00E30C82" w:rsidP="00EF15DB">
      <w:pPr>
        <w:pStyle w:val="Brdtextmedindrag"/>
        <w:rPr>
          <w:sz w:val="8"/>
          <w:szCs w:val="8"/>
        </w:rPr>
      </w:pPr>
    </w:p>
    <w:p w14:paraId="70A10810" w14:textId="77777777" w:rsidR="00662488" w:rsidRDefault="00001932" w:rsidP="00EF15DB">
      <w:pPr>
        <w:pStyle w:val="Brdtextmedindrag"/>
      </w:pPr>
      <w:r>
        <w:rPr>
          <w:b/>
        </w:rPr>
        <w:t>Hemställan</w:t>
      </w:r>
      <w:r w:rsidR="00E30C82" w:rsidRPr="0006285B">
        <w:rPr>
          <w:b/>
        </w:rPr>
        <w:t>s förslag:</w:t>
      </w:r>
      <w:r w:rsidR="00E30C82">
        <w:t xml:space="preserve"> </w:t>
      </w:r>
      <w:r>
        <w:t>Överensstämmer med regeringens.</w:t>
      </w:r>
      <w:r w:rsidR="001E7725">
        <w:t xml:space="preserve"> </w:t>
      </w:r>
    </w:p>
    <w:p w14:paraId="2C899510" w14:textId="229FB50D" w:rsidR="00BB7DBA" w:rsidRDefault="00662488" w:rsidP="00DF053D">
      <w:pPr>
        <w:pStyle w:val="Brdtextmedindrag"/>
      </w:pPr>
      <w:r w:rsidRPr="00FD7551">
        <w:rPr>
          <w:b/>
        </w:rPr>
        <w:t>Remissinstanserna:</w:t>
      </w:r>
      <w:r w:rsidR="00206592">
        <w:t xml:space="preserve"> </w:t>
      </w:r>
      <w:r w:rsidR="00560CB5" w:rsidRPr="00DB7A3B">
        <w:rPr>
          <w:i/>
        </w:rPr>
        <w:t>Göteborgs kommun</w:t>
      </w:r>
      <w:r w:rsidR="00C52A12">
        <w:rPr>
          <w:i/>
        </w:rPr>
        <w:t>,</w:t>
      </w:r>
      <w:r w:rsidR="00CC48E5">
        <w:rPr>
          <w:i/>
        </w:rPr>
        <w:t xml:space="preserve"> </w:t>
      </w:r>
      <w:r w:rsidR="00560CB5" w:rsidRPr="00965F56">
        <w:rPr>
          <w:i/>
        </w:rPr>
        <w:t>Göteborgsregionens kommunalförbund</w:t>
      </w:r>
      <w:r w:rsidR="00560CB5" w:rsidRPr="00560CB5">
        <w:t xml:space="preserve">, </w:t>
      </w:r>
      <w:r w:rsidR="00560CB5" w:rsidRPr="00762604">
        <w:rPr>
          <w:i/>
        </w:rPr>
        <w:t>Länsstyrelsen i Västra Götalands län</w:t>
      </w:r>
      <w:r w:rsidR="00560CB5" w:rsidRPr="00560CB5">
        <w:t xml:space="preserve">, </w:t>
      </w:r>
      <w:r w:rsidR="00560CB5" w:rsidRPr="00762604">
        <w:rPr>
          <w:i/>
        </w:rPr>
        <w:t>Hallands läns landsting</w:t>
      </w:r>
      <w:r w:rsidR="00560CB5" w:rsidRPr="00560CB5">
        <w:t xml:space="preserve">, </w:t>
      </w:r>
      <w:r w:rsidR="00560CB5" w:rsidRPr="00C8580F">
        <w:rPr>
          <w:i/>
        </w:rPr>
        <w:t>Naturvårdsverket</w:t>
      </w:r>
      <w:r w:rsidR="00560CB5" w:rsidRPr="00560CB5">
        <w:t xml:space="preserve">, </w:t>
      </w:r>
      <w:r w:rsidR="00560CB5" w:rsidRPr="009A3C9A">
        <w:rPr>
          <w:i/>
        </w:rPr>
        <w:t>Trafikanalys</w:t>
      </w:r>
      <w:r w:rsidR="00560CB5" w:rsidRPr="00560CB5">
        <w:t xml:space="preserve">, </w:t>
      </w:r>
      <w:r w:rsidR="00560CB5" w:rsidRPr="00293A94">
        <w:rPr>
          <w:i/>
        </w:rPr>
        <w:t>Transportindustriförbundet</w:t>
      </w:r>
      <w:r w:rsidR="00560CB5" w:rsidRPr="00560CB5">
        <w:t xml:space="preserve"> och </w:t>
      </w:r>
      <w:r w:rsidR="00560CB5" w:rsidRPr="00A50426">
        <w:rPr>
          <w:i/>
        </w:rPr>
        <w:t>Västra Götalands läns landsting</w:t>
      </w:r>
      <w:r w:rsidR="00560CB5" w:rsidRPr="00560CB5">
        <w:t xml:space="preserve"> tillstyrker förslaget. </w:t>
      </w:r>
      <w:r w:rsidR="00DF053D">
        <w:rPr>
          <w:i/>
        </w:rPr>
        <w:t xml:space="preserve"> </w:t>
      </w:r>
      <w:r w:rsidR="00CD3308" w:rsidRPr="00780CA6">
        <w:rPr>
          <w:i/>
        </w:rPr>
        <w:t>Förvaltningsrätten i Göteborg</w:t>
      </w:r>
      <w:r w:rsidR="00CD3308" w:rsidRPr="00CD3308">
        <w:t xml:space="preserve">, </w:t>
      </w:r>
      <w:r w:rsidR="00CD3308" w:rsidRPr="00780CA6">
        <w:rPr>
          <w:i/>
        </w:rPr>
        <w:t>Kammarrätten i Göteborg</w:t>
      </w:r>
      <w:r w:rsidR="00CD3308" w:rsidRPr="00CD3308">
        <w:t xml:space="preserve">, </w:t>
      </w:r>
      <w:r w:rsidR="00CD3308" w:rsidRPr="003559BE">
        <w:rPr>
          <w:i/>
        </w:rPr>
        <w:t>Konkurrensverket</w:t>
      </w:r>
      <w:r w:rsidR="00CD3308" w:rsidRPr="00CD3308">
        <w:t xml:space="preserve">, </w:t>
      </w:r>
      <w:r w:rsidR="00CD3308" w:rsidRPr="003559BE">
        <w:rPr>
          <w:i/>
        </w:rPr>
        <w:t>Kronofogdemyndigheten</w:t>
      </w:r>
      <w:r w:rsidR="00CD3308" w:rsidRPr="00CD3308">
        <w:t xml:space="preserve">, </w:t>
      </w:r>
      <w:r w:rsidR="00CD3308" w:rsidRPr="00430A95">
        <w:rPr>
          <w:i/>
        </w:rPr>
        <w:t>Skatteverket</w:t>
      </w:r>
      <w:r w:rsidR="00CD3308" w:rsidRPr="00CD3308">
        <w:t xml:space="preserve">, </w:t>
      </w:r>
      <w:r w:rsidR="00CD3308" w:rsidRPr="008C29DB">
        <w:rPr>
          <w:i/>
        </w:rPr>
        <w:t>Svensk Handel</w:t>
      </w:r>
      <w:r w:rsidR="00CD3308" w:rsidRPr="00CD3308">
        <w:t xml:space="preserve">, </w:t>
      </w:r>
      <w:r w:rsidR="00CD3308" w:rsidRPr="007174B9">
        <w:rPr>
          <w:i/>
        </w:rPr>
        <w:t>Trafikverket</w:t>
      </w:r>
      <w:r w:rsidR="00CD3308" w:rsidRPr="00CD3308">
        <w:t xml:space="preserve"> och </w:t>
      </w:r>
      <w:r w:rsidR="00CD3308" w:rsidRPr="006B0DB2">
        <w:rPr>
          <w:i/>
        </w:rPr>
        <w:t>Transportstyrelsen</w:t>
      </w:r>
      <w:r w:rsidR="00CD3308" w:rsidRPr="00CD3308">
        <w:t xml:space="preserve"> har inga synpunkter på förslaget. </w:t>
      </w:r>
      <w:r w:rsidR="00CD3308" w:rsidRPr="00B80436">
        <w:t>Transportstyrelsen</w:t>
      </w:r>
      <w:r w:rsidR="00CD3308" w:rsidRPr="00CD3308">
        <w:t xml:space="preserve"> påpekar att förslaget innebär ökade kostnader för myndigheten men att kostnaderna bedöms täckas av nuvarande </w:t>
      </w:r>
      <w:r w:rsidR="00CD3308" w:rsidRPr="00CD3308">
        <w:lastRenderedPageBreak/>
        <w:t>anslagsram.</w:t>
      </w:r>
      <w:r w:rsidR="00DF053D">
        <w:rPr>
          <w:i/>
        </w:rPr>
        <w:t xml:space="preserve"> </w:t>
      </w:r>
      <w:r w:rsidR="00B67BAC" w:rsidRPr="00B67BAC">
        <w:rPr>
          <w:i/>
        </w:rPr>
        <w:t>Sveriges Kommuner och Landsting</w:t>
      </w:r>
      <w:r w:rsidR="00B67BAC" w:rsidRPr="00B67BAC">
        <w:t xml:space="preserve"> </w:t>
      </w:r>
      <w:r w:rsidR="00DF053D">
        <w:t>och</w:t>
      </w:r>
      <w:r w:rsidR="00B67BAC" w:rsidRPr="00B67BAC">
        <w:t xml:space="preserve"> </w:t>
      </w:r>
      <w:r w:rsidR="00B67BAC" w:rsidRPr="00823248">
        <w:rPr>
          <w:i/>
        </w:rPr>
        <w:t>Regelrådet</w:t>
      </w:r>
      <w:r w:rsidR="00B67BAC" w:rsidRPr="00B67BAC">
        <w:t xml:space="preserve"> </w:t>
      </w:r>
      <w:r w:rsidR="00DF053D">
        <w:t>avstår från att yttra sig</w:t>
      </w:r>
      <w:r w:rsidR="00B67BAC" w:rsidRPr="00B67BAC">
        <w:t>.</w:t>
      </w:r>
      <w:r w:rsidR="00DF053D" w:rsidRPr="00DF053D">
        <w:rPr>
          <w:i/>
        </w:rPr>
        <w:t xml:space="preserve"> </w:t>
      </w:r>
      <w:r w:rsidR="00DF053D" w:rsidRPr="009B0476">
        <w:rPr>
          <w:i/>
        </w:rPr>
        <w:t>Svenskt Näringsliv</w:t>
      </w:r>
      <w:r w:rsidR="00DF053D" w:rsidRPr="009D5A36">
        <w:t xml:space="preserve"> </w:t>
      </w:r>
      <w:r w:rsidR="00DF053D">
        <w:t>avstyrker förslaget och framför</w:t>
      </w:r>
      <w:r w:rsidR="00DF053D" w:rsidRPr="009D5A36">
        <w:t xml:space="preserve"> att det finns en risk att intäkter har överskattats.</w:t>
      </w:r>
      <w:r w:rsidR="00DF053D">
        <w:rPr>
          <w:i/>
        </w:rPr>
        <w:t xml:space="preserve"> </w:t>
      </w:r>
      <w:r w:rsidR="00DF053D">
        <w:t xml:space="preserve">Svenskt Näringsliv har även, liksom </w:t>
      </w:r>
      <w:r w:rsidR="00C003F4" w:rsidRPr="002558D5">
        <w:rPr>
          <w:i/>
        </w:rPr>
        <w:t>Avdelning 3, Göteborg, i Svenska Transportarbetareförbundet</w:t>
      </w:r>
      <w:r w:rsidR="001A0CBD">
        <w:t xml:space="preserve"> och</w:t>
      </w:r>
      <w:r w:rsidR="001A0CBD">
        <w:rPr>
          <w:i/>
        </w:rPr>
        <w:t xml:space="preserve"> </w:t>
      </w:r>
      <w:r w:rsidR="00BB7DBA" w:rsidRPr="00BB7DBA">
        <w:rPr>
          <w:i/>
        </w:rPr>
        <w:t>BIL Sweden</w:t>
      </w:r>
      <w:r w:rsidR="00DF053D" w:rsidRPr="008615EC">
        <w:rPr>
          <w:i/>
        </w:rPr>
        <w:t>,</w:t>
      </w:r>
      <w:r w:rsidR="00DF053D">
        <w:t xml:space="preserve"> </w:t>
      </w:r>
      <w:r w:rsidR="00D0045E">
        <w:t>vissa allmänna synpunkter när det gäller trängselskatt</w:t>
      </w:r>
      <w:r w:rsidR="00BB7DBA" w:rsidRPr="00BB7DBA">
        <w:t>.</w:t>
      </w:r>
    </w:p>
    <w:p w14:paraId="671A744C" w14:textId="4FBCA911" w:rsidR="00B418FC" w:rsidRDefault="007E00B3" w:rsidP="00EF15DB">
      <w:pPr>
        <w:pStyle w:val="Brdtextmedindrag"/>
      </w:pPr>
      <w:r w:rsidRPr="008E6D33">
        <w:rPr>
          <w:b/>
        </w:rPr>
        <w:t>Skälen för regeringens förslag:</w:t>
      </w:r>
      <w:r>
        <w:t xml:space="preserve"> </w:t>
      </w:r>
      <w:r w:rsidR="00B418FC">
        <w:t xml:space="preserve">Syftet med en trängselskatt i Göteborg är att förbättra framkomligheten och miljön i Göteborg, men även att bidra till finansieringen av investeringar i kollektivtrafik, järnväg och väg, bl.a. Västlänken och </w:t>
      </w:r>
      <w:r w:rsidR="009147C7">
        <w:t>d</w:t>
      </w:r>
      <w:r w:rsidR="00B418FC">
        <w:t>en ny</w:t>
      </w:r>
      <w:r w:rsidR="009147C7">
        <w:t>a</w:t>
      </w:r>
      <w:r w:rsidR="00B418FC">
        <w:t xml:space="preserve"> </w:t>
      </w:r>
      <w:proofErr w:type="spellStart"/>
      <w:r w:rsidR="00B418FC">
        <w:t>älvförbindelse</w:t>
      </w:r>
      <w:r w:rsidR="009147C7">
        <w:t>n</w:t>
      </w:r>
      <w:proofErr w:type="spellEnd"/>
      <w:r w:rsidR="00B418FC">
        <w:t xml:space="preserve"> vid Marieholm. </w:t>
      </w:r>
    </w:p>
    <w:p w14:paraId="604629DD" w14:textId="6A5807AA" w:rsidR="0027537F" w:rsidRDefault="00134563" w:rsidP="00EF15DB">
      <w:pPr>
        <w:pStyle w:val="Brdtextmedindrag"/>
      </w:pPr>
      <w:r>
        <w:t xml:space="preserve">I hemställan från Trafikverket och Göteborgs kommun föreslås att resor genom Marieholmstunneln </w:t>
      </w:r>
      <w:r w:rsidR="001739F6">
        <w:t xml:space="preserve">i Göteborg </w:t>
      </w:r>
      <w:r>
        <w:t>beläggs med trängselskatt när tunneln öppnas för trafik</w:t>
      </w:r>
      <w:r w:rsidR="00322249">
        <w:t xml:space="preserve"> under</w:t>
      </w:r>
      <w:r w:rsidR="00687D92">
        <w:t xml:space="preserve"> 2020. </w:t>
      </w:r>
      <w:r w:rsidR="00B85E6C">
        <w:t>I hemställan</w:t>
      </w:r>
      <w:r w:rsidR="00687D92">
        <w:t xml:space="preserve"> anges att Marieholmstunneln medför att Tingstadstunneln avlastas och att trafiksystemet blir mindre sårbart. Samtidigt </w:t>
      </w:r>
      <w:r w:rsidR="00444B2C">
        <w:t xml:space="preserve">anges att </w:t>
      </w:r>
      <w:r w:rsidR="00687D92">
        <w:t xml:space="preserve">Marieholmstunneln </w:t>
      </w:r>
      <w:r w:rsidR="00444B2C">
        <w:t xml:space="preserve">kommer </w:t>
      </w:r>
      <w:r w:rsidR="00687D92">
        <w:t>medföra att vissa resor med bil, som i</w:t>
      </w:r>
      <w:r w:rsidR="00AF5429">
        <w:t xml:space="preserve"> </w:t>
      </w:r>
      <w:r w:rsidR="00687D92">
        <w:t xml:space="preserve">dag är skattebelagda, blir avgiftsfria. Det rör </w:t>
      </w:r>
      <w:r w:rsidR="00444B2C">
        <w:t>t.ex.</w:t>
      </w:r>
      <w:r w:rsidR="00687D92">
        <w:t xml:space="preserve"> bilresor mellan östra Göteborg och norra Hisingen. </w:t>
      </w:r>
    </w:p>
    <w:p w14:paraId="4F4815DD" w14:textId="6B3CDD2C" w:rsidR="00D6064F" w:rsidRDefault="007D662A" w:rsidP="00EF15DB">
      <w:pPr>
        <w:pStyle w:val="Brdtextmedindrag"/>
      </w:pPr>
      <w:r>
        <w:t>Till grund för hemställan ligger e</w:t>
      </w:r>
      <w:r w:rsidR="003741D8">
        <w:t xml:space="preserve">n </w:t>
      </w:r>
      <w:r w:rsidR="00232B6C">
        <w:t>promemoria (”</w:t>
      </w:r>
      <w:r w:rsidR="00232B6C" w:rsidRPr="00232B6C">
        <w:t xml:space="preserve">Utredning om trängselskatteförändringar till följd av </w:t>
      </w:r>
      <w:proofErr w:type="spellStart"/>
      <w:r w:rsidR="00232B6C" w:rsidRPr="00232B6C">
        <w:t>Marieholmstunnelns</w:t>
      </w:r>
      <w:proofErr w:type="spellEnd"/>
      <w:r w:rsidR="00232B6C" w:rsidRPr="00232B6C">
        <w:t xml:space="preserve"> öppnande</w:t>
      </w:r>
      <w:r w:rsidR="00232B6C">
        <w:t>”)</w:t>
      </w:r>
      <w:r w:rsidR="000E4AF5" w:rsidRPr="000E4AF5">
        <w:t xml:space="preserve"> </w:t>
      </w:r>
      <w:r w:rsidR="003741D8">
        <w:t>av representanter från Trafikverket, Göteborgs kommun, Västtrafik AB och</w:t>
      </w:r>
      <w:r w:rsidR="006372D3">
        <w:t xml:space="preserve"> Göteborgsregionens kommunalförbund</w:t>
      </w:r>
      <w:r w:rsidR="00163F27">
        <w:t>. Utredningen</w:t>
      </w:r>
      <w:r>
        <w:t xml:space="preserve"> </w:t>
      </w:r>
      <w:r w:rsidR="006372D3">
        <w:t xml:space="preserve">har analyserat vilka effekter </w:t>
      </w:r>
      <w:proofErr w:type="spellStart"/>
      <w:r w:rsidR="006372D3">
        <w:t>Marieholmstunnelns</w:t>
      </w:r>
      <w:proofErr w:type="spellEnd"/>
      <w:r w:rsidR="006372D3">
        <w:t xml:space="preserve"> öppnande får för de tre övergripande målen minskad trängsel, förbättrad miljö och intäkter till </w:t>
      </w:r>
      <w:proofErr w:type="gramStart"/>
      <w:r w:rsidR="006372D3">
        <w:t>Västsvenska</w:t>
      </w:r>
      <w:proofErr w:type="gramEnd"/>
      <w:r w:rsidR="006372D3">
        <w:t xml:space="preserve"> paketet.</w:t>
      </w:r>
      <w:r w:rsidR="000A448B">
        <w:t xml:space="preserve"> Av utredningen framgår bl.a. följande</w:t>
      </w:r>
      <w:r w:rsidR="00232B6C">
        <w:t>.</w:t>
      </w:r>
      <w:r w:rsidR="006372D3">
        <w:t xml:space="preserve"> </w:t>
      </w:r>
      <w:proofErr w:type="spellStart"/>
      <w:r w:rsidR="00FD4A41">
        <w:t>Marieholmstunnelns</w:t>
      </w:r>
      <w:proofErr w:type="spellEnd"/>
      <w:r w:rsidR="00FD4A41">
        <w:t xml:space="preserve"> öppnande ökar tillgängligheten i vägsystemet</w:t>
      </w:r>
      <w:r w:rsidR="000A448B">
        <w:t>.</w:t>
      </w:r>
      <w:r w:rsidR="00444B2C">
        <w:t xml:space="preserve"> </w:t>
      </w:r>
      <w:r w:rsidR="000A448B">
        <w:t>Ö</w:t>
      </w:r>
      <w:r w:rsidR="00D740AE">
        <w:t xml:space="preserve">ppnandet </w:t>
      </w:r>
      <w:r w:rsidR="00444B2C">
        <w:t xml:space="preserve">kommer </w:t>
      </w:r>
      <w:r w:rsidR="00D740AE">
        <w:t xml:space="preserve">medföra fler resor med bil och ökat biltrafikflöde på framför allt E6 </w:t>
      </w:r>
      <w:proofErr w:type="spellStart"/>
      <w:r w:rsidR="00D740AE">
        <w:t>Kungälvsleden</w:t>
      </w:r>
      <w:proofErr w:type="spellEnd"/>
      <w:r w:rsidR="00D740AE">
        <w:t xml:space="preserve">. Om Marieholmstunneln skattebeläggs skulle trafikökningen bli mindre, vilket skulle innebära mindre trängsel och restidsosäkerhet. Då Marieholmstunneln skapar en ny, </w:t>
      </w:r>
      <w:r w:rsidR="00D740AE" w:rsidRPr="00A24479">
        <w:t>skattefri, relation</w:t>
      </w:r>
      <w:r w:rsidR="00D740AE">
        <w:t xml:space="preserve"> mellan fastlandet och Hisingen </w:t>
      </w:r>
      <w:r w:rsidR="000A448B">
        <w:t>skulle</w:t>
      </w:r>
      <w:r w:rsidR="00D740AE">
        <w:t xml:space="preserve"> </w:t>
      </w:r>
      <w:r w:rsidR="004546A6">
        <w:t>skatte</w:t>
      </w:r>
      <w:r w:rsidR="00D740AE">
        <w:t>intäkterna minska jämfört med i</w:t>
      </w:r>
      <w:r w:rsidR="00B32A39">
        <w:t xml:space="preserve"> </w:t>
      </w:r>
      <w:r w:rsidR="00D740AE">
        <w:t xml:space="preserve">dag. Om trängselskatt införs i Marieholmstunneln </w:t>
      </w:r>
      <w:r w:rsidR="000A448B">
        <w:t xml:space="preserve">skulle </w:t>
      </w:r>
      <w:r w:rsidR="00D740AE">
        <w:t xml:space="preserve">intäkterna </w:t>
      </w:r>
      <w:r w:rsidR="00590CE0">
        <w:t xml:space="preserve">i stället </w:t>
      </w:r>
      <w:r w:rsidR="00D740AE">
        <w:t xml:space="preserve">öka något. </w:t>
      </w:r>
      <w:proofErr w:type="spellStart"/>
      <w:r w:rsidR="00D740AE">
        <w:t>Marieholmstunnelns</w:t>
      </w:r>
      <w:proofErr w:type="spellEnd"/>
      <w:r w:rsidR="00D740AE">
        <w:t xml:space="preserve"> öppnande medför</w:t>
      </w:r>
      <w:r w:rsidR="00AD6C5F">
        <w:t xml:space="preserve"> </w:t>
      </w:r>
      <w:r w:rsidR="00D740AE">
        <w:t>att utsläppen från vägtrafiken ökar</w:t>
      </w:r>
      <w:r w:rsidR="00AD6C5F">
        <w:t>.</w:t>
      </w:r>
      <w:r w:rsidR="00734020">
        <w:t xml:space="preserve"> Trängselskatt i tunneln medför i stället att utsläppen minskar något</w:t>
      </w:r>
      <w:r w:rsidR="00D740AE">
        <w:t xml:space="preserve">, jämfört med om tunneln inte är skattebelagd. </w:t>
      </w:r>
      <w:r w:rsidR="00A40805">
        <w:t>I</w:t>
      </w:r>
      <w:r w:rsidR="00845CDF">
        <w:t>nförande</w:t>
      </w:r>
      <w:r w:rsidR="00A40805">
        <w:t>t</w:t>
      </w:r>
      <w:r w:rsidR="00845CDF">
        <w:t xml:space="preserve"> av trängselskatt i </w:t>
      </w:r>
      <w:r w:rsidR="00E14392">
        <w:t>Marieholmstunneln</w:t>
      </w:r>
      <w:r w:rsidR="00B92D4D">
        <w:t xml:space="preserve"> </w:t>
      </w:r>
      <w:r w:rsidR="00590CE0">
        <w:t xml:space="preserve">skulle </w:t>
      </w:r>
      <w:r w:rsidR="00B92D4D">
        <w:t>få en positiv effekt för samtliga</w:t>
      </w:r>
      <w:r w:rsidR="00CC3F64">
        <w:t xml:space="preserve"> av trängselskattens</w:t>
      </w:r>
      <w:r w:rsidR="00EB385A">
        <w:t xml:space="preserve"> ö</w:t>
      </w:r>
      <w:r w:rsidR="00B92D4D">
        <w:t xml:space="preserve">vergripande målsättningar. </w:t>
      </w:r>
      <w:r w:rsidR="00A40805">
        <w:t>O</w:t>
      </w:r>
      <w:r w:rsidR="009F714A">
        <w:t>m trängselskatt inte infö</w:t>
      </w:r>
      <w:r w:rsidR="00D740AE">
        <w:t>r</w:t>
      </w:r>
      <w:r w:rsidR="009F714A">
        <w:t xml:space="preserve">s kan </w:t>
      </w:r>
      <w:r w:rsidR="00D740AE">
        <w:t xml:space="preserve">trängselskattens </w:t>
      </w:r>
      <w:r w:rsidR="009F714A">
        <w:t xml:space="preserve">mål påverkas negativt. </w:t>
      </w:r>
      <w:r w:rsidR="00D740AE">
        <w:t>Arbetsgruppen för utredningen rekommenderar därför att trängselskatt införs för resor genom Marieholmstunneln.</w:t>
      </w:r>
    </w:p>
    <w:p w14:paraId="276313F4" w14:textId="38E05274" w:rsidR="00265ECF" w:rsidRDefault="00D6064F" w:rsidP="00EF15DB">
      <w:pPr>
        <w:pStyle w:val="Brdtextmedindrag"/>
      </w:pPr>
      <w:r>
        <w:t xml:space="preserve">Regeringen instämmer i de bedömningar som redovisats ovan och anser mot denna bakgrund att det är angeläget att </w:t>
      </w:r>
      <w:r w:rsidR="00D27A03">
        <w:t xml:space="preserve">trängselskatt tas ut för </w:t>
      </w:r>
      <w:r>
        <w:t xml:space="preserve">resor </w:t>
      </w:r>
      <w:r w:rsidRPr="00D6064F">
        <w:t>genom Marieholmstunneln</w:t>
      </w:r>
      <w:r>
        <w:t>.</w:t>
      </w:r>
      <w:r w:rsidRPr="00D6064F">
        <w:t xml:space="preserve"> </w:t>
      </w:r>
      <w:r>
        <w:t>Det bidrar till att uppfylla syftet med trängselskatten i Göteborg. Regeringen föreslår därför att t</w:t>
      </w:r>
      <w:r w:rsidRPr="00D6064F">
        <w:t>rafik genom Marieholmstunneln inkluderas i tillämpningsområdet för trängselskatt i Göteborg</w:t>
      </w:r>
      <w:r>
        <w:t>. Förslaget innebär att</w:t>
      </w:r>
      <w:r w:rsidR="00A24326">
        <w:t xml:space="preserve"> det tillkommer två nya ringar för betalstationsplacering på kartan i punkt 1 i bilaga 2 till lagen om trängselskatt. </w:t>
      </w:r>
      <w:r w:rsidR="00004C47">
        <w:t xml:space="preserve"> </w:t>
      </w:r>
    </w:p>
    <w:p w14:paraId="5F22EC3F" w14:textId="0E6B87C3" w:rsidR="007E00B3" w:rsidRDefault="007E00B3" w:rsidP="00E73E9C">
      <w:pPr>
        <w:pStyle w:val="Brdtextmedindrag"/>
      </w:pPr>
      <w:r>
        <w:t>De</w:t>
      </w:r>
      <w:r w:rsidR="00CE38B5">
        <w:t>n</w:t>
      </w:r>
      <w:r>
        <w:t xml:space="preserve"> synpunkt som förs fram av </w:t>
      </w:r>
      <w:r w:rsidRPr="00B92148">
        <w:t>Svenskt Näringsliv</w:t>
      </w:r>
      <w:r>
        <w:t xml:space="preserve"> och som avser förslagets konsekvenser behandlas i avsnitt</w:t>
      </w:r>
      <w:r w:rsidR="00DC0DA9">
        <w:t> </w:t>
      </w:r>
      <w:r w:rsidR="00DC0DA9" w:rsidRPr="00D057C2">
        <w:t>6.3</w:t>
      </w:r>
      <w:r w:rsidR="00DC0DA9">
        <w:t>.</w:t>
      </w:r>
    </w:p>
    <w:p w14:paraId="2ACDDBDA" w14:textId="1589F1EC" w:rsidR="008C204E" w:rsidRDefault="008E6D33" w:rsidP="00461838">
      <w:pPr>
        <w:pStyle w:val="Brdtextmedindrag"/>
      </w:pPr>
      <w:r>
        <w:t>Förslaget föranleder ändringar i bilaga</w:t>
      </w:r>
      <w:r w:rsidR="005564A1">
        <w:t> </w:t>
      </w:r>
      <w:r>
        <w:t>2 till lagen om trängselskatt.</w:t>
      </w:r>
    </w:p>
    <w:p w14:paraId="1FD641C2" w14:textId="249671AE" w:rsidR="008C204E" w:rsidRDefault="008C204E" w:rsidP="00F37DE5">
      <w:pPr>
        <w:pStyle w:val="Rubrik1"/>
        <w:spacing w:before="0"/>
      </w:pPr>
      <w:bookmarkStart w:id="7" w:name="_Toc22135467"/>
      <w:r>
        <w:lastRenderedPageBreak/>
        <w:t>Ikraftträdande- och övergångsbestämmelser</w:t>
      </w:r>
      <w:bookmarkEnd w:id="7"/>
    </w:p>
    <w:p w14:paraId="18EFA628" w14:textId="22A1B2F6" w:rsidR="00447AE7" w:rsidRPr="00A76360" w:rsidRDefault="00447AE7" w:rsidP="00641A56">
      <w:pPr>
        <w:pStyle w:val="Brdtextram"/>
      </w:pPr>
      <w:r w:rsidRPr="00420062">
        <w:rPr>
          <w:b/>
        </w:rPr>
        <w:t>Regeringens förslag:</w:t>
      </w:r>
      <w:r>
        <w:t xml:space="preserve"> </w:t>
      </w:r>
      <w:r w:rsidR="00641A56">
        <w:t>Ändringarna ska träda i kraft den dag</w:t>
      </w:r>
      <w:r w:rsidR="00BB48A6">
        <w:t xml:space="preserve"> som</w:t>
      </w:r>
      <w:r w:rsidR="00641A56">
        <w:t xml:space="preserve"> regeringen bestämmer. Äldre bestämmelser ska fortfarande gälla för passager av betalstationer som sker före ikraftträdandet.</w:t>
      </w:r>
    </w:p>
    <w:p w14:paraId="3CC60C12" w14:textId="77777777" w:rsidR="00447AE7" w:rsidRPr="00A76360" w:rsidRDefault="00447AE7" w:rsidP="00EF15DB">
      <w:pPr>
        <w:pStyle w:val="Brdtextmedindrag"/>
        <w:rPr>
          <w:sz w:val="8"/>
          <w:szCs w:val="8"/>
        </w:rPr>
      </w:pPr>
    </w:p>
    <w:p w14:paraId="411D2E4F" w14:textId="77777777" w:rsidR="00641A56" w:rsidRDefault="00641A56" w:rsidP="00EF15DB">
      <w:pPr>
        <w:pStyle w:val="Brdtextmedindrag"/>
      </w:pPr>
      <w:r>
        <w:rPr>
          <w:b/>
        </w:rPr>
        <w:t>Hemställan</w:t>
      </w:r>
      <w:r w:rsidR="00447AE7" w:rsidRPr="0006285B">
        <w:rPr>
          <w:b/>
        </w:rPr>
        <w:t>s förslag:</w:t>
      </w:r>
      <w:r w:rsidR="00447AE7">
        <w:t xml:space="preserve"> </w:t>
      </w:r>
      <w:r>
        <w:t>Överensstämmer med regeringens.</w:t>
      </w:r>
    </w:p>
    <w:p w14:paraId="14C9E994" w14:textId="0719A050" w:rsidR="00447AE7" w:rsidRDefault="00641A56" w:rsidP="00EF15DB">
      <w:pPr>
        <w:pStyle w:val="Brdtextmedindrag"/>
      </w:pPr>
      <w:r w:rsidRPr="00641A56">
        <w:rPr>
          <w:b/>
        </w:rPr>
        <w:t>Remissinstanserna:</w:t>
      </w:r>
      <w:r>
        <w:t xml:space="preserve"> Inga remissinstanser har synpunkter på ikraftträdandet eller övergångsbestämmelsen. </w:t>
      </w:r>
    </w:p>
    <w:p w14:paraId="7D27E477" w14:textId="3CEC0D57" w:rsidR="007C3B06" w:rsidRDefault="007C3B06" w:rsidP="00EF15DB">
      <w:pPr>
        <w:pStyle w:val="Brdtextmedindrag"/>
      </w:pPr>
      <w:r w:rsidRPr="000A1C80">
        <w:rPr>
          <w:b/>
        </w:rPr>
        <w:t>Skälen för regeringens förslag:</w:t>
      </w:r>
      <w:r>
        <w:t xml:space="preserve"> </w:t>
      </w:r>
      <w:bookmarkStart w:id="8" w:name="_Hlk17464763"/>
      <w:r w:rsidR="00C67C27">
        <w:t xml:space="preserve">Trängselskatt </w:t>
      </w:r>
      <w:r w:rsidR="00D27A03">
        <w:t xml:space="preserve">bör tas ut för </w:t>
      </w:r>
      <w:r w:rsidR="00481C90">
        <w:t>resor</w:t>
      </w:r>
      <w:r w:rsidR="00D27A03">
        <w:t xml:space="preserve"> genom Marieholmstunneln fr.o.m. den tidpunkt då tunneln öppnar för trafik</w:t>
      </w:r>
      <w:bookmarkEnd w:id="8"/>
      <w:r w:rsidR="008643CF">
        <w:t>.</w:t>
      </w:r>
      <w:r w:rsidR="00D27A03">
        <w:t xml:space="preserve"> Det är i detta skede inte möjligt att med exakthet säga när detta kommer att ske</w:t>
      </w:r>
      <w:r w:rsidR="00BC7102">
        <w:t>.</w:t>
      </w:r>
      <w:r w:rsidR="008643CF">
        <w:t xml:space="preserve"> Mot denna bakgrund föreslås att regeringen bemyndigas att sätta lagändringarna i kraft den dag</w:t>
      </w:r>
      <w:r w:rsidR="00562E1C">
        <w:t xml:space="preserve"> som</w:t>
      </w:r>
      <w:r w:rsidR="008643CF">
        <w:t xml:space="preserve"> regeringen bestämmer.</w:t>
      </w:r>
    </w:p>
    <w:p w14:paraId="3A93E3B9" w14:textId="52D9DB2F" w:rsidR="008C204E" w:rsidRDefault="008643CF" w:rsidP="001E510A">
      <w:pPr>
        <w:pStyle w:val="Brdtextmedindrag"/>
      </w:pPr>
      <w:r>
        <w:t xml:space="preserve">Äldre bestämmelser ska fortfarande gälla för passager av betalstationer som sker före ikraftträdandet. </w:t>
      </w:r>
    </w:p>
    <w:p w14:paraId="48C3CF0D" w14:textId="7C55B5DF" w:rsidR="008C204E" w:rsidRDefault="008C204E" w:rsidP="008C204E">
      <w:pPr>
        <w:pStyle w:val="Rubrik1"/>
      </w:pPr>
      <w:bookmarkStart w:id="9" w:name="_Toc22135468"/>
      <w:r>
        <w:t>Konsekvenser</w:t>
      </w:r>
      <w:bookmarkEnd w:id="9"/>
    </w:p>
    <w:p w14:paraId="77AEE21F" w14:textId="05BF21B0" w:rsidR="003D0872" w:rsidRDefault="009B0DE2" w:rsidP="00755A4A">
      <w:pPr>
        <w:pStyle w:val="Rubrik2"/>
        <w:spacing w:before="0"/>
      </w:pPr>
      <w:bookmarkStart w:id="10" w:name="_Toc22135469"/>
      <w:bookmarkStart w:id="11" w:name="_Hlk17039978"/>
      <w:r w:rsidRPr="009B0DE2">
        <w:t>Syfte och alternativa lösningar</w:t>
      </w:r>
      <w:bookmarkEnd w:id="10"/>
    </w:p>
    <w:bookmarkEnd w:id="11"/>
    <w:p w14:paraId="250982EB" w14:textId="47268A9D" w:rsidR="00140417" w:rsidRDefault="00044BDD" w:rsidP="00140417">
      <w:pPr>
        <w:pStyle w:val="Brdtextmedindrag"/>
        <w:ind w:firstLine="0"/>
      </w:pPr>
      <w:r>
        <w:t>Öppnandet av Marieholmstunneln medför att vissa resor med bil mellan östra Göteborg och norra Hisingen som i</w:t>
      </w:r>
      <w:r w:rsidR="00BF2BB4">
        <w:t xml:space="preserve"> </w:t>
      </w:r>
      <w:r>
        <w:t>dag är skattebelagda blir skattefria. Förslaget</w:t>
      </w:r>
      <w:r w:rsidR="008068A5">
        <w:t xml:space="preserve"> i propositionen</w:t>
      </w:r>
      <w:r>
        <w:t xml:space="preserve"> innebär att det tillkommer två nya ringar för betalstationsplacering på kartan i </w:t>
      </w:r>
      <w:r w:rsidR="00FB3098">
        <w:t>bilaga</w:t>
      </w:r>
      <w:r w:rsidR="00E779DE">
        <w:t> </w:t>
      </w:r>
      <w:r w:rsidR="00FB3098">
        <w:t>2</w:t>
      </w:r>
      <w:r>
        <w:t xml:space="preserve"> i lagen om trängselskatt, vilket </w:t>
      </w:r>
      <w:r w:rsidR="008068A5">
        <w:t>medför</w:t>
      </w:r>
      <w:r>
        <w:t xml:space="preserve"> att </w:t>
      </w:r>
      <w:r w:rsidR="008068A5" w:rsidRPr="008068A5">
        <w:t xml:space="preserve">trängselskatt </w:t>
      </w:r>
      <w:r w:rsidR="00481C90">
        <w:t xml:space="preserve">kommer </w:t>
      </w:r>
      <w:r w:rsidR="008068A5" w:rsidRPr="008068A5">
        <w:t>tas ut för resor genom Marieholmstunneln</w:t>
      </w:r>
      <w:r>
        <w:t>.</w:t>
      </w:r>
    </w:p>
    <w:p w14:paraId="6FBE432F" w14:textId="3B97A0C1" w:rsidR="003D0872" w:rsidRPr="003D0872" w:rsidRDefault="00140417" w:rsidP="00140417">
      <w:pPr>
        <w:pStyle w:val="Brdtextmedindrag"/>
      </w:pPr>
      <w:r w:rsidRPr="00140417">
        <w:t>Trängselskatt</w:t>
      </w:r>
      <w:r w:rsidR="00EA66B9">
        <w:t>en i Göteborg</w:t>
      </w:r>
      <w:r w:rsidRPr="00140417">
        <w:t xml:space="preserve"> syftar till att förbättra framkomligheten, förbättra miljön och </w:t>
      </w:r>
      <w:r w:rsidR="00B854F2" w:rsidRPr="00B854F2">
        <w:t>bidra till finansieringen av investeringar i</w:t>
      </w:r>
      <w:r w:rsidR="00E731B6">
        <w:t xml:space="preserve"> </w:t>
      </w:r>
      <w:r w:rsidR="00B854F2" w:rsidRPr="00B854F2">
        <w:t xml:space="preserve">kollektivtrafik, järnväg och väg, bl.a. Västlänken och </w:t>
      </w:r>
      <w:r w:rsidR="000269FB">
        <w:t>d</w:t>
      </w:r>
      <w:r w:rsidR="00B854F2" w:rsidRPr="00B854F2">
        <w:t>en ny</w:t>
      </w:r>
      <w:r w:rsidR="000269FB">
        <w:t>a</w:t>
      </w:r>
      <w:r w:rsidR="00B854F2" w:rsidRPr="00B854F2">
        <w:t xml:space="preserve"> </w:t>
      </w:r>
      <w:proofErr w:type="spellStart"/>
      <w:r w:rsidR="00B854F2" w:rsidRPr="00B854F2">
        <w:t>älvförbindelse</w:t>
      </w:r>
      <w:r w:rsidR="000269FB">
        <w:t>n</w:t>
      </w:r>
      <w:proofErr w:type="spellEnd"/>
      <w:r w:rsidR="00B854F2" w:rsidRPr="00B854F2">
        <w:t xml:space="preserve"> vid Marieholm</w:t>
      </w:r>
      <w:r w:rsidRPr="00140417">
        <w:t xml:space="preserve">. </w:t>
      </w:r>
      <w:r w:rsidR="00044BDD">
        <w:t xml:space="preserve">Alternativet att </w:t>
      </w:r>
      <w:r w:rsidR="00C1501E">
        <w:t xml:space="preserve">trängselskatt inte tas ut för resor </w:t>
      </w:r>
      <w:r w:rsidR="00044BDD">
        <w:t>genom Marieholmstunneln</w:t>
      </w:r>
      <w:r w:rsidR="00A971C4">
        <w:t xml:space="preserve"> överensstämmer inte med </w:t>
      </w:r>
      <w:r w:rsidR="0000033F">
        <w:t>syftet med</w:t>
      </w:r>
      <w:r w:rsidR="00EB47F5">
        <w:t xml:space="preserve"> </w:t>
      </w:r>
      <w:r w:rsidR="00E769CF">
        <w:t>t</w:t>
      </w:r>
      <w:r w:rsidR="00EB47F5">
        <w:t>rängselskatt</w:t>
      </w:r>
      <w:r w:rsidR="0000033F">
        <w:t>en</w:t>
      </w:r>
      <w:r w:rsidR="00EB47F5">
        <w:t xml:space="preserve"> i Göteborg</w:t>
      </w:r>
      <w:r w:rsidR="001E510A">
        <w:t xml:space="preserve">. </w:t>
      </w:r>
      <w:r w:rsidR="00B77E93">
        <w:t xml:space="preserve">Utan </w:t>
      </w:r>
      <w:r w:rsidR="00C1501E">
        <w:t xml:space="preserve">den </w:t>
      </w:r>
      <w:r w:rsidR="00B77E93">
        <w:t>föreslagn</w:t>
      </w:r>
      <w:r w:rsidR="00C1501E">
        <w:t>a ändringen</w:t>
      </w:r>
      <w:r w:rsidR="00B77E93">
        <w:t xml:space="preserve"> </w:t>
      </w:r>
      <w:r>
        <w:t>uppkommer en</w:t>
      </w:r>
      <w:r w:rsidR="001E510A">
        <w:t xml:space="preserve"> s.k.</w:t>
      </w:r>
      <w:r>
        <w:t xml:space="preserve"> smitväg</w:t>
      </w:r>
      <w:r w:rsidR="00A971C4">
        <w:t xml:space="preserve"> mellan östra Göteborg och norra Hisingen.</w:t>
      </w:r>
      <w:r>
        <w:t xml:space="preserve"> </w:t>
      </w:r>
      <w:r w:rsidR="00C1501E">
        <w:t xml:space="preserve">I en sådan situation bedömer den utredning som ligger till grund för hemställan, vilken bedömning regeringen instämmer i, att </w:t>
      </w:r>
      <w:r w:rsidR="00850AA4">
        <w:t>s</w:t>
      </w:r>
      <w:r w:rsidR="00044BDD">
        <w:t xml:space="preserve">katteintäkterna </w:t>
      </w:r>
      <w:r w:rsidR="00C1501E">
        <w:t xml:space="preserve">skulle </w:t>
      </w:r>
      <w:r w:rsidR="00044BDD">
        <w:t>minska, vilket medför minskad finansiering</w:t>
      </w:r>
      <w:r w:rsidRPr="00140417">
        <w:t xml:space="preserve"> av kollektivtrafik, järnväg och väg i Göteborgsregionen</w:t>
      </w:r>
      <w:r>
        <w:t xml:space="preserve">. </w:t>
      </w:r>
      <w:r w:rsidR="00C1501E">
        <w:t>Vidare bedöms att f</w:t>
      </w:r>
      <w:r>
        <w:t xml:space="preserve">ramkomligheten </w:t>
      </w:r>
      <w:r w:rsidR="00C1501E">
        <w:t xml:space="preserve">skulle </w:t>
      </w:r>
      <w:r>
        <w:t xml:space="preserve">bli </w:t>
      </w:r>
      <w:r w:rsidR="002F10E7">
        <w:t>sämre</w:t>
      </w:r>
      <w:r>
        <w:t xml:space="preserve"> och </w:t>
      </w:r>
      <w:r w:rsidR="00C1501E">
        <w:t xml:space="preserve">att </w:t>
      </w:r>
      <w:r>
        <w:t xml:space="preserve">fordonsrelaterade utsläpp </w:t>
      </w:r>
      <w:r w:rsidR="00C1501E">
        <w:t xml:space="preserve">skulle </w:t>
      </w:r>
      <w:r>
        <w:t>öka.</w:t>
      </w:r>
      <w:r w:rsidR="00C1501E">
        <w:t xml:space="preserve"> Mot denna bakgrund bedömer regeringen att det inte finns några rimliga alternativa lösningar till den som föreslås i propositionen.</w:t>
      </w:r>
    </w:p>
    <w:p w14:paraId="4C710FC0" w14:textId="73ED940D" w:rsidR="008C204E" w:rsidRDefault="003D0872" w:rsidP="008C204E">
      <w:pPr>
        <w:pStyle w:val="Rubrik2"/>
      </w:pPr>
      <w:bookmarkStart w:id="12" w:name="_Toc22135470"/>
      <w:r>
        <w:lastRenderedPageBreak/>
        <w:t>Effekter för den enskilde, företagen och miljön</w:t>
      </w:r>
      <w:bookmarkEnd w:id="12"/>
    </w:p>
    <w:p w14:paraId="1C5942E6" w14:textId="58AF5F61" w:rsidR="008C204E" w:rsidRDefault="00C8356D" w:rsidP="008C204E">
      <w:pPr>
        <w:pStyle w:val="Brdtext"/>
      </w:pPr>
      <w:r>
        <w:t xml:space="preserve">Kostnaderna för trängselskatt bedöms inte påtagligt </w:t>
      </w:r>
      <w:r w:rsidR="00D151A6">
        <w:t>förändras</w:t>
      </w:r>
      <w:r>
        <w:t xml:space="preserve"> för den enskilde eller företagen jämför</w:t>
      </w:r>
      <w:r w:rsidR="005C483C">
        <w:t>t</w:t>
      </w:r>
      <w:r>
        <w:t xml:space="preserve"> med nuläget. </w:t>
      </w:r>
      <w:r w:rsidR="009C6ED4">
        <w:t>Öppnandet av Marieholmstunneln medför att tillgängligheten i vägtrafiksystemet förbättras</w:t>
      </w:r>
      <w:r w:rsidR="00A971C4">
        <w:t xml:space="preserve"> </w:t>
      </w:r>
      <w:r w:rsidR="00F1267A" w:rsidRPr="00F1267A">
        <w:t xml:space="preserve">och </w:t>
      </w:r>
      <w:r w:rsidR="00623453">
        <w:t xml:space="preserve">att </w:t>
      </w:r>
      <w:r w:rsidR="00F1267A" w:rsidRPr="00F1267A">
        <w:t>biltrafikflöde</w:t>
      </w:r>
      <w:r w:rsidR="00623453">
        <w:t>t</w:t>
      </w:r>
      <w:r w:rsidR="00F1267A" w:rsidRPr="00F1267A">
        <w:t xml:space="preserve"> på framför allt E6 </w:t>
      </w:r>
      <w:proofErr w:type="spellStart"/>
      <w:r w:rsidR="00F1267A" w:rsidRPr="00F1267A">
        <w:t>Kungälvsleden</w:t>
      </w:r>
      <w:proofErr w:type="spellEnd"/>
      <w:r w:rsidR="00F1267A" w:rsidRPr="00F1267A" w:rsidDel="00F1267A">
        <w:t xml:space="preserve"> </w:t>
      </w:r>
      <w:r w:rsidR="00623453">
        <w:t>ökar.</w:t>
      </w:r>
      <w:r w:rsidR="00F1267A" w:rsidRPr="00F1267A" w:rsidDel="00F1267A">
        <w:t xml:space="preserve"> </w:t>
      </w:r>
      <w:r w:rsidR="00DD5160">
        <w:t>D</w:t>
      </w:r>
      <w:r w:rsidR="000706BF">
        <w:t xml:space="preserve">en sammantagna </w:t>
      </w:r>
      <w:r>
        <w:t>trafikmängden</w:t>
      </w:r>
      <w:r w:rsidR="00A971C4">
        <w:t xml:space="preserve"> ökar något</w:t>
      </w:r>
      <w:r w:rsidR="00277505">
        <w:t>, vilket medför att</w:t>
      </w:r>
      <w:r>
        <w:t xml:space="preserve"> koldioxidutsläpp</w:t>
      </w:r>
      <w:r w:rsidR="00277505">
        <w:t xml:space="preserve"> och övriga fordonsrelaterade utsläpp ökar</w:t>
      </w:r>
      <w:r w:rsidR="00A971C4">
        <w:t xml:space="preserve"> något</w:t>
      </w:r>
      <w:r w:rsidR="00277505">
        <w:t xml:space="preserve">. </w:t>
      </w:r>
      <w:r w:rsidR="00923698" w:rsidRPr="00923698">
        <w:t xml:space="preserve">Förslaget </w:t>
      </w:r>
      <w:r w:rsidR="00B257D3">
        <w:t xml:space="preserve">om trängselskatt i Marieholmstunneln </w:t>
      </w:r>
      <w:r w:rsidR="00923698" w:rsidRPr="00923698">
        <w:t>minskar de</w:t>
      </w:r>
      <w:r w:rsidR="00277505">
        <w:t>ssa</w:t>
      </w:r>
      <w:r w:rsidR="00923698" w:rsidRPr="00923698">
        <w:t xml:space="preserve"> negativa </w:t>
      </w:r>
      <w:r w:rsidR="00277505">
        <w:t>miljöeffekter.</w:t>
      </w:r>
    </w:p>
    <w:p w14:paraId="60745760" w14:textId="630F1588" w:rsidR="00A971C4" w:rsidRPr="00A971C4" w:rsidRDefault="00A971C4" w:rsidP="00A971C4">
      <w:pPr>
        <w:pStyle w:val="Brdtextmedindrag"/>
      </w:pPr>
      <w:r>
        <w:t>Framkomligheten bedöms öka något till följd av förslaget om trängselskatt i Marieholmstunneln.</w:t>
      </w:r>
    </w:p>
    <w:p w14:paraId="71F842D3" w14:textId="7CF29BD7" w:rsidR="008C204E" w:rsidRDefault="008C204E" w:rsidP="008C204E">
      <w:pPr>
        <w:pStyle w:val="Rubrik2"/>
      </w:pPr>
      <w:bookmarkStart w:id="13" w:name="_Toc22135471"/>
      <w:r>
        <w:t>Offentligfinansiella effekter</w:t>
      </w:r>
      <w:bookmarkEnd w:id="13"/>
    </w:p>
    <w:p w14:paraId="1BBC0982" w14:textId="557D6F30" w:rsidR="00280B14" w:rsidRPr="00280B14" w:rsidRDefault="00280B14" w:rsidP="00037502">
      <w:pPr>
        <w:pStyle w:val="Brdtext"/>
      </w:pPr>
      <w:r>
        <w:t>Mari</w:t>
      </w:r>
      <w:r w:rsidR="00037502">
        <w:t>e</w:t>
      </w:r>
      <w:r>
        <w:t xml:space="preserve">holmstunneln skapar en ny </w:t>
      </w:r>
      <w:r w:rsidR="0004042C">
        <w:t>bilväg</w:t>
      </w:r>
      <w:r>
        <w:t xml:space="preserve"> mellan</w:t>
      </w:r>
      <w:r w:rsidR="00C55C2F">
        <w:t xml:space="preserve"> östra Göteborg och norra</w:t>
      </w:r>
      <w:r>
        <w:t xml:space="preserve"> Hisingen. </w:t>
      </w:r>
      <w:r w:rsidR="007E53DB">
        <w:t>Om</w:t>
      </w:r>
      <w:r w:rsidR="00864E43">
        <w:t xml:space="preserve"> </w:t>
      </w:r>
      <w:r w:rsidR="00692118">
        <w:t>resor</w:t>
      </w:r>
      <w:r w:rsidR="00864E43">
        <w:t xml:space="preserve"> genom</w:t>
      </w:r>
      <w:r w:rsidR="007E53DB">
        <w:t xml:space="preserve"> Mari</w:t>
      </w:r>
      <w:r w:rsidR="00037502">
        <w:t>e</w:t>
      </w:r>
      <w:r w:rsidR="007E53DB">
        <w:t>ho</w:t>
      </w:r>
      <w:r w:rsidR="00C537A0">
        <w:t>l</w:t>
      </w:r>
      <w:r w:rsidR="007E53DB">
        <w:t xml:space="preserve">mstunneln </w:t>
      </w:r>
      <w:r w:rsidR="006B00A0">
        <w:t xml:space="preserve">skulle </w:t>
      </w:r>
      <w:r w:rsidR="000706BF">
        <w:t>bli skattefri</w:t>
      </w:r>
      <w:r w:rsidR="00864E43">
        <w:t>a</w:t>
      </w:r>
      <w:r w:rsidR="000706BF">
        <w:t xml:space="preserve"> </w:t>
      </w:r>
      <w:r>
        <w:t xml:space="preserve">bedöms </w:t>
      </w:r>
      <w:r w:rsidR="007E53DB" w:rsidRPr="005000C9">
        <w:t>skatte</w:t>
      </w:r>
      <w:r w:rsidRPr="005000C9">
        <w:t>intäkterna</w:t>
      </w:r>
      <w:r w:rsidR="007E53DB" w:rsidRPr="005000C9">
        <w:t xml:space="preserve"> </w:t>
      </w:r>
      <w:r w:rsidR="00F1400C" w:rsidRPr="005000C9">
        <w:t xml:space="preserve">preliminärt </w:t>
      </w:r>
      <w:r w:rsidR="007E53DB" w:rsidRPr="005000C9">
        <w:t>minska</w:t>
      </w:r>
      <w:r w:rsidRPr="005000C9">
        <w:t xml:space="preserve"> med omkring 10 miljoner kronor</w:t>
      </w:r>
      <w:r w:rsidR="000706BF" w:rsidRPr="005000C9">
        <w:t xml:space="preserve"> jämfört med nuläget, </w:t>
      </w:r>
      <w:r w:rsidR="00692118" w:rsidRPr="005000C9">
        <w:t xml:space="preserve">dvs. </w:t>
      </w:r>
      <w:r w:rsidR="000706BF" w:rsidRPr="005000C9">
        <w:t xml:space="preserve">innan tunneln </w:t>
      </w:r>
      <w:r w:rsidR="00692118" w:rsidRPr="005000C9">
        <w:t xml:space="preserve">har </w:t>
      </w:r>
      <w:r w:rsidR="000706BF" w:rsidRPr="005000C9">
        <w:t>öppna</w:t>
      </w:r>
      <w:r w:rsidR="00692118" w:rsidRPr="005000C9">
        <w:t>t</w:t>
      </w:r>
      <w:r w:rsidRPr="005000C9">
        <w:t>.</w:t>
      </w:r>
      <w:r w:rsidR="00037502" w:rsidRPr="005000C9">
        <w:t xml:space="preserve"> </w:t>
      </w:r>
      <w:r w:rsidR="00586A45" w:rsidRPr="005000C9">
        <w:t>Detta eftersom</w:t>
      </w:r>
      <w:r w:rsidR="00B95EAC" w:rsidRPr="005000C9">
        <w:t xml:space="preserve"> sådan</w:t>
      </w:r>
      <w:r w:rsidR="00586A45" w:rsidRPr="005000C9">
        <w:t xml:space="preserve"> </w:t>
      </w:r>
      <w:r w:rsidR="00A82664" w:rsidRPr="005000C9">
        <w:t xml:space="preserve">trafik </w:t>
      </w:r>
      <w:r w:rsidR="00586A45" w:rsidRPr="005000C9">
        <w:t xml:space="preserve">som tidigare </w:t>
      </w:r>
      <w:r w:rsidR="00A82664" w:rsidRPr="005000C9">
        <w:t xml:space="preserve">var </w:t>
      </w:r>
      <w:r w:rsidR="00586A45" w:rsidRPr="005000C9">
        <w:t>trängselskattebelagd då i stället kan pass</w:t>
      </w:r>
      <w:r w:rsidR="002F2BAE" w:rsidRPr="005000C9">
        <w:t>e</w:t>
      </w:r>
      <w:r w:rsidR="00586A45" w:rsidRPr="005000C9">
        <w:t>r</w:t>
      </w:r>
      <w:r w:rsidR="002F2BAE" w:rsidRPr="005000C9">
        <w:t>a</w:t>
      </w:r>
      <w:r w:rsidR="00586A45" w:rsidRPr="005000C9">
        <w:t xml:space="preserve"> via den </w:t>
      </w:r>
      <w:r w:rsidR="000B4C74" w:rsidRPr="005000C9">
        <w:t>skatte</w:t>
      </w:r>
      <w:r w:rsidR="00586A45" w:rsidRPr="005000C9">
        <w:t xml:space="preserve">fria tunneln. </w:t>
      </w:r>
      <w:r w:rsidR="00037502" w:rsidRPr="005000C9">
        <w:t>Förslaget</w:t>
      </w:r>
      <w:r w:rsidR="00864E43" w:rsidRPr="005000C9">
        <w:t xml:space="preserve"> att </w:t>
      </w:r>
      <w:r w:rsidR="00692118" w:rsidRPr="005000C9">
        <w:t>ta ut skatt för resor</w:t>
      </w:r>
      <w:r w:rsidR="00864E43" w:rsidRPr="005000C9">
        <w:t xml:space="preserve"> genom Marieholmstunneln</w:t>
      </w:r>
      <w:r w:rsidR="00037502" w:rsidRPr="005000C9">
        <w:t xml:space="preserve"> bedöms </w:t>
      </w:r>
      <w:r w:rsidR="00BB4F4B" w:rsidRPr="005000C9">
        <w:t xml:space="preserve">preliminärt </w:t>
      </w:r>
      <w:r w:rsidR="00037502" w:rsidRPr="005000C9">
        <w:t xml:space="preserve">medföra </w:t>
      </w:r>
      <w:r w:rsidR="000706BF" w:rsidRPr="005000C9">
        <w:t>2</w:t>
      </w:r>
      <w:r w:rsidR="00820785" w:rsidRPr="005000C9">
        <w:t>5</w:t>
      </w:r>
      <w:r w:rsidR="00037502" w:rsidRPr="005000C9">
        <w:t xml:space="preserve"> miljoner kronor i ökade årliga bruttoskatteintäkter jämfört med om passage</w:t>
      </w:r>
      <w:r w:rsidR="00864E43" w:rsidRPr="005000C9">
        <w:t>rna</w:t>
      </w:r>
      <w:r w:rsidR="00037502" w:rsidRPr="005000C9">
        <w:t xml:space="preserve"> </w:t>
      </w:r>
      <w:r w:rsidR="000706BF" w:rsidRPr="005000C9">
        <w:t>är skattefria</w:t>
      </w:r>
      <w:r w:rsidR="00037502" w:rsidRPr="005000C9">
        <w:t xml:space="preserve">. </w:t>
      </w:r>
      <w:r w:rsidR="000706BF" w:rsidRPr="005000C9">
        <w:t>Således bedöms skatteintäkterna öka med omkring 1</w:t>
      </w:r>
      <w:r w:rsidR="00820785" w:rsidRPr="005000C9">
        <w:t>5</w:t>
      </w:r>
      <w:r w:rsidR="000706BF" w:rsidRPr="005000C9">
        <w:t xml:space="preserve"> miljoner kronor per år jämfört med nu</w:t>
      </w:r>
      <w:r w:rsidR="003F6497" w:rsidRPr="005000C9">
        <w:t>varande intäkter</w:t>
      </w:r>
      <w:r w:rsidR="000706BF" w:rsidRPr="005000C9">
        <w:t>.</w:t>
      </w:r>
      <w:r w:rsidR="00D1161B" w:rsidRPr="005000C9">
        <w:t xml:space="preserve"> </w:t>
      </w:r>
      <w:r w:rsidR="00D1161B" w:rsidRPr="005000C9">
        <w:rPr>
          <w:i/>
        </w:rPr>
        <w:t>Svenskt Näringsliv</w:t>
      </w:r>
      <w:r w:rsidR="00D1161B" w:rsidRPr="005000C9">
        <w:t xml:space="preserve"> </w:t>
      </w:r>
      <w:r w:rsidR="00A0753E" w:rsidRPr="005000C9">
        <w:t>har</w:t>
      </w:r>
      <w:r w:rsidR="00A0753E">
        <w:t xml:space="preserve"> </w:t>
      </w:r>
      <w:r w:rsidR="006720AD" w:rsidRPr="006720AD">
        <w:t>framför</w:t>
      </w:r>
      <w:r w:rsidR="00A0753E">
        <w:t>t</w:t>
      </w:r>
      <w:r w:rsidR="006720AD" w:rsidRPr="006720AD">
        <w:t xml:space="preserve"> att det finns en </w:t>
      </w:r>
      <w:r w:rsidR="006720AD" w:rsidRPr="00AA2A05">
        <w:t xml:space="preserve">risk att </w:t>
      </w:r>
      <w:r w:rsidR="00B95EAC">
        <w:t>skatte</w:t>
      </w:r>
      <w:r w:rsidR="006720AD" w:rsidRPr="00AA2A05">
        <w:t>intäkter</w:t>
      </w:r>
      <w:r w:rsidR="00A75519">
        <w:t>na</w:t>
      </w:r>
      <w:r w:rsidR="006720AD" w:rsidRPr="00AA2A05">
        <w:t xml:space="preserve"> har överskattats</w:t>
      </w:r>
      <w:r w:rsidR="006720AD" w:rsidRPr="006720AD">
        <w:t xml:space="preserve"> </w:t>
      </w:r>
      <w:r w:rsidR="00B95EAC">
        <w:t xml:space="preserve">av Trafikverket </w:t>
      </w:r>
      <w:r w:rsidR="006720AD" w:rsidRPr="006720AD">
        <w:t>mot bakgrund av att man ifrågasätter riktigheten i utgångspunkten att förmånsbilar är mindre priskänsliga</w:t>
      </w:r>
      <w:r w:rsidR="006B00A0">
        <w:t xml:space="preserve"> då </w:t>
      </w:r>
      <w:r w:rsidR="00A75519" w:rsidRPr="009D5A36">
        <w:t>trängselskatt</w:t>
      </w:r>
      <w:r w:rsidR="006B00A0" w:rsidRPr="006B00A0">
        <w:t xml:space="preserve"> </w:t>
      </w:r>
      <w:r w:rsidR="006B00A0" w:rsidRPr="009D5A36">
        <w:t>numera</w:t>
      </w:r>
      <w:r w:rsidR="00A75519" w:rsidRPr="009D5A36">
        <w:t xml:space="preserve"> förmånsbeskattas.</w:t>
      </w:r>
      <w:r w:rsidR="00A75519">
        <w:rPr>
          <w:i/>
        </w:rPr>
        <w:t xml:space="preserve"> </w:t>
      </w:r>
      <w:r w:rsidR="002D2075">
        <w:t xml:space="preserve">Riksdagen beslutade om åtgärden </w:t>
      </w:r>
      <w:r w:rsidR="006D7D5D" w:rsidRPr="00A75519">
        <w:t>i december 2017</w:t>
      </w:r>
      <w:r w:rsidR="00B95EAC" w:rsidRPr="00A75519">
        <w:t xml:space="preserve">, dvs. efter </w:t>
      </w:r>
      <w:r w:rsidR="006D7D5D" w:rsidRPr="00A75519">
        <w:t xml:space="preserve">Trafikverkets beräkning om </w:t>
      </w:r>
      <w:r w:rsidR="00B95EAC" w:rsidRPr="00A75519">
        <w:t>skatteintäkterna</w:t>
      </w:r>
      <w:r w:rsidR="006D7D5D" w:rsidRPr="00A75519">
        <w:t xml:space="preserve"> i den bilagda utredningen till Hemställan från Trafikverket och Göteborgs kommun. </w:t>
      </w:r>
      <w:r w:rsidR="0000406F" w:rsidRPr="00A75519">
        <w:t xml:space="preserve">Regeringen bedömer </w:t>
      </w:r>
      <w:r w:rsidR="00B216F9" w:rsidRPr="00A75519">
        <w:t xml:space="preserve">dock </w:t>
      </w:r>
      <w:r w:rsidR="0000406F" w:rsidRPr="00A75519">
        <w:t xml:space="preserve">att </w:t>
      </w:r>
      <w:r w:rsidR="00A75519">
        <w:t xml:space="preserve">påverkan på beräkningen är låg </w:t>
      </w:r>
      <w:r w:rsidR="0000406F" w:rsidRPr="00A75519">
        <w:t>utifrån</w:t>
      </w:r>
      <w:r w:rsidR="00832B3A" w:rsidRPr="00A75519">
        <w:t xml:space="preserve"> </w:t>
      </w:r>
      <w:r w:rsidR="00F430E9" w:rsidRPr="00A75519">
        <w:t>uppskattning</w:t>
      </w:r>
      <w:r w:rsidR="00B95EAC" w:rsidRPr="00A75519">
        <w:t xml:space="preserve"> om att </w:t>
      </w:r>
      <w:r w:rsidR="00FD6496">
        <w:t xml:space="preserve">en mindre andel av </w:t>
      </w:r>
      <w:r w:rsidR="00F430E9" w:rsidRPr="00A75519">
        <w:t xml:space="preserve">trängselskatteintäkterna kan knytas till </w:t>
      </w:r>
      <w:r w:rsidR="00B95EAC" w:rsidRPr="00A75519">
        <w:t xml:space="preserve">privata resor med förmånsbil och att </w:t>
      </w:r>
      <w:r w:rsidR="00A75519">
        <w:t xml:space="preserve">trängselskatteintäkterna från sådana resor </w:t>
      </w:r>
      <w:r w:rsidR="00BF6FF5" w:rsidRPr="00A75519">
        <w:t xml:space="preserve">antas </w:t>
      </w:r>
      <w:r w:rsidR="00B95EAC" w:rsidRPr="00A75519">
        <w:t>minska med 10 procent</w:t>
      </w:r>
      <w:r w:rsidR="00B1044C" w:rsidRPr="00A75519">
        <w:t xml:space="preserve"> då förmånen beskattas</w:t>
      </w:r>
      <w:r w:rsidR="00B95EAC" w:rsidRPr="00A75519">
        <w:t>.</w:t>
      </w:r>
      <w:r w:rsidR="00B216F9" w:rsidRPr="00A75519">
        <w:t xml:space="preserve"> </w:t>
      </w:r>
      <w:r w:rsidR="002D2075" w:rsidRPr="00A75519">
        <w:t>Om</w:t>
      </w:r>
      <w:r w:rsidR="00BF6FF5" w:rsidRPr="00A75519">
        <w:t xml:space="preserve"> </w:t>
      </w:r>
      <w:r w:rsidR="0034660F">
        <w:t xml:space="preserve">uppskattning av </w:t>
      </w:r>
      <w:r w:rsidR="00B4300C">
        <w:t xml:space="preserve">trängselskatteintäkter från </w:t>
      </w:r>
      <w:r w:rsidR="00BF6FF5" w:rsidRPr="00A75519">
        <w:t>förmånsbil</w:t>
      </w:r>
      <w:r w:rsidR="0034660F">
        <w:t>ar</w:t>
      </w:r>
      <w:r w:rsidR="00BF6FF5" w:rsidRPr="00A75519">
        <w:t xml:space="preserve"> och antagande om beteendeeffe</w:t>
      </w:r>
      <w:r w:rsidR="00F430E9" w:rsidRPr="00A75519">
        <w:t>kt</w:t>
      </w:r>
      <w:r w:rsidR="00BF6FF5" w:rsidRPr="00A75519">
        <w:t xml:space="preserve">er, se vidare </w:t>
      </w:r>
      <w:r w:rsidR="00832B3A" w:rsidRPr="00A75519">
        <w:t xml:space="preserve">i konsekvensanalysen till förslaget </w:t>
      </w:r>
      <w:r w:rsidR="00B95EAC" w:rsidRPr="00A75519">
        <w:t>om</w:t>
      </w:r>
      <w:r w:rsidR="00B1044C" w:rsidRPr="00A75519">
        <w:t xml:space="preserve"> </w:t>
      </w:r>
      <w:r w:rsidR="00330C6D" w:rsidRPr="00A75519">
        <w:t>förmån av betald trängselskatt och infrastrukturavgifter</w:t>
      </w:r>
      <w:r w:rsidR="00832B3A" w:rsidRPr="00A75519">
        <w:t xml:space="preserve"> i budgetpropos</w:t>
      </w:r>
      <w:r w:rsidR="00207A06" w:rsidRPr="00A75519">
        <w:t>itionen för 2018</w:t>
      </w:r>
      <w:r w:rsidR="001757E5" w:rsidRPr="00A75519">
        <w:t xml:space="preserve"> (</w:t>
      </w:r>
      <w:r w:rsidR="00694912" w:rsidRPr="00A75519">
        <w:t>prop. 2017/18:1</w:t>
      </w:r>
      <w:r w:rsidR="00AE72C2" w:rsidRPr="00A75519">
        <w:t xml:space="preserve"> Förslag till statens budget för 2018, finansplan och skattefrågor avsnitt</w:t>
      </w:r>
      <w:r w:rsidR="00330C6D" w:rsidRPr="00A75519">
        <w:t xml:space="preserve"> 6.5.8)</w:t>
      </w:r>
      <w:r w:rsidR="00207A06" w:rsidRPr="00A75519">
        <w:t xml:space="preserve">. </w:t>
      </w:r>
    </w:p>
    <w:p w14:paraId="6A799AEE" w14:textId="7A2ED762" w:rsidR="00A971C4" w:rsidRDefault="00621D5E" w:rsidP="001E510A">
      <w:pPr>
        <w:pStyle w:val="Brdtextmedindrag"/>
      </w:pPr>
      <w:r w:rsidRPr="00621D5E">
        <w:t xml:space="preserve">Förslaget bedöms preliminärt medföra ökade system- och administrationskostnader för Trafikverket och Transportstyrelsen om ca </w:t>
      </w:r>
      <w:r w:rsidR="00F25385">
        <w:t>1</w:t>
      </w:r>
      <w:r w:rsidR="007E4872">
        <w:t>,</w:t>
      </w:r>
      <w:r w:rsidR="00F25385">
        <w:t>3</w:t>
      </w:r>
      <w:r w:rsidR="007E4872">
        <w:t>5</w:t>
      </w:r>
      <w:r w:rsidRPr="00621D5E">
        <w:t xml:space="preserve"> miljoner kronor per år samt engångskostnader om ca 1 milj</w:t>
      </w:r>
      <w:r w:rsidR="007E4872">
        <w:t>on</w:t>
      </w:r>
      <w:r w:rsidRPr="00621D5E">
        <w:t xml:space="preserve"> kronor för bl.a. systemanpassningar och informationsinsatser för Transportsstyrelsen. Sådana tillkommande kostnader </w:t>
      </w:r>
      <w:r w:rsidRPr="006406BC">
        <w:t xml:space="preserve">ryms inom anslag 1:14 Trängselskatt i Göteborg. </w:t>
      </w:r>
      <w:r w:rsidR="007E4872" w:rsidRPr="006406BC">
        <w:t>D</w:t>
      </w:r>
      <w:r w:rsidRPr="006406BC">
        <w:t xml:space="preserve">essutom </w:t>
      </w:r>
      <w:r w:rsidR="007E4872" w:rsidRPr="006406BC">
        <w:t>behöver</w:t>
      </w:r>
      <w:r w:rsidRPr="006406BC">
        <w:t xml:space="preserve"> </w:t>
      </w:r>
      <w:r w:rsidR="00216026" w:rsidRPr="006406BC">
        <w:t>två</w:t>
      </w:r>
      <w:r w:rsidR="007E4872" w:rsidRPr="006406BC">
        <w:t xml:space="preserve"> </w:t>
      </w:r>
      <w:r w:rsidRPr="006406BC">
        <w:t xml:space="preserve">nya </w:t>
      </w:r>
      <w:r w:rsidR="007E4872" w:rsidRPr="006406BC">
        <w:t>betalstationer</w:t>
      </w:r>
      <w:r w:rsidRPr="006406BC">
        <w:t xml:space="preserve"> sättas up</w:t>
      </w:r>
      <w:r w:rsidR="007E4872" w:rsidRPr="006406BC">
        <w:t xml:space="preserve">p </w:t>
      </w:r>
      <w:r w:rsidR="008B2624" w:rsidRPr="006406BC">
        <w:t>vid</w:t>
      </w:r>
      <w:r w:rsidRPr="006406BC">
        <w:t xml:space="preserve"> </w:t>
      </w:r>
      <w:r w:rsidR="007E4872" w:rsidRPr="006406BC">
        <w:t>Marieholmstunneln</w:t>
      </w:r>
      <w:r w:rsidRPr="006406BC">
        <w:t>. Detta be</w:t>
      </w:r>
      <w:r w:rsidR="00744723" w:rsidRPr="006406BC">
        <w:t>döms</w:t>
      </w:r>
      <w:r w:rsidRPr="006406BC">
        <w:t xml:space="preserve"> innebära en investeringskostnad om ca </w:t>
      </w:r>
      <w:r w:rsidR="00A732D1" w:rsidRPr="006406BC">
        <w:t>6</w:t>
      </w:r>
      <w:r w:rsidR="00923698" w:rsidRPr="006406BC">
        <w:t xml:space="preserve"> </w:t>
      </w:r>
      <w:r w:rsidRPr="006406BC">
        <w:t xml:space="preserve">miljoner kronor, vilket </w:t>
      </w:r>
      <w:r w:rsidR="00E643C3" w:rsidRPr="006406BC">
        <w:t xml:space="preserve">i budgetpropositionen </w:t>
      </w:r>
      <w:r w:rsidR="000932A5" w:rsidRPr="006406BC">
        <w:t xml:space="preserve">för </w:t>
      </w:r>
      <w:r w:rsidR="00E643C3" w:rsidRPr="006406BC">
        <w:t>2020</w:t>
      </w:r>
      <w:r w:rsidR="000932A5" w:rsidRPr="006406BC">
        <w:t xml:space="preserve"> (prop. 2019/20:1) </w:t>
      </w:r>
      <w:r w:rsidR="00E643C3" w:rsidRPr="006406BC">
        <w:t xml:space="preserve">beräknats </w:t>
      </w:r>
      <w:r w:rsidRPr="006406BC">
        <w:t xml:space="preserve">finansieras </w:t>
      </w:r>
      <w:r w:rsidR="00E21177" w:rsidRPr="006406BC">
        <w:t xml:space="preserve">med medel </w:t>
      </w:r>
      <w:r w:rsidR="00E643C3" w:rsidRPr="006406BC">
        <w:t>under</w:t>
      </w:r>
      <w:r w:rsidRPr="006406BC">
        <w:t xml:space="preserve"> anslag </w:t>
      </w:r>
      <w:r w:rsidRPr="006406BC">
        <w:lastRenderedPageBreak/>
        <w:t xml:space="preserve">1:14 Trängselskatt i Göteborg. Kapitalkostnaderna till följd av en sådan investering beräknas till ca </w:t>
      </w:r>
      <w:r w:rsidR="00923698" w:rsidRPr="006406BC">
        <w:t>0,</w:t>
      </w:r>
      <w:r w:rsidR="005C55FB" w:rsidRPr="006406BC">
        <w:t>6</w:t>
      </w:r>
      <w:r w:rsidRPr="006406BC">
        <w:t xml:space="preserve"> miljoner kronor per år under </w:t>
      </w:r>
      <w:r w:rsidR="00216026" w:rsidRPr="006406BC">
        <w:t>tio</w:t>
      </w:r>
      <w:r w:rsidRPr="006406BC">
        <w:t xml:space="preserve"> år.</w:t>
      </w:r>
      <w:r w:rsidR="00E06938" w:rsidRPr="006406BC">
        <w:t xml:space="preserve"> Förslaget bedöms medföra endast ringa merkostnader och merarbete för Skatteverket</w:t>
      </w:r>
      <w:r w:rsidR="002D1ED8" w:rsidRPr="006406BC">
        <w:t>, Kronofogdemyndigheten</w:t>
      </w:r>
      <w:r w:rsidR="00580482">
        <w:t xml:space="preserve"> </w:t>
      </w:r>
      <w:r w:rsidR="00E06938">
        <w:t>och de allmänna förvaltningsdomstolarna.</w:t>
      </w:r>
      <w:r w:rsidRPr="00621D5E">
        <w:t xml:space="preserve"> Alla ökade administrativa kostnader som följer av förslaget finansieras inom befintliga ramar på anslag 1:14 Trängselskatt i Göteborg.</w:t>
      </w:r>
    </w:p>
    <w:p w14:paraId="232309FF" w14:textId="229B69BD" w:rsidR="00923698" w:rsidRDefault="00A971C4" w:rsidP="00FF19F0">
      <w:pPr>
        <w:pStyle w:val="Brdtextmedindrag"/>
      </w:pPr>
      <w:r w:rsidRPr="00A971C4">
        <w:t xml:space="preserve">Förslaget bedöms medföra att överskottet från trängselskatt i Göteborg bibehålls och </w:t>
      </w:r>
      <w:r w:rsidR="00820785">
        <w:t xml:space="preserve">även </w:t>
      </w:r>
      <w:r w:rsidRPr="00A971C4">
        <w:t>ökar något</w:t>
      </w:r>
      <w:r w:rsidR="00216026">
        <w:t xml:space="preserve"> jämfört med nuläget, dvs. innan tunneln har öppnat</w:t>
      </w:r>
      <w:r w:rsidRPr="00A971C4">
        <w:t xml:space="preserve">. </w:t>
      </w:r>
      <w:r w:rsidR="00FF19F0" w:rsidRPr="00FF19F0">
        <w:t xml:space="preserve">Överskottet beräknas som intäkterna som erhålls från trängselskatt </w:t>
      </w:r>
      <w:r w:rsidR="00216026">
        <w:t>reducerat med</w:t>
      </w:r>
      <w:r w:rsidR="00FF19F0" w:rsidRPr="00FF19F0">
        <w:t xml:space="preserve"> system- och administrationskostnaderna. </w:t>
      </w:r>
      <w:r w:rsidR="00FF19F0">
        <w:t>Överskottet används till utgifter för finansiering av investeringar i kollektivtrafik, järnväg och väg i Göteborgsregionen</w:t>
      </w:r>
      <w:r w:rsidR="00FF19F0" w:rsidRPr="00FF19F0">
        <w:t xml:space="preserve">. </w:t>
      </w:r>
      <w:r w:rsidRPr="00A971C4">
        <w:t xml:space="preserve">Sammantaget bedöms trängselskattens finansiering av kollektivtrafik, järnväg och väg i Göteborgsregionen påverkas marginellt. </w:t>
      </w:r>
      <w:r w:rsidR="00621D5E" w:rsidRPr="00621D5E">
        <w:t xml:space="preserve"> </w:t>
      </w:r>
    </w:p>
    <w:p w14:paraId="397CF6BE" w14:textId="6C2842FF" w:rsidR="002A571B" w:rsidRDefault="00D73CC9" w:rsidP="00191F5F">
      <w:pPr>
        <w:pStyle w:val="Brdtextmedindrag"/>
      </w:pPr>
      <w:r w:rsidRPr="00D233B7">
        <w:t xml:space="preserve">De kostnader som förslaget innebär under 2020 i form av investeringar i nya betalstationer har beaktats i budgetförslaget i </w:t>
      </w:r>
      <w:r w:rsidR="00C333A5" w:rsidRPr="00D233B7">
        <w:t>b</w:t>
      </w:r>
      <w:r w:rsidRPr="00D233B7">
        <w:t>udgetpropositionen för 2020</w:t>
      </w:r>
      <w:r w:rsidR="00577DFB" w:rsidRPr="00D233B7">
        <w:t>.</w:t>
      </w:r>
      <w:r w:rsidR="00456B78" w:rsidRPr="00D233B7">
        <w:t xml:space="preserve"> </w:t>
      </w:r>
      <w:r w:rsidRPr="00D233B7">
        <w:t>De övriga b</w:t>
      </w:r>
      <w:r w:rsidR="00621D5E" w:rsidRPr="00D233B7">
        <w:t>udgeteffekter för staten</w:t>
      </w:r>
      <w:r w:rsidRPr="00D233B7">
        <w:t xml:space="preserve"> som en trängselskatt för resor genom Marieholmstunneln medför</w:t>
      </w:r>
      <w:r w:rsidR="00621D5E" w:rsidRPr="00D233B7">
        <w:t xml:space="preserve"> behandlas i framtida budgethantering.</w:t>
      </w:r>
    </w:p>
    <w:p w14:paraId="3E766143" w14:textId="4C907AFB" w:rsidR="004C3D80" w:rsidRDefault="00191F5F" w:rsidP="004C3D80">
      <w:pPr>
        <w:pStyle w:val="Rubrik2"/>
      </w:pPr>
      <w:bookmarkStart w:id="14" w:name="_Toc22135472"/>
      <w:r>
        <w:t>Övriga</w:t>
      </w:r>
      <w:r w:rsidR="002A571B">
        <w:t xml:space="preserve"> effekter</w:t>
      </w:r>
      <w:bookmarkEnd w:id="14"/>
    </w:p>
    <w:p w14:paraId="2F0DBB50" w14:textId="60332F26" w:rsidR="002A571B" w:rsidRDefault="00983DDC" w:rsidP="00BD6F7D">
      <w:pPr>
        <w:pStyle w:val="Brdtext"/>
      </w:pPr>
      <w:r w:rsidRPr="00983DDC">
        <w:t xml:space="preserve">Då förslaget bedöms ge upphov till små effekter bedöms det inte leda till några konsekvenser </w:t>
      </w:r>
      <w:r w:rsidR="00372D87">
        <w:t>för</w:t>
      </w:r>
      <w:r w:rsidRPr="00983DDC">
        <w:t xml:space="preserve"> den ekonomiska jämställdheten mellan kvinnor och män eller för sysselsättningen. Förslaget bedöms inte innebära några fördelningsmässiga effekter. </w:t>
      </w:r>
      <w:r w:rsidRPr="00F1699C">
        <w:t xml:space="preserve">Förslaget </w:t>
      </w:r>
      <w:r w:rsidR="00372D87">
        <w:t xml:space="preserve">bedöms vara </w:t>
      </w:r>
      <w:r w:rsidRPr="00F1699C">
        <w:t>förenligt med EU-rätten.</w:t>
      </w:r>
    </w:p>
    <w:p w14:paraId="4F080EE9" w14:textId="0E2C00BC" w:rsidR="008C204E" w:rsidRDefault="008C204E" w:rsidP="008C204E">
      <w:pPr>
        <w:pStyle w:val="Rubrik1"/>
      </w:pPr>
      <w:bookmarkStart w:id="15" w:name="_Toc22135473"/>
      <w:r>
        <w:t>Författningskommentar</w:t>
      </w:r>
      <w:bookmarkEnd w:id="15"/>
    </w:p>
    <w:p w14:paraId="4924D32F" w14:textId="0F903647" w:rsidR="00EF6DF1" w:rsidRDefault="00EF6DF1" w:rsidP="001C34CF">
      <w:pPr>
        <w:pStyle w:val="Rubrik2"/>
        <w:spacing w:before="0"/>
      </w:pPr>
      <w:bookmarkStart w:id="16" w:name="_Toc22135474"/>
      <w:r>
        <w:t>Förslaget till lag om ändring i lagen (2004:629) om trängselskatt</w:t>
      </w:r>
      <w:bookmarkEnd w:id="16"/>
    </w:p>
    <w:p w14:paraId="2A7EFC63" w14:textId="03917637" w:rsidR="00EF6DF1" w:rsidRPr="00EF6DF1" w:rsidRDefault="00EF6DF1" w:rsidP="00EF6DF1">
      <w:pPr>
        <w:pStyle w:val="Brdtext"/>
        <w:rPr>
          <w:i/>
        </w:rPr>
      </w:pPr>
      <w:r w:rsidRPr="00EF6DF1">
        <w:rPr>
          <w:i/>
        </w:rPr>
        <w:t>Bilaga 2</w:t>
      </w:r>
    </w:p>
    <w:p w14:paraId="7E70C2DD" w14:textId="0202B9A6" w:rsidR="00EF6DF1" w:rsidRDefault="00EF6DF1" w:rsidP="00EF6DF1">
      <w:pPr>
        <w:pStyle w:val="Brdtext"/>
      </w:pPr>
      <w:r>
        <w:t xml:space="preserve">Kartan i </w:t>
      </w:r>
      <w:r w:rsidRPr="00EF6DF1">
        <w:rPr>
          <w:i/>
        </w:rPr>
        <w:t>punkt 1</w:t>
      </w:r>
      <w:r>
        <w:t xml:space="preserve"> med placering av betalstationer ändras. Det tillkommer två ringar för betalstationsplacering; en på påfarten till Marieholmstunneln och en på avfarten till den. Ändring</w:t>
      </w:r>
      <w:r w:rsidR="00CE38B5">
        <w:t>arna</w:t>
      </w:r>
      <w:r>
        <w:t xml:space="preserve"> innebär att skattskyldighet för trängselskatt inträder vid resor genom Marieholmstunneln. På kartan har även storleken </w:t>
      </w:r>
      <w:r w:rsidR="008C654A">
        <w:t>p</w:t>
      </w:r>
      <w:r>
        <w:t>å betalstationsringarna korrigerats på så sätt att de återställs till ursprungligt skick. Vid en tidigare ändring av bilagan (prop. 2010/11:133, bet. 2010/</w:t>
      </w:r>
      <w:proofErr w:type="gramStart"/>
      <w:r>
        <w:t>11:SkU</w:t>
      </w:r>
      <w:proofErr w:type="gramEnd"/>
      <w:r>
        <w:t>34, rskr. 2010/11:297, SFS 2011:1490) minskades oavsiktligt storleken på ringarna.</w:t>
      </w:r>
    </w:p>
    <w:p w14:paraId="3D98CF4D" w14:textId="663F2171" w:rsidR="00AF21A8" w:rsidRDefault="00AF21A8" w:rsidP="00AF21A8">
      <w:pPr>
        <w:pStyle w:val="Brdtextmedindrag"/>
      </w:pPr>
    </w:p>
    <w:p w14:paraId="1EF2DF85" w14:textId="77777777" w:rsidR="00AF21A8" w:rsidRPr="00AF21A8" w:rsidRDefault="00AF21A8" w:rsidP="00AF21A8">
      <w:pPr>
        <w:pStyle w:val="Brdtextmedindrag"/>
      </w:pPr>
    </w:p>
    <w:p w14:paraId="18B5D098" w14:textId="12101D6E" w:rsidR="00EF6DF1" w:rsidRDefault="00EF6DF1" w:rsidP="00EF6DF1">
      <w:pPr>
        <w:pStyle w:val="Brdtextmedindrag"/>
      </w:pPr>
    </w:p>
    <w:p w14:paraId="4E0FD7B7" w14:textId="77777777" w:rsidR="00AC0DCC" w:rsidRDefault="00AC0DCC" w:rsidP="00EF6DF1">
      <w:pPr>
        <w:pStyle w:val="Brdtext"/>
        <w:rPr>
          <w:i/>
        </w:rPr>
      </w:pPr>
    </w:p>
    <w:p w14:paraId="0F45C002" w14:textId="6AFB8450" w:rsidR="00EF6DF1" w:rsidRPr="00D7787E" w:rsidRDefault="00D7787E" w:rsidP="00EF6DF1">
      <w:pPr>
        <w:pStyle w:val="Brdtext"/>
        <w:rPr>
          <w:i/>
        </w:rPr>
      </w:pPr>
      <w:r w:rsidRPr="00D7787E">
        <w:rPr>
          <w:i/>
        </w:rPr>
        <w:lastRenderedPageBreak/>
        <w:t>Ikraftträdande- och övergångsbestämmelser</w:t>
      </w:r>
    </w:p>
    <w:p w14:paraId="16502887" w14:textId="71308595" w:rsidR="008C204E" w:rsidRPr="008C204E" w:rsidRDefault="00D7787E" w:rsidP="007A5AC0">
      <w:pPr>
        <w:pStyle w:val="Brdtextmedindrag"/>
        <w:ind w:firstLine="0"/>
        <w:sectPr w:rsidR="008C204E" w:rsidRPr="008C204E" w:rsidSect="004F0D20">
          <w:headerReference w:type="even" r:id="rId35"/>
          <w:headerReference w:type="default" r:id="rId36"/>
          <w:footerReference w:type="even" r:id="rId37"/>
          <w:footerReference w:type="default" r:id="rId38"/>
          <w:footerReference w:type="first" r:id="rId39"/>
          <w:pgSz w:w="9356" w:h="13721" w:code="9"/>
          <w:pgMar w:top="794" w:right="2438" w:bottom="1191" w:left="1021" w:header="0" w:footer="709" w:gutter="0"/>
          <w:cols w:space="708"/>
          <w:docGrid w:linePitch="360"/>
        </w:sectPr>
      </w:pPr>
      <w:r>
        <w:t>Lagen träder i kraft den dag som regeringen bestämmer. Äldre bestämmelser gäller fortfarande för passager av betalstationer som sker före ikraftträdandet.</w:t>
      </w:r>
    </w:p>
    <w:p w14:paraId="40AC2EF9" w14:textId="7B868376" w:rsidR="00110C85" w:rsidRDefault="00E74E17" w:rsidP="00E74E17">
      <w:pPr>
        <w:pStyle w:val="Bilagarubrik"/>
      </w:pPr>
      <w:bookmarkStart w:id="17" w:name="_Toc22135475"/>
      <w:r>
        <w:lastRenderedPageBreak/>
        <w:t>Lagförslaget i remissen</w:t>
      </w:r>
      <w:bookmarkEnd w:id="17"/>
    </w:p>
    <w:p w14:paraId="726E31FC" w14:textId="191255B0" w:rsidR="00E74E17" w:rsidRDefault="00E74E17" w:rsidP="00E74E17">
      <w:pPr>
        <w:pStyle w:val="Brdtext"/>
      </w:pPr>
      <w:r w:rsidRPr="008D4DDE">
        <w:t>Härigenom föreskrivs att bilaga</w:t>
      </w:r>
      <w:r>
        <w:t> </w:t>
      </w:r>
      <w:r w:rsidRPr="008D4DDE">
        <w:t>2 till lagen (2004:629) om trängselskatt ska ha följande lydelse.</w:t>
      </w:r>
    </w:p>
    <w:p w14:paraId="0D4061E6" w14:textId="77777777" w:rsidR="00E74E17" w:rsidRPr="008D4DDE" w:rsidRDefault="00E74E17" w:rsidP="00E74E17">
      <w:pPr>
        <w:pStyle w:val="Brdtextmedindrag"/>
      </w:pPr>
    </w:p>
    <w:tbl>
      <w:tblPr>
        <w:tblW w:w="5000" w:type="pct"/>
        <w:tblCellMar>
          <w:left w:w="125" w:type="dxa"/>
          <w:right w:w="125" w:type="dxa"/>
        </w:tblCellMar>
        <w:tblLook w:val="0000" w:firstRow="0" w:lastRow="0" w:firstColumn="0" w:lastColumn="0" w:noHBand="0" w:noVBand="0"/>
      </w:tblPr>
      <w:tblGrid>
        <w:gridCol w:w="5897"/>
      </w:tblGrid>
      <w:tr w:rsidR="008958E8" w:rsidRPr="000E6F0B" w14:paraId="65B0A824" w14:textId="77777777" w:rsidTr="008958E8">
        <w:tc>
          <w:tcPr>
            <w:tcW w:w="5000" w:type="pct"/>
            <w:shd w:val="clear" w:color="auto" w:fill="auto"/>
            <w:tcMar>
              <w:left w:w="0" w:type="dxa"/>
            </w:tcMar>
          </w:tcPr>
          <w:p w14:paraId="5E184F8C" w14:textId="1DB9C7FB" w:rsidR="008958E8" w:rsidRPr="000E6F0B" w:rsidRDefault="008958E8" w:rsidP="008958E8">
            <w:pPr>
              <w:pStyle w:val="Brdtext"/>
              <w:jc w:val="center"/>
              <w:rPr>
                <w:i/>
              </w:rPr>
            </w:pPr>
            <w:r w:rsidRPr="000E6F0B">
              <w:rPr>
                <w:i/>
              </w:rPr>
              <w:t>Nuvarande lydelse</w:t>
            </w:r>
          </w:p>
        </w:tc>
      </w:tr>
    </w:tbl>
    <w:p w14:paraId="452F57B3" w14:textId="39984E4F" w:rsidR="007F3CCB" w:rsidRDefault="00AF1FB2" w:rsidP="007F3CCB">
      <w:pPr>
        <w:pStyle w:val="Brdtextmedindrag"/>
        <w:jc w:val="right"/>
        <w:rPr>
          <w:i/>
          <w:u w:val="single"/>
        </w:rPr>
      </w:pPr>
      <w:r>
        <w:rPr>
          <w:i/>
          <w:u w:val="single"/>
        </w:rPr>
        <w:t>Bilaga 2</w:t>
      </w:r>
      <w:r w:rsidRPr="00896FFC">
        <w:rPr>
          <w:rStyle w:val="Fotnotsreferens"/>
        </w:rPr>
        <w:footnoteReference w:id="3"/>
      </w:r>
    </w:p>
    <w:p w14:paraId="53E3FBB2" w14:textId="18CE3894" w:rsidR="007F3CCB" w:rsidRDefault="00AF1FB2" w:rsidP="007F3CCB">
      <w:pPr>
        <w:pStyle w:val="Brdtext"/>
      </w:pPr>
      <w:r>
        <w:rPr>
          <w:b/>
        </w:rPr>
        <w:t>Göteborgs kommun</w:t>
      </w:r>
    </w:p>
    <w:p w14:paraId="3A5D4980" w14:textId="3081C5D0" w:rsidR="007F3CCB" w:rsidRDefault="007F3CCB" w:rsidP="007F3CCB">
      <w:pPr>
        <w:pStyle w:val="Brdtextmedindrag"/>
      </w:pPr>
    </w:p>
    <w:p w14:paraId="7D8E8B62" w14:textId="25637297" w:rsidR="007F3CCB" w:rsidRDefault="00AF1FB2" w:rsidP="007F3CCB">
      <w:pPr>
        <w:pStyle w:val="Brdtextmedindrag"/>
      </w:pPr>
      <w:r>
        <w:t>1. K</w:t>
      </w:r>
      <w:r w:rsidRPr="0022477C">
        <w:t>arta av vilken det framgår var de skattebelagda betalstationerna ska placeras.</w:t>
      </w:r>
    </w:p>
    <w:p w14:paraId="732FCD8A" w14:textId="50799F8A" w:rsidR="007F3CCB" w:rsidRDefault="007F3CCB" w:rsidP="007F3CCB">
      <w:pPr>
        <w:pStyle w:val="Brdtextmedindrag"/>
      </w:pPr>
    </w:p>
    <w:p w14:paraId="64EA54EF" w14:textId="5869B5AB" w:rsidR="007F3CCB" w:rsidRDefault="00AF1FB2" w:rsidP="007F3CCB">
      <w:pPr>
        <w:pStyle w:val="Brdtext"/>
      </w:pPr>
      <w:r>
        <w:rPr>
          <w:noProof/>
        </w:rPr>
        <w:drawing>
          <wp:inline distT="0" distB="0" distL="0" distR="0" wp14:anchorId="15EDF0C8" wp14:editId="28C8210D">
            <wp:extent cx="3724910" cy="4725035"/>
            <wp:effectExtent l="0" t="0" r="8890" b="0"/>
            <wp:docPr id="8"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3724910" cy="4725035"/>
                    </a:xfrm>
                    <a:prstGeom prst="rect">
                      <a:avLst/>
                    </a:prstGeom>
                    <a:noFill/>
                  </pic:spPr>
                </pic:pic>
              </a:graphicData>
            </a:graphic>
          </wp:inline>
        </w:drawing>
      </w:r>
    </w:p>
    <w:p w14:paraId="6A6B57BB" w14:textId="44B81A1E" w:rsidR="007F3CCB" w:rsidRDefault="007F3CCB" w:rsidP="007F3CCB">
      <w:pPr>
        <w:pStyle w:val="Brdtextmedindrag"/>
      </w:pPr>
    </w:p>
    <w:p w14:paraId="65CED0BB" w14:textId="77777777" w:rsidR="007F3CCB" w:rsidRDefault="007F3CCB" w:rsidP="007F3CCB">
      <w:pPr>
        <w:pStyle w:val="Brdtextmedindrag"/>
      </w:pPr>
    </w:p>
    <w:p w14:paraId="019B793B" w14:textId="2EA098A4" w:rsidR="007F3CCB" w:rsidRDefault="00AF1FB2" w:rsidP="007F3CCB">
      <w:pPr>
        <w:pStyle w:val="Brdtextmedindrag"/>
      </w:pPr>
      <w:r>
        <w:lastRenderedPageBreak/>
        <w:t>2. T</w:t>
      </w:r>
      <w:r w:rsidRPr="00F87131">
        <w:t>rängselskatt ska betalas under vardagar utom lördagar under följande tider och med följande belopp vid passage av en sådan betalstation som är markerad på kartan. Dag före helgdag och under juli månad ska dock ingen skatt tas ut. Tidpunkten för passagen ska bestämmas av timmen och den påbörjade minuten.</w:t>
      </w:r>
    </w:p>
    <w:p w14:paraId="6681DF7B" w14:textId="77777777" w:rsidR="007F3CCB" w:rsidRPr="00673CEF" w:rsidRDefault="007F3CCB" w:rsidP="007F3CC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3333" w:type="pct"/>
        <w:tblLook w:val="04A0" w:firstRow="1" w:lastRow="0" w:firstColumn="1" w:lastColumn="0" w:noHBand="0" w:noVBand="1"/>
      </w:tblPr>
      <w:tblGrid>
        <w:gridCol w:w="1965"/>
        <w:gridCol w:w="1966"/>
      </w:tblGrid>
      <w:tr w:rsidR="007F3CCB" w:rsidRPr="00673CEF" w14:paraId="798E3BD0" w14:textId="77777777" w:rsidTr="007F3CCB">
        <w:tc>
          <w:tcPr>
            <w:tcW w:w="2499" w:type="pct"/>
            <w:tcBorders>
              <w:top w:val="single" w:sz="4" w:space="0" w:color="auto"/>
              <w:left w:val="nil"/>
              <w:bottom w:val="nil"/>
              <w:right w:val="nil"/>
            </w:tcBorders>
            <w:shd w:val="clear" w:color="auto" w:fill="auto"/>
          </w:tcPr>
          <w:p w14:paraId="1F676288" w14:textId="77777777" w:rsidR="007F3CCB" w:rsidRPr="00673CEF" w:rsidRDefault="00AF1FB2" w:rsidP="007F3CCB">
            <w:pPr>
              <w:pStyle w:val="Brdtext"/>
              <w:rPr>
                <w:rFonts w:eastAsiaTheme="minorHAnsi"/>
              </w:rPr>
            </w:pPr>
            <w:bookmarkStart w:id="18" w:name="_Hlk515886875"/>
            <w:r w:rsidRPr="00673CEF">
              <w:rPr>
                <w:rFonts w:eastAsiaTheme="minorHAnsi"/>
              </w:rPr>
              <w:t>Tider</w:t>
            </w:r>
          </w:p>
        </w:tc>
        <w:tc>
          <w:tcPr>
            <w:tcW w:w="2501" w:type="pct"/>
            <w:tcBorders>
              <w:top w:val="single" w:sz="4" w:space="0" w:color="auto"/>
              <w:left w:val="nil"/>
              <w:bottom w:val="nil"/>
              <w:right w:val="nil"/>
            </w:tcBorders>
            <w:shd w:val="clear" w:color="auto" w:fill="auto"/>
          </w:tcPr>
          <w:p w14:paraId="5C3BB4A6" w14:textId="77777777" w:rsidR="007F3CCB" w:rsidRPr="00673CEF" w:rsidRDefault="00AF1FB2" w:rsidP="007F3CCB">
            <w:pPr>
              <w:pStyle w:val="Brdtext"/>
              <w:rPr>
                <w:rFonts w:eastAsiaTheme="minorHAnsi"/>
              </w:rPr>
            </w:pPr>
            <w:r w:rsidRPr="00673CEF">
              <w:rPr>
                <w:rFonts w:eastAsiaTheme="minorHAnsi"/>
              </w:rPr>
              <w:t>Skattebelopp</w:t>
            </w:r>
          </w:p>
        </w:tc>
      </w:tr>
      <w:tr w:rsidR="007F3CCB" w:rsidRPr="00673CEF" w14:paraId="6C118A5B" w14:textId="77777777" w:rsidTr="007F3CCB">
        <w:tc>
          <w:tcPr>
            <w:tcW w:w="2499" w:type="pct"/>
            <w:tcBorders>
              <w:top w:val="nil"/>
              <w:left w:val="nil"/>
              <w:bottom w:val="nil"/>
              <w:right w:val="nil"/>
            </w:tcBorders>
            <w:shd w:val="clear" w:color="auto" w:fill="auto"/>
          </w:tcPr>
          <w:p w14:paraId="60998FE6" w14:textId="77777777" w:rsidR="007F3CCB" w:rsidRPr="00673CEF" w:rsidRDefault="00AF1FB2" w:rsidP="007F3CCB">
            <w:pPr>
              <w:pStyle w:val="Brdtext"/>
              <w:rPr>
                <w:rFonts w:eastAsiaTheme="minorHAnsi"/>
              </w:rPr>
            </w:pPr>
            <w:r w:rsidRPr="00673CEF">
              <w:rPr>
                <w:rFonts w:eastAsiaTheme="minorHAnsi"/>
              </w:rPr>
              <w:t>klockan</w:t>
            </w:r>
          </w:p>
        </w:tc>
        <w:tc>
          <w:tcPr>
            <w:tcW w:w="2501" w:type="pct"/>
            <w:tcBorders>
              <w:top w:val="nil"/>
              <w:left w:val="nil"/>
              <w:bottom w:val="nil"/>
              <w:right w:val="nil"/>
            </w:tcBorders>
            <w:shd w:val="clear" w:color="auto" w:fill="auto"/>
          </w:tcPr>
          <w:p w14:paraId="7E3255C6" w14:textId="77777777" w:rsidR="007F3CCB" w:rsidRPr="00673CEF" w:rsidRDefault="00AF1FB2" w:rsidP="007F3CCB">
            <w:pPr>
              <w:pStyle w:val="Brdtext"/>
              <w:rPr>
                <w:rFonts w:eastAsiaTheme="minorHAnsi"/>
              </w:rPr>
            </w:pPr>
            <w:r w:rsidRPr="00673CEF">
              <w:rPr>
                <w:rFonts w:eastAsiaTheme="minorHAnsi"/>
              </w:rPr>
              <w:t>kronor</w:t>
            </w:r>
          </w:p>
        </w:tc>
      </w:tr>
      <w:tr w:rsidR="007F3CCB" w:rsidRPr="00673CEF" w14:paraId="7655A97C" w14:textId="77777777" w:rsidTr="007F3CCB">
        <w:tc>
          <w:tcPr>
            <w:tcW w:w="2499" w:type="pct"/>
            <w:tcBorders>
              <w:top w:val="single" w:sz="4" w:space="0" w:color="auto"/>
              <w:bottom w:val="nil"/>
              <w:right w:val="nil"/>
            </w:tcBorders>
            <w:shd w:val="clear" w:color="auto" w:fill="auto"/>
          </w:tcPr>
          <w:p w14:paraId="77F5C7F5" w14:textId="77777777" w:rsidR="007F3CCB" w:rsidRPr="00673CEF" w:rsidRDefault="00AF1FB2" w:rsidP="007F3CCB">
            <w:pPr>
              <w:pStyle w:val="Brdtext"/>
              <w:rPr>
                <w:rFonts w:eastAsiaTheme="minorHAnsi"/>
              </w:rPr>
            </w:pPr>
            <w:r w:rsidRPr="00673CEF">
              <w:rPr>
                <w:rFonts w:eastAsiaTheme="minorHAnsi"/>
              </w:rPr>
              <w:t>6.00–6.29</w:t>
            </w:r>
          </w:p>
        </w:tc>
        <w:tc>
          <w:tcPr>
            <w:tcW w:w="2501" w:type="pct"/>
            <w:tcBorders>
              <w:top w:val="single" w:sz="4" w:space="0" w:color="auto"/>
              <w:left w:val="nil"/>
              <w:bottom w:val="nil"/>
              <w:right w:val="nil"/>
            </w:tcBorders>
            <w:shd w:val="clear" w:color="auto" w:fill="auto"/>
          </w:tcPr>
          <w:p w14:paraId="2B04E86F" w14:textId="77777777" w:rsidR="007F3CCB" w:rsidRPr="00673CEF" w:rsidRDefault="00AF1FB2" w:rsidP="007F3CCB">
            <w:pPr>
              <w:pStyle w:val="Brdtext"/>
              <w:rPr>
                <w:rFonts w:eastAsiaTheme="minorHAnsi"/>
              </w:rPr>
            </w:pPr>
            <w:r w:rsidRPr="00673CEF">
              <w:rPr>
                <w:rFonts w:eastAsiaTheme="minorHAnsi"/>
              </w:rPr>
              <w:t>9</w:t>
            </w:r>
          </w:p>
        </w:tc>
      </w:tr>
      <w:tr w:rsidR="007F3CCB" w:rsidRPr="00673CEF" w14:paraId="379F17FA" w14:textId="77777777" w:rsidTr="007F3CCB">
        <w:tc>
          <w:tcPr>
            <w:tcW w:w="2499" w:type="pct"/>
            <w:tcBorders>
              <w:top w:val="nil"/>
              <w:bottom w:val="nil"/>
              <w:right w:val="nil"/>
            </w:tcBorders>
            <w:shd w:val="clear" w:color="auto" w:fill="auto"/>
          </w:tcPr>
          <w:p w14:paraId="4F53FEF8" w14:textId="77777777" w:rsidR="007F3CCB" w:rsidRPr="00673CEF" w:rsidRDefault="00AF1FB2" w:rsidP="007F3CCB">
            <w:pPr>
              <w:pStyle w:val="Brdtext"/>
              <w:rPr>
                <w:rFonts w:eastAsiaTheme="minorHAnsi"/>
              </w:rPr>
            </w:pPr>
            <w:r w:rsidRPr="00673CEF">
              <w:rPr>
                <w:rFonts w:eastAsiaTheme="minorHAnsi"/>
              </w:rPr>
              <w:t>6.30–6.59</w:t>
            </w:r>
          </w:p>
        </w:tc>
        <w:tc>
          <w:tcPr>
            <w:tcW w:w="2501" w:type="pct"/>
            <w:tcBorders>
              <w:top w:val="nil"/>
              <w:left w:val="nil"/>
              <w:bottom w:val="nil"/>
              <w:right w:val="nil"/>
            </w:tcBorders>
            <w:shd w:val="clear" w:color="auto" w:fill="auto"/>
          </w:tcPr>
          <w:p w14:paraId="646952EC" w14:textId="77777777" w:rsidR="007F3CCB" w:rsidRPr="00673CEF" w:rsidRDefault="00AF1FB2" w:rsidP="007F3CCB">
            <w:pPr>
              <w:pStyle w:val="Brdtext"/>
              <w:rPr>
                <w:rFonts w:eastAsiaTheme="minorHAnsi"/>
              </w:rPr>
            </w:pPr>
            <w:r w:rsidRPr="00673CEF">
              <w:rPr>
                <w:rFonts w:eastAsiaTheme="minorHAnsi"/>
              </w:rPr>
              <w:t>16</w:t>
            </w:r>
          </w:p>
        </w:tc>
      </w:tr>
      <w:tr w:rsidR="007F3CCB" w:rsidRPr="00673CEF" w14:paraId="2FCDC81A" w14:textId="77777777" w:rsidTr="007F3CCB">
        <w:tc>
          <w:tcPr>
            <w:tcW w:w="2499" w:type="pct"/>
            <w:tcBorders>
              <w:top w:val="nil"/>
              <w:bottom w:val="nil"/>
              <w:right w:val="nil"/>
            </w:tcBorders>
            <w:shd w:val="clear" w:color="auto" w:fill="auto"/>
          </w:tcPr>
          <w:p w14:paraId="6D67AF67" w14:textId="77777777" w:rsidR="007F3CCB" w:rsidRPr="00673CEF" w:rsidRDefault="00AF1FB2" w:rsidP="007F3CCB">
            <w:pPr>
              <w:pStyle w:val="Brdtext"/>
              <w:rPr>
                <w:rFonts w:eastAsiaTheme="minorHAnsi"/>
              </w:rPr>
            </w:pPr>
            <w:r w:rsidRPr="00673CEF">
              <w:rPr>
                <w:rFonts w:eastAsiaTheme="minorHAnsi"/>
              </w:rPr>
              <w:t>7.00–7.59</w:t>
            </w:r>
          </w:p>
        </w:tc>
        <w:tc>
          <w:tcPr>
            <w:tcW w:w="2501" w:type="pct"/>
            <w:tcBorders>
              <w:top w:val="nil"/>
              <w:left w:val="nil"/>
              <w:bottom w:val="nil"/>
              <w:right w:val="nil"/>
            </w:tcBorders>
            <w:shd w:val="clear" w:color="auto" w:fill="auto"/>
          </w:tcPr>
          <w:p w14:paraId="3DC0FD9A" w14:textId="77777777" w:rsidR="007F3CCB" w:rsidRPr="00673CEF" w:rsidRDefault="00AF1FB2" w:rsidP="007F3CCB">
            <w:pPr>
              <w:pStyle w:val="Brdtext"/>
              <w:rPr>
                <w:rFonts w:eastAsiaTheme="minorHAnsi"/>
              </w:rPr>
            </w:pPr>
            <w:r w:rsidRPr="00673CEF">
              <w:rPr>
                <w:rFonts w:eastAsiaTheme="minorHAnsi"/>
              </w:rPr>
              <w:t>22</w:t>
            </w:r>
          </w:p>
        </w:tc>
      </w:tr>
      <w:tr w:rsidR="007F3CCB" w:rsidRPr="00673CEF" w14:paraId="023D0DCA" w14:textId="77777777" w:rsidTr="007F3CCB">
        <w:tc>
          <w:tcPr>
            <w:tcW w:w="2499" w:type="pct"/>
            <w:tcBorders>
              <w:top w:val="nil"/>
              <w:bottom w:val="nil"/>
              <w:right w:val="nil"/>
            </w:tcBorders>
            <w:shd w:val="clear" w:color="auto" w:fill="auto"/>
          </w:tcPr>
          <w:p w14:paraId="0482480B" w14:textId="77777777" w:rsidR="007F3CCB" w:rsidRPr="00673CEF" w:rsidRDefault="00AF1FB2" w:rsidP="007F3CCB">
            <w:pPr>
              <w:pStyle w:val="Brdtext"/>
              <w:rPr>
                <w:rFonts w:eastAsiaTheme="minorHAnsi"/>
              </w:rPr>
            </w:pPr>
            <w:r w:rsidRPr="00673CEF">
              <w:rPr>
                <w:rFonts w:eastAsiaTheme="minorHAnsi"/>
              </w:rPr>
              <w:t>8.00–8.29</w:t>
            </w:r>
          </w:p>
        </w:tc>
        <w:tc>
          <w:tcPr>
            <w:tcW w:w="2501" w:type="pct"/>
            <w:tcBorders>
              <w:top w:val="nil"/>
              <w:left w:val="nil"/>
              <w:bottom w:val="nil"/>
              <w:right w:val="nil"/>
            </w:tcBorders>
            <w:shd w:val="clear" w:color="auto" w:fill="auto"/>
          </w:tcPr>
          <w:p w14:paraId="15128320" w14:textId="77777777" w:rsidR="007F3CCB" w:rsidRPr="00673CEF" w:rsidRDefault="00AF1FB2" w:rsidP="007F3CCB">
            <w:pPr>
              <w:pStyle w:val="Brdtext"/>
              <w:rPr>
                <w:rFonts w:eastAsiaTheme="minorHAnsi"/>
              </w:rPr>
            </w:pPr>
            <w:r w:rsidRPr="00673CEF">
              <w:rPr>
                <w:rFonts w:eastAsiaTheme="minorHAnsi"/>
              </w:rPr>
              <w:t>16</w:t>
            </w:r>
          </w:p>
        </w:tc>
      </w:tr>
      <w:tr w:rsidR="007F3CCB" w:rsidRPr="00673CEF" w14:paraId="1BFA4AAE" w14:textId="77777777" w:rsidTr="007F3CCB">
        <w:tc>
          <w:tcPr>
            <w:tcW w:w="2499" w:type="pct"/>
            <w:tcBorders>
              <w:top w:val="nil"/>
              <w:bottom w:val="nil"/>
              <w:right w:val="nil"/>
            </w:tcBorders>
            <w:shd w:val="clear" w:color="auto" w:fill="auto"/>
          </w:tcPr>
          <w:p w14:paraId="7B46A378" w14:textId="77777777" w:rsidR="007F3CCB" w:rsidRPr="00673CEF" w:rsidRDefault="00AF1FB2" w:rsidP="007F3CCB">
            <w:pPr>
              <w:pStyle w:val="Brdtext"/>
              <w:rPr>
                <w:rFonts w:eastAsiaTheme="minorHAnsi"/>
              </w:rPr>
            </w:pPr>
            <w:r w:rsidRPr="00673CEF">
              <w:rPr>
                <w:rFonts w:eastAsiaTheme="minorHAnsi"/>
              </w:rPr>
              <w:t>8.30–14.59</w:t>
            </w:r>
          </w:p>
        </w:tc>
        <w:tc>
          <w:tcPr>
            <w:tcW w:w="2501" w:type="pct"/>
            <w:tcBorders>
              <w:top w:val="nil"/>
              <w:left w:val="nil"/>
              <w:bottom w:val="nil"/>
              <w:right w:val="nil"/>
            </w:tcBorders>
            <w:shd w:val="clear" w:color="auto" w:fill="auto"/>
          </w:tcPr>
          <w:p w14:paraId="5FFA2F6D" w14:textId="77777777" w:rsidR="007F3CCB" w:rsidRPr="00673CEF" w:rsidRDefault="00AF1FB2" w:rsidP="007F3CCB">
            <w:pPr>
              <w:pStyle w:val="Brdtext"/>
              <w:rPr>
                <w:rFonts w:eastAsiaTheme="minorHAnsi"/>
              </w:rPr>
            </w:pPr>
            <w:r w:rsidRPr="00673CEF">
              <w:rPr>
                <w:rFonts w:eastAsiaTheme="minorHAnsi"/>
              </w:rPr>
              <w:t>9</w:t>
            </w:r>
          </w:p>
        </w:tc>
      </w:tr>
      <w:tr w:rsidR="007F3CCB" w:rsidRPr="00673CEF" w14:paraId="53127E2B" w14:textId="77777777" w:rsidTr="007F3CCB">
        <w:tc>
          <w:tcPr>
            <w:tcW w:w="2499" w:type="pct"/>
            <w:tcBorders>
              <w:top w:val="nil"/>
              <w:bottom w:val="nil"/>
              <w:right w:val="nil"/>
            </w:tcBorders>
            <w:shd w:val="clear" w:color="auto" w:fill="auto"/>
          </w:tcPr>
          <w:p w14:paraId="6C0FC622" w14:textId="77777777" w:rsidR="007F3CCB" w:rsidRPr="00673CEF" w:rsidRDefault="00AF1FB2" w:rsidP="007F3CCB">
            <w:pPr>
              <w:pStyle w:val="Brdtext"/>
              <w:rPr>
                <w:rFonts w:eastAsiaTheme="minorHAnsi"/>
              </w:rPr>
            </w:pPr>
            <w:r w:rsidRPr="00673CEF">
              <w:rPr>
                <w:rFonts w:eastAsiaTheme="minorHAnsi"/>
              </w:rPr>
              <w:t>15.00–15.29</w:t>
            </w:r>
          </w:p>
        </w:tc>
        <w:tc>
          <w:tcPr>
            <w:tcW w:w="2501" w:type="pct"/>
            <w:tcBorders>
              <w:top w:val="nil"/>
              <w:left w:val="nil"/>
              <w:bottom w:val="nil"/>
              <w:right w:val="nil"/>
            </w:tcBorders>
            <w:shd w:val="clear" w:color="auto" w:fill="auto"/>
          </w:tcPr>
          <w:p w14:paraId="3430E6C9" w14:textId="77777777" w:rsidR="007F3CCB" w:rsidRPr="00673CEF" w:rsidRDefault="00AF1FB2" w:rsidP="007F3CCB">
            <w:pPr>
              <w:pStyle w:val="Brdtext"/>
              <w:rPr>
                <w:rFonts w:eastAsiaTheme="minorHAnsi"/>
              </w:rPr>
            </w:pPr>
            <w:r w:rsidRPr="00673CEF">
              <w:rPr>
                <w:rFonts w:eastAsiaTheme="minorHAnsi"/>
              </w:rPr>
              <w:t>16</w:t>
            </w:r>
          </w:p>
        </w:tc>
      </w:tr>
      <w:tr w:rsidR="007F3CCB" w:rsidRPr="00673CEF" w14:paraId="67A56660" w14:textId="77777777" w:rsidTr="007F3CCB">
        <w:tc>
          <w:tcPr>
            <w:tcW w:w="2499" w:type="pct"/>
            <w:tcBorders>
              <w:top w:val="nil"/>
              <w:bottom w:val="nil"/>
              <w:right w:val="nil"/>
            </w:tcBorders>
            <w:shd w:val="clear" w:color="auto" w:fill="auto"/>
          </w:tcPr>
          <w:p w14:paraId="077F0699" w14:textId="77777777" w:rsidR="007F3CCB" w:rsidRPr="00673CEF" w:rsidRDefault="00AF1FB2" w:rsidP="007F3CCB">
            <w:pPr>
              <w:pStyle w:val="Brdtext"/>
              <w:rPr>
                <w:rFonts w:eastAsiaTheme="minorHAnsi"/>
              </w:rPr>
            </w:pPr>
            <w:r w:rsidRPr="00673CEF">
              <w:rPr>
                <w:rFonts w:eastAsiaTheme="minorHAnsi"/>
              </w:rPr>
              <w:t>15.30–16.59</w:t>
            </w:r>
          </w:p>
        </w:tc>
        <w:tc>
          <w:tcPr>
            <w:tcW w:w="2501" w:type="pct"/>
            <w:tcBorders>
              <w:top w:val="nil"/>
              <w:left w:val="nil"/>
              <w:bottom w:val="nil"/>
              <w:right w:val="nil"/>
            </w:tcBorders>
            <w:shd w:val="clear" w:color="auto" w:fill="auto"/>
          </w:tcPr>
          <w:p w14:paraId="2F2CE04B" w14:textId="77777777" w:rsidR="007F3CCB" w:rsidRPr="00673CEF" w:rsidRDefault="00AF1FB2" w:rsidP="007F3CCB">
            <w:pPr>
              <w:pStyle w:val="Brdtext"/>
              <w:rPr>
                <w:rFonts w:eastAsiaTheme="minorHAnsi"/>
              </w:rPr>
            </w:pPr>
            <w:r w:rsidRPr="00673CEF">
              <w:rPr>
                <w:rFonts w:eastAsiaTheme="minorHAnsi"/>
              </w:rPr>
              <w:t>22</w:t>
            </w:r>
          </w:p>
        </w:tc>
      </w:tr>
      <w:tr w:rsidR="007F3CCB" w:rsidRPr="00673CEF" w14:paraId="7119E1CF" w14:textId="77777777" w:rsidTr="007F3CCB">
        <w:tc>
          <w:tcPr>
            <w:tcW w:w="2499" w:type="pct"/>
            <w:tcBorders>
              <w:top w:val="nil"/>
              <w:bottom w:val="nil"/>
              <w:right w:val="nil"/>
            </w:tcBorders>
            <w:shd w:val="clear" w:color="auto" w:fill="auto"/>
          </w:tcPr>
          <w:p w14:paraId="4F555581" w14:textId="77777777" w:rsidR="007F3CCB" w:rsidRPr="00673CEF" w:rsidRDefault="00AF1FB2" w:rsidP="007F3CCB">
            <w:pPr>
              <w:pStyle w:val="Brdtext"/>
              <w:rPr>
                <w:rFonts w:eastAsiaTheme="minorHAnsi"/>
              </w:rPr>
            </w:pPr>
            <w:r w:rsidRPr="00673CEF">
              <w:rPr>
                <w:rFonts w:eastAsiaTheme="minorHAnsi"/>
              </w:rPr>
              <w:t>17.00–17.59</w:t>
            </w:r>
          </w:p>
        </w:tc>
        <w:tc>
          <w:tcPr>
            <w:tcW w:w="2501" w:type="pct"/>
            <w:tcBorders>
              <w:top w:val="nil"/>
              <w:left w:val="nil"/>
              <w:bottom w:val="nil"/>
              <w:right w:val="nil"/>
            </w:tcBorders>
            <w:shd w:val="clear" w:color="auto" w:fill="auto"/>
          </w:tcPr>
          <w:p w14:paraId="17BE0D88" w14:textId="77777777" w:rsidR="007F3CCB" w:rsidRPr="00673CEF" w:rsidRDefault="00AF1FB2" w:rsidP="007F3CCB">
            <w:pPr>
              <w:pStyle w:val="Brdtext"/>
              <w:rPr>
                <w:rFonts w:eastAsiaTheme="minorHAnsi"/>
              </w:rPr>
            </w:pPr>
            <w:r w:rsidRPr="00673CEF">
              <w:rPr>
                <w:rFonts w:eastAsiaTheme="minorHAnsi"/>
              </w:rPr>
              <w:t>16</w:t>
            </w:r>
          </w:p>
        </w:tc>
      </w:tr>
      <w:tr w:rsidR="007F3CCB" w:rsidRPr="00673CEF" w14:paraId="6B1826F3" w14:textId="77777777" w:rsidTr="007F3CCB">
        <w:tc>
          <w:tcPr>
            <w:tcW w:w="2499" w:type="pct"/>
            <w:tcBorders>
              <w:top w:val="nil"/>
              <w:bottom w:val="single" w:sz="4" w:space="0" w:color="auto"/>
              <w:right w:val="nil"/>
            </w:tcBorders>
            <w:shd w:val="clear" w:color="auto" w:fill="auto"/>
          </w:tcPr>
          <w:p w14:paraId="08F8C660" w14:textId="77777777" w:rsidR="007F3CCB" w:rsidRPr="00673CEF" w:rsidRDefault="00AF1FB2" w:rsidP="007F3CCB">
            <w:pPr>
              <w:pStyle w:val="Brdtext"/>
              <w:rPr>
                <w:rFonts w:eastAsiaTheme="minorHAnsi"/>
              </w:rPr>
            </w:pPr>
            <w:r w:rsidRPr="00673CEF">
              <w:rPr>
                <w:rFonts w:eastAsiaTheme="minorHAnsi"/>
              </w:rPr>
              <w:t>18.00–18.29</w:t>
            </w:r>
          </w:p>
        </w:tc>
        <w:tc>
          <w:tcPr>
            <w:tcW w:w="2501" w:type="pct"/>
            <w:tcBorders>
              <w:top w:val="nil"/>
              <w:left w:val="nil"/>
              <w:bottom w:val="single" w:sz="4" w:space="0" w:color="auto"/>
              <w:right w:val="nil"/>
            </w:tcBorders>
            <w:shd w:val="clear" w:color="auto" w:fill="auto"/>
          </w:tcPr>
          <w:p w14:paraId="4ADF143C" w14:textId="77777777" w:rsidR="007F3CCB" w:rsidRPr="00673CEF" w:rsidRDefault="00AF1FB2" w:rsidP="007F3CCB">
            <w:pPr>
              <w:pStyle w:val="Brdtext"/>
              <w:rPr>
                <w:rFonts w:eastAsiaTheme="minorHAnsi"/>
              </w:rPr>
            </w:pPr>
            <w:r w:rsidRPr="00673CEF">
              <w:rPr>
                <w:rFonts w:eastAsiaTheme="minorHAnsi"/>
              </w:rPr>
              <w:t>9</w:t>
            </w:r>
          </w:p>
        </w:tc>
      </w:tr>
      <w:bookmarkEnd w:id="18"/>
    </w:tbl>
    <w:p w14:paraId="4A9A848C" w14:textId="0136B311" w:rsidR="007F3CCB" w:rsidRDefault="007F3CCB" w:rsidP="007F3CCB">
      <w:pPr>
        <w:pStyle w:val="Brdtextmedindrag"/>
        <w:ind w:firstLine="0"/>
      </w:pPr>
    </w:p>
    <w:p w14:paraId="2A805364" w14:textId="1A9DC3E0" w:rsidR="007F3CCB" w:rsidRDefault="00AF1FB2" w:rsidP="007F3CCB">
      <w:pPr>
        <w:pStyle w:val="Brdtextmedindrag"/>
      </w:pPr>
      <w:r>
        <w:t>3. S</w:t>
      </w:r>
      <w:r w:rsidRPr="007F1A66">
        <w:t>katt betalas inte enligt punkten</w:t>
      </w:r>
      <w:r>
        <w:t> </w:t>
      </w:r>
      <w:r w:rsidRPr="007F1A66">
        <w:t>2 för ytterligare passager av betalstation som sker inom 60</w:t>
      </w:r>
      <w:r>
        <w:t> </w:t>
      </w:r>
      <w:r w:rsidRPr="007F1A66">
        <w:t>minuter från en passage för vilken skattskyldighet enligt 9</w:t>
      </w:r>
      <w:r>
        <w:t> </w:t>
      </w:r>
      <w:r w:rsidRPr="007F1A66">
        <w:t>§ andra stycket inträtt och trängselskatt ska betalas. Det skattebelopp som ska tas ut för den passage för vilken skattskyldighet inträtt och trängselskatt ska betalas är det högsta belopp som gäller för en enskild gjord passage under denna period.</w:t>
      </w:r>
    </w:p>
    <w:p w14:paraId="7E699726" w14:textId="66CEABF2" w:rsidR="007F3CCB" w:rsidRDefault="00AF1FB2" w:rsidP="007F3CCB">
      <w:pPr>
        <w:pStyle w:val="Brdtextmedindrag"/>
      </w:pPr>
      <w:r>
        <w:t>4. D</w:t>
      </w:r>
      <w:r w:rsidRPr="00B9400A">
        <w:t>en sammanlagda skatten per kalenderdygn och bil ska högst uppgå till 60</w:t>
      </w:r>
      <w:r>
        <w:t> </w:t>
      </w:r>
      <w:r w:rsidRPr="00B9400A">
        <w:t>kr.</w:t>
      </w:r>
    </w:p>
    <w:p w14:paraId="61504F44" w14:textId="54FF16A9" w:rsidR="007F3CCB" w:rsidRDefault="00AF1FB2" w:rsidP="007F3CCB">
      <w:pPr>
        <w:pStyle w:val="Brdtextmedindrag"/>
      </w:pPr>
      <w:r>
        <w:t>5. V</w:t>
      </w:r>
      <w:r w:rsidRPr="00C06EC6">
        <w:t xml:space="preserve">id passage av någon av betalstationerna vid Södra Tagenevägen, </w:t>
      </w:r>
      <w:proofErr w:type="spellStart"/>
      <w:r w:rsidRPr="00C06EC6">
        <w:t>Skälltorpsvägen</w:t>
      </w:r>
      <w:proofErr w:type="spellEnd"/>
      <w:r w:rsidRPr="00C06EC6">
        <w:t xml:space="preserve">, Backadalen, </w:t>
      </w:r>
      <w:proofErr w:type="spellStart"/>
      <w:r w:rsidRPr="00C06EC6">
        <w:t>Tingstadsmotet</w:t>
      </w:r>
      <w:proofErr w:type="spellEnd"/>
      <w:r w:rsidRPr="00C06EC6">
        <w:t xml:space="preserve"> avfart E6 eller </w:t>
      </w:r>
      <w:proofErr w:type="spellStart"/>
      <w:r w:rsidRPr="00C06EC6">
        <w:t>Tingstadsvägen</w:t>
      </w:r>
      <w:proofErr w:type="spellEnd"/>
      <w:r w:rsidRPr="00C06EC6">
        <w:t xml:space="preserve"> inträder skattskyldighet enligt 9</w:t>
      </w:r>
      <w:r>
        <w:t> </w:t>
      </w:r>
      <w:r w:rsidRPr="00C06EC6">
        <w:t>§ andra stycket endast om passage av någon av kontrollpunkterna enligt punkt</w:t>
      </w:r>
      <w:r>
        <w:t> </w:t>
      </w:r>
      <w:r w:rsidRPr="00C06EC6">
        <w:t>6 har skett inom 30</w:t>
      </w:r>
      <w:r>
        <w:t> </w:t>
      </w:r>
      <w:r w:rsidRPr="00C06EC6">
        <w:t>minuter före eller efter passagen av betalstationen.</w:t>
      </w:r>
    </w:p>
    <w:p w14:paraId="52F71F8A" w14:textId="75774FE5" w:rsidR="007F3CCB" w:rsidRDefault="00AF1FB2" w:rsidP="007F3CCB">
      <w:pPr>
        <w:pStyle w:val="Brdtextmedindrag"/>
      </w:pPr>
      <w:r>
        <w:t>6. K</w:t>
      </w:r>
      <w:r w:rsidRPr="00E55E6F">
        <w:t>arta av vilken det framgår var kontrollpunkterna för beskattning av genomfartstrafik genom Backaområdet ska placeras.</w:t>
      </w:r>
    </w:p>
    <w:p w14:paraId="7D410969" w14:textId="6A1BF653" w:rsidR="007F3CCB" w:rsidRDefault="00AF1FB2" w:rsidP="007F3CCB">
      <w:pPr>
        <w:pStyle w:val="Brdtext"/>
      </w:pPr>
      <w:r>
        <w:rPr>
          <w:noProof/>
          <w:lang w:eastAsia="sv-SE"/>
        </w:rPr>
        <w:lastRenderedPageBreak/>
        <w:drawing>
          <wp:inline distT="0" distB="0" distL="0" distR="0" wp14:anchorId="6A1D026F" wp14:editId="75F35674">
            <wp:extent cx="3741420" cy="3520440"/>
            <wp:effectExtent l="0" t="0" r="0" b="3810"/>
            <wp:docPr id="9" name="Bildobjekt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3741420" cy="3520440"/>
                    </a:xfrm>
                    <a:prstGeom prst="rect">
                      <a:avLst/>
                    </a:prstGeom>
                    <a:noFill/>
                  </pic:spPr>
                </pic:pic>
              </a:graphicData>
            </a:graphic>
          </wp:inline>
        </w:drawing>
      </w:r>
    </w:p>
    <w:p w14:paraId="25253084" w14:textId="77777777" w:rsidR="007F3CCB" w:rsidRDefault="007F3CCB" w:rsidP="007F3CCB">
      <w:pPr>
        <w:pStyle w:val="Brdtextmedindrag"/>
        <w:sectPr w:rsidR="007F3CCB" w:rsidSect="00155500">
          <w:headerReference w:type="even" r:id="rId42"/>
          <w:headerReference w:type="default" r:id="rId43"/>
          <w:footerReference w:type="even" r:id="rId44"/>
          <w:footerReference w:type="default" r:id="rId45"/>
          <w:headerReference w:type="first" r:id="rId46"/>
          <w:footerReference w:type="first" r:id="rId47"/>
          <w:footnotePr>
            <w:numRestart w:val="eachSect"/>
          </w:footnotePr>
          <w:pgSz w:w="9356" w:h="13721" w:code="9"/>
          <w:pgMar w:top="794" w:right="2438" w:bottom="1191" w:left="1021" w:header="0" w:footer="709" w:gutter="0"/>
          <w:cols w:space="708"/>
          <w:docGrid w:linePitch="360"/>
        </w:sectPr>
      </w:pPr>
    </w:p>
    <w:tbl>
      <w:tblPr>
        <w:tblW w:w="5000" w:type="pct"/>
        <w:tblCellMar>
          <w:left w:w="125" w:type="dxa"/>
          <w:right w:w="125" w:type="dxa"/>
        </w:tblCellMar>
        <w:tblLook w:val="0000" w:firstRow="0" w:lastRow="0" w:firstColumn="0" w:lastColumn="0" w:noHBand="0" w:noVBand="0"/>
      </w:tblPr>
      <w:tblGrid>
        <w:gridCol w:w="5897"/>
      </w:tblGrid>
      <w:tr w:rsidR="00783AB0" w:rsidRPr="000E6F0B" w14:paraId="360EF748" w14:textId="77777777" w:rsidTr="00783AB0">
        <w:tc>
          <w:tcPr>
            <w:tcW w:w="5000" w:type="pct"/>
            <w:shd w:val="clear" w:color="auto" w:fill="auto"/>
            <w:tcMar>
              <w:left w:w="0" w:type="dxa"/>
            </w:tcMar>
          </w:tcPr>
          <w:p w14:paraId="7EC3BBF7" w14:textId="4CD6424A" w:rsidR="00783AB0" w:rsidRPr="000E6F0B" w:rsidRDefault="00783AB0" w:rsidP="00783AB0">
            <w:pPr>
              <w:pStyle w:val="Brdtext"/>
              <w:jc w:val="center"/>
              <w:rPr>
                <w:i/>
              </w:rPr>
            </w:pPr>
            <w:r w:rsidRPr="009B6FC4">
              <w:rPr>
                <w:i/>
              </w:rPr>
              <w:lastRenderedPageBreak/>
              <w:t>Föreslagen lydelse</w:t>
            </w:r>
          </w:p>
        </w:tc>
      </w:tr>
    </w:tbl>
    <w:p w14:paraId="77314511" w14:textId="77777777" w:rsidR="00E74E17" w:rsidRDefault="00E74E17" w:rsidP="00E74E17">
      <w:pPr>
        <w:pStyle w:val="Brdtextmedindrag"/>
        <w:ind w:firstLine="0"/>
        <w:jc w:val="right"/>
        <w:rPr>
          <w:i/>
          <w:u w:val="single"/>
        </w:rPr>
      </w:pPr>
      <w:r>
        <w:rPr>
          <w:i/>
          <w:u w:val="single"/>
        </w:rPr>
        <w:t>Bilaga 2</w:t>
      </w:r>
    </w:p>
    <w:p w14:paraId="4E89619B" w14:textId="55EB5E6E" w:rsidR="00E74E17" w:rsidRPr="005258BB" w:rsidRDefault="00E74E17" w:rsidP="00E74E17">
      <w:pPr>
        <w:pStyle w:val="Brdtext"/>
        <w:rPr>
          <w:b/>
        </w:rPr>
      </w:pPr>
      <w:r w:rsidRPr="005258BB">
        <w:rPr>
          <w:b/>
        </w:rPr>
        <w:t>Göteborgs kommun</w:t>
      </w:r>
    </w:p>
    <w:p w14:paraId="419284A4" w14:textId="2CF769E3" w:rsidR="00E74E17" w:rsidRDefault="00E74E17" w:rsidP="00E74E17">
      <w:pPr>
        <w:pStyle w:val="Brdtextmedindrag"/>
      </w:pPr>
    </w:p>
    <w:p w14:paraId="2AA5E8EE" w14:textId="64C7A9FE" w:rsidR="00E74E17" w:rsidRDefault="00E74E17" w:rsidP="00E74E17">
      <w:pPr>
        <w:pStyle w:val="Brdtextmedindrag"/>
      </w:pPr>
      <w:r>
        <w:t>1. K</w:t>
      </w:r>
      <w:r w:rsidRPr="00AA10EB">
        <w:t>arta av vilken det framgår var de skattebelagda betalstationerna ska placeras.</w:t>
      </w:r>
    </w:p>
    <w:p w14:paraId="5AD17134" w14:textId="221F000F" w:rsidR="00E74E17" w:rsidRDefault="00E74E17" w:rsidP="00E74E17">
      <w:pPr>
        <w:pStyle w:val="Brdtextmedindrag"/>
      </w:pPr>
    </w:p>
    <w:p w14:paraId="1A51F866" w14:textId="46CB703E" w:rsidR="00E74E17" w:rsidRDefault="00E74E17" w:rsidP="00E74E17">
      <w:pPr>
        <w:pStyle w:val="Brdtext"/>
      </w:pPr>
      <w:r w:rsidRPr="00546311">
        <w:rPr>
          <w:noProof/>
        </w:rPr>
        <w:drawing>
          <wp:inline distT="0" distB="0" distL="0" distR="0" wp14:anchorId="7B91EEB6" wp14:editId="33CE28B2">
            <wp:extent cx="3744595" cy="4923790"/>
            <wp:effectExtent l="0" t="0" r="8255" b="0"/>
            <wp:docPr id="10"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3744595" cy="4923790"/>
                    </a:xfrm>
                    <a:prstGeom prst="rect">
                      <a:avLst/>
                    </a:prstGeom>
                    <a:noFill/>
                    <a:ln>
                      <a:noFill/>
                    </a:ln>
                  </pic:spPr>
                </pic:pic>
              </a:graphicData>
            </a:graphic>
          </wp:inline>
        </w:drawing>
      </w:r>
    </w:p>
    <w:p w14:paraId="059DE6CC" w14:textId="7EEDE5D3" w:rsidR="00E74E17" w:rsidRDefault="00E74E17" w:rsidP="00E74E17">
      <w:pPr>
        <w:pStyle w:val="Brdtext"/>
      </w:pPr>
    </w:p>
    <w:p w14:paraId="0796CF1C" w14:textId="23CC3449" w:rsidR="00E74E17" w:rsidRDefault="00E74E17" w:rsidP="00E74E17">
      <w:pPr>
        <w:pStyle w:val="Brdtextmedindrag"/>
      </w:pPr>
      <w:r>
        <w:t>2. T</w:t>
      </w:r>
      <w:r w:rsidRPr="00EA5C19">
        <w:t>rängselskatt ska betalas under vardagar utom lördagar under följande tider och med följande belopp vid passage av en sådan betalstation som är markerad på kartan. Dag före helgdag och under juli månad ska dock ingen skatt tas ut. Tidpunkten för passagen ska bestämmas av timmen och den påbörjade minuten.</w:t>
      </w:r>
    </w:p>
    <w:p w14:paraId="6BFE9555" w14:textId="6F393C01" w:rsidR="00E74E17" w:rsidRDefault="00E74E17" w:rsidP="00E74E17">
      <w:pPr>
        <w:pStyle w:val="Brdtextmedindrag"/>
      </w:pPr>
    </w:p>
    <w:p w14:paraId="01BFF5B7" w14:textId="5EC25053" w:rsidR="00E74E17" w:rsidRDefault="00E74E17" w:rsidP="00E74E17">
      <w:pPr>
        <w:pStyle w:val="Brdtext"/>
      </w:pPr>
    </w:p>
    <w:p w14:paraId="5F905EDC" w14:textId="40940E8A" w:rsidR="00E74E17" w:rsidRDefault="00E74E17" w:rsidP="00E74E17">
      <w:pPr>
        <w:pStyle w:val="Brdtextmedindrag"/>
      </w:pPr>
    </w:p>
    <w:p w14:paraId="0AFE9E33" w14:textId="788AB91C" w:rsidR="00E74E17" w:rsidRDefault="00E74E17" w:rsidP="00E74E17">
      <w:pPr>
        <w:pStyle w:val="Brdtextmedindrag"/>
      </w:pPr>
    </w:p>
    <w:tbl>
      <w:tblPr>
        <w:tblW w:w="3333" w:type="pct"/>
        <w:tblLook w:val="04A0" w:firstRow="1" w:lastRow="0" w:firstColumn="1" w:lastColumn="0" w:noHBand="0" w:noVBand="1"/>
      </w:tblPr>
      <w:tblGrid>
        <w:gridCol w:w="1965"/>
        <w:gridCol w:w="1966"/>
      </w:tblGrid>
      <w:tr w:rsidR="00E74E17" w:rsidRPr="001955C0" w14:paraId="1955BFE1" w14:textId="77777777" w:rsidTr="00E74E17">
        <w:tc>
          <w:tcPr>
            <w:tcW w:w="2499" w:type="pct"/>
            <w:tcBorders>
              <w:top w:val="single" w:sz="4" w:space="0" w:color="auto"/>
              <w:left w:val="nil"/>
              <w:bottom w:val="nil"/>
              <w:right w:val="nil"/>
            </w:tcBorders>
            <w:shd w:val="clear" w:color="auto" w:fill="auto"/>
          </w:tcPr>
          <w:p w14:paraId="3F5B6F78"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lastRenderedPageBreak/>
              <w:t>Tider</w:t>
            </w:r>
          </w:p>
        </w:tc>
        <w:tc>
          <w:tcPr>
            <w:tcW w:w="2501" w:type="pct"/>
            <w:tcBorders>
              <w:top w:val="single" w:sz="4" w:space="0" w:color="auto"/>
              <w:left w:val="nil"/>
              <w:bottom w:val="nil"/>
              <w:right w:val="nil"/>
            </w:tcBorders>
            <w:shd w:val="clear" w:color="auto" w:fill="auto"/>
          </w:tcPr>
          <w:p w14:paraId="31D02630"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Skattebelopp</w:t>
            </w:r>
          </w:p>
        </w:tc>
      </w:tr>
      <w:tr w:rsidR="00E74E17" w:rsidRPr="001955C0" w14:paraId="7210BD3F" w14:textId="77777777" w:rsidTr="00E74E17">
        <w:tc>
          <w:tcPr>
            <w:tcW w:w="2499" w:type="pct"/>
            <w:tcBorders>
              <w:top w:val="nil"/>
              <w:left w:val="nil"/>
              <w:bottom w:val="nil"/>
              <w:right w:val="nil"/>
            </w:tcBorders>
            <w:shd w:val="clear" w:color="auto" w:fill="auto"/>
          </w:tcPr>
          <w:p w14:paraId="09AED64F"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klockan</w:t>
            </w:r>
          </w:p>
        </w:tc>
        <w:tc>
          <w:tcPr>
            <w:tcW w:w="2501" w:type="pct"/>
            <w:tcBorders>
              <w:top w:val="nil"/>
              <w:left w:val="nil"/>
              <w:bottom w:val="nil"/>
              <w:right w:val="nil"/>
            </w:tcBorders>
            <w:shd w:val="clear" w:color="auto" w:fill="auto"/>
          </w:tcPr>
          <w:p w14:paraId="136057B0"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kronor</w:t>
            </w:r>
          </w:p>
        </w:tc>
      </w:tr>
      <w:tr w:rsidR="00E74E17" w:rsidRPr="001955C0" w14:paraId="5F277BD1" w14:textId="77777777" w:rsidTr="00E74E17">
        <w:tc>
          <w:tcPr>
            <w:tcW w:w="2499" w:type="pct"/>
            <w:tcBorders>
              <w:top w:val="single" w:sz="4" w:space="0" w:color="auto"/>
              <w:bottom w:val="nil"/>
              <w:right w:val="nil"/>
            </w:tcBorders>
            <w:shd w:val="clear" w:color="auto" w:fill="auto"/>
          </w:tcPr>
          <w:p w14:paraId="07391094"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6.00–6.29</w:t>
            </w:r>
          </w:p>
        </w:tc>
        <w:tc>
          <w:tcPr>
            <w:tcW w:w="2501" w:type="pct"/>
            <w:tcBorders>
              <w:top w:val="single" w:sz="4" w:space="0" w:color="auto"/>
              <w:left w:val="nil"/>
              <w:bottom w:val="nil"/>
              <w:right w:val="nil"/>
            </w:tcBorders>
            <w:shd w:val="clear" w:color="auto" w:fill="auto"/>
          </w:tcPr>
          <w:p w14:paraId="333DA674"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9</w:t>
            </w:r>
          </w:p>
        </w:tc>
      </w:tr>
      <w:tr w:rsidR="00E74E17" w:rsidRPr="001955C0" w14:paraId="2448CF2F" w14:textId="77777777" w:rsidTr="00E74E17">
        <w:tc>
          <w:tcPr>
            <w:tcW w:w="2499" w:type="pct"/>
            <w:tcBorders>
              <w:top w:val="nil"/>
              <w:bottom w:val="nil"/>
              <w:right w:val="nil"/>
            </w:tcBorders>
            <w:shd w:val="clear" w:color="auto" w:fill="auto"/>
          </w:tcPr>
          <w:p w14:paraId="08C5EC4D"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6.30–6.59</w:t>
            </w:r>
          </w:p>
        </w:tc>
        <w:tc>
          <w:tcPr>
            <w:tcW w:w="2501" w:type="pct"/>
            <w:tcBorders>
              <w:top w:val="nil"/>
              <w:left w:val="nil"/>
              <w:bottom w:val="nil"/>
              <w:right w:val="nil"/>
            </w:tcBorders>
            <w:shd w:val="clear" w:color="auto" w:fill="auto"/>
          </w:tcPr>
          <w:p w14:paraId="2C07049D"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16</w:t>
            </w:r>
          </w:p>
        </w:tc>
      </w:tr>
      <w:tr w:rsidR="00E74E17" w:rsidRPr="001955C0" w14:paraId="6BE09490" w14:textId="77777777" w:rsidTr="00E74E17">
        <w:tc>
          <w:tcPr>
            <w:tcW w:w="2499" w:type="pct"/>
            <w:tcBorders>
              <w:top w:val="nil"/>
              <w:bottom w:val="nil"/>
              <w:right w:val="nil"/>
            </w:tcBorders>
            <w:shd w:val="clear" w:color="auto" w:fill="auto"/>
          </w:tcPr>
          <w:p w14:paraId="1840F0E1"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7.00–7.59</w:t>
            </w:r>
          </w:p>
        </w:tc>
        <w:tc>
          <w:tcPr>
            <w:tcW w:w="2501" w:type="pct"/>
            <w:tcBorders>
              <w:top w:val="nil"/>
              <w:left w:val="nil"/>
              <w:bottom w:val="nil"/>
              <w:right w:val="nil"/>
            </w:tcBorders>
            <w:shd w:val="clear" w:color="auto" w:fill="auto"/>
          </w:tcPr>
          <w:p w14:paraId="0E65A110"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22</w:t>
            </w:r>
          </w:p>
        </w:tc>
      </w:tr>
      <w:tr w:rsidR="00E74E17" w:rsidRPr="001955C0" w14:paraId="721FA640" w14:textId="77777777" w:rsidTr="00E74E17">
        <w:tc>
          <w:tcPr>
            <w:tcW w:w="2499" w:type="pct"/>
            <w:tcBorders>
              <w:top w:val="nil"/>
              <w:bottom w:val="nil"/>
              <w:right w:val="nil"/>
            </w:tcBorders>
            <w:shd w:val="clear" w:color="auto" w:fill="auto"/>
          </w:tcPr>
          <w:p w14:paraId="21B04988"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8.00–8.29</w:t>
            </w:r>
          </w:p>
        </w:tc>
        <w:tc>
          <w:tcPr>
            <w:tcW w:w="2501" w:type="pct"/>
            <w:tcBorders>
              <w:top w:val="nil"/>
              <w:left w:val="nil"/>
              <w:bottom w:val="nil"/>
              <w:right w:val="nil"/>
            </w:tcBorders>
            <w:shd w:val="clear" w:color="auto" w:fill="auto"/>
          </w:tcPr>
          <w:p w14:paraId="0301AB92"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16</w:t>
            </w:r>
          </w:p>
        </w:tc>
      </w:tr>
      <w:tr w:rsidR="00E74E17" w:rsidRPr="001955C0" w14:paraId="3685E196" w14:textId="77777777" w:rsidTr="00E74E17">
        <w:tc>
          <w:tcPr>
            <w:tcW w:w="2499" w:type="pct"/>
            <w:tcBorders>
              <w:top w:val="nil"/>
              <w:bottom w:val="nil"/>
              <w:right w:val="nil"/>
            </w:tcBorders>
            <w:shd w:val="clear" w:color="auto" w:fill="auto"/>
          </w:tcPr>
          <w:p w14:paraId="4339D785"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8.30–14.59</w:t>
            </w:r>
          </w:p>
        </w:tc>
        <w:tc>
          <w:tcPr>
            <w:tcW w:w="2501" w:type="pct"/>
            <w:tcBorders>
              <w:top w:val="nil"/>
              <w:left w:val="nil"/>
              <w:bottom w:val="nil"/>
              <w:right w:val="nil"/>
            </w:tcBorders>
            <w:shd w:val="clear" w:color="auto" w:fill="auto"/>
          </w:tcPr>
          <w:p w14:paraId="1D0DD3DF"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9</w:t>
            </w:r>
          </w:p>
        </w:tc>
      </w:tr>
      <w:tr w:rsidR="00E74E17" w:rsidRPr="001955C0" w14:paraId="5FE43B14" w14:textId="77777777" w:rsidTr="00E74E17">
        <w:tc>
          <w:tcPr>
            <w:tcW w:w="2499" w:type="pct"/>
            <w:tcBorders>
              <w:top w:val="nil"/>
              <w:bottom w:val="nil"/>
              <w:right w:val="nil"/>
            </w:tcBorders>
            <w:shd w:val="clear" w:color="auto" w:fill="auto"/>
          </w:tcPr>
          <w:p w14:paraId="492C0D96"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15.00–15.29</w:t>
            </w:r>
          </w:p>
        </w:tc>
        <w:tc>
          <w:tcPr>
            <w:tcW w:w="2501" w:type="pct"/>
            <w:tcBorders>
              <w:top w:val="nil"/>
              <w:left w:val="nil"/>
              <w:bottom w:val="nil"/>
              <w:right w:val="nil"/>
            </w:tcBorders>
            <w:shd w:val="clear" w:color="auto" w:fill="auto"/>
          </w:tcPr>
          <w:p w14:paraId="3A120205"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16</w:t>
            </w:r>
          </w:p>
        </w:tc>
      </w:tr>
      <w:tr w:rsidR="00E74E17" w:rsidRPr="001955C0" w14:paraId="30AF5B60" w14:textId="77777777" w:rsidTr="00E74E17">
        <w:tc>
          <w:tcPr>
            <w:tcW w:w="2499" w:type="pct"/>
            <w:tcBorders>
              <w:top w:val="nil"/>
              <w:bottom w:val="nil"/>
              <w:right w:val="nil"/>
            </w:tcBorders>
            <w:shd w:val="clear" w:color="auto" w:fill="auto"/>
          </w:tcPr>
          <w:p w14:paraId="51BB501F"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15.30–16.59</w:t>
            </w:r>
          </w:p>
        </w:tc>
        <w:tc>
          <w:tcPr>
            <w:tcW w:w="2501" w:type="pct"/>
            <w:tcBorders>
              <w:top w:val="nil"/>
              <w:left w:val="nil"/>
              <w:bottom w:val="nil"/>
              <w:right w:val="nil"/>
            </w:tcBorders>
            <w:shd w:val="clear" w:color="auto" w:fill="auto"/>
          </w:tcPr>
          <w:p w14:paraId="19FD97A5"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22</w:t>
            </w:r>
          </w:p>
        </w:tc>
      </w:tr>
      <w:tr w:rsidR="00E74E17" w:rsidRPr="001955C0" w14:paraId="30C980FE" w14:textId="77777777" w:rsidTr="00E74E17">
        <w:tc>
          <w:tcPr>
            <w:tcW w:w="2499" w:type="pct"/>
            <w:tcBorders>
              <w:top w:val="nil"/>
              <w:bottom w:val="nil"/>
              <w:right w:val="nil"/>
            </w:tcBorders>
            <w:shd w:val="clear" w:color="auto" w:fill="auto"/>
          </w:tcPr>
          <w:p w14:paraId="525141D3"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17.00–17.59</w:t>
            </w:r>
          </w:p>
        </w:tc>
        <w:tc>
          <w:tcPr>
            <w:tcW w:w="2501" w:type="pct"/>
            <w:tcBorders>
              <w:top w:val="nil"/>
              <w:left w:val="nil"/>
              <w:bottom w:val="nil"/>
              <w:right w:val="nil"/>
            </w:tcBorders>
            <w:shd w:val="clear" w:color="auto" w:fill="auto"/>
          </w:tcPr>
          <w:p w14:paraId="12570E3A"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16</w:t>
            </w:r>
          </w:p>
        </w:tc>
      </w:tr>
      <w:tr w:rsidR="00E74E17" w:rsidRPr="001955C0" w14:paraId="5EE0F1C5" w14:textId="77777777" w:rsidTr="00E74E17">
        <w:tc>
          <w:tcPr>
            <w:tcW w:w="2499" w:type="pct"/>
            <w:tcBorders>
              <w:top w:val="nil"/>
              <w:bottom w:val="single" w:sz="4" w:space="0" w:color="auto"/>
              <w:right w:val="nil"/>
            </w:tcBorders>
            <w:shd w:val="clear" w:color="auto" w:fill="auto"/>
          </w:tcPr>
          <w:p w14:paraId="3D665369"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18.00–18.29</w:t>
            </w:r>
          </w:p>
        </w:tc>
        <w:tc>
          <w:tcPr>
            <w:tcW w:w="2501" w:type="pct"/>
            <w:tcBorders>
              <w:top w:val="nil"/>
              <w:left w:val="nil"/>
              <w:bottom w:val="single" w:sz="4" w:space="0" w:color="auto"/>
              <w:right w:val="nil"/>
            </w:tcBorders>
            <w:shd w:val="clear" w:color="auto" w:fill="auto"/>
          </w:tcPr>
          <w:p w14:paraId="199AB365" w14:textId="77777777" w:rsidR="00E74E17" w:rsidRPr="001955C0" w:rsidRDefault="00E74E17" w:rsidP="00E74E17">
            <w:pPr>
              <w:spacing w:after="0" w:line="247" w:lineRule="auto"/>
              <w:rPr>
                <w:rFonts w:ascii="Times New Roman" w:eastAsiaTheme="minorHAnsi" w:hAnsi="Times New Roman" w:cstheme="minorBidi"/>
                <w:sz w:val="20"/>
              </w:rPr>
            </w:pPr>
            <w:r w:rsidRPr="001955C0">
              <w:rPr>
                <w:rFonts w:ascii="Times New Roman" w:eastAsiaTheme="minorHAnsi" w:hAnsi="Times New Roman" w:cstheme="minorBidi"/>
                <w:sz w:val="20"/>
              </w:rPr>
              <w:t>9</w:t>
            </w:r>
          </w:p>
        </w:tc>
      </w:tr>
    </w:tbl>
    <w:p w14:paraId="7CEC6FEA" w14:textId="36C64D34" w:rsidR="00E74E17" w:rsidRDefault="00E74E17" w:rsidP="00E74E17">
      <w:pPr>
        <w:pStyle w:val="Brdtext"/>
      </w:pPr>
    </w:p>
    <w:p w14:paraId="708C8646" w14:textId="3831DF02" w:rsidR="00E74E17" w:rsidRDefault="00E74E17" w:rsidP="00E74E17">
      <w:pPr>
        <w:pStyle w:val="Brdtextmedindrag"/>
      </w:pPr>
      <w:r>
        <w:t>3. S</w:t>
      </w:r>
      <w:r w:rsidRPr="001955C0">
        <w:t>katt betalas inte enligt punkten</w:t>
      </w:r>
      <w:r>
        <w:t> </w:t>
      </w:r>
      <w:r w:rsidRPr="001955C0">
        <w:t>2 för ytterligare passager av betalstation som sker inom 60</w:t>
      </w:r>
      <w:r>
        <w:t> </w:t>
      </w:r>
      <w:r w:rsidRPr="001955C0">
        <w:t>minuter från en passage för vilken skattskyldighet enligt 9</w:t>
      </w:r>
      <w:r>
        <w:t> </w:t>
      </w:r>
      <w:r w:rsidRPr="001955C0">
        <w:t>§ andra stycket inträtt och trängselskatt ska betalas. Det skattebelopp som ska tas ut för den passage för vilken skattskyldighet inträtt och trängselskatt ska betalas är det högsta belopp som gäller för en enskild gjord passage under denna period.</w:t>
      </w:r>
    </w:p>
    <w:p w14:paraId="6C4528E4" w14:textId="5E0A373F" w:rsidR="00E74E17" w:rsidRDefault="00E74E17" w:rsidP="00E74E17">
      <w:pPr>
        <w:pStyle w:val="Brdtextmedindrag"/>
      </w:pPr>
      <w:r>
        <w:t>4. D</w:t>
      </w:r>
      <w:r w:rsidRPr="002A6851">
        <w:t>en sammanlagda skatten per kalenderdygn och bil ska högst uppgå till 60</w:t>
      </w:r>
      <w:r>
        <w:t> </w:t>
      </w:r>
      <w:r w:rsidRPr="002A6851">
        <w:t>kr.</w:t>
      </w:r>
    </w:p>
    <w:p w14:paraId="48F65F33" w14:textId="4E8D7239" w:rsidR="00E74E17" w:rsidRDefault="00E74E17" w:rsidP="00E74E17">
      <w:pPr>
        <w:pStyle w:val="Brdtextmedindrag"/>
      </w:pPr>
      <w:r>
        <w:t xml:space="preserve">5. Vid passage av någon av betalstationerna vid Södra Tagenevägen, </w:t>
      </w:r>
      <w:proofErr w:type="spellStart"/>
      <w:r>
        <w:t>Skälltorpsvägen</w:t>
      </w:r>
      <w:proofErr w:type="spellEnd"/>
      <w:r>
        <w:t xml:space="preserve">, Backadalen, </w:t>
      </w:r>
      <w:proofErr w:type="spellStart"/>
      <w:r>
        <w:t>Tingstadsmotet</w:t>
      </w:r>
      <w:proofErr w:type="spellEnd"/>
      <w:r>
        <w:t xml:space="preserve"> avfart E6 eller </w:t>
      </w:r>
      <w:proofErr w:type="spellStart"/>
      <w:r>
        <w:t>Tingstadsvägen</w:t>
      </w:r>
      <w:proofErr w:type="spellEnd"/>
      <w:r>
        <w:t xml:space="preserve"> inträder skattskyldighet enligt 9 § andra stycket endast om passage av någon av kontrollpunkterna enligt punkt 6 har skett inom 30 minuter före eller efter passagen av betalstationen.</w:t>
      </w:r>
    </w:p>
    <w:p w14:paraId="2363C7CE" w14:textId="30CBF08E" w:rsidR="00E74E17" w:rsidRDefault="00E74E17" w:rsidP="00E74E17">
      <w:pPr>
        <w:pStyle w:val="Brdtextmedindrag"/>
      </w:pPr>
      <w:r>
        <w:t>6. K</w:t>
      </w:r>
      <w:r w:rsidRPr="0027350A">
        <w:t>arta av vilken det framgår var kontrollpunkterna för beskattning av genomfartstrafik genom Backaområdet ska placeras.</w:t>
      </w:r>
    </w:p>
    <w:p w14:paraId="1AD846DD" w14:textId="382E891C" w:rsidR="00E74E17" w:rsidRDefault="00E74E17" w:rsidP="00E74E17">
      <w:pPr>
        <w:pStyle w:val="Brdtextmedindrag"/>
      </w:pPr>
    </w:p>
    <w:p w14:paraId="6C4EB61C" w14:textId="2399DBE2" w:rsidR="00E74E17" w:rsidRDefault="00E74E17" w:rsidP="00E74E17">
      <w:pPr>
        <w:pStyle w:val="Brdtext"/>
      </w:pPr>
      <w:r>
        <w:rPr>
          <w:noProof/>
          <w:lang w:eastAsia="sv-SE"/>
        </w:rPr>
        <w:lastRenderedPageBreak/>
        <w:drawing>
          <wp:inline distT="0" distB="0" distL="0" distR="0" wp14:anchorId="3126B11E" wp14:editId="34659E8C">
            <wp:extent cx="3741420" cy="3520440"/>
            <wp:effectExtent l="0" t="0" r="0" b="3810"/>
            <wp:docPr id="11" name="Bildobjek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3741420" cy="3520440"/>
                    </a:xfrm>
                    <a:prstGeom prst="rect">
                      <a:avLst/>
                    </a:prstGeom>
                    <a:noFill/>
                  </pic:spPr>
                </pic:pic>
              </a:graphicData>
            </a:graphic>
          </wp:inline>
        </w:drawing>
      </w:r>
    </w:p>
    <w:p w14:paraId="520E3CF3" w14:textId="77777777" w:rsidR="00E74E17" w:rsidRPr="00811E52" w:rsidRDefault="00E74E17" w:rsidP="00811E52">
      <w:pPr>
        <w:pStyle w:val="Slutstreck"/>
      </w:pPr>
      <w:r w:rsidRPr="00811E52">
        <w:t>                      </w:t>
      </w:r>
    </w:p>
    <w:p w14:paraId="07450854" w14:textId="60A665AC" w:rsidR="00E74E17" w:rsidRDefault="00E74E17" w:rsidP="00E74E17">
      <w:pPr>
        <w:pStyle w:val="Brdtextmedindrag"/>
      </w:pPr>
      <w:r>
        <w:t>1. D</w:t>
      </w:r>
      <w:r w:rsidRPr="00B65BEF">
        <w:t>enna lag träder i kraft den dag som regeringen bestämmer.</w:t>
      </w:r>
    </w:p>
    <w:p w14:paraId="6A976926" w14:textId="24137A77" w:rsidR="00E74E17" w:rsidRPr="00830602" w:rsidRDefault="00E74E17" w:rsidP="00E74E17">
      <w:pPr>
        <w:pStyle w:val="Brdtextmedindrag"/>
      </w:pPr>
      <w:r>
        <w:t>2. Ä</w:t>
      </w:r>
      <w:r w:rsidRPr="002C58F3">
        <w:t>ldre bestämmelser gäller fortfarande för passager av betalstationer som sker före ikraftträdandet.</w:t>
      </w:r>
    </w:p>
    <w:p w14:paraId="60953375" w14:textId="77777777" w:rsidR="00E74E17" w:rsidRPr="00E25201" w:rsidRDefault="00E74E17" w:rsidP="00E74E17">
      <w:pPr>
        <w:pStyle w:val="Brdtext"/>
        <w:sectPr w:rsidR="00E74E17" w:rsidRPr="00E25201" w:rsidSect="00E74E17">
          <w:headerReference w:type="even" r:id="rId49"/>
          <w:headerReference w:type="default" r:id="rId50"/>
          <w:footerReference w:type="even" r:id="rId51"/>
          <w:footerReference w:type="default" r:id="rId52"/>
          <w:footerReference w:type="first" r:id="rId53"/>
          <w:pgSz w:w="9356" w:h="13721" w:code="9"/>
          <w:pgMar w:top="794" w:right="2438" w:bottom="1191" w:left="1021" w:header="0" w:footer="709" w:gutter="0"/>
          <w:cols w:space="708"/>
          <w:docGrid w:linePitch="360"/>
        </w:sectPr>
      </w:pPr>
    </w:p>
    <w:p w14:paraId="3BBD5DDB" w14:textId="0E14CF0A" w:rsidR="00110C85" w:rsidRDefault="00E74E17" w:rsidP="00E74E17">
      <w:pPr>
        <w:pStyle w:val="Bilagarubrik"/>
      </w:pPr>
      <w:bookmarkStart w:id="19" w:name="_Toc22135476"/>
      <w:r>
        <w:lastRenderedPageBreak/>
        <w:t>Förteckning över remissinstanser</w:t>
      </w:r>
      <w:r w:rsidR="00FC307C">
        <w:t>na</w:t>
      </w:r>
      <w:bookmarkEnd w:id="19"/>
    </w:p>
    <w:p w14:paraId="65E90C3D" w14:textId="4891CDA7" w:rsidR="00E74E17" w:rsidRDefault="00E74E17" w:rsidP="00E74E17">
      <w:pPr>
        <w:pStyle w:val="Brdtext"/>
      </w:pPr>
      <w:r>
        <w:t>Efter remiss har yttranden kommit in från BIL Sweden, Förvaltningsrätten i Göteborg, Göteborgs kommun, Göteborgsregionens kommunalförbund, Hallands läns landsting, Kammarrätten i Göteborg, Konkurrensverket, Kronofogdemyndigheten, Länsstyrelsen i Västra Götalands län, Naturvårdsverket, Skatteverket, Svensk Handel, Svenskt Näringsliv, Trafikanalys, Trafikverket, Transportindustriförbundet, Transport</w:t>
      </w:r>
      <w:r w:rsidR="009B448E">
        <w:softHyphen/>
      </w:r>
      <w:r>
        <w:t>styrelsen och Västra Götalands läns landsting.</w:t>
      </w:r>
    </w:p>
    <w:p w14:paraId="6C2936EA" w14:textId="77777777" w:rsidR="00E74E17" w:rsidRDefault="00E74E17" w:rsidP="00E74E17">
      <w:pPr>
        <w:pStyle w:val="Brdtextmedindrag"/>
      </w:pPr>
      <w:r>
        <w:t>Därutöver har yttrande inkommit från Avdelning 3, Göteborg, i Svenska Transportarbetareförbundet.</w:t>
      </w:r>
    </w:p>
    <w:p w14:paraId="046B0762" w14:textId="72824F75" w:rsidR="00E74E17" w:rsidRPr="002743FD" w:rsidRDefault="00E74E17" w:rsidP="00E74E17">
      <w:pPr>
        <w:pStyle w:val="Brdtextmedindrag"/>
        <w:sectPr w:rsidR="00E74E17" w:rsidRPr="002743FD" w:rsidSect="00155500">
          <w:headerReference w:type="even" r:id="rId54"/>
          <w:headerReference w:type="default" r:id="rId55"/>
          <w:footerReference w:type="even" r:id="rId56"/>
          <w:footerReference w:type="default" r:id="rId57"/>
          <w:headerReference w:type="first" r:id="rId58"/>
          <w:footerReference w:type="first" r:id="rId59"/>
          <w:pgSz w:w="9356" w:h="13721" w:code="9"/>
          <w:pgMar w:top="794" w:right="2438" w:bottom="1191" w:left="1021" w:header="0" w:footer="709" w:gutter="0"/>
          <w:cols w:space="708"/>
          <w:docGrid w:linePitch="360"/>
        </w:sectPr>
      </w:pPr>
      <w:r>
        <w:t xml:space="preserve">Följande remissinstanser har inte svarat eller angett att de avstår från att lämna några synpunkter: Biltrafikens Arbetsgivareförbund, Gröna Bilister, Motorbranschens Riksförbund, Motormännens Riksförbund, Regelrådet, Svensk Kollektivtrafik, Svenska Naturskyddsföreningen, Svenska Taxiförbundet, Svenska Transportarbetareförbundet, Sveriges Bussföretag, Sveriges Kommuner och Landsting, Sveriges Åkeriföretag, Västsvenska Handelskammaren och Västtrafik AB. </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594A61E" w14:textId="429B96F5" w:rsidR="00E74E17" w:rsidRDefault="00032C0F" w:rsidP="00E74E17">
          <w:pPr>
            <w:pStyle w:val="Proprubrik"/>
            <w:spacing w:before="720" w:after="190"/>
          </w:pPr>
          <w:r>
            <w:t>Finansdepartementet</w:t>
          </w:r>
        </w:p>
      </w:sdtContent>
    </w:sdt>
    <w:p w14:paraId="22B59701" w14:textId="698BD50C" w:rsidR="00E74E17" w:rsidRDefault="00E74E17" w:rsidP="00E74E17">
      <w:pPr>
        <w:pStyle w:val="Proputdrag"/>
      </w:pPr>
      <w:bookmarkStart w:id="20" w:name="_Toc22135477"/>
      <w:r>
        <w:t xml:space="preserve">Utdrag ur protokoll vid regeringssammanträde </w:t>
      </w:r>
      <w:sdt>
        <w:sdtPr>
          <w:alias w:val="Datum"/>
          <w:tag w:val="Datum"/>
          <w:id w:val="679708000"/>
          <w:date w:fullDate="2019-10-24T00:00:00Z">
            <w:dateFormat w:val="'den' d MMMM yyyy"/>
            <w:lid w:val="sv-SE"/>
            <w:storeMappedDataAs w:val="dateTime"/>
            <w:calendar w:val="gregorian"/>
          </w:date>
        </w:sdtPr>
        <w:sdtEndPr/>
        <w:sdtContent>
          <w:r w:rsidR="00032C0F">
            <w:t>den 24 oktober 2019</w:t>
          </w:r>
        </w:sdtContent>
      </w:sdt>
      <w:bookmarkEnd w:id="20"/>
    </w:p>
    <w:p w14:paraId="2B6ECD7E" w14:textId="77777777" w:rsidR="00E74E17" w:rsidRDefault="00E74E17" w:rsidP="00E74E17">
      <w:pPr>
        <w:pStyle w:val="Brdtext"/>
        <w:jc w:val="left"/>
      </w:pPr>
    </w:p>
    <w:p w14:paraId="54CE233A" w14:textId="02493B8A" w:rsidR="00E74E17" w:rsidRDefault="00E74E17" w:rsidP="00E74E17">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134BBC">
            <w:t xml:space="preserve">statsminister </w:t>
          </w:r>
          <w:proofErr w:type="spellStart"/>
          <w:r w:rsidR="00134BBC">
            <w:t>Löfven</w:t>
          </w:r>
          <w:proofErr w:type="spellEnd"/>
          <w:r w:rsidR="00134BBC">
            <w:t xml:space="preserve">, ordförande, och statsråden Johansson, </w:t>
          </w:r>
          <w:proofErr w:type="spellStart"/>
          <w:r w:rsidR="00134BBC">
            <w:t>Baylan</w:t>
          </w:r>
          <w:proofErr w:type="spellEnd"/>
          <w:r w:rsidR="00134BBC">
            <w:t xml:space="preserve">, Hallengren, Hultqvist, Bolund, Damberg, Shekarabi, </w:t>
          </w:r>
          <w:proofErr w:type="spellStart"/>
          <w:r w:rsidR="00134BBC">
            <w:t>Ygeman</w:t>
          </w:r>
          <w:proofErr w:type="spellEnd"/>
          <w:r w:rsidR="00134BBC">
            <w:t xml:space="preserve">, Eriksson, Linde, Ekström, Eneroth, Dahlgren, Nilsson, </w:t>
          </w:r>
          <w:proofErr w:type="spellStart"/>
          <w:r w:rsidR="00134BBC">
            <w:t>Ernkrans</w:t>
          </w:r>
          <w:proofErr w:type="spellEnd"/>
          <w:r w:rsidR="00134BBC">
            <w:t>,</w:t>
          </w:r>
          <w:r w:rsidR="00B12833">
            <w:t xml:space="preserve"> </w:t>
          </w:r>
          <w:r w:rsidR="00134BBC">
            <w:t xml:space="preserve">Hallberg, </w:t>
          </w:r>
          <w:proofErr w:type="spellStart"/>
          <w:r w:rsidR="00D72E34">
            <w:t>Micko</w:t>
          </w:r>
          <w:proofErr w:type="spellEnd"/>
        </w:sdtContent>
      </w:sdt>
    </w:p>
    <w:p w14:paraId="032A5AB7" w14:textId="77777777" w:rsidR="00E74E17" w:rsidRDefault="00E74E17" w:rsidP="00E74E17">
      <w:pPr>
        <w:pStyle w:val="Brdtext"/>
        <w:jc w:val="left"/>
      </w:pPr>
    </w:p>
    <w:p w14:paraId="0AE6CE83" w14:textId="526EB3AF" w:rsidR="00E74E17" w:rsidRDefault="00E74E17" w:rsidP="00E74E17">
      <w:pPr>
        <w:pStyle w:val="Brdtext"/>
        <w:jc w:val="left"/>
      </w:pPr>
      <w:r>
        <w:t xml:space="preserve">Föredragande: statsrådet </w:t>
      </w:r>
      <w:sdt>
        <w:sdtPr>
          <w:alias w:val="Foredragande"/>
          <w:tag w:val="Foredragande"/>
          <w:id w:val="1160741249"/>
          <w:text w:multiLine="1"/>
        </w:sdtPr>
        <w:sdtEndPr/>
        <w:sdtContent>
          <w:r w:rsidR="00987A44">
            <w:t>Bolund</w:t>
          </w:r>
        </w:sdtContent>
      </w:sdt>
    </w:p>
    <w:p w14:paraId="538D3BA0" w14:textId="77777777" w:rsidR="00E74E17" w:rsidRPr="00827386" w:rsidRDefault="00E74E17" w:rsidP="00E74E17">
      <w:pPr>
        <w:pStyle w:val="Brdtext"/>
        <w:jc w:val="left"/>
        <w:rPr>
          <w:szCs w:val="21"/>
        </w:rPr>
      </w:pPr>
    </w:p>
    <w:p w14:paraId="6C355742" w14:textId="77777777" w:rsidR="00E74E17" w:rsidRPr="00915BF3" w:rsidRDefault="00E74E17" w:rsidP="00E74E17">
      <w:pPr>
        <w:pStyle w:val="Slutstreck"/>
      </w:pPr>
      <w:r w:rsidRPr="008B7E85">
        <w:t>                    </w:t>
      </w:r>
    </w:p>
    <w:p w14:paraId="55617058" w14:textId="77777777" w:rsidR="00E74E17" w:rsidRPr="006E102E" w:rsidRDefault="00E74E17" w:rsidP="00E74E17">
      <w:pPr>
        <w:pStyle w:val="Brdtext"/>
        <w:jc w:val="left"/>
        <w:rPr>
          <w:sz w:val="18"/>
          <w:szCs w:val="18"/>
        </w:rPr>
      </w:pPr>
    </w:p>
    <w:p w14:paraId="161FB311" w14:textId="77777777" w:rsidR="00E74E17" w:rsidRDefault="00E74E17" w:rsidP="00E74E17">
      <w:pPr>
        <w:pStyle w:val="Brdtext"/>
        <w:jc w:val="left"/>
      </w:pPr>
    </w:p>
    <w:p w14:paraId="59255782" w14:textId="59EF5EBE" w:rsidR="00E74E17" w:rsidRDefault="00E74E17" w:rsidP="00E74E17">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032C0F">
            <w:t>Trängselskatt i Marieholmstunneln i Göteborg</w:t>
          </w:r>
        </w:sdtContent>
      </w:sdt>
    </w:p>
    <w:p w14:paraId="089B093F" w14:textId="77777777" w:rsidR="00E74E17" w:rsidRDefault="00E74E17" w:rsidP="00E74E17">
      <w:pPr>
        <w:pStyle w:val="Brdtext"/>
      </w:pPr>
    </w:p>
    <w:p w14:paraId="6BE9C846" w14:textId="77777777" w:rsidR="00110C85" w:rsidRPr="00025171" w:rsidRDefault="00110C85" w:rsidP="00E74E17">
      <w:pPr>
        <w:pStyle w:val="Brdtextmedindrag"/>
      </w:pPr>
    </w:p>
    <w:sectPr w:rsidR="00110C85" w:rsidRPr="00025171" w:rsidSect="00155500">
      <w:headerReference w:type="even" r:id="rId60"/>
      <w:headerReference w:type="default" r:id="rId61"/>
      <w:footerReference w:type="even" r:id="rId62"/>
      <w:footerReference w:type="default" r:id="rId63"/>
      <w:headerReference w:type="first" r:id="rId64"/>
      <w:footerReference w:type="first" r:id="rId6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793DE9D" w14:textId="77777777" w:rsidR="00146E87" w:rsidRDefault="00146E87" w:rsidP="00F8009C">
      <w:r>
        <w:separator/>
      </w:r>
    </w:p>
  </w:endnote>
  <w:endnote w:type="continuationSeparator" w:id="0">
    <w:p w14:paraId="5B7CA9E0" w14:textId="77777777" w:rsidR="00146E87" w:rsidRDefault="00146E87" w:rsidP="00F8009C">
      <w:r>
        <w:continuationSeparator/>
      </w:r>
    </w:p>
  </w:endnote>
  <w:endnote w:type="continuationNotice" w:id="1">
    <w:p w14:paraId="5700370B" w14:textId="77777777" w:rsidR="00146E87" w:rsidRDefault="00146E8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5A4139" w14:textId="77777777" w:rsidR="00146E87" w:rsidRDefault="00146E87" w:rsidP="009C2B67">
    <w:pPr>
      <w:pStyle w:val="Brdtext"/>
    </w:pPr>
    <w:r>
      <w:rPr>
        <w:noProof/>
        <w:lang w:eastAsia="sv-SE"/>
      </w:rPr>
      <mc:AlternateContent>
        <mc:Choice Requires="wps">
          <w:drawing>
            <wp:anchor distT="0" distB="0" distL="0" distR="0" simplePos="0" relativeHeight="251658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CF851"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Mvmjg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D+6+g3JEsPHR9FZy8qejxbkXA&#10;B+Gpkei9aTjgPX20ASIf+hVna/C/XjuPeNI3WTlrqDELHn5uhFecma+WlH+RT6KMMG0mZx9JR8wf&#10;W1bHFrupr4AUkdMYcjItIx7NsNQe6ieaIYuYlUzCSspdcByWV9iNC5pBUi0WCUS96wTe2kcnY+jI&#10;cpTmsn0S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c0DL5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6FCF851"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30E8BF" w14:textId="77777777" w:rsidR="00146E87" w:rsidRDefault="00146E87"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DFE593"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k0b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OgE9mtV4oyfRBrdBAXmkp7F+CtTCAhfaz6bFMw/nHoex6la6Ov5RD4EdkXZ7chGMcByeneeTU1g4&#10;TPk4vxgn8rODs3U+fBGmJnFRUIe3S5Sy7Z0PuAigAyTm8kZV5W2lVNpEvYhr5ciW4aVVSFeExx8o&#10;pUlT0PPJ2SgF1ia6d5GVjmFEUkyfLhbeFZhWYadExCj9TUgwlup8JTfjXOh9/oSOKIlUb3Hs8Ydb&#10;vcW5qwMeKbPRYe9cV9q4VH1qsQNl5Y+BMtnhQfhR3XEZ2mXbSWV4/6Upd5CFM11fectvKzzeHfPh&#10;kTk0Et4bwyE84COVAfmmX1GyNu7Xa+cRD33DSkmDxiyo/7lhTlCivmoo/yI/jTIKaXN69hE6Iu7Y&#10;sjy26E19baCIHGPI8rSM+KCGpXSmfsYMmcesMDHNkbugYVheh25cYAZxMZ8nEHrXsnCnF5bH0JHl&#10;KM2n9pk52+s3QPj3ZmhhNn0h4w4bPb2dbwKkmDQeee5Y7flH3y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jk0b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ADFE593"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36DD93" w14:textId="77777777" w:rsidR="00146E87" w:rsidRDefault="00146E87"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E2606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oXWjg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pkM/V+acgdZONO9K2/5TYXm3TIf&#10;HpjDQ0K/MRzCPT5SGZBv+hUla+N+vXYe8dA3rJQ0eJgF9T83zAlK1FcN5V/kkyijkDaTs4/QEXHH&#10;luWxRW/qKwNF5BhDlqdlxAc1LKUz9TNmyCJmhYlpjtwFDcPyKnTjAjOIi8UigfB2LQu3+tHyGDqy&#10;HKX51D4zZ3v9Bgj/zgxPmE1f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7ooXW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FE2606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DD85AB" w14:textId="77777777" w:rsidR="00146E87" w:rsidRDefault="00146E87" w:rsidP="009C2B67">
    <w:pPr>
      <w:pStyle w:val="Brdtext"/>
    </w:pPr>
    <w:r>
      <w:rPr>
        <w:noProof/>
        <w:lang w:eastAsia="sv-SE"/>
      </w:rPr>
      <mc:AlternateContent>
        <mc:Choice Requires="wps">
          <w:drawing>
            <wp:anchor distT="0" distB="0" distL="0" distR="0" simplePos="0" relativeHeight="2516582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D2FF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nPtO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ac+06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37D2FF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29786D" w14:textId="77777777" w:rsidR="00146E87" w:rsidRDefault="00146E87"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CA8BB"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DK3jwIAAJE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HI2vP8Syi3JwkPXV8HJm4oe71YE&#10;fBCeGonem4YD3tNHGyDyoV9xtgL/+63ziCd9k5Wzhhqz4OHXWnjFmflmSfnn+XGUEabN8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EAyt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7CA8BB"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BB4F6E" w14:textId="77777777" w:rsidR="00146E87" w:rsidRDefault="00146E87"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FF9FE"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7bM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ZJj/0pQ7yMKZ7l55y28qDO+W+fDA&#10;HC4S5o3HIdzjI5UB+aZfUbI27tdr5xEPfcNKSYOLWVD/c8OcoER91VD+JD+LMgppc3b+EToi7tiy&#10;PLboTX1loAiIG9WlZcQHNSylM/Uz3pBFzAoT0xy5CxqG5VXongu8QVwsFgmEu2tZuNWPlsfQkeUo&#10;zaf2m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QTtsy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03EFF9FE"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D86945" w14:textId="77777777" w:rsidR="00146E87" w:rsidRDefault="00146E87" w:rsidP="009C2B67">
    <w:pPr>
      <w:pStyle w:val="Brdtext"/>
    </w:pPr>
    <w:r>
      <w:rPr>
        <w:noProof/>
        <w:lang w:eastAsia="sv-SE"/>
      </w:rPr>
      <mc:AlternateContent>
        <mc:Choice Requires="wps">
          <w:drawing>
            <wp:anchor distT="0" distB="0" distL="0" distR="0" simplePos="0" relativeHeight="2516582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E423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I7o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5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bI7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DE423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BC0899" w14:textId="77777777" w:rsidR="00146E87" w:rsidRDefault="00146E87"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C460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shn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JJPBgGsoNyRLjx0jRWcvKno9W5F&#10;wAfhqZPowWk64D19tAFiH/oVZ2vwv147j3gSOFk5a6gzCx5+boRXnJmvlqR/np9GHWHanJ5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2yG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8C460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317060" w14:textId="77777777" w:rsidR="00146E87" w:rsidRDefault="00146E87"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348BC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aaY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Np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348BC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EF5F49" w14:textId="77777777" w:rsidR="00146E87" w:rsidRDefault="00146E87" w:rsidP="009C2B67">
    <w:pPr>
      <w:pStyle w:val="Brdtext"/>
    </w:pPr>
    <w:r>
      <w:rPr>
        <w:noProof/>
        <w:lang w:eastAsia="sv-SE"/>
      </w:rPr>
      <mc:AlternateContent>
        <mc:Choice Requires="wps">
          <w:drawing>
            <wp:anchor distT="0" distB="0" distL="0" distR="0" simplePos="0" relativeHeight="2516582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BA5B68"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p2k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8bBDA0pRb6MKZ7mF5y28qdO+W&#10;+fDAHF4SGo7pEO7xkcqAfdOvKFkZ9/ut84iHwGGlpMHLLKj/tWZOUKK+aUj/PJ9EHYW0mZycQUjE&#10;HVqWhxa9rq8MJJFjDlmelhEf1LCUztRPGCLzmBUmpjlyFzQMy6vQzQsMIS7m8wTC47Us3OqF5TF0&#10;pDlq87F9Ys72Ag5Q/p0Z3jCbvtJxh42e3s7XAVpMIo9Ed6z2DcDDT9rvh1ScLIf7hNq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xp2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CBA5B68"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A903EB" w14:textId="77777777" w:rsidR="00146E87" w:rsidRDefault="00146E87"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9FE2A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TId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JKfDQJYQLklXXjoGis4eVPR692K&#10;gA/CUyfRg9N0wHv6aAPEPvQrzlbgf791HvEkcLJy1lBnFjz8WguvODPfLEn/PD+OOsK0OT75TE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ZMh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9FE2A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3C07D6" w14:textId="77777777" w:rsidR="00146E87" w:rsidRDefault="00146E87"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5ECE7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W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5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5ECE70"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78272B" w14:textId="77777777" w:rsidR="00146E87" w:rsidRDefault="00146E87" w:rsidP="009C2B67">
    <w:pPr>
      <w:pStyle w:val="Brdtext"/>
    </w:pPr>
    <w:r>
      <w:rPr>
        <w:noProof/>
        <w:lang w:eastAsia="sv-SE"/>
      </w:rPr>
      <mc:AlternateContent>
        <mc:Choice Requires="wps">
          <w:drawing>
            <wp:anchor distT="0" distB="0" distL="0" distR="0" simplePos="0" relativeHeight="2516582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165184"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Tv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F073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B165184"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7722DE" w14:textId="77777777" w:rsidR="00146E87" w:rsidRDefault="00146E87"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9EB25F"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31Q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HfV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9EB25F"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47E322" w14:textId="77777777" w:rsidR="00146E87" w:rsidRDefault="00146E87"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2B0CE"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BO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Mp4MAlhCuSNdeOgaKzh5U9Hr3YqA&#10;D8JTJ9GD03TAe/poA8Q+9CvO1uB/vXYe8SRwsnLWUGcWPPzcCK84M18tSf8in0QdYdpMzj6SkJg/&#10;tiyPLXZTXwFJIqc55GRaRjyaYak91M80RBYxK5mElZS74Dgsr7CbFzSEpFosEoia1wm8tY9OxtCR&#10;5qjNp/ZZeNcLGEn5dzD0sJi+0HGHjZ7BLTZIWkwij0R3rPYPQ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wT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D12B0CE"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60A356" w14:textId="77777777" w:rsidR="00146E87" w:rsidRDefault="00146E87" w:rsidP="009C2B67">
    <w:pPr>
      <w:pStyle w:val="Brdtext"/>
    </w:pPr>
    <w:r>
      <w:rPr>
        <w:noProof/>
        <w:lang w:eastAsia="sv-SE"/>
      </w:rPr>
      <mc:AlternateContent>
        <mc:Choice Requires="wps">
          <w:drawing>
            <wp:anchor distT="0" distB="0" distL="0" distR="0" simplePos="0" relativeHeight="2516582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4A7827"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vY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Rv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D4A7827"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6364D0" w14:textId="77777777" w:rsidR="00146E87" w:rsidRDefault="00146E87"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0E805"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2Vm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ZW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70E805"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D6EC19" w14:textId="77777777" w:rsidR="00146E87" w:rsidRDefault="00146E87"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BBE268"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lJh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4Yh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eU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BBE268"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DE2F8C" w14:textId="77777777" w:rsidR="00146E87" w:rsidRDefault="00146E87" w:rsidP="009C2B67">
    <w:pPr>
      <w:pStyle w:val="Brdtext"/>
    </w:pPr>
    <w:r>
      <w:rPr>
        <w:noProof/>
        <w:lang w:eastAsia="sv-SE"/>
      </w:rPr>
      <mc:AlternateContent>
        <mc:Choice Requires="wps">
          <w:drawing>
            <wp:anchor distT="0" distB="0" distL="0" distR="0" simplePos="0" relativeHeight="2516582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791180"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xA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xA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791180"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B28C4D" w14:textId="77777777" w:rsidR="00146E87" w:rsidRDefault="00146E87"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DEF99F"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9+lkAIAAJI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Pw9CyfTGHh&#10;MOXj/HycyM8Oztb58EWYmsRFQR16lyhl21sfcBFAB0jM5Y2qyptKqbSJehFXypEtQ6dVSFeExx8o&#10;pUlT0LPJ6SgF1ia6d5GVjmFEUkyfLhbeFZhWYadExCj9TUgwlup8JTfjXOh9/oSOKIlUb3Hs8Ydb&#10;vcW5qwMeKbPRYe9cV9q4VH16YgfKyh8DZbLDg/CjuuMytKs2SWUyGQSwMuUOunCme1je8psK3btl&#10;Pjwwh5eEhmM6hHt8pDJg3/QrStbG/XrtPOIhcFgpafAyC+p/bpgTlKivGtI/z6dRRyFtp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736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DEF99F"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F618F1" w14:textId="77777777" w:rsidR="00146E87" w:rsidRDefault="00146E87"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B57A97"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jh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qO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B57A97"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832709" w14:textId="77777777" w:rsidR="00146E87" w:rsidRDefault="00146E87" w:rsidP="009C2B67">
    <w:pPr>
      <w:pStyle w:val="Brdtext"/>
    </w:pPr>
    <w:r>
      <w:rPr>
        <w:noProof/>
        <w:lang w:eastAsia="sv-SE"/>
      </w:rPr>
      <mc:AlternateContent>
        <mc:Choice Requires="wps">
          <w:drawing>
            <wp:anchor distT="0" distB="0" distL="0" distR="0" simplePos="0" relativeHeight="2516582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BA218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O7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HJ8NghgacotdOFM11je8psKr3fL&#10;fHhgDp2EB8d0CPf4SGXAvulXlKyM+/3WecRD4LBS0qAzC+p/rZkTlKhvGtI/zydRRyFtJidnEBJx&#10;h5bloUWv6ysDSeSYQ5anZcQHNSylM/UThsg8ZoWJaY7cBQ3D8ip08wJDiIv5PIHQvJaFW72wPIaO&#10;NEdtPrZPzNlewAHKvzNDD7PpKx132Ojp7XwdoMUk8kh0x2r/AGj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1T87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1BA218B" w14:textId="77777777" w:rsidR="00146E87" w:rsidRPr="00756E21" w:rsidRDefault="00146E8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29D0C0" w14:textId="77777777" w:rsidR="00146E87" w:rsidRDefault="00146E87"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727875"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wC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8dkggKUpt9CFM93F8pbfVJjeLfPh&#10;gTncJAwcr0O4x0cqA/ZNv6JkZdzvt84jHgKHlZIGN7Og/teaOUGJ+qYh/fP8JOoopM3J5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zFw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9727875"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60E3CB" w14:textId="77777777" w:rsidR="00146E87" w:rsidRDefault="00146E87"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9366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vC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T6SCAFZQ70oWHrrGCkzcVvd6t&#10;CPggPHUSPThNB7ynjzZA7EO/4mwN/tdr5xFPAicrZw11ZsHDz43wijPz1ZL0p/kk6gjTZnL2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i8J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F93664" w14:textId="77777777" w:rsidR="00146E87" w:rsidRPr="00756E21" w:rsidRDefault="00146E8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B8A79EF" w14:textId="77777777" w:rsidR="00146E87" w:rsidRDefault="00146E87" w:rsidP="006923D1">
      <w:pPr>
        <w:pStyle w:val="Sidfot"/>
      </w:pPr>
    </w:p>
  </w:footnote>
  <w:footnote w:type="continuationSeparator" w:id="0">
    <w:p w14:paraId="41EE0A2E" w14:textId="77777777" w:rsidR="00146E87" w:rsidRPr="006923D1" w:rsidRDefault="00146E87" w:rsidP="006923D1">
      <w:pPr>
        <w:pStyle w:val="Sidfot"/>
      </w:pPr>
    </w:p>
  </w:footnote>
  <w:footnote w:type="continuationNotice" w:id="1">
    <w:p w14:paraId="54966C3E" w14:textId="77777777" w:rsidR="00146E87" w:rsidRDefault="00146E87" w:rsidP="006923D1">
      <w:pPr>
        <w:pStyle w:val="RKbas"/>
      </w:pPr>
    </w:p>
  </w:footnote>
  <w:footnote w:id="2">
    <w:p w14:paraId="2D8D4AA2" w14:textId="76DBD06A" w:rsidR="00146E87" w:rsidRDefault="00146E87">
      <w:pPr>
        <w:pStyle w:val="Fotnotstext"/>
      </w:pPr>
      <w:r>
        <w:rPr>
          <w:rStyle w:val="Fotnotsreferens"/>
        </w:rPr>
        <w:footnoteRef/>
      </w:r>
      <w:r>
        <w:t xml:space="preserve"> Senaste lydelse 2016:1007.</w:t>
      </w:r>
    </w:p>
  </w:footnote>
  <w:footnote w:id="3">
    <w:p w14:paraId="24DEFCCB" w14:textId="4BF9E1E9" w:rsidR="00146E87" w:rsidRDefault="00146E87">
      <w:pPr>
        <w:pStyle w:val="Fotnotstext"/>
      </w:pPr>
      <w:r>
        <w:rPr>
          <w:rStyle w:val="Fotnotsreferens"/>
        </w:rPr>
        <w:footnoteRef/>
      </w:r>
      <w:r>
        <w:t xml:space="preserve"> Senaste lydelse 2016:1007.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2F3BD5" w14:textId="77777777" w:rsidR="00146E87" w:rsidRDefault="00146E87" w:rsidP="00664D04">
    <w:pPr>
      <w:pStyle w:val="Brdtext"/>
    </w:pPr>
    <w:r>
      <w:rPr>
        <w:noProof/>
        <w:lang w:eastAsia="sv-SE"/>
      </w:rPr>
      <mc:AlternateContent>
        <mc:Choice Requires="wps">
          <w:drawing>
            <wp:anchor distT="0" distB="0" distL="0" distR="0" simplePos="0" relativeHeight="2516582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CC6289" w14:textId="32F59B02" w:rsidR="00146E87" w:rsidRPr="00756E21" w:rsidRDefault="002E66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3keriwIAAIs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Pt&#10;jikxTOONHkUX/QoFjBM9rQtToB4ccLH7bDtAt+cBh6nqTnqd/qiHwA6iNztyEYzw5FROSrwYJRy2&#10;clyejTP7xd7b+RC/CKtJWlTU4/Eyp2x9EyJuAugWkpIFq5r6ulEqb5JgxKXyZM3w1CrmO8LjD5Qy&#10;pK3o6fHJKAc2Nrn3kZVJYUSWzJAuVd5XmFdxo0TCKPNNSFCWC30lN+NcmF3+jE4oiVRvcRzw+1u9&#10;xbmvAx45szVx56wbY32uPvfYnrL6x5Yy2eNB+EHdaRm7RTcoYmHrDQThbd9RwfHrBq92w0K8Zx4t&#10;hIfGWIh3+EhlwbodVpQsrf/12nnCQ9mwUtKiJSsafq6YF5SorwaaPysnk9TDeTM5+QgBEX9oWRxa&#10;zEpfWkihxAByPC8TPqrtUnqrnzA95ikrTMxw5K5o3C4vYz8oMH24mM8zCF3rWLwxD46n0InepMnH&#10;7ol5Nwg3QvK3dtu8bPpCvz02eQY3X0VoMIs7EdyzOhCPjs+aH6ZTGimH+4zaz9DZb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Qt5Hq4sCAACL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6CC6289" w14:textId="32F59B02" w:rsidR="00146E87" w:rsidRPr="00756E21" w:rsidRDefault="002E669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EFA8B6" w14:textId="77777777" w:rsidR="00146E87" w:rsidRDefault="00146E87" w:rsidP="00EE1584">
    <w:pPr>
      <w:pStyle w:val="Brdtext"/>
    </w:pPr>
    <w:r>
      <w:rPr>
        <w:noProof/>
        <w:lang w:eastAsia="sv-SE"/>
      </w:rPr>
      <mc:AlternateContent>
        <mc:Choice Requires="wps">
          <w:drawing>
            <wp:anchor distT="0" distB="0" distL="0" distR="0" simplePos="0" relativeHeight="251658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A671DF" w14:textId="5D06F687" w:rsidR="00146E87" w:rsidRPr="00756E21" w:rsidRDefault="002E66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3nI2jQ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ZgSzWq80ZNog9uggNNIT2P9FKhHC1xoP5sW0OHc4zBW3UpXxz/qIbCD6N2eXAQjPDrlkxwvRgmH&#10;LR/nF+PEfnbwts6HL8LUJC4K6vB4iVO2vfUBNwF0gMRk3qiqvKmUSpsoGHGlHNkyPLUK6Y7w+AOl&#10;NGkKen56NkqBtYnuXWSlYxiRJNOni5V3FaZV2CkRMUp/ExKUpUJfyc04F3qfP6EjSiLVWxx7/OFW&#10;b3Hu6oBHymx02DvXlTYuVZ967EBZ+WOgTHZ4EH5Ud1yGdtl2WhkEsDTlDrpwpmssb/lNhce7ZT48&#10;MIdOwntjOoR7fKQyIN/0K0rWxv167TziIXBYKWnQmQX1PzfMCUrUVw3pX+STSWzltJmcfYSOiDu2&#10;LI8telNfGSgixxyyPC0jPqhhKZ2pnzFEFjErTExz5C5oGJZXoZsXGEJcLBYJhOa1LNzqR8tj6Mhy&#10;lOZT+8yc7fUboPw7M/Qwm76QcYeNnt4uNgFSTBqPPHes9vyj8ZP0+yEVJ8vxPqEOo3T+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pd5yNo0CAACS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69A671DF" w14:textId="5D06F687" w:rsidR="00146E87" w:rsidRPr="00756E21" w:rsidRDefault="002E669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264BD3" w14:textId="77777777" w:rsidR="00146E87" w:rsidRDefault="00146E87"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E79AE7" w14:textId="77777777" w:rsidR="00146E87" w:rsidRDefault="00146E87" w:rsidP="00664D04">
    <w:pPr>
      <w:pStyle w:val="Brdtext"/>
    </w:pPr>
    <w:r>
      <w:rPr>
        <w:noProof/>
        <w:lang w:eastAsia="sv-SE"/>
      </w:rPr>
      <mc:AlternateContent>
        <mc:Choice Requires="wps">
          <w:drawing>
            <wp:anchor distT="0" distB="0" distL="0" distR="0" simplePos="0" relativeHeight="25165825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F10F09" w14:textId="1AC9910A" w:rsidR="00146E87" w:rsidRPr="00756E21" w:rsidRDefault="002E6699" w:rsidP="00664D04">
                          <w:pPr>
                            <w:pStyle w:val="Brdtext"/>
                            <w:jc w:val="left"/>
                          </w:pPr>
                          <w:sdt>
                            <w:sdtPr>
                              <w:alias w:val="NummerEtikett"/>
                              <w:tag w:val="NummerEtikett"/>
                              <w:id w:val="204186300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69491122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zYKjgIAAJIFAAAOAAAAZHJzL2Uyb0RvYy54bWysVFFv2yAQfp+0/4B4Xx1nSbdGdaqsVadJ&#10;VVstnfpMMDTWMDAgsbNf3w9sJ1nXl057sYH77o77+O7OL9paka1wvjK6oPnJiBKhuSkr/VTQHw/X&#10;Hz5T4gPTJVNGi4LuhKcX8/fvzhs7E2OzNqoUjiCI9rPGFnQdgp1lmedrUTN/YqzQMErjahawdU9Z&#10;6ViD6LXKxqPRadYYV1pnuPAep1edkc5TfCkFD3dSehGIKijuFtLXpe8qfrP5OZs9OWbXFe+vwf7h&#10;FjWrNJLuQ12xwMjGVX+FqivujDcynHBTZ0bKiotUA6rJRy+qWa6ZFakWkOPtnib//8Ly2+29I1WJ&#10;t5tSolmNN3oQbXAbFDCO9DTWz4BaWuBC+8W0gA7nHoex6la6Ov5RD4EdRO/25CIY4dEpn+R4MUo4&#10;bPk4Pxsn9rODt3U+fBWmJnFRUIfHS5yy7Y0PuAmgAyQm80ZV5XWlVNpEwYhL5ciW4alVSHeExx8o&#10;pUlT0NOP01EKrE107yIrHcOIJJk+Xay8qzCtwk6JiFH6u5CgLBX6Sm7GudD7/AkdURKp3uLY4w+3&#10;eotzVwc8Umajw965rrRxqfrUYwfKyp8DZbLDg/CjuuMytKs2aWU6CGBlyh104UzXWN7y6wqPd8N8&#10;uGcOnYT3xnQId/hIZUC+6VeUrI37/dp5xEPgsFLSoDML6n9tmBOUqG8a0j/LJ5PYymkzmX6Cjog7&#10;tqyOLXpTXxooIsccsjwtIz6oYSmdqR8xRBYxK0xMc+QuaBiWl6GbFxhCXCwWCYTmtSzc6KXlMXRk&#10;OUrzoX1kzvb6DVD+rRl6mM1eyLjDRk9vF5sAKSaNR547Vnv+0fhJ+v2QipPleJ9Qh1E6fwY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vms2Co4CAACS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AF10F09" w14:textId="1AC9910A" w:rsidR="00146E87" w:rsidRPr="00756E21" w:rsidRDefault="002E6699" w:rsidP="00664D04">
                    <w:pPr>
                      <w:pStyle w:val="Brdtext"/>
                      <w:jc w:val="left"/>
                    </w:pPr>
                    <w:sdt>
                      <w:sdtPr>
                        <w:alias w:val="NummerEtikett"/>
                        <w:tag w:val="NummerEtikett"/>
                        <w:id w:val="204186300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69491122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FD189F" w14:textId="77777777" w:rsidR="00146E87" w:rsidRDefault="00146E87" w:rsidP="00EE1584">
    <w:pPr>
      <w:pStyle w:val="Brdtext"/>
    </w:pPr>
    <w:r>
      <w:rPr>
        <w:noProof/>
        <w:lang w:eastAsia="sv-SE"/>
      </w:rPr>
      <mc:AlternateContent>
        <mc:Choice Requires="wps">
          <w:drawing>
            <wp:anchor distT="0" distB="0" distL="0" distR="0" simplePos="0" relativeHeight="25165826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CFA57D" w14:textId="12FB99C2" w:rsidR="00146E87" w:rsidRPr="00756E21" w:rsidRDefault="002E6699" w:rsidP="00A118D8">
                          <w:pPr>
                            <w:pStyle w:val="Brdtext"/>
                            <w:jc w:val="left"/>
                          </w:pPr>
                          <w:sdt>
                            <w:sdtPr>
                              <w:alias w:val="NummerEtikett"/>
                              <w:tag w:val="NummerEtikett"/>
                              <w:id w:val="693882954"/>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82867360"/>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ktijg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NNIT2P9FKhHC1xoP5sW0OHc4zBW3UpXxz/qIbCD6N2eXAQjPDrlkxwvRgmH&#10;LR/nF+PEfnbwts6HL8LUJC4K6vB4iVO2vfUBNwF0gMRk3qiqvKmUSpsoGHGlHNkyPLUK6Y7w+AOl&#10;NGkKen56NkqBtYnuXWSlYxiRJNOni5V3FaZV2CkRMUp/ExKUpUJfyc04F3qfP6EjSiLVWxx7/OFW&#10;b3Hu6oBHymx02DvXlTYuVZ967EBZ+WOgTHZ4EH5Ud1yGdtkmrZwPAliacgddONM1lrf8psLj3TIf&#10;HphDJ+G9MR3CPT5SGZBv+hUla+N+vXYe8RA4rJQ06MyC+p8b5gQl6quG9C/yySS2ctpMzj5CR8Qd&#10;W5bHFr2prwwUkWMOWZ6WER/UsJTO1M8YIouYFSamOXIXNAzLq9DNCwwhLhaLBELzWhZu9aPlMXRk&#10;OUrzqX1mzvb6DVD+nRl6mE1fyLjDRk9vF5sAKSaNR547Vnv+0fhJ+v2QipPleJ9Qh1E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S2KOAgAAkg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ACFA57D" w14:textId="12FB99C2" w:rsidR="00146E87" w:rsidRPr="00756E21" w:rsidRDefault="002E6699" w:rsidP="00A118D8">
                    <w:pPr>
                      <w:pStyle w:val="Brdtext"/>
                      <w:jc w:val="left"/>
                    </w:pPr>
                    <w:sdt>
                      <w:sdtPr>
                        <w:alias w:val="NummerEtikett"/>
                        <w:tag w:val="NummerEtikett"/>
                        <w:id w:val="693882954"/>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82867360"/>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5B6784" w14:textId="77777777" w:rsidR="00146E87" w:rsidRDefault="00146E87" w:rsidP="00664D04">
    <w:pPr>
      <w:pStyle w:val="Brdtext"/>
    </w:pPr>
    <w:r>
      <w:rPr>
        <w:noProof/>
        <w:lang w:eastAsia="sv-SE"/>
      </w:rPr>
      <mc:AlternateContent>
        <mc:Choice Requires="wps">
          <w:drawing>
            <wp:anchor distT="0" distB="0" distL="0" distR="0" simplePos="0" relativeHeight="25165825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5CCD26" w14:textId="7E9CEBF6" w:rsidR="00146E87" w:rsidRPr="00756E21" w:rsidRDefault="002E6699" w:rsidP="00664D04">
                          <w:pPr>
                            <w:pStyle w:val="Brdtext"/>
                            <w:jc w:val="left"/>
                          </w:pPr>
                          <w:sdt>
                            <w:sdtPr>
                              <w:alias w:val="NummerEtikett"/>
                              <w:tag w:val="NummerEtikett"/>
                              <w:id w:val="61117489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207727259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9Xn/jQIAAJM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hq9&#10;O6XEMI0ePYou+hUSGKfytC5MgXpwwMXus+0A3d4HXKasO+l1+iMfAj0KvdkVF84IT0blpETHKOHQ&#10;lePybJyrX+ytnQ/xi7CaJKGiHs3LNWXrmxDxEkC3kBQsWNXU141S+ZAIIy6VJ2uGVquY3wiLP1DK&#10;kLaiJx+PR9mxscm896xMciMyZYZwKfM+wyzFjRIJo8w3IVGynOgrsRnnwuziZ3RCSYR6i+GA37/q&#10;LcZ9HrDIka2JO2PdGOtz9nnG9iWrf2xLJns8Cn6QdxJjt+h6ruTWpauFrTcghrf9ZAXHrxt074aF&#10;eM88RgkNx3qId/hIZVF9O0iULK3/9dp9woPh0FLSYjQrGn6umBeUqK8G3D8rJ5M0y/kwOT4FkYg/&#10;1CwONWalLy0oUWIROZ7FhI9qK0pv9RO2yDxFhYoZjtgVjVvxMvYLA1uIi/k8gzC9jsUb8+B4cp3K&#10;nLj52D0x7wYCR1D/1m6HmE1f8LjHJsvg5qsILmaS76s6NACTn7k/bKm0Wg7PGbXfpbPf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AS9Xn/jQIAAJM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5B5CCD26" w14:textId="7E9CEBF6" w:rsidR="00146E87" w:rsidRPr="00756E21" w:rsidRDefault="002E6699" w:rsidP="00664D04">
                    <w:pPr>
                      <w:pStyle w:val="Brdtext"/>
                      <w:jc w:val="left"/>
                    </w:pPr>
                    <w:sdt>
                      <w:sdtPr>
                        <w:alias w:val="NummerEtikett"/>
                        <w:tag w:val="NummerEtikett"/>
                        <w:id w:val="61117489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207727259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840E6C" w14:textId="77777777" w:rsidR="00146E87" w:rsidRDefault="00146E87" w:rsidP="00EE1584">
    <w:pPr>
      <w:pStyle w:val="Brdtext"/>
    </w:pPr>
    <w:r>
      <w:rPr>
        <w:noProof/>
        <w:lang w:eastAsia="sv-SE"/>
      </w:rPr>
      <mc:AlternateContent>
        <mc:Choice Requires="wps">
          <w:drawing>
            <wp:anchor distT="0" distB="0" distL="0" distR="0" simplePos="0" relativeHeight="25165826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D55BD" w14:textId="77B961B3" w:rsidR="00146E87" w:rsidRPr="00756E21" w:rsidRDefault="002E6699" w:rsidP="00A118D8">
                          <w:pPr>
                            <w:pStyle w:val="Brdtext"/>
                            <w:jc w:val="left"/>
                          </w:pPr>
                          <w:sdt>
                            <w:sdtPr>
                              <w:alias w:val="NummerEtikett"/>
                              <w:tag w:val="NummerEtikett"/>
                              <w:id w:val="-47622352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31086608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Li7ejQ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h6ruwYsLD1BsTwtp+s4Ph1g+7dsBDv&#10;mccooeFYD/EOH6ksqm8HiZKl9b9eu094MBxaSlqMZkXDzxXzghL11YD7Z+VkkmY5HyYnH0Ek4g81&#10;i0ONWelLC0qUWESOZzHho9qK0lv9hC0yT1GhYoYjdkXjVryM/cLAFuJiPs8gTK9j8cY8OJ5cpzIn&#10;bj52T8y7gcAR1L+12yFm0xc87rHJMrj5KoKLmeSp0H1VhwZg8jP3hy2VVsvhOaP2u3T2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S4u3o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60FD55BD" w14:textId="77B961B3" w:rsidR="00146E87" w:rsidRPr="00756E21" w:rsidRDefault="002E6699" w:rsidP="00A118D8">
                    <w:pPr>
                      <w:pStyle w:val="Brdtext"/>
                      <w:jc w:val="left"/>
                    </w:pPr>
                    <w:sdt>
                      <w:sdtPr>
                        <w:alias w:val="NummerEtikett"/>
                        <w:tag w:val="NummerEtikett"/>
                        <w:id w:val="-47622352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31086608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4D4BB7" w14:textId="77777777" w:rsidR="00146E87" w:rsidRDefault="00146E87" w:rsidP="00664D04">
    <w:pPr>
      <w:pStyle w:val="Brdtext"/>
    </w:pPr>
    <w:r>
      <w:rPr>
        <w:noProof/>
        <w:lang w:eastAsia="sv-SE"/>
      </w:rPr>
      <mc:AlternateContent>
        <mc:Choice Requires="wps">
          <w:drawing>
            <wp:anchor distT="0" distB="0" distL="0" distR="0" simplePos="0" relativeHeight="25165825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1C8E3" w14:textId="1F094D99" w:rsidR="00146E87" w:rsidRPr="00756E21" w:rsidRDefault="002E6699" w:rsidP="00664D04">
                          <w:pPr>
                            <w:pStyle w:val="Brdtext"/>
                            <w:jc w:val="left"/>
                          </w:pPr>
                          <w:sdt>
                            <w:sdtPr>
                              <w:alias w:val="NummerEtikett"/>
                              <w:tag w:val="NummerEtikett"/>
                              <w:id w:val="-223522183"/>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851382576"/>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K/HjwIAAJMFAAAOAAAAZHJzL2Uyb0RvYy54bWysVMFu2zAMvQ/YPwi6r46ztFuDOkWWosOA&#10;oi3WDj0rspQYkyVNUmJnX98n2U6yrpcOu9iU+EiK5CMvLttaka1wvjK6oPnJiBKhuSkrvSroj8fr&#10;D58p8YHpkimjRUF3wtPL2ft3F42dirFZG1UKR+BE+2ljC7oOwU6zzPO1qJk/MVZoKKVxNQs4ulVW&#10;OtbAe62y8Wh0ljXGldYZLrzH7VWnpLPkX0rBw52UXgSiCoq3hfR16buM32x2waYrx+y64v0z2D+8&#10;omaVRtC9qysWGNm46i9XdcWd8UaGE27qzEhZcZFyQDb56EU2D2tmRcoFxfF2Xyb//9zy2+29I1WJ&#10;3p1TolmNHj2KNrgNEhjH8jTWT4F6sMCF9otpAR3uPS5j1q10dfwjHwI9Cr3bFxfOCI9G+SRHxyjh&#10;0OXj/Hycqp8drK3z4aswNYlCQR2al2rKtjc+4CWADpAYzBtVldeVUukQCSMWypEtQ6tVSG+ExR8o&#10;pUlT0LOPp6PkWJto3nlWOroRiTJ9uJh5l2GSwk6JiFH6u5AoWUr0ldiMc6H38RM6oiRCvcWwxx9e&#10;9RbjLg9YpMhGh71xXWnjUvZpxg4lK38OJZMdHgU/yjuKoV22HVdOBwYsTbkDMZzpJstbfl2hezfM&#10;h3vmMEpoONZDuMNHKoPqm16iZG3c79fuIx4Mh5aSBqNZUP9rw5ygRH3T4P55PpnEWU6HyeknEIm4&#10;Y83yWKM39cKAEjkWkeVJjPigBlE6Uz9hi8xjVKiY5ohd0DCIi9AtDGwhLubzBML0WhZu9IPl0XUs&#10;c+TmY/vEnO0JHED9WzMMMZu+4HGHjZbezjcBXEwkj4Xuqto3AJOfuN9vqbhajs8Jddi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CWQr8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641C8E3" w14:textId="1F094D99" w:rsidR="00146E87" w:rsidRPr="00756E21" w:rsidRDefault="002E6699" w:rsidP="00664D04">
                    <w:pPr>
                      <w:pStyle w:val="Brdtext"/>
                      <w:jc w:val="left"/>
                    </w:pPr>
                    <w:sdt>
                      <w:sdtPr>
                        <w:alias w:val="NummerEtikett"/>
                        <w:tag w:val="NummerEtikett"/>
                        <w:id w:val="-223522183"/>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851382576"/>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0022CE" w14:textId="77777777" w:rsidR="00146E87" w:rsidRDefault="00146E87" w:rsidP="00EE1584">
    <w:pPr>
      <w:pStyle w:val="Brdtext"/>
    </w:pPr>
    <w:r>
      <w:rPr>
        <w:noProof/>
        <w:lang w:eastAsia="sv-SE"/>
      </w:rPr>
      <mc:AlternateContent>
        <mc:Choice Requires="wps">
          <w:drawing>
            <wp:anchor distT="0" distB="0" distL="0" distR="0" simplePos="0" relativeHeight="25165826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1B7FB" w14:textId="728286CC" w:rsidR="00146E87" w:rsidRPr="00756E21" w:rsidRDefault="002E6699" w:rsidP="00A118D8">
                          <w:pPr>
                            <w:pStyle w:val="Brdtext"/>
                            <w:jc w:val="left"/>
                          </w:pPr>
                          <w:sdt>
                            <w:sdtPr>
                              <w:alias w:val="NummerEtikett"/>
                              <w:tag w:val="NummerEtikett"/>
                              <w:id w:val="-117394465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42099022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KRaXjg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l2XDkfGLA05Q7EcKabLG/5TYXu3TIf&#10;HpjDKKHhWA/hHh+pDKpveomStXG/XruPeDAcWkoajGZB/c8Nc4IS9VWD+xf5ZBJnOR0mZx9BJOKO&#10;Nctjjd7UVwaUyLGILE9ixAc1iNKZ+hlbZBGjQsU0R+yChkG8Ct3CwBbiYrFIIEyvZeFWP1oeXccy&#10;R24+tc/M2Z7AAdS/M8MQs+kLHnfYaOntYhPAxUTyWOiuqn0DMPmJ+/2Wiqvl+JxQh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EpFpe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CF1B7FB" w14:textId="728286CC" w:rsidR="00146E87" w:rsidRPr="00756E21" w:rsidRDefault="002E6699" w:rsidP="00A118D8">
                    <w:pPr>
                      <w:pStyle w:val="Brdtext"/>
                      <w:jc w:val="left"/>
                    </w:pPr>
                    <w:sdt>
                      <w:sdtPr>
                        <w:alias w:val="NummerEtikett"/>
                        <w:tag w:val="NummerEtikett"/>
                        <w:id w:val="-117394465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42099022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7243A" w14:textId="77777777" w:rsidR="00146E87" w:rsidRDefault="00146E87"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89A9E" w14:textId="2DEB924D" w:rsidR="00146E87" w:rsidRDefault="002E6699" w:rsidP="00664D04">
                          <w:pPr>
                            <w:pStyle w:val="Brdtext"/>
                            <w:jc w:val="left"/>
                          </w:pPr>
                          <w:sdt>
                            <w:sdtPr>
                              <w:alias w:val="NummerEtikett"/>
                              <w:tag w:val="NummerEtikett"/>
                              <w:id w:val="137688897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152247399"/>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43038665" w14:textId="4BE26B30" w:rsidR="00146E87" w:rsidRPr="00C7375F" w:rsidRDefault="002E6699" w:rsidP="007F3CCB">
                          <w:pPr>
                            <w:pStyle w:val="Brdtext"/>
                          </w:pPr>
                          <w:sdt>
                            <w:sdtPr>
                              <w:alias w:val="BilageEtikett"/>
                              <w:tag w:val="BilageEtikett"/>
                              <w:id w:val="1470178298"/>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2066012411"/>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Sry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9VzJrUtPC1tvQAxv+8kKjl816N41C/GO&#10;eYwSGo71EG/xkcqi+nY4UbK0/vdr7wkPhkNKSYvRrGj4tWJeUKK+GXD/tJxM0izny+T4E4hE/KFk&#10;cSgxK31hQQnQG9HlY8JHtT1Kb/Ujtsg8eYWIGQ7fFY3b40XsFwa2EBfzeQZheh2L1+be8WQ6lTlx&#10;86F7ZN4NBI6g/o3dDjGbvuBxj02awc1XEVzMJN9XdWgAJj9zf9hSabUc3jNqv0tnz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eE0q8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1C689A9E" w14:textId="2DEB924D" w:rsidR="00146E87" w:rsidRDefault="002E6699" w:rsidP="00664D04">
                    <w:pPr>
                      <w:pStyle w:val="Brdtext"/>
                      <w:jc w:val="left"/>
                    </w:pPr>
                    <w:sdt>
                      <w:sdtPr>
                        <w:alias w:val="NummerEtikett"/>
                        <w:tag w:val="NummerEtikett"/>
                        <w:id w:val="137688897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152247399"/>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43038665" w14:textId="4BE26B30" w:rsidR="00146E87" w:rsidRPr="00C7375F" w:rsidRDefault="002E6699" w:rsidP="007F3CCB">
                    <w:pPr>
                      <w:pStyle w:val="Brdtext"/>
                    </w:pPr>
                    <w:sdt>
                      <w:sdtPr>
                        <w:alias w:val="BilageEtikett"/>
                        <w:tag w:val="BilageEtikett"/>
                        <w:id w:val="1470178298"/>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2066012411"/>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5B7C22" w14:textId="77777777" w:rsidR="00146E87" w:rsidRDefault="00146E87" w:rsidP="00EE1584">
    <w:pPr>
      <w:pStyle w:val="Brdtext"/>
    </w:pPr>
    <w:r>
      <w:rPr>
        <w:noProof/>
        <w:lang w:eastAsia="sv-SE"/>
      </w:rPr>
      <mc:AlternateContent>
        <mc:Choice Requires="wps">
          <w:drawing>
            <wp:anchor distT="0" distB="0" distL="0" distR="0" simplePos="0" relativeHeight="2516582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A92B9A" w14:textId="75C4D566" w:rsidR="00146E87" w:rsidRDefault="002E6699" w:rsidP="00A118D8">
                          <w:pPr>
                            <w:pStyle w:val="Brdtext"/>
                            <w:jc w:val="left"/>
                          </w:pPr>
                          <w:sdt>
                            <w:sdtPr>
                              <w:alias w:val="NummerEtikett"/>
                              <w:tag w:val="NummerEtikett"/>
                              <w:id w:val="97596416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894179317"/>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50696B50" w14:textId="104B676F" w:rsidR="00146E87" w:rsidRPr="00C7375F" w:rsidRDefault="002E6699" w:rsidP="007F3CCB">
                          <w:pPr>
                            <w:pStyle w:val="Brdtext"/>
                          </w:pPr>
                          <w:sdt>
                            <w:sdtPr>
                              <w:alias w:val="BilageEtikett"/>
                              <w:tag w:val="BilageEtikett"/>
                              <w:id w:val="-808789978"/>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1728602221"/>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ln3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13Nlx4AF1BsiRoB+sqKX1w1170ZEvBeB&#10;RokaTusB7+ijDVD1YZA4W0L49dp9sieGk5azlkaz4vHnSgTFmfnqiPtn5WRCsJgPk5OPibnhULM4&#10;1LiVvQSiREmLyMssJns0W1EHsE+0ReYpKqmEkxS74rgVL7FfGLSFpJrPsxFNrxd44x68TNCpzImb&#10;j92TCH4gMBL1b2E7xGL6gse9bfKMfr5C4mImeSp0X9WhATT5eUyGLZVWy+E5W+136ew3AA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Tln3T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3DA92B9A" w14:textId="75C4D566" w:rsidR="00146E87" w:rsidRDefault="002E6699" w:rsidP="00A118D8">
                    <w:pPr>
                      <w:pStyle w:val="Brdtext"/>
                      <w:jc w:val="left"/>
                    </w:pPr>
                    <w:sdt>
                      <w:sdtPr>
                        <w:alias w:val="NummerEtikett"/>
                        <w:tag w:val="NummerEtikett"/>
                        <w:id w:val="975964169"/>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894179317"/>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50696B50" w14:textId="104B676F" w:rsidR="00146E87" w:rsidRPr="00C7375F" w:rsidRDefault="002E6699" w:rsidP="007F3CCB">
                    <w:pPr>
                      <w:pStyle w:val="Brdtext"/>
                    </w:pPr>
                    <w:sdt>
                      <w:sdtPr>
                        <w:alias w:val="BilageEtikett"/>
                        <w:tag w:val="BilageEtikett"/>
                        <w:id w:val="-808789978"/>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1728602221"/>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CAE792" w14:textId="77777777" w:rsidR="00146E87" w:rsidRDefault="00146E87"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DF3D83" w14:textId="77777777" w:rsidR="00146E87" w:rsidRDefault="00146E87" w:rsidP="00664D04">
    <w:pPr>
      <w:pStyle w:val="Brdtext"/>
    </w:pPr>
    <w:r>
      <w:rPr>
        <w:noProof/>
        <w:lang w:eastAsia="sv-SE"/>
      </w:rPr>
      <mc:AlternateContent>
        <mc:Choice Requires="wps">
          <w:drawing>
            <wp:anchor distT="0" distB="0" distL="0" distR="0" simplePos="0" relativeHeight="25165826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9DB02" w14:textId="5A4A5FCB" w:rsidR="00146E87" w:rsidRDefault="002E6699" w:rsidP="00664D04">
                          <w:pPr>
                            <w:pStyle w:val="Brdtext"/>
                            <w:jc w:val="left"/>
                          </w:pPr>
                          <w:sdt>
                            <w:sdtPr>
                              <w:alias w:val="NummerEtikett"/>
                              <w:tag w:val="NummerEtikett"/>
                              <w:id w:val="-94538356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80227532"/>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702A93E0" w14:textId="0450C599" w:rsidR="00146E87" w:rsidRPr="00C7375F" w:rsidRDefault="002E6699" w:rsidP="00E74E17">
                          <w:pPr>
                            <w:pStyle w:val="Brdtext"/>
                          </w:pPr>
                          <w:sdt>
                            <w:sdtPr>
                              <w:alias w:val="BilageEtikett"/>
                              <w:tag w:val="BilageEtikett"/>
                              <w:id w:val="1492066944"/>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801532518"/>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5rODjwIAAJM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HRB&#10;iWEae/QkmuB2WMAowlNbP0WrR4t2ofkMDba5v/d4GatupNPxj/UQ1CPQhyO4GIzw6JSPc+wYJRx1&#10;+Si/GiX0s5O3dT58EaBJFArqsHkJU7a/9QFfgqa9SUzmQVXlqlIqHSJhxFI5smfYahXSG9HjDytl&#10;SF3Qy4vJMAU2EN3byMrEMCJRpksXK28rTFI4KBFtlPkmJEKWCn0lN+NcmGP+ZB2tJKZ6i2Nnf3rV&#10;W5zbOtAjZQYTjs66MuBS9WnGTpCVP3rIZGuPgJ/VHcXQrJuWK5OeAWsoD0gMB+1kectXFXbvlvnw&#10;wByOEjYc10O4x49UgOhDJ1GyBffrtftojwxHLSU1jmZB/c8dc4IS9dUg96/y8TjOcjqMJx+RSMSd&#10;a9bnGrPTS0BK5LiILE9itA+qF6UD/YxbZBGzoooZjrkLGnpxGdqFgVuIi8UiGeH0WhZuzaPlMXSE&#10;OXLzqXlmznYEDkj9O+iHmE1f8Li1jZ7eLnYBuZhIHoFuUe0agJOfuN9tqbhazs/J6rRL5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jms4O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E79DB02" w14:textId="5A4A5FCB" w:rsidR="00146E87" w:rsidRDefault="002E6699" w:rsidP="00664D04">
                    <w:pPr>
                      <w:pStyle w:val="Brdtext"/>
                      <w:jc w:val="left"/>
                    </w:pPr>
                    <w:sdt>
                      <w:sdtPr>
                        <w:alias w:val="NummerEtikett"/>
                        <w:tag w:val="NummerEtikett"/>
                        <w:id w:val="-94538356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80227532"/>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702A93E0" w14:textId="0450C599" w:rsidR="00146E87" w:rsidRPr="00C7375F" w:rsidRDefault="002E6699" w:rsidP="00E74E17">
                    <w:pPr>
                      <w:pStyle w:val="Brdtext"/>
                    </w:pPr>
                    <w:sdt>
                      <w:sdtPr>
                        <w:alias w:val="BilageEtikett"/>
                        <w:tag w:val="BilageEtikett"/>
                        <w:id w:val="1492066944"/>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801532518"/>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A2E70D" w14:textId="77777777" w:rsidR="00146E87" w:rsidRDefault="00146E87" w:rsidP="00EE1584">
    <w:pPr>
      <w:pStyle w:val="Brdtext"/>
    </w:pPr>
    <w:r>
      <w:rPr>
        <w:noProof/>
        <w:lang w:eastAsia="sv-SE"/>
      </w:rPr>
      <mc:AlternateContent>
        <mc:Choice Requires="wps">
          <w:drawing>
            <wp:anchor distT="0" distB="0" distL="0" distR="0" simplePos="0" relativeHeight="2516582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F2222" w14:textId="17F9621E" w:rsidR="00146E87" w:rsidRDefault="002E6699" w:rsidP="00A118D8">
                          <w:pPr>
                            <w:pStyle w:val="Brdtext"/>
                            <w:jc w:val="left"/>
                          </w:pPr>
                          <w:sdt>
                            <w:sdtPr>
                              <w:alias w:val="NummerEtikett"/>
                              <w:tag w:val="NummerEtikett"/>
                              <w:id w:val="-49742733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25046829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227424C1" w14:textId="44DFDCEB" w:rsidR="00146E87" w:rsidRPr="00C7375F" w:rsidRDefault="002E6699" w:rsidP="00E74E17">
                          <w:pPr>
                            <w:pStyle w:val="Brdtext"/>
                          </w:pPr>
                          <w:sdt>
                            <w:sdtPr>
                              <w:alias w:val="BilageEtikett"/>
                              <w:tag w:val="BilageEtikett"/>
                              <w:id w:val="-1184585882"/>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1667980374"/>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wrTjwIAAJMFAAAOAAAAZHJzL2Uyb0RvYy54bWysVN9v2jAQfp+0/8Hy+wihlK2IUDEqpklV&#10;W62d+mwcG6LZPs82JOyv39lJgHV96bSX5Oz75fvuu5tdN1qRvXC+AlPQfDCkRBgOZWU2Bf3+tPrw&#10;iRIfmCmZAiMKehCeXs/fv5vVdipGsAVVCkcwiPHT2hZ0G4KdZpnnW6GZH4AVBpUSnGYBj26TlY7V&#10;GF2rbDQcTrIaXGkdcOE93t60SjpP8aUUPNxL6UUgqqD4tpC+Ln3X8ZvNZ2y6ccxuK949g/3DKzSr&#10;DCY9hrphgZGdq/4KpSvuwIMMAw46AykrLlINWE0+fFHN45ZZkWpBcLw9wuT/X1h+t39wpCoLOhpR&#10;YpjGHj2JJrgdFnAR4amtn6LVo0W70HyGBtvc33u8jFU30un4x3oI6hHowxFcDEZ4dMrHOXaMEo66&#10;fJRfjRL62cnbOh++CNAkCgV12LyEKdvf+oAvQdPeJCbzoKpyVSmVDpEwYqkc2TNstQrpjejxh5Uy&#10;pC7o5OJymAIbiO5tZGViGJEo06WLlbcVJikclIg2ynwTEiFLhb6Sm3EuzDF/so5WElO9xbGzP73q&#10;Lc5tHeiRMoMJR2ddGXCp+jRjJ8jKHz1ksrVHwM/qjmJo1k3LlUnPgDWUBySGg3ayvOWrCrt3y3x4&#10;YA5HCRuO6yHc40cqQPShkyjZgvv12n20R4ajlpIaR7Og/ueOOUGJ+mqQ+1f5eBxnOR3Glx+RSMSd&#10;a9bnGrPTS0BK5LiILE9itA+qF6UD/YxbZBGzoooZjrkLGnpxGdqFgVuIi8UiGeH0WhZuzaPlMXSE&#10;OXLzqXlmznYEDkj9O+iHmE1f8Li1jZ7eLnYBuZhIHoFuUe0agJOfuN9tqbhazs/J6rRL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xfCtO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EDF2222" w14:textId="17F9621E" w:rsidR="00146E87" w:rsidRDefault="002E6699" w:rsidP="00A118D8">
                    <w:pPr>
                      <w:pStyle w:val="Brdtext"/>
                      <w:jc w:val="left"/>
                    </w:pPr>
                    <w:sdt>
                      <w:sdtPr>
                        <w:alias w:val="NummerEtikett"/>
                        <w:tag w:val="NummerEtikett"/>
                        <w:id w:val="-497427338"/>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250468295"/>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227424C1" w14:textId="44DFDCEB" w:rsidR="00146E87" w:rsidRPr="00C7375F" w:rsidRDefault="002E6699" w:rsidP="00E74E17">
                    <w:pPr>
                      <w:pStyle w:val="Brdtext"/>
                    </w:pPr>
                    <w:sdt>
                      <w:sdtPr>
                        <w:alias w:val="BilageEtikett"/>
                        <w:tag w:val="BilageEtikett"/>
                        <w:id w:val="-1184585882"/>
                        <w:lock w:val="sdtContentLocked"/>
                        <w:dataBinding w:prefixMappings="xmlns:ns0='http://rkdhs/mallar/lagstiftning/Prop/Prop.xsd'" w:xpath="/ns0:dokumentvärden[1]/ns0:bilagor[1]/ns0:bilaga[1]/@bilageetikett" w:storeItemID="{068625C3-B546-44A5-B525-B7CC092E5AD6}"/>
                        <w:text/>
                      </w:sdtPr>
                      <w:sdtEndPr/>
                      <w:sdtContent>
                        <w:r w:rsidR="00146E87">
                          <w:t>Bilaga</w:t>
                        </w:r>
                      </w:sdtContent>
                    </w:sdt>
                    <w:r w:rsidR="00146E87">
                      <w:t xml:space="preserve"> </w:t>
                    </w:r>
                    <w:sdt>
                      <w:sdtPr>
                        <w:alias w:val="BilageNummer"/>
                        <w:tag w:val="BilageNummer"/>
                        <w:id w:val="1667980374"/>
                        <w:lock w:val="sdtContentLocked"/>
                        <w:dataBinding w:prefixMappings="xmlns:ns0='http://rkdhs/mallar/lagstiftning/Prop/Prop.xsd'" w:xpath="/ns0:dokumentvärden[1]/ns0:bilagor[1]/ns0:bilaga[1]/@bilagenummer" w:storeItemID="{068625C3-B546-44A5-B525-B7CC092E5AD6}"/>
                        <w:text/>
                      </w:sdtPr>
                      <w:sdtEndPr/>
                      <w:sdtContent>
                        <w:r w:rsidR="00146E87">
                          <w:t>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7D8FD5" w14:textId="77777777" w:rsidR="00146E87" w:rsidRDefault="00146E87"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ABECFC" w14:textId="0E5574E0" w:rsidR="00146E87" w:rsidRDefault="002E6699" w:rsidP="00664D04">
                          <w:pPr>
                            <w:pStyle w:val="Brdtext"/>
                            <w:jc w:val="left"/>
                          </w:pPr>
                          <w:sdt>
                            <w:sdtPr>
                              <w:alias w:val="NummerEtikett"/>
                              <w:tag w:val="NummerEtikett"/>
                              <w:id w:val="-1856103031"/>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702281050"/>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24AF9B04" w14:textId="2064CABC" w:rsidR="00146E87" w:rsidRPr="00C7375F" w:rsidRDefault="002E6699" w:rsidP="00E74E17">
                          <w:pPr>
                            <w:pStyle w:val="Brdtext"/>
                          </w:pPr>
                          <w:sdt>
                            <w:sdtPr>
                              <w:alias w:val="BilageEtikett"/>
                              <w:tag w:val="BilageEtikett"/>
                              <w:id w:val="-4979664"/>
                              <w:lock w:val="sdtContentLocked"/>
                              <w:dataBinding w:prefixMappings="xmlns:ns0='http://rkdhs/mallar/lagstiftning/Prop/Prop.xsd'" w:xpath="/ns0:dokumentvärden[1]/ns0:bilagor[1]/ns0:bilaga[2]/@bilageetikett" w:storeItemID="{068625C3-B546-44A5-B525-B7CC092E5AD6}"/>
                              <w:text/>
                            </w:sdtPr>
                            <w:sdtEndPr/>
                            <w:sdtContent>
                              <w:r w:rsidR="00146E87">
                                <w:t>Bilaga</w:t>
                              </w:r>
                            </w:sdtContent>
                          </w:sdt>
                          <w:r w:rsidR="00146E87">
                            <w:t xml:space="preserve"> </w:t>
                          </w:r>
                          <w:sdt>
                            <w:sdtPr>
                              <w:alias w:val="BilageNummer"/>
                              <w:tag w:val="BilageNummer"/>
                              <w:id w:val="-319815783"/>
                              <w:lock w:val="sdtContentLocked"/>
                              <w:dataBinding w:prefixMappings="xmlns:ns0='http://rkdhs/mallar/lagstiftning/Prop/Prop.xsd'" w:xpath="/ns0:dokumentvärden[1]/ns0:bilagor[1]/ns0:bilaga[2]/@bilagenummer" w:storeItemID="{068625C3-B546-44A5-B525-B7CC092E5AD6}"/>
                              <w:text/>
                            </w:sdtPr>
                            <w:sdtEndPr/>
                            <w:sdtContent>
                              <w:r w:rsidR="00146E8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1lC8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XH&#10;J5w5YbFHj6pLYYUJjHN5Wh+niHrwiEvdZ+iwzdv7iJc5604Hm/+YD0M9FnqzKy46YzIblZMSO8aZ&#10;RF05Ls/GVP1ib+1DTF8UWJaFigdsHtVUrG9iwpcgdAvJwSKYpr5ujKFDJoy6NIGtBbbaJHojWvyB&#10;Mo61FT89PhmRYwfZvPdsXHajiDJDuJx5nyFJaWNUxhj3TWksGSX6SmwhpXK7+ITOKI2h3mI44Pev&#10;eotxnwdaUGRwaWdsGweBsqcZ25es/rEtme7xWPCDvLOYukVHXDmm1uWrBdQbJEaAfrKil9cNdu9G&#10;xHQvAo4SNhzXQ7rDjzaA1YdB4mwJ4ddr9xmPDEctZy2OZsXjz5UIijPz1SH3z8rJJM8yHSYnH5FI&#10;LBxqFocat7KXgJQocRF5SWLGJ7MVdQD7hFtknqOiSjiJsSuetuJl6hcGbiGp5nMC4fR6kW7cg5fZ&#10;dS5z5uZj9ySCHwickPq3sB1iMX3B4x6bLaOfrxJykUi+r+rQAJx84v6wpfJqOTwT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XWULy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2ABECFC" w14:textId="0E5574E0" w:rsidR="00146E87" w:rsidRDefault="002E6699" w:rsidP="00664D04">
                    <w:pPr>
                      <w:pStyle w:val="Brdtext"/>
                      <w:jc w:val="left"/>
                    </w:pPr>
                    <w:sdt>
                      <w:sdtPr>
                        <w:alias w:val="NummerEtikett"/>
                        <w:tag w:val="NummerEtikett"/>
                        <w:id w:val="-1856103031"/>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702281050"/>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24AF9B04" w14:textId="2064CABC" w:rsidR="00146E87" w:rsidRPr="00C7375F" w:rsidRDefault="002E6699" w:rsidP="00E74E17">
                    <w:pPr>
                      <w:pStyle w:val="Brdtext"/>
                    </w:pPr>
                    <w:sdt>
                      <w:sdtPr>
                        <w:alias w:val="BilageEtikett"/>
                        <w:tag w:val="BilageEtikett"/>
                        <w:id w:val="-4979664"/>
                        <w:lock w:val="sdtContentLocked"/>
                        <w:dataBinding w:prefixMappings="xmlns:ns0='http://rkdhs/mallar/lagstiftning/Prop/Prop.xsd'" w:xpath="/ns0:dokumentvärden[1]/ns0:bilagor[1]/ns0:bilaga[2]/@bilageetikett" w:storeItemID="{068625C3-B546-44A5-B525-B7CC092E5AD6}"/>
                        <w:text/>
                      </w:sdtPr>
                      <w:sdtEndPr/>
                      <w:sdtContent>
                        <w:r w:rsidR="00146E87">
                          <w:t>Bilaga</w:t>
                        </w:r>
                      </w:sdtContent>
                    </w:sdt>
                    <w:r w:rsidR="00146E87">
                      <w:t xml:space="preserve"> </w:t>
                    </w:r>
                    <w:sdt>
                      <w:sdtPr>
                        <w:alias w:val="BilageNummer"/>
                        <w:tag w:val="BilageNummer"/>
                        <w:id w:val="-319815783"/>
                        <w:lock w:val="sdtContentLocked"/>
                        <w:dataBinding w:prefixMappings="xmlns:ns0='http://rkdhs/mallar/lagstiftning/Prop/Prop.xsd'" w:xpath="/ns0:dokumentvärden[1]/ns0:bilagor[1]/ns0:bilaga[2]/@bilagenummer" w:storeItemID="{068625C3-B546-44A5-B525-B7CC092E5AD6}"/>
                        <w:text/>
                      </w:sdtPr>
                      <w:sdtEndPr/>
                      <w:sdtContent>
                        <w:r w:rsidR="00146E87">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35A840" w14:textId="77777777" w:rsidR="00146E87" w:rsidRDefault="00146E87"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06D7D" w14:textId="3CD044DE" w:rsidR="00146E87" w:rsidRDefault="002E6699" w:rsidP="00A118D8">
                          <w:pPr>
                            <w:pStyle w:val="Brdtext"/>
                            <w:jc w:val="left"/>
                          </w:pPr>
                          <w:sdt>
                            <w:sdtPr>
                              <w:alias w:val="NummerEtikett"/>
                              <w:tag w:val="NummerEtikett"/>
                              <w:id w:val="1783225996"/>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61147873"/>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590DA0DD" w14:textId="42815415" w:rsidR="00146E87" w:rsidRPr="00C7375F" w:rsidRDefault="002E6699" w:rsidP="00E74E17">
                          <w:pPr>
                            <w:pStyle w:val="Brdtext"/>
                          </w:pPr>
                          <w:sdt>
                            <w:sdtPr>
                              <w:alias w:val="BilageEtikett"/>
                              <w:tag w:val="BilageEtikett"/>
                              <w:id w:val="-171879329"/>
                              <w:lock w:val="sdtContentLocked"/>
                              <w:dataBinding w:prefixMappings="xmlns:ns0='http://rkdhs/mallar/lagstiftning/Prop/Prop.xsd'" w:xpath="/ns0:dokumentvärden[1]/ns0:bilagor[1]/ns0:bilaga[2]/@bilageetikett" w:storeItemID="{068625C3-B546-44A5-B525-B7CC092E5AD6}"/>
                              <w:text/>
                            </w:sdtPr>
                            <w:sdtEndPr/>
                            <w:sdtContent>
                              <w:r w:rsidR="00146E87">
                                <w:t>Bilaga</w:t>
                              </w:r>
                            </w:sdtContent>
                          </w:sdt>
                          <w:r w:rsidR="00146E87">
                            <w:t xml:space="preserve"> </w:t>
                          </w:r>
                          <w:sdt>
                            <w:sdtPr>
                              <w:alias w:val="BilageNummer"/>
                              <w:tag w:val="BilageNummer"/>
                              <w:id w:val="509810912"/>
                              <w:lock w:val="sdtContentLocked"/>
                              <w:dataBinding w:prefixMappings="xmlns:ns0='http://rkdhs/mallar/lagstiftning/Prop/Prop.xsd'" w:xpath="/ns0:dokumentvärden[1]/ns0:bilagor[1]/ns0:bilaga[2]/@bilagenummer" w:storeItemID="{068625C3-B546-44A5-B525-B7CC092E5AD6}"/>
                              <w:text/>
                            </w:sdtPr>
                            <w:sdtEndPr/>
                            <w:sdtContent>
                              <w:r w:rsidR="00146E8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Qed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H084&#10;c8JSjx5VF3FFBRwneFofpmT14Mkudp+hozZv7wNdpqo7jTb9qR5GegJ6swOXgjGZnMpJSR3jTJKu&#10;HJdn44x+sff2GOIXBZYloeJIzcuYivVNiPQSMt2apGQBTFNfN8bkQyKMujTI1oJabWJ+I3n8YWUc&#10;ayt+enwyyoEdJPc+snEpjMqUGdKlyvsKsxQ3RiUb474pTZDlQl/JLaRUbpc/WycrTane4jjY71/1&#10;Fue+DvLImcHFnbNtHGCuPs/YHrL6xxYy3dsT4Ad1JzF2iy5z5XjHgAXUGyIGQj9Zwcvrhrp3I0K8&#10;F0ijRA2n9RDv6KMNEPowSJwtAX+9dp/sieGk5ayl0ax4+LkSqDgzXx1x/6ycTNIs58Pk5CMRieGh&#10;ZnGocSt7CUSJkhaRl1lM9tFsRY1gn2iLzFNWUgknKXfF41a8jP3CoC0k1XyejWh6vYg37sHLFDrB&#10;nLj52D0J9AOBI1H/FrZDLKYveNzbJs/g56t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K4NB52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5706D7D" w14:textId="3CD044DE" w:rsidR="00146E87" w:rsidRDefault="002E6699" w:rsidP="00A118D8">
                    <w:pPr>
                      <w:pStyle w:val="Brdtext"/>
                      <w:jc w:val="left"/>
                    </w:pPr>
                    <w:sdt>
                      <w:sdtPr>
                        <w:alias w:val="NummerEtikett"/>
                        <w:tag w:val="NummerEtikett"/>
                        <w:id w:val="1783225996"/>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61147873"/>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p w14:paraId="590DA0DD" w14:textId="42815415" w:rsidR="00146E87" w:rsidRPr="00C7375F" w:rsidRDefault="002E6699" w:rsidP="00E74E17">
                    <w:pPr>
                      <w:pStyle w:val="Brdtext"/>
                    </w:pPr>
                    <w:sdt>
                      <w:sdtPr>
                        <w:alias w:val="BilageEtikett"/>
                        <w:tag w:val="BilageEtikett"/>
                        <w:id w:val="-171879329"/>
                        <w:lock w:val="sdtContentLocked"/>
                        <w:dataBinding w:prefixMappings="xmlns:ns0='http://rkdhs/mallar/lagstiftning/Prop/Prop.xsd'" w:xpath="/ns0:dokumentvärden[1]/ns0:bilagor[1]/ns0:bilaga[2]/@bilageetikett" w:storeItemID="{068625C3-B546-44A5-B525-B7CC092E5AD6}"/>
                        <w:text/>
                      </w:sdtPr>
                      <w:sdtEndPr/>
                      <w:sdtContent>
                        <w:r w:rsidR="00146E87">
                          <w:t>Bilaga</w:t>
                        </w:r>
                      </w:sdtContent>
                    </w:sdt>
                    <w:r w:rsidR="00146E87">
                      <w:t xml:space="preserve"> </w:t>
                    </w:r>
                    <w:sdt>
                      <w:sdtPr>
                        <w:alias w:val="BilageNummer"/>
                        <w:tag w:val="BilageNummer"/>
                        <w:id w:val="509810912"/>
                        <w:lock w:val="sdtContentLocked"/>
                        <w:dataBinding w:prefixMappings="xmlns:ns0='http://rkdhs/mallar/lagstiftning/Prop/Prop.xsd'" w:xpath="/ns0:dokumentvärden[1]/ns0:bilagor[1]/ns0:bilaga[2]/@bilagenummer" w:storeItemID="{068625C3-B546-44A5-B525-B7CC092E5AD6}"/>
                        <w:text/>
                      </w:sdtPr>
                      <w:sdtEndPr/>
                      <w:sdtContent>
                        <w:r w:rsidR="00146E87">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CD90A4" w14:textId="77777777" w:rsidR="00146E87" w:rsidRDefault="00146E87"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239BDF" w14:textId="77777777" w:rsidR="00146E87" w:rsidRDefault="00146E87"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8B9C2B" w14:textId="1102579A" w:rsidR="00146E87" w:rsidRPr="00756E21" w:rsidRDefault="002E6699" w:rsidP="00664D04">
                          <w:pPr>
                            <w:pStyle w:val="Brdtext"/>
                            <w:jc w:val="left"/>
                          </w:pPr>
                          <w:sdt>
                            <w:sdtPr>
                              <w:alias w:val="NummerEtikett"/>
                              <w:tag w:val="NummerEtikett"/>
                              <w:id w:val="-874155481"/>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406058458"/>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cnN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R1d&#10;UGKYxh49iia4LRYwivDU1k/RamXRLjRfoME29/ceL2PVjXQ6/rEegnoEen8AF4MRHp3ycY4do4Sj&#10;Lh/ll6OEfnb0ts6HrwI0iUJBHTYvYcp2Sx/wJWjam8RkHlRVLiql0iESRtwoR3YMW61CeiN6/GGl&#10;DKkLen42GabABqJ7G1mZGEYkynTpYuVthUkKeyWijTLfhUTIUqFv5GacC3PIn6yjlcRU73Hs7I+v&#10;eo9zWwd6pMxgwsFZVwZcqj7N2BGy8mcPmWztEfCTuqMYmnWTuHI26RmwhnKPxHDQTpa3fFFh95bM&#10;hwfmcJSw4bgewj1+pAJEHzqJkg2432/dR3tkOGopqXE0C+p/bZkTlKhvBrl/mY/HcZbTYTy5QCIR&#10;d6pZn2rMVt8AUiLHRWR5EqN9UL0oHegn3CLzmBVVzHDMXdDQizehXRi4hbiYz5MRTq9lYWlWlsfQ&#10;EebIzcfmiTnbETgg9e+gH2I2fcXj1jZ6ejvfBuRiInkEukW1awBOfuJ+t6Xiajk9J6vjLp29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VfcnN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B8B9C2B" w14:textId="1102579A" w:rsidR="00146E87" w:rsidRPr="00756E21" w:rsidRDefault="002E6699" w:rsidP="00664D04">
                    <w:pPr>
                      <w:pStyle w:val="Brdtext"/>
                      <w:jc w:val="left"/>
                    </w:pPr>
                    <w:sdt>
                      <w:sdtPr>
                        <w:alias w:val="NummerEtikett"/>
                        <w:tag w:val="NummerEtikett"/>
                        <w:id w:val="-874155481"/>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1406058458"/>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2D670C" w14:textId="77777777" w:rsidR="00146E87" w:rsidRDefault="00146E87"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075CAE" w14:textId="471EBF3B" w:rsidR="00146E87" w:rsidRPr="00756E21" w:rsidRDefault="002E6699" w:rsidP="00A118D8">
                          <w:pPr>
                            <w:pStyle w:val="Brdtext"/>
                            <w:jc w:val="left"/>
                          </w:pPr>
                          <w:sdt>
                            <w:sdtPr>
                              <w:alias w:val="NummerEtikett"/>
                              <w:tag w:val="NummerEtikett"/>
                              <w:id w:val="-166154109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3042478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HCd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GhC&#10;iWEae7QWTXA7LOAiwlNbP0WrlUW70HyGBtvc33u8jFU30un4x3oI6hHowxFcDEZ4dMrHOXaMEo66&#10;fJRfjRL62cnbOh++CNAkCgV12LyEKdsvfcCXoGlvEpN5UFV5VymVDpEw4kY5smfYahXSG9HjDytl&#10;SF3QycXlMAU2EN3byMrEMCJRpksXK28rTFI4KBFtlPkmJEKWCn0lN+NcmGP+ZB2tJKZ6i2Nnf3rV&#10;W5zbOtAjZQYTjs66MuBS9WnGTpCVP3rIZGuPgJ/VHcXQbJrElYt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AcRwn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D075CAE" w14:textId="471EBF3B" w:rsidR="00146E87" w:rsidRPr="00756E21" w:rsidRDefault="002E6699" w:rsidP="00A118D8">
                    <w:pPr>
                      <w:pStyle w:val="Brdtext"/>
                      <w:jc w:val="left"/>
                    </w:pPr>
                    <w:sdt>
                      <w:sdtPr>
                        <w:alias w:val="NummerEtikett"/>
                        <w:tag w:val="NummerEtikett"/>
                        <w:id w:val="-1661541097"/>
                        <w:lock w:val="sdtContentLocked"/>
                        <w:dataBinding w:prefixMappings="xmlns:ns0='http://rkdhs/mallar/lagstiftning/Prop/Prop.xsd'" w:xpath="/ns0:dokumentvärden[1]/ns0:dokumentnummer[1]/@etikett" w:storeItemID="{068625C3-B546-44A5-B525-B7CC092E5AD6}"/>
                        <w:text/>
                      </w:sdtPr>
                      <w:sdtEndPr/>
                      <w:sdtContent>
                        <w:r w:rsidR="00146E87">
                          <w:t>Prop.</w:t>
                        </w:r>
                      </w:sdtContent>
                    </w:sdt>
                    <w:r w:rsidR="00146E87">
                      <w:t xml:space="preserve"> </w:t>
                    </w:r>
                    <w:sdt>
                      <w:sdtPr>
                        <w:alias w:val="Nummer"/>
                        <w:tag w:val="Nummer"/>
                        <w:id w:val="-30424784"/>
                        <w:lock w:val="sdtContentLocked"/>
                        <w:dataBinding w:prefixMappings="xmlns:ns0='http://rkdhs/mallar/lagstiftning/Prop/Prop.xsd'" w:xpath="/ns0:dokumentvärden[1]/ns0:dokumentnummer[1]" w:storeItemID="{068625C3-B546-44A5-B525-B7CC092E5AD6}"/>
                        <w:text/>
                      </w:sdtPr>
                      <w:sdtEndPr/>
                      <w:sdtContent>
                        <w:r w:rsidR="00146E87">
                          <w:t>2019/20:30</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E33765" w14:textId="77777777" w:rsidR="00146E87" w:rsidRDefault="00146E87"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hideSpellingErrors/>
  <w:hideGrammaticalErrors/>
  <w:proofState w:spelling="clean" w:grammar="clean"/>
  <w:defaultTabStop w:val="1304"/>
  <w:hyphenationZone w:val="425"/>
  <w:evenAndOddHeaders/>
  <w:characterSpacingControl w:val="doNotCompress"/>
  <w:hdrShapeDefaults>
    <o:shapedefaults v:ext="edit" spidmax="15360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636FA"/>
    <w:rsid w:val="0000033F"/>
    <w:rsid w:val="00001932"/>
    <w:rsid w:val="00001B16"/>
    <w:rsid w:val="000023F8"/>
    <w:rsid w:val="0000406F"/>
    <w:rsid w:val="00004C47"/>
    <w:rsid w:val="000106C3"/>
    <w:rsid w:val="000127FF"/>
    <w:rsid w:val="000140A3"/>
    <w:rsid w:val="00015519"/>
    <w:rsid w:val="000163C7"/>
    <w:rsid w:val="000211BF"/>
    <w:rsid w:val="00025171"/>
    <w:rsid w:val="00025666"/>
    <w:rsid w:val="000269FB"/>
    <w:rsid w:val="000276E3"/>
    <w:rsid w:val="00027727"/>
    <w:rsid w:val="00031445"/>
    <w:rsid w:val="00032C0F"/>
    <w:rsid w:val="00032E6D"/>
    <w:rsid w:val="00037502"/>
    <w:rsid w:val="0004042C"/>
    <w:rsid w:val="00040A0F"/>
    <w:rsid w:val="00043AB1"/>
    <w:rsid w:val="00044BDD"/>
    <w:rsid w:val="00046417"/>
    <w:rsid w:val="00047664"/>
    <w:rsid w:val="00054E0F"/>
    <w:rsid w:val="00055486"/>
    <w:rsid w:val="00061989"/>
    <w:rsid w:val="000621DB"/>
    <w:rsid w:val="00062456"/>
    <w:rsid w:val="000631A9"/>
    <w:rsid w:val="000706BF"/>
    <w:rsid w:val="00072689"/>
    <w:rsid w:val="000761F8"/>
    <w:rsid w:val="00077E58"/>
    <w:rsid w:val="0008203A"/>
    <w:rsid w:val="00082BC6"/>
    <w:rsid w:val="0008402E"/>
    <w:rsid w:val="00085EFF"/>
    <w:rsid w:val="000879B3"/>
    <w:rsid w:val="00090E04"/>
    <w:rsid w:val="000932A5"/>
    <w:rsid w:val="0009544E"/>
    <w:rsid w:val="00096398"/>
    <w:rsid w:val="00096CFD"/>
    <w:rsid w:val="000A1209"/>
    <w:rsid w:val="000A1C80"/>
    <w:rsid w:val="000A40DD"/>
    <w:rsid w:val="000A448B"/>
    <w:rsid w:val="000A6489"/>
    <w:rsid w:val="000A66BE"/>
    <w:rsid w:val="000A6F2D"/>
    <w:rsid w:val="000B153C"/>
    <w:rsid w:val="000B3DDA"/>
    <w:rsid w:val="000B4C74"/>
    <w:rsid w:val="000B7DEE"/>
    <w:rsid w:val="000C0142"/>
    <w:rsid w:val="000C0772"/>
    <w:rsid w:val="000C3417"/>
    <w:rsid w:val="000C5CDD"/>
    <w:rsid w:val="000C7233"/>
    <w:rsid w:val="000D1934"/>
    <w:rsid w:val="000D56A9"/>
    <w:rsid w:val="000D6696"/>
    <w:rsid w:val="000E4AF5"/>
    <w:rsid w:val="000E6A30"/>
    <w:rsid w:val="000E7DA9"/>
    <w:rsid w:val="000F24C3"/>
    <w:rsid w:val="000F4DD6"/>
    <w:rsid w:val="000F6A4D"/>
    <w:rsid w:val="00101FC6"/>
    <w:rsid w:val="001028C5"/>
    <w:rsid w:val="00102C1E"/>
    <w:rsid w:val="0010537F"/>
    <w:rsid w:val="0010652B"/>
    <w:rsid w:val="00107129"/>
    <w:rsid w:val="00110763"/>
    <w:rsid w:val="00110999"/>
    <w:rsid w:val="00110C85"/>
    <w:rsid w:val="00113CC6"/>
    <w:rsid w:val="00115516"/>
    <w:rsid w:val="00116299"/>
    <w:rsid w:val="00120DE5"/>
    <w:rsid w:val="00122565"/>
    <w:rsid w:val="0012360F"/>
    <w:rsid w:val="00125E16"/>
    <w:rsid w:val="00130B2A"/>
    <w:rsid w:val="00131972"/>
    <w:rsid w:val="00131E66"/>
    <w:rsid w:val="00133BD0"/>
    <w:rsid w:val="00134563"/>
    <w:rsid w:val="0013464D"/>
    <w:rsid w:val="00134BBC"/>
    <w:rsid w:val="00135343"/>
    <w:rsid w:val="00140417"/>
    <w:rsid w:val="001419CE"/>
    <w:rsid w:val="00146E87"/>
    <w:rsid w:val="001531B4"/>
    <w:rsid w:val="00155500"/>
    <w:rsid w:val="00157EF7"/>
    <w:rsid w:val="001618DE"/>
    <w:rsid w:val="001627C7"/>
    <w:rsid w:val="00163F27"/>
    <w:rsid w:val="001645EA"/>
    <w:rsid w:val="00166139"/>
    <w:rsid w:val="001703DC"/>
    <w:rsid w:val="00172805"/>
    <w:rsid w:val="001739F6"/>
    <w:rsid w:val="00174E46"/>
    <w:rsid w:val="00175052"/>
    <w:rsid w:val="001757E5"/>
    <w:rsid w:val="00175A45"/>
    <w:rsid w:val="001818C3"/>
    <w:rsid w:val="00181DAB"/>
    <w:rsid w:val="0018249B"/>
    <w:rsid w:val="00185262"/>
    <w:rsid w:val="00185AD6"/>
    <w:rsid w:val="00187DB5"/>
    <w:rsid w:val="0019074D"/>
    <w:rsid w:val="00190A0C"/>
    <w:rsid w:val="00191F5F"/>
    <w:rsid w:val="00196F71"/>
    <w:rsid w:val="00196FD7"/>
    <w:rsid w:val="00197830"/>
    <w:rsid w:val="001A0CBD"/>
    <w:rsid w:val="001A0FB9"/>
    <w:rsid w:val="001A465E"/>
    <w:rsid w:val="001A4767"/>
    <w:rsid w:val="001A6FAB"/>
    <w:rsid w:val="001B6687"/>
    <w:rsid w:val="001B7CDA"/>
    <w:rsid w:val="001C24BB"/>
    <w:rsid w:val="001C34CF"/>
    <w:rsid w:val="001C38D4"/>
    <w:rsid w:val="001C4647"/>
    <w:rsid w:val="001D0157"/>
    <w:rsid w:val="001D0638"/>
    <w:rsid w:val="001D08A1"/>
    <w:rsid w:val="001D3465"/>
    <w:rsid w:val="001D4287"/>
    <w:rsid w:val="001D7D3E"/>
    <w:rsid w:val="001E0E29"/>
    <w:rsid w:val="001E31BD"/>
    <w:rsid w:val="001E510A"/>
    <w:rsid w:val="001E725B"/>
    <w:rsid w:val="001E7725"/>
    <w:rsid w:val="001F2AF7"/>
    <w:rsid w:val="001F5CE5"/>
    <w:rsid w:val="001F782A"/>
    <w:rsid w:val="00203904"/>
    <w:rsid w:val="00203FAB"/>
    <w:rsid w:val="0020543F"/>
    <w:rsid w:val="00206592"/>
    <w:rsid w:val="00206D0B"/>
    <w:rsid w:val="00207A06"/>
    <w:rsid w:val="00211E15"/>
    <w:rsid w:val="002132D5"/>
    <w:rsid w:val="00214D89"/>
    <w:rsid w:val="00215055"/>
    <w:rsid w:val="00216026"/>
    <w:rsid w:val="00221D13"/>
    <w:rsid w:val="00232B6C"/>
    <w:rsid w:val="00233E31"/>
    <w:rsid w:val="00235765"/>
    <w:rsid w:val="00235C8D"/>
    <w:rsid w:val="002367E5"/>
    <w:rsid w:val="00244011"/>
    <w:rsid w:val="00245768"/>
    <w:rsid w:val="00252C4D"/>
    <w:rsid w:val="002558D5"/>
    <w:rsid w:val="00263274"/>
    <w:rsid w:val="00265D79"/>
    <w:rsid w:val="00265ECF"/>
    <w:rsid w:val="002675C4"/>
    <w:rsid w:val="0027537F"/>
    <w:rsid w:val="00277505"/>
    <w:rsid w:val="002779F1"/>
    <w:rsid w:val="00280B14"/>
    <w:rsid w:val="0028395A"/>
    <w:rsid w:val="0028470C"/>
    <w:rsid w:val="002859A1"/>
    <w:rsid w:val="00287045"/>
    <w:rsid w:val="0029293D"/>
    <w:rsid w:val="00292E0F"/>
    <w:rsid w:val="00292FFB"/>
    <w:rsid w:val="00293A94"/>
    <w:rsid w:val="00294B19"/>
    <w:rsid w:val="00295C59"/>
    <w:rsid w:val="00295D71"/>
    <w:rsid w:val="002965B3"/>
    <w:rsid w:val="00297A80"/>
    <w:rsid w:val="002A0854"/>
    <w:rsid w:val="002A1B70"/>
    <w:rsid w:val="002A1E80"/>
    <w:rsid w:val="002A2ED0"/>
    <w:rsid w:val="002A4ECE"/>
    <w:rsid w:val="002A571B"/>
    <w:rsid w:val="002A7AA7"/>
    <w:rsid w:val="002B01BF"/>
    <w:rsid w:val="002B0AED"/>
    <w:rsid w:val="002B12FD"/>
    <w:rsid w:val="002B1C15"/>
    <w:rsid w:val="002C14EF"/>
    <w:rsid w:val="002C1CB9"/>
    <w:rsid w:val="002C1EBF"/>
    <w:rsid w:val="002C4482"/>
    <w:rsid w:val="002C46C2"/>
    <w:rsid w:val="002C49A5"/>
    <w:rsid w:val="002C4A7C"/>
    <w:rsid w:val="002D09C4"/>
    <w:rsid w:val="002D09C9"/>
    <w:rsid w:val="002D1ED8"/>
    <w:rsid w:val="002D2075"/>
    <w:rsid w:val="002D22AD"/>
    <w:rsid w:val="002D29A7"/>
    <w:rsid w:val="002D77EF"/>
    <w:rsid w:val="002E219E"/>
    <w:rsid w:val="002E23ED"/>
    <w:rsid w:val="002E5C71"/>
    <w:rsid w:val="002E5F6A"/>
    <w:rsid w:val="002E60D4"/>
    <w:rsid w:val="002E6222"/>
    <w:rsid w:val="002E6699"/>
    <w:rsid w:val="002F10E7"/>
    <w:rsid w:val="002F2BAE"/>
    <w:rsid w:val="002F434A"/>
    <w:rsid w:val="002F4A14"/>
    <w:rsid w:val="002F4DD9"/>
    <w:rsid w:val="002F5722"/>
    <w:rsid w:val="00302300"/>
    <w:rsid w:val="0031012B"/>
    <w:rsid w:val="0031166B"/>
    <w:rsid w:val="00312B79"/>
    <w:rsid w:val="00312E5A"/>
    <w:rsid w:val="00315C60"/>
    <w:rsid w:val="00317B4F"/>
    <w:rsid w:val="00317CC4"/>
    <w:rsid w:val="00320896"/>
    <w:rsid w:val="00322249"/>
    <w:rsid w:val="00322787"/>
    <w:rsid w:val="00327E6C"/>
    <w:rsid w:val="00330C6D"/>
    <w:rsid w:val="00332455"/>
    <w:rsid w:val="00336CDD"/>
    <w:rsid w:val="0034101D"/>
    <w:rsid w:val="00342D4D"/>
    <w:rsid w:val="00344E28"/>
    <w:rsid w:val="0034660F"/>
    <w:rsid w:val="00347644"/>
    <w:rsid w:val="0034791C"/>
    <w:rsid w:val="00351A14"/>
    <w:rsid w:val="00351E66"/>
    <w:rsid w:val="0035347F"/>
    <w:rsid w:val="0035356C"/>
    <w:rsid w:val="00355251"/>
    <w:rsid w:val="00355582"/>
    <w:rsid w:val="003559BE"/>
    <w:rsid w:val="003605D4"/>
    <w:rsid w:val="00360677"/>
    <w:rsid w:val="003612EA"/>
    <w:rsid w:val="00361355"/>
    <w:rsid w:val="00361ABA"/>
    <w:rsid w:val="00362B62"/>
    <w:rsid w:val="00363FC0"/>
    <w:rsid w:val="0036781E"/>
    <w:rsid w:val="0037021E"/>
    <w:rsid w:val="00371D07"/>
    <w:rsid w:val="00372D87"/>
    <w:rsid w:val="003741D8"/>
    <w:rsid w:val="00376669"/>
    <w:rsid w:val="00380561"/>
    <w:rsid w:val="00381C02"/>
    <w:rsid w:val="0038525D"/>
    <w:rsid w:val="00385C7A"/>
    <w:rsid w:val="00390A6D"/>
    <w:rsid w:val="003911C7"/>
    <w:rsid w:val="00397521"/>
    <w:rsid w:val="003A1544"/>
    <w:rsid w:val="003B024C"/>
    <w:rsid w:val="003B0EF7"/>
    <w:rsid w:val="003B1818"/>
    <w:rsid w:val="003B26C6"/>
    <w:rsid w:val="003B61F7"/>
    <w:rsid w:val="003B735E"/>
    <w:rsid w:val="003C0194"/>
    <w:rsid w:val="003D02A9"/>
    <w:rsid w:val="003D02E8"/>
    <w:rsid w:val="003D0872"/>
    <w:rsid w:val="003D0E6F"/>
    <w:rsid w:val="003D565A"/>
    <w:rsid w:val="003E1270"/>
    <w:rsid w:val="003E2199"/>
    <w:rsid w:val="003E3D11"/>
    <w:rsid w:val="003E4276"/>
    <w:rsid w:val="003F2744"/>
    <w:rsid w:val="003F3BBC"/>
    <w:rsid w:val="003F3D8A"/>
    <w:rsid w:val="003F5C48"/>
    <w:rsid w:val="003F6497"/>
    <w:rsid w:val="003F6CBA"/>
    <w:rsid w:val="003F6DB7"/>
    <w:rsid w:val="003F7F9F"/>
    <w:rsid w:val="00401830"/>
    <w:rsid w:val="004060B5"/>
    <w:rsid w:val="004063D2"/>
    <w:rsid w:val="004112DB"/>
    <w:rsid w:val="0041241B"/>
    <w:rsid w:val="00414A77"/>
    <w:rsid w:val="004158C3"/>
    <w:rsid w:val="00415CBA"/>
    <w:rsid w:val="0041776B"/>
    <w:rsid w:val="0042549F"/>
    <w:rsid w:val="0042561B"/>
    <w:rsid w:val="0042584F"/>
    <w:rsid w:val="00430A95"/>
    <w:rsid w:val="00432371"/>
    <w:rsid w:val="00432487"/>
    <w:rsid w:val="00434481"/>
    <w:rsid w:val="00435177"/>
    <w:rsid w:val="004370E0"/>
    <w:rsid w:val="004427EE"/>
    <w:rsid w:val="00444B2C"/>
    <w:rsid w:val="004452C3"/>
    <w:rsid w:val="004457A0"/>
    <w:rsid w:val="00446747"/>
    <w:rsid w:val="00447AE7"/>
    <w:rsid w:val="004506DF"/>
    <w:rsid w:val="00452D99"/>
    <w:rsid w:val="004546A6"/>
    <w:rsid w:val="00454D1F"/>
    <w:rsid w:val="0045501B"/>
    <w:rsid w:val="004550D8"/>
    <w:rsid w:val="00456B78"/>
    <w:rsid w:val="004578B1"/>
    <w:rsid w:val="00461838"/>
    <w:rsid w:val="00465E66"/>
    <w:rsid w:val="004727BD"/>
    <w:rsid w:val="004734CD"/>
    <w:rsid w:val="00474093"/>
    <w:rsid w:val="004754B1"/>
    <w:rsid w:val="00475D52"/>
    <w:rsid w:val="00477ABF"/>
    <w:rsid w:val="00481C90"/>
    <w:rsid w:val="00484FCB"/>
    <w:rsid w:val="0048580A"/>
    <w:rsid w:val="004871B2"/>
    <w:rsid w:val="00487BE9"/>
    <w:rsid w:val="00487D69"/>
    <w:rsid w:val="0049057A"/>
    <w:rsid w:val="00490ACA"/>
    <w:rsid w:val="004917D3"/>
    <w:rsid w:val="00497867"/>
    <w:rsid w:val="00497B9E"/>
    <w:rsid w:val="004A095F"/>
    <w:rsid w:val="004A3796"/>
    <w:rsid w:val="004A452F"/>
    <w:rsid w:val="004A4D23"/>
    <w:rsid w:val="004A5955"/>
    <w:rsid w:val="004A64CF"/>
    <w:rsid w:val="004A6902"/>
    <w:rsid w:val="004B5C2E"/>
    <w:rsid w:val="004B6A37"/>
    <w:rsid w:val="004B771E"/>
    <w:rsid w:val="004C3AEF"/>
    <w:rsid w:val="004C3D80"/>
    <w:rsid w:val="004C692A"/>
    <w:rsid w:val="004C6EBB"/>
    <w:rsid w:val="004C70F2"/>
    <w:rsid w:val="004C7D82"/>
    <w:rsid w:val="004D09E4"/>
    <w:rsid w:val="004D334F"/>
    <w:rsid w:val="004D3382"/>
    <w:rsid w:val="004D57B0"/>
    <w:rsid w:val="004D5B95"/>
    <w:rsid w:val="004D6D83"/>
    <w:rsid w:val="004D7475"/>
    <w:rsid w:val="004D7A3D"/>
    <w:rsid w:val="004D7F61"/>
    <w:rsid w:val="004E0277"/>
    <w:rsid w:val="004E5AAA"/>
    <w:rsid w:val="004E5D71"/>
    <w:rsid w:val="004E62A0"/>
    <w:rsid w:val="004F013F"/>
    <w:rsid w:val="004F0D20"/>
    <w:rsid w:val="004F154E"/>
    <w:rsid w:val="004F29B2"/>
    <w:rsid w:val="004F43B8"/>
    <w:rsid w:val="004F4804"/>
    <w:rsid w:val="004F485A"/>
    <w:rsid w:val="004F4BCF"/>
    <w:rsid w:val="004F5828"/>
    <w:rsid w:val="004F68FF"/>
    <w:rsid w:val="005000C9"/>
    <w:rsid w:val="00500B7A"/>
    <w:rsid w:val="0050181A"/>
    <w:rsid w:val="00502640"/>
    <w:rsid w:val="00504ADE"/>
    <w:rsid w:val="00506A6B"/>
    <w:rsid w:val="0050742E"/>
    <w:rsid w:val="00510436"/>
    <w:rsid w:val="0051074D"/>
    <w:rsid w:val="00512A9C"/>
    <w:rsid w:val="00513F14"/>
    <w:rsid w:val="00515902"/>
    <w:rsid w:val="00515EC7"/>
    <w:rsid w:val="00516D32"/>
    <w:rsid w:val="005179AA"/>
    <w:rsid w:val="0052518E"/>
    <w:rsid w:val="00525B30"/>
    <w:rsid w:val="005311C5"/>
    <w:rsid w:val="00532E92"/>
    <w:rsid w:val="00533460"/>
    <w:rsid w:val="0053355B"/>
    <w:rsid w:val="00535212"/>
    <w:rsid w:val="00536700"/>
    <w:rsid w:val="00537022"/>
    <w:rsid w:val="00537049"/>
    <w:rsid w:val="0053771D"/>
    <w:rsid w:val="00540626"/>
    <w:rsid w:val="0054196B"/>
    <w:rsid w:val="005429E7"/>
    <w:rsid w:val="00542D5A"/>
    <w:rsid w:val="00543396"/>
    <w:rsid w:val="005448DF"/>
    <w:rsid w:val="00544938"/>
    <w:rsid w:val="00552E8C"/>
    <w:rsid w:val="005559BF"/>
    <w:rsid w:val="00556424"/>
    <w:rsid w:val="005564A1"/>
    <w:rsid w:val="00560CB5"/>
    <w:rsid w:val="00561D74"/>
    <w:rsid w:val="00562E1C"/>
    <w:rsid w:val="0056410E"/>
    <w:rsid w:val="00564D4D"/>
    <w:rsid w:val="00564ED9"/>
    <w:rsid w:val="005652A9"/>
    <w:rsid w:val="005709B7"/>
    <w:rsid w:val="005722ED"/>
    <w:rsid w:val="005739C8"/>
    <w:rsid w:val="00574282"/>
    <w:rsid w:val="00577DFB"/>
    <w:rsid w:val="00580482"/>
    <w:rsid w:val="00584FCD"/>
    <w:rsid w:val="00586A45"/>
    <w:rsid w:val="005870F4"/>
    <w:rsid w:val="00590CE0"/>
    <w:rsid w:val="0059649B"/>
    <w:rsid w:val="00597943"/>
    <w:rsid w:val="005A0098"/>
    <w:rsid w:val="005A2C12"/>
    <w:rsid w:val="005A3436"/>
    <w:rsid w:val="005A3B8A"/>
    <w:rsid w:val="005A72C8"/>
    <w:rsid w:val="005A7EB1"/>
    <w:rsid w:val="005B49A2"/>
    <w:rsid w:val="005C05E5"/>
    <w:rsid w:val="005C11AF"/>
    <w:rsid w:val="005C180B"/>
    <w:rsid w:val="005C2E5B"/>
    <w:rsid w:val="005C483C"/>
    <w:rsid w:val="005C55FB"/>
    <w:rsid w:val="005C5DD2"/>
    <w:rsid w:val="005D0E87"/>
    <w:rsid w:val="005D13D7"/>
    <w:rsid w:val="005D20FB"/>
    <w:rsid w:val="005D31A2"/>
    <w:rsid w:val="005D31A4"/>
    <w:rsid w:val="005D3B15"/>
    <w:rsid w:val="005D7573"/>
    <w:rsid w:val="005E1131"/>
    <w:rsid w:val="005E3C87"/>
    <w:rsid w:val="005E5E8D"/>
    <w:rsid w:val="005E7780"/>
    <w:rsid w:val="005F089D"/>
    <w:rsid w:val="005F13BA"/>
    <w:rsid w:val="005F1B83"/>
    <w:rsid w:val="005F48D9"/>
    <w:rsid w:val="005F4EBB"/>
    <w:rsid w:val="005F7386"/>
    <w:rsid w:val="0060073D"/>
    <w:rsid w:val="00601BA2"/>
    <w:rsid w:val="00602FF7"/>
    <w:rsid w:val="006042E5"/>
    <w:rsid w:val="006111FB"/>
    <w:rsid w:val="00611339"/>
    <w:rsid w:val="006115D2"/>
    <w:rsid w:val="006145EE"/>
    <w:rsid w:val="00616E86"/>
    <w:rsid w:val="00617215"/>
    <w:rsid w:val="00617D56"/>
    <w:rsid w:val="0062131F"/>
    <w:rsid w:val="00621D5E"/>
    <w:rsid w:val="00621EEC"/>
    <w:rsid w:val="00623453"/>
    <w:rsid w:val="006256A6"/>
    <w:rsid w:val="00626670"/>
    <w:rsid w:val="00626B7E"/>
    <w:rsid w:val="00631753"/>
    <w:rsid w:val="006345EE"/>
    <w:rsid w:val="00634C6C"/>
    <w:rsid w:val="006372D3"/>
    <w:rsid w:val="006400AA"/>
    <w:rsid w:val="006406BC"/>
    <w:rsid w:val="00640C08"/>
    <w:rsid w:val="00641A56"/>
    <w:rsid w:val="0064389E"/>
    <w:rsid w:val="00645E35"/>
    <w:rsid w:val="0064723F"/>
    <w:rsid w:val="00650A95"/>
    <w:rsid w:val="0065293C"/>
    <w:rsid w:val="00654ED3"/>
    <w:rsid w:val="00662488"/>
    <w:rsid w:val="006626D6"/>
    <w:rsid w:val="0066399E"/>
    <w:rsid w:val="00664D04"/>
    <w:rsid w:val="0066533B"/>
    <w:rsid w:val="00667FC2"/>
    <w:rsid w:val="00670EDC"/>
    <w:rsid w:val="00670FDB"/>
    <w:rsid w:val="006720AD"/>
    <w:rsid w:val="006737AA"/>
    <w:rsid w:val="00674574"/>
    <w:rsid w:val="0067612E"/>
    <w:rsid w:val="00676699"/>
    <w:rsid w:val="00676752"/>
    <w:rsid w:val="00676DD5"/>
    <w:rsid w:val="0068579B"/>
    <w:rsid w:val="006859D4"/>
    <w:rsid w:val="00686FE5"/>
    <w:rsid w:val="00687D92"/>
    <w:rsid w:val="006907A7"/>
    <w:rsid w:val="00692118"/>
    <w:rsid w:val="006923D1"/>
    <w:rsid w:val="00694912"/>
    <w:rsid w:val="006949B8"/>
    <w:rsid w:val="006974C3"/>
    <w:rsid w:val="006A2EEC"/>
    <w:rsid w:val="006A69F6"/>
    <w:rsid w:val="006B00A0"/>
    <w:rsid w:val="006B0DB2"/>
    <w:rsid w:val="006B2E43"/>
    <w:rsid w:val="006B6F5C"/>
    <w:rsid w:val="006C033D"/>
    <w:rsid w:val="006C07AB"/>
    <w:rsid w:val="006C0DE2"/>
    <w:rsid w:val="006C1C5E"/>
    <w:rsid w:val="006C671A"/>
    <w:rsid w:val="006D076F"/>
    <w:rsid w:val="006D0BC0"/>
    <w:rsid w:val="006D232A"/>
    <w:rsid w:val="006D4A59"/>
    <w:rsid w:val="006D4DBF"/>
    <w:rsid w:val="006D6F79"/>
    <w:rsid w:val="006D7D5D"/>
    <w:rsid w:val="006E0779"/>
    <w:rsid w:val="006E0B12"/>
    <w:rsid w:val="006E234F"/>
    <w:rsid w:val="006E345B"/>
    <w:rsid w:val="006E34F6"/>
    <w:rsid w:val="006E5A48"/>
    <w:rsid w:val="006E5BA0"/>
    <w:rsid w:val="006E7967"/>
    <w:rsid w:val="006F1889"/>
    <w:rsid w:val="006F2296"/>
    <w:rsid w:val="006F4745"/>
    <w:rsid w:val="006F7096"/>
    <w:rsid w:val="007020D6"/>
    <w:rsid w:val="007030C4"/>
    <w:rsid w:val="00703EE3"/>
    <w:rsid w:val="00704A48"/>
    <w:rsid w:val="007064DA"/>
    <w:rsid w:val="00712EDD"/>
    <w:rsid w:val="007159FE"/>
    <w:rsid w:val="007164E1"/>
    <w:rsid w:val="007174B9"/>
    <w:rsid w:val="00723D0D"/>
    <w:rsid w:val="00727067"/>
    <w:rsid w:val="00730CA0"/>
    <w:rsid w:val="00731A6F"/>
    <w:rsid w:val="00732E20"/>
    <w:rsid w:val="00734020"/>
    <w:rsid w:val="00740096"/>
    <w:rsid w:val="00744723"/>
    <w:rsid w:val="00747CBB"/>
    <w:rsid w:val="00751306"/>
    <w:rsid w:val="007524F1"/>
    <w:rsid w:val="00753634"/>
    <w:rsid w:val="00753EFC"/>
    <w:rsid w:val="00755975"/>
    <w:rsid w:val="00755A4A"/>
    <w:rsid w:val="00755FF2"/>
    <w:rsid w:val="00756E53"/>
    <w:rsid w:val="00756EAD"/>
    <w:rsid w:val="00762604"/>
    <w:rsid w:val="00762CDA"/>
    <w:rsid w:val="007636FA"/>
    <w:rsid w:val="00763A3D"/>
    <w:rsid w:val="007648F2"/>
    <w:rsid w:val="0076592E"/>
    <w:rsid w:val="007705A3"/>
    <w:rsid w:val="00773619"/>
    <w:rsid w:val="0077500F"/>
    <w:rsid w:val="007751D7"/>
    <w:rsid w:val="00777AB3"/>
    <w:rsid w:val="00780A72"/>
    <w:rsid w:val="00780CA6"/>
    <w:rsid w:val="00781161"/>
    <w:rsid w:val="00781563"/>
    <w:rsid w:val="00782D59"/>
    <w:rsid w:val="00783976"/>
    <w:rsid w:val="00783AB0"/>
    <w:rsid w:val="0078601F"/>
    <w:rsid w:val="0078624B"/>
    <w:rsid w:val="007875BA"/>
    <w:rsid w:val="00787BEC"/>
    <w:rsid w:val="007973E3"/>
    <w:rsid w:val="007A0AC8"/>
    <w:rsid w:val="007A2097"/>
    <w:rsid w:val="007A4089"/>
    <w:rsid w:val="007A5AC0"/>
    <w:rsid w:val="007B08F9"/>
    <w:rsid w:val="007B4D91"/>
    <w:rsid w:val="007B6061"/>
    <w:rsid w:val="007C1464"/>
    <w:rsid w:val="007C1483"/>
    <w:rsid w:val="007C15BE"/>
    <w:rsid w:val="007C3B06"/>
    <w:rsid w:val="007C422E"/>
    <w:rsid w:val="007C6631"/>
    <w:rsid w:val="007C6E37"/>
    <w:rsid w:val="007D045C"/>
    <w:rsid w:val="007D662A"/>
    <w:rsid w:val="007E00B3"/>
    <w:rsid w:val="007E2929"/>
    <w:rsid w:val="007E34FD"/>
    <w:rsid w:val="007E44F8"/>
    <w:rsid w:val="007E4872"/>
    <w:rsid w:val="007E53DB"/>
    <w:rsid w:val="007E70C6"/>
    <w:rsid w:val="007F3CCB"/>
    <w:rsid w:val="007F5652"/>
    <w:rsid w:val="008001B7"/>
    <w:rsid w:val="008017C7"/>
    <w:rsid w:val="00801B63"/>
    <w:rsid w:val="00802057"/>
    <w:rsid w:val="00803A73"/>
    <w:rsid w:val="008054AE"/>
    <w:rsid w:val="00806287"/>
    <w:rsid w:val="008068A5"/>
    <w:rsid w:val="00810450"/>
    <w:rsid w:val="00811E52"/>
    <w:rsid w:val="008141FF"/>
    <w:rsid w:val="0081778B"/>
    <w:rsid w:val="00820785"/>
    <w:rsid w:val="008212D3"/>
    <w:rsid w:val="00822A7E"/>
    <w:rsid w:val="00823248"/>
    <w:rsid w:val="00823968"/>
    <w:rsid w:val="00830602"/>
    <w:rsid w:val="00830FE6"/>
    <w:rsid w:val="00831745"/>
    <w:rsid w:val="008321F8"/>
    <w:rsid w:val="00832B3A"/>
    <w:rsid w:val="00832B60"/>
    <w:rsid w:val="00834DAC"/>
    <w:rsid w:val="00840F75"/>
    <w:rsid w:val="008411BB"/>
    <w:rsid w:val="00843BD9"/>
    <w:rsid w:val="008449F4"/>
    <w:rsid w:val="00845CDF"/>
    <w:rsid w:val="008463D8"/>
    <w:rsid w:val="008478BB"/>
    <w:rsid w:val="00850AA4"/>
    <w:rsid w:val="008524DA"/>
    <w:rsid w:val="008533ED"/>
    <w:rsid w:val="00853C1F"/>
    <w:rsid w:val="00856AA2"/>
    <w:rsid w:val="008615EC"/>
    <w:rsid w:val="00862380"/>
    <w:rsid w:val="00863AA1"/>
    <w:rsid w:val="00863C1F"/>
    <w:rsid w:val="00863FAF"/>
    <w:rsid w:val="008643CF"/>
    <w:rsid w:val="00864E43"/>
    <w:rsid w:val="0087348F"/>
    <w:rsid w:val="0087615E"/>
    <w:rsid w:val="00876477"/>
    <w:rsid w:val="00876795"/>
    <w:rsid w:val="00876EE7"/>
    <w:rsid w:val="0088259F"/>
    <w:rsid w:val="00882820"/>
    <w:rsid w:val="00884D66"/>
    <w:rsid w:val="008857B8"/>
    <w:rsid w:val="00890F70"/>
    <w:rsid w:val="008937E3"/>
    <w:rsid w:val="00893F17"/>
    <w:rsid w:val="008958E8"/>
    <w:rsid w:val="00897BD6"/>
    <w:rsid w:val="008A48C1"/>
    <w:rsid w:val="008B0C8C"/>
    <w:rsid w:val="008B1BCA"/>
    <w:rsid w:val="008B1C1B"/>
    <w:rsid w:val="008B2624"/>
    <w:rsid w:val="008B3F2D"/>
    <w:rsid w:val="008B48D7"/>
    <w:rsid w:val="008B5B8D"/>
    <w:rsid w:val="008B6943"/>
    <w:rsid w:val="008C0E37"/>
    <w:rsid w:val="008C204E"/>
    <w:rsid w:val="008C29DB"/>
    <w:rsid w:val="008C408D"/>
    <w:rsid w:val="008C654A"/>
    <w:rsid w:val="008C6FA5"/>
    <w:rsid w:val="008C728F"/>
    <w:rsid w:val="008D30DC"/>
    <w:rsid w:val="008D4414"/>
    <w:rsid w:val="008D5171"/>
    <w:rsid w:val="008D5418"/>
    <w:rsid w:val="008D545B"/>
    <w:rsid w:val="008D55D8"/>
    <w:rsid w:val="008E0D9E"/>
    <w:rsid w:val="008E1047"/>
    <w:rsid w:val="008E3691"/>
    <w:rsid w:val="008E434C"/>
    <w:rsid w:val="008E643A"/>
    <w:rsid w:val="008E6D33"/>
    <w:rsid w:val="008E7AE2"/>
    <w:rsid w:val="008F0389"/>
    <w:rsid w:val="008F0733"/>
    <w:rsid w:val="008F2013"/>
    <w:rsid w:val="008F50B5"/>
    <w:rsid w:val="008F61C6"/>
    <w:rsid w:val="008F7951"/>
    <w:rsid w:val="0090041A"/>
    <w:rsid w:val="00900A87"/>
    <w:rsid w:val="009026BB"/>
    <w:rsid w:val="00906FC8"/>
    <w:rsid w:val="009147C7"/>
    <w:rsid w:val="0091485A"/>
    <w:rsid w:val="00914A74"/>
    <w:rsid w:val="00915A9F"/>
    <w:rsid w:val="00915BF3"/>
    <w:rsid w:val="009161B5"/>
    <w:rsid w:val="00916811"/>
    <w:rsid w:val="009205B3"/>
    <w:rsid w:val="00921AAE"/>
    <w:rsid w:val="00922E83"/>
    <w:rsid w:val="00923698"/>
    <w:rsid w:val="00926D18"/>
    <w:rsid w:val="009279AD"/>
    <w:rsid w:val="0093096C"/>
    <w:rsid w:val="00932F55"/>
    <w:rsid w:val="00933067"/>
    <w:rsid w:val="00936B1B"/>
    <w:rsid w:val="009415C3"/>
    <w:rsid w:val="0094324D"/>
    <w:rsid w:val="00944E32"/>
    <w:rsid w:val="00947731"/>
    <w:rsid w:val="00951955"/>
    <w:rsid w:val="00952735"/>
    <w:rsid w:val="00953D04"/>
    <w:rsid w:val="00955249"/>
    <w:rsid w:val="00965F56"/>
    <w:rsid w:val="0096746F"/>
    <w:rsid w:val="00967526"/>
    <w:rsid w:val="00975EA3"/>
    <w:rsid w:val="00975F7F"/>
    <w:rsid w:val="00977426"/>
    <w:rsid w:val="00980016"/>
    <w:rsid w:val="009806C4"/>
    <w:rsid w:val="00983DDC"/>
    <w:rsid w:val="00987008"/>
    <w:rsid w:val="00987768"/>
    <w:rsid w:val="00987A44"/>
    <w:rsid w:val="009938E2"/>
    <w:rsid w:val="009A3C9A"/>
    <w:rsid w:val="009A46D7"/>
    <w:rsid w:val="009A4FDE"/>
    <w:rsid w:val="009A51D0"/>
    <w:rsid w:val="009A7B86"/>
    <w:rsid w:val="009B0476"/>
    <w:rsid w:val="009B0DE2"/>
    <w:rsid w:val="009B448E"/>
    <w:rsid w:val="009B4D41"/>
    <w:rsid w:val="009C07FC"/>
    <w:rsid w:val="009C0ED6"/>
    <w:rsid w:val="009C0F31"/>
    <w:rsid w:val="009C2B67"/>
    <w:rsid w:val="009C38E8"/>
    <w:rsid w:val="009C5051"/>
    <w:rsid w:val="009C51CE"/>
    <w:rsid w:val="009C52B1"/>
    <w:rsid w:val="009C6229"/>
    <w:rsid w:val="009C6ED4"/>
    <w:rsid w:val="009C74B9"/>
    <w:rsid w:val="009D0D7D"/>
    <w:rsid w:val="009D1AD6"/>
    <w:rsid w:val="009D1F50"/>
    <w:rsid w:val="009D5A36"/>
    <w:rsid w:val="009D6A5E"/>
    <w:rsid w:val="009D7B25"/>
    <w:rsid w:val="009D7EF0"/>
    <w:rsid w:val="009F0BAF"/>
    <w:rsid w:val="009F2AC6"/>
    <w:rsid w:val="009F38FB"/>
    <w:rsid w:val="009F40BB"/>
    <w:rsid w:val="009F6595"/>
    <w:rsid w:val="009F714A"/>
    <w:rsid w:val="00A01579"/>
    <w:rsid w:val="00A0753E"/>
    <w:rsid w:val="00A118D8"/>
    <w:rsid w:val="00A11C77"/>
    <w:rsid w:val="00A12F14"/>
    <w:rsid w:val="00A13A71"/>
    <w:rsid w:val="00A16183"/>
    <w:rsid w:val="00A177C7"/>
    <w:rsid w:val="00A20FD6"/>
    <w:rsid w:val="00A2108E"/>
    <w:rsid w:val="00A2145B"/>
    <w:rsid w:val="00A22920"/>
    <w:rsid w:val="00A22B78"/>
    <w:rsid w:val="00A24326"/>
    <w:rsid w:val="00A24479"/>
    <w:rsid w:val="00A27C03"/>
    <w:rsid w:val="00A30AE8"/>
    <w:rsid w:val="00A30FA9"/>
    <w:rsid w:val="00A32406"/>
    <w:rsid w:val="00A32BF1"/>
    <w:rsid w:val="00A401C4"/>
    <w:rsid w:val="00A40805"/>
    <w:rsid w:val="00A4086F"/>
    <w:rsid w:val="00A44FA9"/>
    <w:rsid w:val="00A46AD1"/>
    <w:rsid w:val="00A476E3"/>
    <w:rsid w:val="00A50426"/>
    <w:rsid w:val="00A538A3"/>
    <w:rsid w:val="00A56DF6"/>
    <w:rsid w:val="00A640C6"/>
    <w:rsid w:val="00A643CF"/>
    <w:rsid w:val="00A66842"/>
    <w:rsid w:val="00A732D1"/>
    <w:rsid w:val="00A738F0"/>
    <w:rsid w:val="00A73FCD"/>
    <w:rsid w:val="00A75519"/>
    <w:rsid w:val="00A76360"/>
    <w:rsid w:val="00A77512"/>
    <w:rsid w:val="00A807B7"/>
    <w:rsid w:val="00A82617"/>
    <w:rsid w:val="00A82664"/>
    <w:rsid w:val="00A851EA"/>
    <w:rsid w:val="00A8548C"/>
    <w:rsid w:val="00A856B5"/>
    <w:rsid w:val="00A858C5"/>
    <w:rsid w:val="00A87071"/>
    <w:rsid w:val="00A8707F"/>
    <w:rsid w:val="00A90899"/>
    <w:rsid w:val="00A917B4"/>
    <w:rsid w:val="00A925CD"/>
    <w:rsid w:val="00A932B0"/>
    <w:rsid w:val="00A937DF"/>
    <w:rsid w:val="00A94E50"/>
    <w:rsid w:val="00A950D5"/>
    <w:rsid w:val="00A96414"/>
    <w:rsid w:val="00A971C4"/>
    <w:rsid w:val="00AA1AF4"/>
    <w:rsid w:val="00AA1BB1"/>
    <w:rsid w:val="00AA2A05"/>
    <w:rsid w:val="00AA5DA5"/>
    <w:rsid w:val="00AB02C2"/>
    <w:rsid w:val="00AB1C34"/>
    <w:rsid w:val="00AB2C55"/>
    <w:rsid w:val="00AB35DF"/>
    <w:rsid w:val="00AB3D23"/>
    <w:rsid w:val="00AB67EF"/>
    <w:rsid w:val="00AC0DCC"/>
    <w:rsid w:val="00AC15EC"/>
    <w:rsid w:val="00AC3E3B"/>
    <w:rsid w:val="00AC484C"/>
    <w:rsid w:val="00AC695C"/>
    <w:rsid w:val="00AD42F1"/>
    <w:rsid w:val="00AD4A83"/>
    <w:rsid w:val="00AD6662"/>
    <w:rsid w:val="00AD67B2"/>
    <w:rsid w:val="00AD6C5F"/>
    <w:rsid w:val="00AE121A"/>
    <w:rsid w:val="00AE1E49"/>
    <w:rsid w:val="00AE325C"/>
    <w:rsid w:val="00AE34C2"/>
    <w:rsid w:val="00AE41F9"/>
    <w:rsid w:val="00AE553C"/>
    <w:rsid w:val="00AE72C2"/>
    <w:rsid w:val="00AF1194"/>
    <w:rsid w:val="00AF1FB2"/>
    <w:rsid w:val="00AF21A8"/>
    <w:rsid w:val="00AF283E"/>
    <w:rsid w:val="00AF2C80"/>
    <w:rsid w:val="00AF4655"/>
    <w:rsid w:val="00AF5429"/>
    <w:rsid w:val="00AF6B01"/>
    <w:rsid w:val="00AF6FE3"/>
    <w:rsid w:val="00AF7BE2"/>
    <w:rsid w:val="00B0103B"/>
    <w:rsid w:val="00B0163B"/>
    <w:rsid w:val="00B02496"/>
    <w:rsid w:val="00B04BFB"/>
    <w:rsid w:val="00B04D10"/>
    <w:rsid w:val="00B07126"/>
    <w:rsid w:val="00B1044C"/>
    <w:rsid w:val="00B12833"/>
    <w:rsid w:val="00B16FC1"/>
    <w:rsid w:val="00B20319"/>
    <w:rsid w:val="00B216F9"/>
    <w:rsid w:val="00B21971"/>
    <w:rsid w:val="00B21F89"/>
    <w:rsid w:val="00B22069"/>
    <w:rsid w:val="00B224A4"/>
    <w:rsid w:val="00B247DF"/>
    <w:rsid w:val="00B257D3"/>
    <w:rsid w:val="00B26636"/>
    <w:rsid w:val="00B27905"/>
    <w:rsid w:val="00B32167"/>
    <w:rsid w:val="00B32A39"/>
    <w:rsid w:val="00B36F45"/>
    <w:rsid w:val="00B40CA5"/>
    <w:rsid w:val="00B418FC"/>
    <w:rsid w:val="00B425C2"/>
    <w:rsid w:val="00B42712"/>
    <w:rsid w:val="00B4300C"/>
    <w:rsid w:val="00B439B9"/>
    <w:rsid w:val="00B43E6A"/>
    <w:rsid w:val="00B444D4"/>
    <w:rsid w:val="00B50A9C"/>
    <w:rsid w:val="00B50C12"/>
    <w:rsid w:val="00B50DBD"/>
    <w:rsid w:val="00B570DD"/>
    <w:rsid w:val="00B60C5D"/>
    <w:rsid w:val="00B61DEF"/>
    <w:rsid w:val="00B61F4F"/>
    <w:rsid w:val="00B61FF9"/>
    <w:rsid w:val="00B6340F"/>
    <w:rsid w:val="00B64070"/>
    <w:rsid w:val="00B6470E"/>
    <w:rsid w:val="00B669F3"/>
    <w:rsid w:val="00B672BA"/>
    <w:rsid w:val="00B67BAC"/>
    <w:rsid w:val="00B67E85"/>
    <w:rsid w:val="00B711B7"/>
    <w:rsid w:val="00B72B1A"/>
    <w:rsid w:val="00B76245"/>
    <w:rsid w:val="00B7625D"/>
    <w:rsid w:val="00B77E93"/>
    <w:rsid w:val="00B80436"/>
    <w:rsid w:val="00B82B71"/>
    <w:rsid w:val="00B854F2"/>
    <w:rsid w:val="00B85E6C"/>
    <w:rsid w:val="00B868A9"/>
    <w:rsid w:val="00B92148"/>
    <w:rsid w:val="00B923D8"/>
    <w:rsid w:val="00B92D32"/>
    <w:rsid w:val="00B92D4D"/>
    <w:rsid w:val="00B93044"/>
    <w:rsid w:val="00B93984"/>
    <w:rsid w:val="00B9461D"/>
    <w:rsid w:val="00B95EAC"/>
    <w:rsid w:val="00BA09FA"/>
    <w:rsid w:val="00BA0CE2"/>
    <w:rsid w:val="00BA644E"/>
    <w:rsid w:val="00BA6701"/>
    <w:rsid w:val="00BA760C"/>
    <w:rsid w:val="00BA773C"/>
    <w:rsid w:val="00BA79AD"/>
    <w:rsid w:val="00BA7C66"/>
    <w:rsid w:val="00BB4010"/>
    <w:rsid w:val="00BB48A6"/>
    <w:rsid w:val="00BB4F4B"/>
    <w:rsid w:val="00BB647D"/>
    <w:rsid w:val="00BB6C78"/>
    <w:rsid w:val="00BB7DBA"/>
    <w:rsid w:val="00BC0372"/>
    <w:rsid w:val="00BC06AC"/>
    <w:rsid w:val="00BC4B2B"/>
    <w:rsid w:val="00BC4EBF"/>
    <w:rsid w:val="00BC51A7"/>
    <w:rsid w:val="00BC7102"/>
    <w:rsid w:val="00BD1624"/>
    <w:rsid w:val="00BD6947"/>
    <w:rsid w:val="00BD6F7D"/>
    <w:rsid w:val="00BD794E"/>
    <w:rsid w:val="00BE673F"/>
    <w:rsid w:val="00BE67A7"/>
    <w:rsid w:val="00BF04CD"/>
    <w:rsid w:val="00BF2BB4"/>
    <w:rsid w:val="00BF449B"/>
    <w:rsid w:val="00BF5F66"/>
    <w:rsid w:val="00BF6FF5"/>
    <w:rsid w:val="00C003F4"/>
    <w:rsid w:val="00C015F7"/>
    <w:rsid w:val="00C026B4"/>
    <w:rsid w:val="00C028EB"/>
    <w:rsid w:val="00C0437B"/>
    <w:rsid w:val="00C0514A"/>
    <w:rsid w:val="00C05B93"/>
    <w:rsid w:val="00C06FD5"/>
    <w:rsid w:val="00C13B63"/>
    <w:rsid w:val="00C1501E"/>
    <w:rsid w:val="00C17119"/>
    <w:rsid w:val="00C20278"/>
    <w:rsid w:val="00C2140D"/>
    <w:rsid w:val="00C24C3D"/>
    <w:rsid w:val="00C250F3"/>
    <w:rsid w:val="00C27B15"/>
    <w:rsid w:val="00C3241F"/>
    <w:rsid w:val="00C333A5"/>
    <w:rsid w:val="00C34F9E"/>
    <w:rsid w:val="00C3691B"/>
    <w:rsid w:val="00C47201"/>
    <w:rsid w:val="00C47A8A"/>
    <w:rsid w:val="00C511B9"/>
    <w:rsid w:val="00C52A12"/>
    <w:rsid w:val="00C52F8E"/>
    <w:rsid w:val="00C537A0"/>
    <w:rsid w:val="00C544DB"/>
    <w:rsid w:val="00C54F93"/>
    <w:rsid w:val="00C55C2F"/>
    <w:rsid w:val="00C57E30"/>
    <w:rsid w:val="00C60629"/>
    <w:rsid w:val="00C6365E"/>
    <w:rsid w:val="00C64EE4"/>
    <w:rsid w:val="00C67150"/>
    <w:rsid w:val="00C67793"/>
    <w:rsid w:val="00C67C27"/>
    <w:rsid w:val="00C70289"/>
    <w:rsid w:val="00C71644"/>
    <w:rsid w:val="00C716D6"/>
    <w:rsid w:val="00C71AA1"/>
    <w:rsid w:val="00C746D2"/>
    <w:rsid w:val="00C75C6B"/>
    <w:rsid w:val="00C76EC8"/>
    <w:rsid w:val="00C779B1"/>
    <w:rsid w:val="00C77C20"/>
    <w:rsid w:val="00C8356D"/>
    <w:rsid w:val="00C8425B"/>
    <w:rsid w:val="00C8580F"/>
    <w:rsid w:val="00C92EDF"/>
    <w:rsid w:val="00C94CA2"/>
    <w:rsid w:val="00C95AD1"/>
    <w:rsid w:val="00C97F02"/>
    <w:rsid w:val="00CA1B36"/>
    <w:rsid w:val="00CA1E9F"/>
    <w:rsid w:val="00CA25B1"/>
    <w:rsid w:val="00CA644F"/>
    <w:rsid w:val="00CA6990"/>
    <w:rsid w:val="00CA7730"/>
    <w:rsid w:val="00CB2C26"/>
    <w:rsid w:val="00CB67B4"/>
    <w:rsid w:val="00CC3895"/>
    <w:rsid w:val="00CC3F64"/>
    <w:rsid w:val="00CC3FF6"/>
    <w:rsid w:val="00CC41EC"/>
    <w:rsid w:val="00CC48E5"/>
    <w:rsid w:val="00CC585A"/>
    <w:rsid w:val="00CC7147"/>
    <w:rsid w:val="00CC7E2B"/>
    <w:rsid w:val="00CD3194"/>
    <w:rsid w:val="00CD3308"/>
    <w:rsid w:val="00CD41FA"/>
    <w:rsid w:val="00CD5E8C"/>
    <w:rsid w:val="00CD6947"/>
    <w:rsid w:val="00CE0113"/>
    <w:rsid w:val="00CE033C"/>
    <w:rsid w:val="00CE38B5"/>
    <w:rsid w:val="00CE4131"/>
    <w:rsid w:val="00CE4D23"/>
    <w:rsid w:val="00CE501F"/>
    <w:rsid w:val="00CE5186"/>
    <w:rsid w:val="00CE53E0"/>
    <w:rsid w:val="00CE57D9"/>
    <w:rsid w:val="00CF0598"/>
    <w:rsid w:val="00CF2754"/>
    <w:rsid w:val="00CF2B9C"/>
    <w:rsid w:val="00CF3744"/>
    <w:rsid w:val="00CF5BB8"/>
    <w:rsid w:val="00D0045E"/>
    <w:rsid w:val="00D04A47"/>
    <w:rsid w:val="00D04EC3"/>
    <w:rsid w:val="00D057C2"/>
    <w:rsid w:val="00D059BD"/>
    <w:rsid w:val="00D07856"/>
    <w:rsid w:val="00D1161B"/>
    <w:rsid w:val="00D143D5"/>
    <w:rsid w:val="00D14C47"/>
    <w:rsid w:val="00D151A6"/>
    <w:rsid w:val="00D233B7"/>
    <w:rsid w:val="00D27A03"/>
    <w:rsid w:val="00D3019C"/>
    <w:rsid w:val="00D30874"/>
    <w:rsid w:val="00D3103B"/>
    <w:rsid w:val="00D31920"/>
    <w:rsid w:val="00D332B5"/>
    <w:rsid w:val="00D343F1"/>
    <w:rsid w:val="00D37015"/>
    <w:rsid w:val="00D42F0C"/>
    <w:rsid w:val="00D465BF"/>
    <w:rsid w:val="00D50784"/>
    <w:rsid w:val="00D51C77"/>
    <w:rsid w:val="00D51E13"/>
    <w:rsid w:val="00D522DF"/>
    <w:rsid w:val="00D5689B"/>
    <w:rsid w:val="00D6064F"/>
    <w:rsid w:val="00D611BB"/>
    <w:rsid w:val="00D62F5F"/>
    <w:rsid w:val="00D6503C"/>
    <w:rsid w:val="00D66034"/>
    <w:rsid w:val="00D70755"/>
    <w:rsid w:val="00D70C25"/>
    <w:rsid w:val="00D72E34"/>
    <w:rsid w:val="00D73CC9"/>
    <w:rsid w:val="00D740AE"/>
    <w:rsid w:val="00D74821"/>
    <w:rsid w:val="00D74981"/>
    <w:rsid w:val="00D74FEA"/>
    <w:rsid w:val="00D75981"/>
    <w:rsid w:val="00D76584"/>
    <w:rsid w:val="00D7787E"/>
    <w:rsid w:val="00D9256D"/>
    <w:rsid w:val="00D92C98"/>
    <w:rsid w:val="00D92D55"/>
    <w:rsid w:val="00D93BAB"/>
    <w:rsid w:val="00D9410D"/>
    <w:rsid w:val="00D947BA"/>
    <w:rsid w:val="00DA524D"/>
    <w:rsid w:val="00DA798F"/>
    <w:rsid w:val="00DB079F"/>
    <w:rsid w:val="00DB3C2B"/>
    <w:rsid w:val="00DB5937"/>
    <w:rsid w:val="00DB5CF2"/>
    <w:rsid w:val="00DB7A3B"/>
    <w:rsid w:val="00DC0DA9"/>
    <w:rsid w:val="00DC29D5"/>
    <w:rsid w:val="00DC6A82"/>
    <w:rsid w:val="00DC6FA1"/>
    <w:rsid w:val="00DD1584"/>
    <w:rsid w:val="00DD26CE"/>
    <w:rsid w:val="00DD4181"/>
    <w:rsid w:val="00DD5160"/>
    <w:rsid w:val="00DD706C"/>
    <w:rsid w:val="00DD7177"/>
    <w:rsid w:val="00DE08DA"/>
    <w:rsid w:val="00DE0D87"/>
    <w:rsid w:val="00DE4A8A"/>
    <w:rsid w:val="00DE581C"/>
    <w:rsid w:val="00DE61CE"/>
    <w:rsid w:val="00DE62BC"/>
    <w:rsid w:val="00DE6481"/>
    <w:rsid w:val="00DE66C0"/>
    <w:rsid w:val="00DF053D"/>
    <w:rsid w:val="00DF279C"/>
    <w:rsid w:val="00DF5C8C"/>
    <w:rsid w:val="00DF5E55"/>
    <w:rsid w:val="00E01018"/>
    <w:rsid w:val="00E05B09"/>
    <w:rsid w:val="00E06938"/>
    <w:rsid w:val="00E07CB4"/>
    <w:rsid w:val="00E07CEF"/>
    <w:rsid w:val="00E07DD1"/>
    <w:rsid w:val="00E12B7F"/>
    <w:rsid w:val="00E14392"/>
    <w:rsid w:val="00E14F22"/>
    <w:rsid w:val="00E169B3"/>
    <w:rsid w:val="00E21177"/>
    <w:rsid w:val="00E21A19"/>
    <w:rsid w:val="00E225B7"/>
    <w:rsid w:val="00E22AC9"/>
    <w:rsid w:val="00E24CE3"/>
    <w:rsid w:val="00E2570A"/>
    <w:rsid w:val="00E2734F"/>
    <w:rsid w:val="00E30C82"/>
    <w:rsid w:val="00E32012"/>
    <w:rsid w:val="00E33F40"/>
    <w:rsid w:val="00E40BC0"/>
    <w:rsid w:val="00E430EE"/>
    <w:rsid w:val="00E444C3"/>
    <w:rsid w:val="00E46004"/>
    <w:rsid w:val="00E465F6"/>
    <w:rsid w:val="00E47F37"/>
    <w:rsid w:val="00E52261"/>
    <w:rsid w:val="00E643C3"/>
    <w:rsid w:val="00E672A6"/>
    <w:rsid w:val="00E678BE"/>
    <w:rsid w:val="00E72942"/>
    <w:rsid w:val="00E731B6"/>
    <w:rsid w:val="00E73E9C"/>
    <w:rsid w:val="00E74E17"/>
    <w:rsid w:val="00E769CF"/>
    <w:rsid w:val="00E77951"/>
    <w:rsid w:val="00E779DE"/>
    <w:rsid w:val="00E77BE5"/>
    <w:rsid w:val="00E80DA0"/>
    <w:rsid w:val="00E823D2"/>
    <w:rsid w:val="00E83978"/>
    <w:rsid w:val="00E877D7"/>
    <w:rsid w:val="00E90753"/>
    <w:rsid w:val="00E91CD0"/>
    <w:rsid w:val="00E93706"/>
    <w:rsid w:val="00EA1F6C"/>
    <w:rsid w:val="00EA4366"/>
    <w:rsid w:val="00EA66B9"/>
    <w:rsid w:val="00EA6AF4"/>
    <w:rsid w:val="00EA7762"/>
    <w:rsid w:val="00EB2528"/>
    <w:rsid w:val="00EB385A"/>
    <w:rsid w:val="00EB47F5"/>
    <w:rsid w:val="00EC1209"/>
    <w:rsid w:val="00EC3063"/>
    <w:rsid w:val="00EC442C"/>
    <w:rsid w:val="00EC4458"/>
    <w:rsid w:val="00EC4E21"/>
    <w:rsid w:val="00ED5748"/>
    <w:rsid w:val="00ED633C"/>
    <w:rsid w:val="00ED6727"/>
    <w:rsid w:val="00EE1584"/>
    <w:rsid w:val="00EF15DB"/>
    <w:rsid w:val="00EF1C97"/>
    <w:rsid w:val="00EF34A0"/>
    <w:rsid w:val="00EF48C4"/>
    <w:rsid w:val="00EF6DF1"/>
    <w:rsid w:val="00EF74DE"/>
    <w:rsid w:val="00F007F3"/>
    <w:rsid w:val="00F00C64"/>
    <w:rsid w:val="00F05B4E"/>
    <w:rsid w:val="00F05BD5"/>
    <w:rsid w:val="00F05C4E"/>
    <w:rsid w:val="00F10357"/>
    <w:rsid w:val="00F11470"/>
    <w:rsid w:val="00F11605"/>
    <w:rsid w:val="00F1267A"/>
    <w:rsid w:val="00F12A03"/>
    <w:rsid w:val="00F13B4D"/>
    <w:rsid w:val="00F1400C"/>
    <w:rsid w:val="00F15F8F"/>
    <w:rsid w:val="00F1699C"/>
    <w:rsid w:val="00F16A9C"/>
    <w:rsid w:val="00F214E2"/>
    <w:rsid w:val="00F21F77"/>
    <w:rsid w:val="00F25385"/>
    <w:rsid w:val="00F2564E"/>
    <w:rsid w:val="00F301F8"/>
    <w:rsid w:val="00F31501"/>
    <w:rsid w:val="00F323C1"/>
    <w:rsid w:val="00F33FA1"/>
    <w:rsid w:val="00F37DE5"/>
    <w:rsid w:val="00F4133F"/>
    <w:rsid w:val="00F430E9"/>
    <w:rsid w:val="00F47691"/>
    <w:rsid w:val="00F50DDC"/>
    <w:rsid w:val="00F52C58"/>
    <w:rsid w:val="00F53A5C"/>
    <w:rsid w:val="00F55B34"/>
    <w:rsid w:val="00F60288"/>
    <w:rsid w:val="00F615FB"/>
    <w:rsid w:val="00F63DB3"/>
    <w:rsid w:val="00F66903"/>
    <w:rsid w:val="00F67AA9"/>
    <w:rsid w:val="00F7204B"/>
    <w:rsid w:val="00F721D3"/>
    <w:rsid w:val="00F72DEB"/>
    <w:rsid w:val="00F73D5F"/>
    <w:rsid w:val="00F8009C"/>
    <w:rsid w:val="00F8033E"/>
    <w:rsid w:val="00F819F8"/>
    <w:rsid w:val="00F82514"/>
    <w:rsid w:val="00F83776"/>
    <w:rsid w:val="00F85211"/>
    <w:rsid w:val="00F862EE"/>
    <w:rsid w:val="00F874C2"/>
    <w:rsid w:val="00F91890"/>
    <w:rsid w:val="00F93877"/>
    <w:rsid w:val="00F939B6"/>
    <w:rsid w:val="00F949CB"/>
    <w:rsid w:val="00F965F7"/>
    <w:rsid w:val="00FA1E93"/>
    <w:rsid w:val="00FA2081"/>
    <w:rsid w:val="00FA60BB"/>
    <w:rsid w:val="00FA63CA"/>
    <w:rsid w:val="00FB0984"/>
    <w:rsid w:val="00FB2317"/>
    <w:rsid w:val="00FB2D6C"/>
    <w:rsid w:val="00FB3098"/>
    <w:rsid w:val="00FB5D76"/>
    <w:rsid w:val="00FB78A1"/>
    <w:rsid w:val="00FC0765"/>
    <w:rsid w:val="00FC2CFD"/>
    <w:rsid w:val="00FC307C"/>
    <w:rsid w:val="00FC3257"/>
    <w:rsid w:val="00FC6786"/>
    <w:rsid w:val="00FC6F89"/>
    <w:rsid w:val="00FD22DE"/>
    <w:rsid w:val="00FD327A"/>
    <w:rsid w:val="00FD4A41"/>
    <w:rsid w:val="00FD5004"/>
    <w:rsid w:val="00FD6496"/>
    <w:rsid w:val="00FD695E"/>
    <w:rsid w:val="00FD7551"/>
    <w:rsid w:val="00FE09D4"/>
    <w:rsid w:val="00FE0AB2"/>
    <w:rsid w:val="00FE0C4D"/>
    <w:rsid w:val="00FE104B"/>
    <w:rsid w:val="00FE2333"/>
    <w:rsid w:val="00FE41DC"/>
    <w:rsid w:val="00FF020E"/>
    <w:rsid w:val="00FF19F0"/>
    <w:rsid w:val="00FF206D"/>
    <w:rsid w:val="00FF3248"/>
    <w:rsid w:val="00FF353B"/>
    <w:rsid w:val="00FF3B1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53601"/>
    <o:shapelayout v:ext="edit">
      <o:idmap v:ext="edit" data="1"/>
    </o:shapelayout>
  </w:shapeDefaults>
  <w:decimalSymbol w:val=","/>
  <w:listSeparator w:val=";"/>
  <w14:docId w14:val="5B870542"/>
  <w15:docId w15:val="{4C74B45A-F18E-4989-A96E-EA719EE752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oter" Target="footer4.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footer" Target="footer9.xml"/><Relationship Id="rId42" Type="http://schemas.openxmlformats.org/officeDocument/2006/relationships/header" Target="header10.xml"/><Relationship Id="rId47" Type="http://schemas.openxmlformats.org/officeDocument/2006/relationships/footer" Target="footer15.xml"/><Relationship Id="rId50" Type="http://schemas.openxmlformats.org/officeDocument/2006/relationships/header" Target="header14.xml"/><Relationship Id="rId55" Type="http://schemas.openxmlformats.org/officeDocument/2006/relationships/header" Target="header16.xml"/><Relationship Id="rId63" Type="http://schemas.openxmlformats.org/officeDocument/2006/relationships/footer" Target="footer23.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image" Target="media/image4.bin"/><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4.xml"/><Relationship Id="rId32" Type="http://schemas.openxmlformats.org/officeDocument/2006/relationships/footer" Target="footer7.xml"/><Relationship Id="rId37" Type="http://schemas.openxmlformats.org/officeDocument/2006/relationships/footer" Target="footer10.xml"/><Relationship Id="rId40" Type="http://schemas.openxmlformats.org/officeDocument/2006/relationships/image" Target="media/image5.bin"/><Relationship Id="rId45" Type="http://schemas.openxmlformats.org/officeDocument/2006/relationships/footer" Target="footer14.xml"/><Relationship Id="rId53" Type="http://schemas.openxmlformats.org/officeDocument/2006/relationships/footer" Target="footer18.xml"/><Relationship Id="rId58" Type="http://schemas.openxmlformats.org/officeDocument/2006/relationships/header" Target="header17.xml"/><Relationship Id="rId66"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image" Target="media/image3.bin"/><Relationship Id="rId28" Type="http://schemas.openxmlformats.org/officeDocument/2006/relationships/footer" Target="footer6.xml"/><Relationship Id="rId36" Type="http://schemas.openxmlformats.org/officeDocument/2006/relationships/header" Target="header9.xml"/><Relationship Id="rId49" Type="http://schemas.openxmlformats.org/officeDocument/2006/relationships/header" Target="header13.xml"/><Relationship Id="rId57" Type="http://schemas.openxmlformats.org/officeDocument/2006/relationships/footer" Target="footer20.xml"/><Relationship Id="rId61" Type="http://schemas.openxmlformats.org/officeDocument/2006/relationships/header" Target="header19.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header" Target="header7.xml"/><Relationship Id="rId44" Type="http://schemas.openxmlformats.org/officeDocument/2006/relationships/footer" Target="footer13.xml"/><Relationship Id="rId52" Type="http://schemas.openxmlformats.org/officeDocument/2006/relationships/footer" Target="footer17.xml"/><Relationship Id="rId60" Type="http://schemas.openxmlformats.org/officeDocument/2006/relationships/header" Target="header18.xml"/><Relationship Id="rId65" Type="http://schemas.openxmlformats.org/officeDocument/2006/relationships/footer" Target="footer24.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2.bin"/><Relationship Id="rId27" Type="http://schemas.openxmlformats.org/officeDocument/2006/relationships/footer" Target="footer5.xml"/><Relationship Id="rId30" Type="http://schemas.openxmlformats.org/officeDocument/2006/relationships/header" Target="header6.xml"/><Relationship Id="rId35" Type="http://schemas.openxmlformats.org/officeDocument/2006/relationships/header" Target="header8.xml"/><Relationship Id="rId43" Type="http://schemas.openxmlformats.org/officeDocument/2006/relationships/header" Target="header11.xml"/><Relationship Id="rId48" Type="http://schemas.openxmlformats.org/officeDocument/2006/relationships/image" Target="media/image7.bin"/><Relationship Id="rId56" Type="http://schemas.openxmlformats.org/officeDocument/2006/relationships/footer" Target="footer19.xml"/><Relationship Id="rId64" Type="http://schemas.openxmlformats.org/officeDocument/2006/relationships/header" Target="header20.xml"/><Relationship Id="rId8" Type="http://schemas.openxmlformats.org/officeDocument/2006/relationships/customXml" Target="../customXml/item8.xml"/><Relationship Id="rId51" Type="http://schemas.openxmlformats.org/officeDocument/2006/relationships/footer" Target="footer16.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header" Target="header5.xml"/><Relationship Id="rId33" Type="http://schemas.openxmlformats.org/officeDocument/2006/relationships/footer" Target="footer8.xml"/><Relationship Id="rId38" Type="http://schemas.openxmlformats.org/officeDocument/2006/relationships/footer" Target="footer11.xml"/><Relationship Id="rId46" Type="http://schemas.openxmlformats.org/officeDocument/2006/relationships/header" Target="header12.xml"/><Relationship Id="rId59" Type="http://schemas.openxmlformats.org/officeDocument/2006/relationships/footer" Target="footer21.xml"/><Relationship Id="rId67"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image" Target="media/image6.bin"/><Relationship Id="rId54" Type="http://schemas.openxmlformats.org/officeDocument/2006/relationships/header" Target="header15.xml"/><Relationship Id="rId62" Type="http://schemas.openxmlformats.org/officeDocument/2006/relationships/footer" Target="footer22.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6VV7YVCVAJZ7-373442560-8644</_dlc_DocId>
    <_dlc_DocIdUrl xmlns="4f5ca95d-8798-43a8-9b50-3b2f8b9416bf">
      <Url>https://dhs.sp.regeringskansliet.se/yta/sb-gransk/_layouts/15/DocIdRedir.aspx?ID=6VV7YVCVAJZ7-373442560-8644</Url>
      <Description>6VV7YVCVAJZ7-373442560-8644</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Baylan, Hallengren, Hultqvist, Bolund, Damberg, Shekarabi, Ygeman, Eriksson, Linde, Ekström, Eneroth, Dahlgren, Nilsson, Ernkrans,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2019/20:30</dokumentnummer>
  <titel>Trängselskatt i Marieholmstunneln i Göteborg</titel>
  <template id="14"/>
  <kapitel/>
  <avsnitt/>
  <fastaavsnitt/>
  <bilagor>
    <bilaga bilagenummer="1" bilageetikett="Bilaga"/>
    <bilaga bilagenummer="2" bilageetikett="Bilaga"/>
  </bilagor>
</dokumentvärden>
</file>

<file path=customXml/itemProps1.xml><?xml version="1.0" encoding="utf-8"?>
<ds:datastoreItem xmlns:ds="http://schemas.openxmlformats.org/officeDocument/2006/customXml" ds:itemID="{9675DEA4-C935-4035-BC54-CE7B6014F368}"/>
</file>

<file path=customXml/itemProps2.xml><?xml version="1.0" encoding="utf-8"?>
<ds:datastoreItem xmlns:ds="http://schemas.openxmlformats.org/officeDocument/2006/customXml" ds:itemID="{B2E7CEF1-EA7D-4940-84D7-ABC0D46C6C15}"/>
</file>

<file path=customXml/itemProps3.xml><?xml version="1.0" encoding="utf-8"?>
<ds:datastoreItem xmlns:ds="http://schemas.openxmlformats.org/officeDocument/2006/customXml" ds:itemID="{4E85C563-F5A4-43DC-87AF-CACC9BBFDF52}"/>
</file>

<file path=customXml/itemProps4.xml><?xml version="1.0" encoding="utf-8"?>
<ds:datastoreItem xmlns:ds="http://schemas.openxmlformats.org/officeDocument/2006/customXml" ds:itemID="{811D12C2-89D0-47C5-B24C-DAE7F4F666DB}"/>
</file>

<file path=customXml/itemProps5.xml><?xml version="1.0" encoding="utf-8"?>
<ds:datastoreItem xmlns:ds="http://schemas.openxmlformats.org/officeDocument/2006/customXml" ds:itemID="{163FACBB-114A-4ADA-B9F2-7DB732DA9657}"/>
</file>

<file path=customXml/itemProps6.xml><?xml version="1.0" encoding="utf-8"?>
<ds:datastoreItem xmlns:ds="http://schemas.openxmlformats.org/officeDocument/2006/customXml" ds:itemID="{2BD0B218-69E8-4A99-865F-61951845B6EB}"/>
</file>

<file path=customXml/itemProps7.xml><?xml version="1.0" encoding="utf-8"?>
<ds:datastoreItem xmlns:ds="http://schemas.openxmlformats.org/officeDocument/2006/customXml" ds:itemID="{C6BAC66E-ABB4-43B9-8C42-6E1906C31535}"/>
</file>

<file path=customXml/itemProps8.xml><?xml version="1.0" encoding="utf-8"?>
<ds:datastoreItem xmlns:ds="http://schemas.openxmlformats.org/officeDocument/2006/customXml" ds:itemID="{068625C3-B546-44A5-B525-B7CC092E5AD6}"/>
</file>

<file path=docProps/app.xml><?xml version="1.0" encoding="utf-8"?>
<Properties xmlns="http://schemas.openxmlformats.org/officeDocument/2006/extended-properties" xmlns:vt="http://schemas.openxmlformats.org/officeDocument/2006/docPropsVTypes">
  <Template>Normal</Template>
  <TotalTime>0</TotalTime>
  <Pages>23</Pages>
  <Words>3903</Words>
  <Characters>20686</Characters>
  <Application>Microsoft Office Word</Application>
  <DocSecurity>0</DocSecurity>
  <Lines>172</Lines>
  <Paragraphs>49</Paragraphs>
  <ScaleCrop>false</ScaleCrop>
  <HeadingPairs>
    <vt:vector size="2" baseType="variant">
      <vt:variant>
        <vt:lpstr>Rubrik</vt:lpstr>
      </vt:variant>
      <vt:variant>
        <vt:i4>1</vt:i4>
      </vt:variant>
    </vt:vector>
  </HeadingPairs>
  <TitlesOfParts>
    <vt:vector size="1" baseType="lpstr">
      <vt:lpstr>Trängselskatt i Marieholmstunneln i Göteborg</vt:lpstr>
    </vt:vector>
  </TitlesOfParts>
  <Company>Regeringskansliet</Company>
  <LinksUpToDate>false</LinksUpToDate>
  <CharactersWithSpaces>24540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Trängselskatt i Marieholmstunneln i Göteborg</dc:title>
  <dc:creator>Linnéa Westman</dc:creator>
  <cp:lastModifiedBy>Ann-Britt Eriksson</cp:lastModifiedBy>
  <cp:revision>2</cp:revision>
  <cp:lastPrinted>2019-10-24T10:59:00Z</cp:lastPrinted>
  <dcterms:created xsi:type="dcterms:W3CDTF">2019-10-24T11:01:00Z</dcterms:created>
  <dcterms:modified xsi:type="dcterms:W3CDTF">2019-10-24T11:01:00Z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0a2be2c0-ad72-450c-841e-b3b4791e24ee</vt:lpwstr>
  </property>
  <property fmtid="{D5CDD505-2E9C-101B-9397-08002B2CF9AE}" pid="4" name="Organisation">
    <vt:lpwstr>25;#Finansdepartementet|0b2f41b1-db50-472c-80a1-d21b0254fb2b</vt:lpwstr>
  </property>
  <property fmtid="{D5CDD505-2E9C-101B-9397-08002B2CF9AE}" pid="5" name="ActivityCategory">
    <vt:lpwstr/>
  </property>
</Properties>
</file>