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header9.xml" ContentType="application/vnd.openxmlformats-officedocument.wordprocessingml.header+xml"/>
  <Override PartName="/word/footer9.xml" ContentType="application/vnd.openxmlformats-officedocument.wordprocessingml.foot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footer10.xml" ContentType="application/vnd.openxmlformats-officedocument.wordprocessingml.footer+xml"/>
  <Override PartName="/word/footer11.xml" ContentType="application/vnd.openxmlformats-officedocument.wordprocessingml.footer+xml"/>
  <Override PartName="/word/header12.xml" ContentType="application/vnd.openxmlformats-officedocument.wordprocessingml.header+xml"/>
  <Override PartName="/word/footer12.xml" ContentType="application/vnd.openxmlformats-officedocument.wordprocessingml.footer+xml"/>
  <Override PartName="/word/header13.xml" ContentType="application/vnd.openxmlformats-officedocument.wordprocessingml.header+xml"/>
  <Override PartName="/word/header14.xml" ContentType="application/vnd.openxmlformats-officedocument.wordprocessingml.header+xml"/>
  <Override PartName="/word/footer13.xml" ContentType="application/vnd.openxmlformats-officedocument.wordprocessingml.footer+xml"/>
  <Override PartName="/word/footer14.xml" ContentType="application/vnd.openxmlformats-officedocument.wordprocessingml.footer+xml"/>
  <Override PartName="/word/header15.xml" ContentType="application/vnd.openxmlformats-officedocument.wordprocessingml.header+xml"/>
  <Override PartName="/word/footer1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3D206B31" w14:textId="77777777" w:rsidR="00063114" w:rsidRDefault="00263A14" w:rsidP="00F572D9">
      <w:pPr>
        <w:pStyle w:val="Prophuvudrubrik"/>
      </w:pPr>
      <w:sdt>
        <w:sdtPr>
          <w:alias w:val="Publikation"/>
          <w:tag w:val="Publikation"/>
          <w:id w:val="577641782"/>
          <w:lock w:val="sdtContentLocked"/>
          <w:text/>
        </w:sdtPr>
        <w:sdtEndPr/>
        <w:sdtContent>
          <w:r w:rsidR="00063114">
            <w:t>Regeringens skrivelse</w:t>
          </w:r>
        </w:sdtContent>
      </w:sdt>
      <w:r w:rsidR="00063114">
        <w:rPr>
          <w:noProof/>
          <w:lang w:eastAsia="sv-SE"/>
        </w:rPr>
        <mc:AlternateContent>
          <mc:Choice Requires="wps">
            <w:drawing>
              <wp:anchor distT="0" distB="0" distL="114300" distR="114300" simplePos="0" relativeHeight="251659264" behindDoc="1" locked="0" layoutInCell="1" allowOverlap="1" wp14:anchorId="0DD55D71" wp14:editId="4D6E6D53">
                <wp:simplePos x="0" y="0"/>
                <wp:positionH relativeFrom="column">
                  <wp:posOffset>3683000</wp:posOffset>
                </wp:positionH>
                <wp:positionV relativeFrom="paragraph">
                  <wp:posOffset>-277495</wp:posOffset>
                </wp:positionV>
                <wp:extent cx="716400" cy="1036800"/>
                <wp:effectExtent l="0" t="0" r="0" b="0"/>
                <wp:wrapNone/>
                <wp:docPr id="1" name="Textruta 13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spect="1"/>
                      </wps:cNvSpPr>
                      <wps:spPr>
                        <a:xfrm>
                          <a:off x="0" y="0"/>
                          <a:ext cx="716400" cy="10368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sdt>
                            <w:sdtPr>
                              <w:alias w:val="PropLogo"/>
                              <w:tag w:val="PropLogo"/>
                              <w:id w:val="-772469388"/>
                              <w:lock w:val="sdtContentLocked"/>
                              <w:dataBinding w:prefixMappings="xmlns:ns0='http://rkdhs/mallar/lagstiftning/Skr/Skr.xsd'" w:xpath="/ns0:dokumentvärden[1]/ns0:logos[1]/ns0:logo[@id='26']" w:storeItemID="{068625C3-B546-44A5-B525-B7CC092E5AD6}"/>
                              <w:picture/>
                            </w:sdtPr>
                            <w:sdtEndPr/>
                            <w:sdtContent>
                              <w:p w14:paraId="69D87499" w14:textId="77777777" w:rsidR="00063114" w:rsidRPr="00811BB8" w:rsidRDefault="00063114" w:rsidP="00F572D9">
                                <w:pPr>
                                  <w:pStyle w:val="Brdtext"/>
                                </w:pPr>
                                <w:r>
                                  <w:rPr>
                                    <w:noProof/>
                                    <w:lang w:eastAsia="sv-SE"/>
                                  </w:rPr>
                                  <w:drawing>
                                    <wp:inline distT="0" distB="0" distL="0" distR="0" wp14:anchorId="349C3918" wp14:editId="68472F0C">
                                      <wp:extent cx="514155" cy="920525"/>
                                      <wp:effectExtent l="0" t="0" r="635" b="0"/>
                                      <wp:docPr id="2" name="Bild 3"/>
                                      <wp:cNvGraphicFramePr>
                                        <a:graphicFrameLocks xmlns:a="http://schemas.openxmlformats.org/drawingml/2006/main" noChangeAspect="1"/>
                                      </wp:cNvGraphicFramePr>
                                      <a:graphic xmlns:a="http://schemas.openxmlformats.org/drawingml/2006/main">
                                        <a:graphicData uri="http://schemas.openxmlformats.org/drawingml/2006/picture">
                                          <pic:pic xmlns:pic="http://schemas.openxmlformats.org/drawingml/2006/picture">
                                            <pic:nvPicPr>
                                              <pic:cNvPr id="0" name="Picture 3"/>
                                              <pic:cNvPicPr>
                                                <a:picLocks noChangeAspect="1" noChangeArrowheads="1"/>
                                              </pic:cNvPicPr>
                                            </pic:nvPicPr>
                                            <pic:blipFill>
                                              <a:blip r:embed="rId14"/>
                                              <a:stretch>
                                                <a:fillRect/>
                                              </a:stretch>
                                            </pic:blipFill>
                                            <pic:spPr bwMode="auto">
                                              <a:xfrm>
                                                <a:off x="0" y="0"/>
                                                <a:ext cx="514155" cy="920525"/>
                                              </a:xfrm>
                                              <a:prstGeom prst="rect">
                                                <a:avLst/>
                                              </a:prstGeom>
                                              <a:noFill/>
                                              <a:ln>
                                                <a:noFill/>
                                              </a:ln>
                                            </pic:spPr>
                                          </pic:pic>
                                        </a:graphicData>
                                      </a:graphic>
                                    </wp:inline>
                                  </w:drawing>
                                </w:r>
                              </w:p>
                            </w:sdtContent>
                          </w:sdt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0DD55D71" id="_x0000_t202" coordsize="21600,21600" o:spt="202" path="m,l,21600r21600,l21600,xe">
                <v:stroke joinstyle="miter"/>
                <v:path gradientshapeok="t" o:connecttype="rect"/>
              </v:shapetype>
              <v:shape id="Textruta 13" o:spid="_x0000_s1026" type="#_x0000_t202" style="position:absolute;margin-left:290pt;margin-top:-21.85pt;width:56.4pt;height:81.65pt;z-index:-2516572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OQ/LRwIAAIwEAAAOAAAAZHJzL2Uyb0RvYy54bWysVE1v2zAMvQ/YfxB0X+20adoZdYqsRYcB&#10;QVsgGXpWZDk2ZouapMTOfv2e5Hyh22nYRSZF6vHjkb6779uGbZV1Nemcjy5SzpSWVNR6nfPvy6dP&#10;t5w5L3QhGtIq5zvl+P3044e7zmTqkipqCmUZQLTLOpPzynuTJYmTlWqFuyCjNIwl2VZ4qHadFFZ0&#10;QG+b5DJNJ0lHtjCWpHIOt4+DkU8jflkq6V/K0inPmpwjNx9PG89VOJPpncjWVpiqlvs0xD9k0Ypa&#10;I+gR6lF4wTa2/gOqraUlR6W/kNQmVJa1VLEGVDNK31WzqIRRsRY0x5ljm9z/g5XP21fL6gLccaZF&#10;C4qWqvd2g/xHV6E9nXEZvBYGfr7/Qn1wDaU6Myf5wzFND5XQazVzBu0OVrxKzp4NGA4A4Vlf2jZ8&#10;UTsDFkjZHYlAZCZxeTOajFNYJEyj9GpyCyWAnl4b6/xXRS0LQs4tIsekxHbu/OB6cAnBND3VTYN7&#10;kTWadTmfXF2n8cHRAvBGBwcVx2YPE8oYMg+S71c9QIK4omKHjlgaRsoZ+VQjlblw/lVYzBDSx174&#10;FxxlQwhJe4mziuyvv90Hf1ALK2cdZjLn7udGWMVZ802D9M+j8TgMcVTG1zeXUOy5ZXVu0Zv2gTD2&#10;IBbZRTH4++YglpbaN6zPLESFSWiJ2Dn3B/HBD5uC9ZNqNotOGFsj/FwvjDwMQmj0sn8T1uzZ8ODx&#10;mQ7TK7J3pAy+Ay2zjaeyjoydurofH4x85Hy/nmGnzvXodfqJTH8DAAD//wMAUEsDBBQABgAIAAAA&#10;IQCviE/n4wAAAAsBAAAPAAAAZHJzL2Rvd25yZXYueG1sTI9BT4NAEIXvJv6HzZh4a5eiRYosTUPS&#10;mBg9tPbibWC3QGRnkd226K93POlxMi/vfV++nmwvzmb0nSMFi3kEwlDtdEeNgsPbdpaC8AFJY+/I&#10;KPgyHtbF9VWOmXYX2pnzPjSCS8hnqKANYcik9HVrLPq5Gwzx7+hGi4HPsZF6xAuX217GUZRIix3x&#10;QouDKVtTf+xPVsFzuX3FXRXb9Lsvn16Om+Hz8L5U6vZm2jyCCGYKf2H4xWd0KJipcifSXvQKlmnE&#10;LkHB7P7uAQQnklXMMhVHF6sEZJHL/w7FDwAAAP//AwBQSwECLQAUAAYACAAAACEAtoM4kv4AAADh&#10;AQAAEwAAAAAAAAAAAAAAAAAAAAAAW0NvbnRlbnRfVHlwZXNdLnhtbFBLAQItABQABgAIAAAAIQA4&#10;/SH/1gAAAJQBAAALAAAAAAAAAAAAAAAAAC8BAABfcmVscy8ucmVsc1BLAQItABQABgAIAAAAIQDg&#10;OQ/LRwIAAIwEAAAOAAAAAAAAAAAAAAAAAC4CAABkcnMvZTJvRG9jLnhtbFBLAQItABQABgAIAAAA&#10;IQCviE/n4wAAAAsBAAAPAAAAAAAAAAAAAAAAAKEEAABkcnMvZG93bnJldi54bWxQSwUGAAAAAAQA&#10;BADzAAAAsQUAAAAA&#10;" filled="f" stroked="f" strokeweight=".5pt">
                <o:lock v:ext="edit" aspectratio="t"/>
                <v:textbox>
                  <w:txbxContent>
                    <w:sdt>
                      <w:sdtPr>
                        <w:alias w:val="PropLogo"/>
                        <w:tag w:val="PropLogo"/>
                        <w:id w:val="-772469388"/>
                        <w:lock w:val="sdtContentLocked"/>
                        <w:dataBinding w:prefixMappings="xmlns:ns0='http://rkdhs/mallar/lagstiftning/Skr/Skr.xsd'" w:xpath="/ns0:dokumentvärden[1]/ns0:logos[1]/ns0:logo[@id='26']" w:storeItemID="{068625C3-B546-44A5-B525-B7CC092E5AD6}"/>
                        <w:picture/>
                      </w:sdtPr>
                      <w:sdtEndPr/>
                      <w:sdtContent>
                        <w:p w14:paraId="69D87499" w14:textId="77777777" w:rsidR="00063114" w:rsidRPr="00811BB8" w:rsidRDefault="00063114" w:rsidP="00F572D9">
                          <w:pPr>
                            <w:pStyle w:val="Brdtext"/>
                          </w:pPr>
                          <w:r>
                            <w:rPr>
                              <w:noProof/>
                              <w:lang w:eastAsia="sv-SE"/>
                            </w:rPr>
                            <w:drawing>
                              <wp:inline distT="0" distB="0" distL="0" distR="0" wp14:anchorId="349C3918" wp14:editId="68472F0C">
                                <wp:extent cx="514155" cy="920525"/>
                                <wp:effectExtent l="0" t="0" r="635" b="0"/>
                                <wp:docPr id="2" name="Bild 3"/>
                                <wp:cNvGraphicFramePr>
                                  <a:graphicFrameLocks xmlns:a="http://schemas.openxmlformats.org/drawingml/2006/main" noChangeAspect="1"/>
                                </wp:cNvGraphicFramePr>
                                <a:graphic xmlns:a="http://schemas.openxmlformats.org/drawingml/2006/main">
                                  <a:graphicData uri="http://schemas.openxmlformats.org/drawingml/2006/picture">
                                    <pic:pic xmlns:pic="http://schemas.openxmlformats.org/drawingml/2006/picture">
                                      <pic:nvPicPr>
                                        <pic:cNvPr id="0" name="Picture 3"/>
                                        <pic:cNvPicPr>
                                          <a:picLocks noChangeAspect="1" noChangeArrowheads="1"/>
                                        </pic:cNvPicPr>
                                      </pic:nvPicPr>
                                      <pic:blipFill>
                                        <a:blip r:embed="rId14"/>
                                        <a:stretch>
                                          <a:fillRect/>
                                        </a:stretch>
                                      </pic:blipFill>
                                      <pic:spPr bwMode="auto">
                                        <a:xfrm>
                                          <a:off x="0" y="0"/>
                                          <a:ext cx="514155" cy="920525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  <a:ln>
                                          <a:noFill/>
                                        </a:ln>
                                      </pic:spPr>
                                    </pic:pic>
                                  </a:graphicData>
                                </a:graphic>
                              </wp:inline>
                            </w:drawing>
                          </w:r>
                        </w:p>
                      </w:sdtContent>
                    </w:sdt>
                  </w:txbxContent>
                </v:textbox>
              </v:shape>
            </w:pict>
          </mc:Fallback>
        </mc:AlternateContent>
      </w:r>
    </w:p>
    <w:sdt>
      <w:sdtPr>
        <w:alias w:val="Nummer"/>
        <w:tag w:val="Nummer"/>
        <w:id w:val="651496753"/>
        <w:lock w:val="sdtContentLocked"/>
        <w:dataBinding w:prefixMappings="xmlns:ns0='http://rkdhs/mallar/lagstiftning/Skr/Skr.xsd'" w:xpath="/ns0:dokumentvärden[1]/ns0:dokumentnummer[1]" w:storeItemID="{068625C3-B546-44A5-B525-B7CC092E5AD6}"/>
        <w:text/>
      </w:sdtPr>
      <w:sdtEndPr/>
      <w:sdtContent>
        <w:p w14:paraId="1FBD1AE8" w14:textId="1ACBB0FC" w:rsidR="00063114" w:rsidRDefault="00263A14" w:rsidP="00F572D9">
          <w:pPr>
            <w:pStyle w:val="Prophuvudrubrik"/>
          </w:pPr>
          <w:r>
            <w:t xml:space="preserve">2019/20:4 </w:t>
          </w:r>
        </w:p>
      </w:sdtContent>
    </w:sdt>
    <w:p w14:paraId="34BE0389" w14:textId="77777777" w:rsidR="00063114" w:rsidRPr="00D01F17" w:rsidRDefault="00063114" w:rsidP="00F572D9">
      <w:pPr>
        <w:pStyle w:val="Brdtext"/>
        <w:spacing w:after="40"/>
        <w:jc w:val="left"/>
        <w:rPr>
          <w:sz w:val="18"/>
          <w:szCs w:val="18"/>
        </w:rPr>
      </w:pPr>
    </w:p>
    <w:tbl>
      <w:tblPr>
        <w:tblW w:w="7513" w:type="dxa"/>
        <w:tblInd w:w="28" w:type="dxa"/>
        <w:tblBorders>
          <w:bottom w:val="single" w:sz="4" w:space="0" w:color="auto"/>
        </w:tblBorders>
        <w:tblCellMar>
          <w:left w:w="28" w:type="dxa"/>
          <w:right w:w="28" w:type="dxa"/>
        </w:tblCellMar>
        <w:tblLook w:val="0000" w:firstRow="0" w:lastRow="0" w:firstColumn="0" w:lastColumn="0" w:noHBand="0" w:noVBand="0"/>
      </w:tblPr>
      <w:tblGrid>
        <w:gridCol w:w="5919"/>
        <w:gridCol w:w="1594"/>
      </w:tblGrid>
      <w:tr w:rsidR="00063114" w14:paraId="49D17AE3" w14:textId="77777777" w:rsidTr="00C24C3D">
        <w:tc>
          <w:tcPr>
            <w:tcW w:w="5834" w:type="dxa"/>
            <w:tcMar>
              <w:left w:w="0" w:type="dxa"/>
            </w:tcMar>
          </w:tcPr>
          <w:p w14:paraId="789A5CA8" w14:textId="66A1A270" w:rsidR="00063114" w:rsidRDefault="00F65FEB" w:rsidP="00762CDA">
            <w:pPr>
              <w:pStyle w:val="Proprubrik"/>
              <w:spacing w:after="20"/>
            </w:pPr>
            <w:r>
              <w:t>Riksrevisionens rapport om bostadsbidrag och trångboddhet</w:t>
            </w:r>
          </w:p>
        </w:tc>
        <w:tc>
          <w:tcPr>
            <w:tcW w:w="1571" w:type="dxa"/>
          </w:tcPr>
          <w:sdt>
            <w:sdtPr>
              <w:alias w:val="NummerEtikett"/>
              <w:tag w:val="NummerEtikett"/>
              <w:id w:val="-752892312"/>
              <w:lock w:val="sdtContentLocked"/>
              <w:dataBinding w:prefixMappings="xmlns:ns0='http://rkdhs/mallar/lagstiftning/Skr/Skr.xsd'" w:xpath="/ns0:dokumentvärden[1]/ns0:dokumentnummer[1]/@etikett" w:storeItemID="{068625C3-B546-44A5-B525-B7CC092E5AD6}"/>
              <w:text/>
            </w:sdtPr>
            <w:sdtEndPr/>
            <w:sdtContent>
              <w:p w14:paraId="54E19A95" w14:textId="1035D6AA" w:rsidR="00063114" w:rsidRDefault="00263A14" w:rsidP="00F572D9">
                <w:pPr>
                  <w:pStyle w:val="Proprubrik"/>
                </w:pPr>
                <w:r>
                  <w:t>Skr.</w:t>
                </w:r>
              </w:p>
            </w:sdtContent>
          </w:sdt>
          <w:sdt>
            <w:sdtPr>
              <w:rPr>
                <w:szCs w:val="26"/>
              </w:rPr>
              <w:alias w:val="Nummer"/>
              <w:tag w:val="Nummer"/>
              <w:id w:val="1093290642"/>
              <w:lock w:val="sdtContentLocked"/>
              <w:dataBinding w:prefixMappings="xmlns:ns0='http://rkdhs/mallar/lagstiftning/Skr/Skr.xsd'" w:xpath="/ns0:dokumentvärden[1]/ns0:dokumentnummer[1]" w:storeItemID="{068625C3-B546-44A5-B525-B7CC092E5AD6}"/>
              <w:text/>
            </w:sdtPr>
            <w:sdtEndPr/>
            <w:sdtContent>
              <w:p w14:paraId="6DF42237" w14:textId="4CE32BFC" w:rsidR="00063114" w:rsidRPr="00141F91" w:rsidRDefault="00263A14" w:rsidP="00F572D9">
                <w:pPr>
                  <w:pStyle w:val="Proprubrik"/>
                  <w:rPr>
                    <w:szCs w:val="26"/>
                  </w:rPr>
                </w:pPr>
                <w:r>
                  <w:rPr>
                    <w:szCs w:val="26"/>
                  </w:rPr>
                  <w:t xml:space="preserve">2019/20:4 </w:t>
                </w:r>
              </w:p>
            </w:sdtContent>
          </w:sdt>
        </w:tc>
      </w:tr>
    </w:tbl>
    <w:p w14:paraId="04642751" w14:textId="77777777" w:rsidR="00063114" w:rsidRDefault="00063114" w:rsidP="00762CDA">
      <w:pPr>
        <w:pStyle w:val="Brdtext"/>
        <w:spacing w:before="60"/>
      </w:pPr>
    </w:p>
    <w:p w14:paraId="11450188" w14:textId="77777777" w:rsidR="00063114" w:rsidRDefault="00063114" w:rsidP="00F572D9">
      <w:pPr>
        <w:pStyle w:val="Brdtext"/>
      </w:pPr>
      <w:r>
        <w:t>Regeringen överlämnar denna skrivelse till riksdagen.</w:t>
      </w:r>
    </w:p>
    <w:p w14:paraId="1F586D3D" w14:textId="77777777" w:rsidR="00063114" w:rsidRDefault="00063114" w:rsidP="00F572D9">
      <w:pPr>
        <w:pStyle w:val="Brdtext"/>
      </w:pPr>
    </w:p>
    <w:p w14:paraId="1E6384CB" w14:textId="60AF4990" w:rsidR="00063114" w:rsidRPr="00C22163" w:rsidRDefault="00114520" w:rsidP="00F572D9">
      <w:pPr>
        <w:pStyle w:val="Brdtext"/>
      </w:pPr>
      <w:r w:rsidRPr="00114520">
        <w:t xml:space="preserve">Jönköping </w:t>
      </w:r>
      <w:sdt>
        <w:sdtPr>
          <w:rPr>
            <w:lang w:val="de-DE"/>
          </w:rPr>
          <w:alias w:val="Datum"/>
          <w:tag w:val="Datum"/>
          <w:id w:val="750776800"/>
          <w:date w:fullDate="2019-09-12T00:00:00Z">
            <w:dateFormat w:val="'den' d MMMM yyyy"/>
            <w:lid w:val="sv-SE"/>
            <w:storeMappedDataAs w:val="dateTime"/>
            <w:calendar w:val="gregorian"/>
          </w:date>
        </w:sdtPr>
        <w:sdtEndPr/>
        <w:sdtContent>
          <w:r w:rsidR="00C22163">
            <w:t>den 12 september 2019</w:t>
          </w:r>
        </w:sdtContent>
      </w:sdt>
    </w:p>
    <w:p w14:paraId="6AEA2C19" w14:textId="77777777" w:rsidR="00063114" w:rsidRPr="00C22163" w:rsidRDefault="00063114" w:rsidP="00F572D9">
      <w:pPr>
        <w:pStyle w:val="Brdtextmedindrag"/>
      </w:pPr>
    </w:p>
    <w:sdt>
      <w:sdtPr>
        <w:alias w:val="Namnunderskrift1"/>
        <w:tag w:val="Namnunderskrift1"/>
        <w:id w:val="146416067"/>
        <w:dataBinding w:prefixMappings="xmlns:ns0='http://rkdhs/mallar/lagstiftning/Skr/Skr.xsd'" w:xpath="/ns0:dokumentvärden[1]/ns0:namnunderskrift1[1]" w:storeItemID="{068625C3-B546-44A5-B525-B7CC092E5AD6}"/>
        <w:text/>
      </w:sdtPr>
      <w:sdtEndPr/>
      <w:sdtContent>
        <w:p w14:paraId="34AA9872" w14:textId="5F112F9D" w:rsidR="00063114" w:rsidRPr="00C22163" w:rsidRDefault="00E06D9F" w:rsidP="00F572D9">
          <w:pPr>
            <w:pStyle w:val="Propnamnunderskrift1"/>
          </w:pPr>
          <w:r w:rsidRPr="00C22163">
            <w:t>Stefan Löfven</w:t>
          </w:r>
        </w:p>
      </w:sdtContent>
    </w:sdt>
    <w:p w14:paraId="0FA70D7B" w14:textId="5FD7F7E4" w:rsidR="00063114" w:rsidRDefault="00063114" w:rsidP="00F572D9">
      <w:pPr>
        <w:pStyle w:val="Propnamnunderskrift2"/>
        <w:tabs>
          <w:tab w:val="clear" w:pos="2693"/>
          <w:tab w:val="clear" w:pos="7474"/>
          <w:tab w:val="left" w:pos="2126"/>
        </w:tabs>
      </w:pPr>
      <w:r w:rsidRPr="00C22163">
        <w:tab/>
      </w:r>
      <w:sdt>
        <w:sdtPr>
          <w:alias w:val="Namnunderskrift2"/>
          <w:tag w:val="Namnunderskrift2"/>
          <w:id w:val="-873931827"/>
          <w:text/>
        </w:sdtPr>
        <w:sdtEndPr/>
        <w:sdtContent>
          <w:r w:rsidR="00831E3B">
            <w:t>Lena Hallengren</w:t>
          </w:r>
        </w:sdtContent>
      </w:sdt>
    </w:p>
    <w:p w14:paraId="16BCE6C7" w14:textId="5039BB1C" w:rsidR="00063114" w:rsidRPr="008624B2" w:rsidRDefault="00063114" w:rsidP="00F572D9">
      <w:pPr>
        <w:pStyle w:val="Propnamnunderskrift2"/>
        <w:tabs>
          <w:tab w:val="clear" w:pos="2693"/>
          <w:tab w:val="clear" w:pos="7474"/>
          <w:tab w:val="left" w:pos="2126"/>
        </w:tabs>
        <w:rPr>
          <w:i w:val="0"/>
        </w:rPr>
      </w:pPr>
      <w:r>
        <w:tab/>
      </w:r>
      <w:r w:rsidRPr="008624B2">
        <w:rPr>
          <w:i w:val="0"/>
        </w:rPr>
        <w:t>(</w:t>
      </w:r>
      <w:sdt>
        <w:sdtPr>
          <w:rPr>
            <w:i w:val="0"/>
          </w:rPr>
          <w:alias w:val="Departementsnamn"/>
          <w:tag w:val="Departementsnamn"/>
          <w:id w:val="-995029209"/>
          <w:lock w:val="sdtContentLocked"/>
          <w:dataBinding w:prefixMappings="xmlns:ns0='http://rkdhs/mallar/lagstiftning/Skr/Skr.xsd'" w:xpath="/ns0:dokumentvärden[1]/ns0:departementsnamn[1]" w:storeItemID="{068625C3-B546-44A5-B525-B7CC092E5AD6}"/>
          <w:text/>
        </w:sdtPr>
        <w:sdtEndPr/>
        <w:sdtContent>
          <w:r w:rsidR="00263A14">
            <w:rPr>
              <w:i w:val="0"/>
            </w:rPr>
            <w:t>Socialdepartementet</w:t>
          </w:r>
        </w:sdtContent>
      </w:sdt>
      <w:r w:rsidRPr="008624B2">
        <w:rPr>
          <w:i w:val="0"/>
        </w:rPr>
        <w:t>)</w:t>
      </w:r>
    </w:p>
    <w:p w14:paraId="67EE1185" w14:textId="77777777" w:rsidR="00063114" w:rsidRDefault="00063114" w:rsidP="00F572D9">
      <w:pPr>
        <w:pStyle w:val="Brdtextmedindrag"/>
      </w:pPr>
    </w:p>
    <w:p w14:paraId="3323021E" w14:textId="77777777" w:rsidR="00063114" w:rsidRDefault="00063114" w:rsidP="00F572D9">
      <w:pPr>
        <w:pStyle w:val="Brdtextmedindrag"/>
      </w:pPr>
    </w:p>
    <w:p w14:paraId="61151AD4" w14:textId="77777777" w:rsidR="00063114" w:rsidRDefault="00063114" w:rsidP="00F572D9">
      <w:pPr>
        <w:pStyle w:val="Brdtextmedindrag"/>
      </w:pPr>
    </w:p>
    <w:p w14:paraId="01B3205E" w14:textId="77777777" w:rsidR="00063114" w:rsidRDefault="00063114" w:rsidP="00F572D9">
      <w:pPr>
        <w:pStyle w:val="Proprubrik"/>
        <w:spacing w:before="80" w:after="400"/>
      </w:pPr>
      <w:r>
        <w:t>Skrivelsens huvudsakliga innehåll</w:t>
      </w:r>
    </w:p>
    <w:p w14:paraId="3863F43C" w14:textId="01910441" w:rsidR="00F80FB9" w:rsidRDefault="00F80FB9" w:rsidP="00F80FB9">
      <w:pPr>
        <w:pStyle w:val="Brdtext"/>
      </w:pPr>
      <w:r>
        <w:t xml:space="preserve">I skrivelsen redovisar regeringen sin bedömning av de iakttagelser som Riksrevisionen har gjort i rapporten Trångboddhet – konsekvenser för hälsa och skolresultat (RiR 2019:9). </w:t>
      </w:r>
    </w:p>
    <w:p w14:paraId="4FED7876" w14:textId="0A229541" w:rsidR="00063114" w:rsidRDefault="00F80FB9" w:rsidP="00434284">
      <w:pPr>
        <w:pStyle w:val="Brdtextmedindrag"/>
      </w:pPr>
      <w:r>
        <w:t xml:space="preserve">Regeringen välkomnar Riksrevisionens granskning av </w:t>
      </w:r>
      <w:r w:rsidR="00434284">
        <w:t>bostadsbidraget och</w:t>
      </w:r>
      <w:r>
        <w:t xml:space="preserve"> trångboddhet. Rapporten bidrar med viktig kunskap om trångboddhet och dess effekter. Regeringen delar Riksrevisionens bedömning att det behöver ses över hur trångboddhetsnormen ska </w:t>
      </w:r>
      <w:r w:rsidR="00244E06">
        <w:t xml:space="preserve">utformas och </w:t>
      </w:r>
      <w:r>
        <w:t>användas. Regeringen har g</w:t>
      </w:r>
      <w:r w:rsidR="0052023E">
        <w:t>ett</w:t>
      </w:r>
      <w:r>
        <w:t xml:space="preserve"> en särskild utredare i uppdrag att göra en översyn av reglerna för bostadsbidrag och underhållsstöd. I uppdraget ingår bl.a. att analysera om, och i så fall hur, bostadsytan ska påverka bostadsbidraget. Därutöver har regeringen gett Boverket i uppdrag att lämna förslag på hur återkommande bedömningar av bostadsbristen ska utformas.</w:t>
      </w:r>
      <w:r w:rsidR="00DC39BD">
        <w:t xml:space="preserve"> </w:t>
      </w:r>
    </w:p>
    <w:sdt>
      <w:sdtPr>
        <w:rPr>
          <w:rFonts w:eastAsiaTheme="minorHAnsi" w:cstheme="minorBidi"/>
          <w:noProof/>
          <w:sz w:val="20"/>
          <w:szCs w:val="22"/>
        </w:rPr>
        <w:id w:val="288404693"/>
        <w:docPartObj>
          <w:docPartGallery w:val="Table of Contents"/>
          <w:docPartUnique/>
        </w:docPartObj>
      </w:sdtPr>
      <w:sdtEndPr>
        <w:rPr>
          <w:szCs w:val="27"/>
        </w:rPr>
      </w:sdtEndPr>
      <w:sdtContent>
        <w:p w14:paraId="64331731" w14:textId="77777777" w:rsidR="00063114" w:rsidRPr="00773619" w:rsidRDefault="00063114" w:rsidP="00601D40">
          <w:pPr>
            <w:pStyle w:val="Innehllsfrteckning"/>
            <w:pageBreakBefore/>
            <w:rPr>
              <w:sz w:val="30"/>
              <w:szCs w:val="30"/>
            </w:rPr>
          </w:pPr>
          <w:r w:rsidRPr="00773619">
            <w:rPr>
              <w:rFonts w:eastAsiaTheme="minorHAnsi"/>
              <w:noProof/>
              <w:sz w:val="30"/>
              <w:szCs w:val="30"/>
            </w:rPr>
            <w:t>Innehållsförteckning</w:t>
          </w:r>
        </w:p>
        <w:p w14:paraId="57212D80" w14:textId="2D7B1B99" w:rsidR="00263A14" w:rsidRDefault="00063114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r>
            <w:rPr>
              <w:b/>
              <w:sz w:val="25"/>
              <w:szCs w:val="25"/>
            </w:rPr>
            <w:fldChar w:fldCharType="begin"/>
          </w:r>
          <w:r>
            <w:rPr>
              <w:b/>
              <w:sz w:val="25"/>
              <w:szCs w:val="25"/>
            </w:rPr>
            <w:instrText xml:space="preserve"> TOC \o "1-3" \h \z \t "Bilaga rubrik;4;Prop. utdrag;5;Prop. rdatablad;6" </w:instrText>
          </w:r>
          <w:r>
            <w:rPr>
              <w:b/>
              <w:sz w:val="25"/>
              <w:szCs w:val="25"/>
            </w:rPr>
            <w:fldChar w:fldCharType="separate"/>
          </w:r>
          <w:hyperlink w:anchor="_Toc19182428" w:history="1">
            <w:r w:rsidR="00263A14" w:rsidRPr="00026695">
              <w:rPr>
                <w:rStyle w:val="Hyperlnk"/>
              </w:rPr>
              <w:t>1</w:t>
            </w:r>
            <w:r w:rsidR="00263A14"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="00263A14" w:rsidRPr="00026695">
              <w:rPr>
                <w:rStyle w:val="Hyperlnk"/>
              </w:rPr>
              <w:t>Ärendet och dess beredning</w:t>
            </w:r>
            <w:r w:rsidR="00263A14">
              <w:rPr>
                <w:webHidden/>
              </w:rPr>
              <w:tab/>
            </w:r>
            <w:r w:rsidR="00263A14">
              <w:rPr>
                <w:webHidden/>
              </w:rPr>
              <w:fldChar w:fldCharType="begin"/>
            </w:r>
            <w:r w:rsidR="00263A14">
              <w:rPr>
                <w:webHidden/>
              </w:rPr>
              <w:instrText xml:space="preserve"> PAGEREF _Toc19182428 \h </w:instrText>
            </w:r>
            <w:r w:rsidR="00263A14">
              <w:rPr>
                <w:webHidden/>
              </w:rPr>
            </w:r>
            <w:r w:rsidR="00263A14">
              <w:rPr>
                <w:webHidden/>
              </w:rPr>
              <w:fldChar w:fldCharType="separate"/>
            </w:r>
            <w:r w:rsidR="00263A14">
              <w:rPr>
                <w:webHidden/>
              </w:rPr>
              <w:t>3</w:t>
            </w:r>
            <w:r w:rsidR="00263A14">
              <w:rPr>
                <w:webHidden/>
              </w:rPr>
              <w:fldChar w:fldCharType="end"/>
            </w:r>
          </w:hyperlink>
        </w:p>
        <w:p w14:paraId="2EDB65FC" w14:textId="1B68BBCA" w:rsidR="00263A14" w:rsidRDefault="00263A14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hyperlink w:anchor="_Toc19182429" w:history="1">
            <w:r w:rsidRPr="00026695">
              <w:rPr>
                <w:rStyle w:val="Hyperlnk"/>
              </w:rPr>
              <w:t>2</w:t>
            </w:r>
            <w:r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Pr="00026695">
              <w:rPr>
                <w:rStyle w:val="Hyperlnk"/>
              </w:rPr>
              <w:t>Riksrevisionens iakttagelser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_Toc19182429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31E45043" w14:textId="789CFCE2" w:rsidR="00263A14" w:rsidRDefault="00263A14">
          <w:pPr>
            <w:pStyle w:val="Innehll2"/>
            <w:rPr>
              <w:rFonts w:asciiTheme="minorHAnsi" w:eastAsiaTheme="minorEastAsia" w:hAnsiTheme="minorHAnsi" w:cstheme="minorBidi"/>
              <w:sz w:val="22"/>
              <w:szCs w:val="22"/>
              <w:lang w:eastAsia="sv-SE"/>
            </w:rPr>
          </w:pPr>
          <w:hyperlink w:anchor="_Toc19182430" w:history="1">
            <w:r w:rsidRPr="00026695">
              <w:rPr>
                <w:rStyle w:val="Hyperlnk"/>
                <w:rFonts w:eastAsiaTheme="majorEastAsia"/>
              </w:rPr>
              <w:t>2.1</w:t>
            </w:r>
            <w:r>
              <w:rPr>
                <w:rFonts w:asciiTheme="minorHAnsi" w:eastAsiaTheme="minorEastAsia" w:hAnsiTheme="minorHAnsi" w:cstheme="minorBidi"/>
                <w:sz w:val="22"/>
                <w:szCs w:val="22"/>
                <w:lang w:eastAsia="sv-SE"/>
              </w:rPr>
              <w:tab/>
            </w:r>
            <w:r w:rsidRPr="00026695">
              <w:rPr>
                <w:rStyle w:val="Hyperlnk"/>
                <w:rFonts w:eastAsiaTheme="majorEastAsia"/>
              </w:rPr>
              <w:t>Bakgrund till granskningen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_Toc19182430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1EE7DA68" w14:textId="60DC3AF1" w:rsidR="00263A14" w:rsidRDefault="00263A14">
          <w:pPr>
            <w:pStyle w:val="Innehll2"/>
            <w:rPr>
              <w:rFonts w:asciiTheme="minorHAnsi" w:eastAsiaTheme="minorEastAsia" w:hAnsiTheme="minorHAnsi" w:cstheme="minorBidi"/>
              <w:sz w:val="22"/>
              <w:szCs w:val="22"/>
              <w:lang w:eastAsia="sv-SE"/>
            </w:rPr>
          </w:pPr>
          <w:hyperlink w:anchor="_Toc19182431" w:history="1">
            <w:r w:rsidRPr="00026695">
              <w:rPr>
                <w:rStyle w:val="Hyperlnk"/>
                <w:rFonts w:eastAsiaTheme="majorEastAsia"/>
              </w:rPr>
              <w:t>2.2</w:t>
            </w:r>
            <w:r>
              <w:rPr>
                <w:rFonts w:asciiTheme="minorHAnsi" w:eastAsiaTheme="minorEastAsia" w:hAnsiTheme="minorHAnsi" w:cstheme="minorBidi"/>
                <w:sz w:val="22"/>
                <w:szCs w:val="22"/>
                <w:lang w:eastAsia="sv-SE"/>
              </w:rPr>
              <w:tab/>
            </w:r>
            <w:r w:rsidRPr="00026695">
              <w:rPr>
                <w:rStyle w:val="Hyperlnk"/>
                <w:rFonts w:eastAsiaTheme="majorEastAsia"/>
              </w:rPr>
              <w:t>Riksrevisionens slutsatser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_Toc19182431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3FB286DF" w14:textId="1F4D15FB" w:rsidR="00263A14" w:rsidRDefault="00263A14">
          <w:pPr>
            <w:pStyle w:val="Innehll2"/>
            <w:rPr>
              <w:rFonts w:asciiTheme="minorHAnsi" w:eastAsiaTheme="minorEastAsia" w:hAnsiTheme="minorHAnsi" w:cstheme="minorBidi"/>
              <w:sz w:val="22"/>
              <w:szCs w:val="22"/>
              <w:lang w:eastAsia="sv-SE"/>
            </w:rPr>
          </w:pPr>
          <w:hyperlink w:anchor="_Toc19182432" w:history="1">
            <w:r w:rsidRPr="00026695">
              <w:rPr>
                <w:rStyle w:val="Hyperlnk"/>
                <w:rFonts w:eastAsiaTheme="majorEastAsia"/>
              </w:rPr>
              <w:t>2.3</w:t>
            </w:r>
            <w:r>
              <w:rPr>
                <w:rFonts w:asciiTheme="minorHAnsi" w:eastAsiaTheme="minorEastAsia" w:hAnsiTheme="minorHAnsi" w:cstheme="minorBidi"/>
                <w:sz w:val="22"/>
                <w:szCs w:val="22"/>
                <w:lang w:eastAsia="sv-SE"/>
              </w:rPr>
              <w:tab/>
            </w:r>
            <w:r w:rsidRPr="00026695">
              <w:rPr>
                <w:rStyle w:val="Hyperlnk"/>
                <w:rFonts w:eastAsiaTheme="majorEastAsia"/>
              </w:rPr>
              <w:t>Riksrevisionens rekommendationer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_Toc19182432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3EECF09A" w14:textId="402002CF" w:rsidR="00263A14" w:rsidRDefault="00263A14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hyperlink w:anchor="_Toc19182433" w:history="1">
            <w:r w:rsidRPr="00026695">
              <w:rPr>
                <w:rStyle w:val="Hyperlnk"/>
              </w:rPr>
              <w:t>3</w:t>
            </w:r>
            <w:r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Pr="00026695">
              <w:rPr>
                <w:rStyle w:val="Hyperlnk"/>
              </w:rPr>
              <w:t>Regeringens bedömning och åtgärder med anledning av Riksrevisionens iakttagelser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_Toc19182433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22D72AC0" w14:textId="13176B04" w:rsidR="00263A14" w:rsidRDefault="00263A14" w:rsidP="00263A14">
          <w:pPr>
            <w:pStyle w:val="Innehll4"/>
            <w:numPr>
              <w:ilvl w:val="0"/>
              <w:numId w:val="0"/>
            </w:numPr>
            <w:rPr>
              <w:rFonts w:asciiTheme="minorHAnsi" w:eastAsiaTheme="minorEastAsia" w:hAnsiTheme="minorHAnsi"/>
              <w:noProof/>
              <w:sz w:val="22"/>
              <w:lang w:eastAsia="sv-SE"/>
            </w:rPr>
          </w:pPr>
          <w:r w:rsidRPr="00263A14">
            <w:rPr>
              <w:rStyle w:val="Hyperlnk"/>
              <w:noProof/>
              <w:color w:val="auto"/>
              <w:u w:val="none"/>
            </w:rPr>
            <w:t>Bilaga</w:t>
          </w:r>
          <w:r w:rsidRPr="00263A14">
            <w:rPr>
              <w:rStyle w:val="Hyperlnk"/>
              <w:noProof/>
              <w:color w:val="auto"/>
              <w:u w:val="none"/>
            </w:rPr>
            <w:tab/>
          </w:r>
          <w:hyperlink w:anchor="_Toc19182434" w:history="1">
            <w:r w:rsidRPr="00026695">
              <w:rPr>
                <w:rStyle w:val="Hyperlnk"/>
                <w:noProof/>
              </w:rPr>
              <w:t>Trångboddhet – konsekvenser för hälsa och skolresultat RiR 2019:9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_Toc19182434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38FC352" w14:textId="5EA48471" w:rsidR="00263A14" w:rsidRDefault="00263A14">
          <w:pPr>
            <w:pStyle w:val="Innehll5"/>
            <w:rPr>
              <w:rFonts w:asciiTheme="minorHAnsi" w:eastAsiaTheme="minorEastAsia" w:hAnsiTheme="minorHAnsi"/>
              <w:noProof/>
              <w:sz w:val="22"/>
              <w:lang w:eastAsia="sv-SE"/>
            </w:rPr>
          </w:pPr>
          <w:hyperlink w:anchor="_Toc19182435" w:history="1">
            <w:r w:rsidRPr="00026695">
              <w:rPr>
                <w:rStyle w:val="Hyperlnk"/>
                <w:noProof/>
              </w:rPr>
              <w:t>Utdrag ur protokoll vid regeringssammanträde den 12 september 2019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_Toc19182435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FADCC2B" w14:textId="5B39E55E" w:rsidR="00063114" w:rsidRPr="009A4FDE" w:rsidRDefault="00063114" w:rsidP="00F572D9">
          <w:pPr>
            <w:pStyle w:val="Innehll1"/>
            <w:spacing w:after="280"/>
            <w:rPr>
              <w:sz w:val="27"/>
              <w:szCs w:val="27"/>
            </w:rPr>
          </w:pPr>
          <w:r>
            <w:rPr>
              <w:b/>
              <w:sz w:val="25"/>
              <w:szCs w:val="25"/>
            </w:rPr>
            <w:fldChar w:fldCharType="end"/>
          </w:r>
        </w:p>
      </w:sdtContent>
    </w:sdt>
    <w:p w14:paraId="497E79D1" w14:textId="2DFF2D0C" w:rsidR="00063114" w:rsidRDefault="00063114" w:rsidP="00DC39BD">
      <w:pPr>
        <w:pStyle w:val="Rubrik1"/>
        <w:spacing w:before="0"/>
      </w:pPr>
      <w:bookmarkStart w:id="0" w:name="_GoBack"/>
      <w:bookmarkEnd w:id="0"/>
      <w:r>
        <w:br w:type="page"/>
      </w:r>
      <w:bookmarkStart w:id="1" w:name="_Toc337537303"/>
      <w:bookmarkStart w:id="2" w:name="_Toc19182428"/>
      <w:bookmarkEnd w:id="1"/>
      <w:r w:rsidR="003B6278">
        <w:lastRenderedPageBreak/>
        <w:t>Ärendet och dess beredning</w:t>
      </w:r>
      <w:bookmarkEnd w:id="2"/>
    </w:p>
    <w:p w14:paraId="316FFC34" w14:textId="1E456FDD" w:rsidR="003B6278" w:rsidRPr="003B6278" w:rsidRDefault="003B6278" w:rsidP="003B6278">
      <w:pPr>
        <w:pStyle w:val="Brdtext"/>
      </w:pPr>
      <w:r w:rsidRPr="003B6278">
        <w:t>Riksrevisionen har granskat effekterna av trångboddhet enligt trångbodd</w:t>
      </w:r>
      <w:r>
        <w:softHyphen/>
      </w:r>
      <w:r w:rsidRPr="003B6278">
        <w:t>hetsnorm 3. Resultatet av granskningen h</w:t>
      </w:r>
      <w:r>
        <w:t>ar redovisats i rapporten Trång</w:t>
      </w:r>
      <w:r w:rsidRPr="003B6278">
        <w:t>boddhet – konsekvenser för hälsa och skolresultat (RiR</w:t>
      </w:r>
      <w:r>
        <w:t> </w:t>
      </w:r>
      <w:r w:rsidRPr="003B6278">
        <w:t>2019:9), se bilagan. Riksdagen överlämnade Riksrevisionens rapport till regeringen den 19 mars 2019</w:t>
      </w:r>
      <w:r>
        <w:t>.</w:t>
      </w:r>
    </w:p>
    <w:p w14:paraId="14142BDB" w14:textId="77777777" w:rsidR="00063114" w:rsidRDefault="00063114" w:rsidP="00601D40">
      <w:pPr>
        <w:pStyle w:val="Brdtext"/>
      </w:pPr>
    </w:p>
    <w:p w14:paraId="64E33DBC" w14:textId="77777777" w:rsidR="00063114" w:rsidRDefault="00063114">
      <w:pPr>
        <w:rPr>
          <w:sz w:val="20"/>
        </w:rPr>
      </w:pPr>
      <w:r>
        <w:br w:type="page"/>
      </w:r>
    </w:p>
    <w:p w14:paraId="7CC43294" w14:textId="77777777" w:rsidR="00110C85" w:rsidRPr="00025171" w:rsidRDefault="00110C85" w:rsidP="009C61A6">
      <w:pPr>
        <w:pStyle w:val="Brdtextmedindrag"/>
        <w:sectPr w:rsidR="00110C85" w:rsidRPr="00025171" w:rsidSect="00155500">
          <w:headerReference w:type="even" r:id="rId15"/>
          <w:headerReference w:type="default" r:id="rId16"/>
          <w:footerReference w:type="even" r:id="rId17"/>
          <w:footerReference w:type="default" r:id="rId18"/>
          <w:headerReference w:type="first" r:id="rId19"/>
          <w:footerReference w:type="first" r:id="rId20"/>
          <w:type w:val="continuous"/>
          <w:pgSz w:w="9356" w:h="13721" w:code="9"/>
          <w:pgMar w:top="794" w:right="2438" w:bottom="1191" w:left="1021" w:header="0" w:footer="709" w:gutter="0"/>
          <w:cols w:space="708"/>
          <w:titlePg/>
          <w:docGrid w:linePitch="360"/>
        </w:sectPr>
      </w:pPr>
    </w:p>
    <w:p w14:paraId="0186823F" w14:textId="1B57BF95" w:rsidR="00110C85" w:rsidRDefault="00263A14" w:rsidP="00513294">
      <w:pPr>
        <w:pStyle w:val="Rubrik1"/>
        <w:spacing w:before="0" w:after="0"/>
      </w:pPr>
      <w:bookmarkStart w:id="3" w:name="_Toc19182429"/>
      <w:r>
        <w:lastRenderedPageBreak/>
        <w:t>Riksrevisionens iakttagelser</w:t>
      </w:r>
      <w:bookmarkEnd w:id="3"/>
    </w:p>
    <w:p w14:paraId="1F23B263" w14:textId="77777777" w:rsidR="00C87F06" w:rsidRDefault="00263A14" w:rsidP="00C87F06">
      <w:pPr>
        <w:pStyle w:val="Rubrik2"/>
      </w:pPr>
      <w:bookmarkStart w:id="4" w:name="_Toc19182430"/>
      <w:r>
        <w:t>Bakgrund till granskningen</w:t>
      </w:r>
      <w:bookmarkEnd w:id="4"/>
      <w:r>
        <w:t xml:space="preserve"> </w:t>
      </w:r>
    </w:p>
    <w:p w14:paraId="710808B9" w14:textId="77777777" w:rsidR="00C87F06" w:rsidRPr="00513294" w:rsidRDefault="00263A14" w:rsidP="00C87F06">
      <w:pPr>
        <w:pStyle w:val="Brdtext"/>
        <w:rPr>
          <w:lang w:val="en-US"/>
        </w:rPr>
      </w:pPr>
    </w:p>
    <w:p w14:paraId="0C093008" w14:textId="16EC83AF" w:rsidR="007D6A6B" w:rsidRDefault="00263A14" w:rsidP="001F6CA4">
      <w:pPr>
        <w:pStyle w:val="Brdtext"/>
      </w:pPr>
      <w:r w:rsidRPr="0043704C">
        <w:rPr>
          <w:lang w:val="en-US"/>
        </w:rPr>
        <w:t>Enligt tidigare studier</w:t>
      </w:r>
      <w:r w:rsidRPr="0043704C">
        <w:rPr>
          <w:lang w:val="en-US"/>
        </w:rPr>
        <w:t xml:space="preserve"> (bl.a. Enström Öst, Economic incentives, Housing allowance and housing consumption: An unintended </w:t>
      </w:r>
      <w:r w:rsidRPr="0043704C">
        <w:rPr>
          <w:lang w:val="en-US"/>
        </w:rPr>
        <w:t xml:space="preserve">consequence of a shift in housing policy. </w:t>
      </w:r>
      <w:r>
        <w:t>Journal of housing economics vol. 23 s. 17</w:t>
      </w:r>
      <w:r>
        <w:t>–</w:t>
      </w:r>
      <w:r>
        <w:t>27, 2014)</w:t>
      </w:r>
      <w:r>
        <w:t xml:space="preserve"> har</w:t>
      </w:r>
      <w:r>
        <w:t xml:space="preserve"> </w:t>
      </w:r>
      <w:r w:rsidRPr="00C87F06">
        <w:t>trångboddheten i Sverige ökat de senaste 20 åren</w:t>
      </w:r>
      <w:r>
        <w:t xml:space="preserve"> och</w:t>
      </w:r>
      <w:r>
        <w:t xml:space="preserve"> </w:t>
      </w:r>
      <w:r>
        <w:t>f</w:t>
      </w:r>
      <w:r>
        <w:t>ör</w:t>
      </w:r>
      <w:r>
        <w:softHyphen/>
      </w:r>
      <w:r>
        <w:t>ä</w:t>
      </w:r>
      <w:r>
        <w:t>ndringen i</w:t>
      </w:r>
      <w:r w:rsidRPr="00C87F06">
        <w:t xml:space="preserve"> bostadsbidragets fokus</w:t>
      </w:r>
      <w:r>
        <w:t xml:space="preserve"> – med ett </w:t>
      </w:r>
      <w:r>
        <w:t>ökat familjepolitiskt syfte</w:t>
      </w:r>
      <w:r>
        <w:t xml:space="preserve"> – har bedömts </w:t>
      </w:r>
      <w:r w:rsidRPr="00C87F06">
        <w:t>bidr</w:t>
      </w:r>
      <w:r>
        <w:t>a</w:t>
      </w:r>
      <w:r w:rsidRPr="00C87F06">
        <w:t xml:space="preserve"> till</w:t>
      </w:r>
      <w:r>
        <w:t xml:space="preserve"> detta.</w:t>
      </w:r>
      <w:r>
        <w:t xml:space="preserve"> </w:t>
      </w:r>
      <w:r>
        <w:t>Syftet med granskningen har varit att analysera vilka effekter trångboddhet har med avseende på hälsa, vuxnas sjuk</w:t>
      </w:r>
      <w:r>
        <w:softHyphen/>
      </w:r>
      <w:r>
        <w:t xml:space="preserve">frånvaro </w:t>
      </w:r>
      <w:r>
        <w:t xml:space="preserve">och </w:t>
      </w:r>
      <w:r>
        <w:t xml:space="preserve">barns skolresultat </w:t>
      </w:r>
      <w:r>
        <w:t xml:space="preserve">samt </w:t>
      </w:r>
      <w:r>
        <w:t>i förlängningen om det ökade familje</w:t>
      </w:r>
      <w:r>
        <w:softHyphen/>
      </w:r>
      <w:r>
        <w:t xml:space="preserve">politiska fokuset </w:t>
      </w:r>
      <w:r>
        <w:t xml:space="preserve">och införandet av en boyterestriktion </w:t>
      </w:r>
      <w:r>
        <w:t>i bostadsbidraget har haft oönskade samhällsekonomiska konsekvenser.</w:t>
      </w:r>
      <w:r>
        <w:t xml:space="preserve"> </w:t>
      </w:r>
      <w:r>
        <w:t>Riksrevisionen utgår i sin granskning från trångboddhets</w:t>
      </w:r>
      <w:r w:rsidRPr="002F6947">
        <w:t>norm 3</w:t>
      </w:r>
      <w:r>
        <w:t>,</w:t>
      </w:r>
      <w:r w:rsidRPr="002F6947">
        <w:t xml:space="preserve"> </w:t>
      </w:r>
      <w:r>
        <w:t>som innebär att a</w:t>
      </w:r>
      <w:r w:rsidRPr="002F6947">
        <w:t>lla i hushåll</w:t>
      </w:r>
      <w:r w:rsidRPr="002F6947">
        <w:t>et</w:t>
      </w:r>
      <w:r>
        <w:t xml:space="preserve"> </w:t>
      </w:r>
      <w:r>
        <w:t xml:space="preserve">ska </w:t>
      </w:r>
      <w:r>
        <w:t>ha</w:t>
      </w:r>
      <w:r w:rsidRPr="002F6947">
        <w:t xml:space="preserve"> </w:t>
      </w:r>
      <w:r>
        <w:t xml:space="preserve">ett </w:t>
      </w:r>
      <w:r w:rsidRPr="002F6947">
        <w:t xml:space="preserve">eget sovrum </w:t>
      </w:r>
      <w:r>
        <w:t xml:space="preserve">(förutom gifta och sambor som bedöms kunna dela) </w:t>
      </w:r>
      <w:r>
        <w:t>samt</w:t>
      </w:r>
      <w:r w:rsidRPr="002F6947">
        <w:t xml:space="preserve"> </w:t>
      </w:r>
      <w:r>
        <w:t xml:space="preserve">att det ska finnas </w:t>
      </w:r>
      <w:r w:rsidRPr="002F6947">
        <w:t>vardagsrum och kök</w:t>
      </w:r>
      <w:r>
        <w:t xml:space="preserve">, </w:t>
      </w:r>
      <w:r>
        <w:t>för att</w:t>
      </w:r>
      <w:r>
        <w:t xml:space="preserve"> hushållet </w:t>
      </w:r>
      <w:r>
        <w:t xml:space="preserve">inte ska anses </w:t>
      </w:r>
      <w:r>
        <w:t xml:space="preserve">vara </w:t>
      </w:r>
      <w:r>
        <w:t>trångbott</w:t>
      </w:r>
      <w:r>
        <w:t>.</w:t>
      </w:r>
    </w:p>
    <w:p w14:paraId="462BBFED" w14:textId="6CFA5505" w:rsidR="00C87F06" w:rsidRDefault="00263A14" w:rsidP="00C87F06">
      <w:pPr>
        <w:pStyle w:val="Rubrik2"/>
      </w:pPr>
      <w:bookmarkStart w:id="5" w:name="_Toc19182431"/>
      <w:r>
        <w:t>Riksrevisionens slutsatser</w:t>
      </w:r>
      <w:bookmarkEnd w:id="5"/>
      <w:r>
        <w:t xml:space="preserve"> </w:t>
      </w:r>
    </w:p>
    <w:p w14:paraId="536F6F4A" w14:textId="79BEBDF8" w:rsidR="00325199" w:rsidRDefault="00263A14" w:rsidP="00894FAD">
      <w:pPr>
        <w:pStyle w:val="Brdtextmedindrag"/>
        <w:ind w:firstLine="0"/>
      </w:pPr>
      <w:r>
        <w:t>Riksrevisionens granskning visar</w:t>
      </w:r>
      <w:r>
        <w:t xml:space="preserve"> </w:t>
      </w:r>
      <w:r w:rsidRPr="00C87F06">
        <w:t xml:space="preserve">att trångboddheten har ökat de senaste 20 åren. Ökningen är störst bland </w:t>
      </w:r>
      <w:r>
        <w:t>utrikes</w:t>
      </w:r>
      <w:r>
        <w:t xml:space="preserve"> </w:t>
      </w:r>
      <w:r>
        <w:t xml:space="preserve">födda. Trångboddhet är </w:t>
      </w:r>
      <w:r>
        <w:t xml:space="preserve">vanligast </w:t>
      </w:r>
      <w:r>
        <w:t xml:space="preserve">i storstadskommuner och bland hushåll med de lägsta inkomsterna. </w:t>
      </w:r>
      <w:r>
        <w:t xml:space="preserve">I </w:t>
      </w:r>
      <w:r>
        <w:t>sam</w:t>
      </w:r>
      <w:r>
        <w:softHyphen/>
      </w:r>
      <w:r>
        <w:t xml:space="preserve">band med införandet av </w:t>
      </w:r>
      <w:r>
        <w:t xml:space="preserve">en </w:t>
      </w:r>
      <w:r>
        <w:t>boytebegränsning</w:t>
      </w:r>
      <w:r>
        <w:t xml:space="preserve"> inom bostadsbidraget</w:t>
      </w:r>
      <w:r>
        <w:t xml:space="preserve"> 1997</w:t>
      </w:r>
      <w:r>
        <w:t>, s</w:t>
      </w:r>
      <w:r>
        <w:t>kedde</w:t>
      </w:r>
      <w:r>
        <w:t xml:space="preserve"> en ökning av antalet trångbodda hushåll med bostadsbidrag. </w:t>
      </w:r>
      <w:r>
        <w:t>Sedan 2003 har dock andelen trångbodda i denna grupp minskat.</w:t>
      </w:r>
    </w:p>
    <w:p w14:paraId="63C50893" w14:textId="0EA09444" w:rsidR="000C0D40" w:rsidRDefault="00263A14" w:rsidP="00F71F8D">
      <w:pPr>
        <w:pStyle w:val="Brdtextmedindrag"/>
      </w:pPr>
      <w:r>
        <w:t>Resultat</w:t>
      </w:r>
      <w:r>
        <w:t xml:space="preserve">en av </w:t>
      </w:r>
      <w:r>
        <w:t>Riksrevisionen</w:t>
      </w:r>
      <w:r>
        <w:t xml:space="preserve">s granskning </w:t>
      </w:r>
      <w:r w:rsidRPr="00C87F06">
        <w:t xml:space="preserve">visar </w:t>
      </w:r>
      <w:r w:rsidRPr="00C87F06">
        <w:t xml:space="preserve">att trångboddhet enligt </w:t>
      </w:r>
      <w:r>
        <w:t>trångboddhets</w:t>
      </w:r>
      <w:r w:rsidRPr="00C87F06">
        <w:t xml:space="preserve">norm 3 </w:t>
      </w:r>
      <w:r>
        <w:t xml:space="preserve">inte </w:t>
      </w:r>
      <w:r w:rsidRPr="00C87F06">
        <w:t>ha</w:t>
      </w:r>
      <w:r>
        <w:t>r</w:t>
      </w:r>
      <w:r w:rsidRPr="00C87F06">
        <w:t xml:space="preserve"> några effekter på vare sig vu</w:t>
      </w:r>
      <w:r w:rsidRPr="00C87F06">
        <w:t xml:space="preserve">xnas eller barns hälsa, vuxnas sjukfrånvaro eller barns skolresultat. </w:t>
      </w:r>
      <w:r w:rsidRPr="00356F19">
        <w:t>Slutsatserna förändras inte när striktare krav för vad som kvalificerar som trångboddhet analyseras.</w:t>
      </w:r>
      <w:r>
        <w:t xml:space="preserve"> </w:t>
      </w:r>
    </w:p>
    <w:p w14:paraId="6336193D" w14:textId="30011D20" w:rsidR="00356F19" w:rsidRDefault="00263A14" w:rsidP="00F71F8D">
      <w:pPr>
        <w:pStyle w:val="Brdtextmedindrag"/>
      </w:pPr>
      <w:r w:rsidRPr="00356F19">
        <w:t>Det innebär</w:t>
      </w:r>
      <w:r>
        <w:t xml:space="preserve"> enligt Riksrevisionens bedömning</w:t>
      </w:r>
      <w:r w:rsidRPr="00356F19">
        <w:t xml:space="preserve"> att det verkar finnas en säkerhetsmargi</w:t>
      </w:r>
      <w:r w:rsidRPr="00356F19">
        <w:t xml:space="preserve">nal mellan norm 3 och den trångboddhet som potentiellt sett skulle kunna vara skadlig. </w:t>
      </w:r>
      <w:r>
        <w:t xml:space="preserve">Enligt Riksrevisionen </w:t>
      </w:r>
      <w:r w:rsidRPr="00C87F06">
        <w:t xml:space="preserve">är </w:t>
      </w:r>
      <w:r>
        <w:t xml:space="preserve">det </w:t>
      </w:r>
      <w:r w:rsidRPr="00C87F06">
        <w:t xml:space="preserve">rimligt att tro att det finns en nivå </w:t>
      </w:r>
      <w:r>
        <w:t>av</w:t>
      </w:r>
      <w:r w:rsidRPr="00C87F06">
        <w:t xml:space="preserve"> trångboddhet som har negativa konsekvenser</w:t>
      </w:r>
      <w:r>
        <w:t>. Riks</w:t>
      </w:r>
      <w:r>
        <w:softHyphen/>
      </w:r>
      <w:r>
        <w:t xml:space="preserve">revisionen har dock </w:t>
      </w:r>
      <w:r>
        <w:t xml:space="preserve">inte analyserat </w:t>
      </w:r>
      <w:r w:rsidRPr="00C87F06">
        <w:t>effekter av en</w:t>
      </w:r>
      <w:r>
        <w:t xml:space="preserve"> mer extrem trångboddhet </w:t>
      </w:r>
      <w:r>
        <w:t>(</w:t>
      </w:r>
      <w:r w:rsidRPr="00C87F06">
        <w:t>fler än två personer delar sovrum</w:t>
      </w:r>
      <w:r>
        <w:t xml:space="preserve">) </w:t>
      </w:r>
      <w:r>
        <w:t xml:space="preserve">men finner att </w:t>
      </w:r>
      <w:r>
        <w:t xml:space="preserve">den </w:t>
      </w:r>
      <w:r>
        <w:t>extrema trång</w:t>
      </w:r>
      <w:r>
        <w:softHyphen/>
      </w:r>
      <w:r>
        <w:t xml:space="preserve">boddheten </w:t>
      </w:r>
      <w:r w:rsidRPr="00C87F06">
        <w:t xml:space="preserve">har fördubblats under de senaste 20 åren, från cirka 2,5 till 5 procent av befolkningen. </w:t>
      </w:r>
    </w:p>
    <w:p w14:paraId="2A99912C" w14:textId="7D642616" w:rsidR="0050018E" w:rsidRDefault="00263A14" w:rsidP="00356F19">
      <w:pPr>
        <w:pStyle w:val="Brdtextmedindrag"/>
      </w:pPr>
      <w:r w:rsidRPr="00C87F06">
        <w:t xml:space="preserve">Sammantaget </w:t>
      </w:r>
      <w:r>
        <w:t>finner Riksrevisione</w:t>
      </w:r>
      <w:r>
        <w:t xml:space="preserve">n att </w:t>
      </w:r>
      <w:r w:rsidRPr="00C87F06">
        <w:t xml:space="preserve">resultaten </w:t>
      </w:r>
      <w:r>
        <w:t xml:space="preserve">inte ger </w:t>
      </w:r>
      <w:r w:rsidRPr="00C87F06">
        <w:t>stöd för att bostadsbidragets minskade bostadspolitiska fokus</w:t>
      </w:r>
      <w:r>
        <w:t xml:space="preserve"> har</w:t>
      </w:r>
      <w:r w:rsidRPr="00C87F06">
        <w:t xml:space="preserve"> fått negativa konse</w:t>
      </w:r>
      <w:r>
        <w:softHyphen/>
      </w:r>
      <w:r w:rsidRPr="00C87F06">
        <w:t>kvenser för de</w:t>
      </w:r>
      <w:r>
        <w:t>m</w:t>
      </w:r>
      <w:r w:rsidRPr="00C87F06">
        <w:t xml:space="preserve"> som </w:t>
      </w:r>
      <w:r>
        <w:t xml:space="preserve">efter införandet av boyterestriktionen </w:t>
      </w:r>
      <w:r w:rsidRPr="00C87F06">
        <w:t xml:space="preserve">flyttade till boenden </w:t>
      </w:r>
      <w:r>
        <w:t>som enligt trångboddhetsnorm 3 räknas som trångbodda</w:t>
      </w:r>
      <w:r w:rsidRPr="00C87F06">
        <w:t xml:space="preserve">. </w:t>
      </w:r>
      <w:r w:rsidRPr="00F71F8D">
        <w:t>Gransknin</w:t>
      </w:r>
      <w:r w:rsidRPr="00F71F8D">
        <w:t xml:space="preserve">gen visar </w:t>
      </w:r>
      <w:r>
        <w:t xml:space="preserve">följaktligen </w:t>
      </w:r>
      <w:r w:rsidRPr="00F71F8D">
        <w:t xml:space="preserve">inte på oönskade konsekvenser av </w:t>
      </w:r>
      <w:r>
        <w:t>för</w:t>
      </w:r>
      <w:r>
        <w:softHyphen/>
      </w:r>
      <w:r>
        <w:t>ändringen som genomfördes</w:t>
      </w:r>
      <w:r w:rsidRPr="00F71F8D">
        <w:t xml:space="preserve"> inom bostadsbidraget.</w:t>
      </w:r>
      <w:r>
        <w:t xml:space="preserve"> </w:t>
      </w:r>
    </w:p>
    <w:p w14:paraId="5C76CE83" w14:textId="0616096A" w:rsidR="00356F19" w:rsidRDefault="00263A14" w:rsidP="00356F19">
      <w:pPr>
        <w:pStyle w:val="Brdtextmedindrag"/>
      </w:pPr>
      <w:r>
        <w:t>Riksrevisionen menar att r</w:t>
      </w:r>
      <w:r w:rsidRPr="00C87F06">
        <w:t xml:space="preserve">esultatet </w:t>
      </w:r>
      <w:r>
        <w:t xml:space="preserve">av granskningen </w:t>
      </w:r>
      <w:r w:rsidRPr="00C87F06">
        <w:t xml:space="preserve">måste ses i ljuset av den relativt generösa trångboddhetsnormen. Resultaten ger </w:t>
      </w:r>
      <w:r>
        <w:t xml:space="preserve">enligt </w:t>
      </w:r>
      <w:r w:rsidRPr="00C87F06">
        <w:t>Riks</w:t>
      </w:r>
      <w:r>
        <w:softHyphen/>
      </w:r>
      <w:r w:rsidRPr="00C87F06">
        <w:t>r</w:t>
      </w:r>
      <w:r>
        <w:t>ev</w:t>
      </w:r>
      <w:r>
        <w:t>isionen</w:t>
      </w:r>
      <w:r w:rsidRPr="00C87F06">
        <w:t xml:space="preserve"> </w:t>
      </w:r>
      <w:r w:rsidRPr="00C87F06">
        <w:t>anledning att ifrågasätta om gällande trångboddhetsnorm är ändamålsenligt utformad, dels för att fungera som ett riktmärke för vad som ska betraktas som lägsta acceptabla utrymmesstandard</w:t>
      </w:r>
      <w:r>
        <w:t xml:space="preserve"> och</w:t>
      </w:r>
      <w:r w:rsidRPr="00C87F06">
        <w:t xml:space="preserve"> utifrån inriktningen på bostadsbidraget</w:t>
      </w:r>
      <w:r>
        <w:t>, d</w:t>
      </w:r>
      <w:r>
        <w:t>els med utgång</w:t>
      </w:r>
      <w:r>
        <w:t xml:space="preserve">spunkt i de mål för bostadsbyggandet som riksdagen har ställt sig bakom. </w:t>
      </w:r>
    </w:p>
    <w:p w14:paraId="7AB27C1A" w14:textId="3BF7CEFD" w:rsidR="00C87F06" w:rsidRDefault="00263A14" w:rsidP="00C87F06">
      <w:pPr>
        <w:pStyle w:val="Rubrik2"/>
      </w:pPr>
      <w:bookmarkStart w:id="6" w:name="_Toc19182432"/>
      <w:r>
        <w:t>Riksrevisionens r</w:t>
      </w:r>
      <w:r w:rsidRPr="00C87F06">
        <w:t>ekommendationer</w:t>
      </w:r>
      <w:bookmarkEnd w:id="6"/>
      <w:r w:rsidRPr="00C87F06">
        <w:t xml:space="preserve"> </w:t>
      </w:r>
    </w:p>
    <w:p w14:paraId="3E54CF00" w14:textId="512E5F67" w:rsidR="0057465E" w:rsidRDefault="00263A14" w:rsidP="0050018E">
      <w:pPr>
        <w:pStyle w:val="Brdtextmedindrag"/>
        <w:ind w:firstLine="0"/>
      </w:pPr>
      <w:bookmarkStart w:id="7" w:name="_Hlk5714380"/>
      <w:r w:rsidRPr="00C87F06">
        <w:t xml:space="preserve">Riksrevisionen </w:t>
      </w:r>
      <w:r w:rsidRPr="00C87F06">
        <w:t xml:space="preserve">rekommenderar </w:t>
      </w:r>
      <w:r w:rsidRPr="00C87F06">
        <w:t xml:space="preserve">regeringen att: </w:t>
      </w:r>
    </w:p>
    <w:p w14:paraId="56389669" w14:textId="11FA2907" w:rsidR="0057465E" w:rsidRDefault="00263A14" w:rsidP="0057465E">
      <w:pPr>
        <w:pStyle w:val="Strecklista"/>
      </w:pPr>
      <w:r w:rsidRPr="00C87F06">
        <w:t>i samband med den pågående översynen av bostadsbidragets kon</w:t>
      </w:r>
      <w:r>
        <w:softHyphen/>
      </w:r>
      <w:r w:rsidRPr="00C87F06">
        <w:t xml:space="preserve">struktion se över både </w:t>
      </w:r>
      <w:r w:rsidRPr="00C87F06">
        <w:t>utformningen och tillämp</w:t>
      </w:r>
      <w:r>
        <w:t>ningen av trångbodd</w:t>
      </w:r>
      <w:r>
        <w:softHyphen/>
      </w:r>
      <w:r>
        <w:t>hetsnormen</w:t>
      </w:r>
      <w:r>
        <w:t>,</w:t>
      </w:r>
    </w:p>
    <w:p w14:paraId="67671BB8" w14:textId="589178DB" w:rsidR="0057465E" w:rsidRPr="0057465E" w:rsidRDefault="00263A14" w:rsidP="0057465E">
      <w:pPr>
        <w:pStyle w:val="Strecklista"/>
      </w:pPr>
      <w:bookmarkStart w:id="8" w:name="_Hlk5714485"/>
      <w:bookmarkEnd w:id="7"/>
      <w:r w:rsidRPr="00C87F06">
        <w:t xml:space="preserve">förtydliga syftet med trångboddhetsnormen, exempelvis med avseende på om den ska vara styrande inom såväl bostadspolitiken som </w:t>
      </w:r>
      <w:r>
        <w:t xml:space="preserve">social- </w:t>
      </w:r>
      <w:r w:rsidRPr="0057465E">
        <w:t>och familjepolitiken</w:t>
      </w:r>
      <w:r>
        <w:t>,</w:t>
      </w:r>
    </w:p>
    <w:p w14:paraId="0C04B5F1" w14:textId="10709736" w:rsidR="00C87F06" w:rsidRDefault="00263A14" w:rsidP="0057465E">
      <w:pPr>
        <w:pStyle w:val="Strecklista"/>
      </w:pPr>
      <w:bookmarkStart w:id="9" w:name="_Hlk5714562"/>
      <w:bookmarkEnd w:id="8"/>
      <w:r w:rsidRPr="00C87F06">
        <w:t>följa utvecklingen och de samhällsekonomisk</w:t>
      </w:r>
      <w:r w:rsidRPr="00C87F06">
        <w:t xml:space="preserve">a konsekvenserna av det som kan definieras som extrem trångboddhet. </w:t>
      </w:r>
    </w:p>
    <w:bookmarkEnd w:id="9"/>
    <w:p w14:paraId="3548CCEA" w14:textId="2BA0E34B" w:rsidR="00022F50" w:rsidRPr="00C87F06" w:rsidRDefault="00263A14" w:rsidP="00022F50">
      <w:pPr>
        <w:pStyle w:val="Strecklista"/>
        <w:numPr>
          <w:ilvl w:val="0"/>
          <w:numId w:val="0"/>
        </w:numPr>
        <w:sectPr w:rsidR="00022F50" w:rsidRPr="00C87F06" w:rsidSect="00155500">
          <w:headerReference w:type="even" r:id="rId21"/>
          <w:headerReference w:type="default" r:id="rId22"/>
          <w:footerReference w:type="even" r:id="rId23"/>
          <w:footerReference w:type="default" r:id="rId24"/>
          <w:headerReference w:type="first" r:id="rId25"/>
          <w:footerReference w:type="first" r:id="rId26"/>
          <w:type w:val="continuous"/>
          <w:pgSz w:w="9356" w:h="13721" w:code="9"/>
          <w:pgMar w:top="794" w:right="2438" w:bottom="1191" w:left="1021" w:header="0" w:footer="709" w:gutter="0"/>
          <w:cols w:space="708"/>
          <w:docGrid w:linePitch="360"/>
        </w:sectPr>
      </w:pPr>
    </w:p>
    <w:p w14:paraId="74ADA9AC" w14:textId="5FAC71D6" w:rsidR="00110C85" w:rsidRDefault="00263A14" w:rsidP="00076BD9">
      <w:pPr>
        <w:pStyle w:val="Rubrik1"/>
      </w:pPr>
      <w:bookmarkStart w:id="10" w:name="_Hlk12523637"/>
      <w:bookmarkStart w:id="11" w:name="_Toc19182433"/>
      <w:r>
        <w:t xml:space="preserve">Regeringens bedömning och åtgärder </w:t>
      </w:r>
      <w:r>
        <w:t>med anledning av Riksrevisionens iakttagelser</w:t>
      </w:r>
      <w:bookmarkEnd w:id="11"/>
    </w:p>
    <w:p w14:paraId="1FEB6F7A" w14:textId="11C195F7" w:rsidR="002D564B" w:rsidRDefault="00263A14" w:rsidP="00B0103B">
      <w:pPr>
        <w:pStyle w:val="Brdtextmedindrag"/>
      </w:pPr>
    </w:p>
    <w:p w14:paraId="1C0EC50A" w14:textId="453C14AD" w:rsidR="00FC50AD" w:rsidRDefault="00263A14" w:rsidP="001B772D">
      <w:pPr>
        <w:pStyle w:val="Brdtextmedindrag"/>
        <w:ind w:firstLine="0"/>
      </w:pPr>
      <w:r>
        <w:t xml:space="preserve">Regeringen välkomnar </w:t>
      </w:r>
      <w:r>
        <w:t>Riksrevisionens granskning av</w:t>
      </w:r>
      <w:r>
        <w:t xml:space="preserve"> bostadsbidrag</w:t>
      </w:r>
      <w:r>
        <w:t>et</w:t>
      </w:r>
      <w:r>
        <w:t xml:space="preserve"> och effekter av trångboddhet. </w:t>
      </w:r>
      <w:r>
        <w:t>Rapporten</w:t>
      </w:r>
      <w:r w:rsidRPr="004D5BFE">
        <w:t xml:space="preserve"> bidrar med viktig kunskap om </w:t>
      </w:r>
      <w:r>
        <w:t xml:space="preserve">trångboddhet och dess </w:t>
      </w:r>
      <w:r>
        <w:t xml:space="preserve">effekter. </w:t>
      </w:r>
    </w:p>
    <w:p w14:paraId="0AC2B30E" w14:textId="32C0B599" w:rsidR="009061F7" w:rsidRDefault="00263A14" w:rsidP="00B0103B">
      <w:pPr>
        <w:pStyle w:val="Brdtextmedindrag"/>
      </w:pPr>
      <w:r>
        <w:t>Bostadsbidrag</w:t>
      </w:r>
      <w:r>
        <w:t>et</w:t>
      </w:r>
      <w:r>
        <w:t>, som är ett stöd för barnfamiljer och ung</w:t>
      </w:r>
      <w:r>
        <w:t xml:space="preserve">domar </w:t>
      </w:r>
      <w:r>
        <w:t>med låga inkomster,</w:t>
      </w:r>
      <w:r>
        <w:t xml:space="preserve"> har </w:t>
      </w:r>
      <w:r>
        <w:t>såväl</w:t>
      </w:r>
      <w:r>
        <w:t xml:space="preserve"> ett bostadspolitiskt </w:t>
      </w:r>
      <w:r>
        <w:t>som</w:t>
      </w:r>
      <w:r>
        <w:t xml:space="preserve"> </w:t>
      </w:r>
      <w:r>
        <w:t xml:space="preserve">ett </w:t>
      </w:r>
      <w:r>
        <w:t xml:space="preserve">familje- och </w:t>
      </w:r>
      <w:r>
        <w:t>för</w:t>
      </w:r>
      <w:r>
        <w:softHyphen/>
      </w:r>
      <w:r>
        <w:t>delningspolitiskt</w:t>
      </w:r>
      <w:r>
        <w:t xml:space="preserve"> </w:t>
      </w:r>
      <w:r>
        <w:t>syfte</w:t>
      </w:r>
      <w:r>
        <w:t xml:space="preserve">. </w:t>
      </w:r>
      <w:r>
        <w:t>S</w:t>
      </w:r>
      <w:r w:rsidRPr="009061F7">
        <w:t xml:space="preserve">yftet med </w:t>
      </w:r>
      <w:r>
        <w:t>bostads</w:t>
      </w:r>
      <w:r w:rsidRPr="009061F7">
        <w:t>bidraget är att ge ekonomiskt svaga hushå</w:t>
      </w:r>
      <w:r w:rsidRPr="009061F7">
        <w:t>ll möjligheter att hålla sig med goda och tillräckligt rymliga bostäder. Bostadsbidraget ingår som en viktig del i den ekonomiska familjepolitiken, som främst syftar till att ge en ekonomisk grundtrygghet för barnfamiljer under den period de har en stor fö</w:t>
      </w:r>
      <w:r w:rsidRPr="009061F7">
        <w:t>rsörjningsbörda (</w:t>
      </w:r>
      <w:r>
        <w:t xml:space="preserve">se t.ex. </w:t>
      </w:r>
      <w:r w:rsidRPr="009061F7">
        <w:t>propositionen Nya regler för bostadsbidrag</w:t>
      </w:r>
      <w:r>
        <w:t>,</w:t>
      </w:r>
      <w:r w:rsidRPr="009061F7">
        <w:t xml:space="preserve"> prop. 1995/96:186 s. 19</w:t>
      </w:r>
      <w:r>
        <w:t xml:space="preserve">). </w:t>
      </w:r>
    </w:p>
    <w:p w14:paraId="3D7EE056" w14:textId="4523CA35" w:rsidR="008E3981" w:rsidRDefault="00263A14" w:rsidP="00B0103B">
      <w:pPr>
        <w:pStyle w:val="Brdtextmedindrag"/>
      </w:pPr>
      <w:r>
        <w:t>När trångboddhetsnorm 3 senast var föremål för utredning framfördes synpunkter om att den skulle ses som ett riktmärke eller en rekommen</w:t>
      </w:r>
      <w:r>
        <w:softHyphen/>
      </w:r>
      <w:r>
        <w:t>dation för vad som bör</w:t>
      </w:r>
      <w:r>
        <w:t xml:space="preserve"> vara en eftersträvansvärd lägsta utrymmesstandard (SOU</w:t>
      </w:r>
      <w:r>
        <w:t> </w:t>
      </w:r>
      <w:r>
        <w:t xml:space="preserve">1986:5). </w:t>
      </w:r>
      <w:r w:rsidRPr="00BD7B15">
        <w:t>Utredningens förslag ledde dock inte till ändrad lagstift</w:t>
      </w:r>
      <w:r>
        <w:softHyphen/>
      </w:r>
      <w:r w:rsidRPr="00BD7B15">
        <w:t>ning.</w:t>
      </w:r>
      <w:r w:rsidRPr="008E3981">
        <w:t xml:space="preserve"> I en proposition om bostadspolitiken (prop.</w:t>
      </w:r>
      <w:r>
        <w:t> </w:t>
      </w:r>
      <w:r w:rsidRPr="008E3981">
        <w:t xml:space="preserve">1986/87:48) uttalades </w:t>
      </w:r>
      <w:r w:rsidRPr="00BD7B15">
        <w:t>emellertid</w:t>
      </w:r>
      <w:r w:rsidRPr="008E3981">
        <w:t>,</w:t>
      </w:r>
      <w:r>
        <w:t xml:space="preserve"> i fråga om bostadsbidragens bostadspolitiska roll, att alla hus</w:t>
      </w:r>
      <w:r>
        <w:softHyphen/>
      </w:r>
      <w:r>
        <w:t>håll på sikt bör kunna hålla sig med moderna bostäder som ger varje barn ett eget rum.</w:t>
      </w:r>
    </w:p>
    <w:p w14:paraId="73E3DA8D" w14:textId="3BB9574E" w:rsidR="00B3418C" w:rsidRDefault="00263A14" w:rsidP="00BD7B15">
      <w:pPr>
        <w:pStyle w:val="Brdtextmedindrag"/>
      </w:pPr>
      <w:bookmarkStart w:id="12" w:name="_Hlk7184403"/>
      <w:bookmarkEnd w:id="10"/>
      <w:r>
        <w:t xml:space="preserve">I samband </w:t>
      </w:r>
      <w:r w:rsidRPr="00E16068">
        <w:t xml:space="preserve">med </w:t>
      </w:r>
      <w:r w:rsidRPr="00356036">
        <w:t>att en</w:t>
      </w:r>
      <w:r w:rsidRPr="00356036">
        <w:t xml:space="preserve"> boytebeg</w:t>
      </w:r>
      <w:r w:rsidRPr="00356036">
        <w:t>räsning</w:t>
      </w:r>
      <w:r w:rsidRPr="003E166E">
        <w:t xml:space="preserve"> infördes</w:t>
      </w:r>
      <w:r>
        <w:t xml:space="preserve"> </w:t>
      </w:r>
      <w:r>
        <w:t>i bostadsbidraget</w:t>
      </w:r>
      <w:r>
        <w:t xml:space="preserve"> </w:t>
      </w:r>
      <w:r>
        <w:t>gjorde</w:t>
      </w:r>
      <w:r>
        <w:t xml:space="preserve"> </w:t>
      </w:r>
      <w:r>
        <w:t xml:space="preserve">regeringen </w:t>
      </w:r>
      <w:r>
        <w:t xml:space="preserve">bedömningen </w:t>
      </w:r>
      <w:r>
        <w:t>att</w:t>
      </w:r>
      <w:r>
        <w:t xml:space="preserve"> </w:t>
      </w:r>
      <w:r w:rsidRPr="00C70C0C">
        <w:t>ytnorm</w:t>
      </w:r>
      <w:r w:rsidRPr="00C70C0C">
        <w:t>en</w:t>
      </w:r>
      <w:r w:rsidRPr="00D56DB6">
        <w:t xml:space="preserve"> </w:t>
      </w:r>
      <w:r>
        <w:t xml:space="preserve">skulle </w:t>
      </w:r>
      <w:r w:rsidRPr="00201D8E">
        <w:t>fastställas utifrån en generös tolkning av den aktuella normen</w:t>
      </w:r>
      <w:r w:rsidRPr="00356036">
        <w:t xml:space="preserve">, </w:t>
      </w:r>
      <w:r w:rsidRPr="00356036">
        <w:t>trångboddhets</w:t>
      </w:r>
      <w:r w:rsidRPr="00356036">
        <w:t>norm</w:t>
      </w:r>
      <w:r>
        <w:t xml:space="preserve"> 3,</w:t>
      </w:r>
      <w:r w:rsidRPr="00201D8E">
        <w:t xml:space="preserve"> omsatt till bostadsyta</w:t>
      </w:r>
      <w:r w:rsidRPr="00D56DB6">
        <w:t xml:space="preserve"> </w:t>
      </w:r>
      <w:r w:rsidRPr="002D564B">
        <w:t>(se prop.</w:t>
      </w:r>
      <w:r>
        <w:t> </w:t>
      </w:r>
      <w:r>
        <w:t>1995/96:186 s. 37</w:t>
      </w:r>
      <w:r>
        <w:t xml:space="preserve">). </w:t>
      </w:r>
      <w:bookmarkEnd w:id="12"/>
      <w:r>
        <w:t xml:space="preserve">Normen innebär att alla i hushållet ska ha ett eget sovrum (förutom gifta och sambor som bedöms kunna dela) </w:t>
      </w:r>
      <w:r>
        <w:t>samt vardagsrum och kök för att hushållet inte ska anses vara trångbott</w:t>
      </w:r>
      <w:r>
        <w:t>.</w:t>
      </w:r>
      <w:r>
        <w:t xml:space="preserve"> </w:t>
      </w:r>
      <w:r>
        <w:t xml:space="preserve">Vid behandlingen i riksdagen </w:t>
      </w:r>
      <w:r>
        <w:t xml:space="preserve">minskades emellertid </w:t>
      </w:r>
      <w:r>
        <w:t>d</w:t>
      </w:r>
      <w:r w:rsidRPr="00E414B8">
        <w:t xml:space="preserve">e av regeringen </w:t>
      </w:r>
      <w:r>
        <w:t>föreslagna</w:t>
      </w:r>
      <w:r w:rsidRPr="00E414B8">
        <w:t xml:space="preserve"> </w:t>
      </w:r>
      <w:r w:rsidRPr="00E414B8">
        <w:t>ytgräns</w:t>
      </w:r>
      <w:r>
        <w:t>e</w:t>
      </w:r>
      <w:r w:rsidRPr="00E414B8">
        <w:t xml:space="preserve">rna </w:t>
      </w:r>
      <w:r>
        <w:t>något</w:t>
      </w:r>
      <w:r w:rsidRPr="00E414B8">
        <w:t xml:space="preserve"> </w:t>
      </w:r>
      <w:r>
        <w:t xml:space="preserve">med </w:t>
      </w:r>
      <w:r>
        <w:t>motiveringen</w:t>
      </w:r>
      <w:r>
        <w:t xml:space="preserve"> att regeringens förslag</w:t>
      </w:r>
      <w:r>
        <w:t xml:space="preserve"> inte</w:t>
      </w:r>
      <w:r>
        <w:t xml:space="preserve"> </w:t>
      </w:r>
      <w:r>
        <w:t xml:space="preserve">bara </w:t>
      </w:r>
      <w:r>
        <w:t>utg</w:t>
      </w:r>
      <w:r>
        <w:t>ick</w:t>
      </w:r>
      <w:r>
        <w:t xml:space="preserve"> </w:t>
      </w:r>
      <w:r>
        <w:t xml:space="preserve">från den mest generösa </w:t>
      </w:r>
      <w:r>
        <w:t>av</w:t>
      </w:r>
      <w:r>
        <w:t xml:space="preserve"> de</w:t>
      </w:r>
      <w:r>
        <w:t xml:space="preserve"> </w:t>
      </w:r>
      <w:r>
        <w:t xml:space="preserve">utrymmesnormer </w:t>
      </w:r>
      <w:r>
        <w:t xml:space="preserve">som tagits fram </w:t>
      </w:r>
      <w:r>
        <w:t>utan</w:t>
      </w:r>
      <w:r>
        <w:t xml:space="preserve"> dessutom från en generös</w:t>
      </w:r>
      <w:r>
        <w:t xml:space="preserve"> tolkn</w:t>
      </w:r>
      <w:r>
        <w:t>ing</w:t>
      </w:r>
      <w:r>
        <w:t xml:space="preserve"> av</w:t>
      </w:r>
      <w:r>
        <w:t xml:space="preserve"> denna norm</w:t>
      </w:r>
      <w:r w:rsidRPr="00986427">
        <w:t xml:space="preserve"> (bet.</w:t>
      </w:r>
      <w:r>
        <w:t> </w:t>
      </w:r>
      <w:r w:rsidRPr="00986427">
        <w:t>1995/96:BOU11).</w:t>
      </w:r>
      <w:r>
        <w:t xml:space="preserve"> </w:t>
      </w:r>
    </w:p>
    <w:p w14:paraId="6766F775" w14:textId="5CB2F848" w:rsidR="008E3981" w:rsidRDefault="00263A14" w:rsidP="00BD7B15">
      <w:pPr>
        <w:pStyle w:val="Brdtextmedindrag"/>
      </w:pPr>
      <w:r>
        <w:t>Riksrevisionen rekommenderar regeringen att i samband med den pågå</w:t>
      </w:r>
      <w:r>
        <w:softHyphen/>
      </w:r>
      <w:r>
        <w:t>ende översynen av bostadsbidraget</w:t>
      </w:r>
      <w:r>
        <w:t xml:space="preserve"> </w:t>
      </w:r>
      <w:r>
        <w:t>se över både utform</w:t>
      </w:r>
      <w:r>
        <w:t>ningen och til</w:t>
      </w:r>
      <w:r>
        <w:t>l</w:t>
      </w:r>
      <w:r>
        <w:softHyphen/>
      </w:r>
      <w:r>
        <w:t xml:space="preserve">lämpningen av trångboddhetsnormen. </w:t>
      </w:r>
      <w:r w:rsidRPr="005902FB">
        <w:t>Riksrevisionen</w:t>
      </w:r>
      <w:r>
        <w:t xml:space="preserve"> rekommenderar </w:t>
      </w:r>
      <w:r>
        <w:t>också</w:t>
      </w:r>
      <w:r>
        <w:t xml:space="preserve"> regeringen att </w:t>
      </w:r>
      <w:r w:rsidRPr="00112D3C">
        <w:t>förtydliga syftet med trångboddhetsnormen, exempel</w:t>
      </w:r>
      <w:r>
        <w:softHyphen/>
      </w:r>
      <w:r w:rsidRPr="00112D3C">
        <w:t xml:space="preserve">vis med avseende på om den ska vara </w:t>
      </w:r>
      <w:r w:rsidRPr="003346BE">
        <w:t>styrande inom</w:t>
      </w:r>
      <w:r w:rsidRPr="00112D3C">
        <w:t xml:space="preserve"> såväl bostadspolitiken som social- och familjepolitike</w:t>
      </w:r>
      <w:r w:rsidRPr="00112D3C">
        <w:t>n</w:t>
      </w:r>
      <w:r>
        <w:t xml:space="preserve">. </w:t>
      </w:r>
      <w:r>
        <w:t xml:space="preserve">Riksrevisionen rekommenderar vidare regeringen att </w:t>
      </w:r>
      <w:r w:rsidRPr="008B0CE1">
        <w:t>följa utvecklingen och de samhällsekon</w:t>
      </w:r>
      <w:r w:rsidRPr="00090A3D">
        <w:t>omiska konsek</w:t>
      </w:r>
      <w:r>
        <w:softHyphen/>
      </w:r>
      <w:r w:rsidRPr="00090A3D">
        <w:t xml:space="preserve">venserna av det som kan definieras som extrem trångboddhet. </w:t>
      </w:r>
    </w:p>
    <w:p w14:paraId="1C05AA92" w14:textId="0A63FE54" w:rsidR="001423E2" w:rsidRDefault="00263A14" w:rsidP="00BD7B15">
      <w:pPr>
        <w:pStyle w:val="Brdtextmedindrag"/>
      </w:pPr>
      <w:r>
        <w:t xml:space="preserve">Regeringen delar Riksrevisionens bedömning att användningen av trångboddhetsnormen inom bostadsbidraget bör ses över. </w:t>
      </w:r>
      <w:r>
        <w:t>Regeringen har g</w:t>
      </w:r>
      <w:r>
        <w:t>ett</w:t>
      </w:r>
      <w:r>
        <w:t xml:space="preserve"> en särskild utredare i uppdrag att göra en översyn av reglerna för bostadsbidrag och underhållsstöd</w:t>
      </w:r>
      <w:r>
        <w:t xml:space="preserve"> </w:t>
      </w:r>
      <w:r w:rsidRPr="005902FB">
        <w:t>(dir. 2018:97)</w:t>
      </w:r>
      <w:r w:rsidRPr="00275608">
        <w:t>.</w:t>
      </w:r>
      <w:r>
        <w:t xml:space="preserve"> I </w:t>
      </w:r>
      <w:r>
        <w:t xml:space="preserve">uppdraget ingår bl.a. att utreda hur den bostadspolitiska målsättningen – att ge ekonomiskt svaga hushåll möjlighet att hålla sig med goda och tillräckligt rymliga bostäder – kan upprätthållas samt </w:t>
      </w:r>
      <w:r w:rsidRPr="00A279B1">
        <w:t>analysera om, och i så fall hur, bostadsytan</w:t>
      </w:r>
      <w:r w:rsidRPr="002D564B">
        <w:t xml:space="preserve"> ska påverka b</w:t>
      </w:r>
      <w:r w:rsidRPr="002D564B">
        <w:t>ostadsbidraget</w:t>
      </w:r>
      <w:r>
        <w:t>. Utredningen ska även</w:t>
      </w:r>
      <w:r w:rsidRPr="002D564B">
        <w:t xml:space="preserve"> </w:t>
      </w:r>
      <w:r>
        <w:t>utreda hur de fördelnings</w:t>
      </w:r>
      <w:r>
        <w:softHyphen/>
      </w:r>
      <w:r>
        <w:t>politiska och bostadspo</w:t>
      </w:r>
      <w:r w:rsidRPr="005902FB">
        <w:t>litiska målsättningarna med bostadsbidraget kan renodlas och tydliggöras</w:t>
      </w:r>
      <w:r>
        <w:t xml:space="preserve">. </w:t>
      </w:r>
      <w:r>
        <w:t>Uppdraget ska redovisas senast den 1</w:t>
      </w:r>
      <w:r>
        <w:t> </w:t>
      </w:r>
      <w:r>
        <w:t>oktober 2020. Utformning, tillämpning och syfte med trångbo</w:t>
      </w:r>
      <w:r>
        <w:t xml:space="preserve">ddhetsnormen </w:t>
      </w:r>
      <w:r>
        <w:t xml:space="preserve">inom bostadsbidraget </w:t>
      </w:r>
      <w:r>
        <w:t>kommer att behandlas inom ramen för den pågående över</w:t>
      </w:r>
      <w:r>
        <w:softHyphen/>
      </w:r>
      <w:r>
        <w:t>synen.</w:t>
      </w:r>
    </w:p>
    <w:p w14:paraId="5F3DB815" w14:textId="0E725CC8" w:rsidR="005035D4" w:rsidRDefault="00263A14" w:rsidP="00E65C43">
      <w:pPr>
        <w:pStyle w:val="Brdtextmedindrag"/>
      </w:pPr>
      <w:r>
        <w:t xml:space="preserve">Trångboddhetsnorm 3 är i dag inte </w:t>
      </w:r>
      <w:r w:rsidRPr="00356036">
        <w:t>bidragsgrundande inom familje</w:t>
      </w:r>
      <w:r w:rsidRPr="00356036">
        <w:softHyphen/>
        <w:t>politikens område.</w:t>
      </w:r>
      <w:r>
        <w:t xml:space="preserve"> I stället används andra sätt att mäta </w:t>
      </w:r>
      <w:r w:rsidRPr="00356036">
        <w:t>och beakta</w:t>
      </w:r>
      <w:r>
        <w:t xml:space="preserve"> trång</w:t>
      </w:r>
      <w:r>
        <w:softHyphen/>
      </w:r>
      <w:r>
        <w:t>boddhet</w:t>
      </w:r>
      <w:r>
        <w:t>, som är anpassa</w:t>
      </w:r>
      <w:r>
        <w:t>de till varje verksamhetsområdes syften</w:t>
      </w:r>
      <w:r>
        <w:t xml:space="preserve">. </w:t>
      </w:r>
      <w:r>
        <w:t>Inom b</w:t>
      </w:r>
      <w:r w:rsidRPr="008F0F77">
        <w:t>ostadsbidraget</w:t>
      </w:r>
      <w:r>
        <w:t xml:space="preserve"> </w:t>
      </w:r>
      <w:r w:rsidRPr="008F0F77">
        <w:t xml:space="preserve">bestäms </w:t>
      </w:r>
      <w:r>
        <w:t xml:space="preserve">storleken av bidraget </w:t>
      </w:r>
      <w:r w:rsidRPr="008F0F77">
        <w:t>av hushållets sa</w:t>
      </w:r>
      <w:r>
        <w:t>mman</w:t>
      </w:r>
      <w:r>
        <w:softHyphen/>
      </w:r>
      <w:r>
        <w:t xml:space="preserve">sättning, bostadskostnaden </w:t>
      </w:r>
      <w:r w:rsidRPr="008F0F77">
        <w:t>och den bidragsgrundande inkomsten.</w:t>
      </w:r>
      <w:r>
        <w:t xml:space="preserve"> Vid beräkningen av den bidragsgrundande bostadskostnaden beaktas bostads</w:t>
      </w:r>
      <w:r>
        <w:softHyphen/>
      </w:r>
      <w:r>
        <w:t>kostnad</w:t>
      </w:r>
      <w:r>
        <w:t>er mellan en nedre och en övre gräns. Det finns dock en begräns</w:t>
      </w:r>
      <w:r>
        <w:softHyphen/>
      </w:r>
      <w:r>
        <w:t xml:space="preserve">ning av hur stor bostadsyta som får läggas till grund för beräkningen av bostadsbidraget. </w:t>
      </w:r>
      <w:r w:rsidRPr="00C0686B">
        <w:t>Vid beräkningen av bidraget ska Försäkringskassan bort</w:t>
      </w:r>
      <w:r>
        <w:softHyphen/>
      </w:r>
      <w:r w:rsidRPr="00C0686B">
        <w:t xml:space="preserve">se från bostadskostnader som avser bostadsytor </w:t>
      </w:r>
      <w:r w:rsidRPr="00C0686B">
        <w:t>som överstiger</w:t>
      </w:r>
      <w:r>
        <w:t xml:space="preserve"> boyte</w:t>
      </w:r>
      <w:r>
        <w:softHyphen/>
      </w:r>
      <w:r>
        <w:t>begränsningen. För barnfamiljer är både den övre gränsen för bostads</w:t>
      </w:r>
      <w:r>
        <w:softHyphen/>
      </w:r>
      <w:r>
        <w:t xml:space="preserve">kostnaden och boytebegränsningen beroende av antalet barn i hushållet. </w:t>
      </w:r>
      <w:r w:rsidRPr="00E434E2">
        <w:t xml:space="preserve">Större bostadsytor får </w:t>
      </w:r>
      <w:r>
        <w:t xml:space="preserve">dock </w:t>
      </w:r>
      <w:r w:rsidRPr="00E434E2">
        <w:t>beaktas om någon i hushållet är funktions</w:t>
      </w:r>
      <w:r>
        <w:softHyphen/>
      </w:r>
      <w:r w:rsidRPr="00E434E2">
        <w:t>hindrad.</w:t>
      </w:r>
      <w:r>
        <w:t xml:space="preserve"> </w:t>
      </w:r>
      <w:r w:rsidRPr="00E960AA">
        <w:t xml:space="preserve">För barnfamiljer finns det en garantinivå för </w:t>
      </w:r>
      <w:r>
        <w:t xml:space="preserve">bidragsgrundande </w:t>
      </w:r>
      <w:r w:rsidRPr="00B7025C">
        <w:t>bostadskostnad som innebär att hushållet får räkna med bostadskostnader upp till garantinivån</w:t>
      </w:r>
      <w:r>
        <w:t xml:space="preserve"> ä</w:t>
      </w:r>
      <w:r w:rsidRPr="00B7025C">
        <w:t>ven</w:t>
      </w:r>
      <w:r>
        <w:t xml:space="preserve"> om en </w:t>
      </w:r>
      <w:r w:rsidRPr="00E434E2">
        <w:t>begränsning av bostadsyta</w:t>
      </w:r>
      <w:r>
        <w:t>n</w:t>
      </w:r>
      <w:r w:rsidRPr="00E434E2">
        <w:t xml:space="preserve"> </w:t>
      </w:r>
      <w:r>
        <w:t xml:space="preserve">har medfört en lägre beräknad kostnad. </w:t>
      </w:r>
    </w:p>
    <w:p w14:paraId="3B90DDBC" w14:textId="43B04323" w:rsidR="00DF28BE" w:rsidRDefault="00263A14" w:rsidP="00DF28BE">
      <w:pPr>
        <w:pStyle w:val="Brdtextmedindrag"/>
      </w:pPr>
      <w:r>
        <w:t>Inte heller i</w:t>
      </w:r>
      <w:r>
        <w:t>nom soci</w:t>
      </w:r>
      <w:r>
        <w:t>alpolitiken är t</w:t>
      </w:r>
      <w:r>
        <w:t>rångboddhetsnormen</w:t>
      </w:r>
      <w:r>
        <w:t xml:space="preserve"> styrande</w:t>
      </w:r>
      <w:r>
        <w:t xml:space="preserve">. </w:t>
      </w:r>
      <w:r w:rsidRPr="00C11291">
        <w:t>Enligt socialtjänstlagen (2001:453) lämnas försörjningsstöd för skäliga kostnader för boende.</w:t>
      </w:r>
      <w:r w:rsidRPr="00C11291">
        <w:t xml:space="preserve"> </w:t>
      </w:r>
      <w:r w:rsidRPr="00C11291">
        <w:t xml:space="preserve">Boendekostnader ingår inte </w:t>
      </w:r>
      <w:r w:rsidRPr="00C11291">
        <w:t xml:space="preserve">i </w:t>
      </w:r>
      <w:r w:rsidRPr="00C11291">
        <w:t>riks</w:t>
      </w:r>
      <w:r w:rsidRPr="00C11291">
        <w:t>normen för för</w:t>
      </w:r>
      <w:r>
        <w:softHyphen/>
      </w:r>
      <w:r w:rsidRPr="00C11291">
        <w:t>sörjningsstöd</w:t>
      </w:r>
      <w:r w:rsidRPr="00C11291">
        <w:t xml:space="preserve"> utan de </w:t>
      </w:r>
      <w:r>
        <w:t>prövas</w:t>
      </w:r>
      <w:r w:rsidRPr="00C11291">
        <w:t xml:space="preserve"> </w:t>
      </w:r>
      <w:r w:rsidRPr="00C11291">
        <w:t>separat och utifrån en individuell bedöm</w:t>
      </w:r>
      <w:r w:rsidRPr="00C11291">
        <w:t xml:space="preserve">ning. </w:t>
      </w:r>
      <w:r w:rsidRPr="00C11291">
        <w:t xml:space="preserve">Enligt Socialstyrelsens allmänna råd om ekonomiskt bistånd </w:t>
      </w:r>
      <w:r w:rsidRPr="00C11291">
        <w:t xml:space="preserve">(SOSFS 2013:1) </w:t>
      </w:r>
      <w:r w:rsidRPr="00C11291">
        <w:t>bör socialnämnden</w:t>
      </w:r>
      <w:r w:rsidRPr="00C11291">
        <w:t>,</w:t>
      </w:r>
      <w:r w:rsidRPr="00C11291">
        <w:t xml:space="preserve"> vid bedömningen av vad som är en skälig boendekostnad</w:t>
      </w:r>
      <w:r w:rsidRPr="00C11291">
        <w:t>,</w:t>
      </w:r>
      <w:r w:rsidRPr="00C11291">
        <w:t xml:space="preserve"> utgå från den enskildes faktiska kostnad och behov av boende. Utgångspunkten vid bedömningen av vad so</w:t>
      </w:r>
      <w:r w:rsidRPr="00C11291">
        <w:t>m är skälig boende</w:t>
      </w:r>
      <w:r>
        <w:softHyphen/>
      </w:r>
      <w:r w:rsidRPr="00C11291">
        <w:t>kostnad bör vara vad en låginkomsttagare på orten normalt har möjlighet att kosta på sig.</w:t>
      </w:r>
      <w:r>
        <w:t xml:space="preserve"> </w:t>
      </w:r>
      <w:r w:rsidRPr="001B4744">
        <w:t xml:space="preserve">Enligt de allmänna råden kan </w:t>
      </w:r>
      <w:r>
        <w:t>frågan</w:t>
      </w:r>
      <w:r w:rsidRPr="001B4744">
        <w:t xml:space="preserve"> om ett hushåll är att anse som trångbott </w:t>
      </w:r>
      <w:r>
        <w:t>ha betydelse. O</w:t>
      </w:r>
      <w:r w:rsidRPr="001B4744">
        <w:t>m den som får ekonomiskt bistånd har ett önskemål om at</w:t>
      </w:r>
      <w:r w:rsidRPr="001B4744">
        <w:t>t flytta till ett dyrare boende</w:t>
      </w:r>
      <w:r>
        <w:t xml:space="preserve">, </w:t>
      </w:r>
      <w:r w:rsidRPr="001B4744">
        <w:t>bör socialnämnden, enligt de allmänna råden, ge bistånd beräknat på den nya boendekostnaden under förutsättning att flyttningen är nödvändig för att den enskilde ska uppnå en skälig levnadsnivå</w:t>
      </w:r>
      <w:r>
        <w:t>, vilket anges kunna vara fall</w:t>
      </w:r>
      <w:r>
        <w:t>et t.ex. vid trång</w:t>
      </w:r>
      <w:r>
        <w:softHyphen/>
      </w:r>
      <w:r>
        <w:t xml:space="preserve">boddhet. </w:t>
      </w:r>
      <w:r w:rsidRPr="001B4744">
        <w:t xml:space="preserve">Enligt de allmänna råden bör ett hushåll, </w:t>
      </w:r>
      <w:r>
        <w:t xml:space="preserve">med undantag för </w:t>
      </w:r>
      <w:r w:rsidRPr="001B4744">
        <w:t>ensamstående utan barn, ha sovrum utöver vardagsrum och kök eller kok</w:t>
      </w:r>
      <w:r>
        <w:softHyphen/>
      </w:r>
      <w:r w:rsidRPr="001B4744">
        <w:t xml:space="preserve">vrå för att inte anses vara trångbott. Två barn bör kunna dela sovrum. Med beaktande av </w:t>
      </w:r>
      <w:r w:rsidRPr="001B4744">
        <w:t>stigande ålder och personlig integritet bör barn emellertid inte behöva dela sovrum</w:t>
      </w:r>
      <w:r w:rsidRPr="00356036">
        <w:t>.</w:t>
      </w:r>
      <w:r w:rsidRPr="00356036">
        <w:t xml:space="preserve"> </w:t>
      </w:r>
      <w:r w:rsidRPr="00356036">
        <w:t xml:space="preserve">Att synen på trångboddhet varierar mellan olika verksamhetsområden är naturligt </w:t>
      </w:r>
      <w:r>
        <w:t>med hänsyn</w:t>
      </w:r>
      <w:r w:rsidRPr="00356036">
        <w:t xml:space="preserve"> till de olika syften som finns uttalade för olika stödsystem.</w:t>
      </w:r>
      <w:r>
        <w:t xml:space="preserve"> </w:t>
      </w:r>
    </w:p>
    <w:p w14:paraId="4E713B19" w14:textId="186E80E1" w:rsidR="00DF28BE" w:rsidRDefault="00263A14" w:rsidP="00543E38">
      <w:pPr>
        <w:pStyle w:val="Brdtextmedindrag"/>
      </w:pPr>
      <w:r w:rsidRPr="00090A3D">
        <w:t>Regeringen har ny</w:t>
      </w:r>
      <w:r w:rsidRPr="00090A3D">
        <w:t xml:space="preserve">ligen gett </w:t>
      </w:r>
      <w:r w:rsidRPr="00090A3D">
        <w:t xml:space="preserve">Boverket i uppdrag att lämna förslag på hur </w:t>
      </w:r>
      <w:r>
        <w:t>bostadsbristen ska beräknas och presenteras (dnr Fi2019/02440/BB). Det saknas en samlad bedömning av hur behoven på bostadsmarknaden ser ut och utvecklas samt hur behoven förhåller sig till utvecklinge</w:t>
      </w:r>
      <w:r>
        <w:t>n av utbudet på marknaden. I uppdraget ingår att lämna förslag till de närmare formerna för hur bostadsbristen bör beräknas</w:t>
      </w:r>
      <w:r>
        <w:t>,</w:t>
      </w:r>
      <w:r>
        <w:t xml:space="preserve"> prognosti</w:t>
      </w:r>
      <w:r>
        <w:t>s</w:t>
      </w:r>
      <w:r>
        <w:t>eras och presenteras för att resultaten ska vara användbara som grund för politiska överväganden. Beräkningarna ska kunna</w:t>
      </w:r>
      <w:r>
        <w:t xml:space="preserve"> användas av offentliga aktörer i arbetet med bostadsförsörjningsfrågor. Uppdraget ska redovisas senast den 30</w:t>
      </w:r>
      <w:r>
        <w:t> </w:t>
      </w:r>
      <w:r>
        <w:t>september</w:t>
      </w:r>
      <w:r>
        <w:t> </w:t>
      </w:r>
      <w:r>
        <w:t>2020.</w:t>
      </w:r>
    </w:p>
    <w:p w14:paraId="6F9F7557" w14:textId="66BC1D4D" w:rsidR="00F46C89" w:rsidRDefault="00263A14" w:rsidP="00543E38">
      <w:pPr>
        <w:pStyle w:val="Brdtextmedindrag"/>
      </w:pPr>
      <w:r w:rsidRPr="00090A3D">
        <w:t xml:space="preserve">Regeringen följer utvecklingen på bostadsmarknaden och utvecklingen av trångboddhet. </w:t>
      </w:r>
      <w:r>
        <w:t>Till stöd för detta finns bl.a. den offentli</w:t>
      </w:r>
      <w:r>
        <w:t>ga statistik som Statistiska centralbyrån presenterar kontinuerligt och som visar utveck</w:t>
      </w:r>
      <w:r>
        <w:softHyphen/>
      </w:r>
      <w:r>
        <w:t>lingen av trångboddhet och utrymmesstandard.</w:t>
      </w:r>
    </w:p>
    <w:p w14:paraId="68F51FD3" w14:textId="316C62EF" w:rsidR="00DF28BE" w:rsidRDefault="00263A14" w:rsidP="00DF28BE">
      <w:pPr>
        <w:pStyle w:val="Brdtextmedindrag"/>
      </w:pPr>
      <w:r>
        <w:t>Regeringen avvaktar för närvarande analyser och förslag från dels utredningen</w:t>
      </w:r>
      <w:r>
        <w:t xml:space="preserve"> som ser över bostadsbidraget och underhållss</w:t>
      </w:r>
      <w:r>
        <w:t>tödet</w:t>
      </w:r>
      <w:r>
        <w:t xml:space="preserve">, dels </w:t>
      </w:r>
      <w:r>
        <w:t>åter</w:t>
      </w:r>
      <w:r>
        <w:softHyphen/>
      </w:r>
      <w:r>
        <w:t xml:space="preserve">rapporteringen av uppdraget till </w:t>
      </w:r>
      <w:r>
        <w:t>Boverket.</w:t>
      </w:r>
    </w:p>
    <w:p w14:paraId="0EB2883E" w14:textId="0FBCC924" w:rsidR="002519D0" w:rsidRDefault="00263A14" w:rsidP="002519D0">
      <w:pPr>
        <w:pStyle w:val="Brdtextmedindrag"/>
      </w:pPr>
      <w:r w:rsidRPr="009B2AD2">
        <w:t xml:space="preserve">Att förbättra situationen för familjer med låg ekonomisk standard är en prioriterad uppgift för regeringen. </w:t>
      </w:r>
      <w:r>
        <w:t>Regeringen har under de senaste åren genomfört flera förstärkningar inom såväl bostadsbi</w:t>
      </w:r>
      <w:r>
        <w:t>draget som barn</w:t>
      </w:r>
      <w:r>
        <w:softHyphen/>
        <w:t xml:space="preserve">bidraget och underhållsstödet. Regeringen arbetar aktivt för att fler människors behov ska tillgodoses. </w:t>
      </w:r>
    </w:p>
    <w:p w14:paraId="06D40F88" w14:textId="66BE3004" w:rsidR="002519D0" w:rsidRDefault="00263A14" w:rsidP="009A25BE">
      <w:pPr>
        <w:pStyle w:val="Brdtextmedindrag"/>
      </w:pPr>
      <w:r>
        <w:t>Det kan i</w:t>
      </w:r>
      <w:r w:rsidRPr="00435BF0">
        <w:t xml:space="preserve"> </w:t>
      </w:r>
      <w:r>
        <w:t xml:space="preserve">sammanhanget också nämnas att regeringen har lämnat förslag om åtgärder mot svarthandel med hyreskontrakt </w:t>
      </w:r>
      <w:r w:rsidRPr="009A25BE">
        <w:t xml:space="preserve">och annat missbruk </w:t>
      </w:r>
      <w:r w:rsidRPr="009A25BE">
        <w:t>av hyresrätter</w:t>
      </w:r>
      <w:r>
        <w:t>.</w:t>
      </w:r>
      <w:r>
        <w:t xml:space="preserve"> </w:t>
      </w:r>
      <w:r>
        <w:t>S</w:t>
      </w:r>
      <w:r>
        <w:t>yfte</w:t>
      </w:r>
      <w:r>
        <w:t>t med förslagen är</w:t>
      </w:r>
      <w:r w:rsidRPr="001A5EFB">
        <w:t xml:space="preserve"> att skapa en bättre fungerande hyres</w:t>
      </w:r>
      <w:r>
        <w:softHyphen/>
      </w:r>
      <w:r w:rsidRPr="001A5EFB">
        <w:t>marknad</w:t>
      </w:r>
      <w:r>
        <w:t xml:space="preserve"> genom </w:t>
      </w:r>
      <w:r w:rsidRPr="006D0C00">
        <w:t>en större omsättning av förstahandskontrakt, bättre hyres</w:t>
      </w:r>
      <w:r>
        <w:softHyphen/>
      </w:r>
      <w:r w:rsidRPr="006D0C00">
        <w:t>villkor och sundare boendemiljöer</w:t>
      </w:r>
      <w:r>
        <w:t xml:space="preserve"> (p</w:t>
      </w:r>
      <w:r w:rsidRPr="006D0C00">
        <w:t>rop.</w:t>
      </w:r>
      <w:r>
        <w:t> </w:t>
      </w:r>
      <w:r w:rsidRPr="006D0C00">
        <w:t>2018/19:107</w:t>
      </w:r>
      <w:r>
        <w:t>)</w:t>
      </w:r>
      <w:r>
        <w:t xml:space="preserve">. </w:t>
      </w:r>
      <w:r>
        <w:t>Förslage</w:t>
      </w:r>
      <w:r>
        <w:t>n</w:t>
      </w:r>
      <w:r>
        <w:t xml:space="preserve"> träder i kraft den</w:t>
      </w:r>
      <w:r>
        <w:t> </w:t>
      </w:r>
      <w:r>
        <w:t>1</w:t>
      </w:r>
      <w:r>
        <w:t> </w:t>
      </w:r>
      <w:r>
        <w:t>oktober 2019.</w:t>
      </w:r>
      <w:r>
        <w:t xml:space="preserve"> </w:t>
      </w:r>
    </w:p>
    <w:p w14:paraId="08AD4D5B" w14:textId="722E2CAC" w:rsidR="00354D0D" w:rsidRDefault="00263A14" w:rsidP="009A25BE">
      <w:pPr>
        <w:pStyle w:val="Brdtextmedindrag"/>
      </w:pPr>
      <w:r>
        <w:t>Därutöver har</w:t>
      </w:r>
      <w:r>
        <w:t xml:space="preserve"> </w:t>
      </w:r>
      <w:r>
        <w:t>kommunernas s</w:t>
      </w:r>
      <w:r w:rsidRPr="00263158">
        <w:t>ocialtjänst</w:t>
      </w:r>
      <w:r>
        <w:t>er</w:t>
      </w:r>
      <w:r w:rsidRPr="00902688">
        <w:t xml:space="preserve"> en viktig uppgift när det gäller att förebygga hemlöshet och </w:t>
      </w:r>
      <w:r>
        <w:t xml:space="preserve">ett </w:t>
      </w:r>
      <w:r w:rsidRPr="00902688">
        <w:t xml:space="preserve">ansvar för att ge enskilda individer olika former av stöd. </w:t>
      </w:r>
      <w:r>
        <w:t>Regeringen har gjort</w:t>
      </w:r>
      <w:r w:rsidRPr="00354D0D">
        <w:t xml:space="preserve"> </w:t>
      </w:r>
      <w:r>
        <w:t xml:space="preserve">en riktad </w:t>
      </w:r>
      <w:r w:rsidRPr="00354D0D">
        <w:t>satsning mot akut hemlöshet för att stödja kommunerna i dera</w:t>
      </w:r>
      <w:r w:rsidRPr="00354D0D">
        <w:t>s arbete under perioden 2018–2021</w:t>
      </w:r>
      <w:r>
        <w:t xml:space="preserve"> (prop. 2017/18:1 utg.omr. 9</w:t>
      </w:r>
      <w:r>
        <w:t xml:space="preserve"> avsnitt 6.6.2</w:t>
      </w:r>
      <w:r>
        <w:t>).</w:t>
      </w:r>
      <w:r>
        <w:t xml:space="preserve"> Regeringen har även </w:t>
      </w:r>
      <w:r>
        <w:t xml:space="preserve">gjort en riktad satsning till </w:t>
      </w:r>
      <w:r>
        <w:t>ideella organisationer i deras arbete mot hemlöshet bland unga vuxna</w:t>
      </w:r>
      <w:r>
        <w:t xml:space="preserve"> där psykisk ohälsa kan vara en bidragande orsak till hemlös</w:t>
      </w:r>
      <w:r>
        <w:t xml:space="preserve">het </w:t>
      </w:r>
      <w:r>
        <w:t>(dnr Ku2018/01452/D och Ku2019/00287/D</w:t>
      </w:r>
      <w:r>
        <w:t>)</w:t>
      </w:r>
      <w:r>
        <w:t>.</w:t>
      </w:r>
    </w:p>
    <w:p w14:paraId="5BB7FE92" w14:textId="64DDD1A2" w:rsidR="00D27D07" w:rsidRDefault="00263A14" w:rsidP="00D27D07">
      <w:pPr>
        <w:pStyle w:val="Brdtextmedindrag"/>
      </w:pPr>
      <w:r w:rsidRPr="003643A1">
        <w:t>Regeringen</w:t>
      </w:r>
      <w:r>
        <w:t xml:space="preserve"> anser </w:t>
      </w:r>
      <w:r>
        <w:t xml:space="preserve">i och med denna skrivelse </w:t>
      </w:r>
      <w:r>
        <w:t xml:space="preserve">att </w:t>
      </w:r>
      <w:r>
        <w:t>gransknings</w:t>
      </w:r>
      <w:r>
        <w:t xml:space="preserve">rapporten är </w:t>
      </w:r>
      <w:r>
        <w:t>slut</w:t>
      </w:r>
      <w:r>
        <w:t xml:space="preserve">behandlad. </w:t>
      </w:r>
    </w:p>
    <w:p w14:paraId="1D0EB62C" w14:textId="17E4C352" w:rsidR="003F7CE1" w:rsidRPr="00025171" w:rsidRDefault="00263A14" w:rsidP="00204128">
      <w:pPr>
        <w:pStyle w:val="Brdtextmedindrag"/>
        <w:sectPr w:rsidR="003F7CE1" w:rsidRPr="00025171" w:rsidSect="00155500">
          <w:headerReference w:type="even" r:id="rId27"/>
          <w:headerReference w:type="default" r:id="rId28"/>
          <w:footerReference w:type="even" r:id="rId29"/>
          <w:footerReference w:type="default" r:id="rId30"/>
          <w:headerReference w:type="first" r:id="rId31"/>
          <w:footerReference w:type="first" r:id="rId32"/>
          <w:type w:val="continuous"/>
          <w:pgSz w:w="9356" w:h="13721" w:code="9"/>
          <w:pgMar w:top="794" w:right="2438" w:bottom="1191" w:left="1021" w:header="0" w:footer="709" w:gutter="0"/>
          <w:cols w:space="708"/>
          <w:docGrid w:linePitch="360"/>
        </w:sectPr>
      </w:pPr>
    </w:p>
    <w:p w14:paraId="43609C0E" w14:textId="0025FE48" w:rsidR="00ED3026" w:rsidRDefault="00263A14" w:rsidP="00D43DA6">
      <w:pPr>
        <w:pStyle w:val="Bilagarubrik"/>
      </w:pPr>
      <w:bookmarkStart w:id="13" w:name="_Toc19182434"/>
      <w:r w:rsidRPr="00C231C1">
        <w:t>Trångboddhet</w:t>
      </w:r>
      <w:r>
        <w:t xml:space="preserve"> </w:t>
      </w:r>
      <w:r w:rsidRPr="00C231C1">
        <w:t>– konsekvenser för hälsa och skolresultat</w:t>
      </w:r>
      <w:r>
        <w:t xml:space="preserve"> RiR</w:t>
      </w:r>
      <w:r w:rsidRPr="00C231C1">
        <w:t xml:space="preserve"> 2019:9</w:t>
      </w:r>
      <w:bookmarkEnd w:id="13"/>
    </w:p>
    <w:p w14:paraId="00CB63C1" w14:textId="77777777" w:rsidR="00ED3026" w:rsidRDefault="00263A14">
      <w:pPr>
        <w:spacing w:line="2" w:lineRule="auto"/>
        <w:rPr>
          <w:rFonts w:ascii="Times New Roman" w:hAnsi="Times New Roman"/>
          <w:sz w:val="30"/>
        </w:rPr>
      </w:pPr>
      <w:r>
        <w:br w:type="page"/>
      </w:r>
    </w:p>
    <w:p w14:paraId="466F9FE3" w14:textId="77777777" w:rsidR="00ED3026" w:rsidRDefault="00263A14" w:rsidP="00C231C1">
      <w:pPr>
        <w:pStyle w:val="Bilagarubrik"/>
      </w:pPr>
    </w:p>
    <w:p w14:paraId="47B53806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A413D12" w14:textId="77777777" w:rsidR="00ED3026" w:rsidRDefault="00263A14" w:rsidP="00C231C1">
      <w:pPr>
        <w:pStyle w:val="Bilagarubrik"/>
      </w:pPr>
    </w:p>
    <w:p w14:paraId="4CADAF2A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470BF4A7" w14:textId="77777777" w:rsidR="00ED3026" w:rsidRDefault="00263A14" w:rsidP="00C231C1">
      <w:pPr>
        <w:pStyle w:val="Bilagarubrik"/>
      </w:pPr>
    </w:p>
    <w:p w14:paraId="3DEB896F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0EB7B4C3" w14:textId="77777777" w:rsidR="00ED3026" w:rsidRDefault="00263A14" w:rsidP="00C231C1">
      <w:pPr>
        <w:pStyle w:val="Bilagarubrik"/>
      </w:pPr>
    </w:p>
    <w:p w14:paraId="2AB5D988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15AD9526" w14:textId="77777777" w:rsidR="00ED3026" w:rsidRDefault="00263A14" w:rsidP="00C231C1">
      <w:pPr>
        <w:pStyle w:val="Bilagarubrik"/>
      </w:pPr>
    </w:p>
    <w:p w14:paraId="03D880C7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7890934" w14:textId="77777777" w:rsidR="00ED3026" w:rsidRDefault="00263A14" w:rsidP="00C231C1">
      <w:pPr>
        <w:pStyle w:val="Bilagarubrik"/>
      </w:pPr>
    </w:p>
    <w:p w14:paraId="6AAE711C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6DFB1EE" w14:textId="77777777" w:rsidR="00ED3026" w:rsidRDefault="00263A14" w:rsidP="00C231C1">
      <w:pPr>
        <w:pStyle w:val="Bilagarubrik"/>
      </w:pPr>
    </w:p>
    <w:p w14:paraId="190F8F1D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4E1CFF7" w14:textId="77777777" w:rsidR="00ED3026" w:rsidRDefault="00263A14" w:rsidP="00C231C1">
      <w:pPr>
        <w:pStyle w:val="Bilagarubrik"/>
      </w:pPr>
    </w:p>
    <w:p w14:paraId="307433F8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49355591" w14:textId="77777777" w:rsidR="00ED3026" w:rsidRDefault="00263A14" w:rsidP="00C231C1">
      <w:pPr>
        <w:pStyle w:val="Bilagarubrik"/>
      </w:pPr>
    </w:p>
    <w:p w14:paraId="5F460F3E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6A63905" w14:textId="77777777" w:rsidR="00ED3026" w:rsidRDefault="00263A14" w:rsidP="00C231C1">
      <w:pPr>
        <w:pStyle w:val="Bilagarubrik"/>
      </w:pPr>
    </w:p>
    <w:p w14:paraId="5E94B00C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887685B" w14:textId="77777777" w:rsidR="00ED3026" w:rsidRDefault="00263A14" w:rsidP="00C231C1">
      <w:pPr>
        <w:pStyle w:val="Bilagarubrik"/>
      </w:pPr>
    </w:p>
    <w:p w14:paraId="17993756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095EF5F" w14:textId="77777777" w:rsidR="00ED3026" w:rsidRDefault="00263A14" w:rsidP="00C231C1">
      <w:pPr>
        <w:pStyle w:val="Bilagarubrik"/>
      </w:pPr>
    </w:p>
    <w:p w14:paraId="6504498A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63C605F1" w14:textId="77777777" w:rsidR="00ED3026" w:rsidRDefault="00263A14" w:rsidP="00C231C1">
      <w:pPr>
        <w:pStyle w:val="Bilagarubrik"/>
      </w:pPr>
    </w:p>
    <w:p w14:paraId="08EA7A41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6B3A033B" w14:textId="77777777" w:rsidR="00ED3026" w:rsidRDefault="00263A14" w:rsidP="00C231C1">
      <w:pPr>
        <w:pStyle w:val="Bilagarubrik"/>
      </w:pPr>
    </w:p>
    <w:p w14:paraId="6D49A86E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C9DF5F9" w14:textId="77777777" w:rsidR="00ED3026" w:rsidRDefault="00263A14" w:rsidP="00C231C1">
      <w:pPr>
        <w:pStyle w:val="Bilagarubrik"/>
      </w:pPr>
    </w:p>
    <w:p w14:paraId="10796884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27FF689" w14:textId="77777777" w:rsidR="00ED3026" w:rsidRDefault="00263A14" w:rsidP="00C231C1">
      <w:pPr>
        <w:pStyle w:val="Bilagarubrik"/>
      </w:pPr>
    </w:p>
    <w:p w14:paraId="555BA300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0497A6D" w14:textId="77777777" w:rsidR="00ED3026" w:rsidRDefault="00263A14" w:rsidP="00C231C1">
      <w:pPr>
        <w:pStyle w:val="Bilagarubrik"/>
      </w:pPr>
    </w:p>
    <w:p w14:paraId="65B9F6C9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0EC12185" w14:textId="77777777" w:rsidR="00ED3026" w:rsidRDefault="00263A14" w:rsidP="00C231C1">
      <w:pPr>
        <w:pStyle w:val="Bilagarubrik"/>
      </w:pPr>
    </w:p>
    <w:p w14:paraId="1792876E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343D3748" w14:textId="77777777" w:rsidR="00ED3026" w:rsidRDefault="00263A14" w:rsidP="00C231C1">
      <w:pPr>
        <w:pStyle w:val="Bilagarubrik"/>
      </w:pPr>
    </w:p>
    <w:p w14:paraId="30A9D0B6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EBF38A5" w14:textId="77777777" w:rsidR="00ED3026" w:rsidRDefault="00263A14" w:rsidP="00C231C1">
      <w:pPr>
        <w:pStyle w:val="Bilagarubrik"/>
      </w:pPr>
    </w:p>
    <w:p w14:paraId="346EA5B5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D389BEC" w14:textId="77777777" w:rsidR="00ED3026" w:rsidRDefault="00263A14" w:rsidP="00C231C1">
      <w:pPr>
        <w:pStyle w:val="Bilagarubrik"/>
      </w:pPr>
    </w:p>
    <w:p w14:paraId="49910EF2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14A5AC7A" w14:textId="77777777" w:rsidR="00ED3026" w:rsidRDefault="00263A14" w:rsidP="00C231C1">
      <w:pPr>
        <w:pStyle w:val="Bilagarubrik"/>
      </w:pPr>
    </w:p>
    <w:p w14:paraId="678DEC7D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17FBD17" w14:textId="77777777" w:rsidR="00ED3026" w:rsidRDefault="00263A14" w:rsidP="00C231C1">
      <w:pPr>
        <w:pStyle w:val="Bilagarubrik"/>
      </w:pPr>
    </w:p>
    <w:p w14:paraId="2C32F8C8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32025B4B" w14:textId="77777777" w:rsidR="00ED3026" w:rsidRDefault="00263A14" w:rsidP="00C231C1">
      <w:pPr>
        <w:pStyle w:val="Bilagarubrik"/>
      </w:pPr>
    </w:p>
    <w:p w14:paraId="69B948E4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BFB5C34" w14:textId="77777777" w:rsidR="00ED3026" w:rsidRDefault="00263A14" w:rsidP="00C231C1">
      <w:pPr>
        <w:pStyle w:val="Bilagarubrik"/>
      </w:pPr>
    </w:p>
    <w:p w14:paraId="13754E98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0BFB85A" w14:textId="77777777" w:rsidR="00ED3026" w:rsidRDefault="00263A14" w:rsidP="00C231C1">
      <w:pPr>
        <w:pStyle w:val="Bilagarubrik"/>
      </w:pPr>
    </w:p>
    <w:p w14:paraId="1443A18D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2084FE3" w14:textId="77777777" w:rsidR="00ED3026" w:rsidRDefault="00263A14" w:rsidP="00C231C1">
      <w:pPr>
        <w:pStyle w:val="Bilagarubrik"/>
      </w:pPr>
    </w:p>
    <w:p w14:paraId="0EB51A8D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52FD177" w14:textId="77777777" w:rsidR="00ED3026" w:rsidRDefault="00263A14" w:rsidP="00C231C1">
      <w:pPr>
        <w:pStyle w:val="Bilagarubrik"/>
      </w:pPr>
    </w:p>
    <w:p w14:paraId="6E77F934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1E0407AD" w14:textId="77777777" w:rsidR="00ED3026" w:rsidRDefault="00263A14" w:rsidP="00C231C1">
      <w:pPr>
        <w:pStyle w:val="Bilagarubrik"/>
      </w:pPr>
    </w:p>
    <w:p w14:paraId="7B6BD053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687C6842" w14:textId="77777777" w:rsidR="00ED3026" w:rsidRDefault="00263A14" w:rsidP="00C231C1">
      <w:pPr>
        <w:pStyle w:val="Bilagarubrik"/>
      </w:pPr>
    </w:p>
    <w:p w14:paraId="4E28E6A1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0C7F695" w14:textId="77777777" w:rsidR="00ED3026" w:rsidRDefault="00263A14" w:rsidP="00C231C1">
      <w:pPr>
        <w:pStyle w:val="Bilagarubrik"/>
      </w:pPr>
    </w:p>
    <w:p w14:paraId="15A78D64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797B9A3E" w14:textId="77777777" w:rsidR="00ED3026" w:rsidRDefault="00263A14" w:rsidP="00C231C1">
      <w:pPr>
        <w:pStyle w:val="Bilagarubrik"/>
      </w:pPr>
    </w:p>
    <w:p w14:paraId="49210725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33C955B7" w14:textId="77777777" w:rsidR="00ED3026" w:rsidRDefault="00263A14" w:rsidP="00C231C1">
      <w:pPr>
        <w:pStyle w:val="Bilagarubrik"/>
      </w:pPr>
    </w:p>
    <w:p w14:paraId="28C2BFAE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07ECF8AA" w14:textId="77777777" w:rsidR="00ED3026" w:rsidRDefault="00263A14" w:rsidP="00C231C1">
      <w:pPr>
        <w:pStyle w:val="Bilagarubrik"/>
      </w:pPr>
    </w:p>
    <w:p w14:paraId="59D99D29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1E56FD21" w14:textId="77777777" w:rsidR="00ED3026" w:rsidRDefault="00263A14" w:rsidP="00C231C1">
      <w:pPr>
        <w:pStyle w:val="Bilagarubrik"/>
      </w:pPr>
    </w:p>
    <w:p w14:paraId="60657702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4706C756" w14:textId="77777777" w:rsidR="00ED3026" w:rsidRDefault="00263A14" w:rsidP="00C231C1">
      <w:pPr>
        <w:pStyle w:val="Bilagarubrik"/>
      </w:pPr>
    </w:p>
    <w:p w14:paraId="0230D0C4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71080A4" w14:textId="77777777" w:rsidR="00ED3026" w:rsidRDefault="00263A14" w:rsidP="00C231C1">
      <w:pPr>
        <w:pStyle w:val="Bilagarubrik"/>
      </w:pPr>
    </w:p>
    <w:p w14:paraId="5E300C5F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5D514FC2" w14:textId="77777777" w:rsidR="00ED3026" w:rsidRDefault="00263A14" w:rsidP="00C231C1">
      <w:pPr>
        <w:pStyle w:val="Bilagarubrik"/>
      </w:pPr>
    </w:p>
    <w:p w14:paraId="71012706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AE4FB06" w14:textId="77777777" w:rsidR="00ED3026" w:rsidRDefault="00263A14" w:rsidP="00C231C1">
      <w:pPr>
        <w:pStyle w:val="Bilagarubrik"/>
      </w:pPr>
    </w:p>
    <w:p w14:paraId="77E6D888" w14:textId="77777777" w:rsidR="00ED3026" w:rsidRDefault="00263A14" w:rsidP="00ED3026">
      <w:pPr>
        <w:pStyle w:val="Brdtext"/>
        <w:rPr>
          <w:sz w:val="30"/>
        </w:rPr>
      </w:pPr>
      <w:r>
        <w:br w:type="page"/>
      </w:r>
    </w:p>
    <w:p w14:paraId="24C931A5" w14:textId="2D7EE368" w:rsidR="00110C85" w:rsidRPr="00C231C1" w:rsidRDefault="00110C85" w:rsidP="00C231C1">
      <w:pPr>
        <w:pStyle w:val="Bilagarubrik"/>
        <w:sectPr w:rsidR="00110C85" w:rsidRPr="00C231C1" w:rsidSect="00155500">
          <w:headerReference w:type="even" r:id="rId33"/>
          <w:headerReference w:type="default" r:id="rId34"/>
          <w:footerReference w:type="even" r:id="rId35"/>
          <w:footerReference w:type="default" r:id="rId36"/>
          <w:headerReference w:type="first" r:id="rId37"/>
          <w:footerReference w:type="first" r:id="rId38"/>
          <w:pgSz w:w="9356" w:h="13721" w:code="9"/>
          <w:pgMar w:top="794" w:right="2438" w:bottom="1191" w:left="1021" w:header="0" w:footer="709" w:gutter="0"/>
          <w:cols w:space="708"/>
          <w:docGrid w:linePitch="360"/>
        </w:sectPr>
      </w:pPr>
    </w:p>
    <w:sdt>
      <w:sdtPr>
        <w:alias w:val="Departementsnamn"/>
        <w:tag w:val="Departementsnamn"/>
        <w:id w:val="2118557928"/>
        <w:lock w:val="sdtLocked"/>
        <w:dataBinding w:prefixMappings="xmlns:ns0='http://rkdhs/mallar/lagstiftning/Skr/Skr.xsd'" w:xpath="/ns0:dokumentvärden[1]/ns0:departementsnamn[1]" w:storeItemID="{068625C3-B546-44A5-B525-B7CC092E5AD6}"/>
        <w:text/>
      </w:sdtPr>
      <w:sdtEndPr/>
      <w:sdtContent>
        <w:p w14:paraId="71754D99" w14:textId="78B096A7" w:rsidR="002D5EE0" w:rsidRDefault="00263A14" w:rsidP="00263A14">
          <w:pPr>
            <w:pStyle w:val="Proprubrik"/>
            <w:spacing w:after="190"/>
          </w:pPr>
          <w:r>
            <w:t>Socialdepartementet</w:t>
          </w:r>
        </w:p>
      </w:sdtContent>
    </w:sdt>
    <w:p w14:paraId="3C2ED82D" w14:textId="77777777" w:rsidR="002D5EE0" w:rsidRDefault="00263A14" w:rsidP="000641A6">
      <w:pPr>
        <w:pStyle w:val="Proputdrag"/>
      </w:pPr>
      <w:bookmarkStart w:id="14" w:name="_Toc19182435"/>
      <w:r>
        <w:t xml:space="preserve">Utdrag ur protokoll vid regeringssammanträde </w:t>
      </w:r>
      <w:sdt>
        <w:sdtPr>
          <w:alias w:val="Datum"/>
          <w:tag w:val="Datum"/>
          <w:id w:val="1508867760"/>
          <w:date w:fullDate="2019-09-12T00:00:00Z">
            <w:dateFormat w:val="'den' d MMMM yyyy"/>
            <w:lid w:val="sv-SE"/>
            <w:storeMappedDataAs w:val="dateTime"/>
            <w:calendar w:val="gregorian"/>
          </w:date>
        </w:sdtPr>
        <w:sdtEndPr/>
        <w:sdtContent>
          <w:r>
            <w:t>den 12 september 2019</w:t>
          </w:r>
        </w:sdtContent>
      </w:sdt>
      <w:bookmarkEnd w:id="14"/>
    </w:p>
    <w:p w14:paraId="6C27F7E8" w14:textId="77777777" w:rsidR="002D5EE0" w:rsidRDefault="00263A14" w:rsidP="000641A6">
      <w:pPr>
        <w:pStyle w:val="Brdtext"/>
        <w:jc w:val="left"/>
      </w:pPr>
    </w:p>
    <w:p w14:paraId="545E7D03" w14:textId="59C59FA8" w:rsidR="002D5EE0" w:rsidRDefault="00263A14" w:rsidP="000641A6">
      <w:pPr>
        <w:pStyle w:val="Brdtext"/>
        <w:jc w:val="left"/>
      </w:pPr>
      <w:r>
        <w:t xml:space="preserve">Närvarande: </w:t>
      </w:r>
      <w:sdt>
        <w:sdtPr>
          <w:alias w:val="Narvarande"/>
          <w:tag w:val="Narvarande"/>
          <w:id w:val="1592354236"/>
          <w:lock w:val="sdtLocked"/>
          <w:dataBinding w:prefixMappings="xmlns:ns0='http://rkdhs/mallar/lagstiftning/Skr/Skr.xsd'" w:xpath="/ns0:dokumentvärden[1]/ns0:närvarande[1]" w:storeItemID="{068625C3-B546-44A5-B525-B7CC092E5AD6}"/>
          <w:text w:multiLine="1"/>
        </w:sdtPr>
        <w:sdtEndPr/>
        <w:sdtContent>
          <w:r>
            <w:t>statsminister Löfven, ordförande, och statsråden Lövin, Baylan, Hallengren, Andersson, Bolund, Shekarabi, Ygeman, Eriksson, Ekström, Nilsson, Lindhagen, Hallberg, Nordmark</w:t>
          </w:r>
        </w:sdtContent>
      </w:sdt>
    </w:p>
    <w:p w14:paraId="47EEAE23" w14:textId="77777777" w:rsidR="002D5EE0" w:rsidRDefault="00263A14" w:rsidP="000641A6">
      <w:pPr>
        <w:pStyle w:val="Brdtext"/>
        <w:jc w:val="left"/>
      </w:pPr>
    </w:p>
    <w:p w14:paraId="2A9B4A96" w14:textId="6E2A35A2" w:rsidR="002D5EE0" w:rsidRDefault="00263A14" w:rsidP="000641A6">
      <w:pPr>
        <w:pStyle w:val="Brdtext"/>
        <w:jc w:val="left"/>
      </w:pPr>
      <w:r>
        <w:t xml:space="preserve">Föredragande: statsrådet </w:t>
      </w:r>
      <w:sdt>
        <w:sdtPr>
          <w:alias w:val="Foredragande"/>
          <w:tag w:val="Foredragande"/>
          <w:id w:val="-1423715855"/>
          <w:text w:multiLine="1"/>
        </w:sdtPr>
        <w:sdtEndPr/>
        <w:sdtContent>
          <w:r>
            <w:t>Lena Hallengren</w:t>
          </w:r>
        </w:sdtContent>
      </w:sdt>
    </w:p>
    <w:p w14:paraId="2289161D" w14:textId="77777777" w:rsidR="002D5EE0" w:rsidRPr="00827386" w:rsidRDefault="00263A14" w:rsidP="000641A6">
      <w:pPr>
        <w:pStyle w:val="Brdtext"/>
        <w:jc w:val="left"/>
        <w:rPr>
          <w:szCs w:val="21"/>
        </w:rPr>
      </w:pPr>
    </w:p>
    <w:p w14:paraId="0022242A" w14:textId="77777777" w:rsidR="002D5EE0" w:rsidRPr="008B7E85" w:rsidRDefault="00263A14" w:rsidP="0044419F">
      <w:pPr>
        <w:pStyle w:val="Slutstreck"/>
      </w:pPr>
      <w:r w:rsidRPr="008B7E85">
        <w:t>                    </w:t>
      </w:r>
    </w:p>
    <w:p w14:paraId="38D219A1" w14:textId="77777777" w:rsidR="002D5EE0" w:rsidRPr="006E102E" w:rsidRDefault="00263A14" w:rsidP="000641A6">
      <w:pPr>
        <w:pStyle w:val="Brdtext"/>
        <w:jc w:val="left"/>
        <w:rPr>
          <w:sz w:val="18"/>
          <w:szCs w:val="18"/>
        </w:rPr>
      </w:pPr>
    </w:p>
    <w:p w14:paraId="6F2DFC12" w14:textId="77777777" w:rsidR="002D5EE0" w:rsidRDefault="00263A14" w:rsidP="000641A6">
      <w:pPr>
        <w:pStyle w:val="Brdtext"/>
        <w:jc w:val="left"/>
      </w:pPr>
    </w:p>
    <w:p w14:paraId="522C2ACF" w14:textId="3FDAD694" w:rsidR="002D5EE0" w:rsidRDefault="00263A14" w:rsidP="000641A6">
      <w:pPr>
        <w:pStyle w:val="Brdtext"/>
        <w:jc w:val="left"/>
      </w:pPr>
      <w:r>
        <w:t xml:space="preserve">Regeringen beslutar skrivelse </w:t>
      </w:r>
      <w:sdt>
        <w:sdtPr>
          <w:alias w:val="Rubrik"/>
          <w:tag w:val="Rubrik"/>
          <w:id w:val="404876568"/>
          <w:lock w:val="sdtContentLocked"/>
          <w:dataBinding w:prefixMappings="xmlns:ns0='http://rkdhs/mallar/lagstiftning/Skr/Skr.xsd'" w:xpath="/ns0:dokumentvärden[1]/ns0:titel[1]" w:storeItemID="{068625C3-B546-44A5-B525-B7CC092E5AD6}"/>
          <w:text w:multiLine="1"/>
        </w:sdtPr>
        <w:sdtEndPr/>
        <w:sdtContent>
          <w:r>
            <w:t>Riksrevisionens rapport om bostadsbidrag och trångboddhet</w:t>
          </w:r>
        </w:sdtContent>
      </w:sdt>
    </w:p>
    <w:p w14:paraId="0373332D" w14:textId="77777777" w:rsidR="002D5EE0" w:rsidRDefault="00263A14" w:rsidP="000641A6">
      <w:pPr>
        <w:pStyle w:val="Brdtext"/>
      </w:pPr>
    </w:p>
    <w:p w14:paraId="757EEF01" w14:textId="77777777" w:rsidR="00110C85" w:rsidRPr="00025171" w:rsidRDefault="00110C85" w:rsidP="009C61A6">
      <w:pPr>
        <w:pStyle w:val="Brdtextmedindrag"/>
      </w:pPr>
    </w:p>
    <w:sectPr w:rsidR="00110C85" w:rsidRPr="00025171" w:rsidSect="00155500">
      <w:headerReference w:type="even" r:id="rId39"/>
      <w:headerReference w:type="default" r:id="rId40"/>
      <w:footerReference w:type="even" r:id="rId41"/>
      <w:footerReference w:type="default" r:id="rId42"/>
      <w:headerReference w:type="first" r:id="rId43"/>
      <w:footerReference w:type="first" r:id="rId44"/>
      <w:pgSz w:w="9356" w:h="13721" w:code="9"/>
      <w:pgMar w:top="794" w:right="2438" w:bottom="1191" w:left="1021" w:header="0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E56927A" w14:textId="77777777" w:rsidR="00063114" w:rsidRDefault="00063114" w:rsidP="00F8009C">
      <w:r>
        <w:separator/>
      </w:r>
    </w:p>
  </w:endnote>
  <w:endnote w:type="continuationSeparator" w:id="0">
    <w:p w14:paraId="5E986DE9" w14:textId="77777777" w:rsidR="00063114" w:rsidRDefault="00063114" w:rsidP="00F8009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rade Gothic Pro">
    <w:panose1 w:val="02000500000000000000"/>
    <w:charset w:val="00"/>
    <w:family w:val="modern"/>
    <w:notTrueType/>
    <w:pitch w:val="variable"/>
    <w:sig w:usb0="800000AF" w:usb1="5000204A" w:usb2="00000000" w:usb3="00000000" w:csb0="0000009B" w:csb1="00000000"/>
  </w:font>
  <w:font w:name="TradeGothic CondEighteen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Trade Gothic LT Std Cn">
    <w:panose1 w:val="00000506000000000000"/>
    <w:charset w:val="00"/>
    <w:family w:val="modern"/>
    <w:notTrueType/>
    <w:pitch w:val="variable"/>
    <w:sig w:usb0="800000AF" w:usb1="4000204A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E3A0F26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5920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15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B08696A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Textruta 4" o:spid="_x0000_s1029" type="#_x0000_t202" style="position:absolute;left:0;text-align:left;margin-left:5.4pt;margin-top:610.95pt;width:44.2pt;height:9.6pt;z-index:2516659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YcSHjgIAAJEFAAAOAAAAZHJzL2Uyb0RvYy54bWysVFFv2yAQfp+0/4B4Xx2nSbdGdaqsVadJ&#10;VVstnfpMMDTWMDAgsbNfvw9sJ1nXl057sYH77o77+O4uLttaka1wvjK6oPnJiBKhuSkr/VzQ7483&#10;Hz5R4gPTJVNGi4LuhKeX8/fvLho7E2OzNqoUjiCI9rPGFnQdgp1lmedrUTN/YqzQMErjahawdc9Z&#10;6ViD6LXKxqPRWdYYV1pnuPAep9edkc5TfCkFD/dSehGIKijuFtLXpe8qfrP5BZs9O2bXFe+vwf7h&#10;FjWrNJLuQ12zwMjGVX+FqivujDcynHBTZ0bKiotUA6rJRy+qWa6ZFakWkOPtnib//8Lyu+2DI1WJ&#10;t5tSolmNN3oUbXAbFDCJ9DTWz4BaWuBC+9m0gA7nHoex6la6Ov5RD4EdRO/25CIY4TicnuWnE1g4&#10;TPk4Px8n8rODs3U+fBGmJnFRUIe3S5Sy7a0PuAigAyTm8kZV5U2lVNpEvYgr5ciW4aVVSFeExx8o&#10;pUlT0LPT6SgF1ia6d5GVjmFEUkyfLhbeFZhWYadExCj9TUgwlup8JTfjXOh9/oSOKIlUb3Hs8Ydb&#10;vcW5qwMeKbPRYe9cV9q4VH1qsQNl5Y+BMtnhQfhR3XEZ2lWbpHI6vP/KlDvIwpmur7zlNxUe75b5&#10;8MAcGgnvjeEQ7vGRyoB8068oWRv367XziIe+YaWkQWMW1P/cMCcoUV81lH+eT6KMQtpMph+hI+KO&#10;Latji97UVwaKyDGGLE/LiA9qWEpn6ifMkEXMChPTHLkLGoblVejGBWYQF4tFAqF3LQu3eml5DB1Z&#10;jtJ8bJ+Ys71+A4R/Z4YWZrMXMu6w0dPbxSZAiknjkeeO1Z5/9H2Sfj+j4mA53ifUYZLOfwM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pWHEh44CAACR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3B08696A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FB717D1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45440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6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82CE6FF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Textruta 1" o:spid="_x0000_s1030" type="#_x0000_t202" style="position:absolute;left:0;text-align:left;margin-left:393pt;margin-top:611.25pt;width:44.2pt;height:9.6pt;z-index:2516454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0A7MjgIAAJEFAAAOAAAAZHJzL2Uyb0RvYy54bWysVFFv2yAQfp+0/4B4Xx2nabZGdaqsVadJ&#10;VVstnfpMMDTWMDAgsbNfvw9sJ1nXl057sYH77o77+O4uLttaka1wvjK6oPnJiBKhuSkr/VzQ7483&#10;Hz5R4gPTJVNGi4LuhKeX8/fvLho7E2OzNqoUjiCI9rPGFnQdgp1lmedrUTN/YqzQMErjahawdc9Z&#10;6ViD6LXKxqPRNGuMK60zXHiP0+vOSOcpvpSCh3spvQhEFRR3C+nr0ncVv9n8gs2eHbPrivfXYP9w&#10;i5pVGkn3oa5ZYGTjqr9C1RV3xhsZTripMyNlxUWqAdXkoxfVLNfMilQLyPF2T5P/f2H53fbBkarE&#10;200p0azGGz2KNrgNCsgjPY31M6CWFrjQfjYtoMO5x2GsupWujn/UQ2AH0bs9uQhGOA7PpvnpBBYO&#10;Uz7Oz8eJ/OzgbJ0PX4SpSVwU1OHtEqVse+sDLgLoAIm5vFFVeVMplTZRL+JKObJleGkV0hXh8QdK&#10;adIUdHp6NkqBtYnuXWSlYxiRFNOni4V3BaZV2CkRMUp/ExKMpTpfyc04F3qfP6EjSiLVWxx7/OFW&#10;b3Hu6oBHymx02DvXlTYuVZ9a7EBZ+WOgTHZ4EH5Ud1yGdtUmqUyG91+ZcgdZONP1lbf8psLj3TIf&#10;HphDI+G9MRzCPT5SGZBv+hUla+N+vXYe8dA3rJQ0aMyC+p8b5gQl6quG8s/zSZRRSJvJ2UfoiLhj&#10;y+rYojf1lYEicowhy9My4oMaltKZ+gkzZBGzwsQ0R+6ChmF5FbpxgRnExWKRQOhdy8KtXloeQ0eW&#10;ozQf2yfmbK/fAOHfmaGF2eyFjDts9PR2sQmQYtJ45LljtecffZ+k38+oOFiO9wl1mKTz3wA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Dl0A7M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382CE6FF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C10477D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46464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4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51E84B70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31" type="#_x0000_t202" style="position:absolute;left:0;text-align:left;margin-left:393pt;margin-top:611.25pt;width:44.2pt;height:9.6pt;z-index:2516464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lvfwjgIAAJEFAAAOAAAAZHJzL2Uyb0RvYy54bWysVFFv2yAQfp+0/4B4Xx2nabdGcaqsVadJ&#10;VVutnfpMMCTWMDAgsbNfvw9sJ1nXl057sYH77o77+O5ml22tyFY4Xxld0PxkRInQ3JSVXhX0+9PN&#10;h0+U+MB0yZTRoqA74enl/P27WWOnYmzWRpXCEQTRftrYgq5DsNMs83wtauZPjBUaRmlczQK2bpWV&#10;jjWIXqtsPBqdZ41xpXWGC+9xet0Z6TzFl1LwcC+lF4GoguJuIX1d+i7jN5vP2HTlmF1XvL8G+4db&#10;1KzSSLoPdc0CIxtX/RWqrrgz3shwwk2dGSkrLlINqCYfvajmcc2sSLWAHG/3NPn/F5bfbR8cqUq8&#10;3YQSzWq80ZNog9uggDzS01g/BerRAhfaz6YFdDj3OIxVt9LV8Y96COwgercnF8EIx+HZeX46gYXD&#10;lI/zi3EiPzs4W+fDF2FqEhcFdXi7RCnb3vqAiwA6QGIub1RV3lRKpU3Ui7hSjmwZXlqFdEV4/IFS&#10;mjQFPT89G6XA2kT3LrLSMYxIiunTxcK7AtMq7JSIGKW/CQnGUp2v5GacC73Pn9ARJZHqLY49/nCr&#10;tzh3dcAjZTY67J3rShuXqk8tdqCs/DFQJjs8CD+qOy5Du2yTVMbD+y9NuYMsnOn6ylt+U+HxbpkP&#10;D8yhkfDeGA7hHh+pDMg3/YqStXG/XjuPeOgbVkoaNGZB/c8Nc4IS9VVD+Rf5JMoopM3k7CN0RNyx&#10;ZXls0Zv6ykAROcaQ5WkZ8UENS+lM/YwZsohZYWKaI3dBw7C8Ct24wAziYrFIIPSuZeFWP1oeQ0eW&#10;ozSf2mfmbK/fAOHfmaGF2fSFjDts9PR2sQmQYtJ45LljtecffZ+k38+oOFiO9wl1mKTz3wA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ATlvfw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51E84B70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F102A24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6944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18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C3D9F8C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_x0000_s1034" type="#_x0000_t202" style="position:absolute;left:0;text-align:left;margin-left:5.4pt;margin-top:610.95pt;width:44.2pt;height:9.6pt;z-index:2516669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BCrVjgIAAJEFAAAOAAAAZHJzL2Uyb0RvYy54bWysVFFP2zAQfp+0/2D5faQphUFFijoQ0yQE&#10;aGXi2XVsGs2xPdtt0v16PjtJ2zFemPaS2L7v7nzffb6Ly7ZWZCOcr4wuaH40okRobspKPxf0x+PN&#10;pzNKfGC6ZMpoUdCt8PRy9vHDRWOnYmxWRpXCEQTRftrYgq5CsNMs83wlauaPjBUaRmlczQK27jkr&#10;HWsQvVbZeDQ6zRrjSusMF97j9Loz0lmKL6Xg4V5KLwJRBcXdQvq69F3Gbza7YNNnx+yq4v012D/c&#10;omaVRtJdqGsWGFm76q9QdcWd8UaGI27qzEhZcZFqQDX56FU1ixWzItUCcrzd0eT/X1h+t3lwpCrR&#10;O3RKsxo9ehRtcGsUMIn0NNZPgVpY4EL7xbSADuceh7HqVro6/lEPgR1Eb3fkIhjhODw5zY8nsHCY&#10;8nF+Pk7kZ3tn63z4KkxN4qKgDr1LlLLNrQ+4CKADJObyRlXlTaVU2kS9iCvlyIah0yqkK8LjD5TS&#10;pCno6fHJKAXWJrp3kZWOYURSTJ8uFt4VmFZhq0TEKP1dSDCW6nwjN+Nc6F3+hI4oiVTvcezx+1u9&#10;x7mrAx4ps9Fh51xX2rhUfXpie8rKnwNlssOD8IO64zK0yzZJ5Wzo/9KUW8jCme5dectvKjTvlvnw&#10;wBweEvqN4RDu8ZHKgHzTryhZGff7rfOIh75hpaTBwyyo/7VmTlCivmko/zyfRBmFtJmcfIaOiDu0&#10;LA8tel1fGSgixxiyPC0jPqhhKZ2pnzBD5jErTExz5C5oGJZXoRsXmEFczOcJhLdrWbjVC8tj6Mhy&#10;lOZj+8Sc7fUbIPw7MzxhNn0l4w4bPb2drwOkmDQeee5Y7fnHu0/S72dUHCyH+4TaT9LZCwA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UwQq1Y4CAACR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2C3D9F8C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6838D26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47488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9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1DFAE76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35" type="#_x0000_t202" style="position:absolute;left:0;text-align:left;margin-left:393pt;margin-top:611.25pt;width:44.2pt;height:9.6pt;z-index:2516474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8xmijgIAAJEFAAAOAAAAZHJzL2Uyb0RvYy54bWysVF1v2yAUfZ+0/4B4Xx2nH1uiOFXWqtOk&#10;qq3WTn0mGBJrGBiQ2Nmv3wHbSdb1pdNebOCeey/3cO6dXba1IlvhfGV0QfOTESVCc1NWelXQ7083&#10;Hz5R4gPTJVNGi4LuhKeX8/fvZo2dirFZG1UKRxBE+2ljC7oOwU6zzPO1qJk/MVZoGKVxNQvYulVW&#10;OtYgeq2y8Wh0kTXGldYZLrzH6XVnpPMUX0rBw72UXgSiCoq7hfR16buM32w+Y9OVY3Zd8f4a7B9u&#10;UbNKI+k+1DULjGxc9VeouuLOeCPDCTd1ZqSsuEg1oJp89KKaxzWzItUCcrzd0+T/X1h+t31wpCrx&#10;dhNKNKvxRk+iDW6DAvJIT2P9FKhHC1xoP5sW0OHc4zBW3UpXxz/qIbCD6N2eXAQjHIfnF/npGSwc&#10;pnycT8aJ/OzgbJ0PX4SpSVwU1OHtEqVse+sDLgLoAIm5vFFVeVMplTZRL+JKObJleGkV0hXh8QdK&#10;adIU9OL0fJQCaxPdu8hKxzAiKaZPFwvvCkyrsFMiYpT+JiQYS3W+kptxLvQ+f0JHlESqtzj2+MOt&#10;3uLc1QGPlNnosHeuK21cqj612IGy8sdAmezwIPyo7rgM7bJNUpkM77805Q6ycKbrK2/5TYXHu2U+&#10;PDCHRsJ7YziEe3ykMiDf9CtK1sb9eu084qFvWClp0JgF9T83zAlK1FcN5U/ysyijkDZn5x+hI+KO&#10;Lctji97UVwaKyDGGLE/LiA9qWEpn6mfMkEXMChPTHLkLGoblVejGBWYQF4tFAqF3LQu3+tHyGDqy&#10;HKX51D4zZ3v9Bgj/zgwtzKYvZNxho6e3i02AFJPGI88dqz3/6Psk/X5GxcFyvE+owySd/wY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Dl8xmi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31DFAE76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E9BBF4E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48512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7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13398E1D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36" type="#_x0000_t202" style="position:absolute;left:0;text-align:left;margin-left:393pt;margin-top:611.25pt;width:44.2pt;height:9.6pt;z-index:2516485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c3LSjgIAAJEFAAAOAAAAZHJzL2Uyb0RvYy54bWysVF1v2yAUfZ+0/4B4Xx2nX2sUp8padZpU&#10;tdXaqc8EQ2INAwMSO/v1PWA7ybq+dNqLDdxz7+Uezr3Ty7ZWZCOcr4wuaH40okRobspKLwv64+nm&#10;02dKfGC6ZMpoUdCt8PRy9vHDtLETMTYro0rhCIJoP2lsQVch2EmWeb4SNfNHxgoNozSuZgFbt8xK&#10;xxpEr1U2Ho3Ossa40jrDhfc4ve6MdJbiSyl4uJfSi0BUQXG3kL4ufRfxm82mbLJ0zK4q3l+D/cMt&#10;alZpJN2FumaBkbWr/gpVV9wZb2Q44qbOjJQVF6kGVJOPXlXzuGJWpFpAjrc7mvz/C8vvNg+OVCXe&#10;7pwSzWq80ZNog1ujgDzS01g/AerRAhfaL6YFdDj3OIxVt9LV8Y96COwgersjF8EIx+HpWX58AguH&#10;KR/nF+NEfrZ3ts6Hr8LUJC4K6vB2iVK2ufUBFwF0gMRc3qiqvKmUSpuoF3GlHNkwvLQK6Yrw+AOl&#10;NGkKenZ8OkqBtYnuXWSlYxiRFNOni4V3BaZV2CoRMUp/FxKMpTrfyM04F3qXP6EjSiLVexx7/P5W&#10;73Hu6oBHymx02DnXlTYuVZ9abE9Z+XOgTHZ4EH5Qd1yGdtEmqZwP778w5RaycKbrK2/5TYXHu2U+&#10;PDCHRsJ7YziEe3ykMiDf9CtKVsb9fus84qFvWClp0JgF9b/WzAlK1DcN5V/kJ1FGIW1OTs+hI+IO&#10;LYtDi17XVwaKyDGGLE/LiA9qWEpn6mfMkHnMChPTHLkLGoblVejGBWYQF/N5AqF3LQu3+tHyGDqy&#10;HKX51D4zZ3v9Bgj/zgwtzCavZNxho6e383WAFJPGI88dqz3/6Psk/X5GxcFyuE+o/SSdvQA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Cec3LS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13398E1D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F265B6E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7968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21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113E7BD0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_x0000_s1039" type="#_x0000_t202" style="position:absolute;left:0;text-align:left;margin-left:5.4pt;margin-top:610.95pt;width:44.2pt;height:9.6pt;z-index:2516679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6KtYjgIAAJIFAAAOAAAAZHJzL2Uyb0RvYy54bWysVF1v2yAUfZ+0/4B4Xx2nabdGcaqsVadJ&#10;VVutnfpMMCTWMDAgsbNfvwO2k6zrS6e92MA99+vcA7PLtlZkK5yvjC5ofjKiRGhuykqvCvr96ebD&#10;J0p8YLpkymhR0J3w9HL+/t2ssVMxNmujSuEIgmg/bWxB1yHYaZZ5vhY18yfGCg2jNK5mAVu3ykrH&#10;GkSvVTYejc6zxrjSOsOF9zi97ox0nuJLKXi4l9KLQFRBUVtIX5e+y/jN5jM2XTlm1xXvy2D/UEXN&#10;Ko2k+1DXLDCycdVfoeqKO+ONDCfc1JmRsuIi9YBu8tGLbh7XzIrUC8jxdk+T/39h+d32wZGqLOg4&#10;p0SzGjN6Em1wGzQwifQ01k+BerTAhfazaTHm4dzjMHbdSlfHP/ohsIPo3Z5cBCMch2fn+ekEFg5T&#10;Ps4vxon87OBsnQ9fhKlJXBTUYXaJUra99QGFADpAYi5vVFXeVEqlTdSLuFKObBkmrUIqER5/oJQm&#10;TUHPT89GKbA20b2LrHQMI5Ji+nSx8a7BtAo7JSJG6W9CgrHU5yu5GedC7/MndERJpHqLY48/VPUW&#10;564PeKTMRoe9c11p41L36YodKCt/DJTJDg/Cj/qOy9Au2ySV/HQQwNKUO+jCme5iectvKkzvlvnw&#10;wBxuEgaO1yHc4yOVAfumX1GyNu7Xa+cRD4HDSkmDm1lQ/3PDnKBEfdWQ/kU+iToKaTM5+wghEXds&#10;WR5b9Ka+MpAE1I3q0jLigxqW0pn6GY/IImaFiWmO3AUNw/IqdO8FHiEuFosEwuW1LNzqR8tj6Ehz&#10;1OZT+8yc7QUcoPw7M9xhNn2h4w4bPb1dbAK0mEQeie5Y7QeAi5+03z9S8WU53ifU4Smd/wY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AOirWI4CAACS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113E7BD0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C520EAD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49536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22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457E56D4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40" type="#_x0000_t202" style="position:absolute;left:0;text-align:left;margin-left:393pt;margin-top:611.25pt;width:44.2pt;height:9.6pt;z-index:2516495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ld9FkAIAAJIFAAAOAAAAZHJzL2Uyb0RvYy54bWysVMFu2zAMvQ/YPwi6r47TtFuDOEXWosOA&#10;oi3WDj0rspQYk0VNYmJnXz9KtpOs66XDLrYkPpLi0yNnl21t2Fb5UIEteH4y4kxZCWVlVwX//nTz&#10;4RNnAYUthQGrCr5TgV/O37+bNW6qxrAGUyrPKIgN08YVfI3oplkW5FrVIpyAU5aMGnwtkLZ+lZVe&#10;NBS9Ntl4NDrPGvCl8yBVCHR63Rn5PMXXWkm81zooZKbgdDdMX5++y/jN5jMxXXnh1pXsryH+4Ra1&#10;qCwl3Ye6FijYxld/haor6SGAxhMJdQZaV1KlGqiafPSimse1cCrVQuQEt6cp/L+w8m774FlVFnw8&#10;5syKmt7oSbXoN1RAHulpXJgS6tERDtvP0NIzD+eBDmPVrfZ1/FM9jOxE9G5PLgVjkg7PzvPTCVkk&#10;mfJxfjFO5GcHZ+cDflFQs7gouKe3S5SK7W1AughBB0jMFcBU5U1lTNpEvagr49lW0EsbTFckjz9Q&#10;xrKm4OenZ6MU2EJ07yIbG8OopJg+XSy8KzCtcGdUxBj7TWliLNX5Sm4hpbL7/AkdUZpSvcWxxx9u&#10;9Rbnrg7ySJnB4t65riz4VH1qsQNl5Y+BMt3hifCjuuMS22WbpJJPBgEsodyRLjx0jRWcvKno9W5F&#10;wAfhqZPowWk64D19tAFiH/oVZ2vwv147j3gSOFk5a6gzCx5+boRXnJmvlqR/kU+ijjBtJmcfSUjM&#10;H1uWxxa7qa+AJJHTHHIyLSMezbDUHupnGiKLmJVMwkrKXXAcllfYzQsaQlItFglEzesE3tpHJ2Po&#10;SHPU5lP7LLzrBYyk/DsYelhMX+i4w0bP4BYbJC0mkUeiO1b7B6DGT9rvh1ScLMf7hDqM0vlvAAAA&#10;//8DAFBLAwQUAAYACAAAACEA79OYouEAAAANAQAADwAAAGRycy9kb3ducmV2LnhtbEyPwU7DMBBE&#10;70j8g7VI3KjTKDRRiFMBggOVqooWiasbL3FEvI5ipw1/z/YEx50Zzb6p1rPrxQnH0HlSsFwkIJAa&#10;bzpqFXwcXu8KECFqMrr3hAp+MMC6vr6qdGn8md7xtI+t4BIKpVZgYxxKKUNj0emw8AMSe19+dDry&#10;ObbSjPrM5a6XaZKspNMd8QerB3y22HzvJ6fgsH0ykzSzeXtptpsdfsqNzXZK3d7Mjw8gIs7xLwwX&#10;fEaHmpmOfiITRK8gL1a8JbKRpuk9CI4UeZaBOF6kbJmDrCv5f0X9CwAA//8DAFBLAQItABQABgAI&#10;AAAAIQC2gziS/gAAAOEBAAATAAAAAAAAAAAAAAAAAAAAAABbQ29udGVudF9UeXBlc10ueG1sUEsB&#10;Ai0AFAAGAAgAAAAhADj9If/WAAAAlAEAAAsAAAAAAAAAAAAAAAAALwEAAF9yZWxzLy5yZWxzUEsB&#10;Ai0AFAAGAAgAAAAhAAGV30WQAgAAkgUAAA4AAAAAAAAAAAAAAAAALgIAAGRycy9lMm9Eb2MueG1s&#10;UEsBAi0AFAAGAAgAAAAhAO/TmKLhAAAADQEAAA8AAAAAAAAAAAAAAAAA6gQAAGRycy9kb3ducmV2&#10;LnhtbFBLBQYAAAAABAAEAPMAAAD4BQAAAAA=&#10;" o:allowoverlap="f" fillcolor="white [3201]" stroked="f" strokeweight=".5pt">
              <v:textbox style="mso-fit-shape-to-text:t">
                <w:txbxContent>
                  <w:p w14:paraId="457E56D4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9B5810C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0560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20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1727F22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41" type="#_x0000_t202" style="position:absolute;left:0;text-align:left;margin-left:393pt;margin-top:611.25pt;width:44.2pt;height:9.6pt;z-index:2516505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XP5vjgIAAJIFAAAOAAAAZHJzL2Uyb0RvYy54bWysVMFu2zAMvQ/YPwi6r47TtFuDOkXWosOA&#10;oi2WDj0rspQYk0VNYmJnXz9KtpOs66XDLjYlPpIi+cjLq7Y2bKt8qMAWPD8ZcaashLKyq4J/f7r9&#10;8ImzgMKWwoBVBd+pwK9m799dNm6qxrAGUyrPyIkN08YVfI3oplkW5FrVIpyAU5aUGnwtkI5+lZVe&#10;NOS9Ntl4NDrPGvCl8yBVCHR70yn5LPnXWkl80DooZKbg9DZMX5++y/jNZpdiuvLCrSvZP0P8wytq&#10;UVkKund1I1Cwja/+clVX0kMAjScS6gy0rqRKOVA2+ehFNou1cCrlQsUJbl+m8P/cyvvto2dVWfAx&#10;lceKmnr0pFr0G0ogj+VpXJgSauEIh+1naKnNw32gy5h1q30d/5QPIz152u2LS86YpMuz8/x0QhpJ&#10;qnycX1A88p4djJ0P+EVBzaJQcE+9SyUV27uAHXSAxFgBTFXeVsakQ+SLujaebQV12mB6Ijn/A2Us&#10;awp+fno2So4tRPPOs7HRjUqM6cPFxLsEk4Q7oyLG2G9KU8VSnq/EFlIqu4+f0BGlKdRbDHv84VVv&#10;Me7yIIsUGSzujevKgk/ZpxE7lKz8MZRMd3jqzVHeUcR22Saq5OOBAEsod8QLD91gBSdvK+renQj4&#10;KDxNEjWctgM+0EcboOpDL3G2Bv/rtfuIJ4KTlrOGJrPg4edGeMWZ+WqJ+hf5JPII02Fy9jES1x9r&#10;lscau6mvgSiR0x5yMokRj2YQtYf6mZbIPEYllbCSYhccB/Eau31BS0iq+TyBaHidwDu7cDK6jmWO&#10;3Hxqn4V3PYGRmH8PwwyL6Qsed9hoGdx8g8TFRPJY6K6qfQNo8NOY9Esqbpbjc0IdVunsNwA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AuXP5vjgIAAJI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01727F22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51A5286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8992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24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A79255A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263A14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_x0000_s1044" type="#_x0000_t202" style="position:absolute;left:0;text-align:left;margin-left:5.4pt;margin-top:610.95pt;width:44.2pt;height:9.6pt;z-index:2516689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2JwXkAIAAJIFAAAOAAAAZHJzL2Uyb0RvYy54bWysVFFP2zAQfp+0/2D5faQphUFFijoQ0yQE&#10;aGXi2XVsGs3xefa1SffrOTtJ2zFemPaS2L7v7nyfv7uLy7Y2bKN8qMAWPD8acaashLKyzwX/8Xjz&#10;6YyzgMKWwoBVBd+qwC9nHz9cNG6qxrACUyrPKIgN08YVfIXoplkW5ErVIhyBU5aMGnwtkLb+OSu9&#10;aCh6bbLxaHSaNeBL50GqEOj0ujPyWYqvtZJ4r3VQyEzB6W6Yvj59l/GbzS7E9NkLt6pkfw3xD7eo&#10;RWUp6S7UtUDB1r76K1RdSQ8BNB5JqDPQupIq1UDV5KNX1SxWwqlUC5ET3I6m8P/CyrvNg2dVWfDx&#10;hDMranqjR9WiX1MBk0hP48KUUAtHOGy/QEvPPJwHOoxVt9rX8U/1MLIT0dsduRSMSTo8Oc2PJ2SR&#10;ZMrH+fk4kZ/tnZ0P+FVBzeKi4J7eLlEqNrcB6SIEHSAxVwBTlTeVMWkT9aKujGcbQS9tMF2RPP5A&#10;Gcuagp8en4xSYAvRvYtsbAyjkmL6dLHwrsC0wq1REWPsd6WJsVTnG7mFlMru8id0RGlK9R7HHr+/&#10;1XucuzrII2UGizvnurLgU/WpxfaUlT8HynSHJ8IP6o5LbJdtkkp+NghgCeWWdOGha6zg5E1Fr3cr&#10;Aj4IT51ED07TAe/pow0Q+9CvOFuB//3WecSTwMnKWUOdWfDway284sx8syT983wSdYRpMzn5TEJi&#10;/tCyPLTYdX0FJImc5pCTaRnxaIal9lA/0RCZx6xkElZS7oLjsLzCbl7QEJJqPk8gal4n8NYunIyh&#10;I81Rm4/tk/CuFzCS8u9g6GExfaXjDhs9g5uvkbSYRB6J7ljtH4AaP2m/H1JxshzuE2o/SmcvAAAA&#10;//8DAFBLAwQUAAYACAAAACEAlhHwiN8AAAALAQAADwAAAGRycy9kb3ducmV2LnhtbEyPQWvDMAyF&#10;74P+B6PBbquTUEaTxSnr2A4rlLJ2sKsba3FYLIfYabN/P/XUnsSTHk/fK1eT68QJh9B6UpDOExBI&#10;tTctNQq+Du+PSxAhajK684QK/jDAqprdlbow/kyfeNrHRnAIhUIrsDH2hZShtuh0mPseiW8/fnA6&#10;shwaaQZ95nDXySxJnqTTLfEHq3t8tVj/7ken4LBdm1GayXy81dvNDr/lxi52Sj3cTy/PICJO8WqG&#10;Cz6jQ8VMRz+SCaJjnTB55JllaQ6CHXmegTheNos0BVmV8rZD9Q8AAP//AwBQSwECLQAUAAYACAAA&#10;ACEAtoM4kv4AAADhAQAAEwAAAAAAAAAAAAAAAAAAAAAAW0NvbnRlbnRfVHlwZXNdLnhtbFBLAQIt&#10;ABQABgAIAAAAIQA4/SH/1gAAAJQBAAALAAAAAAAAAAAAAAAAAC8BAABfcmVscy8ucmVsc1BLAQIt&#10;ABQABgAIAAAAIQCX2JwXkAIAAJIFAAAOAAAAAAAAAAAAAAAAAC4CAABkcnMvZTJvRG9jLnhtbFBL&#10;AQItABQABgAIAAAAIQCWEfCI3wAAAAsBAAAPAAAAAAAAAAAAAAAAAOoEAABkcnMvZG93bnJldi54&#10;bWxQSwUGAAAAAAQABADzAAAA9gUAAAAA&#10;" o:allowoverlap="f" fillcolor="white [3201]" stroked="f" strokeweight=".5pt">
              <v:textbox style="mso-fit-shape-to-text:t">
                <w:txbxContent>
                  <w:p w14:paraId="3A79255A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263A14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075897C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1584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25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4188529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263A14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45" type="#_x0000_t202" style="position:absolute;left:0;text-align:left;margin-left:393pt;margin-top:611.25pt;width:44.2pt;height:9.6pt;z-index:2516515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5bMkgkAIAAJIFAAAOAAAAZHJzL2Uyb0RvYy54bWysVMFu2zAMvQ/YPwi6r47TpluDOEXWosOA&#10;oi3WDD0rstQYk0VNYmJnXz9KtpOs66XDLrYkPpLi0yNnl21t2Fb5UIEteH4y4kxZCWVlnwv+fXnz&#10;4RNnAYUthQGrCr5TgV/O37+bNW6qxrAGUyrPKIgN08YVfI3oplkW5FrVIpyAU5aMGnwtkLb+OSu9&#10;aCh6bbLxaHSeNeBL50GqEOj0ujPyeYqvtZJ4r3VQyEzB6W6Yvj59V/GbzWdi+uyFW1eyv4b4h1vU&#10;orKUdB/qWqBgG1/9FaqupIcAGk8k1BloXUmVaqBq8tGLah7XwqlUC5ET3J6m8P/Cyrvtg2dVWfDx&#10;hDMranqjpWrRb6iAPNLTuDAl1KMjHLafoaVnHs4DHcaqW+3r+Kd6GNmJ6N2eXArGJB1OzvPTM7JI&#10;MuXj/GKcyM8Ozs4H/KKgZnFRcE9vlygV29uAdBGCDpCYK4CpypvKmLSJelFXxrOtoJc2mK5IHn+g&#10;jGVNwc9PJ6MU2EJ07yIbG8OopJg+XSy8KzCtcGdUxBj7TWliLNX5Sm4hpbL7/AkdUZpSvcWxxx9u&#10;9Rbnrg7ySJnB4t65riz4VH1qsQNl5Y+BMt3hifCjuuMS21WbpJJfDAJYQbkjXXjoGis4eVPR692K&#10;gA/CUyfRg9N0wHv6aAPEPvQrztbgf712HvEkcLJy1lBnFjz83AivODNfLUn/Ij+LOsK0OZt8JCEx&#10;f2xZHVvspr4CkkROc8jJtIx4NMNSe6ifaIgsYlYyCSspd8FxWF5hNy9oCEm1WCQQNa8TeGsfnYyh&#10;I81Rm8v2SXjXCxhJ+Xcw9LCYvtBxh42ewS02SFpMIo9Ed6z2D0CNn7TfD6k4WY73CXUYpfPfAAAA&#10;//8DAFBLAwQUAAYACAAAACEA79OYouEAAAANAQAADwAAAGRycy9kb3ducmV2LnhtbEyPwU7DMBBE&#10;70j8g7VI3KjTKDRRiFMBggOVqooWiasbL3FEvI5ipw1/z/YEx50Zzb6p1rPrxQnH0HlSsFwkIJAa&#10;bzpqFXwcXu8KECFqMrr3hAp+MMC6vr6qdGn8md7xtI+t4BIKpVZgYxxKKUNj0emw8AMSe19+dDry&#10;ObbSjPrM5a6XaZKspNMd8QerB3y22HzvJ6fgsH0ykzSzeXtptpsdfsqNzXZK3d7Mjw8gIs7xLwwX&#10;fEaHmpmOfiITRK8gL1a8JbKRpuk9CI4UeZaBOF6kbJmDrCv5f0X9CwAA//8DAFBLAQItABQABgAI&#10;AAAAIQC2gziS/gAAAOEBAAATAAAAAAAAAAAAAAAAAAAAAABbQ29udGVudF9UeXBlc10ueG1sUEsB&#10;Ai0AFAAGAAgAAAAhADj9If/WAAAAlAEAAAsAAAAAAAAAAAAAAAAALwEAAF9yZWxzLy5yZWxzUEsB&#10;Ai0AFAAGAAgAAAAhALlsySCQAgAAkgUAAA4AAAAAAAAAAAAAAAAALgIAAGRycy9lMm9Eb2MueG1s&#10;UEsBAi0AFAAGAAgAAAAhAO/TmKLhAAAADQEAAA8AAAAAAAAAAAAAAAAA6gQAAGRycy9kb3ducmV2&#10;LnhtbFBLBQYAAAAABAAEAPMAAAD4BQAAAAA=&#10;" o:allowoverlap="f" fillcolor="white [3201]" stroked="f" strokeweight=".5pt">
              <v:textbox style="mso-fit-shape-to-text:t">
                <w:txbxContent>
                  <w:p w14:paraId="04188529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263A14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F45F560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2608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23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CE12AE2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263A14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46" type="#_x0000_t202" style="position:absolute;left:0;text-align:left;margin-left:393pt;margin-top:611.25pt;width:44.2pt;height:9.6pt;z-index:2516526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8ne9kAIAAJIFAAAOAAAAZHJzL2Uyb0RvYy54bWysVE1v2zAMvQ/YfxB0Xx2nX2sQp8hadBhQ&#10;tMXaoWdFlhJjsqhJTOzs15eS7STreumwiy2Jj6T49MjpZVsbtlE+VGALnh+NOFNWQlnZZcF/PN18&#10;+sxZQGFLYcCqgm9V4Jezjx+mjZuoMazAlMozCmLDpHEFXyG6SZYFuVK1CEfglCWjBl8LpK1fZqUX&#10;DUWvTTYejc6yBnzpPEgVAp1ed0Y+S/G1VhLvtQ4KmSk43Q3T16fvIn6z2VRMll64VSX7a4h/uEUt&#10;KktJd6GuBQq29tVfoepKegig8UhCnYHWlVSpBqomH72q5nElnEq1EDnB7WgK/y+svNs8eFaVBR8f&#10;c2ZFTW/0pFr0ayogj/Q0LkwI9egIh+0XaOmZh/NAh7HqVvs6/qkeRnYiersjl4IxSYenZ/nxCVkk&#10;mfJxfjFO5Gd7Z+cDflVQs7gouKe3S5SKzW1AughBB0jMFcBU5U1lTNpEvagr49lG0EsbTFckjz9Q&#10;xrKm4GfHp6MU2EJ07yIbG8OopJg+XSy8KzCtcGtUxBj7XWliLNX5Rm4hpbK7/AkdUZpSvcexx+9v&#10;9R7nrg7ySJnB4s65riz4VH1qsT1l5c+BMt3hifCDuuMS20WbpJKfDwJYQLklXXjoGis4eVPR692K&#10;gA/CUyfRg9N0wHv6aAPEPvQrzlbgf791HvEkcLJy1lBnFjz8WguvODPfLEn/Ij+JOsK0OTk9JyEx&#10;f2hZHFrsur4CkkROc8jJtIx4NMNSe6ifaYjMY1YyCSspd8FxWF5hNy9oCEk1nycQNa8TeGsfnYyh&#10;I81Rm0/ts/CuFzCS8u9g6GExeaXjDhs9g5uvkbSYRB6J7ljtH4AaP2m/H1JxshzuE2o/SmcvAAAA&#10;//8DAFBLAwQUAAYACAAAACEA79OYouEAAAANAQAADwAAAGRycy9kb3ducmV2LnhtbEyPwU7DMBBE&#10;70j8g7VI3KjTKDRRiFMBggOVqooWiasbL3FEvI5ipw1/z/YEx50Zzb6p1rPrxQnH0HlSsFwkIJAa&#10;bzpqFXwcXu8KECFqMrr3hAp+MMC6vr6qdGn8md7xtI+t4BIKpVZgYxxKKUNj0emw8AMSe19+dDry&#10;ObbSjPrM5a6XaZKspNMd8QerB3y22HzvJ6fgsH0ykzSzeXtptpsdfsqNzXZK3d7Mjw8gIs7xLwwX&#10;fEaHmpmOfiITRK8gL1a8JbKRpuk9CI4UeZaBOF6kbJmDrCv5f0X9CwAA//8DAFBLAQItABQABgAI&#10;AAAAIQC2gziS/gAAAOEBAAATAAAAAAAAAAAAAAAAAAAAAABbQ29udGVudF9UeXBlc10ueG1sUEsB&#10;Ai0AFAAGAAgAAAAhADj9If/WAAAAlAEAAAsAAAAAAAAAAAAAAAAALwEAAF9yZWxzLy5yZWxzUEsB&#10;Ai0AFAAGAAgAAAAhALbyd72QAgAAkgUAAA4AAAAAAAAAAAAAAAAALgIAAGRycy9lMm9Eb2MueG1s&#10;UEsBAi0AFAAGAAgAAAAhAO/TmKLhAAAADQEAAA8AAAAAAAAAAAAAAAAA6gQAAGRycy9kb3ducmV2&#10;LnhtbFBLBQYAAAAABAAEAPMAAAD4BQAAAAA=&#10;" o:allowoverlap="f" fillcolor="white [3201]" stroked="f" strokeweight=".5pt">
              <v:textbox style="mso-fit-shape-to-text:t">
                <w:txbxContent>
                  <w:p w14:paraId="0CE12AE2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263A14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1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133D66E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70016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27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60BDB311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_x0000_s1049" type="#_x0000_t202" style="position:absolute;left:0;text-align:left;margin-left:5.4pt;margin-top:610.95pt;width:44.2pt;height:9.6pt;z-index:2516700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Pi/QjwIAAJIFAAAOAAAAZHJzL2Uyb0RvYy54bWysVFFP2zAQfp+0/2D5faQpBUZFijoQ0yQE&#10;aGXi2XVsGs3xefa1SffrOTtJ2zFemPaS2L7v7nyfv7uLy7Y2bKN8qMAWPD8acaashLKyzwX/8Xjz&#10;6TNnAYUthQGrCr5VgV/OPn64aNxUjWEFplSeURAbpo0r+ArRTbMsyJWqRTgCpywZNfhaIG39c1Z6&#10;0VD02mTj0eg0a8CXzoNUIdDpdWfksxRfayXxXuugkJmC090wfX36LuM3m12I6bMXblXJ/hriH25R&#10;i8pS0l2oa4GCrX31V6i6kh4CaDySUGegdSVVqoGqyUevqlmshFOpFiInuB1N4f+FlXebB8+qsuDj&#10;M86sqOmNHlWLfk0FTCI9jQtTQi0c4bD9Ai0983Ae6DBW3Wpfxz/Vw8hORG935FIwJunw5DQ/npBF&#10;kikf5+fjRH62d3Y+4FcFNYuLgnt6u0Sp2NwGpIsQdIDEXAFMVd5UxqRN1Iu6Mp5tBL20wXRF8vgD&#10;ZSxrCn56fDJKgS1E9y6ysTGMSorp08XCuwLTCrdGRYyx35UmxlKdb+QWUiq7y5/QEaUp1Xsce/z+&#10;Vu9x7uogj5QZLO6c68qCT9WnFttTVv4cKNMdngg/qDsusV22nVSOBwEsodySLjx0jRWcvKno9W5F&#10;wAfhqZPowWk64D19tAFiH/oVZyvwv986j3gSOFk5a6gzCx5+rYVXnJlvlqR/nk+ijjBtJidnJCTm&#10;Dy3LQ4td11dAkshpDjmZlhGPZlhqD/UTDZF5zEomYSXlLjgOyyvs5gUNIanm8wSi5nUCb+3CyRg6&#10;0hy1+dg+Ce96ASMp/w6GHhbTVzrusNEzuPkaSYtJ5JHojtX+Aajxk/b7IRUny+E+ofajdPYCAAD/&#10;/wMAUEsDBBQABgAIAAAAIQCWEfCI3wAAAAsBAAAPAAAAZHJzL2Rvd25yZXYueG1sTI9Ba8MwDIXv&#10;g/4Ho8Fuq5NQRpPFKevYDiuUsnawqxtrcVgsh9hps38/9dSexJMeT98rV5PrxAmH0HpSkM4TEEi1&#10;Ny01Cr4O749LECFqMrrzhAr+MMCqmt2VujD+TJ942sdGcAiFQiuwMfaFlKG26HSY+x6Jbz9+cDqy&#10;HBppBn3mcNfJLEmepNMt8Qere3y1WP/uR6fgsF2bUZrJfLzV280Ov+XGLnZKPdxPL88gIk7xaoYL&#10;PqNDxUxHP5IJomOdMHnkmWVpDoIdeZ6BOF42izQFWZXytkP1DwAA//8DAFBLAQItABQABgAIAAAA&#10;IQC2gziS/gAAAOEBAAATAAAAAAAAAAAAAAAAAAAAAABbQ29udGVudF9UeXBlc10ueG1sUEsBAi0A&#10;FAAGAAgAAAAhADj9If/WAAAAlAEAAAsAAAAAAAAAAAAAAAAALwEAAF9yZWxzLy5yZWxzUEsBAi0A&#10;FAAGAAgAAAAhABM+L9CPAgAAkgUAAA4AAAAAAAAAAAAAAAAALgIAAGRycy9lMm9Eb2MueG1sUEsB&#10;Ai0AFAAGAAgAAAAhAJYR8IjfAAAACwEAAA8AAAAAAAAAAAAAAAAA6QQAAGRycy9kb3ducmV2Lnht&#10;bFBLBQYAAAAABAAEAPMAAAD1BQAAAAA=&#10;" o:allowoverlap="f" fillcolor="white [3201]" stroked="f" strokeweight=".5pt">
              <v:textbox style="mso-fit-shape-to-text:t">
                <w:txbxContent>
                  <w:p w14:paraId="60BDB311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1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C1233E3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3632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28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DDEB7AD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50" type="#_x0000_t202" style="position:absolute;left:0;text-align:left;margin-left:393pt;margin-top:611.25pt;width:44.2pt;height:9.6pt;z-index:2516536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0KdLrjwIAAJIFAAAOAAAAZHJzL2Uyb0RvYy54bWysVFFv2yAQfp+0/4B4Xx2nabdGcaqsVadJ&#10;VVutnfpMMCTWMDAgsbNfvw9sJ1nXl057sYH77o777uNml22tyFY4Xxld0PxkRInQ3JSVXhX0+9PN&#10;h0+U+MB0yZTRoqA74enl/P27WWOnYmzWRpXCEQTRftrYgq5DsNMs83wtauZPjBUaRmlczQK2bpWV&#10;jjWIXqtsPBqdZ41xpXWGC+9xet0Z6TzFl1LwcC+lF4GoguJuIX1d+i7jN5vP2HTlmF1XvL8G+4db&#10;1KzSSLoPdc0CIxtX/RWqrrgz3shwwk2dGSkrLlINqCYfvajmcc2sSLWAHG/3NPn/F5bfbR8cqcqC&#10;jtEpzWr06Em0wW1QQB7paayfAvVogQvtZ9OizcO5x2GsupWujn/UQ2AH0bs9uQhGOA7PzvPTCSwc&#10;pnycX4wT+dnB2TofvghTk7goqEPvEqVse+sDLgLoAIm5vFFVeVMplTZRL+JKObJl6LQK6Yrw+AOl&#10;NGkKen56NkqBtYnuXWSlYxiRFNOni4V3BaZV2CkRMUp/ExKMpTpfyc04F3qfP6EjSiLVWxx7/OFW&#10;b3Hu6oBHymx02DvXlTYuVZ+e2IGy8sdAmezwIPyo7rgM7bLtpDIZBLA05Q66cKZ7WN7ymwrdu2U+&#10;PDCHl4SGYzqEe3ykMmDf9CtK1sb9eu084iFwWClp8DIL6n9umBOUqK8a0r/IJ1FHIW0mZx8hJOKO&#10;Lctji97UVwaSyDGHLE/LiA9qWEpn6mcMkUXMChPTHLkLGoblVejmBYYQF4tFAuHxWhZu9aPlMXSk&#10;OWrzqX1mzvYCDlD+nRneMJu+0HGHjZ7eLjYBWkwij0R3rPYNwMNP2u+HVJwsx/uEOozS+W8AAAD/&#10;/wMAUEsDBBQABgAIAAAAIQDv05ii4QAAAA0BAAAPAAAAZHJzL2Rvd25yZXYueG1sTI/BTsMwEETv&#10;SPyDtUjcqNMoNFGIUwGCA5WqihaJqxsvcUS8jmKnDX/P9gTHnRnNvqnWs+vFCcfQeVKwXCQgkBpv&#10;OmoVfBxe7woQIWoyuveECn4wwLq+vqp0afyZ3vG0j63gEgqlVmBjHEopQ2PR6bDwAxJ7X350OvI5&#10;ttKM+szlrpdpkqyk0x3xB6sHfLbYfO8np+CwfTKTNLN5e2m2mx1+yo3Ndkrd3syPDyAizvEvDBd8&#10;RoeamY5+IhNEryAvVrwlspGm6T0IjhR5loE4XqRsmYOsK/l/Rf0LAAD//wMAUEsBAi0AFAAGAAgA&#10;AAAhALaDOJL+AAAA4QEAABMAAAAAAAAAAAAAAAAAAAAAAFtDb250ZW50X1R5cGVzXS54bWxQSwEC&#10;LQAUAAYACAAAACEAOP0h/9YAAACUAQAACwAAAAAAAAAAAAAAAAAvAQAAX3JlbHMvLnJlbHNQSwEC&#10;LQAUAAYACAAAACEA9CnS648CAACSBQAADgAAAAAAAAAAAAAAAAAuAgAAZHJzL2Uyb0RvYy54bWxQ&#10;SwECLQAUAAYACAAAACEA79OYouEAAAANAQAADwAAAAAAAAAAAAAAAADpBAAAZHJzL2Rvd25yZXYu&#10;eG1sUEsFBgAAAAAEAAQA8wAAAPcFAAAAAA==&#10;" o:allowoverlap="f" fillcolor="white [3201]" stroked="f" strokeweight=".5pt">
              <v:textbox style="mso-fit-shape-to-text:t">
                <w:txbxContent>
                  <w:p w14:paraId="3DDEB7AD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1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89171EC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4656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26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053564D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51" type="#_x0000_t202" style="position:absolute;left:0;text-align:left;margin-left:393pt;margin-top:611.25pt;width:44.2pt;height:9.6pt;z-index:2516546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inrnjwIAAJIFAAAOAAAAZHJzL2Uyb0RvYy54bWysVMFu2zAMvQ/YPwi6r47TNluDOEXWosOA&#10;oi3WDj0rspQYk0VNYmJnXz9KtpOs66XDLrYkPpLi0yNnl21t2Fb5UIEteH4y4kxZCWVlVwX//nTz&#10;4RNnAYUthQGrCr5TgV/O37+bNW6qxrAGUyrPKIgN08YVfI3oplkW5FrVIpyAU5aMGnwtkLZ+lZVe&#10;NBS9Ntl4NJpkDfjSeZAqBDq97ox8nuJrrSTeax0UMlNwuhumr0/fZfxm85mYrrxw60r21xD/cIta&#10;VJaS7kNdCxRs46u/QtWV9BBA44mEOgOtK6lSDVRNPnpRzeNaOJVqIXKC29MU/l9Yebd98KwqCz6e&#10;cGZFTW/0pFr0Gyogj/Q0LkwJ9egIh+1naOmZh/NAh7HqVvs6/qkeRnYiercnl4IxSYfnk/z0jCyS&#10;TPk4vxgn8rODs/MBvyioWVwU3NPbJUrF9jYgXYSgAyTmCmCq8qYyJm2iXtSV8Wwr6KUNpiuSxx8o&#10;Y1lT8Mnp+SgFthDdu8jGxjAqKaZPFwvvCkwr3BkVMcZ+U5oYS3W+kltIqew+f0JHlKZUb3Hs8Ydb&#10;vcW5q4M8UmawuHeuKws+VZ9a7EBZ+WOgTHd4Ivyo7rjEdtl2UhkPAlhCuSNdeOgaKzh5U9Hr3YqA&#10;D8JTJ9GD03TAe/poA8Q+9CvO1uB/vXYe8SRwsnLWUGcWPPzcCK84M18tSf8iP4s6wrQ5O/9IQmL+&#10;2LI8tthNfQUkiZzmkJNpGfFohqX2UD/TEFnErGQSVlLuguOwvMJuXtAQkmqxSCBqXifw1j46GUNH&#10;mqM2n9pn4V0vYCTl38HQw2L6QscdNnoGt9ggaTGJPBLdsdo/ADV+0n4/pOJkOd4n1GGUzn8DAAD/&#10;/wMAUEsDBBQABgAIAAAAIQDv05ii4QAAAA0BAAAPAAAAZHJzL2Rvd25yZXYueG1sTI/BTsMwEETv&#10;SPyDtUjcqNMoNFGIUwGCA5WqihaJqxsvcUS8jmKnDX/P9gTHnRnNvqnWs+vFCcfQeVKwXCQgkBpv&#10;OmoVfBxe7woQIWoyuveECn4wwLq+vqp0afyZ3vG0j63gEgqlVmBjHEopQ2PR6bDwAxJ7X350OvI5&#10;ttKM+szlrpdpkqyk0x3xB6sHfLbYfO8np+CwfTKTNLN5e2m2mx1+yo3Ndkrd3syPDyAizvEvDBd8&#10;RoeamY5+IhNEryAvVrwlspGm6T0IjhR5loE4XqRsmYOsK/l/Rf0LAAD//wMAUEsBAi0AFAAGAAgA&#10;AAAhALaDOJL+AAAA4QEAABMAAAAAAAAAAAAAAAAAAAAAAFtDb250ZW50X1R5cGVzXS54bWxQSwEC&#10;LQAUAAYACAAAACEAOP0h/9YAAACUAQAACwAAAAAAAAAAAAAAAAAvAQAAX3JlbHMvLnJlbHNQSwEC&#10;LQAUAAYACAAAACEAPYp6548CAACSBQAADgAAAAAAAAAAAAAAAAAuAgAAZHJzL2Uyb0RvYy54bWxQ&#10;SwECLQAUAAYACAAAACEA79OYouEAAAANAQAADwAAAAAAAAAAAAAAAADpBAAAZHJzL2Rvd25yZXYu&#10;eG1sUEsFBgAAAAAEAAQA8wAAAPcFAAAAAA==&#10;" o:allowoverlap="f" fillcolor="white [3201]" stroked="f" strokeweight=".5pt">
              <v:textbox style="mso-fit-shape-to-text:t">
                <w:txbxContent>
                  <w:p w14:paraId="2053564D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9E4EABD" w14:textId="77777777" w:rsidR="00063114" w:rsidRDefault="00063114" w:rsidP="006923D1">
      <w:pPr>
        <w:pStyle w:val="Sidfot"/>
      </w:pPr>
    </w:p>
  </w:footnote>
  <w:footnote w:type="continuationSeparator" w:id="0">
    <w:p w14:paraId="3325DEA3" w14:textId="77777777" w:rsidR="00063114" w:rsidRPr="006923D1" w:rsidRDefault="00063114" w:rsidP="006923D1">
      <w:pPr>
        <w:pStyle w:val="Sidfot"/>
      </w:pPr>
    </w:p>
  </w:footnote>
  <w:footnote w:type="continuationNotice" w:id="1">
    <w:p w14:paraId="3C892901" w14:textId="77777777" w:rsidR="00063114" w:rsidRDefault="00063114" w:rsidP="006923D1">
      <w:pPr>
        <w:pStyle w:val="RKbas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60829A7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5680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5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1BC18BF" w14:textId="62AE69DA" w:rsidR="00244011" w:rsidRPr="00756E21" w:rsidRDefault="00263A1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1909953747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135212224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Textruta 2" o:spid="_x0000_s1027" type="#_x0000_t202" style="position:absolute;left:0;text-align:left;margin-left:29.4pt;margin-top:35.55pt;width:89.85pt;height:9.6pt;z-index:2516556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MV5OjgIAAJEFAAAOAAAAZHJzL2Uyb0RvYy54bWysVE1v2zAMvQ/YfxB0Xx1nabcGdYqsRYcB&#10;RVusHXpWZKkxJokapcTOfn0p2flY10uHXWxJfCTFp0eenXfWsLXC0ICreHk04kw5CXXjnir+4+Hq&#10;w2fOQhSuFgacqvhGBX4+e//urPVTNYYlmFohoyAuTFtf8WWMfloUQS6VFeEIvHJk1IBWRNriU1Gj&#10;aCm6NcV4NDopWsDaI0gVAp1e9kY+y/G1VjLeah1UZKbidLeYv5i/i/QtZmdi+oTCLxs5XEP8wy2s&#10;aBwl3YW6FFGwFTZ/hbKNRAig45EEW4DWjVS5BqqmHL2o5n4pvMq1EDnB72gK/y+svFnfIWvqih9z&#10;5oSlJ3pQXcQV3X+c2Gl9mBLo3hMsdl+go1fengc6TEV3Gm36UzmM7MTzZsctBWMyOZWTkh6MM0m2&#10;clyejjP5xd7bY4hfFViWFhVHertMqVhfh0g3IegWkpIFME191RiTN0kv6sIgWwt6aRPzHcnjD5Rx&#10;rK34ycfjUQ7sILn3kY1LYVRWzJAuVd5XmFdxY1TCGPddaWIsF/pKbiGlcrv8GZ1QmlK9xXHA72/1&#10;Fue+DvLImcHFnbNtHGCuPrfYnrL655Yy3eOJ8IO60zJ2iy5LZSeABdQb0gVC31fBy6uGHu9ahHgn&#10;kBqJ3puGQ7yljzZA5MOw4mwJ+Pu184QnfZOVs5Yas+Lh10qg4sx8c6T803IySZ2cN5PjT6QjhoeW&#10;xaHFrewFkCJKGkNe5mXCR7NdagT7SDNknrKSSThJuSset8uL2I8LmkFSzecZRL3rRbx2916m0Inl&#10;JM2H7lGgH/QbSfk3sG1hMX0h4x6bPIOfryJJMWs88dyzOvBPfZ+lP8yoNFgO9xm1n6SzZwAAAP//&#10;AwBQSwMEFAAGAAgAAAAhAKtNghPfAAAACAEAAA8AAABkcnMvZG93bnJldi54bWxMj8FOwzAQRO9I&#10;/QdrK3GjTloKIWRTFQQHKlUVLRJXN17iqPE6ip02/D3mBMfRjGbeFKvRtuJMvW8cI6SzBARx5XTD&#10;NcLH4fUmA+GDYq1ax4TwTR5W5eSqULl2F36n8z7UIpawzxWCCaHLpfSVIav8zHXE0ftyvVUhyr6W&#10;uleXWG5bOU+SO2lVw3HBqI6eDVWn/WARDtsnPUg96reXarvZ0afcmNsd4vV0XD+CCDSGvzD84kd0&#10;KCPT0Q2svWgRllkkDwj3aQoi+vNFtgRxRHhIFiDLQv4/UP4AAAD//wMAUEsBAi0AFAAGAAgAAAAh&#10;ALaDOJL+AAAA4QEAABMAAAAAAAAAAAAAAAAAAAAAAFtDb250ZW50X1R5cGVzXS54bWxQSwECLQAU&#10;AAYACAAAACEAOP0h/9YAAACUAQAACwAAAAAAAAAAAAAAAAAvAQAAX3JlbHMvLnJlbHNQSwECLQAU&#10;AAYACAAAACEAaTFeTo4CAACRBQAADgAAAAAAAAAAAAAAAAAuAgAAZHJzL2Uyb0RvYy54bWxQSwEC&#10;LQAUAAYACAAAACEAq02CE9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31BC18BF" w14:textId="62AE69DA" w:rsidR="00244011" w:rsidRPr="00756E21" w:rsidRDefault="00263A1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1909953747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135212224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5B39546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0800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4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5C7703D8" w14:textId="46412AF0" w:rsidR="00244011" w:rsidRPr="00756E21" w:rsidRDefault="00263A1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406809228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217775106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Textruta 3" o:spid="_x0000_s1028" type="#_x0000_t202" style="position:absolute;left:0;text-align:left;margin-left:348pt;margin-top:36pt;width:89.85pt;height:9.6pt;z-index:2516608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hU8YjAIAAIoFAAAOAAAAZHJzL2Uyb0RvYy54bWysVE1v2zAMvQ/YfxB0Xx2nabcGdYqsRYcB&#10;RVusHXpWZKkxJomaxMTOfv0o2flY10uHXWxJfCTFp0eeX3TWsLUKsQFX8fJoxJlyEurGPVf8++P1&#10;h0+cRRSuFgacqvhGRX4xe//uvPVTNYYlmFoFRkFcnLa+4ktEPy2KKJfKingEXjkyaghWIG3Dc1EH&#10;0VJ0a4rxaHRatBBqH0CqGOn0qjfyWY6vtZJ4p3VUyEzF6W6YvyF/F+lbzM7F9DkIv2zkcA3xD7ew&#10;onGUdBfqSqBgq9D8Fco2MkAEjUcSbAFaN1LlGqiacvSimoel8CrXQuREv6Mp/r+w8nZ9H1hTV3zC&#10;mROWnuhRdRhWdP/jxE7r45RAD55g2H2Gjl55ex7pMBXd6WDTn8phZCeeNztuKRiTyamclPRgnEmy&#10;lePybJzJL/bePkT8osCytKh4oLfLlIr1TUS6CUG3kJQsgmnq68aYvEl6UZcmsLWglzaY70gef6CM&#10;Y23FT49PRjmwg+TeRzYuhVFZMUO6VHlfYV7hxqiEMe6b0sRYLvSV3EJK5Xb5MzqhNKV6i+OA39/q&#10;Lc59HeSRM4PDnbNtHIRcfW6xPWX1jy1luscT4Qd1pyV2i25QxALqDQkiQN9Q0cvrhl7tRkS8F4E6&#10;iB6apgLe0UcbINZhWHG2hPDrtfOEJ2GTlbOWOrLi8edKBMWZ+epI8mflZJJaOG8mJx9JQCwcWhaH&#10;Freyl0BSKGn+eJmXCY9mu9QB7BMNj3nKSibhJOWuOG6Xl9jPCRo+Us3nGURN6wXeuAcvU+hEb9Lk&#10;Y/ckgh+EiyT5W9j2rpi+0G+PTZ7Rz1dIGsziTgT3rA7EU8NnzQ/DKU2Uw31G7Ufo7DcAAAD//wMA&#10;UEsDBBQABgAIAAAAIQAWcxKV4AAAAAkBAAAPAAAAZHJzL2Rvd25yZXYueG1sTI9BS8NAEIXvgv9h&#10;GcGb3TRo0qbZFBU9WCjFVuh1mx2zwexsyG7a+O8dT3p6DO/x5nvlenKdOOMQWk8K5rMEBFLtTUuN&#10;go/D690CRIiajO48oYJvDLCurq9KXRh/oXc872MjuIRCoRXYGPtCylBbdDrMfI/E3qcfnI58Do00&#10;g75wuetkmiSZdLol/mB1j88W66/96BQctk9mlGYyby/1drPDo9zY+51StzfT4wpExCn+heEXn9Gh&#10;YqaTH8kE0SnIlhlviQrylJUDi/whB3FSsJynIKtS/l9Q/QAAAP//AwBQSwECLQAUAAYACAAAACEA&#10;toM4kv4AAADhAQAAEwAAAAAAAAAAAAAAAAAAAAAAW0NvbnRlbnRfVHlwZXNdLnhtbFBLAQItABQA&#10;BgAIAAAAIQA4/SH/1gAAAJQBAAALAAAAAAAAAAAAAAAAAC8BAABfcmVscy8ucmVsc1BLAQItABQA&#10;BgAIAAAAIQAZhU8YjAIAAIoFAAAOAAAAAAAAAAAAAAAAAC4CAABkcnMvZTJvRG9jLnhtbFBLAQIt&#10;ABQABgAIAAAAIQAWcxKV4AAAAAkBAAAPAAAAAAAAAAAAAAAAAOYEAABkcnMvZG93bnJldi54bWxQ&#10;SwUGAAAAAAQABADzAAAA8wUAAAAA&#10;" o:allowoverlap="f" fillcolor="white [3201]" stroked="f" strokeweight=".5pt">
              <v:textbox style="mso-fit-shape-to-text:t">
                <w:txbxContent>
                  <w:p w14:paraId="5C7703D8" w14:textId="46412AF0" w:rsidR="00244011" w:rsidRPr="00756E21" w:rsidRDefault="00263A1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406809228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217775106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3D3CC1E" w14:textId="77777777" w:rsidR="00244011" w:rsidRDefault="00244011" w:rsidP="00EE1584">
    <w:pPr>
      <w:pStyle w:val="Brdtext"/>
    </w:pPr>
    <w:r>
      <w:t xml:space="preserve"> 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89F4213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6704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7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5160214" w14:textId="75399AD8" w:rsidR="00244011" w:rsidRPr="00756E21" w:rsidRDefault="00263A1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1330363298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718169822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32" type="#_x0000_t202" style="position:absolute;left:0;text-align:left;margin-left:29.4pt;margin-top:35.55pt;width:89.85pt;height:9.6pt;z-index:2516567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SjCxjgIAAJEFAAAOAAAAZHJzL2Uyb0RvYy54bWysVFFv2yAQfp+0/4B4XxxnabpGcaosVaZJ&#10;VVutnfpMMCTWgGNAYme/fge2k6zrS6e92MB9d8d9fHez60YrshfOV2AKmg+GlAjDoazMpqDfn1Yf&#10;PlHiAzMlU2BEQQ/C0+v5+3ez2k7FCLagSuEIBjF+WtuCbkOw0yzzfCs08wOwwqBRgtMs4NZtstKx&#10;GqNrlY2Gw0lWgyutAy68x9Ob1kjnKb6Ugod7Kb0IRBUU7xbS16XvOn6z+YxNN47ZbcW7a7B/uIVm&#10;lcGkx1A3LDCyc9VfoXTFHXiQYcBBZyBlxUWqAavJhy+qedwyK1ItSI63R5r8/wvL7/YPjlRlQS8p&#10;MUzjEz2JJrgd3n8U2amtnyLo0SIsNJ+hwVfuzz0exqIb6XT8YzkE7cjz4cgtBiM8OuXjHB+MEo62&#10;fJRfjRL52cnbOh++CNAkLgrq8O0SpWx/6wPeBKE9JCbzoKpyVSmVNlEvYqkc2TN8aRXSHdHjD5Qy&#10;pC7o5OPFMAU2EN3byMrEMCIppksXK28rTKtwUCJilPkmJDKWCn0lN+NcmGP+hI4oiane4tjhT7d6&#10;i3NbB3qkzGDC0VlXBlyqPrXYibLyR0+ZbPFI+FndcRmadZOkMukFsIbygLpw0PaVt3xV4ePdMh8e&#10;mMNGwvfG4RDu8SMVIPnQrSjZgvv12nnEo77RSkmNjVlQ/3PHnKBEfTWo/Kt8PI6dnDbji0vUEXHn&#10;lvW5xez0ElAROY4hy9My4oPql9KBfsYZsohZ0cQMx9wFDf1yGdpxgTOIi8UigbB3LQu35tHyGDqy&#10;HKX51DwzZzv9BlT+HfQtzKYvZNxio6e3i11AKSaNR55bVjv+se+T9LsZFQfL+T6hTpN0/hsAAP//&#10;AwBQSwMEFAAGAAgAAAAhAKtNghPfAAAACAEAAA8AAABkcnMvZG93bnJldi54bWxMj8FOwzAQRO9I&#10;/QdrK3GjTloKIWRTFQQHKlUVLRJXN17iqPE6ip02/D3mBMfRjGbeFKvRtuJMvW8cI6SzBARx5XTD&#10;NcLH4fUmA+GDYq1ax4TwTR5W5eSqULl2F36n8z7UIpawzxWCCaHLpfSVIav8zHXE0ftyvVUhyr6W&#10;uleXWG5bOU+SO2lVw3HBqI6eDVWn/WARDtsnPUg96reXarvZ0afcmNsd4vV0XD+CCDSGvzD84kd0&#10;KCPT0Q2svWgRllkkDwj3aQoi+vNFtgRxRHhIFiDLQv4/UP4AAAD//wMAUEsBAi0AFAAGAAgAAAAh&#10;ALaDOJL+AAAA4QEAABMAAAAAAAAAAAAAAAAAAAAAAFtDb250ZW50X1R5cGVzXS54bWxQSwECLQAU&#10;AAYACAAAACEAOP0h/9YAAACUAQAACwAAAAAAAAAAAAAAAAAvAQAAX3JlbHMvLnJlbHNQSwECLQAU&#10;AAYACAAAACEAOUowsY4CAACRBQAADgAAAAAAAAAAAAAAAAAuAgAAZHJzL2Uyb0RvYy54bWxQSwEC&#10;LQAUAAYACAAAACEAq02CE9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25160214" w14:textId="75399AD8" w:rsidR="00244011" w:rsidRPr="00756E21" w:rsidRDefault="00263A1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1330363298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718169822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B42E9B0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1824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6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7A456D5D" w14:textId="351754CC" w:rsidR="00244011" w:rsidRPr="00756E21" w:rsidRDefault="00263A1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1644346947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425303939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33" type="#_x0000_t202" style="position:absolute;left:0;text-align:left;margin-left:348pt;margin-top:36pt;width:89.85pt;height:9.6pt;z-index:2516618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X03ZjgIAAJEFAAAOAAAAZHJzL2Uyb0RvYy54bWysVFFv2yAQfp+0/4B4Xx2nabdGcaqsVadJ&#10;VVutnfpMMCTWMDAgsbNfvw9sJ1nXl057sYH77o77+O5ml22tyFY4Xxld0PxkRInQ3JSVXhX0+9PN&#10;h0+U+MB0yZTRoqA74enl/P27WWOnYmzWRpXCEQTRftrYgq5DsNMs83wtauZPjBUaRmlczQK2bpWV&#10;jjWIXqtsPBqdZ41xpXWGC+9xet0Z6TzFl1LwcC+lF4GoguJuIX1d+i7jN5vP2HTlmF1XvL8G+4db&#10;1KzSSLoPdc0CIxtX/RWqrrgz3shwwk2dGSkrLlINqCYfvajmcc2sSLWAHG/3NPn/F5bfbR8cqcqC&#10;nlOiWY0nehJtcBvc/zSy01g/BejRAhbaz6bFKw/nHoex6Fa6Ov5RDoEdPO/23CIY4dEpn+R4MEo4&#10;bPk4vxgn8rODt3U+fBGmJnFRUIe3S5Sy7a0PuAmgAyQm80ZV5U2lVNpEvYgr5ciW4aVVSHeExx8o&#10;pUmDQk/PRimwNtG9i6x0DCOSYvp0sfKuwrQKOyUiRulvQoKxVOgruRnnQu/zJ3RESaR6i2OPP9zq&#10;Lc5dHfBImY0Oe+e60sal6lOLHSgrfwyUyQ4Pwo/qjsvQLtsklbNBAEtT7qALZ7q+8pbfVHi8W+bD&#10;A3NoJLw3hkO4x0cqA/JNv6Jkbdyv184jHvqGlZIGjVlQ/3PDnKBEfdVQ/kU+mcROTpvJ2UfoiLhj&#10;y/LYojf1lYEicowhy9My4oMaltKZ+hkzZBGzwsQ0R+6ChmF5FbpxgRnExWKRQOhdy8KtfrQ8ho4s&#10;R2k+tc/M2V6/Acq/M0MLs+kLGXfY6OntYhMgxaTxyHPHas8/+j5Jv59RcbAc7xPqMEnnvwEAAP//&#10;AwBQSwMEFAAGAAgAAAAhABZzEpXgAAAACQEAAA8AAABkcnMvZG93bnJldi54bWxMj0FLw0AQhe+C&#10;/2EZwZvdNGjSptkUFT1YKMVW6HWbHbPB7GzIbtr47x1PenoM7/Hme+V6cp044xBaTwrmswQEUu1N&#10;S42Cj8Pr3QJEiJqM7jyhgm8MsK6ur0pdGH+hdzzvYyO4hEKhFdgY+0LKUFt0Osx8j8Tepx+cjnwO&#10;jTSDvnC562SaJJl0uiX+YHWPzxbrr/3oFBy2T2aUZjJvL/V2s8Oj3Nj7nVK3N9PjCkTEKf6F4Ref&#10;0aFippMfyQTRKciWGW+JCvKUlQOL/CEHcVKwnKcgq1L+X1D9AAAA//8DAFBLAQItABQABgAIAAAA&#10;IQC2gziS/gAAAOEBAAATAAAAAAAAAAAAAAAAAAAAAABbQ29udGVudF9UeXBlc10ueG1sUEsBAi0A&#10;FAAGAAgAAAAhADj9If/WAAAAlAEAAAsAAAAAAAAAAAAAAAAALwEAAF9yZWxzLy5yZWxzUEsBAi0A&#10;FAAGAAgAAAAhAO9fTdmOAgAAkQUAAA4AAAAAAAAAAAAAAAAALgIAAGRycy9lMm9Eb2MueG1sUEsB&#10;Ai0AFAAGAAgAAAAhABZzEpXgAAAACQEAAA8AAAAAAAAAAAAAAAAA6AQAAGRycy9kb3ducmV2Lnht&#10;bFBLBQYAAAAABAAEAPMAAAD1BQAAAAA=&#10;" o:allowoverlap="f" fillcolor="white [3201]" stroked="f" strokeweight=".5pt">
              <v:textbox style="mso-fit-shape-to-text:t">
                <w:txbxContent>
                  <w:p w14:paraId="7A456D5D" w14:textId="351754CC" w:rsidR="00244011" w:rsidRPr="00756E21" w:rsidRDefault="00263A1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1644346947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425303939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C5E1409" w14:textId="77777777" w:rsidR="00244011" w:rsidRDefault="00244011" w:rsidP="00EE1584">
    <w:pPr>
      <w:pStyle w:val="Brdtext"/>
    </w:pPr>
    <w:r>
      <w:t xml:space="preserve"> </w:t>
    </w: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0B3CFD4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7728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9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9AC71DE" w14:textId="71E51D5B" w:rsidR="00244011" w:rsidRPr="00756E21" w:rsidRDefault="00263A1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1355721532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115250396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37" type="#_x0000_t202" style="position:absolute;left:0;text-align:left;margin-left:29.4pt;margin-top:35.55pt;width:89.85pt;height:9.6pt;z-index:2516577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+t6LjQIAAJIFAAAOAAAAZHJzL2Uyb0RvYy54bWysVEtPGzEQvlfqf7B8L5tNAy0RG5SCqCoh&#10;QIWKs+O1yaq2x7Un2U1/PWPv5lHKhaqXXdvz/uabOTvvrGFrFWIDruLl0Ygz5STUjXuq+I+Hqw+f&#10;OYsoXC0MOFXxjYr8fPb+3Vnrp2oMSzC1CoycuDhtfcWXiH5aFFEulRXxCLxyJNQQrEC6hqeiDqIl&#10;79YU49HopGgh1D6AVDHS62Uv5LPsX2sl8VbrqJCZilNumL8hfxfpW8zOxPQpCL9s5JCG+IcsrGgc&#10;Bd25uhQo2Co0f7myjQwQQeORBFuA1o1UuQaqphy9qOZ+KbzKtRA40e9giv/PrbxZ3wXW1BU/5cwJ&#10;Sy16UB2GFeU/Tui0Pk5J6d6TGnZfoKMub98jPaaiOx1s+lM5jOSE82aHLTljMhmVk5IaxpkkWTku&#10;T8cZ/GJv7UPErwosS4eKB+pdhlSsryNSJqS6VUnBIpimvmqMyZfEF3VhAlsL6rTBnCNZ/KFlHGsr&#10;fvLxeJQdO0jmvWfjkhuVGTOES5X3FeYTboxKOsZ9V5oQy4W+EltIqdwuftZOWppCvcVw0N9n9Rbj&#10;vg6yyJHB4c7YNg5Crj6P2B6y+ucWMt3rE+AHdacjdosuU6XcMWAB9YaIEaAfrOjlVUPduxYR70Sg&#10;SaKG03bAW/poA4Q+DCfOlhB+v/ae9IngJOWspcmsePy1EkFxZr45ov5pOZmkUc6XyfEnIhILh5LF&#10;ocSt7AUQJUraQ17mY9JHsz3qAPaRlsg8RSWRcJJiVxy3xwvs9wUtIanm86xEw+sFXrt7L5PrBHPi&#10;5kP3KIIfCIxE/RvYzrCYvuBxr5sso5+vkLiYSZ6A7lEdGkCDn7k/LKm0WQ7vWWu/SmfPAAAA//8D&#10;AFBLAwQUAAYACAAAACEAq02CE98AAAAIAQAADwAAAGRycy9kb3ducmV2LnhtbEyPwU7DMBBE70j9&#10;B2srcaNOWgohZFMVBAcqVRUtElc3XuKo8TqKnTb8PeYEx9GMZt4Uq9G24ky9bxwjpLMEBHHldMM1&#10;wsfh9SYD4YNirVrHhPBNHlbl5KpQuXYXfqfzPtQilrDPFYIJocul9JUhq/zMdcTR+3K9VSHKvpa6&#10;V5dYbls5T5I7aVXDccGojp4NVaf9YBEO2yc9SD3qt5dqu9nRp9yY2x3i9XRcP4IINIa/MPziR3Qo&#10;I9PRDay9aBGWWSQPCPdpCiL680W2BHFEeEgWIMtC/j9Q/gAAAP//AwBQSwECLQAUAAYACAAAACEA&#10;toM4kv4AAADhAQAAEwAAAAAAAAAAAAAAAAAAAAAAW0NvbnRlbnRfVHlwZXNdLnhtbFBLAQItABQA&#10;BgAIAAAAIQA4/SH/1gAAAJQBAAALAAAAAAAAAAAAAAAAAC8BAABfcmVscy8ucmVsc1BLAQItABQA&#10;BgAIAAAAIQCI+t6LjQIAAJIFAAAOAAAAAAAAAAAAAAAAAC4CAABkcnMvZTJvRG9jLnhtbFBLAQIt&#10;ABQABgAIAAAAIQCrTYIT3wAAAAgBAAAPAAAAAAAAAAAAAAAAAOcEAABkcnMvZG93bnJldi54bWxQ&#10;SwUGAAAAAAQABADzAAAA8wUAAAAA&#10;" o:allowoverlap="f" fillcolor="white [3201]" stroked="f" strokeweight=".5pt">
              <v:textbox style="mso-fit-shape-to-text:t">
                <w:txbxContent>
                  <w:p w14:paraId="29AC71DE" w14:textId="71E51D5B" w:rsidR="00244011" w:rsidRPr="00756E21" w:rsidRDefault="00263A1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1355721532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115250396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8A51889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2848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8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65F448C9" w14:textId="5B59C792" w:rsidR="00244011" w:rsidRPr="00756E21" w:rsidRDefault="00263A1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818810131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-579216225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38" type="#_x0000_t202" style="position:absolute;left:0;text-align:left;margin-left:348pt;margin-top:36pt;width:89.85pt;height:9.6pt;z-index:2516628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IYmqiwIAAJIFAAAOAAAAZHJzL2Uyb0RvYy54bWysVFtP2zAUfp+0/2D5faQphY2KFHUgpkkI&#10;0GDi2XVsGs232W6T7tfvs5Nexnhh2kti+3zn/p1zftFpRdbCh8aaipZHI0qE4bZuzHNFvz9ef/hE&#10;SYjM1ExZIyq6EYFezN6/O2/dVIzt0qpaeAIjJkxbV9FljG5aFIEvhWbhyDphIJTWaxZx9c9F7VkL&#10;61oV49HotGitr523XISA16teSGfZvpSCxzspg4hEVRSxxfz1+btI32J2zqbPnrllw4cw2D9EoVlj&#10;4HRn6opFRla++cuUbri3wcp4xK0urJQNFzkHZFOOXmTzsGRO5FxQnOB2ZQr/zyy/Xd970tQVRaMM&#10;02jRo+iiXyH+41Sd1oUpQA8OsNh9th26vH0PeExJd9Lr9Ec6BHLUebOrLYwRnpTKSYmGUcIhK8fl&#10;2TgXv9hrOx/iF2E1SYeKevQul5Stb0JEJIBuIclZsKqprxul8iXxRVwqT9YMnVYxxwiNP1DKkLai&#10;p8cno2zY2KTeW1YmmRGZMYO7lHmfYT7FjRIJo8w3IVGxnOgrvhnnwuz8Z3RCSbh6i+KA30f1FuU+&#10;D2hkz9bEnbJujPU5+zxi+5LVP7Ylkz0eBT/IOx1jt+gyVcrcuvS0sPUGxPC2H6zg+HWD7t2wEO+Z&#10;xySh4dgO8Q4fqSyqb4cTJUvrf732nvAgOKSUtJjMioafK+YFJeqrAfXPyskkjXK+TE4+gkjEH0oW&#10;hxKz0pcWlCixhxzPx4SPanuU3uonLJF58goRMxy+Kxq3x8vY7wssIS7m8wzC8DoWb8yD48l0KnPi&#10;5mP3xLwbCBxB/Vu7nWE2fcHjHps0g5uvIriYSb6v6tAADH7m/rCk0mY5vGfUfpXOfgMAAP//AwBQ&#10;SwMEFAAGAAgAAAAhABZzEpXgAAAACQEAAA8AAABkcnMvZG93bnJldi54bWxMj0FLw0AQhe+C/2EZ&#10;wZvdNGjSptkUFT1YKMVW6HWbHbPB7GzIbtr47x1PenoM7/Hme+V6cp044xBaTwrmswQEUu1NS42C&#10;j8Pr3QJEiJqM7jyhgm8MsK6ur0pdGH+hdzzvYyO4hEKhFdgY+0LKUFt0Osx8j8Tepx+cjnwOjTSD&#10;vnC562SaJJl0uiX+YHWPzxbrr/3oFBy2T2aUZjJvL/V2s8Oj3Nj7nVK3N9PjCkTEKf6F4Ref0aFi&#10;ppMfyQTRKciWGW+JCvKUlQOL/CEHcVKwnKcgq1L+X1D9AAAA//8DAFBLAQItABQABgAIAAAAIQC2&#10;gziS/gAAAOEBAAATAAAAAAAAAAAAAAAAAAAAAABbQ29udGVudF9UeXBlc10ueG1sUEsBAi0AFAAG&#10;AAgAAAAhADj9If/WAAAAlAEAAAsAAAAAAAAAAAAAAAAALwEAAF9yZWxzLy5yZWxzUEsBAi0AFAAG&#10;AAgAAAAhAGMhiaqLAgAAkgUAAA4AAAAAAAAAAAAAAAAALgIAAGRycy9lMm9Eb2MueG1sUEsBAi0A&#10;FAAGAAgAAAAhABZzEpXgAAAACQEAAA8AAAAAAAAAAAAAAAAA5QQAAGRycy9kb3ducmV2LnhtbFBL&#10;BQYAAAAABAAEAPMAAADyBQAAAAA=&#10;" o:allowoverlap="f" fillcolor="white [3201]" stroked="f" strokeweight=".5pt">
              <v:textbox style="mso-fit-shape-to-text:t">
                <w:txbxContent>
                  <w:p w14:paraId="65F448C9" w14:textId="5B59C792" w:rsidR="00244011" w:rsidRPr="00756E21" w:rsidRDefault="00263A1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818810131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-579216225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E7280C4" w14:textId="77777777" w:rsidR="00244011" w:rsidRDefault="00244011" w:rsidP="00EE1584">
    <w:pPr>
      <w:pStyle w:val="Brdtext"/>
    </w:pPr>
    <w:r>
      <w:t xml:space="preserve"> </w:t>
    </w: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CC41B3F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752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442595</wp:posOffset>
              </wp:positionV>
              <wp:extent cx="1141200" cy="121920"/>
              <wp:effectExtent l="0" t="0" r="1905" b="0"/>
              <wp:wrapSquare wrapText="bothSides"/>
              <wp:docPr id="11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1A3657AD" w14:textId="1535E6C0" w:rsidR="00244011" w:rsidRDefault="00263A1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1671208965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082259568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  <w:p w14:paraId="2AA2CD36" w14:textId="7B6749B6" w:rsidR="000B6D9A" w:rsidRPr="000B6D9A" w:rsidRDefault="00263A14" w:rsidP="000B6D9A">
                          <w:pPr>
                            <w:pStyle w:val="Brdtext"/>
                          </w:pPr>
                          <w:sdt>
                            <w:sdtPr>
                              <w:alias w:val="BilageEtikett"/>
                              <w:tag w:val="BilageEtikett"/>
                              <w:id w:val="802582713"/>
                              <w:lock w:val="sdtContentLocked"/>
                              <w:dataBinding w:prefixMappings="xmlns:ns0='http://rkdhs/mallar/lagstiftning/Skr/Skr.xsd'" w:xpath="/ns0:dokumentvärden[1]/ns0:bilagor[1]/ns0:bilaga[1]/@bilage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Bilaga</w:t>
                              </w:r>
                            </w:sdtContent>
                          </w:sdt>
                          <w:r>
                            <w:t xml:space="preserve"> </w:t>
                          </w:r>
                          <w:sdt>
                            <w:sdtPr>
                              <w:alias w:val="BilageNummer"/>
                              <w:tag w:val="BilageNummer"/>
                              <w:id w:val="1393228457"/>
                              <w:lock w:val="sdtContentLocked"/>
                              <w:showingPlcHdr/>
                              <w:dataBinding w:prefixMappings="xmlns:ns0='http://rkdhs/mallar/lagstiftning/Skr/Skr.xsd'" w:xpath="/ns0:dokumentvärden[1]/ns0:bilagor[1]/ns0:bilaga[1]/@bilagenummer" w:storeItemID="{068625C3-B546-44A5-B525-B7CC092E5AD6}"/>
                              <w:text/>
                            </w:sdtPr>
                            <w:sdtEndPr/>
                            <w:sdtContent>
                              <w:r w:rsidRPr="00A40C34">
                                <w:rPr>
                                  <w:rStyle w:val="Platshllartext"/>
                                  <w:rFonts w:eastAsiaTheme="minorHAnsi"/>
                                </w:rPr>
                                <w:t xml:space="preserve"> 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42" type="#_x0000_t202" style="position:absolute;left:0;text-align:left;margin-left:29.4pt;margin-top:34.85pt;width:89.85pt;height:9.6pt;z-index:2516587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NlSkjgIAAJMFAAAOAAAAZHJzL2Uyb0RvYy54bWysVFFv2yAQfp+0/4B4Xx1nabdGcaqsVadJ&#10;VVutnfpMMCTWMDAgsbNf3w9sJ1nXl057sYH77o777jtmF22tyFY4Xxld0PxkRInQ3JSVXhX0x+P1&#10;h8+U+MB0yZTRoqA74enF/P27WWOnYmzWRpXCEQTRftrYgq5DsNMs83wtauZPjBUaRmlczQK2bpWV&#10;jjWIXqtsPBqdZY1xpXWGC+9xetUZ6TzFl1LwcCelF4GoguJuIX1d+i7jN5vP2HTlmF1XvL8G+4db&#10;1KzSSLoPdcUCIxtX/RWqrrgz3shwwk2dGSkrLlINqCYfvajmYc2sSLWAHG/3NPn/F5bfbu8dqUr0&#10;LqdEsxo9ehRtcBsUMI70NNZPgXqwwIX2i2kBHc49DmPVrXR1/KMeAjuI3u3JRTDCo1M+ydExSjhs&#10;+Tg/Hyf2s4O3dT58FaYmcVFQh+YlTtn2xgfcBNABEpN5o6ryulIqbaJgxKVyZMvQahXSHeHxB0pp&#10;0hT07OPpKAXWJrp3kZWOYUSSTJ8uVt5VmFZhp0TEKP1dSFCWCn0lN+Nc6H3+hI4oiVRvcezxh1u9&#10;xbmrAx4ps9Fh71xX2rhUfZqxA2Xlz4Ey2eFB+FHdcRnaZdtp5WxQwNKUOwjDmW6yvOXXFbp3w3y4&#10;Zw6jhIbjeQh3+EhlwL7pV5Ssjfv92nnEQ+GwUtJgNAvqf22YE5SobxraP88nkzjLaTM5/QQhEXds&#10;WR5b9Ka+NJAE5I3bpWXEBzUspTP1E16RRcwKE9McuQsahuVl6B4MvEJcLBYJhOm1LNzoB8tj6Ehz&#10;1OZj+8Sc7QUcIP1bMwwxm77QcYeNnt4uNgFaTCKPRHes9g3A5Cft969UfFqO9wl1eEvnzwAAAP//&#10;AwBQSwMEFAAGAAgAAAAhAJOkePTfAAAACAEAAA8AAABkcnMvZG93bnJldi54bWxMj8FOwzAQRO9I&#10;/IO1SNyoQ6HFTbOpAMGBSlVFi9SrGy9xRLyOYqcNf485wXE0o5k3xWp0rThRHxrPCLeTDARx5U3D&#10;NcLH/vVGgQhRs9GtZ0L4pgCr8vKi0LnxZ36n0y7WIpVwyDWCjbHLpQyVJafDxHfEyfv0vdMxyb6W&#10;ptfnVO5aOc2yuXS64bRgdUfPlqqv3eAQ9psnM0gzmreXarPe0kGu7f0W8fpqfFyCiDTGvzD84id0&#10;KBPT0Q9sgmgRZiqRR4T54gFE8qd3agbiiKDUAmRZyP8Hyh8AAAD//wMAUEsBAi0AFAAGAAgAAAAh&#10;ALaDOJL+AAAA4QEAABMAAAAAAAAAAAAAAAAAAAAAAFtDb250ZW50X1R5cGVzXS54bWxQSwECLQAU&#10;AAYACAAAACEAOP0h/9YAAACUAQAACwAAAAAAAAAAAAAAAAAvAQAAX3JlbHMvLnJlbHNQSwECLQAU&#10;AAYACAAAACEA4DZUpI4CAACTBQAADgAAAAAAAAAAAAAAAAAuAgAAZHJzL2Uyb0RvYy54bWxQSwEC&#10;LQAUAAYACAAAACEAk6R49N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1A3657AD" w14:textId="1535E6C0" w:rsidR="00244011" w:rsidRDefault="00263A1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1671208965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082259568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  <w:p w14:paraId="2AA2CD36" w14:textId="7B6749B6" w:rsidR="000B6D9A" w:rsidRPr="000B6D9A" w:rsidRDefault="00263A14" w:rsidP="000B6D9A">
                    <w:pPr>
                      <w:pStyle w:val="Brdtext"/>
                    </w:pPr>
                    <w:sdt>
                      <w:sdtPr>
                        <w:alias w:val="BilageEtikett"/>
                        <w:tag w:val="BilageEtikett"/>
                        <w:id w:val="802582713"/>
                        <w:lock w:val="sdtContentLocked"/>
                        <w:dataBinding w:prefixMappings="xmlns:ns0='http://rkdhs/mallar/lagstiftning/Skr/Skr.xsd'" w:xpath="/ns0:dokumentvärden[1]/ns0:bilagor[1]/ns0:bilaga[1]/@bilageetikett" w:storeItemID="{068625C3-B546-44A5-B525-B7CC092E5AD6}"/>
                        <w:text/>
                      </w:sdtPr>
                      <w:sdtEndPr/>
                      <w:sdtContent>
                        <w:r>
                          <w:t>Bilaga</w:t>
                        </w:r>
                      </w:sdtContent>
                    </w:sdt>
                    <w:r>
                      <w:t xml:space="preserve"> </w:t>
                    </w:r>
                    <w:sdt>
                      <w:sdtPr>
                        <w:alias w:val="BilageNummer"/>
                        <w:tag w:val="BilageNummer"/>
                        <w:id w:val="1393228457"/>
                        <w:lock w:val="sdtContentLocked"/>
                        <w:showingPlcHdr/>
                        <w:dataBinding w:prefixMappings="xmlns:ns0='http://rkdhs/mallar/lagstiftning/Skr/Skr.xsd'" w:xpath="/ns0:dokumentvärden[1]/ns0:bilagor[1]/ns0:bilaga[1]/@bilagenummer" w:storeItemID="{068625C3-B546-44A5-B525-B7CC092E5AD6}"/>
                        <w:text/>
                      </w:sdtPr>
                      <w:sdtEndPr/>
                      <w:sdtContent>
                        <w:r w:rsidRPr="00A40C34">
                          <w:rPr>
                            <w:rStyle w:val="Platshllartext"/>
                            <w:rFonts w:eastAsiaTheme="minorHAnsi"/>
                          </w:rPr>
                          <w:t xml:space="preserve"> 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AFC3E6C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3872" behindDoc="0" locked="0" layoutInCell="1" allowOverlap="0" wp14:anchorId="6C270289" wp14:editId="2F99408D">
              <wp:simplePos x="0" y="0"/>
              <wp:positionH relativeFrom="page">
                <wp:posOffset>4421505</wp:posOffset>
              </wp:positionH>
              <wp:positionV relativeFrom="page">
                <wp:posOffset>450215</wp:posOffset>
              </wp:positionV>
              <wp:extent cx="1141200" cy="121920"/>
              <wp:effectExtent l="0" t="0" r="1905" b="0"/>
              <wp:wrapSquare wrapText="bothSides"/>
              <wp:docPr id="10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3571877" w14:textId="0463756A" w:rsidR="00244011" w:rsidRDefault="00263A1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2124652783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446107749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  <w:p w14:paraId="5DF40969" w14:textId="1BAE80AD" w:rsidR="000B6D9A" w:rsidRPr="000B6D9A" w:rsidRDefault="00263A14" w:rsidP="000B6D9A">
                          <w:pPr>
                            <w:pStyle w:val="Brdtext"/>
                          </w:pPr>
                          <w:sdt>
                            <w:sdtPr>
                              <w:alias w:val="BilageEtikett"/>
                              <w:tag w:val="BilageEtikett"/>
                              <w:id w:val="1406187734"/>
                              <w:lock w:val="sdtContentLocked"/>
                              <w:dataBinding w:prefixMappings="xmlns:ns0='http://rkdhs/mallar/lagstiftning/Skr/Skr.xsd'" w:xpath="/ns0:dokumentvärden[1]/ns0:bilagor[1]/ns0:bilaga[1]/@bilage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Bilaga</w:t>
                              </w:r>
                            </w:sdtContent>
                          </w:sdt>
                          <w:r>
                            <w:t xml:space="preserve"> </w:t>
                          </w:r>
                          <w:sdt>
                            <w:sdtPr>
                              <w:alias w:val="BilageNummer"/>
                              <w:tag w:val="BilageNummer"/>
                              <w:id w:val="-951093183"/>
                              <w:lock w:val="sdtContentLocked"/>
                              <w:showingPlcHdr/>
                              <w:dataBinding w:prefixMappings="xmlns:ns0='http://rkdhs/mallar/lagstiftning/Skr/Skr.xsd'" w:xpath="/ns0:dokumentvärden[1]/ns0:bilagor[1]/ns0:bilaga[1]/@bilagenummer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rPr>
                                  <w:rStyle w:val="Platshllartext"/>
                                  <w:rFonts w:eastAsiaTheme="minorHAnsi"/>
                                </w:rPr>
                                <w:t xml:space="preserve"> </w:t>
                              </w:r>
                              <w:r w:rsidRPr="00A40C34">
                                <w:rPr>
                                  <w:rStyle w:val="Platshllartext"/>
                                  <w:rFonts w:eastAsiaTheme="minorHAnsi"/>
                                </w:rPr>
                                <w:t xml:space="preserve">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43" type="#_x0000_t202" style="position:absolute;left:0;text-align:left;margin-left:348.15pt;margin-top:35.45pt;width:89.85pt;height:9.6pt;z-index:2516638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j+30jgIAAJMFAAAOAAAAZHJzL2Uyb0RvYy54bWysVFFv2yAQfp+0/4B4Xx2nabdGcaqsVadJ&#10;VVutnfpMMCTWMDAgsbNfvw9sJ1nXl057sYH77o777uNml22tyFY4Xxld0PxkRInQ3JSVXhX0+9PN&#10;h0+U+MB0yZTRoqA74enl/P27WWOnYmzWRpXCEQTRftrYgq5DsNMs83wtauZPjBUaRmlczQK2bpWV&#10;jjWIXqtsPBqdZ41xpXWGC+9xet0Z6TzFl1LwcC+lF4GoguJuIX1d+i7jN5vP2HTlmF1XvL8G+4db&#10;1KzSSLoPdc0CIxtX/RWqrrgz3shwwk2dGSkrLlINqCYfvajmcc2sSLWAHG/3NPn/F5bfbR8cqUr0&#10;DvRoVqNHT6INboMCTiM9jfVToB4tcKH9bFpAh3OPw1h1K10d/6iHwI5Iuz25CEZ4dMonOTpGCYct&#10;H+cX48R+dvC2zocvwtQkLgrq0LzEKdve+oCbADpAYjJvVFXeVEqlTRSMuFKObBlarUK6Izz+QClN&#10;moKen56NUmBtonsXWekYRiTJ9Oli5V2FaRV2SkSM0t+EBGWp0FdyM86F3udP6IiSSPUWxx5/uNVb&#10;nLs64JEyGx32znWljUvVpzd2oKz8MVAmOzwIP6o7LkO7bDutnA0KWJpyB2E4070sb/lNhe7dMh8e&#10;mMNTQsMxHsI9PlIZsG/6FSVr4369dh7xUDislDR4mgX1PzfMCUrUVw3tX+STCcKGtJmcfYSQiDu2&#10;LI8telNfGUgixyCyPC0jPqhhKZ2pnzFFFjErTExz5C5oGJZXoRsYmEJcLBYJhNdrWbjVj5bH0JHm&#10;qM2n9pk52ws4QPp3ZnjEbPpCxx02enq72ARoMYk8Et2x2jcALz9pv59ScbQc7xPqMEvnvwEAAP//&#10;AwBQSwMEFAAGAAgAAAAhADqKEcLfAAAACQEAAA8AAABkcnMvZG93bnJldi54bWxMj8FOwzAQRO9I&#10;/IO1SNyoXUBpE7KpAMGBSlVFi8TVjZc4Iraj2GnD37OcynG1TzNvytXkOnGkIbbBI8xnCgT5OpjW&#10;Nwgf+9ebJYiYtDe6C54QfijCqrq8KHVhwsm/03GXGsEhPhYawabUF1LG2pLTcRZ68vz7CoPTic+h&#10;kWbQJw53nbxVKpNOt54brO7p2VL9vRsdwn7zZEZpJvP2Um/WW/qUa3u/Rby+mh4fQCSa0hmGP31W&#10;h4qdDmH0JooOIcuzO0YRFioHwcBykfG4A0Ku5iCrUv5fUP0CAAD//wMAUEsBAi0AFAAGAAgAAAAh&#10;ALaDOJL+AAAA4QEAABMAAAAAAAAAAAAAAAAAAAAAAFtDb250ZW50X1R5cGVzXS54bWxQSwECLQAU&#10;AAYACAAAACEAOP0h/9YAAACUAQAACwAAAAAAAAAAAAAAAAAvAQAAX3JlbHMvLnJlbHNQSwECLQAU&#10;AAYACAAAACEAtI/t9I4CAACTBQAADgAAAAAAAAAAAAAAAAAuAgAAZHJzL2Uyb0RvYy54bWxQSwEC&#10;LQAUAAYACAAAACEAOooRwt8AAAAJ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03571877" w14:textId="0463756A" w:rsidR="00244011" w:rsidRDefault="00263A1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2124652783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446107749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  <w:p w14:paraId="5DF40969" w14:textId="1BAE80AD" w:rsidR="000B6D9A" w:rsidRPr="000B6D9A" w:rsidRDefault="00263A14" w:rsidP="000B6D9A">
                    <w:pPr>
                      <w:pStyle w:val="Brdtext"/>
                    </w:pPr>
                    <w:sdt>
                      <w:sdtPr>
                        <w:alias w:val="BilageEtikett"/>
                        <w:tag w:val="BilageEtikett"/>
                        <w:id w:val="1406187734"/>
                        <w:lock w:val="sdtContentLocked"/>
                        <w:dataBinding w:prefixMappings="xmlns:ns0='http://rkdhs/mallar/lagstiftning/Skr/Skr.xsd'" w:xpath="/ns0:dokumentvärden[1]/ns0:bilagor[1]/ns0:bilaga[1]/@bilageetikett" w:storeItemID="{068625C3-B546-44A5-B525-B7CC092E5AD6}"/>
                        <w:text/>
                      </w:sdtPr>
                      <w:sdtEndPr/>
                      <w:sdtContent>
                        <w:r>
                          <w:t>Bilaga</w:t>
                        </w:r>
                      </w:sdtContent>
                    </w:sdt>
                    <w:r>
                      <w:t xml:space="preserve"> </w:t>
                    </w:r>
                    <w:sdt>
                      <w:sdtPr>
                        <w:alias w:val="BilageNummer"/>
                        <w:tag w:val="BilageNummer"/>
                        <w:id w:val="-951093183"/>
                        <w:lock w:val="sdtContentLocked"/>
                        <w:showingPlcHdr/>
                        <w:dataBinding w:prefixMappings="xmlns:ns0='http://rkdhs/mallar/lagstiftning/Skr/Skr.xsd'" w:xpath="/ns0:dokumentvärden[1]/ns0:bilagor[1]/ns0:bilaga[1]/@bilagenummer" w:storeItemID="{068625C3-B546-44A5-B525-B7CC092E5AD6}"/>
                        <w:text/>
                      </w:sdtPr>
                      <w:sdtEndPr/>
                      <w:sdtContent>
                        <w:r>
                          <w:rPr>
                            <w:rStyle w:val="Platshllartext"/>
                            <w:rFonts w:eastAsiaTheme="minorHAnsi"/>
                          </w:rPr>
                          <w:t xml:space="preserve"> </w:t>
                        </w:r>
                        <w:r w:rsidRPr="00A40C34">
                          <w:rPr>
                            <w:rStyle w:val="Platshllartext"/>
                            <w:rFonts w:eastAsiaTheme="minorHAnsi"/>
                          </w:rPr>
                          <w:t xml:space="preserve">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7FD0699" w14:textId="77777777" w:rsidR="00244011" w:rsidRDefault="00244011" w:rsidP="00EE1584">
    <w:pPr>
      <w:pStyle w:val="Brdtext"/>
    </w:pPr>
    <w:r>
      <w:t xml:space="preserve"> </w:t>
    </w: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FBB9DE2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9776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13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1D39F9C5" w14:textId="5D868F14" w:rsidR="00244011" w:rsidRPr="00756E21" w:rsidRDefault="00263A1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1470199750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-2088292475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47" type="#_x0000_t202" style="position:absolute;left:0;text-align:left;margin-left:29.4pt;margin-top:35.55pt;width:89.85pt;height:9.6pt;z-index:2516597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nOM/jgIAAJMFAAAOAAAAZHJzL2Uyb0RvYy54bWysVE1v2zAMvQ/YfxB0Xx2nabcGdYqsRYcB&#10;RVusHXpWZKkxpq9JSuzs1+9Jdj7W9dJhF5sSH0mRfOT5RacVWQsfGmsqWh6NKBGG27oxzxX9/nj9&#10;4RMlITJTM2WNqOhGBHoxe//uvHVTMbZLq2rhCZyYMG1dRZcxumlRBL4UmoUj64SBUlqvWcTRPxe1&#10;Zy28a1WMR6PTorW+dt5yEQJur3olnWX/Ugoe76QMIhJVUbwt5q/P30X6FrNzNn32zC0bPjyD/cMr&#10;NGsMgu5cXbHIyMo3f7nSDfc2WBmPuNWFlbLhIueAbMrRi2welsyJnAuKE9yuTOH/ueW363tPmhq9&#10;O6bEMI0ePYou+hUSGKfytC5MgXpwwMXus+0A3d4HXKasO+l1+iMfAj0KvdkVF84IT0blpETHKOHQ&#10;lePybJyrX+ytnQ/xi7CaJKGiHs3LNWXrmxDxEkC3kBQsWNXU141S+ZAIIy6VJ2uGVquY3wiLP1DK&#10;kLaip8cno+zY2GTee1YmuRGZMkO4lHmfYZbiRomEUeabkChZTvSV2IxzYXbxMzqhJEK9xXDA71/1&#10;FuM+D1jkyNbEnbFujPU5+zxj+5LVP7Ylkz0eBT/IO4mxW3SZK+MdAxa23oAY3vaTFRy/btC9Gxbi&#10;PfMYJTQc6yHe4SOVRfXtIFGytP7Xa/cJD4ZDS0mL0axo+LliXlCivhpw/6ycTNIs58Pk5COIRPyh&#10;ZnGoMSt9aUGJEovI8SwmfFRbUXqrn7BF5ikqVMxwxK5o3IqXsV8Y2EJczOcZhOl1LN6YB8eT61Tm&#10;xM3H7ol5NxA4gvq3djvEbPqCxz02WQY3X0VwMZM8Fbqv6tAATH7m/rCl0mo5PGfUfpfOfgMAAP//&#10;AwBQSwMEFAAGAAgAAAAhAKtNghPfAAAACAEAAA8AAABkcnMvZG93bnJldi54bWxMj8FOwzAQRO9I&#10;/QdrK3GjTloKIWRTFQQHKlUVLRJXN17iqPE6ip02/D3mBMfRjGbeFKvRtuJMvW8cI6SzBARx5XTD&#10;NcLH4fUmA+GDYq1ax4TwTR5W5eSqULl2F36n8z7UIpawzxWCCaHLpfSVIav8zHXE0ftyvVUhyr6W&#10;uleXWG5bOU+SO2lVw3HBqI6eDVWn/WARDtsnPUg96reXarvZ0afcmNsd4vV0XD+CCDSGvzD84kd0&#10;KCPT0Q2svWgRllkkDwj3aQoi+vNFtgRxRHhIFiDLQv4/UP4AAAD//wMAUEsBAi0AFAAGAAgAAAAh&#10;ALaDOJL+AAAA4QEAABMAAAAAAAAAAAAAAAAAAAAAAFtDb250ZW50X1R5cGVzXS54bWxQSwECLQAU&#10;AAYACAAAACEAOP0h/9YAAACUAQAACwAAAAAAAAAAAAAAAAAvAQAAX3JlbHMvLnJlbHNQSwECLQAU&#10;AAYACAAAACEAL5zjP44CAACTBQAADgAAAAAAAAAAAAAAAAAuAgAAZHJzL2Uyb0RvYy54bWxQSwEC&#10;LQAUAAYACAAAACEAq02CE9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1D39F9C5" w14:textId="5D868F14" w:rsidR="00244011" w:rsidRPr="00756E21" w:rsidRDefault="00263A1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1470199750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-2088292475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7138E9A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4896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12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851F408" w14:textId="447254C0" w:rsidR="00244011" w:rsidRPr="00756E21" w:rsidRDefault="00263A1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703172761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526443424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>
                                <w:t xml:space="preserve">2019/20:4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48" type="#_x0000_t202" style="position:absolute;left:0;text-align:left;margin-left:348pt;margin-top:36pt;width:89.85pt;height:9.6pt;z-index:2516648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R7QeiwIAAJMFAAAOAAAAZHJzL2Uyb0RvYy54bWysVFtP2zAYfZ+0/2D5faQphY2KFHUgpkkI&#10;0GDi2XVsGs232W6T7tfv2EkvY7ww7SWx/Z3vdr7L+UWnFVkLHxprKloejSgRhtu6Mc8V/f54/eET&#10;JSEyUzNljajoRgR6MXv/7rx1UzG2S6tq4QmMmDBtXUWXMbppUQS+FJqFI+uEgVBar1nE1T8XtWct&#10;rGtVjEej06K1vnbechECXq96IZ1l+1IKHu+kDCISVVHEFvPX5+8ifYvZOZs+e+aWDR/CYP8QhWaN&#10;gdOdqSsWGVn55i9TuuHeBivjEbe6sFI2XOQckE05epHNw5I5kXMBOcHtaAr/zyy/Xd970tSo3ZgS&#10;wzRq9Ci66FdI4DjR07owBerBARe7z7YDdPse8Jiy7qTX6Y98COQgerMjF8YIT0rlpETFKOGQlePy&#10;bJzZL/bazof4RVhN0qGiHsXLnLL1TYiIBNAtJDkLVjX1daNUvqSGEZfKkzVDqVXMMULjD5QypK3o&#10;6fHJKBs2Nqn3lpVJZkRumcFdyrzPMJ/iRomEUeabkKAsJ/qKb8a5MDv/GZ1QEq7eojjg91G9RbnP&#10;AxrZszVxp6wbY33OPs/YnrL6x5Yy2eNB+EHe6Ri7RZd7pS9delrYeoPG8LafrOD4dYPq3bAQ75nH&#10;KKHgWA/xDh+pLNi3w4mSpfW/XntPeHQ4pJS0GM2Khp8r5gUl6qtB75+Vk0ma5XyZnHxENMQfShaH&#10;ErPSlxYtUWIROZ6PCR/V9ii91U/YIvPkFSJmOHxXNG6Pl7FfGNhCXMznGYTpdSzemAfHk+lEc+rN&#10;x+6JeTc0cETr39rtELPpiz7usUkzuPkqohdzk+9ZHQqAyc+9P2yptFoO7xm136Wz3wAAAP//AwBQ&#10;SwMEFAAGAAgAAAAhABZzEpXgAAAACQEAAA8AAABkcnMvZG93bnJldi54bWxMj0FLw0AQhe+C/2EZ&#10;wZvdNGjSptkUFT1YKMVW6HWbHbPB7GzIbtr47x1PenoM7/Hme+V6cp044xBaTwrmswQEUu1NS42C&#10;j8Pr3QJEiJqM7jyhgm8MsK6ur0pdGH+hdzzvYyO4hEKhFdgY+0LKUFt0Osx8j8Tepx+cjnwOjTSD&#10;vnC562SaJJl0uiX+YHWPzxbrr/3oFBy2T2aUZjJvL/V2s8Oj3Nj7nVK3N9PjCkTEKf6F4Ref0aFi&#10;ppMfyQTRKciWGW+JCvKUlQOL/CEHcVKwnKcgq1L+X1D9AAAA//8DAFBLAQItABQABgAIAAAAIQC2&#10;gziS/gAAAOEBAAATAAAAAAAAAAAAAAAAAAAAAABbQ29udGVudF9UeXBlc10ueG1sUEsBAi0AFAAG&#10;AAgAAAAhADj9If/WAAAAlAEAAAsAAAAAAAAAAAAAAAAALwEAAF9yZWxzLy5yZWxzUEsBAi0AFAAG&#10;AAgAAAAhAMRHtB6LAgAAkwUAAA4AAAAAAAAAAAAAAAAALgIAAGRycy9lMm9Eb2MueG1sUEsBAi0A&#10;FAAGAAgAAAAhABZzEpXgAAAACQEAAA8AAAAAAAAAAAAAAAAA5QQAAGRycy9kb3ducmV2LnhtbFBL&#10;BQYAAAAABAAEAPMAAADyBQAAAAA=&#10;" o:allowoverlap="f" fillcolor="white [3201]" stroked="f" strokeweight=".5pt">
              <v:textbox style="mso-fit-shape-to-text:t">
                <w:txbxContent>
                  <w:p w14:paraId="2851F408" w14:textId="447254C0" w:rsidR="00244011" w:rsidRPr="00756E21" w:rsidRDefault="00263A1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703172761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526443424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>
                          <w:t xml:space="preserve">2019/20:4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49811F0" w14:textId="77777777" w:rsidR="00244011" w:rsidRDefault="00244011" w:rsidP="00EE1584">
    <w:pPr>
      <w:pStyle w:val="Brdtext"/>
    </w:pPr>
    <w:r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89"/>
    <w:multiLevelType w:val="singleLevel"/>
    <w:tmpl w:val="B22A75A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1B064D1"/>
    <w:multiLevelType w:val="multilevel"/>
    <w:tmpl w:val="4B9E585A"/>
    <w:numStyleLink w:val="RKnummerlista"/>
  </w:abstractNum>
  <w:abstractNum w:abstractNumId="2" w15:restartNumberingAfterBreak="0">
    <w:nsid w:val="026161C1"/>
    <w:multiLevelType w:val="multilevel"/>
    <w:tmpl w:val="089CCD3C"/>
    <w:numStyleLink w:val="RKpunktlistaram"/>
  </w:abstractNum>
  <w:abstractNum w:abstractNumId="3" w15:restartNumberingAfterBreak="0">
    <w:nsid w:val="04206CBB"/>
    <w:multiLevelType w:val="multilevel"/>
    <w:tmpl w:val="A386DF5C"/>
    <w:lvl w:ilvl="0">
      <w:start w:val="3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" w15:restartNumberingAfterBreak="0">
    <w:nsid w:val="045727E5"/>
    <w:multiLevelType w:val="multilevel"/>
    <w:tmpl w:val="2EB89F6E"/>
    <w:numStyleLink w:val="RKrubrik1-4"/>
  </w:abstractNum>
  <w:abstractNum w:abstractNumId="5" w15:restartNumberingAfterBreak="0">
    <w:nsid w:val="04B66FE9"/>
    <w:multiLevelType w:val="multilevel"/>
    <w:tmpl w:val="07E8A37C"/>
    <w:styleLink w:val="RKstrecklistaram"/>
    <w:lvl w:ilvl="0">
      <w:start w:val="1"/>
      <w:numFmt w:val="none"/>
      <w:pStyle w:val="Brdtextefterstrlistaram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ram"/>
      <w:lvlText w:val="–"/>
      <w:lvlJc w:val="left"/>
      <w:pPr>
        <w:tabs>
          <w:tab w:val="num" w:pos="397"/>
        </w:tabs>
        <w:ind w:left="397" w:hanging="284"/>
      </w:pPr>
      <w:rPr>
        <w:rFonts w:ascii="Times New Roman" w:hAnsi="Times New Roman" w:cs="Times New Roman" w:hint="default"/>
      </w:rPr>
    </w:lvl>
    <w:lvl w:ilvl="2">
      <w:start w:val="1"/>
      <w:numFmt w:val="none"/>
      <w:lvlRestart w:val="0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06441E01"/>
    <w:multiLevelType w:val="multilevel"/>
    <w:tmpl w:val="07E8A37C"/>
    <w:numStyleLink w:val="RKstrecklistaram"/>
  </w:abstractNum>
  <w:abstractNum w:abstractNumId="7" w15:restartNumberingAfterBreak="0">
    <w:nsid w:val="094A1350"/>
    <w:multiLevelType w:val="multilevel"/>
    <w:tmpl w:val="874C1294"/>
    <w:lvl w:ilvl="0">
      <w:start w:val="1"/>
      <w:numFmt w:val="decimal"/>
      <w:lvlRestart w:val="0"/>
      <w:lvlText w:val="%1"/>
      <w:lvlJc w:val="left"/>
      <w:pPr>
        <w:tabs>
          <w:tab w:val="num" w:pos="907"/>
        </w:tabs>
        <w:ind w:left="907" w:hanging="907"/>
      </w:p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8" w15:restartNumberingAfterBreak="0">
    <w:nsid w:val="0C484E05"/>
    <w:multiLevelType w:val="multilevel"/>
    <w:tmpl w:val="85CA2C1E"/>
    <w:numStyleLink w:val="RKpunktlista"/>
  </w:abstractNum>
  <w:abstractNum w:abstractNumId="9" w15:restartNumberingAfterBreak="0">
    <w:nsid w:val="0D76163D"/>
    <w:multiLevelType w:val="hybridMultilevel"/>
    <w:tmpl w:val="C6D8D278"/>
    <w:lvl w:ilvl="0" w:tplc="FCFCF040">
      <w:start w:val="1"/>
      <w:numFmt w:val="bullet"/>
      <w:lvlText w:val="-"/>
      <w:lvlJc w:val="left"/>
      <w:pPr>
        <w:ind w:left="720" w:hanging="360"/>
      </w:pPr>
      <w:rPr>
        <w:rFonts w:ascii="Courier New" w:hAnsi="Courier New" w:hint="default"/>
      </w:rPr>
    </w:lvl>
    <w:lvl w:ilvl="1" w:tplc="675CCC2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4F43A9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1EA29D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9A6996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380C2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AACD5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92AB55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CB8B25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2393F3B"/>
    <w:multiLevelType w:val="multilevel"/>
    <w:tmpl w:val="70D898A8"/>
    <w:styleLink w:val="RKstrecklista"/>
    <w:lvl w:ilvl="0">
      <w:start w:val="1"/>
      <w:numFmt w:val="none"/>
      <w:pStyle w:val="Brdtextefterstrecklista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"/>
      <w:lvlText w:val="–"/>
      <w:lvlJc w:val="left"/>
      <w:pPr>
        <w:ind w:left="284" w:hanging="284"/>
      </w:pPr>
      <w:rPr>
        <w:rFonts w:ascii="Times New Roman" w:hAnsi="Times New Roman" w:cs="Times New Roman" w:hint="default"/>
      </w:rPr>
    </w:lvl>
    <w:lvl w:ilvl="2">
      <w:start w:val="1"/>
      <w:numFmt w:val="none"/>
      <w:lvlRestart w:val="0"/>
      <w:lvlText w:val=""/>
      <w:lvlJc w:val="left"/>
      <w:pPr>
        <w:ind w:left="1440" w:hanging="363"/>
      </w:pPr>
      <w:rPr>
        <w:rFonts w:hint="default"/>
        <w:color w:val="auto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17EC6E5E"/>
    <w:multiLevelType w:val="multilevel"/>
    <w:tmpl w:val="4B9E585A"/>
    <w:styleLink w:val="RKnummerlista"/>
    <w:lvl w:ilvl="0">
      <w:start w:val="1"/>
      <w:numFmt w:val="none"/>
      <w:pStyle w:val="Brdtextefternumreradlista"/>
      <w:suff w:val="nothing"/>
      <w:lvlText w:val=""/>
      <w:lvlJc w:val="left"/>
      <w:pPr>
        <w:ind w:left="0" w:firstLine="0"/>
      </w:pPr>
      <w:rPr>
        <w:rFonts w:ascii="Times New Roman" w:hAnsi="Times New Roman" w:hint="default"/>
      </w:rPr>
    </w:lvl>
    <w:lvl w:ilvl="1">
      <w:start w:val="1"/>
      <w:numFmt w:val="decimal"/>
      <w:pStyle w:val="Numreradlista"/>
      <w:lvlText w:val="%2."/>
      <w:lvlJc w:val="left"/>
      <w:pPr>
        <w:ind w:left="284" w:hanging="284"/>
      </w:pPr>
      <w:rPr>
        <w:rFonts w:hint="default"/>
      </w:rPr>
    </w:lvl>
    <w:lvl w:ilvl="2">
      <w:start w:val="1"/>
      <w:numFmt w:val="bullet"/>
      <w:pStyle w:val="Strecklistainumreradlista"/>
      <w:lvlText w:val="–"/>
      <w:lvlJc w:val="left"/>
      <w:pPr>
        <w:ind w:left="567" w:hanging="283"/>
      </w:pPr>
      <w:rPr>
        <w:rFonts w:ascii="Times New Roman" w:hAnsi="Times New Roman" w:cs="Times New Roman"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2" w15:restartNumberingAfterBreak="0">
    <w:nsid w:val="197B46EC"/>
    <w:multiLevelType w:val="multilevel"/>
    <w:tmpl w:val="85CA2C1E"/>
    <w:styleLink w:val="RKpunktlista"/>
    <w:lvl w:ilvl="0">
      <w:start w:val="1"/>
      <w:numFmt w:val="none"/>
      <w:pStyle w:val="Brdtextefterpunktlista"/>
      <w:suff w:val="nothing"/>
      <w:lvlText w:val="%1"/>
      <w:lvlJc w:val="left"/>
      <w:pPr>
        <w:ind w:left="0" w:firstLine="0"/>
      </w:pPr>
      <w:rPr>
        <w:rFonts w:hint="default"/>
        <w:color w:val="auto"/>
      </w:rPr>
    </w:lvl>
    <w:lvl w:ilvl="1">
      <w:start w:val="1"/>
      <w:numFmt w:val="bullet"/>
      <w:pStyle w:val="Punktlista"/>
      <w:lvlText w:val=""/>
      <w:lvlJc w:val="left"/>
      <w:pPr>
        <w:ind w:left="284" w:hanging="284"/>
      </w:pPr>
      <w:rPr>
        <w:rFonts w:ascii="Symbol" w:hAnsi="Symbol" w:hint="default"/>
        <w:color w:val="auto"/>
      </w:rPr>
    </w:lvl>
    <w:lvl w:ilvl="2">
      <w:start w:val="1"/>
      <w:numFmt w:val="bullet"/>
      <w:pStyle w:val="Strecklistaipunktlista"/>
      <w:lvlText w:val="–"/>
      <w:lvlJc w:val="left"/>
      <w:pPr>
        <w:ind w:left="567" w:hanging="283"/>
      </w:pPr>
      <w:rPr>
        <w:rFonts w:ascii="Times New Roman" w:hAnsi="Times New Roman" w:cs="Times New Roman" w:hint="default"/>
        <w:color w:val="auto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3" w15:restartNumberingAfterBreak="0">
    <w:nsid w:val="199F21EB"/>
    <w:multiLevelType w:val="multilevel"/>
    <w:tmpl w:val="EC762F8C"/>
    <w:lvl w:ilvl="0">
      <w:start w:val="1"/>
      <w:numFmt w:val="decimal"/>
      <w:lvlText w:val="%1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Rubrik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Rubrik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Rubrik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Rubrik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Rubrik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4" w15:restartNumberingAfterBreak="0">
    <w:nsid w:val="1D324031"/>
    <w:multiLevelType w:val="multilevel"/>
    <w:tmpl w:val="77F4358A"/>
    <w:numStyleLink w:val="RKnumreradlistaram"/>
  </w:abstractNum>
  <w:abstractNum w:abstractNumId="15" w15:restartNumberingAfterBreak="0">
    <w:nsid w:val="1EAD06AE"/>
    <w:multiLevelType w:val="multilevel"/>
    <w:tmpl w:val="07E8A37C"/>
    <w:numStyleLink w:val="RKstrecklistaram"/>
  </w:abstractNum>
  <w:abstractNum w:abstractNumId="16" w15:restartNumberingAfterBreak="0">
    <w:nsid w:val="24993A85"/>
    <w:multiLevelType w:val="multilevel"/>
    <w:tmpl w:val="2EB89F6E"/>
    <w:styleLink w:val="RKrubrik1-4"/>
    <w:lvl w:ilvl="0">
      <w:start w:val="1"/>
      <w:numFmt w:val="decimal"/>
      <w:pStyle w:val="Rubrik1"/>
      <w:lvlText w:val="%1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1">
      <w:start w:val="1"/>
      <w:numFmt w:val="decimal"/>
      <w:pStyle w:val="Rubrik2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pStyle w:val="Rubrik3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pStyle w:val="Rubrik4"/>
      <w:lvlText w:val="%1.%2.%3.%4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24F04E30"/>
    <w:multiLevelType w:val="multilevel"/>
    <w:tmpl w:val="07E8A37C"/>
    <w:numStyleLink w:val="RKstrecklistaram"/>
  </w:abstractNum>
  <w:abstractNum w:abstractNumId="18" w15:restartNumberingAfterBreak="0">
    <w:nsid w:val="25B82ACD"/>
    <w:multiLevelType w:val="multilevel"/>
    <w:tmpl w:val="B73C09A4"/>
    <w:lvl w:ilvl="0">
      <w:start w:val="1"/>
      <w:numFmt w:val="decimal"/>
      <w:lvlRestart w:val="0"/>
      <w:lvlText w:val="%1"/>
      <w:lvlJc w:val="left"/>
      <w:pPr>
        <w:tabs>
          <w:tab w:val="num" w:pos="907"/>
        </w:tabs>
        <w:ind w:left="907" w:hanging="907"/>
      </w:p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19" w15:restartNumberingAfterBreak="0">
    <w:nsid w:val="2A1355EC"/>
    <w:multiLevelType w:val="multilevel"/>
    <w:tmpl w:val="77F4358A"/>
    <w:numStyleLink w:val="RKnumreradlistaram"/>
  </w:abstractNum>
  <w:abstractNum w:abstractNumId="20" w15:restartNumberingAfterBreak="0">
    <w:nsid w:val="2BF62863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1" w15:restartNumberingAfterBreak="0">
    <w:nsid w:val="372C411F"/>
    <w:multiLevelType w:val="multilevel"/>
    <w:tmpl w:val="5B2E566E"/>
    <w:lvl w:ilvl="0">
      <w:start w:val="1"/>
      <w:numFmt w:val="decimal"/>
      <w:lvlText w:val="%1."/>
      <w:lvlJc w:val="left"/>
      <w:pPr>
        <w:tabs>
          <w:tab w:val="num" w:pos="397"/>
        </w:tabs>
        <w:ind w:left="397" w:hanging="284"/>
      </w:pPr>
      <w:rPr>
        <w:rFonts w:ascii="Times New Roman" w:hAnsi="Times New Roman" w:hint="default"/>
        <w:sz w:val="20"/>
      </w:rPr>
    </w:lvl>
    <w:lvl w:ilvl="1">
      <w:start w:val="1"/>
      <w:numFmt w:val="lowerLetter"/>
      <w:lvlText w:val="%2."/>
      <w:lvlJc w:val="left"/>
      <w:pPr>
        <w:tabs>
          <w:tab w:val="num" w:pos="1077"/>
        </w:tabs>
        <w:ind w:left="1361" w:hanging="284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54"/>
        </w:tabs>
        <w:ind w:left="2438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3231"/>
        </w:tabs>
        <w:ind w:left="3515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4308"/>
        </w:tabs>
        <w:ind w:left="4592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5385"/>
        </w:tabs>
        <w:ind w:left="5669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6462"/>
        </w:tabs>
        <w:ind w:left="6746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7539"/>
        </w:tabs>
        <w:ind w:left="7823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8616"/>
        </w:tabs>
        <w:ind w:left="8900" w:hanging="284"/>
      </w:pPr>
      <w:rPr>
        <w:rFonts w:hint="default"/>
      </w:rPr>
    </w:lvl>
  </w:abstractNum>
  <w:abstractNum w:abstractNumId="22" w15:restartNumberingAfterBreak="0">
    <w:nsid w:val="39647D17"/>
    <w:multiLevelType w:val="multilevel"/>
    <w:tmpl w:val="2EB89F6E"/>
    <w:numStyleLink w:val="RKrubrik1-4"/>
  </w:abstractNum>
  <w:abstractNum w:abstractNumId="23" w15:restartNumberingAfterBreak="0">
    <w:nsid w:val="3B3772BC"/>
    <w:multiLevelType w:val="hybridMultilevel"/>
    <w:tmpl w:val="6D944974"/>
    <w:lvl w:ilvl="0" w:tplc="7532A3CC">
      <w:start w:val="1"/>
      <w:numFmt w:val="decimal"/>
      <w:pStyle w:val="Innehll4"/>
      <w:lvlText w:val="Bilaga %1"/>
      <w:lvlJc w:val="left"/>
      <w:pPr>
        <w:ind w:left="360" w:hanging="360"/>
      </w:pPr>
      <w:rPr>
        <w:rFonts w:ascii="Times New Roman" w:hAnsi="Times New Roman" w:hint="default"/>
        <w:sz w:val="20"/>
      </w:rPr>
    </w:lvl>
    <w:lvl w:ilvl="1" w:tplc="041D0019" w:tentative="1">
      <w:start w:val="1"/>
      <w:numFmt w:val="lowerLetter"/>
      <w:lvlText w:val="%2."/>
      <w:lvlJc w:val="left"/>
      <w:pPr>
        <w:ind w:left="1080" w:hanging="360"/>
      </w:pPr>
    </w:lvl>
    <w:lvl w:ilvl="2" w:tplc="041D001B" w:tentative="1">
      <w:start w:val="1"/>
      <w:numFmt w:val="lowerRoman"/>
      <w:lvlText w:val="%3."/>
      <w:lvlJc w:val="right"/>
      <w:pPr>
        <w:ind w:left="1800" w:hanging="180"/>
      </w:pPr>
    </w:lvl>
    <w:lvl w:ilvl="3" w:tplc="041D000F" w:tentative="1">
      <w:start w:val="1"/>
      <w:numFmt w:val="decimal"/>
      <w:lvlText w:val="%4."/>
      <w:lvlJc w:val="left"/>
      <w:pPr>
        <w:ind w:left="2520" w:hanging="360"/>
      </w:pPr>
    </w:lvl>
    <w:lvl w:ilvl="4" w:tplc="041D0019" w:tentative="1">
      <w:start w:val="1"/>
      <w:numFmt w:val="lowerLetter"/>
      <w:lvlText w:val="%5."/>
      <w:lvlJc w:val="left"/>
      <w:pPr>
        <w:ind w:left="3240" w:hanging="360"/>
      </w:pPr>
    </w:lvl>
    <w:lvl w:ilvl="5" w:tplc="041D001B" w:tentative="1">
      <w:start w:val="1"/>
      <w:numFmt w:val="lowerRoman"/>
      <w:lvlText w:val="%6."/>
      <w:lvlJc w:val="right"/>
      <w:pPr>
        <w:ind w:left="3960" w:hanging="180"/>
      </w:pPr>
    </w:lvl>
    <w:lvl w:ilvl="6" w:tplc="041D000F" w:tentative="1">
      <w:start w:val="1"/>
      <w:numFmt w:val="decimal"/>
      <w:lvlText w:val="%7."/>
      <w:lvlJc w:val="left"/>
      <w:pPr>
        <w:ind w:left="4680" w:hanging="360"/>
      </w:pPr>
    </w:lvl>
    <w:lvl w:ilvl="7" w:tplc="041D0019" w:tentative="1">
      <w:start w:val="1"/>
      <w:numFmt w:val="lowerLetter"/>
      <w:lvlText w:val="%8."/>
      <w:lvlJc w:val="left"/>
      <w:pPr>
        <w:ind w:left="5400" w:hanging="360"/>
      </w:pPr>
    </w:lvl>
    <w:lvl w:ilvl="8" w:tplc="041D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4" w15:restartNumberingAfterBreak="0">
    <w:nsid w:val="3FD21564"/>
    <w:multiLevelType w:val="multilevel"/>
    <w:tmpl w:val="85CA2C1E"/>
    <w:numStyleLink w:val="RKpunktlista"/>
  </w:abstractNum>
  <w:abstractNum w:abstractNumId="25" w15:restartNumberingAfterBreak="0">
    <w:nsid w:val="3FF67402"/>
    <w:multiLevelType w:val="multilevel"/>
    <w:tmpl w:val="089CCD3C"/>
    <w:styleLink w:val="RKpunktlistaram"/>
    <w:lvl w:ilvl="0">
      <w:start w:val="1"/>
      <w:numFmt w:val="none"/>
      <w:pStyle w:val="Brdtextefterpkt-listaram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Punktlistaram"/>
      <w:lvlText w:val=""/>
      <w:lvlJc w:val="left"/>
      <w:pPr>
        <w:tabs>
          <w:tab w:val="num" w:pos="397"/>
        </w:tabs>
        <w:ind w:left="397" w:hanging="284"/>
      </w:pPr>
      <w:rPr>
        <w:rFonts w:ascii="Symbol" w:hAnsi="Symbol" w:hint="default"/>
        <w:color w:val="auto"/>
      </w:rPr>
    </w:lvl>
    <w:lvl w:ilvl="2">
      <w:start w:val="1"/>
      <w:numFmt w:val="none"/>
      <w:lvlRestart w:val="0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3612E31"/>
    <w:multiLevelType w:val="multilevel"/>
    <w:tmpl w:val="089CCD3C"/>
    <w:numStyleLink w:val="RKpunktlistaram"/>
  </w:abstractNum>
  <w:abstractNum w:abstractNumId="27" w15:restartNumberingAfterBreak="0">
    <w:nsid w:val="45A626CA"/>
    <w:multiLevelType w:val="multilevel"/>
    <w:tmpl w:val="4B9E585A"/>
    <w:numStyleLink w:val="RKnummerlista"/>
  </w:abstractNum>
  <w:abstractNum w:abstractNumId="28" w15:restartNumberingAfterBreak="0">
    <w:nsid w:val="489C4783"/>
    <w:multiLevelType w:val="multilevel"/>
    <w:tmpl w:val="70D898A8"/>
    <w:numStyleLink w:val="RKstrecklista"/>
  </w:abstractNum>
  <w:abstractNum w:abstractNumId="29" w15:restartNumberingAfterBreak="0">
    <w:nsid w:val="4CD01921"/>
    <w:multiLevelType w:val="multilevel"/>
    <w:tmpl w:val="089CCD3C"/>
    <w:numStyleLink w:val="RKpunktlistaram"/>
  </w:abstractNum>
  <w:abstractNum w:abstractNumId="30" w15:restartNumberingAfterBreak="0">
    <w:nsid w:val="53191FCC"/>
    <w:multiLevelType w:val="multilevel"/>
    <w:tmpl w:val="77F4358A"/>
    <w:numStyleLink w:val="RKnumreradlistaram"/>
  </w:abstractNum>
  <w:abstractNum w:abstractNumId="31" w15:restartNumberingAfterBreak="0">
    <w:nsid w:val="58A86BDA"/>
    <w:multiLevelType w:val="multilevel"/>
    <w:tmpl w:val="77F4358A"/>
    <w:styleLink w:val="RKnumreradlistaram"/>
    <w:lvl w:ilvl="0">
      <w:start w:val="1"/>
      <w:numFmt w:val="none"/>
      <w:pStyle w:val="Brdtextefternr-listaram"/>
      <w:suff w:val="nothing"/>
      <w:lvlText w:val=""/>
      <w:lvlJc w:val="left"/>
      <w:pPr>
        <w:ind w:left="0" w:firstLine="0"/>
      </w:pPr>
      <w:rPr>
        <w:rFonts w:ascii="Times New Roman" w:hAnsi="Times New Roman" w:hint="default"/>
        <w:sz w:val="20"/>
      </w:rPr>
    </w:lvl>
    <w:lvl w:ilvl="1">
      <w:start w:val="1"/>
      <w:numFmt w:val="decimal"/>
      <w:pStyle w:val="Numreradlistaram"/>
      <w:lvlText w:val="%2."/>
      <w:lvlJc w:val="left"/>
      <w:pPr>
        <w:tabs>
          <w:tab w:val="num" w:pos="397"/>
        </w:tabs>
        <w:ind w:left="397" w:hanging="284"/>
      </w:pPr>
      <w:rPr>
        <w:rFonts w:ascii="Times New Roman" w:hAnsi="Times New Roman" w:hint="default"/>
        <w:sz w:val="20"/>
      </w:rPr>
    </w:lvl>
    <w:lvl w:ilvl="2">
      <w:start w:val="1"/>
      <w:numFmt w:val="none"/>
      <w:lvlRestart w:val="0"/>
      <w:lvlText w:val="%3"/>
      <w:lvlJc w:val="right"/>
      <w:pPr>
        <w:tabs>
          <w:tab w:val="num" w:pos="1588"/>
        </w:tabs>
        <w:ind w:left="1814" w:hanging="510"/>
      </w:pPr>
      <w:rPr>
        <w:rFonts w:hint="default"/>
      </w:rPr>
    </w:lvl>
    <w:lvl w:ilvl="3">
      <w:start w:val="1"/>
      <w:numFmt w:val="none"/>
      <w:lvlRestart w:val="0"/>
      <w:lvlText w:val="%4"/>
      <w:lvlJc w:val="left"/>
      <w:pPr>
        <w:tabs>
          <w:tab w:val="num" w:pos="2381"/>
        </w:tabs>
        <w:ind w:left="2892" w:hanging="1191"/>
      </w:pPr>
      <w:rPr>
        <w:rFonts w:hint="default"/>
      </w:rPr>
    </w:lvl>
    <w:lvl w:ilvl="4">
      <w:start w:val="1"/>
      <w:numFmt w:val="none"/>
      <w:lvlRestart w:val="0"/>
      <w:lvlText w:val="%5"/>
      <w:lvlJc w:val="left"/>
      <w:pPr>
        <w:tabs>
          <w:tab w:val="num" w:pos="3062"/>
        </w:tabs>
        <w:ind w:left="3345" w:hanging="907"/>
      </w:pPr>
      <w:rPr>
        <w:rFonts w:hint="default"/>
      </w:rPr>
    </w:lvl>
    <w:lvl w:ilvl="5">
      <w:start w:val="1"/>
      <w:numFmt w:val="none"/>
      <w:lvlRestart w:val="0"/>
      <w:lvlText w:val="%6"/>
      <w:lvlJc w:val="right"/>
      <w:pPr>
        <w:tabs>
          <w:tab w:val="num" w:pos="4026"/>
        </w:tabs>
        <w:ind w:left="4593" w:hanging="1248"/>
      </w:pPr>
      <w:rPr>
        <w:rFonts w:hint="default"/>
      </w:rPr>
    </w:lvl>
    <w:lvl w:ilvl="6">
      <w:start w:val="1"/>
      <w:numFmt w:val="none"/>
      <w:lvlRestart w:val="0"/>
      <w:lvlText w:val="%7"/>
      <w:lvlJc w:val="left"/>
      <w:pPr>
        <w:tabs>
          <w:tab w:val="num" w:pos="4423"/>
        </w:tabs>
        <w:ind w:left="4649" w:hanging="623"/>
      </w:pPr>
      <w:rPr>
        <w:rFonts w:hint="default"/>
      </w:rPr>
    </w:lvl>
    <w:lvl w:ilvl="7">
      <w:start w:val="1"/>
      <w:numFmt w:val="none"/>
      <w:lvlRestart w:val="0"/>
      <w:lvlText w:val="%8"/>
      <w:lvlJc w:val="left"/>
      <w:pPr>
        <w:tabs>
          <w:tab w:val="num" w:pos="5160"/>
        </w:tabs>
        <w:ind w:left="5500" w:hanging="2665"/>
      </w:pPr>
      <w:rPr>
        <w:rFonts w:hint="default"/>
      </w:rPr>
    </w:lvl>
    <w:lvl w:ilvl="8">
      <w:start w:val="1"/>
      <w:numFmt w:val="none"/>
      <w:lvlRestart w:val="0"/>
      <w:lvlText w:val="%9"/>
      <w:lvlJc w:val="right"/>
      <w:pPr>
        <w:tabs>
          <w:tab w:val="num" w:pos="5670"/>
        </w:tabs>
        <w:ind w:left="6294" w:hanging="2438"/>
      </w:pPr>
      <w:rPr>
        <w:rFonts w:hint="default"/>
      </w:rPr>
    </w:lvl>
  </w:abstractNum>
  <w:abstractNum w:abstractNumId="32" w15:restartNumberingAfterBreak="0">
    <w:nsid w:val="58FE4B62"/>
    <w:multiLevelType w:val="multilevel"/>
    <w:tmpl w:val="77F4358A"/>
    <w:numStyleLink w:val="RKnumreradlistaram"/>
  </w:abstractNum>
  <w:abstractNum w:abstractNumId="33" w15:restartNumberingAfterBreak="0">
    <w:nsid w:val="59A00B31"/>
    <w:multiLevelType w:val="multilevel"/>
    <w:tmpl w:val="4B9E585A"/>
    <w:numStyleLink w:val="RKnummerlista"/>
  </w:abstractNum>
  <w:abstractNum w:abstractNumId="34" w15:restartNumberingAfterBreak="0">
    <w:nsid w:val="603A5610"/>
    <w:multiLevelType w:val="multilevel"/>
    <w:tmpl w:val="85CA2C1E"/>
    <w:numStyleLink w:val="RKpunktlista"/>
  </w:abstractNum>
  <w:abstractNum w:abstractNumId="35" w15:restartNumberingAfterBreak="0">
    <w:nsid w:val="621E5655"/>
    <w:multiLevelType w:val="multilevel"/>
    <w:tmpl w:val="85CA2C1E"/>
    <w:numStyleLink w:val="RKpunktlista"/>
  </w:abstractNum>
  <w:abstractNum w:abstractNumId="36" w15:restartNumberingAfterBreak="0">
    <w:nsid w:val="62A7665E"/>
    <w:multiLevelType w:val="multilevel"/>
    <w:tmpl w:val="70D898A8"/>
    <w:numStyleLink w:val="RKstrecklista"/>
  </w:abstractNum>
  <w:abstractNum w:abstractNumId="37" w15:restartNumberingAfterBreak="0">
    <w:nsid w:val="6D1E7806"/>
    <w:multiLevelType w:val="multilevel"/>
    <w:tmpl w:val="70D898A8"/>
    <w:numStyleLink w:val="RKstrecklista"/>
  </w:abstractNum>
  <w:abstractNum w:abstractNumId="38" w15:restartNumberingAfterBreak="0">
    <w:nsid w:val="755223B5"/>
    <w:multiLevelType w:val="multilevel"/>
    <w:tmpl w:val="70D898A8"/>
    <w:numStyleLink w:val="RKstrecklista"/>
  </w:abstractNum>
  <w:num w:numId="1">
    <w:abstractNumId w:val="13"/>
  </w:num>
  <w:num w:numId="2">
    <w:abstractNumId w:val="11"/>
  </w:num>
  <w:num w:numId="3">
    <w:abstractNumId w:val="12"/>
  </w:num>
  <w:num w:numId="4">
    <w:abstractNumId w:val="10"/>
  </w:num>
  <w:num w:numId="5">
    <w:abstractNumId w:val="0"/>
  </w:num>
  <w:num w:numId="6">
    <w:abstractNumId w:val="9"/>
  </w:num>
  <w:num w:numId="7">
    <w:abstractNumId w:val="3"/>
  </w:num>
  <w:num w:numId="8">
    <w:abstractNumId w:val="23"/>
  </w:num>
  <w:num w:numId="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>
    <w:abstractNumId w:val="31"/>
  </w:num>
  <w:num w:numId="11">
    <w:abstractNumId w:val="21"/>
  </w:num>
  <w:num w:numId="12">
    <w:abstractNumId w:val="21"/>
    <w:lvlOverride w:ilvl="0">
      <w:startOverride w:val="7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>
    <w:abstractNumId w:val="7"/>
  </w:num>
  <w:num w:numId="14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>
    <w:abstractNumId w:val="18"/>
  </w:num>
  <w:num w:numId="16">
    <w:abstractNumId w:val="27"/>
  </w:num>
  <w:num w:numId="17">
    <w:abstractNumId w:val="32"/>
  </w:num>
  <w:num w:numId="18">
    <w:abstractNumId w:val="8"/>
  </w:num>
  <w:num w:numId="19">
    <w:abstractNumId w:val="38"/>
  </w:num>
  <w:num w:numId="20">
    <w:abstractNumId w:val="36"/>
  </w:num>
  <w:num w:numId="21">
    <w:abstractNumId w:val="14"/>
  </w:num>
  <w:num w:numId="22">
    <w:abstractNumId w:val="20"/>
  </w:num>
  <w:num w:numId="23">
    <w:abstractNumId w:val="16"/>
  </w:num>
  <w:num w:numId="24">
    <w:abstractNumId w:val="4"/>
  </w:num>
  <w:num w:numId="25">
    <w:abstractNumId w:val="22"/>
  </w:num>
  <w:num w:numId="26">
    <w:abstractNumId w:val="33"/>
  </w:num>
  <w:num w:numId="27">
    <w:abstractNumId w:val="1"/>
    <w:lvlOverride w:ilvl="1">
      <w:lvl w:ilvl="1">
        <w:start w:val="1"/>
        <w:numFmt w:val="decimal"/>
        <w:pStyle w:val="Numreradlista"/>
        <w:lvlText w:val="%2."/>
        <w:lvlJc w:val="left"/>
        <w:pPr>
          <w:ind w:left="284" w:hanging="284"/>
        </w:pPr>
        <w:rPr>
          <w:rFonts w:hint="default"/>
        </w:rPr>
      </w:lvl>
    </w:lvlOverride>
  </w:num>
  <w:num w:numId="28">
    <w:abstractNumId w:val="30"/>
  </w:num>
  <w:num w:numId="29">
    <w:abstractNumId w:val="19"/>
  </w:num>
  <w:num w:numId="30">
    <w:abstractNumId w:val="24"/>
  </w:num>
  <w:num w:numId="31">
    <w:abstractNumId w:val="34"/>
  </w:num>
  <w:num w:numId="32">
    <w:abstractNumId w:val="35"/>
  </w:num>
  <w:num w:numId="33">
    <w:abstractNumId w:val="37"/>
  </w:num>
  <w:num w:numId="34">
    <w:abstractNumId w:val="25"/>
  </w:num>
  <w:num w:numId="35">
    <w:abstractNumId w:val="29"/>
  </w:num>
  <w:num w:numId="36">
    <w:abstractNumId w:val="26"/>
  </w:num>
  <w:num w:numId="37">
    <w:abstractNumId w:val="6"/>
  </w:num>
  <w:num w:numId="38">
    <w:abstractNumId w:val="5"/>
  </w:num>
  <w:num w:numId="39">
    <w:abstractNumId w:val="2"/>
  </w:num>
  <w:num w:numId="40">
    <w:abstractNumId w:val="17"/>
  </w:num>
  <w:num w:numId="41">
    <w:abstractNumId w:val="28"/>
  </w:num>
  <w:num w:numId="42">
    <w:abstractNumId w:val="15"/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50"/>
  <w:mirrorMargins/>
  <w:attachedTemplate r:id="rId1"/>
  <w:defaultTabStop w:val="1304"/>
  <w:hyphenationZone w:val="425"/>
  <w:evenAndOddHeaders/>
  <w:characterSpacingControl w:val="doNotCompress"/>
  <w:hdrShapeDefaults>
    <o:shapedefaults v:ext="edit" spidmax="30721"/>
  </w:hdrShapeDefaults>
  <w:footnotePr>
    <w:footnote w:id="-1"/>
    <w:footnote w:id="0"/>
    <w:footnote w:id="1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63114"/>
    <w:rsid w:val="000023F8"/>
    <w:rsid w:val="000106C3"/>
    <w:rsid w:val="000127FF"/>
    <w:rsid w:val="000132CD"/>
    <w:rsid w:val="000140A3"/>
    <w:rsid w:val="000163C7"/>
    <w:rsid w:val="000211BF"/>
    <w:rsid w:val="00025171"/>
    <w:rsid w:val="000276E3"/>
    <w:rsid w:val="00031213"/>
    <w:rsid w:val="00032E6D"/>
    <w:rsid w:val="00040A0F"/>
    <w:rsid w:val="00043AB1"/>
    <w:rsid w:val="00046417"/>
    <w:rsid w:val="00047664"/>
    <w:rsid w:val="00055486"/>
    <w:rsid w:val="00061989"/>
    <w:rsid w:val="00063114"/>
    <w:rsid w:val="000631A9"/>
    <w:rsid w:val="00072689"/>
    <w:rsid w:val="000761F8"/>
    <w:rsid w:val="0008203A"/>
    <w:rsid w:val="00085EFF"/>
    <w:rsid w:val="000879B3"/>
    <w:rsid w:val="0009544E"/>
    <w:rsid w:val="00096CFD"/>
    <w:rsid w:val="000A1209"/>
    <w:rsid w:val="000A40DD"/>
    <w:rsid w:val="000A6489"/>
    <w:rsid w:val="000A66BE"/>
    <w:rsid w:val="000A6F2D"/>
    <w:rsid w:val="000B3DDA"/>
    <w:rsid w:val="000B7DEE"/>
    <w:rsid w:val="000C0142"/>
    <w:rsid w:val="000C0772"/>
    <w:rsid w:val="000C5CDD"/>
    <w:rsid w:val="000C7233"/>
    <w:rsid w:val="000E6A30"/>
    <w:rsid w:val="000E7DA9"/>
    <w:rsid w:val="000F4DD6"/>
    <w:rsid w:val="001028C5"/>
    <w:rsid w:val="00107129"/>
    <w:rsid w:val="00110C85"/>
    <w:rsid w:val="00113CC6"/>
    <w:rsid w:val="00114520"/>
    <w:rsid w:val="00115516"/>
    <w:rsid w:val="00116299"/>
    <w:rsid w:val="00122565"/>
    <w:rsid w:val="0012360F"/>
    <w:rsid w:val="00131972"/>
    <w:rsid w:val="0013464D"/>
    <w:rsid w:val="00135343"/>
    <w:rsid w:val="00144361"/>
    <w:rsid w:val="001531B4"/>
    <w:rsid w:val="00155500"/>
    <w:rsid w:val="00157EF7"/>
    <w:rsid w:val="00166139"/>
    <w:rsid w:val="00174E46"/>
    <w:rsid w:val="00175A45"/>
    <w:rsid w:val="00181DAB"/>
    <w:rsid w:val="00185AD6"/>
    <w:rsid w:val="0019074D"/>
    <w:rsid w:val="001A0FB9"/>
    <w:rsid w:val="001A465E"/>
    <w:rsid w:val="001A4767"/>
    <w:rsid w:val="001A6FAB"/>
    <w:rsid w:val="001B7CDA"/>
    <w:rsid w:val="001C4647"/>
    <w:rsid w:val="001D0157"/>
    <w:rsid w:val="001D0638"/>
    <w:rsid w:val="001D3465"/>
    <w:rsid w:val="001D4287"/>
    <w:rsid w:val="001D7D3E"/>
    <w:rsid w:val="001F5CE5"/>
    <w:rsid w:val="001F782A"/>
    <w:rsid w:val="00203904"/>
    <w:rsid w:val="00203FAB"/>
    <w:rsid w:val="0020543F"/>
    <w:rsid w:val="00211E15"/>
    <w:rsid w:val="002132D5"/>
    <w:rsid w:val="00233E31"/>
    <w:rsid w:val="00235765"/>
    <w:rsid w:val="002367E5"/>
    <w:rsid w:val="00244011"/>
    <w:rsid w:val="00244E06"/>
    <w:rsid w:val="00252C4D"/>
    <w:rsid w:val="00263274"/>
    <w:rsid w:val="00263A14"/>
    <w:rsid w:val="002675C4"/>
    <w:rsid w:val="002859A1"/>
    <w:rsid w:val="00287045"/>
    <w:rsid w:val="0029293D"/>
    <w:rsid w:val="00292E0F"/>
    <w:rsid w:val="00294B19"/>
    <w:rsid w:val="00295C59"/>
    <w:rsid w:val="00297A80"/>
    <w:rsid w:val="002A1E80"/>
    <w:rsid w:val="002B01BF"/>
    <w:rsid w:val="002B12FD"/>
    <w:rsid w:val="002C14EF"/>
    <w:rsid w:val="002C1EBF"/>
    <w:rsid w:val="002C49A5"/>
    <w:rsid w:val="002D09C9"/>
    <w:rsid w:val="002E219E"/>
    <w:rsid w:val="002E5F6A"/>
    <w:rsid w:val="002E60D4"/>
    <w:rsid w:val="002F434A"/>
    <w:rsid w:val="002F4A14"/>
    <w:rsid w:val="002F4DD9"/>
    <w:rsid w:val="0031012B"/>
    <w:rsid w:val="00312E5A"/>
    <w:rsid w:val="00317CC4"/>
    <w:rsid w:val="00320896"/>
    <w:rsid w:val="00327E6C"/>
    <w:rsid w:val="00332455"/>
    <w:rsid w:val="00342D4D"/>
    <w:rsid w:val="00344E28"/>
    <w:rsid w:val="0034791C"/>
    <w:rsid w:val="00351E66"/>
    <w:rsid w:val="0035347F"/>
    <w:rsid w:val="0035356C"/>
    <w:rsid w:val="00355582"/>
    <w:rsid w:val="00356436"/>
    <w:rsid w:val="003605D4"/>
    <w:rsid w:val="00360677"/>
    <w:rsid w:val="003612EA"/>
    <w:rsid w:val="00361ABA"/>
    <w:rsid w:val="00362B62"/>
    <w:rsid w:val="0037021E"/>
    <w:rsid w:val="00371D07"/>
    <w:rsid w:val="00376669"/>
    <w:rsid w:val="00381C02"/>
    <w:rsid w:val="0038525D"/>
    <w:rsid w:val="00385C7A"/>
    <w:rsid w:val="00390A6D"/>
    <w:rsid w:val="00397521"/>
    <w:rsid w:val="003A1544"/>
    <w:rsid w:val="003B024C"/>
    <w:rsid w:val="003B0EF7"/>
    <w:rsid w:val="003B26C6"/>
    <w:rsid w:val="003B6278"/>
    <w:rsid w:val="003B735E"/>
    <w:rsid w:val="003C0194"/>
    <w:rsid w:val="003D02E8"/>
    <w:rsid w:val="003D0E6F"/>
    <w:rsid w:val="003D565A"/>
    <w:rsid w:val="003E1270"/>
    <w:rsid w:val="003E3D11"/>
    <w:rsid w:val="003E4276"/>
    <w:rsid w:val="003F2744"/>
    <w:rsid w:val="003F3D8A"/>
    <w:rsid w:val="003F6CBA"/>
    <w:rsid w:val="00414A77"/>
    <w:rsid w:val="004158C3"/>
    <w:rsid w:val="0042549F"/>
    <w:rsid w:val="0042561B"/>
    <w:rsid w:val="0042584F"/>
    <w:rsid w:val="00432371"/>
    <w:rsid w:val="00434284"/>
    <w:rsid w:val="004457A0"/>
    <w:rsid w:val="00446747"/>
    <w:rsid w:val="004506DF"/>
    <w:rsid w:val="00452D99"/>
    <w:rsid w:val="00454D1F"/>
    <w:rsid w:val="00465E66"/>
    <w:rsid w:val="004727BD"/>
    <w:rsid w:val="004734CD"/>
    <w:rsid w:val="00477ABF"/>
    <w:rsid w:val="00484FCB"/>
    <w:rsid w:val="00487BE9"/>
    <w:rsid w:val="00490ACA"/>
    <w:rsid w:val="004917D3"/>
    <w:rsid w:val="004A4D23"/>
    <w:rsid w:val="004B5C2E"/>
    <w:rsid w:val="004B6A37"/>
    <w:rsid w:val="004B771E"/>
    <w:rsid w:val="004C3AEF"/>
    <w:rsid w:val="004C6EBB"/>
    <w:rsid w:val="004C70F2"/>
    <w:rsid w:val="004D6D83"/>
    <w:rsid w:val="004D7475"/>
    <w:rsid w:val="004D7A3D"/>
    <w:rsid w:val="004E0277"/>
    <w:rsid w:val="004E62A0"/>
    <w:rsid w:val="004F013F"/>
    <w:rsid w:val="004F29B2"/>
    <w:rsid w:val="004F4804"/>
    <w:rsid w:val="004F5064"/>
    <w:rsid w:val="00500B7A"/>
    <w:rsid w:val="0050181A"/>
    <w:rsid w:val="00504ADE"/>
    <w:rsid w:val="00506A6B"/>
    <w:rsid w:val="0050742E"/>
    <w:rsid w:val="00513F14"/>
    <w:rsid w:val="00515EC7"/>
    <w:rsid w:val="0052023E"/>
    <w:rsid w:val="005311C5"/>
    <w:rsid w:val="00533460"/>
    <w:rsid w:val="0053355B"/>
    <w:rsid w:val="00535212"/>
    <w:rsid w:val="00536700"/>
    <w:rsid w:val="00537022"/>
    <w:rsid w:val="00537049"/>
    <w:rsid w:val="0054196B"/>
    <w:rsid w:val="005429E7"/>
    <w:rsid w:val="00544938"/>
    <w:rsid w:val="00552E8C"/>
    <w:rsid w:val="00556424"/>
    <w:rsid w:val="00561D74"/>
    <w:rsid w:val="0056410E"/>
    <w:rsid w:val="00564D4D"/>
    <w:rsid w:val="005652A9"/>
    <w:rsid w:val="005722ED"/>
    <w:rsid w:val="00574282"/>
    <w:rsid w:val="00584FCD"/>
    <w:rsid w:val="005870F4"/>
    <w:rsid w:val="005A0098"/>
    <w:rsid w:val="005A2C12"/>
    <w:rsid w:val="005A3B8A"/>
    <w:rsid w:val="005A72C8"/>
    <w:rsid w:val="005A7EB1"/>
    <w:rsid w:val="005B49A2"/>
    <w:rsid w:val="005C11AF"/>
    <w:rsid w:val="005C2E5B"/>
    <w:rsid w:val="005C5DD2"/>
    <w:rsid w:val="005D31A4"/>
    <w:rsid w:val="005D3B15"/>
    <w:rsid w:val="005E1131"/>
    <w:rsid w:val="005E3C87"/>
    <w:rsid w:val="005E5E8D"/>
    <w:rsid w:val="005E7780"/>
    <w:rsid w:val="005F089D"/>
    <w:rsid w:val="005F13BA"/>
    <w:rsid w:val="005F48D9"/>
    <w:rsid w:val="005F4EBB"/>
    <w:rsid w:val="005F7386"/>
    <w:rsid w:val="00601BA2"/>
    <w:rsid w:val="00602FF7"/>
    <w:rsid w:val="006042E5"/>
    <w:rsid w:val="006115D2"/>
    <w:rsid w:val="00617215"/>
    <w:rsid w:val="00617D56"/>
    <w:rsid w:val="00626B7E"/>
    <w:rsid w:val="00634C6C"/>
    <w:rsid w:val="00640C08"/>
    <w:rsid w:val="0064389E"/>
    <w:rsid w:val="0064723F"/>
    <w:rsid w:val="00650A95"/>
    <w:rsid w:val="0065293C"/>
    <w:rsid w:val="00664D04"/>
    <w:rsid w:val="0066533B"/>
    <w:rsid w:val="00667FC2"/>
    <w:rsid w:val="00670FDB"/>
    <w:rsid w:val="006737AA"/>
    <w:rsid w:val="00674574"/>
    <w:rsid w:val="00676699"/>
    <w:rsid w:val="00676752"/>
    <w:rsid w:val="0068579B"/>
    <w:rsid w:val="006923D1"/>
    <w:rsid w:val="006949B8"/>
    <w:rsid w:val="006A2EEC"/>
    <w:rsid w:val="006B2E43"/>
    <w:rsid w:val="006B6F5C"/>
    <w:rsid w:val="006C671A"/>
    <w:rsid w:val="006D232A"/>
    <w:rsid w:val="006D4A59"/>
    <w:rsid w:val="006D6F79"/>
    <w:rsid w:val="006E0779"/>
    <w:rsid w:val="006E0B12"/>
    <w:rsid w:val="006E234F"/>
    <w:rsid w:val="006E345B"/>
    <w:rsid w:val="006E34F6"/>
    <w:rsid w:val="006E5A48"/>
    <w:rsid w:val="006E5BA0"/>
    <w:rsid w:val="006F1889"/>
    <w:rsid w:val="006F2296"/>
    <w:rsid w:val="006F4745"/>
    <w:rsid w:val="007020D6"/>
    <w:rsid w:val="007030C4"/>
    <w:rsid w:val="007064DA"/>
    <w:rsid w:val="00712EDD"/>
    <w:rsid w:val="007159FE"/>
    <w:rsid w:val="00751306"/>
    <w:rsid w:val="007524F1"/>
    <w:rsid w:val="00753EFC"/>
    <w:rsid w:val="00756E53"/>
    <w:rsid w:val="00756EAD"/>
    <w:rsid w:val="00762CDA"/>
    <w:rsid w:val="00763A3D"/>
    <w:rsid w:val="007648F2"/>
    <w:rsid w:val="007705A3"/>
    <w:rsid w:val="00773619"/>
    <w:rsid w:val="0077500F"/>
    <w:rsid w:val="007751D7"/>
    <w:rsid w:val="00777AB3"/>
    <w:rsid w:val="00781161"/>
    <w:rsid w:val="00782D59"/>
    <w:rsid w:val="00787BEC"/>
    <w:rsid w:val="007A0AC8"/>
    <w:rsid w:val="007A2097"/>
    <w:rsid w:val="007A4089"/>
    <w:rsid w:val="007C1483"/>
    <w:rsid w:val="007C15BE"/>
    <w:rsid w:val="007C6631"/>
    <w:rsid w:val="007C6E37"/>
    <w:rsid w:val="007D045C"/>
    <w:rsid w:val="007E44F8"/>
    <w:rsid w:val="007E70C6"/>
    <w:rsid w:val="007F5652"/>
    <w:rsid w:val="00802A5A"/>
    <w:rsid w:val="008054AE"/>
    <w:rsid w:val="00806287"/>
    <w:rsid w:val="00811E52"/>
    <w:rsid w:val="008141FF"/>
    <w:rsid w:val="0081778B"/>
    <w:rsid w:val="008212D3"/>
    <w:rsid w:val="00823968"/>
    <w:rsid w:val="00830602"/>
    <w:rsid w:val="00831E3B"/>
    <w:rsid w:val="008321F8"/>
    <w:rsid w:val="008449F4"/>
    <w:rsid w:val="008463D8"/>
    <w:rsid w:val="008478BB"/>
    <w:rsid w:val="008524DA"/>
    <w:rsid w:val="00853C1F"/>
    <w:rsid w:val="00862380"/>
    <w:rsid w:val="00863AA1"/>
    <w:rsid w:val="00863C1F"/>
    <w:rsid w:val="00863FAF"/>
    <w:rsid w:val="0087615E"/>
    <w:rsid w:val="00876795"/>
    <w:rsid w:val="00882820"/>
    <w:rsid w:val="00884D66"/>
    <w:rsid w:val="008857B8"/>
    <w:rsid w:val="00890F70"/>
    <w:rsid w:val="008937E3"/>
    <w:rsid w:val="00897BD6"/>
    <w:rsid w:val="008A48C1"/>
    <w:rsid w:val="008B1C1B"/>
    <w:rsid w:val="008B48D7"/>
    <w:rsid w:val="008B5B8D"/>
    <w:rsid w:val="008B6943"/>
    <w:rsid w:val="008C6FA5"/>
    <w:rsid w:val="008C728F"/>
    <w:rsid w:val="008D5418"/>
    <w:rsid w:val="008E1047"/>
    <w:rsid w:val="008E3691"/>
    <w:rsid w:val="008E434C"/>
    <w:rsid w:val="008E643A"/>
    <w:rsid w:val="008F0389"/>
    <w:rsid w:val="008F0733"/>
    <w:rsid w:val="008F2013"/>
    <w:rsid w:val="008F61C6"/>
    <w:rsid w:val="008F7951"/>
    <w:rsid w:val="00900A87"/>
    <w:rsid w:val="009026BB"/>
    <w:rsid w:val="00906FC8"/>
    <w:rsid w:val="00914A74"/>
    <w:rsid w:val="00915BF3"/>
    <w:rsid w:val="009161B5"/>
    <w:rsid w:val="009205B3"/>
    <w:rsid w:val="00922E83"/>
    <w:rsid w:val="0093096C"/>
    <w:rsid w:val="00932F55"/>
    <w:rsid w:val="00936B1B"/>
    <w:rsid w:val="009415C3"/>
    <w:rsid w:val="0094324D"/>
    <w:rsid w:val="00947731"/>
    <w:rsid w:val="00951955"/>
    <w:rsid w:val="00953D04"/>
    <w:rsid w:val="00955249"/>
    <w:rsid w:val="00975EA3"/>
    <w:rsid w:val="00980016"/>
    <w:rsid w:val="009831A0"/>
    <w:rsid w:val="00987008"/>
    <w:rsid w:val="009A46D7"/>
    <w:rsid w:val="009A4FDE"/>
    <w:rsid w:val="009A51D0"/>
    <w:rsid w:val="009A7B86"/>
    <w:rsid w:val="009C0F31"/>
    <w:rsid w:val="009C2B67"/>
    <w:rsid w:val="009C38E8"/>
    <w:rsid w:val="009C5051"/>
    <w:rsid w:val="009C52B1"/>
    <w:rsid w:val="009C61A6"/>
    <w:rsid w:val="009C6229"/>
    <w:rsid w:val="009D1AD6"/>
    <w:rsid w:val="009D6A5E"/>
    <w:rsid w:val="009D7B25"/>
    <w:rsid w:val="009D7EF0"/>
    <w:rsid w:val="009F2AC6"/>
    <w:rsid w:val="009F38FB"/>
    <w:rsid w:val="00A118D8"/>
    <w:rsid w:val="00A11C77"/>
    <w:rsid w:val="00A13A71"/>
    <w:rsid w:val="00A16183"/>
    <w:rsid w:val="00A177C7"/>
    <w:rsid w:val="00A20FD6"/>
    <w:rsid w:val="00A2108E"/>
    <w:rsid w:val="00A22920"/>
    <w:rsid w:val="00A22B78"/>
    <w:rsid w:val="00A27C03"/>
    <w:rsid w:val="00A30AE8"/>
    <w:rsid w:val="00A32406"/>
    <w:rsid w:val="00A32BF1"/>
    <w:rsid w:val="00A401C4"/>
    <w:rsid w:val="00A4086F"/>
    <w:rsid w:val="00A46AD1"/>
    <w:rsid w:val="00A476E3"/>
    <w:rsid w:val="00A538A3"/>
    <w:rsid w:val="00A640C6"/>
    <w:rsid w:val="00A643CF"/>
    <w:rsid w:val="00A738F0"/>
    <w:rsid w:val="00A73FCD"/>
    <w:rsid w:val="00A76360"/>
    <w:rsid w:val="00A77512"/>
    <w:rsid w:val="00A82617"/>
    <w:rsid w:val="00A851EA"/>
    <w:rsid w:val="00A8548C"/>
    <w:rsid w:val="00A856B5"/>
    <w:rsid w:val="00A858C5"/>
    <w:rsid w:val="00A8707F"/>
    <w:rsid w:val="00A932B0"/>
    <w:rsid w:val="00A937DF"/>
    <w:rsid w:val="00A950D5"/>
    <w:rsid w:val="00AA1AF4"/>
    <w:rsid w:val="00AA5DA5"/>
    <w:rsid w:val="00AB35DF"/>
    <w:rsid w:val="00AB67EF"/>
    <w:rsid w:val="00AC3E3B"/>
    <w:rsid w:val="00AC484C"/>
    <w:rsid w:val="00AD6662"/>
    <w:rsid w:val="00AE121A"/>
    <w:rsid w:val="00AE41F9"/>
    <w:rsid w:val="00AE553C"/>
    <w:rsid w:val="00AF1194"/>
    <w:rsid w:val="00AF283E"/>
    <w:rsid w:val="00AF2C80"/>
    <w:rsid w:val="00AF4655"/>
    <w:rsid w:val="00AF7BE2"/>
    <w:rsid w:val="00B0103B"/>
    <w:rsid w:val="00B0163B"/>
    <w:rsid w:val="00B04D10"/>
    <w:rsid w:val="00B07126"/>
    <w:rsid w:val="00B07A32"/>
    <w:rsid w:val="00B21971"/>
    <w:rsid w:val="00B21F89"/>
    <w:rsid w:val="00B22069"/>
    <w:rsid w:val="00B32167"/>
    <w:rsid w:val="00B36F45"/>
    <w:rsid w:val="00B40CA5"/>
    <w:rsid w:val="00B425C2"/>
    <w:rsid w:val="00B42712"/>
    <w:rsid w:val="00B439B9"/>
    <w:rsid w:val="00B43E6A"/>
    <w:rsid w:val="00B444D4"/>
    <w:rsid w:val="00B50A9C"/>
    <w:rsid w:val="00B50C12"/>
    <w:rsid w:val="00B50DBD"/>
    <w:rsid w:val="00B61F4F"/>
    <w:rsid w:val="00B6470E"/>
    <w:rsid w:val="00B669F3"/>
    <w:rsid w:val="00B711B7"/>
    <w:rsid w:val="00B72B1A"/>
    <w:rsid w:val="00B76245"/>
    <w:rsid w:val="00B7625D"/>
    <w:rsid w:val="00B82B71"/>
    <w:rsid w:val="00B92D32"/>
    <w:rsid w:val="00B9461D"/>
    <w:rsid w:val="00BA6701"/>
    <w:rsid w:val="00BA760C"/>
    <w:rsid w:val="00BA79AD"/>
    <w:rsid w:val="00BB046E"/>
    <w:rsid w:val="00BB31A1"/>
    <w:rsid w:val="00BB4010"/>
    <w:rsid w:val="00BC0372"/>
    <w:rsid w:val="00BC06AC"/>
    <w:rsid w:val="00BC4B2B"/>
    <w:rsid w:val="00BC4EBF"/>
    <w:rsid w:val="00BD1624"/>
    <w:rsid w:val="00BD449B"/>
    <w:rsid w:val="00BD6947"/>
    <w:rsid w:val="00BD794E"/>
    <w:rsid w:val="00BE673F"/>
    <w:rsid w:val="00BE67A7"/>
    <w:rsid w:val="00BF449B"/>
    <w:rsid w:val="00BF5F66"/>
    <w:rsid w:val="00C015F7"/>
    <w:rsid w:val="00C026B4"/>
    <w:rsid w:val="00C0514A"/>
    <w:rsid w:val="00C05B93"/>
    <w:rsid w:val="00C06FD5"/>
    <w:rsid w:val="00C13B63"/>
    <w:rsid w:val="00C17119"/>
    <w:rsid w:val="00C22163"/>
    <w:rsid w:val="00C24C3D"/>
    <w:rsid w:val="00C250F3"/>
    <w:rsid w:val="00C3241F"/>
    <w:rsid w:val="00C3691B"/>
    <w:rsid w:val="00C47A8A"/>
    <w:rsid w:val="00C511B9"/>
    <w:rsid w:val="00C544DB"/>
    <w:rsid w:val="00C54F93"/>
    <w:rsid w:val="00C57E30"/>
    <w:rsid w:val="00C60629"/>
    <w:rsid w:val="00C6365E"/>
    <w:rsid w:val="00C67150"/>
    <w:rsid w:val="00C70289"/>
    <w:rsid w:val="00C71644"/>
    <w:rsid w:val="00C716D6"/>
    <w:rsid w:val="00C746D2"/>
    <w:rsid w:val="00C76EC8"/>
    <w:rsid w:val="00C779B1"/>
    <w:rsid w:val="00C77C20"/>
    <w:rsid w:val="00C8425B"/>
    <w:rsid w:val="00C92EDF"/>
    <w:rsid w:val="00C95AD1"/>
    <w:rsid w:val="00C97F02"/>
    <w:rsid w:val="00CA1B36"/>
    <w:rsid w:val="00CA644F"/>
    <w:rsid w:val="00CB67B4"/>
    <w:rsid w:val="00CC3895"/>
    <w:rsid w:val="00CC7E2B"/>
    <w:rsid w:val="00CD3194"/>
    <w:rsid w:val="00CD41FA"/>
    <w:rsid w:val="00CE0113"/>
    <w:rsid w:val="00CE501F"/>
    <w:rsid w:val="00CE5186"/>
    <w:rsid w:val="00CF0598"/>
    <w:rsid w:val="00CF2B9C"/>
    <w:rsid w:val="00CF3744"/>
    <w:rsid w:val="00D04A47"/>
    <w:rsid w:val="00D04EC3"/>
    <w:rsid w:val="00D143D5"/>
    <w:rsid w:val="00D332B5"/>
    <w:rsid w:val="00D42F0C"/>
    <w:rsid w:val="00D465BF"/>
    <w:rsid w:val="00D50784"/>
    <w:rsid w:val="00D51C77"/>
    <w:rsid w:val="00D51E13"/>
    <w:rsid w:val="00D75981"/>
    <w:rsid w:val="00D76584"/>
    <w:rsid w:val="00D9256D"/>
    <w:rsid w:val="00D92C98"/>
    <w:rsid w:val="00D9410D"/>
    <w:rsid w:val="00D947BA"/>
    <w:rsid w:val="00DA524D"/>
    <w:rsid w:val="00DB3C2B"/>
    <w:rsid w:val="00DB5937"/>
    <w:rsid w:val="00DC39BD"/>
    <w:rsid w:val="00DD1584"/>
    <w:rsid w:val="00DD26CE"/>
    <w:rsid w:val="00DD706C"/>
    <w:rsid w:val="00DD7177"/>
    <w:rsid w:val="00DE4A8A"/>
    <w:rsid w:val="00DE581C"/>
    <w:rsid w:val="00DE62BC"/>
    <w:rsid w:val="00DE6481"/>
    <w:rsid w:val="00DF5E55"/>
    <w:rsid w:val="00E01018"/>
    <w:rsid w:val="00E05B09"/>
    <w:rsid w:val="00E06D9F"/>
    <w:rsid w:val="00E07DD1"/>
    <w:rsid w:val="00E169B3"/>
    <w:rsid w:val="00E22AC9"/>
    <w:rsid w:val="00E24CE3"/>
    <w:rsid w:val="00E2570A"/>
    <w:rsid w:val="00E2734F"/>
    <w:rsid w:val="00E444C3"/>
    <w:rsid w:val="00E46004"/>
    <w:rsid w:val="00E465F6"/>
    <w:rsid w:val="00E52261"/>
    <w:rsid w:val="00E672A6"/>
    <w:rsid w:val="00E678BE"/>
    <w:rsid w:val="00E72942"/>
    <w:rsid w:val="00E77951"/>
    <w:rsid w:val="00E77BE5"/>
    <w:rsid w:val="00E80DA0"/>
    <w:rsid w:val="00E823D2"/>
    <w:rsid w:val="00E90753"/>
    <w:rsid w:val="00E93706"/>
    <w:rsid w:val="00EA1F6C"/>
    <w:rsid w:val="00EA4366"/>
    <w:rsid w:val="00EA7762"/>
    <w:rsid w:val="00EB2528"/>
    <w:rsid w:val="00EC3063"/>
    <w:rsid w:val="00EC442C"/>
    <w:rsid w:val="00ED5748"/>
    <w:rsid w:val="00ED633C"/>
    <w:rsid w:val="00EE1584"/>
    <w:rsid w:val="00EF34A0"/>
    <w:rsid w:val="00EF74DE"/>
    <w:rsid w:val="00F007F3"/>
    <w:rsid w:val="00F00C64"/>
    <w:rsid w:val="00F05B4E"/>
    <w:rsid w:val="00F10357"/>
    <w:rsid w:val="00F11470"/>
    <w:rsid w:val="00F11605"/>
    <w:rsid w:val="00F12A03"/>
    <w:rsid w:val="00F13B4D"/>
    <w:rsid w:val="00F16A9C"/>
    <w:rsid w:val="00F214E2"/>
    <w:rsid w:val="00F2564E"/>
    <w:rsid w:val="00F301F8"/>
    <w:rsid w:val="00F31501"/>
    <w:rsid w:val="00F323C1"/>
    <w:rsid w:val="00F50DDC"/>
    <w:rsid w:val="00F615FB"/>
    <w:rsid w:val="00F65FEB"/>
    <w:rsid w:val="00F66903"/>
    <w:rsid w:val="00F67AA9"/>
    <w:rsid w:val="00F7204B"/>
    <w:rsid w:val="00F72DEB"/>
    <w:rsid w:val="00F8009C"/>
    <w:rsid w:val="00F8033E"/>
    <w:rsid w:val="00F80FB9"/>
    <w:rsid w:val="00F83776"/>
    <w:rsid w:val="00F85211"/>
    <w:rsid w:val="00F862EE"/>
    <w:rsid w:val="00F874C2"/>
    <w:rsid w:val="00F93877"/>
    <w:rsid w:val="00F965F7"/>
    <w:rsid w:val="00FA1E93"/>
    <w:rsid w:val="00FA2081"/>
    <w:rsid w:val="00FA60BB"/>
    <w:rsid w:val="00FA63CA"/>
    <w:rsid w:val="00FB0984"/>
    <w:rsid w:val="00FB2317"/>
    <w:rsid w:val="00FB2D6C"/>
    <w:rsid w:val="00FB78A1"/>
    <w:rsid w:val="00FC0765"/>
    <w:rsid w:val="00FC2CFD"/>
    <w:rsid w:val="00FC6786"/>
    <w:rsid w:val="00FC6F89"/>
    <w:rsid w:val="00FD5004"/>
    <w:rsid w:val="00FD695E"/>
    <w:rsid w:val="00FE09D4"/>
    <w:rsid w:val="00FE0AB2"/>
    <w:rsid w:val="00FE0C4D"/>
    <w:rsid w:val="00FE104B"/>
    <w:rsid w:val="00FE2333"/>
    <w:rsid w:val="00FE41DC"/>
    <w:rsid w:val="00FF324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0721"/>
    <o:shapelayout v:ext="edit">
      <o:idmap v:ext="edit" data="1"/>
    </o:shapelayout>
  </w:shapeDefaults>
  <w:decimalSymbol w:val=","/>
  <w:listSeparator w:val=";"/>
  <w14:docId w14:val="2934FBBF"/>
  <w15:docId w15:val="{EC0A5AF7-9244-49C1-9A51-4A9C3C72D48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00" w:line="2" w:lineRule="auto"/>
      </w:pPr>
    </w:pPrDefault>
  </w:docDefaults>
  <w:latentStyles w:defLockedState="0" w:defUIPriority="99" w:defSemiHidden="0" w:defUnhideWhenUsed="0" w:defQFormat="0" w:count="375">
    <w:lsdException w:name="Normal" w:semiHidden="1" w:uiPriority="0"/>
    <w:lsdException w:name="heading 1" w:semiHidden="1" w:uiPriority="0" w:qFormat="1"/>
    <w:lsdException w:name="heading 2" w:semiHidden="1" w:uiPriority="0" w:qFormat="1"/>
    <w:lsdException w:name="heading 3" w:semiHidden="1" w:uiPriority="0" w:qFormat="1"/>
    <w:lsdException w:name="heading 4" w:semiHidden="1" w:uiPriority="0" w:qFormat="1"/>
    <w:lsdException w:name="heading 5" w:semiHidden="1" w:uiPriority="0" w:qFormat="1"/>
    <w:lsdException w:name="heading 6" w:semiHidden="1" w:uiPriority="0" w:qFormat="1"/>
    <w:lsdException w:name="heading 7" w:semiHidden="1" w:uiPriority="0" w:qFormat="1"/>
    <w:lsdException w:name="heading 8" w:semiHidden="1" w:uiPriority="0" w:qFormat="1"/>
    <w:lsdException w:name="heading 9" w:semiHidden="1" w:uiPriority="0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/>
    <w:lsdException w:name="toc 2" w:semiHidden="1" w:uiPriority="39"/>
    <w:lsdException w:name="toc 3" w:semiHidden="1" w:uiPriority="39"/>
    <w:lsdException w:name="toc 4" w:semiHidden="1" w:uiPriority="39"/>
    <w:lsdException w:name="toc 5" w:semiHidden="1" w:uiPriority="39"/>
    <w:lsdException w:name="toc 6" w:semiHidden="1" w:uiPriority="39"/>
    <w:lsdException w:name="toc 7" w:semiHidden="1" w:uiPriority="39"/>
    <w:lsdException w:name="toc 8" w:semiHidden="1" w:uiPriority="39"/>
    <w:lsdException w:name="toc 9" w:semiHidden="1" w:uiPriority="39"/>
    <w:lsdException w:name="Normal Indent" w:semiHidden="1"/>
    <w:lsdException w:name="footnote text" w:semiHidden="1" w:uiPriority="0"/>
    <w:lsdException w:name="annotation text" w:semiHidden="1"/>
    <w:lsdException w:name="header" w:semiHidden="1" w:uiPriority="0"/>
    <w:lsdException w:name="footer" w:semiHidden="1" w:uiPriority="0"/>
    <w:lsdException w:name="index heading" w:semiHidden="1"/>
    <w:lsdException w:name="caption" w:semiHidden="1" w:uiPriority="35" w:qFormat="1"/>
    <w:lsdException w:name="table of figures" w:semiHidden="1"/>
    <w:lsdException w:name="envelope address" w:semiHidden="1"/>
    <w:lsdException w:name="envelope return" w:semiHidden="1"/>
    <w:lsdException w:name="footnote reference" w:semiHidden="1" w:uiPriority="0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 w:uiPriority="98" w:qFormat="1"/>
    <w:lsdException w:name="List Number" w:semiHidden="1" w:uiPriority="4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/>
    <w:lsdException w:name="Body Text" w:semiHidden="1" w:uiPriority="0" w:qFormat="1"/>
    <w:lsdException w:name="Body Text Indent" w:semiHidden="1" w:uiPriority="0" w:qFormat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/>
    <w:lsdException w:name="FollowedHyperlink" w:semiHidden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/>
    <w:lsdException w:name="HTML Bottom of Form" w:semiHidden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/>
    <w:lsdException w:name="No List" w:semiHidden="1"/>
    <w:lsdException w:name="Outline List 1" w:semiHidden="1"/>
    <w:lsdException w:name="Outline List 2" w:semiHidden="1"/>
    <w:lsdException w:name="Outline List 3" w:semiHidden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/>
    <w:lsdException w:name="Table Grid" w:uiPriority="59"/>
    <w:lsdException w:name="Table Theme" w:semiHidden="1" w:unhideWhenUsed="1"/>
    <w:lsdException w:name="Placeholder Text" w:semiHidden="1"/>
    <w:lsdException w:name="No Spacing" w:semiHidden="1" w:uiPriority="9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/>
    <w:lsdException w:name="TOC Heading" w:semiHidden="1" w:uiPriority="39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/>
    <w:lsdException w:name="Smart Hyperlink" w:semiHidden="1"/>
    <w:lsdException w:name="Hashtag" w:semiHidden="1"/>
    <w:lsdException w:name="Unresolved Mention" w:semiHidden="1"/>
  </w:latentStyles>
  <w:style w:type="paragraph" w:default="1" w:styleId="Normal">
    <w:name w:val="Normal"/>
    <w:uiPriority w:val="4"/>
    <w:semiHidden/>
    <w:rsid w:val="00B07A32"/>
    <w:pPr>
      <w:spacing w:line="180" w:lineRule="exact"/>
    </w:pPr>
    <w:rPr>
      <w:rFonts w:eastAsia="Times New Roman" w:cs="Times New Roman"/>
      <w:szCs w:val="20"/>
    </w:rPr>
  </w:style>
  <w:style w:type="paragraph" w:styleId="Rubrik1">
    <w:name w:val="heading 1"/>
    <w:basedOn w:val="RKbas"/>
    <w:next w:val="Brdtext"/>
    <w:link w:val="Rubrik1Char"/>
    <w:qFormat/>
    <w:rsid w:val="00B669F3"/>
    <w:pPr>
      <w:keepNext/>
      <w:numPr>
        <w:numId w:val="25"/>
      </w:numPr>
      <w:spacing w:before="720" w:after="240"/>
      <w:outlineLvl w:val="0"/>
    </w:pPr>
    <w:rPr>
      <w:kern w:val="28"/>
      <w:sz w:val="30"/>
    </w:rPr>
  </w:style>
  <w:style w:type="paragraph" w:styleId="Rubrik2">
    <w:name w:val="heading 2"/>
    <w:basedOn w:val="RKbas"/>
    <w:next w:val="Brdtext"/>
    <w:link w:val="Rubrik2Char"/>
    <w:qFormat/>
    <w:rsid w:val="00B669F3"/>
    <w:pPr>
      <w:keepNext/>
      <w:numPr>
        <w:ilvl w:val="1"/>
        <w:numId w:val="25"/>
      </w:numPr>
      <w:spacing w:before="480" w:after="160"/>
      <w:outlineLvl w:val="1"/>
    </w:pPr>
    <w:rPr>
      <w:sz w:val="26"/>
    </w:rPr>
  </w:style>
  <w:style w:type="paragraph" w:styleId="Rubrik3">
    <w:name w:val="heading 3"/>
    <w:basedOn w:val="RKbas"/>
    <w:next w:val="Brdtext"/>
    <w:link w:val="Rubrik3Char"/>
    <w:qFormat/>
    <w:rsid w:val="00B669F3"/>
    <w:pPr>
      <w:keepNext/>
      <w:numPr>
        <w:ilvl w:val="2"/>
        <w:numId w:val="25"/>
      </w:numPr>
      <w:spacing w:before="400" w:after="120"/>
      <w:outlineLvl w:val="2"/>
    </w:pPr>
    <w:rPr>
      <w:b/>
      <w:sz w:val="23"/>
    </w:rPr>
  </w:style>
  <w:style w:type="paragraph" w:styleId="Rubrik4">
    <w:name w:val="heading 4"/>
    <w:basedOn w:val="RKbas"/>
    <w:next w:val="Brdtext"/>
    <w:link w:val="Rubrik4Char"/>
    <w:semiHidden/>
    <w:qFormat/>
    <w:rsid w:val="00A937DF"/>
    <w:pPr>
      <w:keepNext/>
      <w:numPr>
        <w:ilvl w:val="3"/>
        <w:numId w:val="25"/>
      </w:numPr>
      <w:spacing w:before="320" w:after="80" w:line="210" w:lineRule="exact"/>
      <w:outlineLvl w:val="3"/>
    </w:pPr>
    <w:rPr>
      <w:rFonts w:eastAsiaTheme="majorEastAsia" w:cstheme="majorBidi"/>
      <w:b/>
      <w:bCs/>
      <w:iCs/>
      <w:sz w:val="20"/>
    </w:rPr>
  </w:style>
  <w:style w:type="paragraph" w:styleId="Rubrik5">
    <w:name w:val="heading 5"/>
    <w:basedOn w:val="Normal"/>
    <w:next w:val="Normal"/>
    <w:link w:val="Rubrik5Char"/>
    <w:semiHidden/>
    <w:qFormat/>
    <w:rsid w:val="00712EDD"/>
    <w:pPr>
      <w:keepNext/>
      <w:keepLines/>
      <w:numPr>
        <w:ilvl w:val="4"/>
        <w:numId w:val="1"/>
      </w:numPr>
      <w:spacing w:before="200"/>
      <w:outlineLvl w:val="4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Rubrik6">
    <w:name w:val="heading 6"/>
    <w:basedOn w:val="Normal"/>
    <w:next w:val="Normal"/>
    <w:link w:val="Rubrik6Char"/>
    <w:semiHidden/>
    <w:qFormat/>
    <w:rsid w:val="00712EDD"/>
    <w:pPr>
      <w:keepNext/>
      <w:keepLines/>
      <w:numPr>
        <w:ilvl w:val="5"/>
        <w:numId w:val="1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Rubrik7">
    <w:name w:val="heading 7"/>
    <w:basedOn w:val="Normal"/>
    <w:next w:val="Normal"/>
    <w:link w:val="Rubrik7Char"/>
    <w:semiHidden/>
    <w:qFormat/>
    <w:rsid w:val="00712EDD"/>
    <w:pPr>
      <w:keepNext/>
      <w:keepLines/>
      <w:numPr>
        <w:ilvl w:val="6"/>
        <w:numId w:val="1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semiHidden/>
    <w:qFormat/>
    <w:rsid w:val="00712EDD"/>
    <w:pPr>
      <w:keepNext/>
      <w:keepLines/>
      <w:numPr>
        <w:ilvl w:val="7"/>
        <w:numId w:val="1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</w:rPr>
  </w:style>
  <w:style w:type="paragraph" w:styleId="Rubrik9">
    <w:name w:val="heading 9"/>
    <w:basedOn w:val="Normal"/>
    <w:next w:val="Normal"/>
    <w:link w:val="Rubrik9Char"/>
    <w:semiHidden/>
    <w:qFormat/>
    <w:rsid w:val="00712EDD"/>
    <w:pPr>
      <w:keepNext/>
      <w:keepLines/>
      <w:numPr>
        <w:ilvl w:val="8"/>
        <w:numId w:val="1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RKbas">
    <w:name w:val="RKbas"/>
    <w:link w:val="RKbasChar"/>
    <w:uiPriority w:val="14"/>
    <w:semiHidden/>
    <w:rsid w:val="00181DAB"/>
    <w:pPr>
      <w:spacing w:after="0" w:line="240" w:lineRule="auto"/>
    </w:pPr>
    <w:rPr>
      <w:rFonts w:ascii="Times New Roman" w:hAnsi="Times New Roman"/>
      <w:sz w:val="18"/>
    </w:rPr>
  </w:style>
  <w:style w:type="paragraph" w:styleId="Brdtext">
    <w:name w:val="Body Text"/>
    <w:basedOn w:val="RKbas"/>
    <w:next w:val="Brdtextmedindrag"/>
    <w:link w:val="BrdtextChar"/>
    <w:qFormat/>
    <w:rsid w:val="006E0779"/>
    <w:pPr>
      <w:tabs>
        <w:tab w:val="left" w:pos="2268"/>
      </w:tabs>
      <w:overflowPunct w:val="0"/>
      <w:autoSpaceDE w:val="0"/>
      <w:autoSpaceDN w:val="0"/>
      <w:adjustRightInd w:val="0"/>
      <w:jc w:val="both"/>
      <w:textAlignment w:val="baseline"/>
    </w:pPr>
    <w:rPr>
      <w:rFonts w:eastAsia="Times New Roman" w:cs="Times New Roman"/>
      <w:sz w:val="20"/>
      <w:szCs w:val="20"/>
    </w:rPr>
  </w:style>
  <w:style w:type="character" w:customStyle="1" w:styleId="BrdtextChar">
    <w:name w:val="Brödtext Char"/>
    <w:basedOn w:val="Standardstycketeckensnitt"/>
    <w:link w:val="Brdtext"/>
    <w:rsid w:val="000B3DDA"/>
    <w:rPr>
      <w:rFonts w:ascii="Times New Roman" w:eastAsia="Times New Roman" w:hAnsi="Times New Roman" w:cs="Times New Roman"/>
      <w:sz w:val="20"/>
      <w:szCs w:val="20"/>
    </w:rPr>
  </w:style>
  <w:style w:type="paragraph" w:styleId="Brdtextmedindrag">
    <w:name w:val="Body Text Indent"/>
    <w:basedOn w:val="Brdtext"/>
    <w:link w:val="BrdtextmedindragChar"/>
    <w:qFormat/>
    <w:rsid w:val="006E0779"/>
    <w:pPr>
      <w:ind w:firstLine="170"/>
    </w:pPr>
  </w:style>
  <w:style w:type="character" w:customStyle="1" w:styleId="BrdtextmedindragChar">
    <w:name w:val="Brödtext med indrag Char"/>
    <w:basedOn w:val="Standardstycketeckensnitt"/>
    <w:link w:val="Brdtextmedindrag"/>
    <w:rsid w:val="000B3DDA"/>
    <w:rPr>
      <w:rFonts w:ascii="Times New Roman" w:eastAsia="Times New Roman" w:hAnsi="Times New Roman" w:cs="Times New Roman"/>
      <w:sz w:val="20"/>
      <w:szCs w:val="20"/>
    </w:rPr>
  </w:style>
  <w:style w:type="character" w:customStyle="1" w:styleId="Rubrik1Char">
    <w:name w:val="Rubrik 1 Char"/>
    <w:basedOn w:val="Standardstycketeckensnitt"/>
    <w:link w:val="Rubrik1"/>
    <w:rsid w:val="00B0103B"/>
    <w:rPr>
      <w:rFonts w:ascii="Times New Roman" w:hAnsi="Times New Roman"/>
      <w:kern w:val="28"/>
      <w:sz w:val="30"/>
    </w:rPr>
  </w:style>
  <w:style w:type="character" w:customStyle="1" w:styleId="Rubrik2Char">
    <w:name w:val="Rubrik 2 Char"/>
    <w:basedOn w:val="Standardstycketeckensnitt"/>
    <w:link w:val="Rubrik2"/>
    <w:uiPriority w:val="14"/>
    <w:rsid w:val="00B0103B"/>
    <w:rPr>
      <w:rFonts w:ascii="Times New Roman" w:hAnsi="Times New Roman"/>
      <w:sz w:val="26"/>
    </w:rPr>
  </w:style>
  <w:style w:type="character" w:customStyle="1" w:styleId="Rubrik3Char">
    <w:name w:val="Rubrik 3 Char"/>
    <w:basedOn w:val="Standardstycketeckensnitt"/>
    <w:link w:val="Rubrik3"/>
    <w:uiPriority w:val="14"/>
    <w:rsid w:val="00B0103B"/>
    <w:rPr>
      <w:rFonts w:ascii="Times New Roman" w:hAnsi="Times New Roman"/>
      <w:b/>
      <w:sz w:val="23"/>
    </w:rPr>
  </w:style>
  <w:style w:type="character" w:customStyle="1" w:styleId="Rubrik4Char">
    <w:name w:val="Rubrik 4 Char"/>
    <w:basedOn w:val="Standardstycketeckensnitt"/>
    <w:link w:val="Rubrik4"/>
    <w:uiPriority w:val="8"/>
    <w:semiHidden/>
    <w:rsid w:val="00914A74"/>
    <w:rPr>
      <w:rFonts w:ascii="Times New Roman" w:eastAsiaTheme="majorEastAsia" w:hAnsi="Times New Roman" w:cstheme="majorBidi"/>
      <w:b/>
      <w:bCs/>
      <w:iCs/>
      <w:sz w:val="20"/>
    </w:rPr>
  </w:style>
  <w:style w:type="character" w:customStyle="1" w:styleId="Rubrik5Char">
    <w:name w:val="Rubrik 5 Char"/>
    <w:basedOn w:val="Standardstycketeckensnitt"/>
    <w:link w:val="Rubrik5"/>
    <w:uiPriority w:val="8"/>
    <w:semiHidden/>
    <w:rsid w:val="00914A74"/>
    <w:rPr>
      <w:rFonts w:asciiTheme="majorHAnsi" w:eastAsiaTheme="majorEastAsia" w:hAnsiTheme="majorHAnsi" w:cstheme="majorBidi"/>
      <w:color w:val="243F60" w:themeColor="accent1" w:themeShade="7F"/>
      <w:szCs w:val="20"/>
    </w:rPr>
  </w:style>
  <w:style w:type="character" w:customStyle="1" w:styleId="Rubrik6Char">
    <w:name w:val="Rubrik 6 Char"/>
    <w:basedOn w:val="Standardstycketeckensnitt"/>
    <w:link w:val="Rubrik6"/>
    <w:uiPriority w:val="8"/>
    <w:semiHidden/>
    <w:rsid w:val="00914A74"/>
    <w:rPr>
      <w:rFonts w:asciiTheme="majorHAnsi" w:eastAsiaTheme="majorEastAsia" w:hAnsiTheme="majorHAnsi" w:cstheme="majorBidi"/>
      <w:i/>
      <w:iCs/>
      <w:color w:val="243F60" w:themeColor="accent1" w:themeShade="7F"/>
      <w:szCs w:val="20"/>
    </w:rPr>
  </w:style>
  <w:style w:type="character" w:customStyle="1" w:styleId="Rubrik7Char">
    <w:name w:val="Rubrik 7 Char"/>
    <w:basedOn w:val="Standardstycketeckensnitt"/>
    <w:link w:val="Rubrik7"/>
    <w:uiPriority w:val="8"/>
    <w:semiHidden/>
    <w:rsid w:val="00914A74"/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customStyle="1" w:styleId="Rubrik8Char">
    <w:name w:val="Rubrik 8 Char"/>
    <w:basedOn w:val="Standardstycketeckensnitt"/>
    <w:link w:val="Rubrik8"/>
    <w:uiPriority w:val="8"/>
    <w:semiHidden/>
    <w:rsid w:val="00914A74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8"/>
    <w:semiHidden/>
    <w:rsid w:val="00914A74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customStyle="1" w:styleId="Rubrik1utannumrering">
    <w:name w:val="Rubrik 1 utan numrering"/>
    <w:basedOn w:val="RKbas"/>
    <w:next w:val="Brdtext"/>
    <w:link w:val="Rubrik1utannumreringChar"/>
    <w:uiPriority w:val="14"/>
    <w:qFormat/>
    <w:rsid w:val="003D0E6F"/>
    <w:pPr>
      <w:keepNext/>
      <w:tabs>
        <w:tab w:val="left" w:pos="907"/>
      </w:tabs>
      <w:spacing w:before="720" w:after="240"/>
    </w:pPr>
    <w:rPr>
      <w:sz w:val="30"/>
    </w:rPr>
  </w:style>
  <w:style w:type="character" w:customStyle="1" w:styleId="RKbasChar">
    <w:name w:val="RKbas Char"/>
    <w:basedOn w:val="Standardstycketeckensnitt"/>
    <w:link w:val="RKbas"/>
    <w:uiPriority w:val="14"/>
    <w:semiHidden/>
    <w:rsid w:val="000A6F2D"/>
    <w:rPr>
      <w:rFonts w:ascii="Times New Roman" w:hAnsi="Times New Roman"/>
      <w:sz w:val="18"/>
    </w:rPr>
  </w:style>
  <w:style w:type="character" w:customStyle="1" w:styleId="Rubrik1utannumreringChar">
    <w:name w:val="Rubrik 1 utan numrering Char"/>
    <w:basedOn w:val="RKbasChar"/>
    <w:link w:val="Rubrik1utannumrering"/>
    <w:uiPriority w:val="14"/>
    <w:rsid w:val="005F48D9"/>
    <w:rPr>
      <w:rFonts w:ascii="Times New Roman" w:hAnsi="Times New Roman"/>
      <w:sz w:val="30"/>
    </w:rPr>
  </w:style>
  <w:style w:type="paragraph" w:customStyle="1" w:styleId="Rubrik2utannumrering">
    <w:name w:val="Rubrik 2 utan numrering"/>
    <w:basedOn w:val="RKbas"/>
    <w:next w:val="Brdtext"/>
    <w:link w:val="Rubrik2utannumreringChar"/>
    <w:uiPriority w:val="14"/>
    <w:qFormat/>
    <w:rsid w:val="003D0E6F"/>
    <w:pPr>
      <w:keepNext/>
      <w:tabs>
        <w:tab w:val="left" w:pos="907"/>
      </w:tabs>
      <w:spacing w:before="480" w:after="160"/>
    </w:pPr>
    <w:rPr>
      <w:sz w:val="26"/>
    </w:rPr>
  </w:style>
  <w:style w:type="character" w:customStyle="1" w:styleId="Rubrik2utannumreringChar">
    <w:name w:val="Rubrik 2 utan numrering Char"/>
    <w:basedOn w:val="RKbasChar"/>
    <w:link w:val="Rubrik2utannumrering"/>
    <w:uiPriority w:val="14"/>
    <w:rsid w:val="005F48D9"/>
    <w:rPr>
      <w:rFonts w:ascii="Times New Roman" w:hAnsi="Times New Roman"/>
      <w:sz w:val="26"/>
    </w:rPr>
  </w:style>
  <w:style w:type="paragraph" w:customStyle="1" w:styleId="Rubrik3utannumrering">
    <w:name w:val="Rubrik 3 utan numrering"/>
    <w:basedOn w:val="RKbas"/>
    <w:next w:val="Brdtext"/>
    <w:link w:val="Rubrik3utannumreringChar"/>
    <w:uiPriority w:val="14"/>
    <w:qFormat/>
    <w:rsid w:val="00B425C2"/>
    <w:pPr>
      <w:keepNext/>
      <w:tabs>
        <w:tab w:val="left" w:pos="907"/>
      </w:tabs>
      <w:spacing w:before="400" w:after="120"/>
    </w:pPr>
    <w:rPr>
      <w:b/>
      <w:sz w:val="23"/>
    </w:rPr>
  </w:style>
  <w:style w:type="character" w:customStyle="1" w:styleId="Rubrik3utannumreringChar">
    <w:name w:val="Rubrik 3 utan numrering Char"/>
    <w:basedOn w:val="RKbasChar"/>
    <w:link w:val="Rubrik3utannumrering"/>
    <w:uiPriority w:val="14"/>
    <w:rsid w:val="005F48D9"/>
    <w:rPr>
      <w:rFonts w:ascii="Times New Roman" w:hAnsi="Times New Roman"/>
      <w:b/>
      <w:sz w:val="23"/>
    </w:rPr>
  </w:style>
  <w:style w:type="paragraph" w:customStyle="1" w:styleId="Rubrik4utannumrering">
    <w:name w:val="Rubrik 4 utan numrering"/>
    <w:basedOn w:val="RKbas"/>
    <w:next w:val="Brdtext"/>
    <w:link w:val="Rubrik4utannumreringChar"/>
    <w:uiPriority w:val="14"/>
    <w:qFormat/>
    <w:rsid w:val="00032E6D"/>
    <w:pPr>
      <w:keepNext/>
      <w:tabs>
        <w:tab w:val="left" w:pos="907"/>
      </w:tabs>
      <w:spacing w:before="320" w:after="80" w:line="210" w:lineRule="exact"/>
    </w:pPr>
    <w:rPr>
      <w:b/>
      <w:sz w:val="20"/>
    </w:rPr>
  </w:style>
  <w:style w:type="character" w:customStyle="1" w:styleId="Rubrik4utannumreringChar">
    <w:name w:val="Rubrik 4 utan numrering Char"/>
    <w:basedOn w:val="RKbasChar"/>
    <w:link w:val="Rubrik4utannumrering"/>
    <w:uiPriority w:val="14"/>
    <w:rsid w:val="005F48D9"/>
    <w:rPr>
      <w:rFonts w:ascii="Times New Roman" w:hAnsi="Times New Roman"/>
      <w:b/>
      <w:sz w:val="20"/>
    </w:rPr>
  </w:style>
  <w:style w:type="paragraph" w:customStyle="1" w:styleId="Rubrik5utannumrering">
    <w:name w:val="Rubrik 5 utan numrering"/>
    <w:basedOn w:val="RKbas"/>
    <w:next w:val="Brdtext"/>
    <w:link w:val="Rubrik5utannumreringChar"/>
    <w:uiPriority w:val="14"/>
    <w:qFormat/>
    <w:rsid w:val="00032E6D"/>
    <w:pPr>
      <w:keepNext/>
      <w:tabs>
        <w:tab w:val="left" w:pos="907"/>
      </w:tabs>
      <w:spacing w:before="240" w:after="80" w:line="210" w:lineRule="exact"/>
    </w:pPr>
    <w:rPr>
      <w:i/>
      <w:sz w:val="20"/>
    </w:rPr>
  </w:style>
  <w:style w:type="character" w:customStyle="1" w:styleId="Rubrik5utannumreringChar">
    <w:name w:val="Rubrik 5 utan numrering Char"/>
    <w:basedOn w:val="RKbasChar"/>
    <w:link w:val="Rubrik5utannumrering"/>
    <w:uiPriority w:val="14"/>
    <w:rsid w:val="005F48D9"/>
    <w:rPr>
      <w:rFonts w:ascii="Times New Roman" w:hAnsi="Times New Roman"/>
      <w:i/>
      <w:sz w:val="20"/>
    </w:rPr>
  </w:style>
  <w:style w:type="paragraph" w:customStyle="1" w:styleId="FigurRubrik">
    <w:name w:val="Figur Rubrik"/>
    <w:basedOn w:val="RKbas"/>
    <w:next w:val="FigurUnderrubrik"/>
    <w:link w:val="FigurRubrikChar"/>
    <w:uiPriority w:val="4"/>
    <w:rsid w:val="0038525D"/>
    <w:pPr>
      <w:keepNext/>
      <w:keepLines/>
      <w:tabs>
        <w:tab w:val="left" w:pos="1134"/>
      </w:tabs>
      <w:overflowPunct w:val="0"/>
      <w:autoSpaceDE w:val="0"/>
      <w:autoSpaceDN w:val="0"/>
      <w:adjustRightInd w:val="0"/>
      <w:spacing w:before="260" w:after="80"/>
      <w:ind w:left="1134" w:hanging="1134"/>
      <w:textAlignment w:val="baseline"/>
    </w:pPr>
    <w:rPr>
      <w:rFonts w:ascii="Trade Gothic Pro" w:eastAsia="Times New Roman" w:hAnsi="Trade Gothic Pro" w:cs="Times New Roman"/>
      <w:b/>
      <w:szCs w:val="20"/>
    </w:rPr>
  </w:style>
  <w:style w:type="character" w:customStyle="1" w:styleId="FigurRubrikChar">
    <w:name w:val="Figur Rubrik Char"/>
    <w:basedOn w:val="RKbasChar"/>
    <w:link w:val="FigurRubrik"/>
    <w:uiPriority w:val="4"/>
    <w:rsid w:val="00CE501F"/>
    <w:rPr>
      <w:rFonts w:ascii="Trade Gothic Pro" w:eastAsia="Times New Roman" w:hAnsi="Trade Gothic Pro" w:cs="Times New Roman"/>
      <w:b/>
      <w:sz w:val="18"/>
      <w:szCs w:val="20"/>
    </w:rPr>
  </w:style>
  <w:style w:type="paragraph" w:customStyle="1" w:styleId="FigurUnderrubrik">
    <w:name w:val="Figur Underrubrik"/>
    <w:basedOn w:val="RKbas"/>
    <w:link w:val="FigurUnderrubrikChar"/>
    <w:uiPriority w:val="4"/>
    <w:rsid w:val="0038525D"/>
    <w:pPr>
      <w:keepNext/>
      <w:keepLines/>
      <w:tabs>
        <w:tab w:val="right" w:pos="5897"/>
      </w:tabs>
      <w:overflowPunct w:val="0"/>
      <w:autoSpaceDE w:val="0"/>
      <w:autoSpaceDN w:val="0"/>
      <w:adjustRightInd w:val="0"/>
      <w:spacing w:after="100" w:line="200" w:lineRule="exact"/>
      <w:ind w:left="1134"/>
      <w:textAlignment w:val="baseline"/>
    </w:pPr>
    <w:rPr>
      <w:rFonts w:ascii="Trade Gothic Pro" w:eastAsia="Times New Roman" w:hAnsi="Trade Gothic Pro" w:cs="Times New Roman"/>
      <w:sz w:val="17"/>
      <w:szCs w:val="20"/>
    </w:rPr>
  </w:style>
  <w:style w:type="character" w:customStyle="1" w:styleId="FigurUnderrubrikChar">
    <w:name w:val="Figur Underrubrik Char"/>
    <w:basedOn w:val="RKbasChar"/>
    <w:link w:val="FigurUnderrubrik"/>
    <w:uiPriority w:val="4"/>
    <w:rsid w:val="00CE501F"/>
    <w:rPr>
      <w:rFonts w:ascii="Trade Gothic Pro" w:eastAsia="Times New Roman" w:hAnsi="Trade Gothic Pro" w:cs="Times New Roman"/>
      <w:sz w:val="17"/>
      <w:szCs w:val="20"/>
    </w:rPr>
  </w:style>
  <w:style w:type="paragraph" w:styleId="Fotnotstext">
    <w:name w:val="footnote text"/>
    <w:basedOn w:val="RKbas"/>
    <w:link w:val="FotnotstextChar"/>
    <w:uiPriority w:val="4"/>
    <w:rsid w:val="00113CC6"/>
    <w:pPr>
      <w:overflowPunct w:val="0"/>
      <w:autoSpaceDE w:val="0"/>
      <w:autoSpaceDN w:val="0"/>
      <w:adjustRightInd w:val="0"/>
      <w:textAlignment w:val="baseline"/>
    </w:pPr>
    <w:rPr>
      <w:rFonts w:eastAsia="Times New Roman" w:cs="Times New Roman"/>
      <w:sz w:val="16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4"/>
    <w:rsid w:val="00914A74"/>
    <w:rPr>
      <w:rFonts w:ascii="Times New Roman" w:eastAsia="Times New Roman" w:hAnsi="Times New Roman" w:cs="Times New Roman"/>
      <w:sz w:val="16"/>
      <w:szCs w:val="20"/>
    </w:rPr>
  </w:style>
  <w:style w:type="character" w:styleId="Fotnotsreferens">
    <w:name w:val="footnote reference"/>
    <w:basedOn w:val="Standardstycketeckensnitt"/>
    <w:uiPriority w:val="4"/>
    <w:semiHidden/>
    <w:rsid w:val="00113CC6"/>
    <w:rPr>
      <w:vertAlign w:val="superscript"/>
    </w:rPr>
  </w:style>
  <w:style w:type="paragraph" w:customStyle="1" w:styleId="Bilagarubrik">
    <w:name w:val="Bilaga rubrik"/>
    <w:basedOn w:val="Proprubrik"/>
    <w:next w:val="Brdtext"/>
    <w:link w:val="BilagarubrikChar"/>
    <w:rsid w:val="001D0638"/>
    <w:pPr>
      <w:spacing w:after="240"/>
    </w:pPr>
  </w:style>
  <w:style w:type="character" w:customStyle="1" w:styleId="BilagarubrikChar">
    <w:name w:val="Bilaga rubrik Char"/>
    <w:basedOn w:val="RKbasChar"/>
    <w:link w:val="Bilagarubrik"/>
    <w:rsid w:val="000B3DDA"/>
    <w:rPr>
      <w:rFonts w:ascii="Times New Roman" w:eastAsia="Times New Roman" w:hAnsi="Times New Roman" w:cs="Times New Roman"/>
      <w:sz w:val="30"/>
      <w:szCs w:val="20"/>
    </w:rPr>
  </w:style>
  <w:style w:type="paragraph" w:customStyle="1" w:styleId="Proprubrik">
    <w:name w:val="Prop. rubrik"/>
    <w:basedOn w:val="Brdtext"/>
    <w:next w:val="Brdtext"/>
    <w:link w:val="ProprubrikChar"/>
    <w:semiHidden/>
    <w:rsid w:val="00FE0C4D"/>
    <w:pPr>
      <w:jc w:val="left"/>
    </w:pPr>
    <w:rPr>
      <w:sz w:val="30"/>
    </w:rPr>
  </w:style>
  <w:style w:type="character" w:customStyle="1" w:styleId="ProprubrikChar">
    <w:name w:val="Prop. rubrik Char"/>
    <w:basedOn w:val="BrdtextChar"/>
    <w:link w:val="Proprubrik"/>
    <w:semiHidden/>
    <w:rsid w:val="007648F2"/>
    <w:rPr>
      <w:rFonts w:ascii="Times New Roman" w:eastAsia="Times New Roman" w:hAnsi="Times New Roman" w:cs="Times New Roman"/>
      <w:sz w:val="30"/>
      <w:szCs w:val="20"/>
    </w:rPr>
  </w:style>
  <w:style w:type="paragraph" w:customStyle="1" w:styleId="TabellFotnot">
    <w:name w:val="Tabell Fotnot"/>
    <w:basedOn w:val="RKbas"/>
    <w:link w:val="TabellFotnotChar"/>
    <w:uiPriority w:val="18"/>
    <w:rsid w:val="0056410E"/>
    <w:pPr>
      <w:keepNext/>
      <w:keepLines/>
      <w:overflowPunct w:val="0"/>
      <w:autoSpaceDE w:val="0"/>
      <w:autoSpaceDN w:val="0"/>
      <w:adjustRightInd w:val="0"/>
      <w:spacing w:before="40" w:line="160" w:lineRule="exact"/>
      <w:textAlignment w:val="baseline"/>
    </w:pPr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character" w:customStyle="1" w:styleId="TabellFotnotChar">
    <w:name w:val="Tabell Fotnot Char"/>
    <w:basedOn w:val="RKbasChar"/>
    <w:link w:val="TabellFotnot"/>
    <w:uiPriority w:val="18"/>
    <w:rsid w:val="005F48D9"/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paragraph" w:customStyle="1" w:styleId="TabellHuvud">
    <w:name w:val="Tabell Huvud"/>
    <w:basedOn w:val="RKbas"/>
    <w:link w:val="TabellHuvudChar"/>
    <w:uiPriority w:val="18"/>
    <w:qFormat/>
    <w:rsid w:val="008463D8"/>
    <w:pPr>
      <w:keepNext/>
      <w:keepLines/>
      <w:overflowPunct w:val="0"/>
      <w:autoSpaceDE w:val="0"/>
      <w:autoSpaceDN w:val="0"/>
      <w:adjustRightInd w:val="0"/>
      <w:spacing w:before="20" w:after="20" w:line="220" w:lineRule="exact"/>
      <w:jc w:val="right"/>
      <w:textAlignment w:val="baseline"/>
    </w:pPr>
    <w:rPr>
      <w:rFonts w:ascii="Trade Gothic LT Std Cn" w:eastAsia="Times New Roman" w:hAnsi="Trade Gothic LT Std Cn" w:cs="Times New Roman"/>
      <w:b/>
      <w:spacing w:val="4"/>
      <w:szCs w:val="20"/>
    </w:rPr>
  </w:style>
  <w:style w:type="character" w:customStyle="1" w:styleId="TabellHuvudChar">
    <w:name w:val="Tabell Huvud Char"/>
    <w:basedOn w:val="RKbasChar"/>
    <w:link w:val="TabellHuvud"/>
    <w:uiPriority w:val="18"/>
    <w:rsid w:val="00B0103B"/>
    <w:rPr>
      <w:rFonts w:ascii="Trade Gothic LT Std Cn" w:eastAsia="Times New Roman" w:hAnsi="Trade Gothic LT Std Cn" w:cs="Times New Roman"/>
      <w:b/>
      <w:spacing w:val="4"/>
      <w:sz w:val="18"/>
      <w:szCs w:val="20"/>
    </w:rPr>
  </w:style>
  <w:style w:type="paragraph" w:customStyle="1" w:styleId="TabellRader">
    <w:name w:val="Tabell Rader"/>
    <w:basedOn w:val="RKbas"/>
    <w:link w:val="TabellRaderChar"/>
    <w:uiPriority w:val="18"/>
    <w:qFormat/>
    <w:rsid w:val="008463D8"/>
    <w:pPr>
      <w:keepNext/>
      <w:keepLines/>
      <w:overflowPunct w:val="0"/>
      <w:autoSpaceDE w:val="0"/>
      <w:autoSpaceDN w:val="0"/>
      <w:adjustRightInd w:val="0"/>
      <w:spacing w:before="20" w:after="20" w:line="220" w:lineRule="exact"/>
      <w:jc w:val="right"/>
      <w:textAlignment w:val="baseline"/>
    </w:pPr>
    <w:rPr>
      <w:rFonts w:ascii="Trade Gothic LT Std Cn" w:eastAsia="Times New Roman" w:hAnsi="Trade Gothic LT Std Cn" w:cs="Times New Roman"/>
      <w:spacing w:val="4"/>
      <w:szCs w:val="20"/>
    </w:rPr>
  </w:style>
  <w:style w:type="character" w:customStyle="1" w:styleId="TabellRaderChar">
    <w:name w:val="Tabell Rader Char"/>
    <w:basedOn w:val="RKbasChar"/>
    <w:link w:val="TabellRader"/>
    <w:uiPriority w:val="18"/>
    <w:rsid w:val="00B0103B"/>
    <w:rPr>
      <w:rFonts w:ascii="Trade Gothic LT Std Cn" w:eastAsia="Times New Roman" w:hAnsi="Trade Gothic LT Std Cn" w:cs="Times New Roman"/>
      <w:spacing w:val="4"/>
      <w:sz w:val="18"/>
      <w:szCs w:val="20"/>
    </w:rPr>
  </w:style>
  <w:style w:type="paragraph" w:customStyle="1" w:styleId="TabellRubrik">
    <w:name w:val="Tabell Rubrik"/>
    <w:basedOn w:val="RKbas"/>
    <w:next w:val="FigurUnderrubrik"/>
    <w:link w:val="TabellRubrikChar"/>
    <w:uiPriority w:val="18"/>
    <w:qFormat/>
    <w:rsid w:val="008463D8"/>
    <w:pPr>
      <w:keepNext/>
      <w:keepLines/>
      <w:tabs>
        <w:tab w:val="left" w:pos="1134"/>
      </w:tabs>
      <w:overflowPunct w:val="0"/>
      <w:autoSpaceDE w:val="0"/>
      <w:autoSpaceDN w:val="0"/>
      <w:adjustRightInd w:val="0"/>
      <w:spacing w:before="260" w:after="80"/>
      <w:ind w:left="1134" w:hanging="1134"/>
      <w:textAlignment w:val="baseline"/>
    </w:pPr>
    <w:rPr>
      <w:rFonts w:ascii="Trade Gothic Pro" w:eastAsia="Times New Roman" w:hAnsi="Trade Gothic Pro" w:cs="Times New Roman"/>
      <w:b/>
      <w:szCs w:val="20"/>
    </w:rPr>
  </w:style>
  <w:style w:type="character" w:customStyle="1" w:styleId="TabellRubrikChar">
    <w:name w:val="Tabell Rubrik Char"/>
    <w:basedOn w:val="RKbasChar"/>
    <w:link w:val="TabellRubrik"/>
    <w:uiPriority w:val="18"/>
    <w:rsid w:val="00B0103B"/>
    <w:rPr>
      <w:rFonts w:ascii="Trade Gothic Pro" w:eastAsia="Times New Roman" w:hAnsi="Trade Gothic Pro" w:cs="Times New Roman"/>
      <w:b/>
      <w:sz w:val="18"/>
      <w:szCs w:val="20"/>
    </w:rPr>
  </w:style>
  <w:style w:type="paragraph" w:customStyle="1" w:styleId="TabellSlutsumma">
    <w:name w:val="Tabell Slutsumma"/>
    <w:basedOn w:val="TabellRader"/>
    <w:link w:val="TabellSlutsummaChar"/>
    <w:uiPriority w:val="18"/>
    <w:qFormat/>
    <w:rsid w:val="005A0098"/>
    <w:rPr>
      <w:b/>
      <w:spacing w:val="0"/>
    </w:rPr>
  </w:style>
  <w:style w:type="character" w:customStyle="1" w:styleId="TabellSlutsummaChar">
    <w:name w:val="Tabell Slutsumma Char"/>
    <w:basedOn w:val="TabellRaderChar"/>
    <w:link w:val="TabellSlutsumma"/>
    <w:uiPriority w:val="18"/>
    <w:rsid w:val="00B0103B"/>
    <w:rPr>
      <w:rFonts w:ascii="Trade Gothic LT Std Cn" w:eastAsia="Times New Roman" w:hAnsi="Trade Gothic LT Std Cn" w:cs="Times New Roman"/>
      <w:b/>
      <w:spacing w:val="4"/>
      <w:sz w:val="18"/>
      <w:szCs w:val="20"/>
    </w:rPr>
  </w:style>
  <w:style w:type="paragraph" w:customStyle="1" w:styleId="TabellUnderrubrik">
    <w:name w:val="Tabell Underrubrik"/>
    <w:basedOn w:val="TabellRubrik"/>
    <w:next w:val="Brdtext"/>
    <w:link w:val="TabellUnderrubrikChar"/>
    <w:uiPriority w:val="18"/>
    <w:qFormat/>
    <w:rsid w:val="005A0098"/>
    <w:pPr>
      <w:tabs>
        <w:tab w:val="clear" w:pos="1134"/>
      </w:tabs>
      <w:spacing w:before="0" w:after="100" w:line="200" w:lineRule="exact"/>
      <w:ind w:firstLine="0"/>
    </w:pPr>
    <w:rPr>
      <w:b w:val="0"/>
      <w:sz w:val="17"/>
    </w:rPr>
  </w:style>
  <w:style w:type="character" w:customStyle="1" w:styleId="TabellUnderrubrikChar">
    <w:name w:val="Tabell Underrubrik Char"/>
    <w:basedOn w:val="TabellRubrikChar"/>
    <w:link w:val="TabellUnderrubrik"/>
    <w:uiPriority w:val="18"/>
    <w:rsid w:val="00B0103B"/>
    <w:rPr>
      <w:rFonts w:ascii="Trade Gothic Pro" w:eastAsia="Times New Roman" w:hAnsi="Trade Gothic Pro" w:cs="Times New Roman"/>
      <w:b w:val="0"/>
      <w:sz w:val="17"/>
      <w:szCs w:val="20"/>
    </w:rPr>
  </w:style>
  <w:style w:type="paragraph" w:styleId="Sidhuvud">
    <w:name w:val="header"/>
    <w:basedOn w:val="Normal"/>
    <w:link w:val="SidhuvudChar"/>
    <w:semiHidden/>
    <w:rsid w:val="00F8009C"/>
    <w:pPr>
      <w:tabs>
        <w:tab w:val="center" w:pos="4536"/>
        <w:tab w:val="right" w:pos="9072"/>
      </w:tabs>
    </w:pPr>
  </w:style>
  <w:style w:type="character" w:customStyle="1" w:styleId="SidhuvudChar">
    <w:name w:val="Sidhuvud Char"/>
    <w:basedOn w:val="Standardstycketeckensnitt"/>
    <w:link w:val="Sidhuvud"/>
    <w:semiHidden/>
    <w:rsid w:val="000A6F2D"/>
    <w:rPr>
      <w:rFonts w:eastAsia="Times New Roman" w:cs="Times New Roman"/>
      <w:szCs w:val="20"/>
    </w:rPr>
  </w:style>
  <w:style w:type="paragraph" w:styleId="Sidfot">
    <w:name w:val="footer"/>
    <w:basedOn w:val="Normal"/>
    <w:link w:val="SidfotChar"/>
    <w:semiHidden/>
    <w:rsid w:val="00F8009C"/>
    <w:pPr>
      <w:tabs>
        <w:tab w:val="center" w:pos="4536"/>
        <w:tab w:val="right" w:pos="9072"/>
      </w:tabs>
    </w:pPr>
  </w:style>
  <w:style w:type="character" w:customStyle="1" w:styleId="SidfotChar">
    <w:name w:val="Sidfot Char"/>
    <w:basedOn w:val="Standardstycketeckensnitt"/>
    <w:link w:val="Sidfot"/>
    <w:semiHidden/>
    <w:rsid w:val="000A6F2D"/>
    <w:rPr>
      <w:rFonts w:eastAsia="Times New Roman" w:cs="Times New Roman"/>
      <w:szCs w:val="20"/>
    </w:rPr>
  </w:style>
  <w:style w:type="paragraph" w:customStyle="1" w:styleId="Prophuvudrubrik">
    <w:name w:val="Prop. huvudrubrik"/>
    <w:basedOn w:val="RKbas"/>
    <w:link w:val="ProphuvudrubrikChar"/>
    <w:semiHidden/>
    <w:rsid w:val="0068579B"/>
    <w:pPr>
      <w:overflowPunct w:val="0"/>
      <w:autoSpaceDE w:val="0"/>
      <w:autoSpaceDN w:val="0"/>
      <w:adjustRightInd w:val="0"/>
      <w:textAlignment w:val="baseline"/>
    </w:pPr>
    <w:rPr>
      <w:rFonts w:eastAsia="Times New Roman" w:cs="Times New Roman"/>
      <w:sz w:val="38"/>
      <w:szCs w:val="20"/>
    </w:rPr>
  </w:style>
  <w:style w:type="character" w:customStyle="1" w:styleId="ProphuvudrubrikChar">
    <w:name w:val="Prop. huvudrubrik Char"/>
    <w:basedOn w:val="RKbasChar"/>
    <w:link w:val="Prophuvudrubrik"/>
    <w:semiHidden/>
    <w:rsid w:val="007648F2"/>
    <w:rPr>
      <w:rFonts w:ascii="Times New Roman" w:eastAsia="Times New Roman" w:hAnsi="Times New Roman" w:cs="Times New Roman"/>
      <w:sz w:val="38"/>
      <w:szCs w:val="20"/>
    </w:rPr>
  </w:style>
  <w:style w:type="paragraph" w:customStyle="1" w:styleId="Propnamnunderskrift1">
    <w:name w:val="Prop. namnunderskrift 1"/>
    <w:basedOn w:val="RKbas"/>
    <w:link w:val="Propnamnunderskrift1Char"/>
    <w:semiHidden/>
    <w:rsid w:val="0068579B"/>
    <w:pPr>
      <w:tabs>
        <w:tab w:val="left" w:pos="2693"/>
      </w:tabs>
      <w:overflowPunct w:val="0"/>
      <w:autoSpaceDE w:val="0"/>
      <w:autoSpaceDN w:val="0"/>
      <w:adjustRightInd w:val="0"/>
      <w:spacing w:before="240" w:after="290"/>
      <w:textAlignment w:val="baseline"/>
    </w:pPr>
    <w:rPr>
      <w:rFonts w:eastAsia="Times New Roman" w:cs="Times New Roman"/>
      <w:i/>
      <w:iCs/>
      <w:sz w:val="20"/>
      <w:szCs w:val="20"/>
    </w:rPr>
  </w:style>
  <w:style w:type="character" w:customStyle="1" w:styleId="Propnamnunderskrift1Char">
    <w:name w:val="Prop. namnunderskrift 1 Char"/>
    <w:basedOn w:val="RKbasChar"/>
    <w:link w:val="Propnamnunderskrift1"/>
    <w:semiHidden/>
    <w:rsid w:val="007648F2"/>
    <w:rPr>
      <w:rFonts w:ascii="Times New Roman" w:eastAsia="Times New Roman" w:hAnsi="Times New Roman" w:cs="Times New Roman"/>
      <w:i/>
      <w:iCs/>
      <w:sz w:val="20"/>
      <w:szCs w:val="20"/>
    </w:rPr>
  </w:style>
  <w:style w:type="paragraph" w:customStyle="1" w:styleId="Propnamnunderskrift2">
    <w:name w:val="Prop. namnunderskrift 2"/>
    <w:basedOn w:val="RKbas"/>
    <w:link w:val="Propnamnunderskrift2Char"/>
    <w:semiHidden/>
    <w:rsid w:val="00FE2333"/>
    <w:pPr>
      <w:tabs>
        <w:tab w:val="left" w:pos="2693"/>
        <w:tab w:val="left" w:pos="7474"/>
      </w:tabs>
      <w:overflowPunct w:val="0"/>
      <w:autoSpaceDE w:val="0"/>
      <w:autoSpaceDN w:val="0"/>
      <w:adjustRightInd w:val="0"/>
      <w:ind w:right="-2268"/>
      <w:textAlignment w:val="baseline"/>
    </w:pPr>
    <w:rPr>
      <w:rFonts w:eastAsia="Times New Roman" w:cs="Times New Roman"/>
      <w:i/>
      <w:iCs/>
      <w:sz w:val="20"/>
      <w:szCs w:val="20"/>
    </w:rPr>
  </w:style>
  <w:style w:type="character" w:customStyle="1" w:styleId="Propnamnunderskrift2Char">
    <w:name w:val="Prop. namnunderskrift 2 Char"/>
    <w:basedOn w:val="RKbasChar"/>
    <w:link w:val="Propnamnunderskrift2"/>
    <w:semiHidden/>
    <w:rsid w:val="007648F2"/>
    <w:rPr>
      <w:rFonts w:ascii="Times New Roman" w:eastAsia="Times New Roman" w:hAnsi="Times New Roman" w:cs="Times New Roman"/>
      <w:i/>
      <w:iCs/>
      <w:sz w:val="20"/>
      <w:szCs w:val="20"/>
    </w:rPr>
  </w:style>
  <w:style w:type="paragraph" w:customStyle="1" w:styleId="Proprdatablad">
    <w:name w:val="Prop. rdatablad"/>
    <w:basedOn w:val="Proprubrik"/>
    <w:next w:val="Brdtext"/>
    <w:link w:val="ProprdatabladChar"/>
    <w:semiHidden/>
    <w:rsid w:val="0081778B"/>
    <w:pPr>
      <w:spacing w:after="80"/>
    </w:pPr>
  </w:style>
  <w:style w:type="character" w:customStyle="1" w:styleId="ProprdatabladChar">
    <w:name w:val="Prop. rdatablad Char"/>
    <w:basedOn w:val="ProprubrikChar"/>
    <w:link w:val="Proprdatablad"/>
    <w:semiHidden/>
    <w:rsid w:val="007648F2"/>
    <w:rPr>
      <w:rFonts w:ascii="Times New Roman" w:eastAsia="Times New Roman" w:hAnsi="Times New Roman" w:cs="Times New Roman"/>
      <w:sz w:val="30"/>
      <w:szCs w:val="20"/>
    </w:rPr>
  </w:style>
  <w:style w:type="paragraph" w:customStyle="1" w:styleId="Proputdrag">
    <w:name w:val="Prop. utdrag"/>
    <w:basedOn w:val="Brdtext"/>
    <w:next w:val="Brdtext"/>
    <w:link w:val="ProputdragChar"/>
    <w:semiHidden/>
    <w:rsid w:val="0081778B"/>
  </w:style>
  <w:style w:type="character" w:customStyle="1" w:styleId="ProputdragChar">
    <w:name w:val="Prop. utdrag Char"/>
    <w:basedOn w:val="BrdtextChar"/>
    <w:link w:val="Proputdrag"/>
    <w:semiHidden/>
    <w:rsid w:val="007648F2"/>
    <w:rPr>
      <w:rFonts w:ascii="Times New Roman" w:eastAsia="Times New Roman" w:hAnsi="Times New Roman" w:cs="Times New Roman"/>
      <w:sz w:val="20"/>
      <w:szCs w:val="20"/>
    </w:rPr>
  </w:style>
  <w:style w:type="paragraph" w:styleId="Innehll1">
    <w:name w:val="toc 1"/>
    <w:basedOn w:val="RKbas"/>
    <w:next w:val="Brdtext"/>
    <w:link w:val="Innehll1Char"/>
    <w:uiPriority w:val="39"/>
    <w:rsid w:val="00B07A32"/>
    <w:pPr>
      <w:tabs>
        <w:tab w:val="right" w:leader="dot" w:pos="5880"/>
      </w:tabs>
      <w:spacing w:before="100"/>
      <w:ind w:left="397" w:right="510" w:hanging="397"/>
    </w:pPr>
    <w:rPr>
      <w:noProof/>
      <w:sz w:val="20"/>
    </w:rPr>
  </w:style>
  <w:style w:type="character" w:customStyle="1" w:styleId="Innehll1Char">
    <w:name w:val="Innehåll 1 Char"/>
    <w:basedOn w:val="RKbasChar"/>
    <w:link w:val="Innehll1"/>
    <w:uiPriority w:val="39"/>
    <w:semiHidden/>
    <w:rsid w:val="00B07A32"/>
    <w:rPr>
      <w:rFonts w:ascii="Times New Roman" w:hAnsi="Times New Roman"/>
      <w:noProof/>
      <w:sz w:val="20"/>
    </w:rPr>
  </w:style>
  <w:style w:type="paragraph" w:styleId="Innehll2">
    <w:name w:val="toc 2"/>
    <w:basedOn w:val="RKbas"/>
    <w:next w:val="Brdtext"/>
    <w:link w:val="Innehll2Char"/>
    <w:uiPriority w:val="39"/>
    <w:rsid w:val="00B07A32"/>
    <w:pPr>
      <w:tabs>
        <w:tab w:val="right" w:leader="dot" w:pos="5880"/>
      </w:tabs>
      <w:overflowPunct w:val="0"/>
      <w:autoSpaceDE w:val="0"/>
      <w:autoSpaceDN w:val="0"/>
      <w:adjustRightInd w:val="0"/>
      <w:ind w:left="1134" w:right="510" w:hanging="737"/>
      <w:textAlignment w:val="baseline"/>
    </w:pPr>
    <w:rPr>
      <w:rFonts w:eastAsia="Times New Roman" w:cs="Times New Roman"/>
      <w:noProof/>
      <w:sz w:val="20"/>
      <w:szCs w:val="20"/>
    </w:rPr>
  </w:style>
  <w:style w:type="character" w:customStyle="1" w:styleId="Innehll2Char">
    <w:name w:val="Innehåll 2 Char"/>
    <w:basedOn w:val="RKbasChar"/>
    <w:link w:val="Innehll2"/>
    <w:uiPriority w:val="39"/>
    <w:semiHidden/>
    <w:rsid w:val="00B07A32"/>
    <w:rPr>
      <w:rFonts w:ascii="Times New Roman" w:eastAsia="Times New Roman" w:hAnsi="Times New Roman" w:cs="Times New Roman"/>
      <w:noProof/>
      <w:sz w:val="20"/>
      <w:szCs w:val="20"/>
    </w:rPr>
  </w:style>
  <w:style w:type="paragraph" w:styleId="Innehll3">
    <w:name w:val="toc 3"/>
    <w:basedOn w:val="RKbas"/>
    <w:next w:val="Brdtext"/>
    <w:link w:val="Innehll3Char"/>
    <w:uiPriority w:val="39"/>
    <w:semiHidden/>
    <w:rsid w:val="00B07A32"/>
    <w:pPr>
      <w:tabs>
        <w:tab w:val="right" w:leader="dot" w:pos="5880"/>
      </w:tabs>
      <w:overflowPunct w:val="0"/>
      <w:autoSpaceDE w:val="0"/>
      <w:autoSpaceDN w:val="0"/>
      <w:adjustRightInd w:val="0"/>
      <w:ind w:left="1985" w:right="510" w:hanging="851"/>
      <w:textAlignment w:val="baseline"/>
    </w:pPr>
    <w:rPr>
      <w:rFonts w:eastAsia="Times New Roman" w:cs="Times New Roman"/>
      <w:noProof/>
      <w:sz w:val="20"/>
      <w:szCs w:val="20"/>
    </w:rPr>
  </w:style>
  <w:style w:type="character" w:customStyle="1" w:styleId="Innehll3Char">
    <w:name w:val="Innehåll 3 Char"/>
    <w:basedOn w:val="RKbasChar"/>
    <w:link w:val="Innehll3"/>
    <w:uiPriority w:val="39"/>
    <w:semiHidden/>
    <w:rsid w:val="00B07A32"/>
    <w:rPr>
      <w:rFonts w:ascii="Times New Roman" w:eastAsia="Times New Roman" w:hAnsi="Times New Roman" w:cs="Times New Roman"/>
      <w:noProof/>
      <w:sz w:val="20"/>
      <w:szCs w:val="20"/>
    </w:rPr>
  </w:style>
  <w:style w:type="paragraph" w:customStyle="1" w:styleId="Innehllsfrteckning">
    <w:name w:val="Innehållsförteckning"/>
    <w:basedOn w:val="RKbas"/>
    <w:next w:val="Brdtext"/>
    <w:link w:val="InnehllsfrteckningChar"/>
    <w:semiHidden/>
    <w:rsid w:val="0031012B"/>
    <w:pPr>
      <w:overflowPunct w:val="0"/>
      <w:autoSpaceDE w:val="0"/>
      <w:autoSpaceDN w:val="0"/>
      <w:adjustRightInd w:val="0"/>
      <w:spacing w:before="520" w:after="280"/>
      <w:textAlignment w:val="baseline"/>
    </w:pPr>
    <w:rPr>
      <w:rFonts w:eastAsia="Times New Roman" w:cs="Times New Roman"/>
      <w:sz w:val="27"/>
      <w:szCs w:val="20"/>
    </w:rPr>
  </w:style>
  <w:style w:type="character" w:customStyle="1" w:styleId="InnehllsfrteckningChar">
    <w:name w:val="Innehållsförteckning Char"/>
    <w:basedOn w:val="RKbasChar"/>
    <w:link w:val="Innehllsfrteckning"/>
    <w:semiHidden/>
    <w:rsid w:val="007648F2"/>
    <w:rPr>
      <w:rFonts w:ascii="Times New Roman" w:eastAsia="Times New Roman" w:hAnsi="Times New Roman" w:cs="Times New Roman"/>
      <w:sz w:val="27"/>
      <w:szCs w:val="20"/>
    </w:rPr>
  </w:style>
  <w:style w:type="character" w:styleId="Platshllartext">
    <w:name w:val="Placeholder Text"/>
    <w:basedOn w:val="Standardstycketeckensnitt"/>
    <w:uiPriority w:val="99"/>
    <w:semiHidden/>
    <w:rsid w:val="00876795"/>
    <w:rPr>
      <w:color w:val="808080"/>
    </w:rPr>
  </w:style>
  <w:style w:type="paragraph" w:styleId="Innehll4">
    <w:name w:val="toc 4"/>
    <w:basedOn w:val="RKbas"/>
    <w:next w:val="Brdtext"/>
    <w:link w:val="Innehll4Char"/>
    <w:uiPriority w:val="39"/>
    <w:rsid w:val="00AF2C80"/>
    <w:pPr>
      <w:numPr>
        <w:numId w:val="8"/>
      </w:numPr>
      <w:tabs>
        <w:tab w:val="left" w:pos="1134"/>
        <w:tab w:val="right" w:leader="dot" w:pos="5880"/>
      </w:tabs>
      <w:spacing w:before="100"/>
      <w:ind w:left="1134" w:right="510" w:hanging="1134"/>
    </w:pPr>
    <w:rPr>
      <w:sz w:val="20"/>
    </w:rPr>
  </w:style>
  <w:style w:type="character" w:customStyle="1" w:styleId="Innehll4Char">
    <w:name w:val="Innehåll 4 Char"/>
    <w:basedOn w:val="RKbasChar"/>
    <w:link w:val="Innehll4"/>
    <w:uiPriority w:val="39"/>
    <w:semiHidden/>
    <w:rsid w:val="00203904"/>
    <w:rPr>
      <w:rFonts w:ascii="Times New Roman" w:hAnsi="Times New Roman"/>
      <w:sz w:val="20"/>
    </w:rPr>
  </w:style>
  <w:style w:type="paragraph" w:styleId="Innehll5">
    <w:name w:val="toc 5"/>
    <w:basedOn w:val="RKbas"/>
    <w:next w:val="Brdtext"/>
    <w:link w:val="Innehll5Char"/>
    <w:uiPriority w:val="39"/>
    <w:rsid w:val="00465E66"/>
    <w:pPr>
      <w:tabs>
        <w:tab w:val="left" w:pos="510"/>
        <w:tab w:val="right" w:leader="dot" w:pos="5880"/>
      </w:tabs>
      <w:spacing w:before="100"/>
      <w:ind w:left="851" w:right="510" w:hanging="851"/>
    </w:pPr>
    <w:rPr>
      <w:sz w:val="20"/>
    </w:rPr>
  </w:style>
  <w:style w:type="character" w:customStyle="1" w:styleId="Innehll5Char">
    <w:name w:val="Innehåll 5 Char"/>
    <w:basedOn w:val="RKbasChar"/>
    <w:link w:val="Innehll5"/>
    <w:uiPriority w:val="39"/>
    <w:semiHidden/>
    <w:rsid w:val="007064DA"/>
    <w:rPr>
      <w:rFonts w:ascii="Times New Roman" w:hAnsi="Times New Roman"/>
      <w:sz w:val="20"/>
    </w:rPr>
  </w:style>
  <w:style w:type="paragraph" w:styleId="Innehll6">
    <w:name w:val="toc 6"/>
    <w:basedOn w:val="RKbas"/>
    <w:next w:val="Brdtext"/>
    <w:link w:val="Innehll6Char"/>
    <w:uiPriority w:val="39"/>
    <w:semiHidden/>
    <w:rsid w:val="00465E66"/>
    <w:pPr>
      <w:tabs>
        <w:tab w:val="left" w:pos="510"/>
        <w:tab w:val="right" w:leader="dot" w:pos="5880"/>
      </w:tabs>
      <w:spacing w:before="100"/>
      <w:ind w:left="851" w:right="510" w:hanging="851"/>
    </w:pPr>
    <w:rPr>
      <w:sz w:val="20"/>
    </w:rPr>
  </w:style>
  <w:style w:type="character" w:customStyle="1" w:styleId="Innehll6Char">
    <w:name w:val="Innehåll 6 Char"/>
    <w:basedOn w:val="RKbasChar"/>
    <w:link w:val="Innehll6"/>
    <w:uiPriority w:val="39"/>
    <w:semiHidden/>
    <w:rsid w:val="007064DA"/>
    <w:rPr>
      <w:rFonts w:ascii="Times New Roman" w:hAnsi="Times New Roman"/>
      <w:sz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9D1AD6"/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9D1AD6"/>
    <w:rPr>
      <w:rFonts w:ascii="Tahoma" w:eastAsia="Times New Roman" w:hAnsi="Tahoma" w:cs="Tahoma"/>
      <w:sz w:val="16"/>
      <w:szCs w:val="16"/>
    </w:rPr>
  </w:style>
  <w:style w:type="numbering" w:customStyle="1" w:styleId="RKnummerlista">
    <w:name w:val="RK nummerlista"/>
    <w:uiPriority w:val="99"/>
    <w:semiHidden/>
    <w:rsid w:val="005F4EBB"/>
    <w:pPr>
      <w:numPr>
        <w:numId w:val="2"/>
      </w:numPr>
    </w:pPr>
  </w:style>
  <w:style w:type="numbering" w:customStyle="1" w:styleId="RKpunktlista">
    <w:name w:val="RK punktlista"/>
    <w:uiPriority w:val="99"/>
    <w:semiHidden/>
    <w:rsid w:val="00884D66"/>
    <w:pPr>
      <w:numPr>
        <w:numId w:val="3"/>
      </w:numPr>
    </w:pPr>
  </w:style>
  <w:style w:type="numbering" w:customStyle="1" w:styleId="RKstrecklista">
    <w:name w:val="RK strecklista"/>
    <w:uiPriority w:val="99"/>
    <w:semiHidden/>
    <w:rsid w:val="008B5B8D"/>
    <w:pPr>
      <w:numPr>
        <w:numId w:val="4"/>
      </w:numPr>
    </w:pPr>
  </w:style>
  <w:style w:type="paragraph" w:styleId="Punktlista">
    <w:name w:val="List Bullet"/>
    <w:basedOn w:val="Brdtext"/>
    <w:link w:val="PunktlistaChar"/>
    <w:uiPriority w:val="11"/>
    <w:qFormat/>
    <w:rsid w:val="00884D66"/>
    <w:pPr>
      <w:numPr>
        <w:ilvl w:val="1"/>
        <w:numId w:val="32"/>
      </w:numPr>
      <w:contextualSpacing/>
    </w:pPr>
  </w:style>
  <w:style w:type="character" w:customStyle="1" w:styleId="PunktlistaChar">
    <w:name w:val="Punktlista Char"/>
    <w:basedOn w:val="BrdtextChar"/>
    <w:link w:val="Punktlista"/>
    <w:uiPriority w:val="11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">
    <w:name w:val="Strecklista"/>
    <w:basedOn w:val="Punktlista"/>
    <w:link w:val="StrecklistaChar"/>
    <w:uiPriority w:val="14"/>
    <w:qFormat/>
    <w:rsid w:val="008B5B8D"/>
    <w:pPr>
      <w:numPr>
        <w:numId w:val="41"/>
      </w:numPr>
    </w:pPr>
  </w:style>
  <w:style w:type="character" w:customStyle="1" w:styleId="StrecklistaChar">
    <w:name w:val="Strecklista Char"/>
    <w:basedOn w:val="PunktlistaChar"/>
    <w:link w:val="Strecklista"/>
    <w:uiPriority w:val="14"/>
    <w:rsid w:val="000A6F2D"/>
    <w:rPr>
      <w:rFonts w:ascii="Times New Roman" w:eastAsia="Times New Roman" w:hAnsi="Times New Roman" w:cs="Times New Roman"/>
      <w:sz w:val="20"/>
      <w:szCs w:val="20"/>
    </w:rPr>
  </w:style>
  <w:style w:type="paragraph" w:styleId="Numreradlista">
    <w:name w:val="List Number"/>
    <w:basedOn w:val="Brdtext"/>
    <w:link w:val="NumreradlistaChar"/>
    <w:uiPriority w:val="4"/>
    <w:qFormat/>
    <w:rsid w:val="005F4EBB"/>
    <w:pPr>
      <w:numPr>
        <w:ilvl w:val="1"/>
        <w:numId w:val="27"/>
      </w:numPr>
      <w:contextualSpacing/>
    </w:pPr>
  </w:style>
  <w:style w:type="character" w:customStyle="1" w:styleId="NumreradlistaChar">
    <w:name w:val="Numrerad lista Char"/>
    <w:basedOn w:val="BrdtextChar"/>
    <w:link w:val="Numreradlista"/>
    <w:uiPriority w:val="4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ram">
    <w:name w:val="Brödtext ram"/>
    <w:basedOn w:val="Brdtext"/>
    <w:next w:val="Brdtextmedindragram"/>
    <w:link w:val="BrdtextramChar"/>
    <w:uiPriority w:val="2"/>
    <w:qFormat/>
    <w:rsid w:val="00FA1E93"/>
    <w:p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left="113" w:right="113"/>
    </w:pPr>
  </w:style>
  <w:style w:type="paragraph" w:customStyle="1" w:styleId="Brdtextmedindragram">
    <w:name w:val="Brödtext med indrag ram"/>
    <w:basedOn w:val="Brdtextmedindrag"/>
    <w:link w:val="BrdtextmedindragramChar"/>
    <w:uiPriority w:val="3"/>
    <w:qFormat/>
    <w:rsid w:val="00FA1E93"/>
    <w:p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left="113" w:right="113"/>
    </w:pPr>
  </w:style>
  <w:style w:type="character" w:customStyle="1" w:styleId="BrdtextramChar">
    <w:name w:val="Brödtext ram Char"/>
    <w:basedOn w:val="BrdtextChar"/>
    <w:link w:val="Brdtextram"/>
    <w:uiPriority w:val="2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Numreradlistaram">
    <w:name w:val="Numrerad lista ram"/>
    <w:basedOn w:val="Numreradlista"/>
    <w:link w:val="NumreradlistaramChar"/>
    <w:uiPriority w:val="6"/>
    <w:qFormat/>
    <w:rsid w:val="00490ACA"/>
    <w:pPr>
      <w:numPr>
        <w:numId w:val="29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BrdtextmedindragramChar">
    <w:name w:val="Brödtext med indrag ram Char"/>
    <w:basedOn w:val="BrdtextmedindragChar"/>
    <w:link w:val="Brdtextmedindragram"/>
    <w:uiPriority w:val="3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ram">
    <w:name w:val="Strecklista ram"/>
    <w:basedOn w:val="Strecklista"/>
    <w:link w:val="StrecklistaramChar"/>
    <w:uiPriority w:val="16"/>
    <w:qFormat/>
    <w:rsid w:val="00FB2D6C"/>
    <w:pPr>
      <w:numPr>
        <w:numId w:val="42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NumreradlistaramChar">
    <w:name w:val="Numrerad lista ram Char"/>
    <w:basedOn w:val="NumreradlistaChar"/>
    <w:link w:val="Numreradlistaram"/>
    <w:uiPriority w:val="6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Punktlistaram">
    <w:name w:val="Punktlista ram"/>
    <w:basedOn w:val="Punktlista"/>
    <w:link w:val="PunktlistaramChar"/>
    <w:uiPriority w:val="12"/>
    <w:qFormat/>
    <w:rsid w:val="00A32406"/>
    <w:pPr>
      <w:numPr>
        <w:numId w:val="39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StrecklistaramChar">
    <w:name w:val="Strecklista ram Char"/>
    <w:basedOn w:val="StrecklistaChar"/>
    <w:link w:val="Strecklistaram"/>
    <w:uiPriority w:val="16"/>
    <w:rsid w:val="005F48D9"/>
    <w:rPr>
      <w:rFonts w:ascii="Times New Roman" w:eastAsia="Times New Roman" w:hAnsi="Times New Roman" w:cs="Times New Roman"/>
      <w:sz w:val="20"/>
      <w:szCs w:val="20"/>
    </w:rPr>
  </w:style>
  <w:style w:type="character" w:customStyle="1" w:styleId="PunktlistaramChar">
    <w:name w:val="Punktlista ram Char"/>
    <w:basedOn w:val="PunktlistaChar"/>
    <w:link w:val="Punktlistaram"/>
    <w:uiPriority w:val="12"/>
    <w:rsid w:val="00823968"/>
    <w:rPr>
      <w:rFonts w:ascii="Times New Roman" w:eastAsia="Times New Roman" w:hAnsi="Times New Roman" w:cs="Times New Roman"/>
      <w:sz w:val="20"/>
      <w:szCs w:val="20"/>
    </w:rPr>
  </w:style>
  <w:style w:type="paragraph" w:customStyle="1" w:styleId="Slutstreck">
    <w:name w:val="Slutstreck"/>
    <w:basedOn w:val="Brdtext"/>
    <w:next w:val="Brdtextmedindrag"/>
    <w:link w:val="SlutstreckChar"/>
    <w:semiHidden/>
    <w:qFormat/>
    <w:rsid w:val="003B0EF7"/>
    <w:pPr>
      <w:spacing w:after="240"/>
    </w:pPr>
    <w:rPr>
      <w:spacing w:val="34"/>
      <w:u w:val="single"/>
    </w:rPr>
  </w:style>
  <w:style w:type="character" w:customStyle="1" w:styleId="SlutstreckChar">
    <w:name w:val="Slutstreck Char"/>
    <w:basedOn w:val="BrdtextChar"/>
    <w:link w:val="Slutstreck"/>
    <w:semiHidden/>
    <w:rsid w:val="00F214E2"/>
    <w:rPr>
      <w:rFonts w:ascii="Times New Roman" w:eastAsia="Times New Roman" w:hAnsi="Times New Roman" w:cs="Times New Roman"/>
      <w:spacing w:val="34"/>
      <w:sz w:val="20"/>
      <w:szCs w:val="20"/>
      <w:u w:val="single"/>
    </w:rPr>
  </w:style>
  <w:style w:type="paragraph" w:styleId="Citat">
    <w:name w:val="Quote"/>
    <w:basedOn w:val="Brdtext"/>
    <w:next w:val="Brdtext"/>
    <w:link w:val="CitatChar"/>
    <w:uiPriority w:val="4"/>
    <w:qFormat/>
    <w:rsid w:val="00244011"/>
    <w:pPr>
      <w:spacing w:before="120" w:after="240"/>
      <w:ind w:left="454"/>
    </w:pPr>
    <w:rPr>
      <w:iCs/>
      <w:sz w:val="19"/>
    </w:rPr>
  </w:style>
  <w:style w:type="character" w:customStyle="1" w:styleId="CitatChar">
    <w:name w:val="Citat Char"/>
    <w:basedOn w:val="Standardstycketeckensnitt"/>
    <w:link w:val="Citat"/>
    <w:uiPriority w:val="4"/>
    <w:rsid w:val="00CE501F"/>
    <w:rPr>
      <w:rFonts w:ascii="Times New Roman" w:eastAsia="Times New Roman" w:hAnsi="Times New Roman" w:cs="Times New Roman"/>
      <w:iCs/>
      <w:sz w:val="19"/>
      <w:szCs w:val="20"/>
    </w:rPr>
  </w:style>
  <w:style w:type="numbering" w:customStyle="1" w:styleId="RKnumreradlistaram">
    <w:name w:val="RK numrerad lista ram"/>
    <w:basedOn w:val="Ingenlista"/>
    <w:uiPriority w:val="99"/>
    <w:semiHidden/>
    <w:rsid w:val="00490ACA"/>
    <w:pPr>
      <w:numPr>
        <w:numId w:val="10"/>
      </w:numPr>
    </w:pPr>
  </w:style>
  <w:style w:type="paragraph" w:customStyle="1" w:styleId="FigurFotnot">
    <w:name w:val="Figur Fotnot"/>
    <w:basedOn w:val="Brdtext"/>
    <w:next w:val="Brdtext"/>
    <w:link w:val="FigurFotnotChar"/>
    <w:uiPriority w:val="4"/>
    <w:rsid w:val="0056410E"/>
    <w:pPr>
      <w:keepNext/>
      <w:keepLines/>
      <w:spacing w:before="40"/>
      <w:jc w:val="left"/>
    </w:pPr>
    <w:rPr>
      <w:rFonts w:ascii="TradeGothic CondEighteen" w:hAnsi="TradeGothic CondEighteen"/>
      <w:spacing w:val="4"/>
      <w:sz w:val="14"/>
    </w:rPr>
  </w:style>
  <w:style w:type="character" w:customStyle="1" w:styleId="FigurFotnotChar">
    <w:name w:val="Figur Fotnot Char"/>
    <w:basedOn w:val="BrdtextChar"/>
    <w:link w:val="FigurFotnot"/>
    <w:uiPriority w:val="4"/>
    <w:rsid w:val="00CE501F"/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numbering" w:customStyle="1" w:styleId="RKrubrik1-4">
    <w:name w:val="RK rubrik 1-4"/>
    <w:uiPriority w:val="99"/>
    <w:semiHidden/>
    <w:rsid w:val="00B669F3"/>
    <w:pPr>
      <w:numPr>
        <w:numId w:val="23"/>
      </w:numPr>
    </w:pPr>
  </w:style>
  <w:style w:type="paragraph" w:customStyle="1" w:styleId="Brdtextefternumreradlista">
    <w:name w:val="Brödtext efter numrerad lista"/>
    <w:basedOn w:val="Brdtext"/>
    <w:next w:val="Brdtextmedindrag"/>
    <w:link w:val="BrdtextefternumreradlistaChar"/>
    <w:uiPriority w:val="5"/>
    <w:rsid w:val="00E72942"/>
    <w:pPr>
      <w:numPr>
        <w:numId w:val="27"/>
      </w:numPr>
      <w:spacing w:before="230"/>
    </w:pPr>
  </w:style>
  <w:style w:type="character" w:customStyle="1" w:styleId="BrdtextefternumreradlistaChar">
    <w:name w:val="Brödtext efter numrerad lista Char"/>
    <w:basedOn w:val="BrdtextChar"/>
    <w:link w:val="Brdtextefternumreradlista"/>
    <w:uiPriority w:val="5"/>
    <w:rsid w:val="00E72942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inumreradlista">
    <w:name w:val="Strecklista i numrerad lista"/>
    <w:basedOn w:val="Strecklista"/>
    <w:link w:val="StrecklistainumreradlistaChar"/>
    <w:uiPriority w:val="8"/>
    <w:semiHidden/>
    <w:rsid w:val="005F4EBB"/>
    <w:pPr>
      <w:numPr>
        <w:ilvl w:val="2"/>
        <w:numId w:val="27"/>
      </w:numPr>
    </w:pPr>
  </w:style>
  <w:style w:type="character" w:customStyle="1" w:styleId="StrecklistainumreradlistaChar">
    <w:name w:val="Strecklista i numrerad lista Char"/>
    <w:basedOn w:val="StrecklistaChar"/>
    <w:link w:val="Strecklistainumreradlista"/>
    <w:uiPriority w:val="8"/>
    <w:semiHidden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efternr-listaram">
    <w:name w:val="Brödtext efter nr-lista ram"/>
    <w:basedOn w:val="Brdtext"/>
    <w:next w:val="Brdtextmedindrag"/>
    <w:link w:val="Brdtextefternr-listaramChar"/>
    <w:uiPriority w:val="7"/>
    <w:rsid w:val="00AD6662"/>
    <w:pPr>
      <w:numPr>
        <w:numId w:val="29"/>
      </w:numPr>
      <w:spacing w:before="90"/>
    </w:pPr>
  </w:style>
  <w:style w:type="character" w:customStyle="1" w:styleId="Brdtextefternr-listaramChar">
    <w:name w:val="Brödtext efter nr-lista ram Char"/>
    <w:basedOn w:val="BrdtextChar"/>
    <w:link w:val="Brdtextefternr-listaram"/>
    <w:uiPriority w:val="7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ipunktlista">
    <w:name w:val="Strecklista i punktlista"/>
    <w:basedOn w:val="Strecklistainumreradlista"/>
    <w:link w:val="StrecklistaipunktlistaChar"/>
    <w:uiPriority w:val="8"/>
    <w:semiHidden/>
    <w:rsid w:val="00884D66"/>
    <w:pPr>
      <w:numPr>
        <w:numId w:val="32"/>
      </w:numPr>
    </w:pPr>
  </w:style>
  <w:style w:type="paragraph" w:customStyle="1" w:styleId="Brdtextefterpunktlista">
    <w:name w:val="Brödtext efter punktlista"/>
    <w:basedOn w:val="Brdtext"/>
    <w:next w:val="Brdtextmedindrag"/>
    <w:link w:val="BrdtextefterpunktlistaChar"/>
    <w:uiPriority w:val="12"/>
    <w:rsid w:val="00E72942"/>
    <w:pPr>
      <w:numPr>
        <w:numId w:val="32"/>
      </w:numPr>
      <w:spacing w:before="230"/>
    </w:pPr>
  </w:style>
  <w:style w:type="character" w:customStyle="1" w:styleId="StrecklistaipunktlistaChar">
    <w:name w:val="Strecklista i punktlista Char"/>
    <w:basedOn w:val="StrecklistainumreradlistaChar"/>
    <w:link w:val="Strecklistaipunktlista"/>
    <w:uiPriority w:val="8"/>
    <w:semiHidden/>
    <w:rsid w:val="00914A74"/>
    <w:rPr>
      <w:rFonts w:ascii="Times New Roman" w:eastAsia="Times New Roman" w:hAnsi="Times New Roman" w:cs="Times New Roman"/>
      <w:sz w:val="20"/>
      <w:szCs w:val="20"/>
    </w:rPr>
  </w:style>
  <w:style w:type="character" w:customStyle="1" w:styleId="BrdtextefterpunktlistaChar">
    <w:name w:val="Brödtext efter punktlista Char"/>
    <w:basedOn w:val="BrdtextChar"/>
    <w:link w:val="Brdtextefterpunktlista"/>
    <w:uiPriority w:val="12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efterstrecklista">
    <w:name w:val="Brödtext efter strecklista"/>
    <w:basedOn w:val="Brdtext"/>
    <w:next w:val="Brdtextmedindrag"/>
    <w:link w:val="BrdtextefterstrecklistaChar"/>
    <w:uiPriority w:val="15"/>
    <w:rsid w:val="00E72942"/>
    <w:pPr>
      <w:numPr>
        <w:numId w:val="41"/>
      </w:numPr>
      <w:spacing w:before="230"/>
    </w:pPr>
  </w:style>
  <w:style w:type="character" w:customStyle="1" w:styleId="BrdtextefterstrecklistaChar">
    <w:name w:val="Brödtext efter strecklista Char"/>
    <w:basedOn w:val="BrdtextChar"/>
    <w:link w:val="Brdtextefterstrecklista"/>
    <w:uiPriority w:val="15"/>
    <w:rsid w:val="005F48D9"/>
    <w:rPr>
      <w:rFonts w:ascii="Times New Roman" w:eastAsia="Times New Roman" w:hAnsi="Times New Roman" w:cs="Times New Roman"/>
      <w:sz w:val="20"/>
      <w:szCs w:val="20"/>
    </w:rPr>
  </w:style>
  <w:style w:type="numbering" w:customStyle="1" w:styleId="RKpunktlistaram">
    <w:name w:val="RK punktlista ram"/>
    <w:uiPriority w:val="99"/>
    <w:semiHidden/>
    <w:rsid w:val="00A32406"/>
    <w:pPr>
      <w:numPr>
        <w:numId w:val="34"/>
      </w:numPr>
    </w:pPr>
  </w:style>
  <w:style w:type="paragraph" w:customStyle="1" w:styleId="Brdtextefterpkt-listaram">
    <w:name w:val="Brödtext efter pkt-lista ram"/>
    <w:basedOn w:val="Brdtext"/>
    <w:next w:val="Brdtextmedindrag"/>
    <w:link w:val="Brdtextefterpkt-listaramChar"/>
    <w:uiPriority w:val="13"/>
    <w:rsid w:val="00AD6662"/>
    <w:pPr>
      <w:numPr>
        <w:numId w:val="39"/>
      </w:numPr>
      <w:spacing w:before="90"/>
    </w:pPr>
  </w:style>
  <w:style w:type="character" w:customStyle="1" w:styleId="Brdtextefterpkt-listaramChar">
    <w:name w:val="Brödtext efter pkt-lista ram Char"/>
    <w:basedOn w:val="BrdtextChar"/>
    <w:link w:val="Brdtextefterpkt-listaram"/>
    <w:uiPriority w:val="13"/>
    <w:rsid w:val="00823968"/>
    <w:rPr>
      <w:rFonts w:ascii="Times New Roman" w:eastAsia="Times New Roman" w:hAnsi="Times New Roman" w:cs="Times New Roman"/>
      <w:sz w:val="20"/>
      <w:szCs w:val="20"/>
    </w:rPr>
  </w:style>
  <w:style w:type="numbering" w:customStyle="1" w:styleId="RKstrecklistaram">
    <w:name w:val="RK strecklista ram"/>
    <w:uiPriority w:val="99"/>
    <w:semiHidden/>
    <w:rsid w:val="00FB2D6C"/>
    <w:pPr>
      <w:numPr>
        <w:numId w:val="38"/>
      </w:numPr>
    </w:pPr>
  </w:style>
  <w:style w:type="paragraph" w:customStyle="1" w:styleId="Brdtextefterstrlistaram">
    <w:name w:val="Brödtext efter str.lista ram"/>
    <w:basedOn w:val="Brdtext"/>
    <w:next w:val="Brdtextmedindrag"/>
    <w:link w:val="BrdtextefterstrlistaramChar"/>
    <w:uiPriority w:val="17"/>
    <w:rsid w:val="00AD6662"/>
    <w:pPr>
      <w:numPr>
        <w:numId w:val="42"/>
      </w:numPr>
      <w:spacing w:before="90"/>
    </w:pPr>
  </w:style>
  <w:style w:type="character" w:customStyle="1" w:styleId="BrdtextefterstrlistaramChar">
    <w:name w:val="Brödtext efter str.lista ram Char"/>
    <w:basedOn w:val="BrdtextChar"/>
    <w:link w:val="Brdtextefterstrlistaram"/>
    <w:uiPriority w:val="17"/>
    <w:rsid w:val="005F48D9"/>
    <w:rPr>
      <w:rFonts w:ascii="Times New Roman" w:eastAsia="Times New Roman" w:hAnsi="Times New Roman" w:cs="Times New Roman"/>
      <w:sz w:val="20"/>
      <w:szCs w:val="20"/>
    </w:rPr>
  </w:style>
  <w:style w:type="character" w:styleId="Hyperlnk">
    <w:name w:val="Hyperlink"/>
    <w:basedOn w:val="Standardstycketeckensnitt"/>
    <w:uiPriority w:val="99"/>
    <w:rsid w:val="00CC7E2B"/>
    <w:rPr>
      <w:color w:val="0000FF" w:themeColor="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26" Type="http://schemas.openxmlformats.org/officeDocument/2006/relationships/footer" Target="footer6.xml"/><Relationship Id="rId39" Type="http://schemas.openxmlformats.org/officeDocument/2006/relationships/header" Target="header13.xml"/><Relationship Id="rId3" Type="http://schemas.openxmlformats.org/officeDocument/2006/relationships/customXml" Target="../customXml/item3.xml"/><Relationship Id="rId21" Type="http://schemas.openxmlformats.org/officeDocument/2006/relationships/header" Target="header4.xml"/><Relationship Id="rId34" Type="http://schemas.openxmlformats.org/officeDocument/2006/relationships/header" Target="header11.xml"/><Relationship Id="rId42" Type="http://schemas.openxmlformats.org/officeDocument/2006/relationships/footer" Target="footer14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1.xml"/><Relationship Id="rId25" Type="http://schemas.openxmlformats.org/officeDocument/2006/relationships/header" Target="header6.xml"/><Relationship Id="rId33" Type="http://schemas.openxmlformats.org/officeDocument/2006/relationships/header" Target="header10.xml"/><Relationship Id="rId38" Type="http://schemas.openxmlformats.org/officeDocument/2006/relationships/footer" Target="footer12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29" Type="http://schemas.openxmlformats.org/officeDocument/2006/relationships/footer" Target="footer7.xml"/><Relationship Id="rId41" Type="http://schemas.openxmlformats.org/officeDocument/2006/relationships/footer" Target="footer1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footer" Target="footer5.xml"/><Relationship Id="rId32" Type="http://schemas.openxmlformats.org/officeDocument/2006/relationships/footer" Target="footer9.xml"/><Relationship Id="rId37" Type="http://schemas.openxmlformats.org/officeDocument/2006/relationships/header" Target="header12.xml"/><Relationship Id="rId40" Type="http://schemas.openxmlformats.org/officeDocument/2006/relationships/header" Target="header14.xml"/><Relationship Id="rId45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oter" Target="footer4.xml"/><Relationship Id="rId28" Type="http://schemas.openxmlformats.org/officeDocument/2006/relationships/header" Target="header8.xml"/><Relationship Id="rId36" Type="http://schemas.openxmlformats.org/officeDocument/2006/relationships/footer" Target="footer11.xml"/><Relationship Id="rId10" Type="http://schemas.openxmlformats.org/officeDocument/2006/relationships/settings" Target="settings.xml"/><Relationship Id="rId19" Type="http://schemas.openxmlformats.org/officeDocument/2006/relationships/header" Target="header3.xml"/><Relationship Id="rId31" Type="http://schemas.openxmlformats.org/officeDocument/2006/relationships/header" Target="header9.xml"/><Relationship Id="rId44" Type="http://schemas.openxmlformats.org/officeDocument/2006/relationships/footer" Target="footer15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emf"/><Relationship Id="rId22" Type="http://schemas.openxmlformats.org/officeDocument/2006/relationships/header" Target="header5.xml"/><Relationship Id="rId27" Type="http://schemas.openxmlformats.org/officeDocument/2006/relationships/header" Target="header7.xml"/><Relationship Id="rId30" Type="http://schemas.openxmlformats.org/officeDocument/2006/relationships/footer" Target="footer8.xml"/><Relationship Id="rId35" Type="http://schemas.openxmlformats.org/officeDocument/2006/relationships/footer" Target="footer10.xml"/><Relationship Id="rId43" Type="http://schemas.openxmlformats.org/officeDocument/2006/relationships/header" Target="header15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dhs.sp.regeringskansliet.se/dep/s/FST_RS/RiR%20bostadsbidrag%20trngboddhet/Forms/Skr-samling/Skr-samling.dotx" TargetMode="External"/></Relationships>
</file>

<file path=word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dokumentvärden xmlns="http://rkdhs/mallar/lagstiftning/Skr/Skr.xsd">
  <departementsnamn>Socialdepartementet</departementsnamn>
  <logos>
    <logo id="26">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+AAAAXgAAAMQAAABgAAAAAQAAAAIAAAACAAAAPAIcAUkCHAFfAAAANAAAAAMAAAAsAAAAAAAAACwAAAAAAAAAACIBAAMAAAAAAAAAAAAAAAAAAAAAAAAAJQAAAAwAAAADAAAAKAAAAAwAAAACAAAAJwAAABgAAAACAAAAAQAAAAAAAAAAAAAAJQAAAAwAAAACAAAAKAAAAAwAAAABAAAAWgAAACwAAAC+AAAAXgAAAMQAAABgAAAAAQAAAAIAAAACAAAAPAIcAUkCHAE6AAAADAAAAAoAAAA7AAAACAAAABsAAAAQAAAATAIAAC0BAABYAAAATAAAAL0AAABgAAAAxQAAAGgAAAAMAAAATAIxAUgCNQFDAjUBPgI1AToCMgE6Ai0BOgIoAT4CJAFDAiQBSAIkAUwCKAFMAi0BPQAAAAgAAAA8AAAACAAAAEAAAAAYAAAAn4YBAJ+GAQBhef7/YXn+/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+AkABOwJMATwCWgFDAloBQwJaAUMCWgE9AAAACAAAADwAAAAIAAAAQAAAABgAAACfhgEAn4YBAGF5/v9hef7/OgAAAAwAAAAHAAAAOwAAAAgAAAAbAAAAEAAAAEMCAACOAQAAWAAAAJgCAACmAAAAcgAAANsAAACGAAAAnwAAAIcCjgGHAo4BhwKOAYkCcwGPAl8BjwJfAYECWgGEAmYBhAJmAYQCZgGBAmUBfwJmAX0CZgF6AmgBegJtAXsCcQF+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/wGOAUMCjgFDAo4BQwKOAT0AAAAIAAAAPAAAAAgAAABAAAAAGAAAAJ+GAQCfhgEAYXn+/2F5/v86AAAADAAAAAcAAAA7AAAACAAAABsAAAAQAAAAQwIAAC8CAABYAAAAoAAAAKgAAACHAAAA2gAAALsAAAAhAAAAQwIvAnECJwJ8AiICggIfAowCHQKMAgkCjALxAYwC1wGMAtcBjAKXAYwClwGMApcBQwKXAUMClwFDApcBQwKXAUMClwFDApcB+gGXAfoBlwH6AZcB+gHXAfoB1wH6AdcB+gHXAfoB8AH6AQkC+gEdAgQCHwIKAiICFAInAkMCLwJDAi8CPQAAAAgAAAA8AAAACAAAAEAAAAAYAAAAn4YBAJ+GAQBhef7/YXn+/zoAAAAMAAAABwAAADsAAAAIAAAAGwAAABAAAAAiAgAA0gEAAFgAAAAwAQAArAAAAIwAAADAAAAAnAAAAEUAAAA5AtIBOQLSATkC0gE+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/v9hef7/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+GAQCfhgEAYXn+/2F5/v86AAAADAAAAAcAAAA7AAAACAAAABsAAAAQAAAAQwIAAAoCAABYAAAAMAEAALcAAACeAAAAzAAAAK8AAABFAAAALAIKAiwCCgIsAgoCJwLfAScC3wEnAt8BLgLeAS0C5gEtAuYBNALlATQC6wE0AusBNALrATUC7gEzAvABMQLxAS0C8AEtAvABLQLwAS4C+gE3AvoBQAL6AUEC8AFBAvABQQLwAT8C8QE9AvABPALwATkC8AE5AusBOQLmAT4C5gE+AuYBPQLfAUQC3wFEAt8BRALfAUoC3gFJAuYBSQLmAU8C5gFPAusBTwLvAUwC8AFLAvEBSQLxAUcC8AFHAvABRwLwAUgC+gFSAvoBWwL6AVwC8AFcAvABXALwAVgC8QFWAvABVALvAVQC7AFUAuwBVALsAVQC5gFcAuYBXALmAVsC3gFiAuABXQIKAl0CCgJdAgoCPQAAAAgAAAA8AAAACAAAAEAAAAAYAAAAn4YBAJ+GAQBhef7/YXn+/ygAAAAMAAAAAgAAACgAAAAMAAAAAwAAAA4AAAAUAAAAAAAAABAAAAAUAAAA</logo>
  </logos>
  <närvarande>statsminister Löfven, ordförande, och statsråden Lövin, Baylan, Hallengren, Andersson, Bolund, Shekarabi, Ygeman, Eriksson, Ekström, Nilsson, Lindhagen, Hallberg, Nordmark</närvarande>
  <föredragande>statsminister Löfven, ordförande, och statsråden Lövin, Wallström, Y Johansson, M Johansson, Baylan, Hallengren, Hultqvist, Andersson, Bolund, Damberg, Strandhäll, Shekarabi, Ygeman, Eriksson, Linde, Ekström, Eneroth, Dahlgren, Nilsson, Ernkrans, Lindhagen, Lind
</föredragande>
  <departementsenhet id="Socialdepartementet"/>
  <dokumentnummer etikett="Skr.">2019/20:4 </dokumentnummer>
  <titel>Riksrevisionens rapport om bostadsbidrag och trångboddhet</titel>
  <template id="16"/>
  <kapitel/>
  <avsnitt/>
  <fastaavsnitt/>
  <bilagor>
    <bilaga bilagenummer="" bilageetikett="Bilaga"/>
  </bilagor>
</dokumentvärde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kr-samling" ma:contentTypeID="0x010100BBA312BF02777149882D207184EC35C01800024A7331DA1F2448AF9CE9EE80B6FF08" ma:contentTypeVersion="42" ma:contentTypeDescription="Skapa istället nytt samlingsdokument med hjälp av knappen Samla" ma:contentTypeScope="" ma:versionID="6bf0526daede394aee7e25b614b1cf65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5="a68c6c55-4fbb-48c7-bd04-03a904b43046" targetNamespace="http://schemas.microsoft.com/office/2006/metadata/properties" ma:root="true" ma:fieldsID="332af209114261348d2c5fca693139ad" ns2:_="" ns3:_="" ns4:_="" ns5:_="">
    <xsd:import namespace="4e9c2f0c-7bf8-49af-8356-cbf363fc78a7"/>
    <xsd:import namespace="cc625d36-bb37-4650-91b9-0c96159295ba"/>
    <xsd:import namespace="18f3d968-6251-40b0-9f11-012b293496c2"/>
    <xsd:import namespace="a68c6c55-4fbb-48c7-bd04-03a904b43046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2:Skr_x0020_nr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5:_dlc_DocId" minOccurs="0"/>
                <xsd:element ref="ns5:_dlc_DocIdUrl" minOccurs="0"/>
                <xsd:element ref="ns5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  <xsd:element name="Skr_x0020_nr" ma:index="10" nillable="true" ma:displayName="Skr nr" ma:internalName="Skr_x0020_n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description="" ma:hidden="true" ma:list="{a1957b63-d813-402f-b44b-89c5bace8945}" ma:internalName="TaxCatchAllLabel" ma:readOnly="true" ma:showField="CatchAllDataLabel" ma:web="5265d0b0-da6d-4313-8804-e7b418b45a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2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4" nillable="true" ma:displayName="Taxonomy Catch All Column" ma:description="" ma:hidden="true" ma:list="{a1957b63-d813-402f-b44b-89c5bace8945}" ma:internalName="TaxCatchAll" ma:showField="CatchAllData" ma:web="5265d0b0-da6d-4313-8804-e7b418b45a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5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7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8c6c55-4fbb-48c7-bd04-03a904b43046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1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d07acfae-4dfa-4949-99a8-259efd31a6ae" ContentTypeId="0x010100BBA312BF02777149882D207184EC35C018" PreviousValue="false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cordNumber xmlns="4e9c2f0c-7bf8-49af-8356-cbf363fc78a7" xsi:nil="true"/>
    <edbe0b5c82304c8e847ab7b8c02a77c3 xmlns="cc625d36-bb37-4650-91b9-0c96159295ba">
      <Terms xmlns="http://schemas.microsoft.com/office/infopath/2007/PartnerControls"/>
    </edbe0b5c82304c8e847ab7b8c02a77c3>
    <_dlc_DocId xmlns="a68c6c55-4fbb-48c7-bd04-03a904b43046">PANP3H6M3MHX-1755027819-19</_dlc_DocId>
    <k46d94c0acf84ab9a79866a9d8b1905f xmlns="cc625d36-bb37-4650-91b9-0c96159295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Socialdepartementet</TermName>
          <TermId xmlns="http://schemas.microsoft.com/office/infopath/2007/PartnerControls">e02aa9d6-2d54-471b-a43b-d13dc9454930</TermId>
        </TermInfo>
      </Terms>
    </k46d94c0acf84ab9a79866a9d8b1905f>
    <Skr_x0020_nr xmlns="4e9c2f0c-7bf8-49af-8356-cbf363fc78a7">2019/20:4 </Skr_x0020_nr>
    <TaxCatchAll xmlns="cc625d36-bb37-4650-91b9-0c96159295ba">
      <Value>4</Value>
    </TaxCatchAll>
    <_dlc_DocIdUrl xmlns="a68c6c55-4fbb-48c7-bd04-03a904b43046">
      <Url>https://dhs.sp.regeringskansliet.se/dep/s/FST_RS/_layouts/15/DocIdRedir.aspx?ID=PANP3H6M3MHX-1755027819-19</Url>
      <Description>PANP3H6M3MHX-1755027819-19</Description>
    </_dlc_DocIdUrl>
    <DirtyMigration xmlns="4e9c2f0c-7bf8-49af-8356-cbf363fc78a7">false</DirtyMigration>
    <RKNyckelord xmlns="18f3d968-6251-40b0-9f11-012b293496c2" xsi:nil="true"/>
  </documentManagement>
</p:properti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Props1.xml><?xml version="1.0" encoding="utf-8"?>
<ds:datastoreItem xmlns:ds="http://schemas.openxmlformats.org/officeDocument/2006/customXml" ds:itemID="{C9D4408F-2142-4443-AD82-675EDDF3CE87}"/>
</file>

<file path=customXml/itemProps2.xml><?xml version="1.0" encoding="utf-8"?>
<ds:datastoreItem xmlns:ds="http://schemas.openxmlformats.org/officeDocument/2006/customXml" ds:itemID="{068625C3-B546-44A5-B525-B7CC092E5AD6}"/>
</file>

<file path=customXml/itemProps3.xml><?xml version="1.0" encoding="utf-8"?>
<ds:datastoreItem xmlns:ds="http://schemas.openxmlformats.org/officeDocument/2006/customXml" ds:itemID="{60C97B96-D18E-4DB1-9C78-3E486D26AF66}"/>
</file>

<file path=customXml/itemProps4.xml><?xml version="1.0" encoding="utf-8"?>
<ds:datastoreItem xmlns:ds="http://schemas.openxmlformats.org/officeDocument/2006/customXml" ds:itemID="{21FC3029-CFAC-4A4E-9103-E94EEA90B7D3}"/>
</file>

<file path=customXml/itemProps5.xml><?xml version="1.0" encoding="utf-8"?>
<ds:datastoreItem xmlns:ds="http://schemas.openxmlformats.org/officeDocument/2006/customXml" ds:itemID="{630D6F33-9CFB-48ED-9C01-EB77B917B230}"/>
</file>

<file path=customXml/itemProps6.xml><?xml version="1.0" encoding="utf-8"?>
<ds:datastoreItem xmlns:ds="http://schemas.openxmlformats.org/officeDocument/2006/customXml" ds:itemID="{DFD64D24-E8FC-4B06-BFC6-5851B56C201F}"/>
</file>

<file path=customXml/itemProps7.xml><?xml version="1.0" encoding="utf-8"?>
<ds:datastoreItem xmlns:ds="http://schemas.openxmlformats.org/officeDocument/2006/customXml" ds:itemID="{03EC952A-F2E6-49BE-8E42-297C048E4BB5}"/>
</file>

<file path=docProps/app.xml><?xml version="1.0" encoding="utf-8"?>
<Properties xmlns="http://schemas.openxmlformats.org/officeDocument/2006/extended-properties" xmlns:vt="http://schemas.openxmlformats.org/officeDocument/2006/docPropsVTypes">
  <Template>Skr-samling</Template>
  <TotalTime>0</TotalTime>
  <Pages>49</Pages>
  <Words>2432</Words>
  <Characters>12891</Characters>
  <Application>Microsoft Office Word</Application>
  <DocSecurity>0</DocSecurity>
  <Lines>107</Lines>
  <Paragraphs>30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01 Skrivelsen huvudsakliga innehåll plus rubrik 1</vt:lpstr>
    </vt:vector>
  </TitlesOfParts>
  <Company>Regeringskansliet</Company>
  <LinksUpToDate>false</LinksUpToDate>
  <CharactersWithSpaces>15293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Riksrevisionens rapport om bostadsbidrag och trångboddhet</dc:title>
  <dc:creator>Tamara Markovic</dc:creator>
  <cp:lastModifiedBy>Tamara Markovic</cp:lastModifiedBy>
  <cp:revision>21</cp:revision>
  <dcterms:created xsi:type="dcterms:W3CDTF">2019-06-28T12:04:00Z</dcterms:created>
  <dcterms:modified xsi:type="dcterms:W3CDTF">2019-09-12T10:08:00Z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0x010100BBA312BF02777149882D207184EC35C01800024A7331DA1F2448AF9CE9EE80B6FF08</vt:lpwstr>
  </property>
  <property fmtid="{D5CDD505-2E9C-101B-9397-08002B2CF9AE}" pid="3" name="_dlc_DocIdItemGuid">
    <vt:lpwstr>1a726939-2294-41ed-ba7c-f79845cc6415</vt:lpwstr>
  </property>
  <property fmtid="{D5CDD505-2E9C-101B-9397-08002B2CF9AE}" pid="4" name="TaxKeyword">
    <vt:lpwstr/>
  </property>
  <property fmtid="{D5CDD505-2E9C-101B-9397-08002B2CF9AE}" pid="5" name="Organisation">
    <vt:lpwstr>4;#Socialdepartementet|e02aa9d6-2d54-471b-a43b-d13dc9454930</vt:lpwstr>
  </property>
  <property fmtid="{D5CDD505-2E9C-101B-9397-08002B2CF9AE}" pid="6" name="ActivityCategory">
    <vt:lpwstr/>
  </property>
  <property fmtid="{D5CDD505-2E9C-101B-9397-08002B2CF9AE}" pid="7" name="Skr nr">
    <vt:lpwstr>2019/20:4 </vt:lpwstr>
  </property>
  <property fmtid="{D5CDD505-2E9C-101B-9397-08002B2CF9AE}" pid="8" name="TaxKeywordTaxHTField">
    <vt:lpwstr/>
  </property>
</Properties>
</file>