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header6.xml" ContentType="application/vnd.openxmlformats-officedocument.wordprocessingml.header+xml"/>
  <Override PartName="/word/footer6.xml" ContentType="application/vnd.openxmlformats-officedocument.wordprocessingml.footer+xml"/>
  <Override PartName="/word/header7.xml" ContentType="application/vnd.openxmlformats-officedocument.wordprocessingml.header+xml"/>
  <Override PartName="/word/header8.xml" ContentType="application/vnd.openxmlformats-officedocument.wordprocessingml.header+xml"/>
  <Override PartName="/word/footer7.xml" ContentType="application/vnd.openxmlformats-officedocument.wordprocessingml.footer+xml"/>
  <Override PartName="/word/footer8.xml" ContentType="application/vnd.openxmlformats-officedocument.wordprocessingml.footer+xml"/>
  <Override PartName="/word/header9.xml" ContentType="application/vnd.openxmlformats-officedocument.wordprocessingml.header+xml"/>
  <Override PartName="/word/footer9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7B861798" w14:textId="77777777" w:rsidR="001C77C2" w:rsidRDefault="00E722DB" w:rsidP="00F572D9">
      <w:pPr>
        <w:pStyle w:val="Prophuvudrubrik"/>
      </w:pPr>
      <w:sdt>
        <w:sdtPr>
          <w:alias w:val="Publikation"/>
          <w:tag w:val="Publikation"/>
          <w:id w:val="577641782"/>
          <w:lock w:val="sdtContentLocked"/>
          <w:text/>
        </w:sdtPr>
        <w:sdtEndPr/>
        <w:sdtContent>
          <w:r w:rsidR="001C77C2">
            <w:t>Regeringens skrivelse</w:t>
          </w:r>
        </w:sdtContent>
      </w:sdt>
      <w:r w:rsidR="001C77C2">
        <w:rPr>
          <w:noProof/>
          <w:lang w:eastAsia="sv-SE"/>
        </w:rPr>
        <mc:AlternateContent>
          <mc:Choice Requires="wps">
            <w:drawing>
              <wp:anchor distT="0" distB="0" distL="114300" distR="114300" simplePos="0" relativeHeight="251658240" behindDoc="1" locked="0" layoutInCell="1" allowOverlap="1" wp14:anchorId="1E7C0BB4" wp14:editId="17D9B4C9">
                <wp:simplePos x="0" y="0"/>
                <wp:positionH relativeFrom="column">
                  <wp:posOffset>3683000</wp:posOffset>
                </wp:positionH>
                <wp:positionV relativeFrom="paragraph">
                  <wp:posOffset>-277495</wp:posOffset>
                </wp:positionV>
                <wp:extent cx="716400" cy="1036800"/>
                <wp:effectExtent l="0" t="0" r="0" b="0"/>
                <wp:wrapNone/>
                <wp:docPr id="1" name="Textruta 13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spect="1"/>
                      </wps:cNvSpPr>
                      <wps:spPr>
                        <a:xfrm>
                          <a:off x="0" y="0"/>
                          <a:ext cx="716400" cy="1036800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txbx>
                        <w:txbxContent>
                          <w:sdt>
                            <w:sdtPr>
                              <w:alias w:val="PropLogo"/>
                              <w:tag w:val="PropLogo"/>
                              <w:id w:val="-772469388"/>
                              <w:lock w:val="sdtContentLocked"/>
                              <w:dataBinding w:prefixMappings="xmlns:ns0='http://rkdhs/mallar/lagstiftning/Skr/Skr.xsd'" w:xpath="/ns0:dokumentvärden[1]/ns0:logos[1]/ns0:logo[@id='26']" w:storeItemID="{068625C3-B546-44A5-B525-B7CC092E5AD6}"/>
                              <w:picture/>
                            </w:sdtPr>
                            <w:sdtEndPr/>
                            <w:sdtContent>
                              <w:p w14:paraId="3EFD2910" w14:textId="77777777" w:rsidR="001C77C2" w:rsidRPr="00811BB8" w:rsidRDefault="001C77C2" w:rsidP="00F572D9">
                                <w:pPr>
                                  <w:pStyle w:val="Brdtext"/>
                                </w:pPr>
                                <w:r>
                                  <w:rPr>
                                    <w:noProof/>
                                    <w:lang w:eastAsia="sv-SE"/>
                                  </w:rPr>
                                  <w:drawing>
                                    <wp:inline distT="0" distB="0" distL="0" distR="0" wp14:anchorId="5D469A4F" wp14:editId="789AC261">
                                      <wp:extent cx="513504" cy="921600"/>
                                      <wp:effectExtent l="0" t="0" r="1270" b="0"/>
                                      <wp:docPr id="2" name="Bild 3"/>
                                      <wp:cNvGraphicFramePr>
                                        <a:graphicFrameLocks xmlns:a="http://schemas.openxmlformats.org/drawingml/2006/main" noChangeAspect="1"/>
                                      </wp:cNvGraphicFramePr>
                                      <a:graphic xmlns:a="http://schemas.openxmlformats.org/drawingml/2006/main">
                                        <a:graphicData uri="http://schemas.openxmlformats.org/drawingml/2006/picture">
                                          <pic:pic xmlns:pic="http://schemas.openxmlformats.org/drawingml/2006/picture">
                                            <pic:nvPicPr>
                                              <pic:cNvPr id="0" name="Picture 3"/>
                                              <pic:cNvPicPr>
                                                <a:picLocks noChangeAspect="1" noChangeArrowheads="1"/>
                                              </pic:cNvPicPr>
                                            </pic:nvPicPr>
                                            <pic:blipFill>
                                              <a:blip r:embed="rId15"/>
                                              <a:stretch>
                                                <a:fillRect/>
                                              </a:stretch>
                                            </pic:blipFill>
                                            <pic:spPr bwMode="auto">
                                              <a:xfrm>
                                                <a:off x="0" y="0"/>
                                                <a:ext cx="513504" cy="921600"/>
                                              </a:xfrm>
                                              <a:prstGeom prst="rect">
                                                <a:avLst/>
                                              </a:prstGeom>
                                              <a:noFill/>
                                              <a:ln>
                                                <a:noFill/>
                                              </a:ln>
                                            </pic:spPr>
                                          </pic:pic>
                                        </a:graphicData>
                                      </a:graphic>
                                    </wp:inline>
                                  </w:drawing>
                                </w:r>
                              </w:p>
                            </w:sdtContent>
                          </w:sdt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1E7C0BB4" id="_x0000_t202" coordsize="21600,21600" o:spt="202" path="m,l,21600r21600,l21600,xe">
                <v:stroke joinstyle="miter"/>
                <v:path gradientshapeok="t" o:connecttype="rect"/>
              </v:shapetype>
              <v:shape id="Textruta 13" o:spid="_x0000_s1026" type="#_x0000_t202" style="position:absolute;margin-left:290pt;margin-top:-21.85pt;width:56.4pt;height:81.65pt;z-index:-251658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gOQ/LRwIAAIwEAAAOAAAAZHJzL2Uyb0RvYy54bWysVE1v2zAMvQ/YfxB0X+20adoZdYqsRYcB&#10;QVsgGXpWZDk2ZouapMTOfv2e5Hyh22nYRSZF6vHjkb6779uGbZV1Nemcjy5SzpSWVNR6nfPvy6dP&#10;t5w5L3QhGtIq5zvl+P3044e7zmTqkipqCmUZQLTLOpPzynuTJYmTlWqFuyCjNIwl2VZ4qHadFFZ0&#10;QG+b5DJNJ0lHtjCWpHIOt4+DkU8jflkq6V/K0inPmpwjNx9PG89VOJPpncjWVpiqlvs0xD9k0Ypa&#10;I+gR6lF4wTa2/gOqraUlR6W/kNQmVJa1VLEGVDNK31WzqIRRsRY0x5ljm9z/g5XP21fL6gLccaZF&#10;C4qWqvd2g/xHV6E9nXEZvBYGfr7/Qn1wDaU6Myf5wzFND5XQazVzBu0OVrxKzp4NGA4A4Vlf2jZ8&#10;UTsDFkjZHYlAZCZxeTOajFNYJEyj9GpyCyWAnl4b6/xXRS0LQs4tIsekxHbu/OB6cAnBND3VTYN7&#10;kTWadTmfXF2n8cHRAvBGBwcVx2YPE8oYMg+S71c9QIK4omKHjlgaRsoZ+VQjlblw/lVYzBDSx174&#10;FxxlQwhJe4mziuyvv90Hf1ALK2cdZjLn7udGWMVZ802D9M+j8TgMcVTG1zeXUOy5ZXVu0Zv2gTD2&#10;IBbZRTH4++YglpbaN6zPLESFSWiJ2Dn3B/HBD5uC9ZNqNotOGFsj/FwvjDwMQmj0sn8T1uzZ8ODx&#10;mQ7TK7J3pAy+Ay2zjaeyjoydurofH4x85Hy/nmGnzvXodfqJTH8DAAD//wMAUEsDBBQABgAIAAAA&#10;IQCviE/n4wAAAAsBAAAPAAAAZHJzL2Rvd25yZXYueG1sTI9BT4NAEIXvJv6HzZh4a5eiRYosTUPS&#10;mBg9tPbibWC3QGRnkd226K93POlxMi/vfV++nmwvzmb0nSMFi3kEwlDtdEeNgsPbdpaC8AFJY+/I&#10;KPgyHtbF9VWOmXYX2pnzPjSCS8hnqKANYcik9HVrLPq5Gwzx7+hGi4HPsZF6xAuX217GUZRIix3x&#10;QouDKVtTf+xPVsFzuX3FXRXb9Lsvn16Om+Hz8L5U6vZm2jyCCGYKf2H4xWd0KJipcifSXvQKlmnE&#10;LkHB7P7uAQQnklXMMhVHF6sEZJHL/w7FDwAAAP//AwBQSwECLQAUAAYACAAAACEAtoM4kv4AAADh&#10;AQAAEwAAAAAAAAAAAAAAAAAAAAAAW0NvbnRlbnRfVHlwZXNdLnhtbFBLAQItABQABgAIAAAAIQA4&#10;/SH/1gAAAJQBAAALAAAAAAAAAAAAAAAAAC8BAABfcmVscy8ucmVsc1BLAQItABQABgAIAAAAIQDg&#10;OQ/LRwIAAIwEAAAOAAAAAAAAAAAAAAAAAC4CAABkcnMvZTJvRG9jLnhtbFBLAQItABQABgAIAAAA&#10;IQCviE/n4wAAAAsBAAAPAAAAAAAAAAAAAAAAAKEEAABkcnMvZG93bnJldi54bWxQSwUGAAAAAAQA&#10;BADzAAAAsQUAAAAA&#10;" filled="f" stroked="f" strokeweight=".5pt">
                <o:lock v:ext="edit" aspectratio="t"/>
                <v:textbox>
                  <w:txbxContent>
                    <w:sdt>
                      <w:sdtPr>
                        <w:alias w:val="PropLogo"/>
                        <w:tag w:val="PropLogo"/>
                        <w:id w:val="-772469388"/>
                        <w:lock w:val="sdtContentLocked"/>
                        <w:dataBinding w:prefixMappings="xmlns:ns0='http://rkdhs/mallar/lagstiftning/Skr/Skr.xsd'" w:xpath="/ns0:dokumentvärden[1]/ns0:logos[1]/ns0:logo[@id='26']" w:storeItemID="{068625C3-B546-44A5-B525-B7CC092E5AD6}"/>
                        <w:picture/>
                      </w:sdtPr>
                      <w:sdtEndPr/>
                      <w:sdtContent>
                        <w:p w14:paraId="3EFD2910" w14:textId="77777777" w:rsidR="001C77C2" w:rsidRPr="00811BB8" w:rsidRDefault="001C77C2" w:rsidP="00F572D9">
                          <w:pPr>
                            <w:pStyle w:val="Brdtext"/>
                          </w:pPr>
                          <w:r>
                            <w:rPr>
                              <w:noProof/>
                              <w:lang w:eastAsia="sv-SE"/>
                            </w:rPr>
                            <w:drawing>
                              <wp:inline distT="0" distB="0" distL="0" distR="0" wp14:anchorId="5D469A4F" wp14:editId="789AC261">
                                <wp:extent cx="513504" cy="921600"/>
                                <wp:effectExtent l="0" t="0" r="1270" b="0"/>
                                <wp:docPr id="2" name="Bild 3"/>
                                <wp:cNvGraphicFramePr>
                                  <a:graphicFrameLocks xmlns:a="http://schemas.openxmlformats.org/drawingml/2006/main" noChangeAspect="1"/>
                                </wp:cNvGraphicFramePr>
                                <a:graphic xmlns:a="http://schemas.openxmlformats.org/drawingml/2006/main">
                                  <a:graphicData uri="http://schemas.openxmlformats.org/drawingml/2006/picture">
                                    <pic:pic xmlns:pic="http://schemas.openxmlformats.org/drawingml/2006/picture">
                                      <pic:nvPicPr>
                                        <pic:cNvPr id="0" name="Picture 3"/>
                                        <pic:cNvPicPr>
                                          <a:picLocks noChangeAspect="1" noChangeArrowheads="1"/>
                                        </pic:cNvPicPr>
                                      </pic:nvPicPr>
                                      <pic:blipFill>
                                        <a:blip r:embed="rId15"/>
                                        <a:stretch>
                                          <a:fillRect/>
                                        </a:stretch>
                                      </pic:blipFill>
                                      <pic:spPr bwMode="auto">
                                        <a:xfrm>
                                          <a:off x="0" y="0"/>
                                          <a:ext cx="513504" cy="921600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  <a:ln>
                                          <a:noFill/>
                                        </a:ln>
                                      </pic:spPr>
                                    </pic:pic>
                                  </a:graphicData>
                                </a:graphic>
                              </wp:inline>
                            </w:drawing>
                          </w:r>
                        </w:p>
                      </w:sdtContent>
                    </w:sdt>
                  </w:txbxContent>
                </v:textbox>
              </v:shape>
            </w:pict>
          </mc:Fallback>
        </mc:AlternateContent>
      </w:r>
    </w:p>
    <w:sdt>
      <w:sdtPr>
        <w:alias w:val="Nummer"/>
        <w:tag w:val="Nummer"/>
        <w:id w:val="651496753"/>
        <w:lock w:val="sdtContentLocked"/>
        <w:dataBinding w:prefixMappings="xmlns:ns0='http://rkdhs/mallar/lagstiftning/Skr/Skr.xsd'" w:xpath="/ns0:dokumentvärden[1]/ns0:dokumentnummer[1]" w:storeItemID="{068625C3-B546-44A5-B525-B7CC092E5AD6}"/>
        <w:text/>
      </w:sdtPr>
      <w:sdtEndPr/>
      <w:sdtContent>
        <w:p w14:paraId="624415E8" w14:textId="10DC126F" w:rsidR="001C77C2" w:rsidRDefault="00ED0110" w:rsidP="00F572D9">
          <w:pPr>
            <w:pStyle w:val="Prophuvudrubrik"/>
          </w:pPr>
          <w:r>
            <w:t>2019/20:</w:t>
          </w:r>
          <w:r w:rsidR="00653AE1">
            <w:t>134</w:t>
          </w:r>
        </w:p>
      </w:sdtContent>
    </w:sdt>
    <w:p w14:paraId="69095080" w14:textId="77777777" w:rsidR="001C77C2" w:rsidRPr="00D01F17" w:rsidRDefault="001C77C2" w:rsidP="00F572D9">
      <w:pPr>
        <w:pStyle w:val="Brdtext"/>
        <w:spacing w:after="40"/>
        <w:jc w:val="left"/>
        <w:rPr>
          <w:sz w:val="18"/>
          <w:szCs w:val="18"/>
        </w:rPr>
      </w:pPr>
    </w:p>
    <w:tbl>
      <w:tblPr>
        <w:tblW w:w="7513" w:type="dxa"/>
        <w:tblInd w:w="28" w:type="dxa"/>
        <w:tblBorders>
          <w:bottom w:val="single" w:sz="4" w:space="0" w:color="auto"/>
        </w:tblBorders>
        <w:tblCellMar>
          <w:left w:w="28" w:type="dxa"/>
          <w:right w:w="28" w:type="dxa"/>
        </w:tblCellMar>
        <w:tblLook w:val="0000" w:firstRow="0" w:lastRow="0" w:firstColumn="0" w:lastColumn="0" w:noHBand="0" w:noVBand="0"/>
      </w:tblPr>
      <w:tblGrid>
        <w:gridCol w:w="5917"/>
        <w:gridCol w:w="1596"/>
      </w:tblGrid>
      <w:tr w:rsidR="001C77C2" w14:paraId="76697D9C" w14:textId="77777777" w:rsidTr="00C24C3D">
        <w:sdt>
          <w:sdtPr>
            <w:alias w:val="Rubrik"/>
            <w:tag w:val="Rubrik"/>
            <w:id w:val="-2000570357"/>
            <w:temporary/>
            <w:dataBinding w:prefixMappings="xmlns:ns0='http://rkdhs/mallar/lagstiftning/Skr/Skr.xsd'" w:xpath="/ns0:dokumentvärden[1]/ns0:titel[1]" w:storeItemID="{068625C3-B546-44A5-B525-B7CC092E5AD6}"/>
            <w:text w:multiLine="1"/>
          </w:sdtPr>
          <w:sdtEndPr/>
          <w:sdtContent>
            <w:tc>
              <w:tcPr>
                <w:tcW w:w="5834" w:type="dxa"/>
                <w:tcMar>
                  <w:left w:w="0" w:type="dxa"/>
                </w:tcMar>
              </w:tcPr>
              <w:p w14:paraId="25623BEF" w14:textId="3EEC97DE" w:rsidR="001C77C2" w:rsidRDefault="00ED0110" w:rsidP="00762CDA">
                <w:pPr>
                  <w:pStyle w:val="Proprubrik"/>
                  <w:spacing w:after="20"/>
                </w:pPr>
                <w:r>
                  <w:t>Riksrevisionens rapport om nationalräkenskaperna</w:t>
                </w:r>
              </w:p>
            </w:tc>
          </w:sdtContent>
        </w:sdt>
        <w:tc>
          <w:tcPr>
            <w:tcW w:w="1571" w:type="dxa"/>
          </w:tcPr>
          <w:sdt>
            <w:sdtPr>
              <w:alias w:val="NummerEtikett"/>
              <w:tag w:val="NummerEtikett"/>
              <w:id w:val="-752892312"/>
              <w:lock w:val="sdtContentLocked"/>
              <w:dataBinding w:prefixMappings="xmlns:ns0='http://rkdhs/mallar/lagstiftning/Skr/Skr.xsd'" w:xpath="/ns0:dokumentvärden[1]/ns0:dokumentnummer[1]/@etikett" w:storeItemID="{068625C3-B546-44A5-B525-B7CC092E5AD6}"/>
              <w:text/>
            </w:sdtPr>
            <w:sdtEndPr/>
            <w:sdtContent>
              <w:p w14:paraId="44A1F5D9" w14:textId="04ECF5EE" w:rsidR="001C77C2" w:rsidRDefault="00ED0110" w:rsidP="00F572D9">
                <w:pPr>
                  <w:pStyle w:val="Proprubrik"/>
                </w:pPr>
                <w:r>
                  <w:t>Skr.</w:t>
                </w:r>
              </w:p>
            </w:sdtContent>
          </w:sdt>
          <w:sdt>
            <w:sdtPr>
              <w:rPr>
                <w:szCs w:val="26"/>
              </w:rPr>
              <w:alias w:val="Nummer"/>
              <w:tag w:val="Nummer"/>
              <w:id w:val="1093290642"/>
              <w:lock w:val="sdtContentLocked"/>
              <w:dataBinding w:prefixMappings="xmlns:ns0='http://rkdhs/mallar/lagstiftning/Skr/Skr.xsd'" w:xpath="/ns0:dokumentvärden[1]/ns0:dokumentnummer[1]" w:storeItemID="{068625C3-B546-44A5-B525-B7CC092E5AD6}"/>
              <w:text/>
            </w:sdtPr>
            <w:sdtEndPr/>
            <w:sdtContent>
              <w:p w14:paraId="14615E40" w14:textId="769EE973" w:rsidR="001C77C2" w:rsidRPr="00141F91" w:rsidRDefault="00653AE1" w:rsidP="00F572D9">
                <w:pPr>
                  <w:pStyle w:val="Proprubrik"/>
                  <w:rPr>
                    <w:szCs w:val="26"/>
                  </w:rPr>
                </w:pPr>
                <w:r>
                  <w:rPr>
                    <w:szCs w:val="26"/>
                  </w:rPr>
                  <w:t>2019/20:134</w:t>
                </w:r>
              </w:p>
            </w:sdtContent>
          </w:sdt>
        </w:tc>
      </w:tr>
    </w:tbl>
    <w:p w14:paraId="4804CAFF" w14:textId="77777777" w:rsidR="001C77C2" w:rsidRDefault="001C77C2" w:rsidP="00762CDA">
      <w:pPr>
        <w:pStyle w:val="Brdtext"/>
        <w:spacing w:before="60"/>
      </w:pPr>
    </w:p>
    <w:p w14:paraId="7AEC8641" w14:textId="77777777" w:rsidR="001C77C2" w:rsidRDefault="001C77C2" w:rsidP="00F572D9">
      <w:pPr>
        <w:pStyle w:val="Brdtext"/>
      </w:pPr>
      <w:r>
        <w:t>Regeringen överlämnar denna skrivelse till riksdagen.</w:t>
      </w:r>
    </w:p>
    <w:p w14:paraId="5EE761D9" w14:textId="77777777" w:rsidR="001C77C2" w:rsidRDefault="001C77C2" w:rsidP="00F572D9">
      <w:pPr>
        <w:pStyle w:val="Brdtext"/>
      </w:pPr>
    </w:p>
    <w:p w14:paraId="6DA1B3F2" w14:textId="3CC296D3" w:rsidR="001C77C2" w:rsidRDefault="001C77C2" w:rsidP="00F572D9">
      <w:pPr>
        <w:pStyle w:val="Brdtext"/>
      </w:pPr>
      <w:r>
        <w:t xml:space="preserve">Stockholm </w:t>
      </w:r>
      <w:sdt>
        <w:sdtPr>
          <w:alias w:val="Datum"/>
          <w:tag w:val="Datum"/>
          <w:id w:val="750776800"/>
          <w:date w:fullDate="2020-04-02T00:00:00Z">
            <w:dateFormat w:val="'den' d MMMM yyyy"/>
            <w:lid w:val="sv-SE"/>
            <w:storeMappedDataAs w:val="dateTime"/>
            <w:calendar w:val="gregorian"/>
          </w:date>
        </w:sdtPr>
        <w:sdtEndPr/>
        <w:sdtContent>
          <w:r w:rsidR="00FC6E2D">
            <w:t>den 2 april 2020</w:t>
          </w:r>
        </w:sdtContent>
      </w:sdt>
    </w:p>
    <w:p w14:paraId="6F813D41" w14:textId="77777777" w:rsidR="001C77C2" w:rsidRDefault="001C77C2" w:rsidP="00F572D9">
      <w:pPr>
        <w:pStyle w:val="Brdtextmedindrag"/>
      </w:pPr>
    </w:p>
    <w:sdt>
      <w:sdtPr>
        <w:alias w:val="Namnunderskrift1"/>
        <w:tag w:val="Namnunderskrift1"/>
        <w:id w:val="146416067"/>
        <w:dataBinding w:prefixMappings="xmlns:ns0='http://rkdhs/mallar/lagstiftning/Skr/Skr.xsd'" w:xpath="/ns0:dokumentvärden[1]/ns0:namnunderskrift1[1]" w:storeItemID="{068625C3-B546-44A5-B525-B7CC092E5AD6}"/>
        <w:text/>
      </w:sdtPr>
      <w:sdtEndPr/>
      <w:sdtContent>
        <w:p w14:paraId="4C17C7A5" w14:textId="0B31EFE8" w:rsidR="001C77C2" w:rsidRDefault="00986A4F" w:rsidP="00F572D9">
          <w:pPr>
            <w:pStyle w:val="Propnamnunderskrift1"/>
          </w:pPr>
          <w:r>
            <w:t xml:space="preserve">Stefan </w:t>
          </w:r>
          <w:proofErr w:type="spellStart"/>
          <w:r>
            <w:t>Löfven</w:t>
          </w:r>
          <w:proofErr w:type="spellEnd"/>
        </w:p>
      </w:sdtContent>
    </w:sdt>
    <w:p w14:paraId="4752E779" w14:textId="0F2AC4D7" w:rsidR="001C77C2" w:rsidRDefault="001C77C2" w:rsidP="00F572D9">
      <w:pPr>
        <w:pStyle w:val="Propnamnunderskrift2"/>
        <w:tabs>
          <w:tab w:val="clear" w:pos="2693"/>
          <w:tab w:val="clear" w:pos="7474"/>
          <w:tab w:val="left" w:pos="2126"/>
        </w:tabs>
      </w:pPr>
      <w:r>
        <w:tab/>
      </w:r>
      <w:sdt>
        <w:sdtPr>
          <w:alias w:val="Namnunderskrift2"/>
          <w:tag w:val="Namnunderskrift2"/>
          <w:id w:val="-873931827"/>
          <w:text/>
        </w:sdtPr>
        <w:sdtEndPr/>
        <w:sdtContent>
          <w:r w:rsidR="00986A4F">
            <w:t xml:space="preserve">Lena </w:t>
          </w:r>
          <w:proofErr w:type="spellStart"/>
          <w:r w:rsidR="00986A4F">
            <w:t>Micko</w:t>
          </w:r>
          <w:proofErr w:type="spellEnd"/>
        </w:sdtContent>
      </w:sdt>
    </w:p>
    <w:p w14:paraId="5286E153" w14:textId="0019136C" w:rsidR="001C77C2" w:rsidRPr="008624B2" w:rsidRDefault="001C77C2" w:rsidP="00F572D9">
      <w:pPr>
        <w:pStyle w:val="Propnamnunderskrift2"/>
        <w:tabs>
          <w:tab w:val="clear" w:pos="2693"/>
          <w:tab w:val="clear" w:pos="7474"/>
          <w:tab w:val="left" w:pos="2126"/>
        </w:tabs>
        <w:rPr>
          <w:i w:val="0"/>
        </w:rPr>
      </w:pPr>
      <w:r>
        <w:tab/>
      </w:r>
      <w:r w:rsidRPr="008624B2">
        <w:rPr>
          <w:i w:val="0"/>
        </w:rPr>
        <w:t>(</w:t>
      </w:r>
      <w:sdt>
        <w:sdtPr>
          <w:rPr>
            <w:i w:val="0"/>
          </w:rPr>
          <w:alias w:val="Departementsnamn"/>
          <w:tag w:val="Departementsnamn"/>
          <w:id w:val="-995029209"/>
          <w:lock w:val="sdtContentLocked"/>
          <w:dataBinding w:prefixMappings="xmlns:ns0='http://rkdhs/mallar/lagstiftning/Skr/Skr.xsd'" w:xpath="/ns0:dokumentvärden[1]/ns0:departementsnamn[1]" w:storeItemID="{068625C3-B546-44A5-B525-B7CC092E5AD6}"/>
          <w:text/>
        </w:sdtPr>
        <w:sdtEndPr/>
        <w:sdtContent>
          <w:r w:rsidR="00ED0110">
            <w:rPr>
              <w:i w:val="0"/>
            </w:rPr>
            <w:t>Finansdepartementet</w:t>
          </w:r>
        </w:sdtContent>
      </w:sdt>
      <w:r w:rsidRPr="008624B2">
        <w:rPr>
          <w:i w:val="0"/>
        </w:rPr>
        <w:t>)</w:t>
      </w:r>
    </w:p>
    <w:p w14:paraId="1B7F1B39" w14:textId="77777777" w:rsidR="001C77C2" w:rsidRDefault="001C77C2" w:rsidP="00F572D9">
      <w:pPr>
        <w:pStyle w:val="Brdtextmedindrag"/>
      </w:pPr>
    </w:p>
    <w:p w14:paraId="76442D06" w14:textId="77777777" w:rsidR="001C77C2" w:rsidRDefault="001C77C2" w:rsidP="00F572D9">
      <w:pPr>
        <w:pStyle w:val="Brdtextmedindrag"/>
      </w:pPr>
    </w:p>
    <w:p w14:paraId="30803EC9" w14:textId="77777777" w:rsidR="001C77C2" w:rsidRDefault="001C77C2" w:rsidP="00F572D9">
      <w:pPr>
        <w:pStyle w:val="Brdtextmedindrag"/>
      </w:pPr>
    </w:p>
    <w:p w14:paraId="42F56562" w14:textId="77777777" w:rsidR="001C77C2" w:rsidRDefault="001C77C2" w:rsidP="00F572D9">
      <w:pPr>
        <w:pStyle w:val="Proprubrik"/>
        <w:spacing w:before="80" w:after="400"/>
      </w:pPr>
      <w:r>
        <w:t>Skrivelsens huvudsakliga innehåll</w:t>
      </w:r>
    </w:p>
    <w:p w14:paraId="5B3F3B90" w14:textId="30D0425E" w:rsidR="001C77C2" w:rsidRDefault="00B272AD" w:rsidP="00F572D9">
      <w:pPr>
        <w:pStyle w:val="Brdtext"/>
      </w:pPr>
      <w:r>
        <w:t xml:space="preserve">I skrivelsen redovisar regeringen sin bedömning av </w:t>
      </w:r>
      <w:r w:rsidR="008E2F90">
        <w:t>Riksrevisionens</w:t>
      </w:r>
      <w:r>
        <w:t xml:space="preserve"> iakt</w:t>
      </w:r>
      <w:r w:rsidR="00735A1B">
        <w:softHyphen/>
      </w:r>
      <w:r>
        <w:t xml:space="preserve">tagelser </w:t>
      </w:r>
      <w:r w:rsidR="00573980">
        <w:t xml:space="preserve">och rekommendation </w:t>
      </w:r>
      <w:r w:rsidR="008E2F90">
        <w:t xml:space="preserve">till regeringen </w:t>
      </w:r>
      <w:r>
        <w:t>i rapporten Nationalräken</w:t>
      </w:r>
      <w:r w:rsidR="00735A1B">
        <w:softHyphen/>
      </w:r>
      <w:r>
        <w:t>skaperna</w:t>
      </w:r>
      <w:r w:rsidRPr="00B272AD">
        <w:t xml:space="preserve"> –</w:t>
      </w:r>
      <w:r>
        <w:t xml:space="preserve"> en stabilare grund för finanspolitiken </w:t>
      </w:r>
      <w:r w:rsidR="000D4653">
        <w:t>(</w:t>
      </w:r>
      <w:proofErr w:type="spellStart"/>
      <w:r w:rsidR="000D4653">
        <w:t>RiR</w:t>
      </w:r>
      <w:proofErr w:type="spellEnd"/>
      <w:r w:rsidR="000D4653">
        <w:t xml:space="preserve"> 2019:34).</w:t>
      </w:r>
    </w:p>
    <w:p w14:paraId="6087B30D" w14:textId="4143F3AA" w:rsidR="008F69F3" w:rsidRPr="008F69F3" w:rsidRDefault="008F69F3" w:rsidP="008F69F3">
      <w:pPr>
        <w:pStyle w:val="Brdtextmedindrag"/>
      </w:pPr>
      <w:r>
        <w:t xml:space="preserve">I rapporten redovisar </w:t>
      </w:r>
      <w:r w:rsidRPr="00EB5108">
        <w:t xml:space="preserve">Riksrevisionen </w:t>
      </w:r>
      <w:r>
        <w:t xml:space="preserve">resultatet av sin granskning av </w:t>
      </w:r>
      <w:r w:rsidRPr="00EB5108">
        <w:t>nationalräkenskaperna</w:t>
      </w:r>
      <w:r>
        <w:t>.</w:t>
      </w:r>
      <w:r w:rsidR="00735A1B">
        <w:t xml:space="preserve"> Myndighetens</w:t>
      </w:r>
      <w:r w:rsidR="00735A1B" w:rsidRPr="00EB5108">
        <w:t xml:space="preserve"> </w:t>
      </w:r>
      <w:r w:rsidRPr="00EB5108">
        <w:t>övergripande slutsats är att natio</w:t>
      </w:r>
      <w:r w:rsidR="00735A1B">
        <w:softHyphen/>
      </w:r>
      <w:r w:rsidRPr="00EB5108">
        <w:t xml:space="preserve">nalräkenskaperna håller en tillräckligt hög kvalitet och att </w:t>
      </w:r>
      <w:r w:rsidR="00AD1628">
        <w:t xml:space="preserve">deras </w:t>
      </w:r>
      <w:r w:rsidRPr="00EB5108">
        <w:t>till</w:t>
      </w:r>
      <w:r w:rsidR="00735A1B">
        <w:softHyphen/>
      </w:r>
      <w:r w:rsidRPr="00EB5108">
        <w:t>förlitlighet varken är bättre eller sämre än de i andra EU-länder. Enligt myndigheten kan dock vissa förbättringar genomföras.</w:t>
      </w:r>
      <w:r>
        <w:t xml:space="preserve"> Myndigheten rekommenderar regeringen att </w:t>
      </w:r>
      <w:r w:rsidRPr="00EB5108">
        <w:t>i sin styrning säkerställa att distri</w:t>
      </w:r>
      <w:r>
        <w:softHyphen/>
      </w:r>
      <w:r w:rsidRPr="00EB5108">
        <w:t>butionen av statistiken från nationalräkenskaperna sker direkt från den statistik</w:t>
      </w:r>
      <w:r>
        <w:softHyphen/>
      </w:r>
      <w:r w:rsidRPr="00EB5108">
        <w:t>an</w:t>
      </w:r>
      <w:r w:rsidR="00735A1B">
        <w:softHyphen/>
      </w:r>
      <w:r w:rsidRPr="00EB5108">
        <w:t xml:space="preserve">svariga myndigheten, dvs. </w:t>
      </w:r>
      <w:r>
        <w:t>Statist</w:t>
      </w:r>
      <w:r>
        <w:softHyphen/>
        <w:t>iska centralbyrån (SCB).</w:t>
      </w:r>
    </w:p>
    <w:p w14:paraId="142E0DAA" w14:textId="66E7AAB4" w:rsidR="00925B64" w:rsidRDefault="000D4653" w:rsidP="00E72816">
      <w:pPr>
        <w:pStyle w:val="Brdtextmedindrag"/>
      </w:pPr>
      <w:r>
        <w:t>Regeringen</w:t>
      </w:r>
      <w:r w:rsidR="00925B64">
        <w:t xml:space="preserve"> </w:t>
      </w:r>
      <w:r w:rsidR="008F69F3">
        <w:t xml:space="preserve">ställer sig bakom </w:t>
      </w:r>
      <w:r w:rsidR="00925B64">
        <w:t>Riksrevisionens rekommendation</w:t>
      </w:r>
      <w:r w:rsidR="008F69F3">
        <w:t xml:space="preserve">. </w:t>
      </w:r>
      <w:proofErr w:type="spellStart"/>
      <w:r>
        <w:t>Rege</w:t>
      </w:r>
      <w:proofErr w:type="spellEnd"/>
      <w:r w:rsidR="00971225">
        <w:t>-</w:t>
      </w:r>
      <w:r>
        <w:t>ringen</w:t>
      </w:r>
      <w:r w:rsidR="00925B64">
        <w:t xml:space="preserve"> avser att se över styrningen av distributionen av nationalräken</w:t>
      </w:r>
      <w:r w:rsidR="00735A1B">
        <w:softHyphen/>
      </w:r>
      <w:r w:rsidR="00925B64">
        <w:t xml:space="preserve">skaperna med </w:t>
      </w:r>
      <w:r w:rsidR="00AD1628">
        <w:t xml:space="preserve">målet </w:t>
      </w:r>
      <w:r w:rsidR="00925B64">
        <w:t xml:space="preserve">att </w:t>
      </w:r>
      <w:r w:rsidR="00AD1628">
        <w:t xml:space="preserve">SCB ska </w:t>
      </w:r>
      <w:r w:rsidR="00925B64">
        <w:t>distribu</w:t>
      </w:r>
      <w:r w:rsidR="00AD1628">
        <w:t>era dem</w:t>
      </w:r>
      <w:r w:rsidR="00925B64">
        <w:t>.</w:t>
      </w:r>
    </w:p>
    <w:p w14:paraId="22103493" w14:textId="5546B22B" w:rsidR="000D4653" w:rsidRPr="000D4653" w:rsidRDefault="000D4653" w:rsidP="00925B64">
      <w:pPr>
        <w:pStyle w:val="Brdtextmedindrag"/>
      </w:pPr>
      <w:r>
        <w:t>I och med denna skrivelse anser regeringen att Riksrevisionens rapport är slutbehandlad.</w:t>
      </w:r>
    </w:p>
    <w:sdt>
      <w:sdtPr>
        <w:rPr>
          <w:rFonts w:eastAsiaTheme="minorHAnsi" w:cstheme="minorBidi"/>
          <w:noProof/>
          <w:sz w:val="20"/>
          <w:szCs w:val="22"/>
        </w:rPr>
        <w:id w:val="288404693"/>
        <w:docPartObj>
          <w:docPartGallery w:val="Table of Contents"/>
          <w:docPartUnique/>
        </w:docPartObj>
      </w:sdtPr>
      <w:sdtEndPr>
        <w:rPr>
          <w:szCs w:val="27"/>
        </w:rPr>
      </w:sdtEndPr>
      <w:sdtContent>
        <w:p w14:paraId="3F217739" w14:textId="77777777" w:rsidR="00E66945" w:rsidRPr="00773619" w:rsidRDefault="00E66945" w:rsidP="00E66945">
          <w:pPr>
            <w:pStyle w:val="Innehllsfrteckning"/>
            <w:pageBreakBefore/>
            <w:rPr>
              <w:sz w:val="30"/>
              <w:szCs w:val="30"/>
            </w:rPr>
          </w:pPr>
          <w:r w:rsidRPr="00773619">
            <w:rPr>
              <w:rFonts w:eastAsiaTheme="minorHAnsi"/>
              <w:noProof/>
              <w:sz w:val="30"/>
              <w:szCs w:val="30"/>
            </w:rPr>
            <w:t>Innehållsförteckning</w:t>
          </w:r>
        </w:p>
        <w:p w14:paraId="7A891093" w14:textId="1D5F95E6" w:rsidR="005C6100" w:rsidRDefault="00E66945">
          <w:pPr>
            <w:pStyle w:val="Innehll1"/>
            <w:rPr>
              <w:rFonts w:asciiTheme="minorHAnsi" w:eastAsiaTheme="minorEastAsia" w:hAnsiTheme="minorHAnsi"/>
              <w:sz w:val="22"/>
              <w:lang w:eastAsia="sv-SE"/>
            </w:rPr>
          </w:pPr>
          <w:r>
            <w:rPr>
              <w:b/>
              <w:sz w:val="25"/>
              <w:szCs w:val="25"/>
            </w:rPr>
            <w:fldChar w:fldCharType="begin"/>
          </w:r>
          <w:r>
            <w:rPr>
              <w:b/>
              <w:sz w:val="25"/>
              <w:szCs w:val="25"/>
            </w:rPr>
            <w:instrText xml:space="preserve"> TOC \o "1-3" \h \z \t "Bilaga rubrik;4;Prop. utdrag;5;Prop. rdatablad;6" </w:instrText>
          </w:r>
          <w:r>
            <w:rPr>
              <w:b/>
              <w:sz w:val="25"/>
              <w:szCs w:val="25"/>
            </w:rPr>
            <w:fldChar w:fldCharType="separate"/>
          </w:r>
          <w:hyperlink w:anchor="_Toc36107240" w:history="1">
            <w:r w:rsidR="005C6100" w:rsidRPr="00D80575">
              <w:rPr>
                <w:rStyle w:val="Hyperlnk"/>
              </w:rPr>
              <w:t>1</w:t>
            </w:r>
            <w:r w:rsidR="005C6100">
              <w:rPr>
                <w:rFonts w:asciiTheme="minorHAnsi" w:eastAsiaTheme="minorEastAsia" w:hAnsiTheme="minorHAnsi"/>
                <w:sz w:val="22"/>
                <w:lang w:eastAsia="sv-SE"/>
              </w:rPr>
              <w:tab/>
            </w:r>
            <w:r w:rsidR="005C6100" w:rsidRPr="00D80575">
              <w:rPr>
                <w:rStyle w:val="Hyperlnk"/>
              </w:rPr>
              <w:t>Ärendet och dess beredning</w:t>
            </w:r>
            <w:r w:rsidR="005C6100">
              <w:rPr>
                <w:webHidden/>
              </w:rPr>
              <w:tab/>
            </w:r>
            <w:r w:rsidR="005C6100">
              <w:rPr>
                <w:webHidden/>
              </w:rPr>
              <w:fldChar w:fldCharType="begin"/>
            </w:r>
            <w:r w:rsidR="005C6100">
              <w:rPr>
                <w:webHidden/>
              </w:rPr>
              <w:instrText xml:space="preserve"> PAGEREF _Toc36107240 \h </w:instrText>
            </w:r>
            <w:r w:rsidR="005C6100">
              <w:rPr>
                <w:webHidden/>
              </w:rPr>
            </w:r>
            <w:r w:rsidR="005C6100">
              <w:rPr>
                <w:webHidden/>
              </w:rPr>
              <w:fldChar w:fldCharType="separate"/>
            </w:r>
            <w:r w:rsidR="005C3719">
              <w:rPr>
                <w:webHidden/>
              </w:rPr>
              <w:t>3</w:t>
            </w:r>
            <w:r w:rsidR="005C6100">
              <w:rPr>
                <w:webHidden/>
              </w:rPr>
              <w:fldChar w:fldCharType="end"/>
            </w:r>
          </w:hyperlink>
        </w:p>
        <w:p w14:paraId="774DC9D1" w14:textId="5388D101" w:rsidR="005C6100" w:rsidRDefault="00E722DB">
          <w:pPr>
            <w:pStyle w:val="Innehll1"/>
            <w:rPr>
              <w:rFonts w:asciiTheme="minorHAnsi" w:eastAsiaTheme="minorEastAsia" w:hAnsiTheme="minorHAnsi"/>
              <w:sz w:val="22"/>
              <w:lang w:eastAsia="sv-SE"/>
            </w:rPr>
          </w:pPr>
          <w:hyperlink w:anchor="_Toc36107241" w:history="1">
            <w:r w:rsidR="005C6100" w:rsidRPr="00D80575">
              <w:rPr>
                <w:rStyle w:val="Hyperlnk"/>
              </w:rPr>
              <w:t>2</w:t>
            </w:r>
            <w:r w:rsidR="005C6100">
              <w:rPr>
                <w:rFonts w:asciiTheme="minorHAnsi" w:eastAsiaTheme="minorEastAsia" w:hAnsiTheme="minorHAnsi"/>
                <w:sz w:val="22"/>
                <w:lang w:eastAsia="sv-SE"/>
              </w:rPr>
              <w:tab/>
            </w:r>
            <w:r w:rsidR="005C6100" w:rsidRPr="00D80575">
              <w:rPr>
                <w:rStyle w:val="Hyperlnk"/>
              </w:rPr>
              <w:t>Riksrevisionens iakttagelser och rekommendation till regeringen</w:t>
            </w:r>
            <w:r w:rsidR="005C6100">
              <w:rPr>
                <w:webHidden/>
              </w:rPr>
              <w:tab/>
            </w:r>
            <w:r w:rsidR="005C6100">
              <w:rPr>
                <w:webHidden/>
              </w:rPr>
              <w:fldChar w:fldCharType="begin"/>
            </w:r>
            <w:r w:rsidR="005C6100">
              <w:rPr>
                <w:webHidden/>
              </w:rPr>
              <w:instrText xml:space="preserve"> PAGEREF _Toc36107241 \h </w:instrText>
            </w:r>
            <w:r w:rsidR="005C6100">
              <w:rPr>
                <w:webHidden/>
              </w:rPr>
            </w:r>
            <w:r w:rsidR="005C6100">
              <w:rPr>
                <w:webHidden/>
              </w:rPr>
              <w:fldChar w:fldCharType="separate"/>
            </w:r>
            <w:r w:rsidR="005C3719">
              <w:rPr>
                <w:webHidden/>
              </w:rPr>
              <w:t>3</w:t>
            </w:r>
            <w:r w:rsidR="005C6100">
              <w:rPr>
                <w:webHidden/>
              </w:rPr>
              <w:fldChar w:fldCharType="end"/>
            </w:r>
          </w:hyperlink>
        </w:p>
        <w:p w14:paraId="7E443ED9" w14:textId="55C59AE1" w:rsidR="005C6100" w:rsidRDefault="00E722DB">
          <w:pPr>
            <w:pStyle w:val="Innehll1"/>
            <w:rPr>
              <w:rFonts w:asciiTheme="minorHAnsi" w:eastAsiaTheme="minorEastAsia" w:hAnsiTheme="minorHAnsi"/>
              <w:sz w:val="22"/>
              <w:lang w:eastAsia="sv-SE"/>
            </w:rPr>
          </w:pPr>
          <w:hyperlink w:anchor="_Toc36107242" w:history="1">
            <w:r w:rsidR="005C6100" w:rsidRPr="00D80575">
              <w:rPr>
                <w:rStyle w:val="Hyperlnk"/>
              </w:rPr>
              <w:t>3</w:t>
            </w:r>
            <w:r w:rsidR="005C6100">
              <w:rPr>
                <w:rFonts w:asciiTheme="minorHAnsi" w:eastAsiaTheme="minorEastAsia" w:hAnsiTheme="minorHAnsi"/>
                <w:sz w:val="22"/>
                <w:lang w:eastAsia="sv-SE"/>
              </w:rPr>
              <w:tab/>
            </w:r>
            <w:r w:rsidR="005C6100" w:rsidRPr="00D80575">
              <w:rPr>
                <w:rStyle w:val="Hyperlnk"/>
              </w:rPr>
              <w:t>Regeringens bedömning av Riksrevisionens iakttagelser och rekommendation</w:t>
            </w:r>
            <w:r w:rsidR="005C6100">
              <w:rPr>
                <w:webHidden/>
              </w:rPr>
              <w:tab/>
            </w:r>
            <w:r w:rsidR="005C6100">
              <w:rPr>
                <w:webHidden/>
              </w:rPr>
              <w:fldChar w:fldCharType="begin"/>
            </w:r>
            <w:r w:rsidR="005C6100">
              <w:rPr>
                <w:webHidden/>
              </w:rPr>
              <w:instrText xml:space="preserve"> PAGEREF _Toc36107242 \h </w:instrText>
            </w:r>
            <w:r w:rsidR="005C6100">
              <w:rPr>
                <w:webHidden/>
              </w:rPr>
            </w:r>
            <w:r w:rsidR="005C6100">
              <w:rPr>
                <w:webHidden/>
              </w:rPr>
              <w:fldChar w:fldCharType="separate"/>
            </w:r>
            <w:r w:rsidR="005C3719">
              <w:rPr>
                <w:webHidden/>
              </w:rPr>
              <w:t>4</w:t>
            </w:r>
            <w:r w:rsidR="005C6100">
              <w:rPr>
                <w:webHidden/>
              </w:rPr>
              <w:fldChar w:fldCharType="end"/>
            </w:r>
          </w:hyperlink>
        </w:p>
        <w:p w14:paraId="1B2C08A4" w14:textId="4C2C57E5" w:rsidR="005C6100" w:rsidRDefault="00E722DB">
          <w:pPr>
            <w:pStyle w:val="Innehll1"/>
            <w:rPr>
              <w:rFonts w:asciiTheme="minorHAnsi" w:eastAsiaTheme="minorEastAsia" w:hAnsiTheme="minorHAnsi"/>
              <w:sz w:val="22"/>
              <w:lang w:eastAsia="sv-SE"/>
            </w:rPr>
          </w:pPr>
          <w:hyperlink w:anchor="_Toc36107243" w:history="1">
            <w:r w:rsidR="005C6100" w:rsidRPr="00D80575">
              <w:rPr>
                <w:rStyle w:val="Hyperlnk"/>
              </w:rPr>
              <w:t>4</w:t>
            </w:r>
            <w:r w:rsidR="005C6100">
              <w:rPr>
                <w:rFonts w:asciiTheme="minorHAnsi" w:eastAsiaTheme="minorEastAsia" w:hAnsiTheme="minorHAnsi"/>
                <w:sz w:val="22"/>
                <w:lang w:eastAsia="sv-SE"/>
              </w:rPr>
              <w:tab/>
            </w:r>
            <w:r w:rsidR="005C6100" w:rsidRPr="00D80575">
              <w:rPr>
                <w:rStyle w:val="Hyperlnk"/>
              </w:rPr>
              <w:t>Regeringens åtgärder med anledning av Riksrevisionens iakttagelser och rekommendation</w:t>
            </w:r>
            <w:r w:rsidR="005C6100">
              <w:rPr>
                <w:webHidden/>
              </w:rPr>
              <w:tab/>
            </w:r>
            <w:r w:rsidR="005C6100">
              <w:rPr>
                <w:webHidden/>
              </w:rPr>
              <w:fldChar w:fldCharType="begin"/>
            </w:r>
            <w:r w:rsidR="005C6100">
              <w:rPr>
                <w:webHidden/>
              </w:rPr>
              <w:instrText xml:space="preserve"> PAGEREF _Toc36107243 \h </w:instrText>
            </w:r>
            <w:r w:rsidR="005C6100">
              <w:rPr>
                <w:webHidden/>
              </w:rPr>
            </w:r>
            <w:r w:rsidR="005C6100">
              <w:rPr>
                <w:webHidden/>
              </w:rPr>
              <w:fldChar w:fldCharType="separate"/>
            </w:r>
            <w:r w:rsidR="005C3719">
              <w:rPr>
                <w:webHidden/>
              </w:rPr>
              <w:t>4</w:t>
            </w:r>
            <w:r w:rsidR="005C6100">
              <w:rPr>
                <w:webHidden/>
              </w:rPr>
              <w:fldChar w:fldCharType="end"/>
            </w:r>
          </w:hyperlink>
        </w:p>
        <w:p w14:paraId="03542E29" w14:textId="0B84232D" w:rsidR="005C6100" w:rsidRDefault="00CC7633" w:rsidP="00CC7633">
          <w:pPr>
            <w:pStyle w:val="Innehll4"/>
            <w:numPr>
              <w:ilvl w:val="0"/>
              <w:numId w:val="0"/>
            </w:numPr>
            <w:ind w:left="1134" w:hanging="1134"/>
            <w:rPr>
              <w:rFonts w:asciiTheme="minorHAnsi" w:eastAsiaTheme="minorEastAsia" w:hAnsiTheme="minorHAnsi"/>
              <w:noProof/>
              <w:sz w:val="22"/>
              <w:lang w:eastAsia="sv-SE"/>
            </w:rPr>
          </w:pPr>
          <w:r>
            <w:rPr>
              <w:noProof/>
            </w:rPr>
            <w:t>Bilaga</w:t>
          </w:r>
          <w:r>
            <w:rPr>
              <w:noProof/>
            </w:rPr>
            <w:tab/>
          </w:r>
          <w:hyperlink w:anchor="_Toc36107244" w:history="1">
            <w:r w:rsidR="005C6100" w:rsidRPr="00D80575">
              <w:rPr>
                <w:rStyle w:val="Hyperlnk"/>
                <w:noProof/>
              </w:rPr>
              <w:t>Nationalräkenskaperna – en stabilare grund för finanspolitiken (RIR 2019:34)</w:t>
            </w:r>
            <w:r w:rsidR="005C6100">
              <w:rPr>
                <w:noProof/>
                <w:webHidden/>
              </w:rPr>
              <w:tab/>
            </w:r>
            <w:r w:rsidR="005C6100">
              <w:rPr>
                <w:noProof/>
                <w:webHidden/>
              </w:rPr>
              <w:fldChar w:fldCharType="begin"/>
            </w:r>
            <w:r w:rsidR="005C6100">
              <w:rPr>
                <w:noProof/>
                <w:webHidden/>
              </w:rPr>
              <w:instrText xml:space="preserve"> PAGEREF _Toc36107244 \h </w:instrText>
            </w:r>
            <w:r w:rsidR="005C6100">
              <w:rPr>
                <w:noProof/>
                <w:webHidden/>
              </w:rPr>
            </w:r>
            <w:r w:rsidR="005C6100">
              <w:rPr>
                <w:noProof/>
                <w:webHidden/>
              </w:rPr>
              <w:fldChar w:fldCharType="separate"/>
            </w:r>
            <w:r w:rsidR="005C3719">
              <w:rPr>
                <w:noProof/>
                <w:webHidden/>
              </w:rPr>
              <w:t>5</w:t>
            </w:r>
            <w:r w:rsidR="005C6100">
              <w:rPr>
                <w:noProof/>
                <w:webHidden/>
              </w:rPr>
              <w:fldChar w:fldCharType="end"/>
            </w:r>
          </w:hyperlink>
        </w:p>
        <w:p w14:paraId="4F7B7F4F" w14:textId="1ECB125D" w:rsidR="005C6100" w:rsidRDefault="00E722DB">
          <w:pPr>
            <w:pStyle w:val="Innehll5"/>
            <w:rPr>
              <w:rFonts w:asciiTheme="minorHAnsi" w:eastAsiaTheme="minorEastAsia" w:hAnsiTheme="minorHAnsi"/>
              <w:noProof/>
              <w:sz w:val="22"/>
              <w:lang w:eastAsia="sv-SE"/>
            </w:rPr>
          </w:pPr>
          <w:hyperlink w:anchor="_Toc36107245" w:history="1">
            <w:r w:rsidR="005C6100" w:rsidRPr="00D80575">
              <w:rPr>
                <w:rStyle w:val="Hyperlnk"/>
                <w:noProof/>
              </w:rPr>
              <w:t>Utdrag ur protokoll vid regeringssammanträde den 2 april 2020</w:t>
            </w:r>
            <w:r w:rsidR="005C6100">
              <w:rPr>
                <w:noProof/>
                <w:webHidden/>
              </w:rPr>
              <w:tab/>
            </w:r>
            <w:r w:rsidR="005C6100">
              <w:rPr>
                <w:noProof/>
                <w:webHidden/>
              </w:rPr>
              <w:fldChar w:fldCharType="begin"/>
            </w:r>
            <w:r w:rsidR="005C6100">
              <w:rPr>
                <w:noProof/>
                <w:webHidden/>
              </w:rPr>
              <w:instrText xml:space="preserve"> PAGEREF _Toc36107245 \h </w:instrText>
            </w:r>
            <w:r w:rsidR="005C6100">
              <w:rPr>
                <w:noProof/>
                <w:webHidden/>
              </w:rPr>
            </w:r>
            <w:r w:rsidR="005C6100">
              <w:rPr>
                <w:noProof/>
                <w:webHidden/>
              </w:rPr>
              <w:fldChar w:fldCharType="separate"/>
            </w:r>
            <w:r w:rsidR="005C3719">
              <w:rPr>
                <w:noProof/>
                <w:webHidden/>
              </w:rPr>
              <w:t>83</w:t>
            </w:r>
            <w:r w:rsidR="005C6100">
              <w:rPr>
                <w:noProof/>
                <w:webHidden/>
              </w:rPr>
              <w:fldChar w:fldCharType="end"/>
            </w:r>
          </w:hyperlink>
        </w:p>
        <w:p w14:paraId="2E39AB86" w14:textId="6CA113FF" w:rsidR="00E66945" w:rsidRDefault="00E66945" w:rsidP="00E66945">
          <w:pPr>
            <w:pStyle w:val="Innehll1"/>
            <w:spacing w:after="280"/>
            <w:rPr>
              <w:szCs w:val="27"/>
            </w:rPr>
          </w:pPr>
          <w:r>
            <w:rPr>
              <w:b/>
              <w:sz w:val="25"/>
              <w:szCs w:val="25"/>
            </w:rPr>
            <w:fldChar w:fldCharType="end"/>
          </w:r>
        </w:p>
      </w:sdtContent>
    </w:sdt>
    <w:p w14:paraId="2CAD5ADA" w14:textId="5B9D6CF3" w:rsidR="001C77C2" w:rsidRPr="009A4FDE" w:rsidRDefault="001C77C2" w:rsidP="00F572D9">
      <w:pPr>
        <w:pStyle w:val="Innehll1"/>
        <w:spacing w:after="280"/>
        <w:rPr>
          <w:sz w:val="27"/>
          <w:szCs w:val="27"/>
        </w:rPr>
      </w:pPr>
    </w:p>
    <w:p w14:paraId="11831A91" w14:textId="398DD36C" w:rsidR="001C77C2" w:rsidRDefault="001C77C2" w:rsidP="00B61F4F">
      <w:pPr>
        <w:pStyle w:val="Rubrik1"/>
      </w:pPr>
      <w:r>
        <w:br w:type="page"/>
      </w:r>
      <w:bookmarkStart w:id="0" w:name="_Toc337537303"/>
      <w:bookmarkStart w:id="1" w:name="_Toc33600996"/>
      <w:bookmarkStart w:id="2" w:name="_Toc36107240"/>
      <w:bookmarkEnd w:id="0"/>
      <w:r w:rsidR="000D4653">
        <w:lastRenderedPageBreak/>
        <w:t>Ärendet och dess beredning</w:t>
      </w:r>
      <w:bookmarkStart w:id="3" w:name="_GoBack"/>
      <w:bookmarkEnd w:id="1"/>
      <w:bookmarkEnd w:id="2"/>
      <w:bookmarkEnd w:id="3"/>
    </w:p>
    <w:p w14:paraId="6DEE1978" w14:textId="523CDD21" w:rsidR="008E2F90" w:rsidRDefault="000D4653" w:rsidP="00971225">
      <w:pPr>
        <w:pStyle w:val="Brdtextmedindrag"/>
        <w:ind w:firstLine="0"/>
      </w:pPr>
      <w:r>
        <w:t>Riksrevisionen har granskat nationalräkenskaperna.</w:t>
      </w:r>
      <w:r w:rsidR="00971225">
        <w:t xml:space="preserve"> </w:t>
      </w:r>
      <w:r>
        <w:t xml:space="preserve">Resultatet av </w:t>
      </w:r>
      <w:proofErr w:type="spellStart"/>
      <w:r>
        <w:t>gransk</w:t>
      </w:r>
      <w:r w:rsidR="00971225">
        <w:t>-</w:t>
      </w:r>
      <w:r>
        <w:t>ningen</w:t>
      </w:r>
      <w:proofErr w:type="spellEnd"/>
      <w:r w:rsidR="00971225">
        <w:t xml:space="preserve"> </w:t>
      </w:r>
      <w:r>
        <w:t xml:space="preserve">har redovisats i rapporten Nationalräkenskaperna </w:t>
      </w:r>
      <w:r w:rsidRPr="00B272AD">
        <w:t>–</w:t>
      </w:r>
      <w:r>
        <w:t xml:space="preserve"> en stabilare grund för finanspolitiken (</w:t>
      </w:r>
      <w:proofErr w:type="spellStart"/>
      <w:r>
        <w:t>RiR</w:t>
      </w:r>
      <w:proofErr w:type="spellEnd"/>
      <w:r w:rsidR="007F7E7C">
        <w:t xml:space="preserve"> </w:t>
      </w:r>
      <w:r>
        <w:t xml:space="preserve">2019:34), </w:t>
      </w:r>
      <w:r w:rsidRPr="00E722DB">
        <w:t>se</w:t>
      </w:r>
      <w:r w:rsidRPr="00971225">
        <w:rPr>
          <w:i/>
          <w:iCs/>
        </w:rPr>
        <w:t xml:space="preserve"> bilaga</w:t>
      </w:r>
      <w:r w:rsidR="00AD1628">
        <w:rPr>
          <w:i/>
          <w:iCs/>
        </w:rPr>
        <w:t>n</w:t>
      </w:r>
      <w:r>
        <w:t xml:space="preserve">. </w:t>
      </w:r>
    </w:p>
    <w:p w14:paraId="4A387835" w14:textId="13A00811" w:rsidR="000D4653" w:rsidRDefault="000D4653" w:rsidP="008E2F90">
      <w:pPr>
        <w:pStyle w:val="Brdtextmedindrag"/>
      </w:pPr>
      <w:r>
        <w:t xml:space="preserve">Riksdagen överlämnade Riksrevisionens rapport till regeringen den </w:t>
      </w:r>
      <w:r w:rsidR="00573980">
        <w:t>3</w:t>
      </w:r>
      <w:r w:rsidR="00016819">
        <w:t> </w:t>
      </w:r>
      <w:r>
        <w:t>december 2019.</w:t>
      </w:r>
      <w:r w:rsidR="008E2F90">
        <w:t xml:space="preserve"> I denna skrivelse behandlar regeringen de iakttagelser och den rekommendation till regeringen som Riksrevisionen har redovisat i sin rapport. De </w:t>
      </w:r>
      <w:r w:rsidR="00045D92">
        <w:t xml:space="preserve">iakttagelser och </w:t>
      </w:r>
      <w:r w:rsidR="008E2F90">
        <w:t xml:space="preserve">rekommendationer som riktar sig till </w:t>
      </w:r>
      <w:r w:rsidR="008F69F3">
        <w:t>Sta</w:t>
      </w:r>
      <w:r w:rsidR="00740AD9">
        <w:t>-</w:t>
      </w:r>
      <w:proofErr w:type="spellStart"/>
      <w:r w:rsidR="008F69F3">
        <w:t>tistiska</w:t>
      </w:r>
      <w:proofErr w:type="spellEnd"/>
      <w:r w:rsidR="008F69F3">
        <w:t xml:space="preserve"> centralbyrån (</w:t>
      </w:r>
      <w:r w:rsidR="008E2F90">
        <w:t>SCB</w:t>
      </w:r>
      <w:r w:rsidR="008F69F3">
        <w:t>)</w:t>
      </w:r>
      <w:r w:rsidR="008E2F90">
        <w:t xml:space="preserve"> behandlas inte i denna skrivelse.</w:t>
      </w:r>
    </w:p>
    <w:p w14:paraId="1F74E3F0" w14:textId="71EF4F85" w:rsidR="000D4653" w:rsidRDefault="000D4653" w:rsidP="000D4653">
      <w:pPr>
        <w:pStyle w:val="Rubrik1"/>
      </w:pPr>
      <w:bookmarkStart w:id="4" w:name="_Toc33600997"/>
      <w:bookmarkStart w:id="5" w:name="_Toc36107241"/>
      <w:r>
        <w:t xml:space="preserve">Riksrevisionens </w:t>
      </w:r>
      <w:r w:rsidR="00573980">
        <w:t>iakttagelser och rekommendation till regeringen</w:t>
      </w:r>
      <w:bookmarkEnd w:id="4"/>
      <w:bookmarkEnd w:id="5"/>
    </w:p>
    <w:p w14:paraId="1C11D868" w14:textId="763D6F04" w:rsidR="002F1205" w:rsidRDefault="002F1205" w:rsidP="000D4653">
      <w:pPr>
        <w:pStyle w:val="Brdtext"/>
      </w:pPr>
      <w:r>
        <w:t xml:space="preserve">Riksrevisionen har granskat </w:t>
      </w:r>
      <w:r w:rsidRPr="002F1205">
        <w:t>om nationalräkenskaperna har tillräckligt god kvalitet för att utgöra underlag för välinformerade finanspolitiska beslut. Kvaliteten har bedömts utifrån tre kriterier: relevans, tillgänglighet och tydlighet samt tillförlitlighet.</w:t>
      </w:r>
      <w:r>
        <w:t xml:space="preserve"> </w:t>
      </w:r>
    </w:p>
    <w:p w14:paraId="16E2EF4C" w14:textId="707F8ECD" w:rsidR="008F1C33" w:rsidRDefault="000D4653" w:rsidP="002F1205">
      <w:pPr>
        <w:pStyle w:val="Brdtextmedindrag"/>
      </w:pPr>
      <w:r>
        <w:t xml:space="preserve">Riksrevisionens övergripande slutsats är att nationalräkenskaperna </w:t>
      </w:r>
      <w:r w:rsidR="00C37E3A">
        <w:t>h</w:t>
      </w:r>
      <w:r w:rsidR="00165DEB">
        <w:t>åller</w:t>
      </w:r>
      <w:r w:rsidR="00C37E3A">
        <w:t xml:space="preserve"> </w:t>
      </w:r>
      <w:r w:rsidR="00165DEB">
        <w:t xml:space="preserve">en </w:t>
      </w:r>
      <w:r w:rsidR="00C37E3A">
        <w:t xml:space="preserve">tillräckligt </w:t>
      </w:r>
      <w:r w:rsidR="00165DEB">
        <w:t xml:space="preserve">hög </w:t>
      </w:r>
      <w:r w:rsidR="00C37E3A">
        <w:t>kvalitet</w:t>
      </w:r>
      <w:r w:rsidR="00CF3470">
        <w:t xml:space="preserve"> och att </w:t>
      </w:r>
      <w:r w:rsidR="00165DEB">
        <w:t>de</w:t>
      </w:r>
      <w:r w:rsidR="002F338B">
        <w:t>ras</w:t>
      </w:r>
      <w:r w:rsidR="00165DEB">
        <w:t xml:space="preserve"> </w:t>
      </w:r>
      <w:r w:rsidR="00CF3470">
        <w:t xml:space="preserve">tillförlitlighet varken </w:t>
      </w:r>
      <w:r w:rsidR="00165DEB">
        <w:t xml:space="preserve">är </w:t>
      </w:r>
      <w:r w:rsidR="00CF3470">
        <w:t xml:space="preserve">bättre eller sämre än </w:t>
      </w:r>
      <w:r w:rsidR="00AD1628">
        <w:t>de</w:t>
      </w:r>
      <w:r w:rsidR="002F338B">
        <w:t xml:space="preserve"> </w:t>
      </w:r>
      <w:r w:rsidR="00CF3470">
        <w:t xml:space="preserve">i andra EU-länder. Enligt </w:t>
      </w:r>
      <w:r w:rsidR="00165DEB">
        <w:t xml:space="preserve">myndigheten kan </w:t>
      </w:r>
      <w:r w:rsidR="00CF3470">
        <w:t xml:space="preserve">dock </w:t>
      </w:r>
      <w:r w:rsidR="00165DEB">
        <w:t>vissa förbättringar genomföras.</w:t>
      </w:r>
    </w:p>
    <w:p w14:paraId="5E9575DC" w14:textId="01F7D266" w:rsidR="004C5372" w:rsidRDefault="008F1C33" w:rsidP="005A0768">
      <w:pPr>
        <w:pStyle w:val="Brdtextmedindrag"/>
      </w:pPr>
      <w:r>
        <w:t>Riksrevisionen anger i rapporten att bearbetning och spridning av stati</w:t>
      </w:r>
      <w:r w:rsidR="00735A1B">
        <w:softHyphen/>
      </w:r>
      <w:r>
        <w:t xml:space="preserve">stiken i dag involverar flera myndigheter. Enligt Riksrevisionen skulle en bättre samordning förbättra tillgängligheten till statistiken. </w:t>
      </w:r>
      <w:r w:rsidR="00B5439B">
        <w:t>Konjunktur</w:t>
      </w:r>
      <w:r w:rsidR="00735A1B">
        <w:softHyphen/>
      </w:r>
      <w:r w:rsidR="00B5439B">
        <w:t xml:space="preserve">institutet har </w:t>
      </w:r>
      <w:r w:rsidR="00165DEB">
        <w:t xml:space="preserve">sedan länge </w:t>
      </w:r>
      <w:r w:rsidR="00B5439B">
        <w:t xml:space="preserve">en central roll i spridningen av data. </w:t>
      </w:r>
      <w:r w:rsidR="00884729">
        <w:t>Myndig</w:t>
      </w:r>
      <w:r w:rsidR="00735A1B">
        <w:softHyphen/>
      </w:r>
      <w:r w:rsidR="00884729">
        <w:t xml:space="preserve">heten </w:t>
      </w:r>
      <w:r w:rsidR="00B5439B">
        <w:t>bistår Finansdepartementet med bearbetade utfallsdata för departe</w:t>
      </w:r>
      <w:r w:rsidR="00735A1B">
        <w:softHyphen/>
      </w:r>
      <w:r w:rsidR="00B5439B">
        <w:t xml:space="preserve">mentets makroekonomiska verksamhet. </w:t>
      </w:r>
      <w:r w:rsidR="00165DEB">
        <w:t xml:space="preserve">Konjunkturinstitutets </w:t>
      </w:r>
      <w:r w:rsidR="00B5439B">
        <w:t>data an</w:t>
      </w:r>
      <w:r w:rsidR="00735A1B">
        <w:softHyphen/>
      </w:r>
      <w:r w:rsidR="00B5439B">
        <w:t xml:space="preserve">vänds också av andra användare som komplement till de data som SCB publicerar. I dag sker </w:t>
      </w:r>
      <w:r w:rsidR="002F1205">
        <w:t xml:space="preserve">dock enligt Riksrevisionen </w:t>
      </w:r>
      <w:r w:rsidR="00B5439B">
        <w:t xml:space="preserve">en viss fördröjning innan utfallet når användarna. </w:t>
      </w:r>
      <w:r w:rsidR="00884729">
        <w:t xml:space="preserve">Myndigheten </w:t>
      </w:r>
      <w:r w:rsidR="002F1205">
        <w:t>anser vidare att d</w:t>
      </w:r>
      <w:r w:rsidR="00B5439B">
        <w:t>et finns</w:t>
      </w:r>
      <w:r w:rsidR="002F1205">
        <w:t xml:space="preserve"> </w:t>
      </w:r>
      <w:r w:rsidR="00B5439B">
        <w:t>en</w:t>
      </w:r>
      <w:r w:rsidR="00165DEB">
        <w:t xml:space="preserve"> </w:t>
      </w:r>
      <w:r w:rsidR="00B5439B">
        <w:t xml:space="preserve">risk </w:t>
      </w:r>
      <w:r w:rsidR="00165DEB">
        <w:t xml:space="preserve">för </w:t>
      </w:r>
      <w:r w:rsidR="00B5439B">
        <w:t xml:space="preserve">att samstämmigheten mellan olika leveranser och beräkningar </w:t>
      </w:r>
      <w:r w:rsidR="004C5372">
        <w:t>b</w:t>
      </w:r>
      <w:r w:rsidR="00B5439B">
        <w:t>rister när</w:t>
      </w:r>
      <w:r w:rsidR="00971225">
        <w:t xml:space="preserve"> </w:t>
      </w:r>
      <w:r w:rsidR="004C5372">
        <w:t>bearbetning</w:t>
      </w:r>
      <w:r w:rsidR="00165DEB">
        <w:t>en</w:t>
      </w:r>
      <w:r w:rsidR="004C5372">
        <w:t xml:space="preserve"> av statistiken sker på flera platser. </w:t>
      </w:r>
      <w:r w:rsidR="00A007A5">
        <w:t>Av</w:t>
      </w:r>
      <w:r w:rsidR="00971225">
        <w:t xml:space="preserve"> </w:t>
      </w:r>
      <w:r w:rsidR="004C5372">
        <w:t>Riksrevisionens in</w:t>
      </w:r>
      <w:r w:rsidR="00735A1B">
        <w:softHyphen/>
      </w:r>
      <w:r w:rsidR="004C5372">
        <w:t xml:space="preserve">tervjuer med </w:t>
      </w:r>
      <w:r w:rsidR="00884729">
        <w:t xml:space="preserve">berörda </w:t>
      </w:r>
      <w:r w:rsidR="004C5372">
        <w:t xml:space="preserve">myndigheter framgår att de önskar att utfallet </w:t>
      </w:r>
      <w:r w:rsidR="00735A1B">
        <w:t xml:space="preserve">ska </w:t>
      </w:r>
      <w:r w:rsidR="00884729">
        <w:t>distribueras av en och samma myndighet.</w:t>
      </w:r>
      <w:r w:rsidR="004C5372">
        <w:t xml:space="preserve"> </w:t>
      </w:r>
    </w:p>
    <w:p w14:paraId="42561935" w14:textId="1B4F4D6D" w:rsidR="009B0C18" w:rsidRDefault="009B0C18" w:rsidP="007F7E7C">
      <w:pPr>
        <w:pStyle w:val="Brdtextmedindrag"/>
      </w:pPr>
      <w:r>
        <w:t>Riksrevisionen</w:t>
      </w:r>
      <w:r w:rsidR="00573980">
        <w:t xml:space="preserve"> </w:t>
      </w:r>
      <w:r>
        <w:t xml:space="preserve">rekommenderar </w:t>
      </w:r>
      <w:r w:rsidR="00884729">
        <w:t xml:space="preserve">mot denna bakgrund </w:t>
      </w:r>
      <w:r>
        <w:t xml:space="preserve">regeringen att i sin styrning </w:t>
      </w:r>
      <w:r w:rsidR="00735A1B">
        <w:t xml:space="preserve">säkerställa </w:t>
      </w:r>
      <w:r>
        <w:t>att distributionen av statistiken från nationalräken</w:t>
      </w:r>
      <w:r w:rsidR="00735A1B">
        <w:softHyphen/>
      </w:r>
      <w:r>
        <w:t>skaperna sker direkt från den statistikansvariga myndigheten</w:t>
      </w:r>
      <w:r w:rsidR="00690388">
        <w:t>, d</w:t>
      </w:r>
      <w:r w:rsidR="00884729">
        <w:t xml:space="preserve">vs. </w:t>
      </w:r>
      <w:r w:rsidR="00690388">
        <w:t>SCB.</w:t>
      </w:r>
    </w:p>
    <w:p w14:paraId="34301601" w14:textId="752C30C0" w:rsidR="00AE4508" w:rsidRDefault="00AE4508" w:rsidP="00AE4508">
      <w:pPr>
        <w:pStyle w:val="Rubrik1"/>
      </w:pPr>
      <w:bookmarkStart w:id="6" w:name="_Toc33600998"/>
      <w:bookmarkStart w:id="7" w:name="_Toc36107242"/>
      <w:r>
        <w:lastRenderedPageBreak/>
        <w:t>Regeringens bedömning av Riksrevisionens iakttagelser och rekommendation</w:t>
      </w:r>
      <w:bookmarkEnd w:id="6"/>
      <w:bookmarkEnd w:id="7"/>
    </w:p>
    <w:p w14:paraId="10C72A23" w14:textId="4C5A152F" w:rsidR="00AE4508" w:rsidRDefault="00AE4508" w:rsidP="00AE4508">
      <w:pPr>
        <w:pStyle w:val="Brdtext"/>
      </w:pPr>
      <w:r>
        <w:t>Regeringen välkomnar Riksrevisionens granskning av nationalräken</w:t>
      </w:r>
      <w:r w:rsidR="00735A1B">
        <w:softHyphen/>
      </w:r>
      <w:r>
        <w:t>ska</w:t>
      </w:r>
      <w:r w:rsidR="00735A1B">
        <w:softHyphen/>
      </w:r>
      <w:r>
        <w:t xml:space="preserve">perna. </w:t>
      </w:r>
      <w:r w:rsidR="00A007A5">
        <w:t xml:space="preserve">Dessa </w:t>
      </w:r>
      <w:r w:rsidR="00AC79A0">
        <w:t xml:space="preserve">beskriver landets ekonomiska aktiviteter och utveckling och </w:t>
      </w:r>
      <w:r>
        <w:t xml:space="preserve">har </w:t>
      </w:r>
      <w:r w:rsidR="00AC79A0">
        <w:t xml:space="preserve">flera </w:t>
      </w:r>
      <w:r w:rsidR="000003E4">
        <w:t xml:space="preserve">viktiga </w:t>
      </w:r>
      <w:r w:rsidR="00AC79A0">
        <w:t>användningsområden inom såväl den statliga förvalt</w:t>
      </w:r>
      <w:r w:rsidR="00735A1B">
        <w:softHyphen/>
      </w:r>
      <w:r w:rsidR="00AC79A0">
        <w:t xml:space="preserve">ningen i Sverige som i internationella sammanhang. </w:t>
      </w:r>
    </w:p>
    <w:p w14:paraId="1855300A" w14:textId="3656799B" w:rsidR="009A2FDF" w:rsidRDefault="009A2FDF" w:rsidP="009A2FDF">
      <w:pPr>
        <w:pStyle w:val="Brdtextmedindrag"/>
      </w:pPr>
      <w:r>
        <w:t>Regeringen</w:t>
      </w:r>
      <w:r w:rsidR="006608B9">
        <w:t xml:space="preserve"> </w:t>
      </w:r>
      <w:r w:rsidR="00EE5595">
        <w:t>noterar</w:t>
      </w:r>
      <w:r w:rsidR="006E3EAF">
        <w:t xml:space="preserve"> </w:t>
      </w:r>
      <w:r w:rsidR="006608B9">
        <w:t>Riksrevisionens övergripande slutsats att</w:t>
      </w:r>
      <w:r w:rsidR="004E0EBF">
        <w:t xml:space="preserve"> </w:t>
      </w:r>
      <w:r>
        <w:t>national</w:t>
      </w:r>
      <w:r w:rsidR="00735A1B">
        <w:softHyphen/>
      </w:r>
      <w:r>
        <w:t>räkenskaperna</w:t>
      </w:r>
      <w:r w:rsidR="006608B9">
        <w:t xml:space="preserve"> </w:t>
      </w:r>
      <w:r w:rsidR="004E0EBF">
        <w:t xml:space="preserve">håller en </w:t>
      </w:r>
      <w:r>
        <w:t xml:space="preserve">tillräckligt </w:t>
      </w:r>
      <w:r w:rsidR="004E0EBF">
        <w:t xml:space="preserve">hög kvalitet. </w:t>
      </w:r>
    </w:p>
    <w:p w14:paraId="0A376F7B" w14:textId="36EB7A9A" w:rsidR="00DD0910" w:rsidRDefault="006608B9" w:rsidP="005D4339">
      <w:pPr>
        <w:pStyle w:val="Brdtextmedindrag"/>
      </w:pPr>
      <w:r>
        <w:t xml:space="preserve">Regeringen delar Riksrevisionens bedömning att </w:t>
      </w:r>
      <w:r w:rsidR="002F1205">
        <w:t>en bättre samordning</w:t>
      </w:r>
      <w:r w:rsidR="00051FB4">
        <w:t xml:space="preserve"> av </w:t>
      </w:r>
      <w:r w:rsidR="002F1205">
        <w:t>bearbetning</w:t>
      </w:r>
      <w:r w:rsidR="00051FB4">
        <w:t>en</w:t>
      </w:r>
      <w:r w:rsidR="002F1205">
        <w:t xml:space="preserve"> och spridning</w:t>
      </w:r>
      <w:r w:rsidR="00051FB4">
        <w:t>en</w:t>
      </w:r>
      <w:r w:rsidR="002F1205">
        <w:t xml:space="preserve"> av statistiken skulle förbättra till</w:t>
      </w:r>
      <w:r w:rsidR="00735A1B">
        <w:softHyphen/>
      </w:r>
      <w:r w:rsidR="002F1205">
        <w:t>gängligheten till den</w:t>
      </w:r>
      <w:r>
        <w:t xml:space="preserve">. </w:t>
      </w:r>
      <w:r w:rsidR="00EE5595">
        <w:t xml:space="preserve">Den fördröjning som i dag förekommer </w:t>
      </w:r>
      <w:r w:rsidR="00FC772B">
        <w:t xml:space="preserve">innan </w:t>
      </w:r>
      <w:r w:rsidR="00311370">
        <w:t>stati</w:t>
      </w:r>
      <w:r w:rsidR="00735A1B">
        <w:softHyphen/>
      </w:r>
      <w:r w:rsidR="00311370">
        <w:t xml:space="preserve">stiken </w:t>
      </w:r>
      <w:r w:rsidR="00FC772B">
        <w:t>når användarna</w:t>
      </w:r>
      <w:r w:rsidR="00EE5595">
        <w:t xml:space="preserve"> borde kunna åtgärdas </w:t>
      </w:r>
      <w:r w:rsidR="00051FB4">
        <w:t xml:space="preserve">om </w:t>
      </w:r>
      <w:r w:rsidR="00311370">
        <w:t xml:space="preserve">den </w:t>
      </w:r>
      <w:r w:rsidR="00051FB4">
        <w:t xml:space="preserve">publicerades av en och samma myndighet. </w:t>
      </w:r>
      <w:r w:rsidR="006E3EAF">
        <w:t xml:space="preserve">Om bearbetningen av statistiken </w:t>
      </w:r>
      <w:r w:rsidR="001B0B10">
        <w:t xml:space="preserve">skulle </w:t>
      </w:r>
      <w:r w:rsidR="006E3EAF">
        <w:t xml:space="preserve">ske på samma ställe borde också risken för bristande samstämmighet i </w:t>
      </w:r>
      <w:r w:rsidR="00DC2025">
        <w:t>data</w:t>
      </w:r>
      <w:r w:rsidR="00735A1B">
        <w:softHyphen/>
      </w:r>
      <w:r w:rsidR="006E3EAF">
        <w:t xml:space="preserve">leveranser och beräkningar kunna minimeras. </w:t>
      </w:r>
      <w:r w:rsidR="00A007A5">
        <w:t>Även i</w:t>
      </w:r>
      <w:r w:rsidR="00C969C3">
        <w:t xml:space="preserve">nformationen </w:t>
      </w:r>
      <w:r w:rsidR="00A007A5">
        <w:t>i sam</w:t>
      </w:r>
      <w:r w:rsidR="00735A1B">
        <w:softHyphen/>
      </w:r>
      <w:r w:rsidR="00A007A5">
        <w:t xml:space="preserve">band med </w:t>
      </w:r>
      <w:r w:rsidR="00C969C3">
        <w:t>ändringar i leveranserna av utfallsdata borde</w:t>
      </w:r>
      <w:r w:rsidR="00A007A5">
        <w:t xml:space="preserve"> </w:t>
      </w:r>
      <w:r w:rsidR="00C969C3">
        <w:t xml:space="preserve">kunna förbättras. </w:t>
      </w:r>
      <w:r w:rsidR="00DC66E3">
        <w:t xml:space="preserve">Sådana ändringar </w:t>
      </w:r>
      <w:r w:rsidR="00DD0910">
        <w:t>kan handla om att variabler tillkommer, försvinner eller byter namn</w:t>
      </w:r>
      <w:r w:rsidR="005D4339">
        <w:t xml:space="preserve">. </w:t>
      </w:r>
      <w:r w:rsidR="00DC2025">
        <w:t xml:space="preserve">Ändringarna </w:t>
      </w:r>
      <w:r w:rsidR="005D4339">
        <w:t>kan för närvarande ske i samband med en stati</w:t>
      </w:r>
      <w:r w:rsidR="00735A1B">
        <w:softHyphen/>
      </w:r>
      <w:r w:rsidR="005D4339">
        <w:t xml:space="preserve">stikleverans, </w:t>
      </w:r>
      <w:r w:rsidR="00DD0910">
        <w:t xml:space="preserve">utan </w:t>
      </w:r>
      <w:r w:rsidR="005D4339">
        <w:t xml:space="preserve">någon förvarning från </w:t>
      </w:r>
      <w:r w:rsidR="00DD0910">
        <w:t>SCB</w:t>
      </w:r>
      <w:r w:rsidR="005D4339">
        <w:t xml:space="preserve">. </w:t>
      </w:r>
      <w:r w:rsidR="00EE5595">
        <w:t xml:space="preserve">Likaså borde </w:t>
      </w:r>
      <w:r w:rsidR="005C639C">
        <w:t xml:space="preserve">de </w:t>
      </w:r>
      <w:r w:rsidR="00EE5595">
        <w:t>berörda myndigheter</w:t>
      </w:r>
      <w:r w:rsidR="005C639C">
        <w:t>na</w:t>
      </w:r>
      <w:r w:rsidR="00EE5595">
        <w:t xml:space="preserve"> kunna en</w:t>
      </w:r>
      <w:r w:rsidR="00543866">
        <w:t xml:space="preserve">as om </w:t>
      </w:r>
      <w:r w:rsidR="00EE5595">
        <w:t xml:space="preserve">begrepp och skärningar av sina data så att jämförbarheten mellan </w:t>
      </w:r>
      <w:r w:rsidR="005C639C">
        <w:t xml:space="preserve">dem </w:t>
      </w:r>
      <w:r w:rsidR="00EE5595">
        <w:t>underlättas.</w:t>
      </w:r>
    </w:p>
    <w:p w14:paraId="3BEB51AE" w14:textId="1FE7920B" w:rsidR="00AA73CB" w:rsidRPr="004F25AD" w:rsidRDefault="009C3850" w:rsidP="006E3EAF">
      <w:pPr>
        <w:pStyle w:val="Brdtextmedindrag"/>
      </w:pPr>
      <w:bookmarkStart w:id="8" w:name="_Hlk32501770"/>
      <w:r>
        <w:t xml:space="preserve">Regeringen </w:t>
      </w:r>
      <w:r w:rsidR="00F478C5">
        <w:t xml:space="preserve">ställer sig bakom </w:t>
      </w:r>
      <w:r w:rsidR="008755CD">
        <w:t xml:space="preserve">Riksrevisionens </w:t>
      </w:r>
      <w:r w:rsidR="001C2C98">
        <w:t xml:space="preserve">rekommendation att distributionen </w:t>
      </w:r>
      <w:r w:rsidR="00925B64">
        <w:t xml:space="preserve">av statistiken från nationalräkenskaperna bör ske direkt från SCB. </w:t>
      </w:r>
      <w:bookmarkEnd w:id="8"/>
      <w:r w:rsidR="00406501">
        <w:t>På så sätt kan utfallsdata nå användarna snabbare.</w:t>
      </w:r>
    </w:p>
    <w:p w14:paraId="24695D2E" w14:textId="1F294E5B" w:rsidR="00AE4508" w:rsidRDefault="00AE4508" w:rsidP="00AE4508">
      <w:pPr>
        <w:pStyle w:val="Rubrik1"/>
      </w:pPr>
      <w:bookmarkStart w:id="9" w:name="_Toc33600999"/>
      <w:bookmarkStart w:id="10" w:name="_Toc36107243"/>
      <w:r>
        <w:t>Regeringens åtgärder med anledning av Riksrevisionens iakttagelser och rekommendation</w:t>
      </w:r>
      <w:bookmarkEnd w:id="9"/>
      <w:bookmarkEnd w:id="10"/>
    </w:p>
    <w:p w14:paraId="1BEEEDCB" w14:textId="1376299C" w:rsidR="00AE4508" w:rsidRDefault="00AE4508" w:rsidP="00925B64">
      <w:pPr>
        <w:pStyle w:val="Brdtext"/>
      </w:pPr>
      <w:r>
        <w:t>Regeringen avser att</w:t>
      </w:r>
      <w:r w:rsidR="00925B64">
        <w:t xml:space="preserve"> se över styrningen av distributionen av nationalräken</w:t>
      </w:r>
      <w:r w:rsidR="00735A1B">
        <w:softHyphen/>
      </w:r>
      <w:r w:rsidR="00925B64">
        <w:t>skaperna</w:t>
      </w:r>
      <w:r w:rsidR="009C4BAE">
        <w:t xml:space="preserve">, </w:t>
      </w:r>
      <w:r w:rsidR="00925B64">
        <w:t xml:space="preserve">med </w:t>
      </w:r>
      <w:r w:rsidR="00DC2025">
        <w:t xml:space="preserve">målet </w:t>
      </w:r>
      <w:r w:rsidR="00925B64">
        <w:t xml:space="preserve">att </w:t>
      </w:r>
      <w:r w:rsidR="00DC2025">
        <w:t xml:space="preserve">SCB </w:t>
      </w:r>
      <w:r w:rsidR="00CF3470">
        <w:t xml:space="preserve">ska </w:t>
      </w:r>
      <w:r w:rsidR="00DC2025">
        <w:t>distribuera dem</w:t>
      </w:r>
      <w:r w:rsidR="00925B64">
        <w:t>.</w:t>
      </w:r>
    </w:p>
    <w:p w14:paraId="13E049CD" w14:textId="3FE4AB36" w:rsidR="00110C85" w:rsidRPr="0087670C" w:rsidRDefault="00D551C9" w:rsidP="00E72816">
      <w:pPr>
        <w:pStyle w:val="Brdtextmedindrag"/>
        <w:sectPr w:rsidR="00110C85" w:rsidRPr="0087670C" w:rsidSect="00155500">
          <w:headerReference w:type="even" r:id="rId16"/>
          <w:headerReference w:type="default" r:id="rId17"/>
          <w:footerReference w:type="even" r:id="rId18"/>
          <w:footerReference w:type="default" r:id="rId19"/>
          <w:headerReference w:type="first" r:id="rId20"/>
          <w:footerReference w:type="first" r:id="rId21"/>
          <w:type w:val="continuous"/>
          <w:pgSz w:w="9356" w:h="13721" w:code="9"/>
          <w:pgMar w:top="794" w:right="2438" w:bottom="1191" w:left="1021" w:header="0" w:footer="709" w:gutter="0"/>
          <w:cols w:space="708"/>
          <w:titlePg/>
          <w:docGrid w:linePitch="360"/>
        </w:sectPr>
      </w:pPr>
      <w:r>
        <w:t>R</w:t>
      </w:r>
      <w:r w:rsidR="00AE4508">
        <w:t xml:space="preserve">egeringen </w:t>
      </w:r>
      <w:r>
        <w:t xml:space="preserve">anser i och med denna skrivelse </w:t>
      </w:r>
      <w:r w:rsidR="00AE4508">
        <w:t xml:space="preserve">att Riksrevisionens rapport är </w:t>
      </w:r>
      <w:r>
        <w:t>slut</w:t>
      </w:r>
      <w:r w:rsidR="00AE4508">
        <w:t>beha</w:t>
      </w:r>
      <w:r w:rsidR="00986A4F">
        <w:t>n</w:t>
      </w:r>
      <w:r w:rsidR="00AE4508">
        <w:t>dlad.</w:t>
      </w:r>
    </w:p>
    <w:p w14:paraId="56200FD7" w14:textId="7B214B0C" w:rsidR="00110C85" w:rsidRDefault="00ED0110" w:rsidP="00E66945">
      <w:pPr>
        <w:pStyle w:val="Bilagarubrik"/>
      </w:pPr>
      <w:bookmarkStart w:id="11" w:name="_Toc33601000"/>
      <w:bookmarkStart w:id="12" w:name="_Toc33601263"/>
      <w:bookmarkStart w:id="13" w:name="_Toc36107244"/>
      <w:r>
        <w:lastRenderedPageBreak/>
        <w:t>Nationalräkenskaperna – en stabilare grund för finanspolitiken (RIR 2019:34)</w:t>
      </w:r>
      <w:bookmarkEnd w:id="11"/>
      <w:bookmarkEnd w:id="12"/>
      <w:bookmarkEnd w:id="13"/>
    </w:p>
    <w:p w14:paraId="43AA6913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br w:type="page"/>
      </w:r>
    </w:p>
    <w:p w14:paraId="0B5B288B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0189FDDB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127677F7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1D86E1D6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4180912E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673EB4DE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7D1A288F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71E91FB5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19EF26E4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3963F5CA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044BF830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637B091E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2DE754C3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355395D2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4CB66DA2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39BC0E95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4B2BC3B5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394E24C1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34F5150F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5B780EBA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6E40CF69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12E2FE30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4F8E555D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63547803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4CF1D0B5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0761C586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4AC30F7A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7A51DB71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459AC765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7DA9BAA8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5FA7A472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20B12B76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062D0BC3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0398BFED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3E14FBD0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056C1067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19F6DA0F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6EFCED63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487D56A0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0E0428CD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55069592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6A34BA25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47619E71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60DBE869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3524B5DF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3484F087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4F73B284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69856CE6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705FE6E5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213890CA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239D82B9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3A298F37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1DE6E6CA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6AAC09CF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7D56A5AC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3642E3A2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517CB882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19B7D0C6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59241E76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08C57259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09E7DE31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010EF853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192337B9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40AED8C3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3BFB27FE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2557AD18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7B9B380A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01B05372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4BF34BD3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4A22E6F2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581F6CD2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0785853B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5A9C4A48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331110C6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69FABEF6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76C085E7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23C17153" w14:textId="77777777" w:rsidR="0027188E" w:rsidRDefault="00ED0110">
      <w:pPr>
        <w:spacing w:line="2" w:lineRule="auto"/>
        <w:rPr>
          <w:rFonts w:ascii="Times New Roman" w:hAnsi="Times New Roman"/>
          <w:sz w:val="20"/>
        </w:rPr>
      </w:pPr>
      <w:r>
        <w:lastRenderedPageBreak/>
        <w:br w:type="page"/>
      </w:r>
    </w:p>
    <w:p w14:paraId="4748FE73" w14:textId="52DDD857" w:rsidR="0027188E" w:rsidRPr="0027188E" w:rsidRDefault="00E722DB" w:rsidP="0027188E">
      <w:pPr>
        <w:pStyle w:val="Brdtext"/>
        <w:sectPr w:rsidR="0027188E" w:rsidRPr="0027188E" w:rsidSect="00155500">
          <w:headerReference w:type="even" r:id="rId22"/>
          <w:headerReference w:type="default" r:id="rId23"/>
          <w:footerReference w:type="even" r:id="rId24"/>
          <w:footerReference w:type="default" r:id="rId25"/>
          <w:headerReference w:type="first" r:id="rId26"/>
          <w:footerReference w:type="first" r:id="rId27"/>
          <w:pgSz w:w="9356" w:h="13721" w:code="9"/>
          <w:pgMar w:top="794" w:right="2438" w:bottom="1191" w:left="1021" w:header="0" w:footer="709" w:gutter="0"/>
          <w:cols w:space="708"/>
          <w:docGrid w:linePitch="360"/>
        </w:sectPr>
      </w:pPr>
    </w:p>
    <w:sdt>
      <w:sdtPr>
        <w:alias w:val="Departementsnamn"/>
        <w:tag w:val="Departementsnamn"/>
        <w:id w:val="2118557928"/>
        <w:lock w:val="sdtLocked"/>
        <w:dataBinding w:prefixMappings="xmlns:ns0='http://rkdhs/mallar/lagstiftning/Skr/Skr.xsd'" w:xpath="/ns0:dokumentvärden[1]/ns0:departementsnamn[1]" w:storeItemID="{068625C3-B546-44A5-B525-B7CC092E5AD6}"/>
        <w:text/>
      </w:sdtPr>
      <w:sdtEndPr/>
      <w:sdtContent>
        <w:p w14:paraId="3581B69C" w14:textId="34FAB88E" w:rsidR="00D301DB" w:rsidRDefault="00ED0110" w:rsidP="003F72DD">
          <w:pPr>
            <w:pStyle w:val="Proprubrik"/>
            <w:spacing w:after="190"/>
          </w:pPr>
          <w:r>
            <w:t>Finansdepartementet</w:t>
          </w:r>
        </w:p>
      </w:sdtContent>
    </w:sdt>
    <w:p w14:paraId="4C474434" w14:textId="403A26EA" w:rsidR="00D301DB" w:rsidRDefault="00ED0110" w:rsidP="000641A6">
      <w:pPr>
        <w:pStyle w:val="Proputdrag"/>
      </w:pPr>
      <w:bookmarkStart w:id="14" w:name="_Toc33601001"/>
      <w:bookmarkStart w:id="15" w:name="_Toc36107245"/>
      <w:r>
        <w:t xml:space="preserve">Utdrag ur protokoll vid regeringssammanträde </w:t>
      </w:r>
      <w:sdt>
        <w:sdtPr>
          <w:alias w:val="Datum"/>
          <w:tag w:val="Datum"/>
          <w:id w:val="1508867760"/>
          <w:date w:fullDate="2020-04-02T00:00:00Z">
            <w:dateFormat w:val="'den' d MMMM yyyy"/>
            <w:lid w:val="sv-SE"/>
            <w:storeMappedDataAs w:val="dateTime"/>
            <w:calendar w:val="gregorian"/>
          </w:date>
        </w:sdtPr>
        <w:sdtEndPr/>
        <w:sdtContent>
          <w:r w:rsidR="00FC6E2D">
            <w:t>den 2 april 2020</w:t>
          </w:r>
        </w:sdtContent>
      </w:sdt>
      <w:bookmarkEnd w:id="14"/>
      <w:bookmarkEnd w:id="15"/>
    </w:p>
    <w:p w14:paraId="65106E4F" w14:textId="77777777" w:rsidR="00D301DB" w:rsidRDefault="00E722DB" w:rsidP="000641A6">
      <w:pPr>
        <w:pStyle w:val="Brdtext"/>
        <w:jc w:val="left"/>
      </w:pPr>
    </w:p>
    <w:p w14:paraId="4264AA5C" w14:textId="3A4EB348" w:rsidR="00D301DB" w:rsidRDefault="00ED0110" w:rsidP="000641A6">
      <w:pPr>
        <w:pStyle w:val="Brdtext"/>
        <w:jc w:val="left"/>
      </w:pPr>
      <w:r>
        <w:t xml:space="preserve">Närvarande: </w:t>
      </w:r>
      <w:sdt>
        <w:sdtPr>
          <w:alias w:val="Narvarande"/>
          <w:tag w:val="Narvarande"/>
          <w:id w:val="1592354236"/>
          <w:lock w:val="sdtLocked"/>
          <w:dataBinding w:prefixMappings="xmlns:ns0='http://rkdhs/mallar/lagstiftning/Skr/Skr.xsd'" w:xpath="/ns0:dokumentvärden[1]/ns0:närvarande[1]" w:storeItemID="{068625C3-B546-44A5-B525-B7CC092E5AD6}"/>
          <w:text w:multiLine="1"/>
        </w:sdtPr>
        <w:sdtEndPr/>
        <w:sdtContent>
          <w:r>
            <w:t xml:space="preserve">statsminister </w:t>
          </w:r>
          <w:proofErr w:type="spellStart"/>
          <w:r>
            <w:t>Löfven</w:t>
          </w:r>
          <w:proofErr w:type="spellEnd"/>
          <w:r>
            <w:t xml:space="preserve">, ordförande, och statsråden </w:t>
          </w:r>
          <w:proofErr w:type="spellStart"/>
          <w:r>
            <w:t>Lövin</w:t>
          </w:r>
          <w:proofErr w:type="spellEnd"/>
          <w:r>
            <w:t xml:space="preserve">, Johansson, </w:t>
          </w:r>
          <w:proofErr w:type="spellStart"/>
          <w:r>
            <w:t>Baylan</w:t>
          </w:r>
          <w:proofErr w:type="spellEnd"/>
          <w:r>
            <w:t xml:space="preserve">, Hallengren, Hultqvist, Andersson, Bolund, Damberg, Shekarabi, </w:t>
          </w:r>
          <w:proofErr w:type="spellStart"/>
          <w:r>
            <w:t>Ygeman</w:t>
          </w:r>
          <w:proofErr w:type="spellEnd"/>
          <w:r>
            <w:t xml:space="preserve">, Linde, Ekström, Eneroth, </w:t>
          </w:r>
          <w:proofErr w:type="spellStart"/>
          <w:r>
            <w:t>Ernkrans</w:t>
          </w:r>
          <w:proofErr w:type="spellEnd"/>
          <w:r>
            <w:t xml:space="preserve">, Lind, Hallberg, </w:t>
          </w:r>
          <w:proofErr w:type="spellStart"/>
          <w:r>
            <w:t>Micko</w:t>
          </w:r>
          <w:proofErr w:type="spellEnd"/>
        </w:sdtContent>
      </w:sdt>
    </w:p>
    <w:p w14:paraId="2AE86736" w14:textId="77777777" w:rsidR="00D301DB" w:rsidRDefault="00E722DB" w:rsidP="000641A6">
      <w:pPr>
        <w:pStyle w:val="Brdtext"/>
        <w:jc w:val="left"/>
      </w:pPr>
    </w:p>
    <w:p w14:paraId="30CC49A7" w14:textId="7ACD29A6" w:rsidR="00D301DB" w:rsidRDefault="00ED0110" w:rsidP="000641A6">
      <w:pPr>
        <w:pStyle w:val="Brdtext"/>
        <w:jc w:val="left"/>
      </w:pPr>
      <w:r>
        <w:t xml:space="preserve">Föredragande: statsrådet </w:t>
      </w:r>
      <w:sdt>
        <w:sdtPr>
          <w:alias w:val="Foredragande"/>
          <w:tag w:val="Foredragande"/>
          <w:id w:val="-1423715855"/>
          <w:text w:multiLine="1"/>
        </w:sdtPr>
        <w:sdtEndPr/>
        <w:sdtContent>
          <w:proofErr w:type="spellStart"/>
          <w:r>
            <w:t>Micko</w:t>
          </w:r>
          <w:proofErr w:type="spellEnd"/>
        </w:sdtContent>
      </w:sdt>
    </w:p>
    <w:p w14:paraId="283246A3" w14:textId="77777777" w:rsidR="00D301DB" w:rsidRPr="00827386" w:rsidRDefault="00E722DB" w:rsidP="000641A6">
      <w:pPr>
        <w:pStyle w:val="Brdtext"/>
        <w:jc w:val="left"/>
        <w:rPr>
          <w:szCs w:val="21"/>
        </w:rPr>
      </w:pPr>
    </w:p>
    <w:p w14:paraId="2BCCB32F" w14:textId="77777777" w:rsidR="00D301DB" w:rsidRPr="008B7E85" w:rsidRDefault="00ED0110" w:rsidP="0044419F">
      <w:pPr>
        <w:pStyle w:val="Slutstreck"/>
      </w:pPr>
      <w:r w:rsidRPr="008B7E85">
        <w:t>                    </w:t>
      </w:r>
    </w:p>
    <w:p w14:paraId="6702CEFD" w14:textId="77777777" w:rsidR="00D301DB" w:rsidRPr="006E102E" w:rsidRDefault="00E722DB" w:rsidP="000641A6">
      <w:pPr>
        <w:pStyle w:val="Brdtext"/>
        <w:jc w:val="left"/>
        <w:rPr>
          <w:sz w:val="18"/>
          <w:szCs w:val="18"/>
        </w:rPr>
      </w:pPr>
    </w:p>
    <w:p w14:paraId="4A60322D" w14:textId="6BE0DF20" w:rsidR="00110C85" w:rsidRPr="00025171" w:rsidRDefault="00ED0110" w:rsidP="00016AA4">
      <w:pPr>
        <w:pStyle w:val="Brdtext"/>
        <w:jc w:val="left"/>
      </w:pPr>
      <w:r>
        <w:t>Regeringen beslutar skrivelse 2019/20:</w:t>
      </w:r>
      <w:r w:rsidR="00653AE1">
        <w:t>134</w:t>
      </w:r>
      <w:r>
        <w:t xml:space="preserve"> </w:t>
      </w:r>
      <w:sdt>
        <w:sdtPr>
          <w:alias w:val="Rubrik"/>
          <w:tag w:val="Rubrik"/>
          <w:id w:val="404876568"/>
          <w:lock w:val="sdtContentLocked"/>
          <w:dataBinding w:prefixMappings="xmlns:ns0='http://rkdhs/mallar/lagstiftning/Skr/Skr.xsd'" w:xpath="/ns0:dokumentvärden[1]/ns0:titel[1]" w:storeItemID="{068625C3-B546-44A5-B525-B7CC092E5AD6}"/>
          <w:text w:multiLine="1"/>
        </w:sdtPr>
        <w:sdtEndPr/>
        <w:sdtContent>
          <w:r>
            <w:t>Riksrevisionens rapport om nationalräkenskaperna</w:t>
          </w:r>
        </w:sdtContent>
      </w:sdt>
    </w:p>
    <w:sectPr w:rsidR="00110C85" w:rsidRPr="00025171" w:rsidSect="00155500">
      <w:headerReference w:type="even" r:id="rId28"/>
      <w:headerReference w:type="default" r:id="rId29"/>
      <w:footerReference w:type="even" r:id="rId30"/>
      <w:footerReference w:type="default" r:id="rId31"/>
      <w:headerReference w:type="first" r:id="rId32"/>
      <w:footerReference w:type="first" r:id="rId33"/>
      <w:pgSz w:w="9356" w:h="13721" w:code="9"/>
      <w:pgMar w:top="794" w:right="2438" w:bottom="1191" w:left="1021" w:header="0" w:footer="70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3D090CCC" w14:textId="77777777" w:rsidR="001C77C2" w:rsidRDefault="001C77C2" w:rsidP="00F8009C">
      <w:r>
        <w:separator/>
      </w:r>
    </w:p>
  </w:endnote>
  <w:endnote w:type="continuationSeparator" w:id="0">
    <w:p w14:paraId="7B31170A" w14:textId="77777777" w:rsidR="001C77C2" w:rsidRDefault="001C77C2" w:rsidP="00F8009C">
      <w:r>
        <w:continuationSeparator/>
      </w:r>
    </w:p>
  </w:endnote>
  <w:endnote w:type="continuationNotice" w:id="1">
    <w:p w14:paraId="68D07CCD" w14:textId="77777777" w:rsidR="007245D5" w:rsidRDefault="007245D5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rade Gothic Pro">
    <w:panose1 w:val="00000000000000000000"/>
    <w:charset w:val="00"/>
    <w:family w:val="modern"/>
    <w:notTrueType/>
    <w:pitch w:val="variable"/>
    <w:sig w:usb0="800000AF" w:usb1="5000204A" w:usb2="00000000" w:usb3="00000000" w:csb0="0000009B" w:csb1="00000000"/>
  </w:font>
  <w:font w:name="TradeGothic CondEighteen">
    <w:panose1 w:val="00000400000000000000"/>
    <w:charset w:val="00"/>
    <w:family w:val="auto"/>
    <w:pitch w:val="variable"/>
    <w:sig w:usb0="00000003" w:usb1="00000000" w:usb2="00000000" w:usb3="00000000" w:csb0="00000001" w:csb1="00000000"/>
  </w:font>
  <w:font w:name="Trade Gothic LT Std Cn">
    <w:panose1 w:val="00000000000000000000"/>
    <w:charset w:val="00"/>
    <w:family w:val="modern"/>
    <w:notTrueType/>
    <w:pitch w:val="variable"/>
    <w:sig w:usb0="800000AF" w:usb1="4000204A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7C956DFE" w14:textId="77777777" w:rsidR="00244011" w:rsidRDefault="00244011" w:rsidP="009C2B67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252" behindDoc="0" locked="0" layoutInCell="1" allowOverlap="0" wp14:anchorId="254E2197" wp14:editId="416B5275">
              <wp:simplePos x="0" y="0"/>
              <wp:positionH relativeFrom="page">
                <wp:posOffset>68580</wp:posOffset>
              </wp:positionH>
              <wp:positionV relativeFrom="page">
                <wp:posOffset>7759065</wp:posOffset>
              </wp:positionV>
              <wp:extent cx="561340" cy="121920"/>
              <wp:effectExtent l="0" t="0" r="0" b="3810"/>
              <wp:wrapSquare wrapText="bothSides"/>
              <wp:docPr id="11" name="Textruta 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2687B72E" w14:textId="77777777" w:rsidR="00244011" w:rsidRPr="00756E21" w:rsidRDefault="00244011" w:rsidP="009C2B67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EC3063">
                            <w:rPr>
                              <w:noProof/>
                            </w:rPr>
                            <w:t>2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254E2197" id="_x0000_t202" coordsize="21600,21600" o:spt="202" path="m,l,21600r21600,l21600,xe">
              <v:stroke joinstyle="miter"/>
              <v:path gradientshapeok="t" o:connecttype="rect"/>
            </v:shapetype>
            <v:shape id="Textruta 4" o:spid="_x0000_s1029" type="#_x0000_t202" style="position:absolute;left:0;text-align:left;margin-left:5.4pt;margin-top:610.95pt;width:44.2pt;height:9.6pt;z-index:25165825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1F23UjAIAAJEFAAAOAAAAZHJzL2Uyb0RvYy54bWysVF1v2yAUfZ+0/4B4Xx2nabdGcaqsVadJ&#10;VVutnfpMMCTWMDAgsbNfvwO2k6zrS6e92MA99+vcA7PLtlZkK5yvjC5ofjKiRGhuykqvCvr96ebD&#10;J0p8YLpkymhR0J3w9HL+/t2ssVMxNmujSuEIgmg/bWxB1yHYaZZ5vhY18yfGCg2jNK5mAVu3ykrH&#10;GkSvVTYejc6zxrjSOsOF9zi97ox0nuJLKXi4l9KLQFRBUVtIX5e+y/jN5jM2XTlm1xXvy2D/UEXN&#10;Ko2k+1DXLDCycdVfoeqKO+ONDCfc1JmRsuIi9YBu8tGLbh7XzIrUC8jxdk+T/39h+d32wZGqxOxy&#10;SjSrMaMn0Qa3QQOTSE9j/RSoRwtcaD+bFtDh3OMwdt1KV8c/+iGwg+jdnlwEIxyHZ+f56QQWDlM+&#10;zi/Gifzs4GydD1+EqUlcFNRhdolStr31AYUAOkBiLm9UVd5USqVN1Iu4Uo5sGSatQioRHn+glCZN&#10;Qc9Pz0YpsDbRvYusdAwjkmL6dLHxrsG0CjslIkbpb0KCsdTnK7kZ50Lv8yd0REmkeotjjz9U9Rbn&#10;rg94pMxGh71zXWnjUvfpih0oK38MlMkOD8KP+o7L0C7bJJXxMP+lKXeQhTPdvfKW31QY3i3z4YE5&#10;XCTMG49DuMdHKgPyTb+iZG3cr9fOIx76hpWSBhezoP7nhjlBifqqofyLfBJlFNJmcvYROiLu2LI8&#10;tuhNfWWgCIgb1aVlxAc1LKUz9TPekEXMChPTHLkLGoblVeieC7xBXCwWCYS7a1m41Y+Wx9CR5SjN&#10;p/aZOdvrN0D4d2a4wmz6QsYdNnp6u9gESDFpPPLcsdrzj3ufpN+/UfFhOd4n1OElnf8GAAD//wMA&#10;UEsDBBQABgAIAAAAIQCWEfCI3wAAAAsBAAAPAAAAZHJzL2Rvd25yZXYueG1sTI9Ba8MwDIXvg/4H&#10;o8Fuq5NQRpPFKevYDiuUsnawqxtrcVgsh9hps38/9dSexJMeT98rV5PrxAmH0HpSkM4TEEi1Ny01&#10;Cr4O749LECFqMrrzhAr+MMCqmt2VujD+TJ942sdGcAiFQiuwMfaFlKG26HSY+x6Jbz9+cDqyHBpp&#10;Bn3mcNfJLEmepNMt8Qere3y1WP/uR6fgsF2bUZrJfLzV280Ov+XGLnZKPdxPL88gIk7xaoYLPqND&#10;xUxHP5IJomOdMHnkmWVpDoIdeZ6BOF42izQFWZXytkP1DwAA//8DAFBLAQItABQABgAIAAAAIQC2&#10;gziS/gAAAOEBAAATAAAAAAAAAAAAAAAAAAAAAABbQ29udGVudF9UeXBlc10ueG1sUEsBAi0AFAAG&#10;AAgAAAAhADj9If/WAAAAlAEAAAsAAAAAAAAAAAAAAAAALwEAAF9yZWxzLy5yZWxzUEsBAi0AFAAG&#10;AAgAAAAhAPUXbdSMAgAAkQUAAA4AAAAAAAAAAAAAAAAALgIAAGRycy9lMm9Eb2MueG1sUEsBAi0A&#10;FAAGAAgAAAAhAJYR8IjfAAAACwEAAA8AAAAAAAAAAAAAAAAA5gQAAGRycy9kb3ducmV2LnhtbFBL&#10;BQYAAAAABAAEAPMAAADyBQAAAAA=&#10;" o:allowoverlap="f" fillcolor="white [3201]" stroked="f" strokeweight=".5pt">
              <v:textbox style="mso-fit-shape-to-text:t">
                <w:txbxContent>
                  <w:p w14:paraId="2687B72E" w14:textId="77777777" w:rsidR="00244011" w:rsidRPr="00756E21" w:rsidRDefault="00244011" w:rsidP="009C2B67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EC3063">
                      <w:rPr>
                        <w:noProof/>
                      </w:rPr>
                      <w:t>2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57C1E636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240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12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4ACA73E3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C70289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D47199C" id="_x0000_t202" coordsize="21600,21600" o:spt="202" path="m,l,21600r21600,l21600,xe">
              <v:stroke joinstyle="miter"/>
              <v:path gradientshapeok="t" o:connecttype="rect"/>
            </v:shapetype>
            <v:shape id="Textruta 1" o:spid="_x0000_s1030" type="#_x0000_t202" style="position:absolute;left:0;text-align:left;margin-left:393pt;margin-top:611.25pt;width:44.2pt;height:9.6pt;z-index:2516582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0AZUNjgIAAJEFAAAOAAAAZHJzL2Uyb0RvYy54bWysVFFv2yAQfp+0/4B4Xx0nbbdGdaqsVadJ&#10;VVstnfpMMCTWMDAgsbNfvw9sJ1nXl057sYH77o77+O4ur9paka1wvjK6oPnJiBKhuSkrvSro96fb&#10;D58o8YHpkimjRUF3wtOr2ft3l42dirFZG1UKRxBE+2ljC7oOwU6zzPO1qJk/MVZoGKVxNQvYulVW&#10;OtYgeq2y8Wh0njXGldYZLrzH6U1npLMUX0rBw4OUXgSiCoq7hfR16buM32x2yaYrx+y64v012D/c&#10;omaVRtJ9qBsWGNm46q9QdcWd8UaGE27qzEhZcZFqQDX56EU1izWzItUCcrzd0+T/X1h+v310pCrx&#10;dmNKNKvxRk+iDW6DAvJIT2P9FKiFBS60n00L6HDucRirbqWr4x/1ENhB9G5PLoIRjsOz83xyCguH&#10;KR/nF+NEfnZwts6HL8LUJC4K6vB2iVK2vfMBFwF0gMRc3qiqvK2USpuoF3GtHNkyvLQK6Yrw+AOl&#10;NGkKej45G6XA2kT3LrLSMYxIiunTxcK7AtMq7JSIGKW/CQnGUp2v5GacC73Pn9ARJZHqLY49/nCr&#10;tzh3dcAjZTY67J3rShuXqk8tdqCs/DFQJjs8CD+qOy5Du2yTVCbD+y9NuYMsnOn6ylt+W+Hx7pgP&#10;j8yhkfDeGA7hAR+pDMg3/YqStXG/XjuPeOgbVkoaNGZB/c8Nc4IS9VVD+Rf5aZRRSJvTs4/QEXHH&#10;luWxRW/qawNF5BhDlqdlxAc1LKUz9TNmyDxmhYlpjtwFDcPyOnTjAjOIi/k8gdC7loU7vbA8ho4s&#10;R2k+tc/M2V6/AcK/N0MLs+kLGXfY6OntfBMgxaTxyHPHas8/+j5Jv59RcbAc7xPqMElnvwEAAP//&#10;AwBQSwMEFAAGAAgAAAAhAO/TmKLhAAAADQEAAA8AAABkcnMvZG93bnJldi54bWxMj8FOwzAQRO9I&#10;/IO1SNyo0yg0UYhTAYIDlaqKFomrGy9xRLyOYqcNf8/2BMedGc2+qdaz68UJx9B5UrBcJCCQGm86&#10;ahV8HF7vChAhajK694QKfjDAur6+qnRp/Jne8bSPreASCqVWYGMcSilDY9HpsPADEntffnQ68jm2&#10;0oz6zOWul2mSrKTTHfEHqwd8tth87yen4LB9MpM0s3l7ababHX7Kjc12St3ezI8PICLO8S8MF3xG&#10;h5qZjn4iE0SvIC9WvCWykabpPQiOFHmWgThepGyZg6wr+X9F/QsAAP//AwBQSwECLQAUAAYACAAA&#10;ACEAtoM4kv4AAADhAQAAEwAAAAAAAAAAAAAAAAAAAAAAW0NvbnRlbnRfVHlwZXNdLnhtbFBLAQIt&#10;ABQABgAIAAAAIQA4/SH/1gAAAJQBAAALAAAAAAAAAAAAAAAAAC8BAABfcmVscy8ucmVsc1BLAQIt&#10;ABQABgAIAAAAIQB0AZUNjgIAAJEFAAAOAAAAAAAAAAAAAAAAAC4CAABkcnMvZTJvRG9jLnhtbFBL&#10;AQItABQABgAIAAAAIQDv05ii4QAAAA0BAAAPAAAAAAAAAAAAAAAAAOgEAABkcnMvZG93bnJldi54&#10;bWxQSwUGAAAAAAQABADzAAAA9gUAAAAA&#10;" o:allowoverlap="f" fillcolor="white [3201]" stroked="f" strokeweight=".5pt">
              <v:textbox style="mso-fit-shape-to-text:t">
                <w:txbxContent>
                  <w:p w14:paraId="4ACA73E3" w14:textId="77777777"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C70289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178755FA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241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10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33F5F036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C70289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D47199C" id="_x0000_t202" coordsize="21600,21600" o:spt="202" path="m,l,21600r21600,l21600,xe">
              <v:stroke joinstyle="miter"/>
              <v:path gradientshapeok="t" o:connecttype="rect"/>
            </v:shapetype>
            <v:shape id="_x0000_s1031" type="#_x0000_t202" style="position:absolute;left:0;text-align:left;margin-left:393pt;margin-top:611.25pt;width:44.2pt;height:9.6pt;z-index:251658241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99SPkjQIAAJEFAAAOAAAAZHJzL2Uyb0RvYy54bWysVFFv2yAQfp+0/4B4Xx2nabdGcaqsVadJ&#10;VVutnfpMMCTWMDAgsbNfvw9sJ1nXl057sYH77o77+O5ml22tyFY4Xxld0PxkRInQ3JSVXhX0+9PN&#10;h0+U+MB0yZTRoqA74enl/P27WWOnYmzWRpXCEQTRftrYgq5DsNMs83wtauZPjBUaRmlczQK2bpWV&#10;jjWIXqtsPBqdZ41xpXWGC+9xet0Z6TzFl1LwcC+lF4GoguJuIX1d+i7jN5vP2HTlmF1XvL8G+4db&#10;1KzSSLoPdc0CIxtX/RWqrrgz3shwwk2dGSkrLlINqCYfvajmcc2sSLWAHG/3NPn/F5bfbR8cqUq8&#10;HejRrMYbPYk2uA0KyCM9jfVToB4tcKH9bFpAh3OPw1h1K10d/6iHwI5Iuz25CEY4Ds/O89MJLBym&#10;fJxfjBP52cHZOh++CFOTuCiow9slStn21gdcBNABEnN5o6ryplIqbaJexJVyZMvw0iqkK8LjD5TS&#10;pCno+enZKAXWJrp3kZWOYURSTJ8uFt4VmFZhp0TEKP1NSDCW6nwlN+Nc6H3+hI4oiVRvcezxh1u9&#10;xbmrAx4ps9Fh71xX2rhUfWqxA2Xlj4Ey2eFB+FHdcRnaZZukMhnef2nKHWThTNdX3vKbCo93y3x4&#10;YA6NhPfGcAj3+EhlQL7pV5Ssjfv12nnEQ9+wUtKgMQvqf26YE5SorxrKv8gnUUYhbSZnH6Ej4o4t&#10;y2OL3tRXBorIMYYsT8uID2pYSmfqZ8yQRcwKE9McuQsahuVV6MYFZhAXi0UCoXctC7f60fIYOrIc&#10;pfnUPjNne/0GCP/ODC3Mpi9k3GGjp7eLTYAUk8Yjzx2rPf/o+yT9fkbFwXK8T6jDJJ3/BgAA//8D&#10;AFBLAwQUAAYACAAAACEA79OYouEAAAANAQAADwAAAGRycy9kb3ducmV2LnhtbEyPwU7DMBBE70j8&#10;g7VI3KjTKDRRiFMBggOVqooWiasbL3FEvI5ipw1/z/YEx50Zzb6p1rPrxQnH0HlSsFwkIJAabzpq&#10;FXwcXu8KECFqMrr3hAp+MMC6vr6qdGn8md7xtI+t4BIKpVZgYxxKKUNj0emw8AMSe19+dDryObbS&#10;jPrM5a6XaZKspNMd8QerB3y22HzvJ6fgsH0ykzSzeXtptpsdfsqNzXZK3d7Mjw8gIs7xLwwXfEaH&#10;mpmOfiITRK8gL1a8JbKRpuk9CI4UeZaBOF6kbJmDrCv5f0X9CwAA//8DAFBLAQItABQABgAIAAAA&#10;IQC2gziS/gAAAOEBAAATAAAAAAAAAAAAAAAAAAAAAABbQ29udGVudF9UeXBlc10ueG1sUEsBAi0A&#10;FAAGAAgAAAAhADj9If/WAAAAlAEAAAsAAAAAAAAAAAAAAAAALwEAAF9yZWxzLy5yZWxzUEsBAi0A&#10;FAAGAAgAAAAhAP31I+SNAgAAkQUAAA4AAAAAAAAAAAAAAAAALgIAAGRycy9lMm9Eb2MueG1sUEsB&#10;Ai0AFAAGAAgAAAAhAO/TmKLhAAAADQEAAA8AAAAAAAAAAAAAAAAA5wQAAGRycy9kb3ducmV2Lnht&#10;bFBLBQYAAAAABAAEAPMAAAD1BQAAAAA=&#10;" o:allowoverlap="f" fillcolor="white [3201]" stroked="f" strokeweight=".5pt">
              <v:textbox style="mso-fit-shape-to-text:t">
                <w:txbxContent>
                  <w:p w14:paraId="33F5F036" w14:textId="77777777"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C70289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2F6D1E8D" w14:textId="77777777" w:rsidR="00244011" w:rsidRDefault="00244011" w:rsidP="009C2B67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253" behindDoc="0" locked="0" layoutInCell="1" allowOverlap="0" wp14:anchorId="254E2197" wp14:editId="416B5275">
              <wp:simplePos x="0" y="0"/>
              <wp:positionH relativeFrom="page">
                <wp:posOffset>68580</wp:posOffset>
              </wp:positionH>
              <wp:positionV relativeFrom="page">
                <wp:posOffset>7759065</wp:posOffset>
              </wp:positionV>
              <wp:extent cx="561340" cy="121920"/>
              <wp:effectExtent l="0" t="0" r="0" b="3810"/>
              <wp:wrapSquare wrapText="bothSides"/>
              <wp:docPr id="14" name="Textruta 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32662C24" w14:textId="77777777" w:rsidR="00244011" w:rsidRPr="00756E21" w:rsidRDefault="00244011" w:rsidP="009C2B67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ED0110">
                            <w:rPr>
                              <w:noProof/>
                            </w:rPr>
                            <w:t>2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254E2197" id="_x0000_t202" coordsize="21600,21600" o:spt="202" path="m,l,21600r21600,l21600,xe">
              <v:stroke joinstyle="miter"/>
              <v:path gradientshapeok="t" o:connecttype="rect"/>
            </v:shapetype>
            <v:shape id="_x0000_s1034" type="#_x0000_t202" style="position:absolute;left:0;text-align:left;margin-left:5.4pt;margin-top:610.95pt;width:44.2pt;height:9.6pt;z-index:251658253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g18XejgIAAJEFAAAOAAAAZHJzL2Uyb0RvYy54bWysVFFP2zAQfp+0/2D5faQpBUZFijoQ0yQE&#10;aGXi2XVsGs2xPdtt0v16PjtJ2zFemPaS2L7v7nyfv7uLy7ZWZCOcr4wuaH40okRobspKPxf0x+PN&#10;p8+U+MB0yZTRoqBb4enl7OOHi8ZOxdisjCqFIwii/bSxBV2FYKdZ5vlK1MwfGSs0jNK4mgVs3XNW&#10;OtYgeq2y8Wh0mjXGldYZLrzH6XVnpLMUX0rBw72UXgSiCoq7hfR16buM32x2wabPjtlVxftrsH+4&#10;Rc0qjaS7UNcsMLJ21V+h6oo7440MR9zUmZGy4iLVgGry0atqFitmRaoF5Hi7o8n/v7D8bvPgSFXi&#10;7SaUaFbjjR5FG9waBUwiPY31U6AWFrjQfjEtoMO5x2GsupWujn/UQ2AH0dsduQhGOA5PTvPjCSwc&#10;pnycn48T+dne2TofvgpTk7goqMPbJUrZ5tYHXATQARJzeaOq8qZSKm2iXsSVcmTD8NIqpCvC4w+U&#10;0qQp6OnxySgF1ia6d5GVjmFEUkyfLhbeFZhWYatExCj9XUgwlup8IzfjXOhd/oSOKIlU73Hs8ftb&#10;vce5qwMeKbPRYedcV9q4VH1qsT1l5c+BMtnhQfhB3XEZ2mWbpHI2vP/SlFvIwpmur7zlNxUe75b5&#10;8MAcGgnvjeEQ7vGRyoB8068oWRn3+63ziIe+YaWkQWMW1P9aMycoUd80lH+eT6KMQtpMTs6gI+IO&#10;LctDi17XVwaKyDGGLE/LiA9qWEpn6ifMkHnMChPTHLkLGoblVejGBWYQF/N5AqF3LQu3emF5DB1Z&#10;jtJ8bJ+Ys71+A4R/Z4YWZtNXMu6w0dPb+TpAiknjkeeO1Z5/9H2Sfj+j4mA53CfUfpLOXgAAAP//&#10;AwBQSwMEFAAGAAgAAAAhAJYR8IjfAAAACwEAAA8AAABkcnMvZG93bnJldi54bWxMj0FrwzAMhe+D&#10;/gejwW6rk1BGk8Up69gOK5SydrCrG2txWCyH2Gmzfz/11J7Ekx5P3ytXk+vECYfQelKQzhMQSLU3&#10;LTUKvg7vj0sQIWoyuvOECv4wwKqa3ZW6MP5Mn3jax0ZwCIVCK7Ax9oWUobbodJj7HolvP35wOrIc&#10;GmkGfeZw18ksSZ6k0y3xB6t7fLVY/+5Hp+CwXZtRmsl8vNXbzQ6/5cYudko93E8vzyAiTvFqhgs+&#10;o0PFTEc/kgmiY50weeSZZWkOgh15noE4XjaLNAVZlfK2Q/UPAAD//wMAUEsBAi0AFAAGAAgAAAAh&#10;ALaDOJL+AAAA4QEAABMAAAAAAAAAAAAAAAAAAAAAAFtDb250ZW50X1R5cGVzXS54bWxQSwECLQAU&#10;AAYACAAAACEAOP0h/9YAAACUAQAACwAAAAAAAAAAAAAAAAAvAQAAX3JlbHMvLnJlbHNQSwECLQAU&#10;AAYACAAAACEAYNfF3o4CAACRBQAADgAAAAAAAAAAAAAAAAAuAgAAZHJzL2Uyb0RvYy54bWxQSwEC&#10;LQAUAAYACAAAACEAlhHwiN8AAAALAQAADwAAAAAAAAAAAAAAAADoBAAAZHJzL2Rvd25yZXYueG1s&#10;UEsFBgAAAAAEAAQA8wAAAPQFAAAAAA==&#10;" o:allowoverlap="f" fillcolor="white [3201]" stroked="f" strokeweight=".5pt">
              <v:textbox style="mso-fit-shape-to-text:t">
                <w:txbxContent>
                  <w:p w14:paraId="32662C24" w14:textId="77777777" w:rsidR="00244011" w:rsidRPr="00756E21" w:rsidRDefault="00244011" w:rsidP="009C2B67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ED0110">
                      <w:rPr>
                        <w:noProof/>
                      </w:rPr>
                      <w:t>2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7882D484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242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15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6B8B39DC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ED0110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D47199C" id="_x0000_t202" coordsize="21600,21600" o:spt="202" path="m,l,21600r21600,l21600,xe">
              <v:stroke joinstyle="miter"/>
              <v:path gradientshapeok="t" o:connecttype="rect"/>
            </v:shapetype>
            <v:shape id="_x0000_s1035" type="#_x0000_t202" style="position:absolute;left:0;text-align:left;margin-left:393pt;margin-top:611.25pt;width:44.2pt;height:9.6pt;z-index:251658242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qCwwnjgIAAJEFAAAOAAAAZHJzL2Uyb0RvYy54bWysVFFP2zAQfp+0/2D5faQplEFFijoQ0yQE&#10;aGXi2XVsGs2xPdtt0v16PjtJ2zFemPaS2L7v7nyfv7uLy7ZWZCOcr4wuaH40okRobspKPxf0x+PN&#10;pzNKfGC6ZMpoUdCt8PRy9vHDRWOnYmxWRpXCEQTRftrYgq5CsNMs83wlauaPjBUaRmlczQK27jkr&#10;HWsQvVbZeDQ6zRrjSusMF97j9Loz0lmKL6Xg4V5KLwJRBcXdQvq69F3Gbza7YNNnx+yq4v012D/c&#10;omaVRtJdqGsWGFm76q9QdcWd8UaGI27qzEhZcZFqQDX56FU1ixWzItUCcrzd0eT/X1h+t3lwpCrx&#10;dhNKNKvxRo+iDW6NAvJIT2P9FKiFBS60X0wL6HDucRirbqWr4x/1ENhB9HZHLoIRjsPJaX58AguH&#10;KR/n5+NEfrZ3ts6Hr8LUJC4K6vB2iVK2ufUBFwF0gMRc3qiqvKmUSpuoF3GlHNkwvLQK6Yrw+AOl&#10;NGkKeno8GaXA2kT3LrLSMYxIiunTxcK7AtMqbJWIGKW/CwnGUp1v5GacC73Ln9ARJZHqPY49fn+r&#10;9zh3dcAjZTY67JzrShuXqk8ttqes/DlQJjs8CD+oOy5Du2yTVM6G91+acgtZONP1lbf8psLj3TIf&#10;HphDI+G9MRzCPT5SGZBv+hUlK+N+v3Ue8dA3rJQ0aMyC+l9r5gQl6puG8s/zkyijkDYnk8/QEXGH&#10;luWhRa/rKwNF5BhDlqdlxAc1LKUz9RNmyDxmhYlpjtwFDcPyKnTjAjOIi/k8gdC7loVbvbA8ho4s&#10;R2k+tk/M2V6/AcK/M0MLs+krGXfY6OntfB0gxaTxyHPHas8/+j5Jv59RcbAc7hNqP0lnLwAAAP//&#10;AwBQSwMEFAAGAAgAAAAhAO/TmKLhAAAADQEAAA8AAABkcnMvZG93bnJldi54bWxMj8FOwzAQRO9I&#10;/IO1SNyo0yg0UYhTAYIDlaqKFomrGy9xRLyOYqcNf8/2BMedGc2+qdaz68UJx9B5UrBcJCCQGm86&#10;ahV8HF7vChAhajK694QKfjDAur6+qnRp/Jne8bSPreASCqVWYGMcSilDY9HpsPADEntffnQ68jm2&#10;0oz6zOWul2mSrKTTHfEHqwd8tth87yen4LB9MpM0s3l7ababHX7Kjc12St3ezI8PICLO8S8MF3xG&#10;h5qZjn4iE0SvIC9WvCWykabpPQiOFHmWgThepGyZg6wr+X9F/QsAAP//AwBQSwECLQAUAAYACAAA&#10;ACEAtoM4kv4AAADhAQAAEwAAAAAAAAAAAAAAAAAAAAAAW0NvbnRlbnRfVHlwZXNdLnhtbFBLAQIt&#10;ABQABgAIAAAAIQA4/SH/1gAAAJQBAAALAAAAAAAAAAAAAAAAAC8BAABfcmVscy8ucmVsc1BLAQIt&#10;ABQABgAIAAAAIQCqCwwnjgIAAJEFAAAOAAAAAAAAAAAAAAAAAC4CAABkcnMvZTJvRG9jLnhtbFBL&#10;AQItABQABgAIAAAAIQDv05ii4QAAAA0BAAAPAAAAAAAAAAAAAAAAAOgEAABkcnMvZG93bnJldi54&#10;bWxQSwUGAAAAAAQABADzAAAA9gUAAAAA&#10;" o:allowoverlap="f" fillcolor="white [3201]" stroked="f" strokeweight=".5pt">
              <v:textbox style="mso-fit-shape-to-text:t">
                <w:txbxContent>
                  <w:p w14:paraId="6B8B39DC" w14:textId="77777777"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ED0110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10812958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243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13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37B4024D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ED0110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D47199C" id="_x0000_t202" coordsize="21600,21600" o:spt="202" path="m,l,21600r21600,l21600,xe">
              <v:stroke joinstyle="miter"/>
              <v:path gradientshapeok="t" o:connecttype="rect"/>
            </v:shapetype>
            <v:shape id="_x0000_s1036" type="#_x0000_t202" style="position:absolute;left:0;text-align:left;margin-left:393pt;margin-top:611.25pt;width:44.2pt;height:9.6pt;z-index:251658243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NnG7ajgIAAJEFAAAOAAAAZHJzL2Uyb0RvYy54bWysVF1v2yAUfZ+0/4B4Xx2nH1uiOFXWqtOk&#10;qq3WTn0mGBJrGBiQ2Nmv3wHbSdb1pdNebOCeey/3cO6dXba1IlvhfGV0QfOTESVCc1NWelXQ7083&#10;Hz5R4gPTJVNGi4LuhKeX8/fvZo2dirFZG1UKRxBE+2ljC7oOwU6zzPO1qJk/MVZoGKVxNQvYulVW&#10;OtYgeq2y8Wh0kTXGldYZLrzH6XVnpPMUX0rBw72UXgSiCoq7hfR16buM32w+Y9OVY3Zd8f4a7B9u&#10;UbNKI+k+1DULjGxc9VeouuLOeCPDCTd1ZqSsuEg1oJp89KKaxzWzItUCcrzd0+T/X1h+t31wpCrx&#10;dqeUaFbjjZ5EG9wGBeSRnsb6KVCPFrjQfjYtoMO5x2GsupWujn/UQ2AH0bs9uQhGOA7PL/LTM1g4&#10;TPk4n4wT+dnB2TofvghTk7goqMPbJUrZ9tYHXATQARJzeaOq8qZSKm2iXsSVcmTL8NIqpCvC4w+U&#10;0qQp6MXp+SgF1ia6d5GVjmFEUkyfLhbeFZhWYadExCj9TUgwlup8JTfjXOh9/oSOKIlUb3Hs8Ydb&#10;vcW5qwMeKbPRYe9cV9q4VH1qsQNl5Y+BMtnhQfhR3XEZ2mWbpDIZ3n9pyh1k4UzXV97ymwqPd8t8&#10;eGAOjYT3xnAI9/hIZUC+6VeUrI379dp5xEPfsFLSoDEL6n9umBOUqK8ayp/kZ1FGIW3Ozj9CR8Qd&#10;W5bHFr2prwwUkWMMWZ6WER/UsJTO1M+YIYuYFSamOXIXNAzLq9CNC8wgLhaLBELvWhZu9aPlMXRk&#10;OUrzqX1mzvb6DRD+nRlamE1fyLjDRk9vF5sAKSaNR547Vnv+0fdJ+v2MioPleJ9Qh0k6/w0AAP//&#10;AwBQSwMEFAAGAAgAAAAhAO/TmKLhAAAADQEAAA8AAABkcnMvZG93bnJldi54bWxMj8FOwzAQRO9I&#10;/IO1SNyo0yg0UYhTAYIDlaqKFomrGy9xRLyOYqcNf8/2BMedGc2+qdaz68UJx9B5UrBcJCCQGm86&#10;ahV8HF7vChAhajK694QKfjDAur6+qnRp/Jne8bSPreASCqVWYGMcSilDY9HpsPADEntffnQ68jm2&#10;0oz6zOWul2mSrKTTHfEHqwd8tth87yen4LB9MpM0s3l7ababHX7Kjc12St3ezI8PICLO8S8MF3xG&#10;h5qZjn4iE0SvIC9WvCWykabpPQiOFHmWgThepGyZg6wr+X9F/QsAAP//AwBQSwECLQAUAAYACAAA&#10;ACEAtoM4kv4AAADhAQAAEwAAAAAAAAAAAAAAAAAAAAAAW0NvbnRlbnRfVHlwZXNdLnhtbFBLAQIt&#10;ABQABgAIAAAAIQA4/SH/1gAAAJQBAAALAAAAAAAAAAAAAAAAAC8BAABfcmVscy8ucmVsc1BLAQIt&#10;ABQABgAIAAAAIQDNnG7ajgIAAJEFAAAOAAAAAAAAAAAAAAAAAC4CAABkcnMvZTJvRG9jLnhtbFBL&#10;AQItABQABgAIAAAAIQDv05ii4QAAAA0BAAAPAAAAAAAAAAAAAAAAAOgEAABkcnMvZG93bnJldi54&#10;bWxQSwUGAAAAAAQABADzAAAA9gUAAAAA&#10;" o:allowoverlap="f" fillcolor="white [3201]" stroked="f" strokeweight=".5pt">
              <v:textbox style="mso-fit-shape-to-text:t">
                <w:txbxContent>
                  <w:p w14:paraId="37B4024D" w14:textId="77777777"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ED0110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62738219" w14:textId="77777777" w:rsidR="00244011" w:rsidRDefault="00244011" w:rsidP="009C2B67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254" behindDoc="0" locked="0" layoutInCell="1" allowOverlap="0" wp14:anchorId="254E2197" wp14:editId="416B5275">
              <wp:simplePos x="0" y="0"/>
              <wp:positionH relativeFrom="page">
                <wp:posOffset>68580</wp:posOffset>
              </wp:positionH>
              <wp:positionV relativeFrom="page">
                <wp:posOffset>7759065</wp:posOffset>
              </wp:positionV>
              <wp:extent cx="561340" cy="121920"/>
              <wp:effectExtent l="0" t="0" r="0" b="3810"/>
              <wp:wrapSquare wrapText="bothSides"/>
              <wp:docPr id="17" name="Textruta 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36F6FDBD" w14:textId="77777777" w:rsidR="00244011" w:rsidRPr="00756E21" w:rsidRDefault="00244011" w:rsidP="009C2B67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EC3063">
                            <w:rPr>
                              <w:noProof/>
                            </w:rPr>
                            <w:t>2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254E2197" id="_x0000_t202" coordsize="21600,21600" o:spt="202" path="m,l,21600r21600,l21600,xe">
              <v:stroke joinstyle="miter"/>
              <v:path gradientshapeok="t" o:connecttype="rect"/>
            </v:shapetype>
            <v:shape id="_x0000_s1039" type="#_x0000_t202" style="position:absolute;left:0;text-align:left;margin-left:5.4pt;margin-top:610.95pt;width:44.2pt;height:9.6pt;z-index:25165825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13pcXjgIAAJIFAAAOAAAAZHJzL2Uyb0RvYy54bWysVFFP2zAQfp+0/2D5faQpBUZFijoQ0yQE&#10;aGXi2XVsGs2xPdtt0v16PjtJ2zFemPaS2L7v7nyfv7uLy7ZWZCOcr4wuaH40okRobspKPxf0x+PN&#10;p8+U+MB0yZTRoqBb4enl7OOHi8ZOxdisjCqFIwii/bSxBV2FYKdZ5vlK1MwfGSs0jNK4mgVs3XNW&#10;OtYgeq2y8Wh0mjXGldYZLrzH6XVnpLMUX0rBw72UXgSiCoq7hfR16buM32x2wabPjtlVxftrsH+4&#10;Rc0qjaS7UNcsMLJ21V+h6oo7440MR9zUmZGy4iLVgGry0atqFitmRaoF5Hi7o8n/v7D8bvPgSFXi&#10;7c4o0azGGz2KNrg1CphEehrrp0AtLHCh/WJaQIdzj8NYdStdHf+oh8AOorc7chGMcByenObHE1g4&#10;TPk4Px8n8rO9s3U+fBWmJnFRUIe3S5Syza0PuAigAyTm8kZV5U2lVNpEvYgr5ciG4aVVSFeExx8o&#10;pUlT0NPjk1EKrE107yIrHcOIpJg+XSy8KzCtwlaJiFH6u5BgLNX5Rm7GudC7/AkdURKp3uPY4/e3&#10;eo9zVwc8Umajw865rrRxqfrUYnvKyp8DZbLDg/CDuuMytMu2k8p4EMDSlFvowpmusbzlNxVe75b5&#10;8MAcOgkPjukQ7vGRyoB9068oWRn3+63ziIfAYaWkQWcW1P9aMycoUd80pH+eT6KOQtpMTs4gJOIO&#10;LctDi17XVwaSyDGHLE/LiA9qWEpn6icMkXnMChPTHLkLGoblVejmBYYQF/N5AqF5LQu3emF5DB1p&#10;jtp8bJ+Ys72AA5R/Z4YeZtNXOu6w0dPb+TpAi0nkkeiO1f4B0PhJ+/2QipPlcJ9Q+1E6ewEAAP//&#10;AwBQSwMEFAAGAAgAAAAhAJYR8IjfAAAACwEAAA8AAABkcnMvZG93bnJldi54bWxMj0FrwzAMhe+D&#10;/gejwW6rk1BGk8Up69gOK5SydrCrG2txWCyH2Gmzfz/11J7Ekx5P3ytXk+vECYfQelKQzhMQSLU3&#10;LTUKvg7vj0sQIWoyuvOECv4wwKqa3ZW6MP5Mn3jax0ZwCIVCK7Ax9oWUobbodJj7HolvP35wOrIc&#10;GmkGfeZw18ksSZ6k0y3xB6t7fLVY/+5Hp+CwXZtRmsl8vNXbzQ6/5cYudko93E8vzyAiTvFqhgs+&#10;o0PFTEc/kgmiY50weeSZZWkOgh15noE4XjaLNAVZlfK2Q/UPAAD//wMAUEsBAi0AFAAGAAgAAAAh&#10;ALaDOJL+AAAA4QEAABMAAAAAAAAAAAAAAAAAAAAAAFtDb250ZW50X1R5cGVzXS54bWxQSwECLQAU&#10;AAYACAAAACEAOP0h/9YAAACUAQAACwAAAAAAAAAAAAAAAAAvAQAAX3JlbHMvLnJlbHNQSwECLQAU&#10;AAYACAAAACEANd6XF44CAACSBQAADgAAAAAAAAAAAAAAAAAuAgAAZHJzL2Uyb0RvYy54bWxQSwEC&#10;LQAUAAYACAAAACEAlhHwiN8AAAALAQAADwAAAAAAAAAAAAAAAADoBAAAZHJzL2Rvd25yZXYueG1s&#10;UEsFBgAAAAAEAAQA8wAAAPQFAAAAAA==&#10;" o:allowoverlap="f" fillcolor="white [3201]" stroked="f" strokeweight=".5pt">
              <v:textbox style="mso-fit-shape-to-text:t">
                <w:txbxContent>
                  <w:p w14:paraId="36F6FDBD" w14:textId="77777777" w:rsidR="00244011" w:rsidRPr="00756E21" w:rsidRDefault="00244011" w:rsidP="009C2B67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EC3063">
                      <w:rPr>
                        <w:noProof/>
                      </w:rPr>
                      <w:t>2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594161F2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244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18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40884FFC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C70289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D47199C" id="_x0000_t202" coordsize="21600,21600" o:spt="202" path="m,l,21600r21600,l21600,xe">
              <v:stroke joinstyle="miter"/>
              <v:path gradientshapeok="t" o:connecttype="rect"/>
            </v:shapetype>
            <v:shape id="_x0000_s1040" type="#_x0000_t202" style="position:absolute;left:0;text-align:left;margin-left:393pt;margin-top:611.25pt;width:44.2pt;height:9.6pt;z-index:25165824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Tbli+jgIAAJIFAAAOAAAAZHJzL2Uyb0RvYy54bWysVFFv2yAQfp+0/4B4Xx0nbbdGdaqsVadJ&#10;VVstnfpMMCTWMDAgsbNfvw9sJ1nXl057sYH77o777uMur9paka1wvjK6oPnJiBKhuSkrvSro96fb&#10;D58o8YHpkimjRUF3wtOr2ft3l42dirFZG1UKRxBE+2ljC7oOwU6zzPO1qJk/MVZoGKVxNQvYulVW&#10;OtYgeq2y8Wh0njXGldYZLrzH6U1npLMUX0rBw4OUXgSiCoq7hfR16buM32x2yaYrx+y64v012D/c&#10;omaVRtJ9qBsWGNm46q9QdcWd8UaGE27qzEhZcZFqQDX56EU1izWzItUCcrzd0+T/X1h+v310pCrR&#10;O3RKsxo9ehJtcBsUkEd6GuunQC0scKH9bFpAh3OPw1h1K10d/6iHwA6id3tyEYxwHJ6d55NTWDhM&#10;+Ti/GCfys4OzdT58EaYmcVFQh94lStn2zgdcBNABEnN5o6rytlIqbaJexLVyZMvQaRXSFeHxB0pp&#10;0hT0fHI2SoG1ie5dZKVjGJEU06eLhXcFplXYKRExSn8TEoylOl/JzTgXep8/oSNKItVbHHv84VZv&#10;ce7qgEfKbHTYO9eVNi5Vn57YgbLyx0CZ7PAg/KjuuAztsu2kMhkEsDTlDrpwpntY3vLbCt27Yz48&#10;MoeXhIZjOoQHfKQyYN/0K0rWxv167TziIXBYKWnwMgvqf26YE5SorxrSv8hPo45C2pyefYSQiDu2&#10;LI8telNfG0gixxyyPC0jPqhhKZ2pnzFE5jErTExz5C5oGJbXoZsXGEJczOcJhMdrWbjTC8tj6Ehz&#10;1OZT+8yc7QUcoPx7M7xhNn2h4w4bPb2dbwK0mEQeie5Y7RuAh5+03w+pOFmO9wl1GKWz3wAAAP//&#10;AwBQSwMEFAAGAAgAAAAhAO/TmKLhAAAADQEAAA8AAABkcnMvZG93bnJldi54bWxMj8FOwzAQRO9I&#10;/IO1SNyo0yg0UYhTAYIDlaqKFomrGy9xRLyOYqcNf8/2BMedGc2+qdaz68UJx9B5UrBcJCCQGm86&#10;ahV8HF7vChAhajK694QKfjDAur6+qnRp/Jne8bSPreASCqVWYGMcSilDY9HpsPADEntffnQ68jm2&#10;0oz6zOWul2mSrKTTHfEHqwd8tth87yen4LB9MpM0s3l7ababHX7Kjc12St3ezI8PICLO8S8MF3xG&#10;h5qZjn4iE0SvIC9WvCWykabpPQiOFHmWgThepGyZg6wr+X9F/QsAAP//AwBQSwECLQAUAAYACAAA&#10;ACEAtoM4kv4AAADhAQAAEwAAAAAAAAAAAAAAAAAAAAAAW0NvbnRlbnRfVHlwZXNdLnhtbFBLAQIt&#10;ABQABgAIAAAAIQA4/SH/1gAAAJQBAAALAAAAAAAAAAAAAAAAAC8BAABfcmVscy8ucmVsc1BLAQIt&#10;ABQABgAIAAAAIQATbli+jgIAAJIFAAAOAAAAAAAAAAAAAAAAAC4CAABkcnMvZTJvRG9jLnhtbFBL&#10;AQItABQABgAIAAAAIQDv05ii4QAAAA0BAAAPAAAAAAAAAAAAAAAAAOgEAABkcnMvZG93bnJldi54&#10;bWxQSwUGAAAAAAQABADzAAAA9gUAAAAA&#10;" o:allowoverlap="f" fillcolor="white [3201]" stroked="f" strokeweight=".5pt">
              <v:textbox style="mso-fit-shape-to-text:t">
                <w:txbxContent>
                  <w:p w14:paraId="40884FFC" w14:textId="77777777"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C70289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6B8B8588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245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16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0F980B7F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C70289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D47199C" id="_x0000_t202" coordsize="21600,21600" o:spt="202" path="m,l,21600r21600,l21600,xe">
              <v:stroke joinstyle="miter"/>
              <v:path gradientshapeok="t" o:connecttype="rect"/>
            </v:shapetype>
            <v:shape id="_x0000_s1041" type="#_x0000_t202" style="position:absolute;left:0;text-align:left;margin-left:393pt;margin-top:611.25pt;width:44.2pt;height:9.6pt;z-index:251658245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f79njgIAAJIFAAAOAAAAZHJzL2Uyb0RvYy54bWysVFFv2yAQfp+0/4B4Xx2nabZGdaqsVadJ&#10;VVstnfpMMDTWMDAgsbNfvw9sJ1nXl057sYH77o77+O4uLttaka1wvjK6oPnJiBKhuSkr/VzQ7483&#10;Hz5R4gPTJVNGi4LuhKeX8/fvLho7E2OzNqoUjiCI9rPGFnQdgp1lmedrUTN/YqzQMErjahawdc9Z&#10;6ViD6LXKxqPRNGuMK60zXHiP0+vOSOcpvpSCh3spvQhEFRR3C+nr0ncVv9n8gs2eHbPrivfXYP9w&#10;i5pVGkn3oa5ZYGTjqr9C1RV3xhsZTripMyNlxUWqAdXkoxfVLNfMilQLyPF2T5P/f2H53fbBkarE&#10;200p0azGGz2KNrgNCsgjPY31M6CWFrjQfjYtoMO5x2GsupWujn/UQ2AH0bs9uQhGOA7PpvnpBBYO&#10;Uz7Oz8eJ/OzgbJ0PX4SpSVwU1OHtEqVse+sDLgLoAIm5vFFVeVMplTZRL+JKObJleGkV0hXh8QdK&#10;adIUdHp6NkqBtYnuXWSlYxiRFNOni4V3BaZV2CkRMUp/ExKMpTpfyc04F3qfP6EjSiLVWxx7/OFW&#10;b3Hu6oBHymx02DvXlTYuVZ9a7EBZ+WOgTHZ4EH5Ud1yGdtV2UpkMAliZcgddONM1lrf8psLr3TIf&#10;HphDJ+HBMR3CPT5SGbBv+hUla+N+vXYe8RA4rJQ06MyC+p8b5gQl6quG9M/zSdRRSJvJ2UcIibhj&#10;y+rYojf1lYEkcswhy9My4oMaltKZ+glDZBGzwsQ0R+6ChmF5Fbp5gSHExWKRQGhey8KtXloeQ0ea&#10;ozYf2yfmbC/gAOXfmaGH2eyFjjts9PR2sQnQYhJ5JLpjtX8ANH7Sfj+k4mQ53ifUYZTOfwMAAP//&#10;AwBQSwMEFAAGAAgAAAAhAO/TmKLhAAAADQEAAA8AAABkcnMvZG93bnJldi54bWxMj8FOwzAQRO9I&#10;/IO1SNyo0yg0UYhTAYIDlaqKFomrGy9xRLyOYqcNf8/2BMedGc2+qdaz68UJx9B5UrBcJCCQGm86&#10;ahV8HF7vChAhajK694QKfjDAur6+qnRp/Jne8bSPreASCqVWYGMcSilDY9HpsPADEntffnQ68jm2&#10;0oz6zOWul2mSrKTTHfEHqwd8tth87yen4LB9MpM0s3l7ababHX7Kjc12St3ezI8PICLO8S8MF3xG&#10;h5qZjn4iE0SvIC9WvCWykabpPQiOFHmWgThepGyZg6wr+X9F/QsAAP//AwBQSwECLQAUAAYACAAA&#10;ACEAtoM4kv4AAADhAQAAEwAAAAAAAAAAAAAAAAAAAAAAW0NvbnRlbnRfVHlwZXNdLnhtbFBLAQIt&#10;ABQABgAIAAAAIQA4/SH/1gAAAJQBAAALAAAAAAAAAAAAAAAAAC8BAABfcmVscy8ucmVsc1BLAQIt&#10;ABQABgAIAAAAIQClf79njgIAAJIFAAAOAAAAAAAAAAAAAAAAAC4CAABkcnMvZTJvRG9jLnhtbFBL&#10;AQItABQABgAIAAAAIQDv05ii4QAAAA0BAAAPAAAAAAAAAAAAAAAAAOgEAABkcnMvZG93bnJldi54&#10;bWxQSwUGAAAAAAQABADzAAAA9gUAAAAA&#10;" o:allowoverlap="f" fillcolor="white [3201]" stroked="f" strokeweight=".5pt">
              <v:textbox style="mso-fit-shape-to-text:t">
                <w:txbxContent>
                  <w:p w14:paraId="0F980B7F" w14:textId="77777777"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C70289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6552C52F" w14:textId="77777777" w:rsidR="001C77C2" w:rsidRDefault="001C77C2" w:rsidP="006923D1">
      <w:pPr>
        <w:pStyle w:val="Sidfot"/>
      </w:pPr>
    </w:p>
  </w:footnote>
  <w:footnote w:type="continuationSeparator" w:id="0">
    <w:p w14:paraId="0EB729BF" w14:textId="77777777" w:rsidR="001C77C2" w:rsidRPr="006923D1" w:rsidRDefault="001C77C2" w:rsidP="006923D1">
      <w:pPr>
        <w:pStyle w:val="Sidfot"/>
      </w:pPr>
    </w:p>
  </w:footnote>
  <w:footnote w:type="continuationNotice" w:id="1">
    <w:p w14:paraId="78A7B402" w14:textId="77777777" w:rsidR="001C77C2" w:rsidRDefault="001C77C2" w:rsidP="006923D1">
      <w:pPr>
        <w:pStyle w:val="RKbas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5524C7A0" w14:textId="77777777" w:rsidR="00244011" w:rsidRDefault="00244011" w:rsidP="00664D0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246" behindDoc="0" locked="0" layoutInCell="1" allowOverlap="0" wp14:anchorId="7C6F8B3A" wp14:editId="5E3D2E53">
              <wp:simplePos x="0" y="0"/>
              <wp:positionH relativeFrom="page">
                <wp:posOffset>373380</wp:posOffset>
              </wp:positionH>
              <wp:positionV relativeFrom="page">
                <wp:posOffset>451485</wp:posOffset>
              </wp:positionV>
              <wp:extent cx="1141200" cy="121920"/>
              <wp:effectExtent l="0" t="0" r="1905" b="3810"/>
              <wp:wrapSquare wrapText="bothSides"/>
              <wp:docPr id="5" name="Textruta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303FDBE1" w14:textId="39EE3AA5" w:rsidR="00244011" w:rsidRPr="00756E21" w:rsidRDefault="00E722DB" w:rsidP="00664D04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1909953747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 w:rsidR="00ED0110"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1135212224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 w:rsidR="00653AE1">
                                <w:t>2019/20:134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7C6F8B3A" id="_x0000_t202" coordsize="21600,21600" o:spt="202" path="m,l,21600r21600,l21600,xe">
              <v:stroke joinstyle="miter"/>
              <v:path gradientshapeok="t" o:connecttype="rect"/>
            </v:shapetype>
            <v:shape id="Textruta 2" o:spid="_x0000_s1027" type="#_x0000_t202" style="position:absolute;left:0;text-align:left;margin-left:29.4pt;margin-top:35.55pt;width:89.85pt;height:9.6pt;z-index:25165824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h2KocjAIAAIoFAAAOAAAAZHJzL2Uyb0RvYy54bWysVE1v2zAMvQ/YfxB0Xx1nabcGdYqsRYcB&#10;RVusHXpWZKkxJokapcTOfn0p2flY10uHXWxJfCTFp0eenXfWsLXC0ICreHk04kw5CXXjnir+4+Hq&#10;w2fOQhSuFgacqvhGBX4+e//urPVTNYYlmFohoyAuTFtf8WWMfloUQS6VFeEIvHJk1IBWRNriU1Gj&#10;aCm6NcV4NDopWsDaI0gVAp1e9kY+y/G1VjLeah1UZKbidLeYv5i/i/QtZmdi+oTCLxs5XEP8wy2s&#10;aBwl3YW6FFGwFTZ/hbKNRAig45EEW4DWjVS5BqqmHL2o5n4pvMq1EDnB72gK/y+svFnfIWvqih9z&#10;5oSlJ3pQXcQV3X+c2Gl9mBLo3hMsdl+go1fengc6TEV3Gm36UzmM7MTzZsctBWMyOZWTkh6MM0m2&#10;clyejjP5xd7bY4hfFViWFhVHertMqVhfh0g3IegWkpIFME191RiTN0kv6sIgWwt6aRPzHcnjD5Rx&#10;rK34ycfjUQ7sILn3kY1LYVRWzJAuVd5XmFdxY1TCGPddaWIsF/pKbiGlcrv8GZ1QmlK9xXHA72/1&#10;Fue+DvLImcHFnbNtHGCuPrfYnrL655Yy3eOJ8IO60zJ2i25QxALqDQkCoW+o4OVVQ692LUK8E0gd&#10;RA9NUyHe0kcbINZhWHG2BPz92nnCk7DJyllLHVnx8GslUHFmvjmS/Gk5maQWzpvJ8ScSEMNDy+LQ&#10;4lb2AkgKJc0fL/My4aPZLjWCfaThMU9ZySScpNwVj9vlReznBA0fqebzDKKm9SJeu3svU+hEb9Lk&#10;Q/co0A/CjST5G9j2rpi+0G+PTZ7Bz1eRNJjFnQjuWR2Ip4bPmh+GU5ooh/uM2o/Q2TMAAAD//wMA&#10;UEsDBBQABgAIAAAAIQCrTYIT3wAAAAgBAAAPAAAAZHJzL2Rvd25yZXYueG1sTI/BTsMwEETvSP0H&#10;aytxo05aCiFkUxUEBypVFS0SVzde4qjxOoqdNvw95gTH0Yxm3hSr0bbiTL1vHCOkswQEceV0wzXC&#10;x+H1JgPhg2KtWseE8E0eVuXkqlC5dhd+p/M+1CKWsM8Vggmhy6X0lSGr/Mx1xNH7cr1VIcq+lrpX&#10;l1huWzlPkjtpVcNxwaiOng1Vp/1gEQ7bJz1IPeq3l2q72dGn3JjbHeL1dFw/ggg0hr8w/OJHdCgj&#10;09ENrL1oEZZZJA8I92kKIvrzRbYEcUR4SBYgy0L+P1D+AAAA//8DAFBLAQItABQABgAIAAAAIQC2&#10;gziS/gAAAOEBAAATAAAAAAAAAAAAAAAAAAAAAABbQ29udGVudF9UeXBlc10ueG1sUEsBAi0AFAAG&#10;AAgAAAAhADj9If/WAAAAlAEAAAsAAAAAAAAAAAAAAAAALwEAAF9yZWxzLy5yZWxzUEsBAi0AFAAG&#10;AAgAAAAhAKHYqhyMAgAAigUAAA4AAAAAAAAAAAAAAAAALgIAAGRycy9lMm9Eb2MueG1sUEsBAi0A&#10;FAAGAAgAAAAhAKtNghPfAAAACAEAAA8AAAAAAAAAAAAAAAAA5gQAAGRycy9kb3ducmV2LnhtbFBL&#10;BQYAAAAABAAEAPMAAADyBQAAAAA=&#10;" o:allowoverlap="f" fillcolor="white [3201]" stroked="f" strokeweight=".5pt">
              <v:textbox style="mso-fit-shape-to-text:t">
                <w:txbxContent>
                  <w:p w14:paraId="303FDBE1" w14:textId="39EE3AA5" w:rsidR="00244011" w:rsidRPr="00756E21" w:rsidRDefault="00E722DB" w:rsidP="00664D04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1909953747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 w:rsidR="00ED0110"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1135212224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 w:rsidR="00653AE1">
                          <w:t>2019/20:134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59629639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249" behindDoc="0" locked="0" layoutInCell="1" allowOverlap="0" wp14:anchorId="6C270289" wp14:editId="2F99408D">
              <wp:simplePos x="0" y="0"/>
              <wp:positionH relativeFrom="page">
                <wp:posOffset>4419600</wp:posOffset>
              </wp:positionH>
              <wp:positionV relativeFrom="page">
                <wp:posOffset>457200</wp:posOffset>
              </wp:positionV>
              <wp:extent cx="1141200" cy="121920"/>
              <wp:effectExtent l="0" t="0" r="1905" b="3810"/>
              <wp:wrapSquare wrapText="bothSides"/>
              <wp:docPr id="4" name="Textruta 3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3FCC45FA" w14:textId="2B813DDC" w:rsidR="00244011" w:rsidRPr="00756E21" w:rsidRDefault="00E722DB" w:rsidP="00A118D8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406809228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 w:rsidR="00ED0110"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1217775106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 w:rsidR="00653AE1">
                                <w:t>2019/20:134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C270289" id="_x0000_t202" coordsize="21600,21600" o:spt="202" path="m,l,21600r21600,l21600,xe">
              <v:stroke joinstyle="miter"/>
              <v:path gradientshapeok="t" o:connecttype="rect"/>
            </v:shapetype>
            <v:shape id="Textruta 3" o:spid="_x0000_s1028" type="#_x0000_t202" style="position:absolute;left:0;text-align:left;margin-left:348pt;margin-top:36pt;width:89.85pt;height:9.6pt;z-index:251658249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/9IKCjgIAAJEFAAAOAAAAZHJzL2Uyb0RvYy54bWysVE1v2zAMvQ/YfxB0Xx2nabcGdYqsRYcB&#10;RVusHXpWZKkxJokapcTOfv0o2flY10uHXWxJfCTFp0eeX3TWsLXC0ICreHk04kw5CXXjniv+/fH6&#10;wyfOQhSuFgacqvhGBX4xe//uvPVTNYYlmFohoyAuTFtf8WWMfloUQS6VFeEIvHJk1IBWRNric1Gj&#10;aCm6NcV4NDotWsDaI0gVAp1e9UY+y/G1VjLeaR1UZKbidLeYv5i/i/QtZudi+ozCLxs5XEP8wy2s&#10;aBwl3YW6ElGwFTZ/hbKNRAig45EEW4DWjVS5BqqmHL2o5mEpvMq1EDnB72gK/y+svF3fI2vqik84&#10;c8LSEz2qLuKK7n+c2Gl9mBLowRMsdp+ho1fengc6TEV3Gm36UzmM7MTzZsctBWMyOZWTkh6MM0m2&#10;clyejTP5xd7bY4hfFFiWFhVHertMqVjfhEg3IegWkpIFME193RiTN0kv6tIgWwt6aRPzHcnjD5Rx&#10;rK346fHJKAd2kNz7yMalMCorZkiXKu8rzKu4MSphjPumNDGWC30lt5BSuV3+jE4oTane4jjg97d6&#10;i3NfB3nkzODiztk2DjBXn1tsT1n9Y0uZ7vFE+EHdaRm7RZelshPAAuoN6QKh76vg5XVDj3cjQrwX&#10;SI1E703DId7RRxsg8mFYcbYE/PXaecKTvsnKWUuNWfHwcyVQcWa+OlL+WTmZpE7Om8nJR9IRw0PL&#10;4tDiVvYSSBEljSEv8zLho9kuNYJ9ohkyT1nJJJyk3BWP2+Vl7McFzSCp5vMMot71It64By9T6MRy&#10;kuZj9yTQD/qNpPxb2LawmL6QcY9NnsHPV5GkmDWeeO5ZHfinvs/SH2ZUGiyH+4zaT9LZbwAAAP//&#10;AwBQSwMEFAAGAAgAAAAhABZzEpXgAAAACQEAAA8AAABkcnMvZG93bnJldi54bWxMj0FLw0AQhe+C&#10;/2EZwZvdNGjSptkUFT1YKMVW6HWbHbPB7GzIbtr47x1PenoM7/Hme+V6cp044xBaTwrmswQEUu1N&#10;S42Cj8Pr3QJEiJqM7jyhgm8MsK6ur0pdGH+hdzzvYyO4hEKhFdgY+0LKUFt0Osx8j8Tepx+cjnwO&#10;jTSDvnC562SaJJl0uiX+YHWPzxbrr/3oFBy2T2aUZjJvL/V2s8Oj3Nj7nVK3N9PjCkTEKf6F4Ref&#10;0aFippMfyQTRKciWGW+JCvKUlQOL/CEHcVKwnKcgq1L+X1D9AAAA//8DAFBLAQItABQABgAIAAAA&#10;IQC2gziS/gAAAOEBAAATAAAAAAAAAAAAAAAAAAAAAABbQ29udGVudF9UeXBlc10ueG1sUEsBAi0A&#10;FAAGAAgAAAAhADj9If/WAAAAlAEAAAsAAAAAAAAAAAAAAAAALwEAAF9yZWxzLy5yZWxzUEsBAi0A&#10;FAAGAAgAAAAhAH/0goKOAgAAkQUAAA4AAAAAAAAAAAAAAAAALgIAAGRycy9lMm9Eb2MueG1sUEsB&#10;Ai0AFAAGAAgAAAAhABZzEpXgAAAACQEAAA8AAAAAAAAAAAAAAAAA6AQAAGRycy9kb3ducmV2Lnht&#10;bFBLBQYAAAAABAAEAPMAAAD1BQAAAAA=&#10;" o:allowoverlap="f" fillcolor="white [3201]" stroked="f" strokeweight=".5pt">
              <v:textbox style="mso-fit-shape-to-text:t">
                <w:txbxContent>
                  <w:p w14:paraId="3FCC45FA" w14:textId="2B813DDC" w:rsidR="00244011" w:rsidRPr="00756E21" w:rsidRDefault="00E722DB" w:rsidP="00A118D8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406809228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 w:rsidR="00ED0110"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1217775106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 w:rsidR="00653AE1">
                          <w:t>2019/20:134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4FECE4DE" w14:textId="77777777" w:rsidR="00244011" w:rsidRDefault="00244011" w:rsidP="00EE1584">
    <w:pPr>
      <w:pStyle w:val="Brdtext"/>
    </w:pPr>
    <w:r>
      <w:t xml:space="preserve"> </w:t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3FD7B595" w14:textId="77777777" w:rsidR="00244011" w:rsidRDefault="00244011" w:rsidP="00664D0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247" behindDoc="0" locked="0" layoutInCell="1" allowOverlap="0" wp14:anchorId="7C6F8B3A" wp14:editId="5E3D2E53">
              <wp:simplePos x="0" y="0"/>
              <wp:positionH relativeFrom="page">
                <wp:posOffset>373380</wp:posOffset>
              </wp:positionH>
              <wp:positionV relativeFrom="page">
                <wp:posOffset>442595</wp:posOffset>
              </wp:positionV>
              <wp:extent cx="1141200" cy="121920"/>
              <wp:effectExtent l="0" t="0" r="1905" b="0"/>
              <wp:wrapSquare wrapText="bothSides"/>
              <wp:docPr id="7" name="Textruta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54908C93" w14:textId="5B71295F" w:rsidR="00244011" w:rsidRDefault="00E722DB" w:rsidP="00664D04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-1864666876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 w:rsidR="00ED0110"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193971851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 w:rsidR="00653AE1">
                                <w:t>2019/20:134</w:t>
                              </w:r>
                            </w:sdtContent>
                          </w:sdt>
                        </w:p>
                        <w:p w14:paraId="13D63B72" w14:textId="11C955D2" w:rsidR="000B6D9A" w:rsidRPr="000B6D9A" w:rsidRDefault="00E722DB" w:rsidP="000B6D9A">
                          <w:pPr>
                            <w:pStyle w:val="Brdtext"/>
                          </w:pPr>
                          <w:sdt>
                            <w:sdtPr>
                              <w:alias w:val="BilageEtikett"/>
                              <w:tag w:val="BilageEtikett"/>
                              <w:id w:val="802582713"/>
                              <w:lock w:val="sdtContentLocked"/>
                              <w:dataBinding w:prefixMappings="xmlns:ns0='http://rkdhs/mallar/lagstiftning/Skr/Skr.xsd'" w:xpath="/ns0:dokumentvärden[1]/ns0:bilagor[1]/ns0:bilaga[1]/@bilageetikett" w:storeItemID="{068625C3-B546-44A5-B525-B7CC092E5AD6}"/>
                              <w:text/>
                            </w:sdtPr>
                            <w:sdtEndPr/>
                            <w:sdtContent>
                              <w:r w:rsidR="00ED0110">
                                <w:t>Bilaga</w:t>
                              </w:r>
                            </w:sdtContent>
                          </w:sdt>
                          <w:r w:rsidR="00ED0110">
                            <w:t xml:space="preserve"> </w:t>
                          </w:r>
                          <w:sdt>
                            <w:sdtPr>
                              <w:alias w:val="BilageNummer"/>
                              <w:tag w:val="BilageNummer"/>
                              <w:id w:val="1393228457"/>
                              <w:lock w:val="sdtContentLocked"/>
                              <w:showingPlcHdr/>
                              <w:dataBinding w:prefixMappings="xmlns:ns0='http://rkdhs/mallar/lagstiftning/Skr/Skr.xsd'" w:xpath="/ns0:dokumentvärden[1]/ns0:bilagor[1]/ns0:bilaga[1]/@bilagenummer" w:storeItemID="{068625C3-B546-44A5-B525-B7CC092E5AD6}"/>
                              <w:text/>
                            </w:sdtPr>
                            <w:sdtEndPr/>
                            <w:sdtContent>
                              <w:r w:rsidR="00ED0110" w:rsidRPr="00A40C34">
                                <w:rPr>
                                  <w:rStyle w:val="Platshllartext"/>
                                  <w:rFonts w:eastAsiaTheme="minorHAnsi"/>
                                </w:rPr>
                                <w:t xml:space="preserve">  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7C6F8B3A" id="_x0000_t202" coordsize="21600,21600" o:spt="202" path="m,l,21600r21600,l21600,xe">
              <v:stroke joinstyle="miter"/>
              <v:path gradientshapeok="t" o:connecttype="rect"/>
            </v:shapetype>
            <v:shape id="_x0000_s1032" type="#_x0000_t202" style="position:absolute;left:0;text-align:left;margin-left:29.4pt;margin-top:34.85pt;width:89.85pt;height:9.6pt;z-index:251658247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5mpEVjgIAAJEFAAAOAAAAZHJzL2Uyb0RvYy54bWysVFFv2yAQfp+0/4B4XxxnSbtGcaosVaZJ&#10;VVutnfpMMCTWgGNAYme/fge2k6zrS6e92MB9d8d9fHez60YrshfOV2AKmg+GlAjDoazMpqDfn1Yf&#10;PlHiAzMlU2BEQQ/C0+v5+3ez2k7FCLagSuEIBjF+WtuCbkOw0yzzfCs08wOwwqBRgtMs4NZtstKx&#10;GqNrlY2Gw4usBldaB1x4j6c3rZHOU3wpBQ/3UnoRiCoo3i2kr0vfdfxm8xmbbhyz24p312D/cAvN&#10;KoNJj6FuWGBk56q/QumKO/Agw4CDzkDKiotUA1aTD19U87hlVqRakBxvjzT5/xeW3+0fHKnKgl5S&#10;YpjGJ3oSTXA7vP8oslNbP0XQo0VYaD5Dg6/cn3s8jEU30un4x3II2pHnw5FbDEZ4dMrHOT4YJRxt&#10;+Si/GiXys5O3dT58EaBJXBTU4dslStn+1ge8CUJ7SEzmQVXlqlIqbaJexFI5smf40iqkO6LHHyhl&#10;SF3Qi4+TYQpsILq3kZWJYURSTJcuVt5WmFbhoETEKPNNSGQsFfpKbsa5MMf8CR1RElO9xbHDn271&#10;Fue2DvRImcGEo7OuDLhUfWqxE2Xlj54y2eKR8LO64zI06yZJZdILYA3lAXXhoO0rb/mqwse7ZT48&#10;MIeNhO+NwyHc40cqQPKhW1GyBffrtfOIR32jlZIaG7Og/ueOOUGJ+mpQ+Vf5eBw7OW3Gk0vUEXHn&#10;lvW5xez0ElAROY4hy9My4oPql9KBfsYZsohZ0cQMx9wFDf1yGdpxgTOIi8UigbB3LQu35tHyGDqy&#10;HKX51DwzZzv9BlT+HfQtzKYvZNxio6e3i11AKSaNR55bVjv+se+T9LsZFQfL+T6hTpN0/hsAAP//&#10;AwBQSwMEFAAGAAgAAAAhAJOkePTfAAAACAEAAA8AAABkcnMvZG93bnJldi54bWxMj8FOwzAQRO9I&#10;/IO1SNyoQ6HFTbOpAMGBSlVFi9SrGy9xRLyOYqcNf485wXE0o5k3xWp0rThRHxrPCLeTDARx5U3D&#10;NcLH/vVGgQhRs9GtZ0L4pgCr8vKi0LnxZ36n0y7WIpVwyDWCjbHLpQyVJafDxHfEyfv0vdMxyb6W&#10;ptfnVO5aOc2yuXS64bRgdUfPlqqv3eAQ9psnM0gzmreXarPe0kGu7f0W8fpqfFyCiDTGvzD84id0&#10;KBPT0Q9sgmgRZiqRR4T54gFE8qd3agbiiKDUAmRZyP8Hyh8AAAD//wMAUEsBAi0AFAAGAAgAAAAh&#10;ALaDOJL+AAAA4QEAABMAAAAAAAAAAAAAAAAAAAAAAFtDb250ZW50X1R5cGVzXS54bWxQSwECLQAU&#10;AAYACAAAACEAOP0h/9YAAACUAQAACwAAAAAAAAAAAAAAAAAvAQAAX3JlbHMvLnJlbHNQSwECLQAU&#10;AAYACAAAACEA+ZqRFY4CAACRBQAADgAAAAAAAAAAAAAAAAAuAgAAZHJzL2Uyb0RvYy54bWxQSwEC&#10;LQAUAAYACAAAACEAk6R49N8AAAAIAQAADwAAAAAAAAAAAAAAAADoBAAAZHJzL2Rvd25yZXYueG1s&#10;UEsFBgAAAAAEAAQA8wAAAPQFAAAAAA==&#10;" o:allowoverlap="f" fillcolor="white [3201]" stroked="f" strokeweight=".5pt">
              <v:textbox style="mso-fit-shape-to-text:t">
                <w:txbxContent>
                  <w:p w14:paraId="54908C93" w14:textId="5B71295F" w:rsidR="00244011" w:rsidRDefault="00E722DB" w:rsidP="00664D04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-1864666876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 w:rsidR="00ED0110"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193971851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 w:rsidR="00653AE1">
                          <w:t>2019/20:134</w:t>
                        </w:r>
                      </w:sdtContent>
                    </w:sdt>
                  </w:p>
                  <w:p w14:paraId="13D63B72" w14:textId="11C955D2" w:rsidR="000B6D9A" w:rsidRPr="000B6D9A" w:rsidRDefault="00E722DB" w:rsidP="000B6D9A">
                    <w:pPr>
                      <w:pStyle w:val="Brdtext"/>
                    </w:pPr>
                    <w:sdt>
                      <w:sdtPr>
                        <w:alias w:val="BilageEtikett"/>
                        <w:tag w:val="BilageEtikett"/>
                        <w:id w:val="802582713"/>
                        <w:lock w:val="sdtContentLocked"/>
                        <w:dataBinding w:prefixMappings="xmlns:ns0='http://rkdhs/mallar/lagstiftning/Skr/Skr.xsd'" w:xpath="/ns0:dokumentvärden[1]/ns0:bilagor[1]/ns0:bilaga[1]/@bilageetikett" w:storeItemID="{068625C3-B546-44A5-B525-B7CC092E5AD6}"/>
                        <w:text/>
                      </w:sdtPr>
                      <w:sdtEndPr/>
                      <w:sdtContent>
                        <w:r w:rsidR="00ED0110">
                          <w:t>Bilaga</w:t>
                        </w:r>
                      </w:sdtContent>
                    </w:sdt>
                    <w:r w:rsidR="00ED0110">
                      <w:t xml:space="preserve"> </w:t>
                    </w:r>
                    <w:sdt>
                      <w:sdtPr>
                        <w:alias w:val="BilageNummer"/>
                        <w:tag w:val="BilageNummer"/>
                        <w:id w:val="1393228457"/>
                        <w:lock w:val="sdtContentLocked"/>
                        <w:showingPlcHdr/>
                        <w:dataBinding w:prefixMappings="xmlns:ns0='http://rkdhs/mallar/lagstiftning/Skr/Skr.xsd'" w:xpath="/ns0:dokumentvärden[1]/ns0:bilagor[1]/ns0:bilaga[1]/@bilagenummer" w:storeItemID="{068625C3-B546-44A5-B525-B7CC092E5AD6}"/>
                        <w:text/>
                      </w:sdtPr>
                      <w:sdtEndPr/>
                      <w:sdtContent>
                        <w:r w:rsidR="00ED0110" w:rsidRPr="00A40C34">
                          <w:rPr>
                            <w:rStyle w:val="Platshllartext"/>
                            <w:rFonts w:eastAsiaTheme="minorHAnsi"/>
                          </w:rPr>
                          <w:t xml:space="preserve">  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6B6D4456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250" behindDoc="0" locked="0" layoutInCell="1" allowOverlap="0" wp14:anchorId="6C270289" wp14:editId="2F99408D">
              <wp:simplePos x="0" y="0"/>
              <wp:positionH relativeFrom="page">
                <wp:posOffset>4421505</wp:posOffset>
              </wp:positionH>
              <wp:positionV relativeFrom="page">
                <wp:posOffset>450215</wp:posOffset>
              </wp:positionV>
              <wp:extent cx="1141200" cy="121920"/>
              <wp:effectExtent l="0" t="0" r="1905" b="0"/>
              <wp:wrapSquare wrapText="bothSides"/>
              <wp:docPr id="6" name="Textruta 3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097BC9CE" w14:textId="66C98393" w:rsidR="00244011" w:rsidRDefault="00E722DB" w:rsidP="00A118D8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-373853057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 w:rsidR="00ED0110"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-1788429754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 w:rsidR="00653AE1">
                                <w:t>2019/20:134</w:t>
                              </w:r>
                            </w:sdtContent>
                          </w:sdt>
                        </w:p>
                        <w:p w14:paraId="432DC6FB" w14:textId="2A4100FF" w:rsidR="000B6D9A" w:rsidRPr="000B6D9A" w:rsidRDefault="00E722DB" w:rsidP="000B6D9A">
                          <w:pPr>
                            <w:pStyle w:val="Brdtext"/>
                          </w:pPr>
                          <w:sdt>
                            <w:sdtPr>
                              <w:alias w:val="BilageEtikett"/>
                              <w:tag w:val="BilageEtikett"/>
                              <w:id w:val="1406187734"/>
                              <w:lock w:val="sdtContentLocked"/>
                              <w:dataBinding w:prefixMappings="xmlns:ns0='http://rkdhs/mallar/lagstiftning/Skr/Skr.xsd'" w:xpath="/ns0:dokumentvärden[1]/ns0:bilagor[1]/ns0:bilaga[1]/@bilageetikett" w:storeItemID="{068625C3-B546-44A5-B525-B7CC092E5AD6}"/>
                              <w:text/>
                            </w:sdtPr>
                            <w:sdtEndPr/>
                            <w:sdtContent>
                              <w:r w:rsidR="00ED0110">
                                <w:t>Bilaga</w:t>
                              </w:r>
                            </w:sdtContent>
                          </w:sdt>
                          <w:r w:rsidR="00ED0110">
                            <w:t xml:space="preserve"> </w:t>
                          </w:r>
                          <w:sdt>
                            <w:sdtPr>
                              <w:alias w:val="BilageNummer"/>
                              <w:tag w:val="BilageNummer"/>
                              <w:id w:val="-951093183"/>
                              <w:lock w:val="sdtContentLocked"/>
                              <w:showingPlcHdr/>
                              <w:dataBinding w:prefixMappings="xmlns:ns0='http://rkdhs/mallar/lagstiftning/Skr/Skr.xsd'" w:xpath="/ns0:dokumentvärden[1]/ns0:bilagor[1]/ns0:bilaga[1]/@bilagenummer" w:storeItemID="{068625C3-B546-44A5-B525-B7CC092E5AD6}"/>
                              <w:text/>
                            </w:sdtPr>
                            <w:sdtEndPr/>
                            <w:sdtContent>
                              <w:r w:rsidR="00ED0110">
                                <w:rPr>
                                  <w:rStyle w:val="Platshllartext"/>
                                  <w:rFonts w:eastAsiaTheme="minorHAnsi"/>
                                </w:rPr>
                                <w:t xml:space="preserve"> </w:t>
                              </w:r>
                              <w:r w:rsidR="00ED0110" w:rsidRPr="00A40C34">
                                <w:rPr>
                                  <w:rStyle w:val="Platshllartext"/>
                                  <w:rFonts w:eastAsiaTheme="minorHAnsi"/>
                                </w:rPr>
                                <w:t xml:space="preserve"> 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C270289" id="_x0000_t202" coordsize="21600,21600" o:spt="202" path="m,l,21600r21600,l21600,xe">
              <v:stroke joinstyle="miter"/>
              <v:path gradientshapeok="t" o:connecttype="rect"/>
            </v:shapetype>
            <v:shape id="_x0000_s1033" type="#_x0000_t202" style="position:absolute;left:0;text-align:left;margin-left:348.15pt;margin-top:35.45pt;width:89.85pt;height:9.6pt;z-index:25165825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vj+x9jAIAAJEFAAAOAAAAZHJzL2Uyb0RvYy54bWysVE1PGzEQvVfqf7B8L5sNgZaIDUpBVJUQ&#10;oELF2fHaZFV/1Xaym/76Pns3H6VcqHrZtT1vZjzPb+b8otOKrIUPjTUVLY9GlAjDbd2Y54p+f7z+&#10;8ImSEJmpmbJGVHQjAr2YvX933rqpGNulVbXwBEFMmLauossY3bQoAl8KzcKRdcLAKK3XLGLrn4va&#10;sxbRtSrGo9Fp0VpfO2+5CAGnV72RznJ8KQWPd1IGEYmqKO4W89fn7yJ9i9k5mz575pYNH67B/uEW&#10;mjUGSXehrlhkZOWbv0LphnsbrIxH3OrCStlwkWtANeXoRTUPS+ZErgXkBLejKfy/sPx2fe9JU1f0&#10;lBLDNJ7oUXTRr3D/48RO68IUoAcHWOw+2w6vvD0POExFd9Lr9Ec5BHbwvNlxi2CEJ6dyUuLBKOGw&#10;lePybJzJL/bezof4RVhN0qKiHm+XKWXrmxBxE0C3kJQsWNXU141SeZP0Ii6VJ2uGl1Yx3xEef6CU&#10;IS0KPT4Z5cDGJvc+sjIpjMiKGdKlyvsK8ypulEgYZb4JCcZyoa/kZpwLs8uf0QklkeotjgN+f6u3&#10;OPd1wCNntibunHVjrM/V5xbbU1b/2FImezwIP6g7LWO36AapDMJY2HoDXXjb91Vw/LrB492wEO+Z&#10;RyPhvTEc4h0+UlmQb4cVJUvrf712nvDQN6yUtGjMioafK+YFJeqrgfLPyskkdXLeTE4+QkfEH1oW&#10;hxaz0pcWiigxhhzPy4SParuU3uonzJB5ygoTMxy5Kxq3y8vYjwvMIC7m8wxC7zoWb8yD4yl0YjlJ&#10;87F7Yt4N+o1Q/q3dtjCbvpBxj02ewc1XEVLMGk8896wO/KPvs/SHGZUGy+E+o/aTdPYbAAD//wMA&#10;UEsDBBQABgAIAAAAIQA6ihHC3wAAAAkBAAAPAAAAZHJzL2Rvd25yZXYueG1sTI/BTsMwEETvSPyD&#10;tUjcqF1AaROyqQDBgUpVRYvE1Y2XOCK2o9hpw9+znMpxtU8zb8rV5DpxpCG2wSPMZwoE+TqY1jcI&#10;H/vXmyWImLQ3ugueEH4owqq6vCh1YcLJv9NxlxrBIT4WGsGm1BdSxtqS03EWevL8+wqD04nPoZFm&#10;0CcOd528VSqTTreeG6zu6dlS/b0bHcJ+82RGaSbz9lJv1lv6lGt7v0W8vpoeH0AkmtIZhj99VoeK&#10;nQ5h9CaKDiHLsztGERYqB8HAcpHxuANCruYgq1L+X1D9AgAA//8DAFBLAQItABQABgAIAAAAIQC2&#10;gziS/gAAAOEBAAATAAAAAAAAAAAAAAAAAAAAAABbQ29udGVudF9UeXBlc10ueG1sUEsBAi0AFAAG&#10;AAgAAAAhADj9If/WAAAAlAEAAAsAAAAAAAAAAAAAAAAALwEAAF9yZWxzLy5yZWxzUEsBAi0AFAAG&#10;AAgAAAAhAC+P7H2MAgAAkQUAAA4AAAAAAAAAAAAAAAAALgIAAGRycy9lMm9Eb2MueG1sUEsBAi0A&#10;FAAGAAgAAAAhADqKEcLfAAAACQEAAA8AAAAAAAAAAAAAAAAA5gQAAGRycy9kb3ducmV2LnhtbFBL&#10;BQYAAAAABAAEAPMAAADyBQAAAAA=&#10;" o:allowoverlap="f" fillcolor="white [3201]" stroked="f" strokeweight=".5pt">
              <v:textbox style="mso-fit-shape-to-text:t">
                <w:txbxContent>
                  <w:p w14:paraId="097BC9CE" w14:textId="66C98393" w:rsidR="00244011" w:rsidRDefault="00E722DB" w:rsidP="00A118D8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-373853057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 w:rsidR="00ED0110"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-1788429754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 w:rsidR="00653AE1">
                          <w:t>2019/20:134</w:t>
                        </w:r>
                      </w:sdtContent>
                    </w:sdt>
                  </w:p>
                  <w:p w14:paraId="432DC6FB" w14:textId="2A4100FF" w:rsidR="000B6D9A" w:rsidRPr="000B6D9A" w:rsidRDefault="00E722DB" w:rsidP="000B6D9A">
                    <w:pPr>
                      <w:pStyle w:val="Brdtext"/>
                    </w:pPr>
                    <w:sdt>
                      <w:sdtPr>
                        <w:alias w:val="BilageEtikett"/>
                        <w:tag w:val="BilageEtikett"/>
                        <w:id w:val="1406187734"/>
                        <w:lock w:val="sdtContentLocked"/>
                        <w:dataBinding w:prefixMappings="xmlns:ns0='http://rkdhs/mallar/lagstiftning/Skr/Skr.xsd'" w:xpath="/ns0:dokumentvärden[1]/ns0:bilagor[1]/ns0:bilaga[1]/@bilageetikett" w:storeItemID="{068625C3-B546-44A5-B525-B7CC092E5AD6}"/>
                        <w:text/>
                      </w:sdtPr>
                      <w:sdtEndPr/>
                      <w:sdtContent>
                        <w:r w:rsidR="00ED0110">
                          <w:t>Bilaga</w:t>
                        </w:r>
                      </w:sdtContent>
                    </w:sdt>
                    <w:r w:rsidR="00ED0110">
                      <w:t xml:space="preserve"> </w:t>
                    </w:r>
                    <w:sdt>
                      <w:sdtPr>
                        <w:alias w:val="BilageNummer"/>
                        <w:tag w:val="BilageNummer"/>
                        <w:id w:val="-951093183"/>
                        <w:lock w:val="sdtContentLocked"/>
                        <w:showingPlcHdr/>
                        <w:dataBinding w:prefixMappings="xmlns:ns0='http://rkdhs/mallar/lagstiftning/Skr/Skr.xsd'" w:xpath="/ns0:dokumentvärden[1]/ns0:bilagor[1]/ns0:bilaga[1]/@bilagenummer" w:storeItemID="{068625C3-B546-44A5-B525-B7CC092E5AD6}"/>
                        <w:text/>
                      </w:sdtPr>
                      <w:sdtEndPr/>
                      <w:sdtContent>
                        <w:r w:rsidR="00ED0110">
                          <w:rPr>
                            <w:rStyle w:val="Platshllartext"/>
                            <w:rFonts w:eastAsiaTheme="minorHAnsi"/>
                          </w:rPr>
                          <w:t xml:space="preserve"> </w:t>
                        </w:r>
                        <w:r w:rsidR="00ED0110" w:rsidRPr="00A40C34">
                          <w:rPr>
                            <w:rStyle w:val="Platshllartext"/>
                            <w:rFonts w:eastAsiaTheme="minorHAnsi"/>
                          </w:rPr>
                          <w:t xml:space="preserve"> 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22CD137E" w14:textId="77777777" w:rsidR="00244011" w:rsidRDefault="00244011" w:rsidP="00EE1584">
    <w:pPr>
      <w:pStyle w:val="Brdtext"/>
    </w:pPr>
    <w:r>
      <w:t xml:space="preserve"> </w:t>
    </w:r>
  </w:p>
</w:hdr>
</file>

<file path=word/header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1C1A6DB5" w14:textId="77777777" w:rsidR="00244011" w:rsidRDefault="00244011" w:rsidP="00664D0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248" behindDoc="0" locked="0" layoutInCell="1" allowOverlap="0" wp14:anchorId="7C6F8B3A" wp14:editId="5E3D2E53">
              <wp:simplePos x="0" y="0"/>
              <wp:positionH relativeFrom="page">
                <wp:posOffset>373380</wp:posOffset>
              </wp:positionH>
              <wp:positionV relativeFrom="page">
                <wp:posOffset>451485</wp:posOffset>
              </wp:positionV>
              <wp:extent cx="1141200" cy="121920"/>
              <wp:effectExtent l="0" t="0" r="1905" b="3810"/>
              <wp:wrapSquare wrapText="bothSides"/>
              <wp:docPr id="9" name="Textruta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72DA0384" w14:textId="5BEB6AA0" w:rsidR="00244011" w:rsidRPr="00756E21" w:rsidRDefault="00E722DB" w:rsidP="00664D04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1636525320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 w:rsidR="00ED0110"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1310747428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 w:rsidR="00653AE1">
                                <w:t>2019/20:134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7C6F8B3A" id="_x0000_t202" coordsize="21600,21600" o:spt="202" path="m,l,21600r21600,l21600,xe">
              <v:stroke joinstyle="miter"/>
              <v:path gradientshapeok="t" o:connecttype="rect"/>
            </v:shapetype>
            <v:shape id="_x0000_s1037" type="#_x0000_t202" style="position:absolute;left:0;text-align:left;margin-left:29.4pt;margin-top:35.55pt;width:89.85pt;height:9.6pt;z-index:25165824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3SJFejAIAAJIFAAAOAAAAZHJzL2Uyb0RvYy54bWysVEtPGzEQvlfqf7B8L5tNAy0RG5SCqCoh&#10;QIWKs+O1yaq2x7Un2U1/PWPv5lHKhaqXXdvzzfubOTvvrGFrFWIDruLl0Ygz5STUjXuq+I+Hqw+f&#10;OYsoXC0MOFXxjYr8fPb+3Vnrp2oMSzC1CoyMuDhtfcWXiH5aFFEulRXxCLxyJNQQrEC6hqeiDqIl&#10;69YU49HopGgh1D6AVDHS62Uv5LNsX2sl8VbrqJCZilNsmL8hfxfpW8zOxPQpCL9s5BCG+IcorGgc&#10;Od2ZuhQo2Co0f5myjQwQQeORBFuA1o1UOQfKphy9yOZ+KbzKuVBxot+VKf4/s/JmfRdYU1f8lDMn&#10;LLXoQXUYVhT/OFWn9XFKoHtPMOy+QEdd3r5HekxJdzrY9Kd0GMmpzptdbckYk0mpnJTUMM4kycpx&#10;eTrOxS/22j5E/KrAsnSoeKDe5ZKK9XVEioSgW0hyFsE09VVjTL4kvqgLE9haUKcN5hhJ4w+Ucayt&#10;+MnH41E27CCp95aNS2ZUZszgLmXeZ5hPuDEqYYz7rjRVLCf6im8hpXI7/xmdUJpcvUVxwO+jeoty&#10;nwdpZM/gcKdsGwchZ59HbF+y+ue2ZLrHU8EP8k5H7BZdpkqZW5eeFlBviBgB+sGKXl411L1rEfFO&#10;BJokajhtB7yljzZA1YfhxNkSwu/X3hOeCE5SzlqazIrHXysRFGfmmyPqn5aTSRrlfJkcfyIisXAo&#10;WRxK3MpeAFGipD3kZT4mPJrtUQewj7RE5skriYST5LviuD1eYL8vaAlJNZ9nEA2vF3jt7r1MplOZ&#10;EzcfukcR/EBgJOrfwHaGxfQFj3ts0ox+vkLiYib5vqpDA2jwM/eHJZU2y+E9o/ardPYMAAD//wMA&#10;UEsDBBQABgAIAAAAIQCrTYIT3wAAAAgBAAAPAAAAZHJzL2Rvd25yZXYueG1sTI/BTsMwEETvSP0H&#10;aytxo05aCiFkUxUEBypVFS0SVzde4qjxOoqdNvw95gTH0Yxm3hSr0bbiTL1vHCOkswQEceV0wzXC&#10;x+H1JgPhg2KtWseE8E0eVuXkqlC5dhd+p/M+1CKWsM8Vggmhy6X0lSGr/Mx1xNH7cr1VIcq+lrpX&#10;l1huWzlPkjtpVcNxwaiOng1Vp/1gEQ7bJz1IPeq3l2q72dGn3JjbHeL1dFw/ggg0hr8w/OJHdCgj&#10;09ENrL1oEZZZJA8I92kKIvrzRbYEcUR4SBYgy0L+P1D+AAAA//8DAFBLAQItABQABgAIAAAAIQC2&#10;gziS/gAAAOEBAAATAAAAAAAAAAAAAAAAAAAAAABbQ29udGVudF9UeXBlc10ueG1sUEsBAi0AFAAG&#10;AAgAAAAhADj9If/WAAAAlAEAAAsAAAAAAAAAAAAAAAAALwEAAF9yZWxzLy5yZWxzUEsBAi0AFAAG&#10;AAgAAAAhAPdIkV6MAgAAkgUAAA4AAAAAAAAAAAAAAAAALgIAAGRycy9lMm9Eb2MueG1sUEsBAi0A&#10;FAAGAAgAAAAhAKtNghPfAAAACAEAAA8AAAAAAAAAAAAAAAAA5gQAAGRycy9kb3ducmV2LnhtbFBL&#10;BQYAAAAABAAEAPMAAADyBQAAAAA=&#10;" o:allowoverlap="f" fillcolor="white [3201]" stroked="f" strokeweight=".5pt">
              <v:textbox style="mso-fit-shape-to-text:t">
                <w:txbxContent>
                  <w:p w14:paraId="72DA0384" w14:textId="5BEB6AA0" w:rsidR="00244011" w:rsidRPr="00756E21" w:rsidRDefault="00E722DB" w:rsidP="00664D04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1636525320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 w:rsidR="00ED0110"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1310747428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 w:rsidR="00653AE1">
                          <w:t>2019/20:134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0ACEDAD8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251" behindDoc="0" locked="0" layoutInCell="1" allowOverlap="0" wp14:anchorId="6C270289" wp14:editId="2F99408D">
              <wp:simplePos x="0" y="0"/>
              <wp:positionH relativeFrom="page">
                <wp:posOffset>4419600</wp:posOffset>
              </wp:positionH>
              <wp:positionV relativeFrom="page">
                <wp:posOffset>457200</wp:posOffset>
              </wp:positionV>
              <wp:extent cx="1141200" cy="121920"/>
              <wp:effectExtent l="0" t="0" r="1905" b="3810"/>
              <wp:wrapSquare wrapText="bothSides"/>
              <wp:docPr id="8" name="Textruta 3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258F97F9" w14:textId="7E3633D0" w:rsidR="00244011" w:rsidRPr="00756E21" w:rsidRDefault="00E722DB" w:rsidP="00A118D8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562766894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 w:rsidR="00ED0110"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1467780599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 w:rsidR="00653AE1">
                                <w:t>2019/20:134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C270289" id="_x0000_t202" coordsize="21600,21600" o:spt="202" path="m,l,21600r21600,l21600,xe">
              <v:stroke joinstyle="miter"/>
              <v:path gradientshapeok="t" o:connecttype="rect"/>
            </v:shapetype>
            <v:shape id="_x0000_s1038" type="#_x0000_t202" style="position:absolute;left:0;text-align:left;margin-left:348pt;margin-top:36pt;width:89.85pt;height:9.6pt;z-index:251658251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k8Z/jAIAAJIFAAAOAAAAZHJzL2Uyb0RvYy54bWysVFtP2zAUfp+0/2D5faQphY2KFHUgpkkI&#10;0GDi2XVsGs232W6T7tfvs5Nexnhh2kti+9y/851zftFpRdbCh8aaipZHI0qE4bZuzHNFvz9ef/hE&#10;SYjM1ExZIyq6EYFezN6/O2/dVIzt0qpaeAInJkxbV9FljG5aFIEvhWbhyDphIJTWaxZx9c9F7VkL&#10;71oV49HotGitr523XISA16teSGfZv5SCxzspg4hEVRS5xfz1+btI32J2zqbPnrllw4c02D9koVlj&#10;EHTn6opFRla++cuVbri3wcp4xK0urJQNF7kGVFOOXlTzsGRO5FoATnA7mML/c8tv1/eeNHVF0SjD&#10;NFr0KLroV8j/OKHTujCF0oODWuw+2w5d3r4HPKaiO+l1+qMcAjlw3uywhTPCk1E5KdEwSjhk5bg8&#10;G2fwi7218yF+EVaTdKioR+8ypGx9EyIygepWJQULVjX1daNUviS+iEvlyZqh0yrmHGHxh5YypK3o&#10;6fHJKDs2Npn3npVJbkRmzBAuVd5XmE9xo0TSUeabkEAsF/pKbMa5MLv4WTtpSYR6i+Ggv8/qLcZ9&#10;HbDIka2JO2PdGOtz9XnE9pDVP7aQyV4fgB/UnY6xW3SZKuWOAQtbb0AMb/vBCo5fN+jeDQvxnnlM&#10;EhqO7RDv8JHKAn07nChZWv/rtfekD4JDSkmLyaxo+LliXlCivhpQ/6ycTNIo58vk5COIRPyhZHEo&#10;MSt9aUGJEnvI8XxM+lFtj9Jb/YQlMk9RIWKGI3ZF4/Z4Gft9gSXExXyelTC8jsUb8+B4cp1gTtx8&#10;7J6YdwOBI6h/a7czzKYveNzrJsvg5qsILmaSJ6B7VIcGYPAz94cllTbL4T1r7Vfp7DcAAAD//wMA&#10;UEsDBBQABgAIAAAAIQAWcxKV4AAAAAkBAAAPAAAAZHJzL2Rvd25yZXYueG1sTI9BS8NAEIXvgv9h&#10;GcGb3TRo0qbZFBU9WCjFVuh1mx2zwexsyG7a+O8dT3p6DO/x5nvlenKdOOMQWk8K5rMEBFLtTUuN&#10;go/D690CRIiajO48oYJvDLCurq9KXRh/oXc872MjuIRCoRXYGPtCylBbdDrMfI/E3qcfnI58Do00&#10;g75wuetkmiSZdLol/mB1j88W66/96BQctk9mlGYyby/1drPDo9zY+51StzfT4wpExCn+heEXn9Gh&#10;YqaTH8kE0SnIlhlviQrylJUDi/whB3FSsJynIKtS/l9Q/QAAAP//AwBQSwECLQAUAAYACAAAACEA&#10;toM4kv4AAADhAQAAEwAAAAAAAAAAAAAAAAAAAAAAW0NvbnRlbnRfVHlwZXNdLnhtbFBLAQItABQA&#10;BgAIAAAAIQA4/SH/1gAAAJQBAAALAAAAAAAAAAAAAAAAAC8BAABfcmVscy8ucmVsc1BLAQItABQA&#10;BgAIAAAAIQAck8Z/jAIAAJIFAAAOAAAAAAAAAAAAAAAAAC4CAABkcnMvZTJvRG9jLnhtbFBLAQIt&#10;ABQABgAIAAAAIQAWcxKV4AAAAAkBAAAPAAAAAAAAAAAAAAAAAOYEAABkcnMvZG93bnJldi54bWxQ&#10;SwUGAAAAAAQABADzAAAA8wUAAAAA&#10;" o:allowoverlap="f" fillcolor="white [3201]" stroked="f" strokeweight=".5pt">
              <v:textbox style="mso-fit-shape-to-text:t">
                <w:txbxContent>
                  <w:p w14:paraId="258F97F9" w14:textId="7E3633D0" w:rsidR="00244011" w:rsidRPr="00756E21" w:rsidRDefault="00E722DB" w:rsidP="00A118D8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562766894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 w:rsidR="00ED0110"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1467780599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 w:rsidR="00653AE1">
                          <w:t>2019/20:134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9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41FDA433" w14:textId="77777777" w:rsidR="00244011" w:rsidRDefault="00244011" w:rsidP="00EE1584">
    <w:pPr>
      <w:pStyle w:val="Brdtext"/>
    </w:pPr>
    <w:r>
      <w:t xml:space="preserve"> 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89"/>
    <w:multiLevelType w:val="singleLevel"/>
    <w:tmpl w:val="B22A75AE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01B064D1"/>
    <w:multiLevelType w:val="multilevel"/>
    <w:tmpl w:val="4B9E585A"/>
    <w:numStyleLink w:val="RKnummerlista"/>
  </w:abstractNum>
  <w:abstractNum w:abstractNumId="2" w15:restartNumberingAfterBreak="0">
    <w:nsid w:val="026161C1"/>
    <w:multiLevelType w:val="multilevel"/>
    <w:tmpl w:val="089CCD3C"/>
    <w:numStyleLink w:val="RKpunktlistaram"/>
  </w:abstractNum>
  <w:abstractNum w:abstractNumId="3" w15:restartNumberingAfterBreak="0">
    <w:nsid w:val="04206CBB"/>
    <w:multiLevelType w:val="multilevel"/>
    <w:tmpl w:val="A386DF5C"/>
    <w:lvl w:ilvl="0">
      <w:start w:val="3"/>
      <w:numFmt w:val="decimal"/>
      <w:lvlText w:val="%1."/>
      <w:lvlJc w:val="left"/>
      <w:pPr>
        <w:tabs>
          <w:tab w:val="num" w:pos="284"/>
        </w:tabs>
        <w:ind w:left="284" w:hanging="284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" w15:restartNumberingAfterBreak="0">
    <w:nsid w:val="045727E5"/>
    <w:multiLevelType w:val="multilevel"/>
    <w:tmpl w:val="2EB89F6E"/>
    <w:numStyleLink w:val="RKrubrik1-4"/>
  </w:abstractNum>
  <w:abstractNum w:abstractNumId="5" w15:restartNumberingAfterBreak="0">
    <w:nsid w:val="04B66FE9"/>
    <w:multiLevelType w:val="multilevel"/>
    <w:tmpl w:val="07E8A37C"/>
    <w:styleLink w:val="RKstrecklistaram"/>
    <w:lvl w:ilvl="0">
      <w:start w:val="1"/>
      <w:numFmt w:val="none"/>
      <w:pStyle w:val="Brdtextefterstrlistaram"/>
      <w:suff w:val="nothing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bullet"/>
      <w:pStyle w:val="Strecklistaram"/>
      <w:lvlText w:val="–"/>
      <w:lvlJc w:val="left"/>
      <w:pPr>
        <w:tabs>
          <w:tab w:val="num" w:pos="397"/>
        </w:tabs>
        <w:ind w:left="397" w:hanging="284"/>
      </w:pPr>
      <w:rPr>
        <w:rFonts w:ascii="Times New Roman" w:hAnsi="Times New Roman" w:cs="Times New Roman" w:hint="default"/>
      </w:rPr>
    </w:lvl>
    <w:lvl w:ilvl="2">
      <w:start w:val="1"/>
      <w:numFmt w:val="none"/>
      <w:lvlRestart w:val="0"/>
      <w:lvlText w:val=""/>
      <w:lvlJc w:val="left"/>
      <w:pPr>
        <w:ind w:left="1080" w:hanging="360"/>
      </w:pPr>
      <w:rPr>
        <w:rFonts w:hint="default"/>
      </w:rPr>
    </w:lvl>
    <w:lvl w:ilvl="3">
      <w:start w:val="1"/>
      <w:numFmt w:val="none"/>
      <w:lvlRestart w:val="0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6" w15:restartNumberingAfterBreak="0">
    <w:nsid w:val="06441E01"/>
    <w:multiLevelType w:val="multilevel"/>
    <w:tmpl w:val="07E8A37C"/>
    <w:numStyleLink w:val="RKstrecklistaram"/>
  </w:abstractNum>
  <w:abstractNum w:abstractNumId="7" w15:restartNumberingAfterBreak="0">
    <w:nsid w:val="094A1350"/>
    <w:multiLevelType w:val="multilevel"/>
    <w:tmpl w:val="874C1294"/>
    <w:lvl w:ilvl="0">
      <w:start w:val="1"/>
      <w:numFmt w:val="decimal"/>
      <w:lvlRestart w:val="0"/>
      <w:lvlText w:val="%1"/>
      <w:lvlJc w:val="left"/>
      <w:pPr>
        <w:tabs>
          <w:tab w:val="num" w:pos="907"/>
        </w:tabs>
        <w:ind w:left="907" w:hanging="907"/>
      </w:pPr>
    </w:lvl>
    <w:lvl w:ilvl="1">
      <w:start w:val="1"/>
      <w:numFmt w:val="decimal"/>
      <w:lvlText w:val="%1.%2"/>
      <w:lvlJc w:val="left"/>
      <w:pPr>
        <w:tabs>
          <w:tab w:val="num" w:pos="907"/>
        </w:tabs>
        <w:ind w:left="907" w:hanging="907"/>
      </w:pPr>
    </w:lvl>
    <w:lvl w:ilvl="2">
      <w:start w:val="1"/>
      <w:numFmt w:val="decimal"/>
      <w:lvlText w:val="%1.%2.%3"/>
      <w:lvlJc w:val="left"/>
      <w:pPr>
        <w:tabs>
          <w:tab w:val="num" w:pos="907"/>
        </w:tabs>
        <w:ind w:left="907" w:hanging="907"/>
      </w:pPr>
    </w:lvl>
    <w:lvl w:ilvl="3">
      <w:start w:val="1"/>
      <w:numFmt w:val="decimal"/>
      <w:lvlText w:val="%1.%2.%3.%4"/>
      <w:lvlJc w:val="left"/>
      <w:pPr>
        <w:tabs>
          <w:tab w:val="num" w:pos="907"/>
        </w:tabs>
        <w:ind w:left="907" w:hanging="907"/>
      </w:pPr>
    </w:lvl>
    <w:lvl w:ilvl="4">
      <w:start w:val="1"/>
      <w:numFmt w:val="none"/>
      <w:suff w:val="nothing"/>
      <w:lvlText w:val=""/>
      <w:lvlJc w:val="left"/>
      <w:pPr>
        <w:ind w:left="0" w:firstLine="0"/>
      </w:pPr>
    </w:lvl>
    <w:lvl w:ilvl="5">
      <w:start w:val="1"/>
      <w:numFmt w:val="none"/>
      <w:suff w:val="nothing"/>
      <w:lvlText w:val=""/>
      <w:lvlJc w:val="left"/>
      <w:pPr>
        <w:ind w:left="0" w:firstLine="0"/>
      </w:pPr>
    </w:lvl>
    <w:lvl w:ilvl="6">
      <w:start w:val="1"/>
      <w:numFmt w:val="none"/>
      <w:suff w:val="nothing"/>
      <w:lvlText w:val=""/>
      <w:lvlJc w:val="left"/>
      <w:pPr>
        <w:ind w:left="0" w:firstLine="0"/>
      </w:pPr>
    </w:lvl>
    <w:lvl w:ilvl="7">
      <w:start w:val="1"/>
      <w:numFmt w:val="none"/>
      <w:suff w:val="nothing"/>
      <w:lvlText w:val=""/>
      <w:lvlJc w:val="left"/>
      <w:pPr>
        <w:ind w:left="0" w:firstLine="0"/>
      </w:pPr>
    </w:lvl>
    <w:lvl w:ilvl="8">
      <w:start w:val="1"/>
      <w:numFmt w:val="none"/>
      <w:suff w:val="nothing"/>
      <w:lvlText w:val=""/>
      <w:lvlJc w:val="left"/>
      <w:pPr>
        <w:ind w:left="0" w:firstLine="0"/>
      </w:pPr>
    </w:lvl>
  </w:abstractNum>
  <w:abstractNum w:abstractNumId="8" w15:restartNumberingAfterBreak="0">
    <w:nsid w:val="0C484E05"/>
    <w:multiLevelType w:val="multilevel"/>
    <w:tmpl w:val="85CA2C1E"/>
    <w:numStyleLink w:val="RKpunktlista"/>
  </w:abstractNum>
  <w:abstractNum w:abstractNumId="9" w15:restartNumberingAfterBreak="0">
    <w:nsid w:val="0D76163D"/>
    <w:multiLevelType w:val="hybridMultilevel"/>
    <w:tmpl w:val="C6D8D278"/>
    <w:lvl w:ilvl="0" w:tplc="FCFCF040">
      <w:start w:val="1"/>
      <w:numFmt w:val="bullet"/>
      <w:lvlText w:val="-"/>
      <w:lvlJc w:val="left"/>
      <w:pPr>
        <w:ind w:left="720" w:hanging="360"/>
      </w:pPr>
      <w:rPr>
        <w:rFonts w:ascii="Courier New" w:hAnsi="Courier New" w:hint="default"/>
      </w:rPr>
    </w:lvl>
    <w:lvl w:ilvl="1" w:tplc="675CCC2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4F43A9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1EA29D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9A6996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B380C25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AACD5E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92AB55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CB8B25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12393F3B"/>
    <w:multiLevelType w:val="multilevel"/>
    <w:tmpl w:val="70D898A8"/>
    <w:styleLink w:val="RKstrecklista"/>
    <w:lvl w:ilvl="0">
      <w:start w:val="1"/>
      <w:numFmt w:val="none"/>
      <w:pStyle w:val="Brdtextefterstrecklista"/>
      <w:suff w:val="nothing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bullet"/>
      <w:pStyle w:val="Strecklista"/>
      <w:lvlText w:val="–"/>
      <w:lvlJc w:val="left"/>
      <w:pPr>
        <w:ind w:left="284" w:hanging="284"/>
      </w:pPr>
      <w:rPr>
        <w:rFonts w:ascii="Times New Roman" w:hAnsi="Times New Roman" w:cs="Times New Roman" w:hint="default"/>
      </w:rPr>
    </w:lvl>
    <w:lvl w:ilvl="2">
      <w:start w:val="1"/>
      <w:numFmt w:val="none"/>
      <w:lvlRestart w:val="0"/>
      <w:lvlText w:val=""/>
      <w:lvlJc w:val="left"/>
      <w:pPr>
        <w:ind w:left="1440" w:hanging="363"/>
      </w:pPr>
      <w:rPr>
        <w:rFonts w:hint="default"/>
        <w:color w:val="auto"/>
      </w:rPr>
    </w:lvl>
    <w:lvl w:ilvl="3">
      <w:start w:val="1"/>
      <w:numFmt w:val="none"/>
      <w:lvlRestart w:val="0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11" w15:restartNumberingAfterBreak="0">
    <w:nsid w:val="17EC6E5E"/>
    <w:multiLevelType w:val="multilevel"/>
    <w:tmpl w:val="4B9E585A"/>
    <w:styleLink w:val="RKnummerlista"/>
    <w:lvl w:ilvl="0">
      <w:start w:val="1"/>
      <w:numFmt w:val="none"/>
      <w:pStyle w:val="Brdtextefternumreradlista"/>
      <w:suff w:val="nothing"/>
      <w:lvlText w:val=""/>
      <w:lvlJc w:val="left"/>
      <w:pPr>
        <w:ind w:left="0" w:firstLine="0"/>
      </w:pPr>
      <w:rPr>
        <w:rFonts w:ascii="Times New Roman" w:hAnsi="Times New Roman" w:hint="default"/>
      </w:rPr>
    </w:lvl>
    <w:lvl w:ilvl="1">
      <w:start w:val="1"/>
      <w:numFmt w:val="decimal"/>
      <w:pStyle w:val="Numreradlista"/>
      <w:lvlText w:val="%2."/>
      <w:lvlJc w:val="left"/>
      <w:pPr>
        <w:ind w:left="284" w:hanging="284"/>
      </w:pPr>
      <w:rPr>
        <w:rFonts w:hint="default"/>
      </w:rPr>
    </w:lvl>
    <w:lvl w:ilvl="2">
      <w:start w:val="1"/>
      <w:numFmt w:val="bullet"/>
      <w:pStyle w:val="Strecklistainumreradlista"/>
      <w:lvlText w:val="–"/>
      <w:lvlJc w:val="left"/>
      <w:pPr>
        <w:ind w:left="567" w:hanging="283"/>
      </w:pPr>
      <w:rPr>
        <w:rFonts w:ascii="Times New Roman" w:hAnsi="Times New Roman" w:cs="Times New Roman" w:hint="default"/>
      </w:rPr>
    </w:lvl>
    <w:lvl w:ilvl="3">
      <w:start w:val="1"/>
      <w:numFmt w:val="none"/>
      <w:lvlRestart w:val="0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12" w15:restartNumberingAfterBreak="0">
    <w:nsid w:val="197B46EC"/>
    <w:multiLevelType w:val="multilevel"/>
    <w:tmpl w:val="85CA2C1E"/>
    <w:styleLink w:val="RKpunktlista"/>
    <w:lvl w:ilvl="0">
      <w:start w:val="1"/>
      <w:numFmt w:val="none"/>
      <w:pStyle w:val="Brdtextefterpunktlista"/>
      <w:suff w:val="nothing"/>
      <w:lvlText w:val="%1"/>
      <w:lvlJc w:val="left"/>
      <w:pPr>
        <w:ind w:left="0" w:firstLine="0"/>
      </w:pPr>
      <w:rPr>
        <w:rFonts w:hint="default"/>
        <w:color w:val="auto"/>
      </w:rPr>
    </w:lvl>
    <w:lvl w:ilvl="1">
      <w:start w:val="1"/>
      <w:numFmt w:val="bullet"/>
      <w:pStyle w:val="Punktlista"/>
      <w:lvlText w:val=""/>
      <w:lvlJc w:val="left"/>
      <w:pPr>
        <w:ind w:left="284" w:hanging="284"/>
      </w:pPr>
      <w:rPr>
        <w:rFonts w:ascii="Symbol" w:hAnsi="Symbol" w:hint="default"/>
        <w:color w:val="auto"/>
      </w:rPr>
    </w:lvl>
    <w:lvl w:ilvl="2">
      <w:start w:val="1"/>
      <w:numFmt w:val="bullet"/>
      <w:pStyle w:val="Strecklistaipunktlista"/>
      <w:lvlText w:val="–"/>
      <w:lvlJc w:val="left"/>
      <w:pPr>
        <w:ind w:left="567" w:hanging="283"/>
      </w:pPr>
      <w:rPr>
        <w:rFonts w:ascii="Times New Roman" w:hAnsi="Times New Roman" w:cs="Times New Roman" w:hint="default"/>
        <w:color w:val="auto"/>
      </w:rPr>
    </w:lvl>
    <w:lvl w:ilvl="3">
      <w:start w:val="1"/>
      <w:numFmt w:val="none"/>
      <w:lvlRestart w:val="0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13" w15:restartNumberingAfterBreak="0">
    <w:nsid w:val="199F21EB"/>
    <w:multiLevelType w:val="multilevel"/>
    <w:tmpl w:val="3FD08D2E"/>
    <w:lvl w:ilvl="0">
      <w:start w:val="1"/>
      <w:numFmt w:val="bullet"/>
      <w:lvlText w:val=""/>
      <w:lvlJc w:val="left"/>
      <w:pPr>
        <w:tabs>
          <w:tab w:val="num" w:pos="907"/>
        </w:tabs>
        <w:ind w:left="907" w:hanging="907"/>
      </w:pPr>
      <w:rPr>
        <w:rFonts w:ascii="Symbol" w:hAnsi="Symbol" w:hint="default"/>
      </w:rPr>
    </w:lvl>
    <w:lvl w:ilvl="1">
      <w:start w:val="1"/>
      <w:numFmt w:val="decimal"/>
      <w:lvlText w:val="%1.%2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pStyle w:val="Rubrik5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pStyle w:val="Rubrik6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pStyle w:val="Rubrik7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pStyle w:val="Rubrik8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pStyle w:val="Rubrik9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14" w15:restartNumberingAfterBreak="0">
    <w:nsid w:val="1D324031"/>
    <w:multiLevelType w:val="multilevel"/>
    <w:tmpl w:val="77F4358A"/>
    <w:numStyleLink w:val="RKnumreradlistaram"/>
  </w:abstractNum>
  <w:abstractNum w:abstractNumId="15" w15:restartNumberingAfterBreak="0">
    <w:nsid w:val="1EAD06AE"/>
    <w:multiLevelType w:val="multilevel"/>
    <w:tmpl w:val="07E8A37C"/>
    <w:numStyleLink w:val="RKstrecklistaram"/>
  </w:abstractNum>
  <w:abstractNum w:abstractNumId="16" w15:restartNumberingAfterBreak="0">
    <w:nsid w:val="24993A85"/>
    <w:multiLevelType w:val="multilevel"/>
    <w:tmpl w:val="2EB89F6E"/>
    <w:styleLink w:val="RKrubrik1-4"/>
    <w:lvl w:ilvl="0">
      <w:start w:val="1"/>
      <w:numFmt w:val="decimal"/>
      <w:pStyle w:val="Rubrik1"/>
      <w:lvlText w:val="%1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1">
      <w:start w:val="1"/>
      <w:numFmt w:val="decimal"/>
      <w:pStyle w:val="Rubrik2"/>
      <w:lvlText w:val="%1.%2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2">
      <w:start w:val="1"/>
      <w:numFmt w:val="decimal"/>
      <w:pStyle w:val="Rubrik3"/>
      <w:lvlText w:val="%1.%2.%3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3">
      <w:start w:val="1"/>
      <w:numFmt w:val="decimal"/>
      <w:pStyle w:val="Rubrik4"/>
      <w:lvlText w:val="%1.%2.%3.%4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17" w15:restartNumberingAfterBreak="0">
    <w:nsid w:val="24F04E30"/>
    <w:multiLevelType w:val="multilevel"/>
    <w:tmpl w:val="07E8A37C"/>
    <w:numStyleLink w:val="RKstrecklistaram"/>
  </w:abstractNum>
  <w:abstractNum w:abstractNumId="18" w15:restartNumberingAfterBreak="0">
    <w:nsid w:val="25B82ACD"/>
    <w:multiLevelType w:val="multilevel"/>
    <w:tmpl w:val="B73C09A4"/>
    <w:lvl w:ilvl="0">
      <w:start w:val="1"/>
      <w:numFmt w:val="decimal"/>
      <w:lvlRestart w:val="0"/>
      <w:lvlText w:val="%1"/>
      <w:lvlJc w:val="left"/>
      <w:pPr>
        <w:tabs>
          <w:tab w:val="num" w:pos="907"/>
        </w:tabs>
        <w:ind w:left="907" w:hanging="907"/>
      </w:pPr>
    </w:lvl>
    <w:lvl w:ilvl="1">
      <w:start w:val="1"/>
      <w:numFmt w:val="decimal"/>
      <w:lvlText w:val="%1.%2"/>
      <w:lvlJc w:val="left"/>
      <w:pPr>
        <w:tabs>
          <w:tab w:val="num" w:pos="907"/>
        </w:tabs>
        <w:ind w:left="907" w:hanging="907"/>
      </w:pPr>
    </w:lvl>
    <w:lvl w:ilvl="2">
      <w:start w:val="1"/>
      <w:numFmt w:val="decimal"/>
      <w:lvlText w:val="%1.%2.%3"/>
      <w:lvlJc w:val="left"/>
      <w:pPr>
        <w:tabs>
          <w:tab w:val="num" w:pos="907"/>
        </w:tabs>
        <w:ind w:left="907" w:hanging="907"/>
      </w:pPr>
    </w:lvl>
    <w:lvl w:ilvl="3">
      <w:start w:val="1"/>
      <w:numFmt w:val="decimal"/>
      <w:lvlText w:val="%1.%2.%3.%4"/>
      <w:lvlJc w:val="left"/>
      <w:pPr>
        <w:tabs>
          <w:tab w:val="num" w:pos="907"/>
        </w:tabs>
        <w:ind w:left="907" w:hanging="907"/>
      </w:pPr>
    </w:lvl>
    <w:lvl w:ilvl="4">
      <w:start w:val="1"/>
      <w:numFmt w:val="none"/>
      <w:suff w:val="nothing"/>
      <w:lvlText w:val=""/>
      <w:lvlJc w:val="left"/>
      <w:pPr>
        <w:ind w:left="0" w:firstLine="0"/>
      </w:pPr>
    </w:lvl>
    <w:lvl w:ilvl="5">
      <w:start w:val="1"/>
      <w:numFmt w:val="none"/>
      <w:suff w:val="nothing"/>
      <w:lvlText w:val=""/>
      <w:lvlJc w:val="left"/>
      <w:pPr>
        <w:ind w:left="0" w:firstLine="0"/>
      </w:pPr>
    </w:lvl>
    <w:lvl w:ilvl="6">
      <w:start w:val="1"/>
      <w:numFmt w:val="none"/>
      <w:suff w:val="nothing"/>
      <w:lvlText w:val=""/>
      <w:lvlJc w:val="left"/>
      <w:pPr>
        <w:ind w:left="0" w:firstLine="0"/>
      </w:pPr>
    </w:lvl>
    <w:lvl w:ilvl="7">
      <w:start w:val="1"/>
      <w:numFmt w:val="none"/>
      <w:suff w:val="nothing"/>
      <w:lvlText w:val=""/>
      <w:lvlJc w:val="left"/>
      <w:pPr>
        <w:ind w:left="0" w:firstLine="0"/>
      </w:pPr>
    </w:lvl>
    <w:lvl w:ilvl="8">
      <w:start w:val="1"/>
      <w:numFmt w:val="none"/>
      <w:suff w:val="nothing"/>
      <w:lvlText w:val=""/>
      <w:lvlJc w:val="left"/>
      <w:pPr>
        <w:ind w:left="0" w:firstLine="0"/>
      </w:pPr>
    </w:lvl>
  </w:abstractNum>
  <w:abstractNum w:abstractNumId="19" w15:restartNumberingAfterBreak="0">
    <w:nsid w:val="2A1355EC"/>
    <w:multiLevelType w:val="multilevel"/>
    <w:tmpl w:val="77F4358A"/>
    <w:numStyleLink w:val="RKnumreradlistaram"/>
  </w:abstractNum>
  <w:abstractNum w:abstractNumId="20" w15:restartNumberingAfterBreak="0">
    <w:nsid w:val="2BF62863"/>
    <w:multiLevelType w:val="multilevel"/>
    <w:tmpl w:val="041D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1" w15:restartNumberingAfterBreak="0">
    <w:nsid w:val="372C411F"/>
    <w:multiLevelType w:val="multilevel"/>
    <w:tmpl w:val="5B2E566E"/>
    <w:lvl w:ilvl="0">
      <w:start w:val="1"/>
      <w:numFmt w:val="decimal"/>
      <w:lvlText w:val="%1."/>
      <w:lvlJc w:val="left"/>
      <w:pPr>
        <w:tabs>
          <w:tab w:val="num" w:pos="397"/>
        </w:tabs>
        <w:ind w:left="397" w:hanging="284"/>
      </w:pPr>
      <w:rPr>
        <w:rFonts w:ascii="Times New Roman" w:hAnsi="Times New Roman" w:hint="default"/>
        <w:sz w:val="20"/>
      </w:rPr>
    </w:lvl>
    <w:lvl w:ilvl="1">
      <w:start w:val="1"/>
      <w:numFmt w:val="lowerLetter"/>
      <w:lvlText w:val="%2."/>
      <w:lvlJc w:val="left"/>
      <w:pPr>
        <w:tabs>
          <w:tab w:val="num" w:pos="1077"/>
        </w:tabs>
        <w:ind w:left="1361" w:hanging="284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154"/>
        </w:tabs>
        <w:ind w:left="2438" w:hanging="284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3231"/>
        </w:tabs>
        <w:ind w:left="3515" w:hanging="284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4308"/>
        </w:tabs>
        <w:ind w:left="4592" w:hanging="28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5385"/>
        </w:tabs>
        <w:ind w:left="5669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6462"/>
        </w:tabs>
        <w:ind w:left="6746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7539"/>
        </w:tabs>
        <w:ind w:left="7823" w:hanging="284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8616"/>
        </w:tabs>
        <w:ind w:left="8900" w:hanging="284"/>
      </w:pPr>
      <w:rPr>
        <w:rFonts w:hint="default"/>
      </w:rPr>
    </w:lvl>
  </w:abstractNum>
  <w:abstractNum w:abstractNumId="22" w15:restartNumberingAfterBreak="0">
    <w:nsid w:val="39647D17"/>
    <w:multiLevelType w:val="multilevel"/>
    <w:tmpl w:val="2EB89F6E"/>
    <w:numStyleLink w:val="RKrubrik1-4"/>
  </w:abstractNum>
  <w:abstractNum w:abstractNumId="23" w15:restartNumberingAfterBreak="0">
    <w:nsid w:val="3B3772BC"/>
    <w:multiLevelType w:val="hybridMultilevel"/>
    <w:tmpl w:val="6D944974"/>
    <w:lvl w:ilvl="0" w:tplc="7532A3CC">
      <w:start w:val="1"/>
      <w:numFmt w:val="decimal"/>
      <w:pStyle w:val="Innehll4"/>
      <w:lvlText w:val="Bilaga %1"/>
      <w:lvlJc w:val="left"/>
      <w:pPr>
        <w:ind w:left="720" w:hanging="360"/>
      </w:pPr>
      <w:rPr>
        <w:rFonts w:ascii="Times New Roman" w:hAnsi="Times New Roman" w:hint="default"/>
        <w:sz w:val="20"/>
      </w:rPr>
    </w:lvl>
    <w:lvl w:ilvl="1" w:tplc="041D0019" w:tentative="1">
      <w:start w:val="1"/>
      <w:numFmt w:val="lowerLetter"/>
      <w:lvlText w:val="%2."/>
      <w:lvlJc w:val="left"/>
      <w:pPr>
        <w:ind w:left="1440" w:hanging="360"/>
      </w:pPr>
    </w:lvl>
    <w:lvl w:ilvl="2" w:tplc="041D001B" w:tentative="1">
      <w:start w:val="1"/>
      <w:numFmt w:val="lowerRoman"/>
      <w:lvlText w:val="%3."/>
      <w:lvlJc w:val="right"/>
      <w:pPr>
        <w:ind w:left="2160" w:hanging="180"/>
      </w:pPr>
    </w:lvl>
    <w:lvl w:ilvl="3" w:tplc="041D000F" w:tentative="1">
      <w:start w:val="1"/>
      <w:numFmt w:val="decimal"/>
      <w:lvlText w:val="%4."/>
      <w:lvlJc w:val="left"/>
      <w:pPr>
        <w:ind w:left="2880" w:hanging="360"/>
      </w:pPr>
    </w:lvl>
    <w:lvl w:ilvl="4" w:tplc="041D0019" w:tentative="1">
      <w:start w:val="1"/>
      <w:numFmt w:val="lowerLetter"/>
      <w:lvlText w:val="%5."/>
      <w:lvlJc w:val="left"/>
      <w:pPr>
        <w:ind w:left="3600" w:hanging="360"/>
      </w:pPr>
    </w:lvl>
    <w:lvl w:ilvl="5" w:tplc="041D001B" w:tentative="1">
      <w:start w:val="1"/>
      <w:numFmt w:val="lowerRoman"/>
      <w:lvlText w:val="%6."/>
      <w:lvlJc w:val="right"/>
      <w:pPr>
        <w:ind w:left="4320" w:hanging="180"/>
      </w:pPr>
    </w:lvl>
    <w:lvl w:ilvl="6" w:tplc="041D000F" w:tentative="1">
      <w:start w:val="1"/>
      <w:numFmt w:val="decimal"/>
      <w:lvlText w:val="%7."/>
      <w:lvlJc w:val="left"/>
      <w:pPr>
        <w:ind w:left="5040" w:hanging="360"/>
      </w:pPr>
    </w:lvl>
    <w:lvl w:ilvl="7" w:tplc="041D0019" w:tentative="1">
      <w:start w:val="1"/>
      <w:numFmt w:val="lowerLetter"/>
      <w:lvlText w:val="%8."/>
      <w:lvlJc w:val="left"/>
      <w:pPr>
        <w:ind w:left="5760" w:hanging="360"/>
      </w:pPr>
    </w:lvl>
    <w:lvl w:ilvl="8" w:tplc="041D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3FD21564"/>
    <w:multiLevelType w:val="multilevel"/>
    <w:tmpl w:val="85CA2C1E"/>
    <w:numStyleLink w:val="RKpunktlista"/>
  </w:abstractNum>
  <w:abstractNum w:abstractNumId="25" w15:restartNumberingAfterBreak="0">
    <w:nsid w:val="3FF67402"/>
    <w:multiLevelType w:val="multilevel"/>
    <w:tmpl w:val="089CCD3C"/>
    <w:styleLink w:val="RKpunktlistaram"/>
    <w:lvl w:ilvl="0">
      <w:start w:val="1"/>
      <w:numFmt w:val="none"/>
      <w:pStyle w:val="Brdtextefterpkt-listaram"/>
      <w:suff w:val="nothing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bullet"/>
      <w:pStyle w:val="Punktlistaram"/>
      <w:lvlText w:val=""/>
      <w:lvlJc w:val="left"/>
      <w:pPr>
        <w:tabs>
          <w:tab w:val="num" w:pos="397"/>
        </w:tabs>
        <w:ind w:left="397" w:hanging="284"/>
      </w:pPr>
      <w:rPr>
        <w:rFonts w:ascii="Symbol" w:hAnsi="Symbol" w:hint="default"/>
        <w:color w:val="auto"/>
      </w:rPr>
    </w:lvl>
    <w:lvl w:ilvl="2">
      <w:start w:val="1"/>
      <w:numFmt w:val="none"/>
      <w:lvlRestart w:val="0"/>
      <w:lvlText w:val=""/>
      <w:lvlJc w:val="left"/>
      <w:pPr>
        <w:ind w:left="1080" w:hanging="360"/>
      </w:pPr>
      <w:rPr>
        <w:rFonts w:hint="default"/>
      </w:rPr>
    </w:lvl>
    <w:lvl w:ilvl="3">
      <w:start w:val="1"/>
      <w:numFmt w:val="none"/>
      <w:lvlRestart w:val="0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3612E31"/>
    <w:multiLevelType w:val="multilevel"/>
    <w:tmpl w:val="089CCD3C"/>
    <w:numStyleLink w:val="RKpunktlistaram"/>
  </w:abstractNum>
  <w:abstractNum w:abstractNumId="27" w15:restartNumberingAfterBreak="0">
    <w:nsid w:val="45A626CA"/>
    <w:multiLevelType w:val="multilevel"/>
    <w:tmpl w:val="4B9E585A"/>
    <w:numStyleLink w:val="RKnummerlista"/>
  </w:abstractNum>
  <w:abstractNum w:abstractNumId="28" w15:restartNumberingAfterBreak="0">
    <w:nsid w:val="489C4783"/>
    <w:multiLevelType w:val="multilevel"/>
    <w:tmpl w:val="70D898A8"/>
    <w:numStyleLink w:val="RKstrecklista"/>
  </w:abstractNum>
  <w:abstractNum w:abstractNumId="29" w15:restartNumberingAfterBreak="0">
    <w:nsid w:val="4CD01921"/>
    <w:multiLevelType w:val="multilevel"/>
    <w:tmpl w:val="089CCD3C"/>
    <w:numStyleLink w:val="RKpunktlistaram"/>
  </w:abstractNum>
  <w:abstractNum w:abstractNumId="30" w15:restartNumberingAfterBreak="0">
    <w:nsid w:val="53191FCC"/>
    <w:multiLevelType w:val="multilevel"/>
    <w:tmpl w:val="77F4358A"/>
    <w:numStyleLink w:val="RKnumreradlistaram"/>
  </w:abstractNum>
  <w:abstractNum w:abstractNumId="31" w15:restartNumberingAfterBreak="0">
    <w:nsid w:val="58A86BDA"/>
    <w:multiLevelType w:val="multilevel"/>
    <w:tmpl w:val="77F4358A"/>
    <w:styleLink w:val="RKnumreradlistaram"/>
    <w:lvl w:ilvl="0">
      <w:start w:val="1"/>
      <w:numFmt w:val="none"/>
      <w:pStyle w:val="Brdtextefternr-listaram"/>
      <w:suff w:val="nothing"/>
      <w:lvlText w:val=""/>
      <w:lvlJc w:val="left"/>
      <w:pPr>
        <w:ind w:left="0" w:firstLine="0"/>
      </w:pPr>
      <w:rPr>
        <w:rFonts w:ascii="Times New Roman" w:hAnsi="Times New Roman" w:hint="default"/>
        <w:sz w:val="20"/>
      </w:rPr>
    </w:lvl>
    <w:lvl w:ilvl="1">
      <w:start w:val="1"/>
      <w:numFmt w:val="decimal"/>
      <w:pStyle w:val="Numreradlistaram"/>
      <w:lvlText w:val="%2."/>
      <w:lvlJc w:val="left"/>
      <w:pPr>
        <w:tabs>
          <w:tab w:val="num" w:pos="397"/>
        </w:tabs>
        <w:ind w:left="397" w:hanging="284"/>
      </w:pPr>
      <w:rPr>
        <w:rFonts w:ascii="Times New Roman" w:hAnsi="Times New Roman" w:hint="default"/>
        <w:sz w:val="20"/>
      </w:rPr>
    </w:lvl>
    <w:lvl w:ilvl="2">
      <w:start w:val="1"/>
      <w:numFmt w:val="none"/>
      <w:lvlRestart w:val="0"/>
      <w:lvlText w:val="%3"/>
      <w:lvlJc w:val="right"/>
      <w:pPr>
        <w:tabs>
          <w:tab w:val="num" w:pos="1588"/>
        </w:tabs>
        <w:ind w:left="1814" w:hanging="510"/>
      </w:pPr>
      <w:rPr>
        <w:rFonts w:hint="default"/>
      </w:rPr>
    </w:lvl>
    <w:lvl w:ilvl="3">
      <w:start w:val="1"/>
      <w:numFmt w:val="none"/>
      <w:lvlRestart w:val="0"/>
      <w:lvlText w:val="%4"/>
      <w:lvlJc w:val="left"/>
      <w:pPr>
        <w:tabs>
          <w:tab w:val="num" w:pos="2381"/>
        </w:tabs>
        <w:ind w:left="2892" w:hanging="1191"/>
      </w:pPr>
      <w:rPr>
        <w:rFonts w:hint="default"/>
      </w:rPr>
    </w:lvl>
    <w:lvl w:ilvl="4">
      <w:start w:val="1"/>
      <w:numFmt w:val="none"/>
      <w:lvlRestart w:val="0"/>
      <w:lvlText w:val="%5"/>
      <w:lvlJc w:val="left"/>
      <w:pPr>
        <w:tabs>
          <w:tab w:val="num" w:pos="3062"/>
        </w:tabs>
        <w:ind w:left="3345" w:hanging="907"/>
      </w:pPr>
      <w:rPr>
        <w:rFonts w:hint="default"/>
      </w:rPr>
    </w:lvl>
    <w:lvl w:ilvl="5">
      <w:start w:val="1"/>
      <w:numFmt w:val="none"/>
      <w:lvlRestart w:val="0"/>
      <w:lvlText w:val="%6"/>
      <w:lvlJc w:val="right"/>
      <w:pPr>
        <w:tabs>
          <w:tab w:val="num" w:pos="4026"/>
        </w:tabs>
        <w:ind w:left="4593" w:hanging="1248"/>
      </w:pPr>
      <w:rPr>
        <w:rFonts w:hint="default"/>
      </w:rPr>
    </w:lvl>
    <w:lvl w:ilvl="6">
      <w:start w:val="1"/>
      <w:numFmt w:val="none"/>
      <w:lvlRestart w:val="0"/>
      <w:lvlText w:val="%7"/>
      <w:lvlJc w:val="left"/>
      <w:pPr>
        <w:tabs>
          <w:tab w:val="num" w:pos="4423"/>
        </w:tabs>
        <w:ind w:left="4649" w:hanging="623"/>
      </w:pPr>
      <w:rPr>
        <w:rFonts w:hint="default"/>
      </w:rPr>
    </w:lvl>
    <w:lvl w:ilvl="7">
      <w:start w:val="1"/>
      <w:numFmt w:val="none"/>
      <w:lvlRestart w:val="0"/>
      <w:lvlText w:val="%8"/>
      <w:lvlJc w:val="left"/>
      <w:pPr>
        <w:tabs>
          <w:tab w:val="num" w:pos="5160"/>
        </w:tabs>
        <w:ind w:left="5500" w:hanging="2665"/>
      </w:pPr>
      <w:rPr>
        <w:rFonts w:hint="default"/>
      </w:rPr>
    </w:lvl>
    <w:lvl w:ilvl="8">
      <w:start w:val="1"/>
      <w:numFmt w:val="none"/>
      <w:lvlRestart w:val="0"/>
      <w:lvlText w:val="%9"/>
      <w:lvlJc w:val="right"/>
      <w:pPr>
        <w:tabs>
          <w:tab w:val="num" w:pos="5670"/>
        </w:tabs>
        <w:ind w:left="6294" w:hanging="2438"/>
      </w:pPr>
      <w:rPr>
        <w:rFonts w:hint="default"/>
      </w:rPr>
    </w:lvl>
  </w:abstractNum>
  <w:abstractNum w:abstractNumId="32" w15:restartNumberingAfterBreak="0">
    <w:nsid w:val="58FE4B62"/>
    <w:multiLevelType w:val="multilevel"/>
    <w:tmpl w:val="77F4358A"/>
    <w:numStyleLink w:val="RKnumreradlistaram"/>
  </w:abstractNum>
  <w:abstractNum w:abstractNumId="33" w15:restartNumberingAfterBreak="0">
    <w:nsid w:val="59A00B31"/>
    <w:multiLevelType w:val="multilevel"/>
    <w:tmpl w:val="4B9E585A"/>
    <w:numStyleLink w:val="RKnummerlista"/>
  </w:abstractNum>
  <w:abstractNum w:abstractNumId="34" w15:restartNumberingAfterBreak="0">
    <w:nsid w:val="603A5610"/>
    <w:multiLevelType w:val="multilevel"/>
    <w:tmpl w:val="85CA2C1E"/>
    <w:numStyleLink w:val="RKpunktlista"/>
  </w:abstractNum>
  <w:abstractNum w:abstractNumId="35" w15:restartNumberingAfterBreak="0">
    <w:nsid w:val="621E5655"/>
    <w:multiLevelType w:val="multilevel"/>
    <w:tmpl w:val="85CA2C1E"/>
    <w:numStyleLink w:val="RKpunktlista"/>
  </w:abstractNum>
  <w:abstractNum w:abstractNumId="36" w15:restartNumberingAfterBreak="0">
    <w:nsid w:val="62A7665E"/>
    <w:multiLevelType w:val="multilevel"/>
    <w:tmpl w:val="70D898A8"/>
    <w:numStyleLink w:val="RKstrecklista"/>
  </w:abstractNum>
  <w:abstractNum w:abstractNumId="37" w15:restartNumberingAfterBreak="0">
    <w:nsid w:val="6D1E7806"/>
    <w:multiLevelType w:val="multilevel"/>
    <w:tmpl w:val="70D898A8"/>
    <w:numStyleLink w:val="RKstrecklista"/>
  </w:abstractNum>
  <w:abstractNum w:abstractNumId="38" w15:restartNumberingAfterBreak="0">
    <w:nsid w:val="755223B5"/>
    <w:multiLevelType w:val="multilevel"/>
    <w:tmpl w:val="70D898A8"/>
    <w:numStyleLink w:val="RKstrecklista"/>
  </w:abstractNum>
  <w:num w:numId="1">
    <w:abstractNumId w:val="13"/>
  </w:num>
  <w:num w:numId="2">
    <w:abstractNumId w:val="11"/>
  </w:num>
  <w:num w:numId="3">
    <w:abstractNumId w:val="12"/>
  </w:num>
  <w:num w:numId="4">
    <w:abstractNumId w:val="10"/>
  </w:num>
  <w:num w:numId="5">
    <w:abstractNumId w:val="0"/>
  </w:num>
  <w:num w:numId="6">
    <w:abstractNumId w:val="9"/>
  </w:num>
  <w:num w:numId="7">
    <w:abstractNumId w:val="3"/>
  </w:num>
  <w:num w:numId="8">
    <w:abstractNumId w:val="23"/>
  </w:num>
  <w:num w:numId="9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0">
    <w:abstractNumId w:val="31"/>
  </w:num>
  <w:num w:numId="11">
    <w:abstractNumId w:val="21"/>
  </w:num>
  <w:num w:numId="12">
    <w:abstractNumId w:val="21"/>
    <w:lvlOverride w:ilvl="0">
      <w:startOverride w:val="7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3">
    <w:abstractNumId w:val="7"/>
  </w:num>
  <w:num w:numId="14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5">
    <w:abstractNumId w:val="18"/>
  </w:num>
  <w:num w:numId="16">
    <w:abstractNumId w:val="27"/>
  </w:num>
  <w:num w:numId="17">
    <w:abstractNumId w:val="32"/>
  </w:num>
  <w:num w:numId="18">
    <w:abstractNumId w:val="8"/>
  </w:num>
  <w:num w:numId="19">
    <w:abstractNumId w:val="38"/>
  </w:num>
  <w:num w:numId="20">
    <w:abstractNumId w:val="36"/>
  </w:num>
  <w:num w:numId="21">
    <w:abstractNumId w:val="14"/>
  </w:num>
  <w:num w:numId="22">
    <w:abstractNumId w:val="20"/>
  </w:num>
  <w:num w:numId="23">
    <w:abstractNumId w:val="16"/>
  </w:num>
  <w:num w:numId="24">
    <w:abstractNumId w:val="4"/>
  </w:num>
  <w:num w:numId="25">
    <w:abstractNumId w:val="22"/>
  </w:num>
  <w:num w:numId="26">
    <w:abstractNumId w:val="33"/>
  </w:num>
  <w:num w:numId="27">
    <w:abstractNumId w:val="1"/>
    <w:lvlOverride w:ilvl="1">
      <w:lvl w:ilvl="1">
        <w:start w:val="1"/>
        <w:numFmt w:val="decimal"/>
        <w:pStyle w:val="Numreradlista"/>
        <w:lvlText w:val="%2."/>
        <w:lvlJc w:val="left"/>
        <w:pPr>
          <w:ind w:left="284" w:hanging="284"/>
        </w:pPr>
        <w:rPr>
          <w:rFonts w:hint="default"/>
        </w:rPr>
      </w:lvl>
    </w:lvlOverride>
  </w:num>
  <w:num w:numId="28">
    <w:abstractNumId w:val="30"/>
  </w:num>
  <w:num w:numId="29">
    <w:abstractNumId w:val="19"/>
  </w:num>
  <w:num w:numId="30">
    <w:abstractNumId w:val="24"/>
  </w:num>
  <w:num w:numId="31">
    <w:abstractNumId w:val="34"/>
  </w:num>
  <w:num w:numId="32">
    <w:abstractNumId w:val="35"/>
  </w:num>
  <w:num w:numId="33">
    <w:abstractNumId w:val="37"/>
  </w:num>
  <w:num w:numId="34">
    <w:abstractNumId w:val="25"/>
  </w:num>
  <w:num w:numId="35">
    <w:abstractNumId w:val="29"/>
  </w:num>
  <w:num w:numId="36">
    <w:abstractNumId w:val="26"/>
  </w:num>
  <w:num w:numId="37">
    <w:abstractNumId w:val="6"/>
  </w:num>
  <w:num w:numId="38">
    <w:abstractNumId w:val="5"/>
  </w:num>
  <w:num w:numId="39">
    <w:abstractNumId w:val="2"/>
  </w:num>
  <w:num w:numId="40">
    <w:abstractNumId w:val="17"/>
  </w:num>
  <w:num w:numId="41">
    <w:abstractNumId w:val="28"/>
  </w:num>
  <w:num w:numId="42">
    <w:abstractNumId w:val="15"/>
  </w:num>
  <w:numIdMacAtCleanup w:val="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mirrorMargins/>
  <w:proofState w:spelling="clean" w:grammar="clean"/>
  <w:defaultTabStop w:val="1304"/>
  <w:hyphenationZone w:val="425"/>
  <w:evenAndOddHeaders/>
  <w:characterSpacingControl w:val="doNotCompress"/>
  <w:hdrShapeDefaults>
    <o:shapedefaults v:ext="edit" spidmax="55297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1C77C2"/>
    <w:rsid w:val="000003E4"/>
    <w:rsid w:val="000023F8"/>
    <w:rsid w:val="000106C3"/>
    <w:rsid w:val="000127FF"/>
    <w:rsid w:val="000140A3"/>
    <w:rsid w:val="000163C7"/>
    <w:rsid w:val="00016819"/>
    <w:rsid w:val="00016AA4"/>
    <w:rsid w:val="000211BF"/>
    <w:rsid w:val="00025171"/>
    <w:rsid w:val="000276E3"/>
    <w:rsid w:val="00032E6D"/>
    <w:rsid w:val="00040A0F"/>
    <w:rsid w:val="00043AB1"/>
    <w:rsid w:val="00045D92"/>
    <w:rsid w:val="00046417"/>
    <w:rsid w:val="00047664"/>
    <w:rsid w:val="00051FB4"/>
    <w:rsid w:val="00055486"/>
    <w:rsid w:val="00061989"/>
    <w:rsid w:val="000631A9"/>
    <w:rsid w:val="00064F38"/>
    <w:rsid w:val="00072689"/>
    <w:rsid w:val="000761F8"/>
    <w:rsid w:val="0008203A"/>
    <w:rsid w:val="00085EFF"/>
    <w:rsid w:val="000879B3"/>
    <w:rsid w:val="0009544E"/>
    <w:rsid w:val="00096CFD"/>
    <w:rsid w:val="000A1209"/>
    <w:rsid w:val="000A40DD"/>
    <w:rsid w:val="000A6489"/>
    <w:rsid w:val="000A66BE"/>
    <w:rsid w:val="000A6F2D"/>
    <w:rsid w:val="000B3DDA"/>
    <w:rsid w:val="000B7DEE"/>
    <w:rsid w:val="000C0142"/>
    <w:rsid w:val="000C0772"/>
    <w:rsid w:val="000C5CDD"/>
    <w:rsid w:val="000C7233"/>
    <w:rsid w:val="000D4653"/>
    <w:rsid w:val="000E6A30"/>
    <w:rsid w:val="000E7DA9"/>
    <w:rsid w:val="000F4DD6"/>
    <w:rsid w:val="001028C5"/>
    <w:rsid w:val="00107129"/>
    <w:rsid w:val="00110C85"/>
    <w:rsid w:val="00113CC6"/>
    <w:rsid w:val="00115516"/>
    <w:rsid w:val="00116299"/>
    <w:rsid w:val="00122565"/>
    <w:rsid w:val="0012360F"/>
    <w:rsid w:val="00131972"/>
    <w:rsid w:val="0013464D"/>
    <w:rsid w:val="00135343"/>
    <w:rsid w:val="00144361"/>
    <w:rsid w:val="001531B4"/>
    <w:rsid w:val="001553AD"/>
    <w:rsid w:val="00155500"/>
    <w:rsid w:val="0015714A"/>
    <w:rsid w:val="00157EF7"/>
    <w:rsid w:val="00165DEB"/>
    <w:rsid w:val="00166139"/>
    <w:rsid w:val="00174E46"/>
    <w:rsid w:val="00175A45"/>
    <w:rsid w:val="00181DAB"/>
    <w:rsid w:val="00185AD6"/>
    <w:rsid w:val="0019074D"/>
    <w:rsid w:val="001A0FB9"/>
    <w:rsid w:val="001A465E"/>
    <w:rsid w:val="001A4767"/>
    <w:rsid w:val="001A6FAB"/>
    <w:rsid w:val="001B0B10"/>
    <w:rsid w:val="001B7CDA"/>
    <w:rsid w:val="001C0BE5"/>
    <w:rsid w:val="001C2C98"/>
    <w:rsid w:val="001C4647"/>
    <w:rsid w:val="001C77C2"/>
    <w:rsid w:val="001D0157"/>
    <w:rsid w:val="001D0638"/>
    <w:rsid w:val="001D3465"/>
    <w:rsid w:val="001D4287"/>
    <w:rsid w:val="001D7D3E"/>
    <w:rsid w:val="001F5CE5"/>
    <w:rsid w:val="001F7424"/>
    <w:rsid w:val="001F782A"/>
    <w:rsid w:val="00203904"/>
    <w:rsid w:val="00203FAB"/>
    <w:rsid w:val="0020543F"/>
    <w:rsid w:val="00211E15"/>
    <w:rsid w:val="002132D5"/>
    <w:rsid w:val="00233E31"/>
    <w:rsid w:val="00235765"/>
    <w:rsid w:val="002367E5"/>
    <w:rsid w:val="00244011"/>
    <w:rsid w:val="00245ED5"/>
    <w:rsid w:val="00252C4D"/>
    <w:rsid w:val="00263274"/>
    <w:rsid w:val="002675C4"/>
    <w:rsid w:val="00277C5D"/>
    <w:rsid w:val="002859A1"/>
    <w:rsid w:val="00287045"/>
    <w:rsid w:val="0029293D"/>
    <w:rsid w:val="00292E0F"/>
    <w:rsid w:val="00294B19"/>
    <w:rsid w:val="00295C59"/>
    <w:rsid w:val="00297A80"/>
    <w:rsid w:val="002A1E80"/>
    <w:rsid w:val="002B01BF"/>
    <w:rsid w:val="002B12FD"/>
    <w:rsid w:val="002C14EF"/>
    <w:rsid w:val="002C1EBF"/>
    <w:rsid w:val="002C49A5"/>
    <w:rsid w:val="002D09C9"/>
    <w:rsid w:val="002E219E"/>
    <w:rsid w:val="002E5F6A"/>
    <w:rsid w:val="002E60D4"/>
    <w:rsid w:val="002E6268"/>
    <w:rsid w:val="002F1205"/>
    <w:rsid w:val="002F338B"/>
    <w:rsid w:val="002F434A"/>
    <w:rsid w:val="002F4A14"/>
    <w:rsid w:val="002F4DD9"/>
    <w:rsid w:val="0031012B"/>
    <w:rsid w:val="00311370"/>
    <w:rsid w:val="00312E5A"/>
    <w:rsid w:val="00317CC4"/>
    <w:rsid w:val="00320896"/>
    <w:rsid w:val="00327E6C"/>
    <w:rsid w:val="00332455"/>
    <w:rsid w:val="00335E29"/>
    <w:rsid w:val="00342D4D"/>
    <w:rsid w:val="00344E28"/>
    <w:rsid w:val="0034791C"/>
    <w:rsid w:val="00351E66"/>
    <w:rsid w:val="0035347F"/>
    <w:rsid w:val="0035356C"/>
    <w:rsid w:val="00355582"/>
    <w:rsid w:val="003605D4"/>
    <w:rsid w:val="00360677"/>
    <w:rsid w:val="003612EA"/>
    <w:rsid w:val="00361ABA"/>
    <w:rsid w:val="00362B62"/>
    <w:rsid w:val="0037021E"/>
    <w:rsid w:val="00371D07"/>
    <w:rsid w:val="00376669"/>
    <w:rsid w:val="00381C02"/>
    <w:rsid w:val="003824B7"/>
    <w:rsid w:val="0038525D"/>
    <w:rsid w:val="00385C7A"/>
    <w:rsid w:val="00390A6D"/>
    <w:rsid w:val="00397521"/>
    <w:rsid w:val="003A1544"/>
    <w:rsid w:val="003B024C"/>
    <w:rsid w:val="003B0EF7"/>
    <w:rsid w:val="003B26C6"/>
    <w:rsid w:val="003B2F41"/>
    <w:rsid w:val="003B735E"/>
    <w:rsid w:val="003C0194"/>
    <w:rsid w:val="003D02E8"/>
    <w:rsid w:val="003D0E6F"/>
    <w:rsid w:val="003D565A"/>
    <w:rsid w:val="003E1270"/>
    <w:rsid w:val="003E2C6E"/>
    <w:rsid w:val="003E3D11"/>
    <w:rsid w:val="003E4276"/>
    <w:rsid w:val="003F2744"/>
    <w:rsid w:val="003F3D8A"/>
    <w:rsid w:val="003F6CBA"/>
    <w:rsid w:val="003F72DD"/>
    <w:rsid w:val="00406501"/>
    <w:rsid w:val="00414A77"/>
    <w:rsid w:val="004158C3"/>
    <w:rsid w:val="0042549F"/>
    <w:rsid w:val="0042561B"/>
    <w:rsid w:val="0042584F"/>
    <w:rsid w:val="00432371"/>
    <w:rsid w:val="004457A0"/>
    <w:rsid w:val="00446747"/>
    <w:rsid w:val="004506DF"/>
    <w:rsid w:val="00452D99"/>
    <w:rsid w:val="00454D1F"/>
    <w:rsid w:val="00465E66"/>
    <w:rsid w:val="004727BD"/>
    <w:rsid w:val="00472DDC"/>
    <w:rsid w:val="004734CD"/>
    <w:rsid w:val="00477ABF"/>
    <w:rsid w:val="00484FCB"/>
    <w:rsid w:val="00487BE9"/>
    <w:rsid w:val="00490ACA"/>
    <w:rsid w:val="004917D3"/>
    <w:rsid w:val="004A4D23"/>
    <w:rsid w:val="004B1348"/>
    <w:rsid w:val="004B5C2E"/>
    <w:rsid w:val="004B6A37"/>
    <w:rsid w:val="004B771E"/>
    <w:rsid w:val="004C3AEF"/>
    <w:rsid w:val="004C5372"/>
    <w:rsid w:val="004C6EBB"/>
    <w:rsid w:val="004C70F2"/>
    <w:rsid w:val="004D6D83"/>
    <w:rsid w:val="004D7475"/>
    <w:rsid w:val="004D7A3D"/>
    <w:rsid w:val="004E0277"/>
    <w:rsid w:val="004E0EBF"/>
    <w:rsid w:val="004E495F"/>
    <w:rsid w:val="004E62A0"/>
    <w:rsid w:val="004F013F"/>
    <w:rsid w:val="004F25AD"/>
    <w:rsid w:val="004F29B2"/>
    <w:rsid w:val="004F4804"/>
    <w:rsid w:val="00500B7A"/>
    <w:rsid w:val="0050181A"/>
    <w:rsid w:val="00504ADE"/>
    <w:rsid w:val="00506A6B"/>
    <w:rsid w:val="0050742E"/>
    <w:rsid w:val="00513F14"/>
    <w:rsid w:val="00515EC7"/>
    <w:rsid w:val="00520FF4"/>
    <w:rsid w:val="005311C5"/>
    <w:rsid w:val="00533460"/>
    <w:rsid w:val="0053355B"/>
    <w:rsid w:val="00535212"/>
    <w:rsid w:val="00536700"/>
    <w:rsid w:val="00537022"/>
    <w:rsid w:val="00537049"/>
    <w:rsid w:val="0054196B"/>
    <w:rsid w:val="005429E7"/>
    <w:rsid w:val="00543866"/>
    <w:rsid w:val="00544938"/>
    <w:rsid w:val="00552E8C"/>
    <w:rsid w:val="00556424"/>
    <w:rsid w:val="00561D74"/>
    <w:rsid w:val="0056410E"/>
    <w:rsid w:val="00564D4D"/>
    <w:rsid w:val="005652A9"/>
    <w:rsid w:val="005722ED"/>
    <w:rsid w:val="00573980"/>
    <w:rsid w:val="00574282"/>
    <w:rsid w:val="00584FCD"/>
    <w:rsid w:val="005870F4"/>
    <w:rsid w:val="005A0098"/>
    <w:rsid w:val="005A0768"/>
    <w:rsid w:val="005A2C12"/>
    <w:rsid w:val="005A3B8A"/>
    <w:rsid w:val="005A72C8"/>
    <w:rsid w:val="005A7EB1"/>
    <w:rsid w:val="005B49A2"/>
    <w:rsid w:val="005C11AF"/>
    <w:rsid w:val="005C2E5B"/>
    <w:rsid w:val="005C3719"/>
    <w:rsid w:val="005C374F"/>
    <w:rsid w:val="005C5DD2"/>
    <w:rsid w:val="005C6100"/>
    <w:rsid w:val="005C639C"/>
    <w:rsid w:val="005D31A4"/>
    <w:rsid w:val="005D3B15"/>
    <w:rsid w:val="005D4339"/>
    <w:rsid w:val="005E1131"/>
    <w:rsid w:val="005E3C87"/>
    <w:rsid w:val="005E5E8D"/>
    <w:rsid w:val="005E7780"/>
    <w:rsid w:val="005F089D"/>
    <w:rsid w:val="005F13BA"/>
    <w:rsid w:val="005F48D9"/>
    <w:rsid w:val="005F4EBB"/>
    <w:rsid w:val="005F7386"/>
    <w:rsid w:val="00601BA2"/>
    <w:rsid w:val="00602FF7"/>
    <w:rsid w:val="006042E5"/>
    <w:rsid w:val="006108D0"/>
    <w:rsid w:val="006115D2"/>
    <w:rsid w:val="00617215"/>
    <w:rsid w:val="00617D56"/>
    <w:rsid w:val="00626B7E"/>
    <w:rsid w:val="00634C6C"/>
    <w:rsid w:val="00640C08"/>
    <w:rsid w:val="0064389E"/>
    <w:rsid w:val="0064723F"/>
    <w:rsid w:val="00650A95"/>
    <w:rsid w:val="0065293C"/>
    <w:rsid w:val="00653AE1"/>
    <w:rsid w:val="006608B9"/>
    <w:rsid w:val="00664D04"/>
    <w:rsid w:val="0066533B"/>
    <w:rsid w:val="00667FC2"/>
    <w:rsid w:val="00670FDB"/>
    <w:rsid w:val="006737AA"/>
    <w:rsid w:val="00674574"/>
    <w:rsid w:val="00676699"/>
    <w:rsid w:val="00676752"/>
    <w:rsid w:val="0068579B"/>
    <w:rsid w:val="00690388"/>
    <w:rsid w:val="006923D1"/>
    <w:rsid w:val="006949B8"/>
    <w:rsid w:val="006A2EEC"/>
    <w:rsid w:val="006B2E43"/>
    <w:rsid w:val="006B6F5C"/>
    <w:rsid w:val="006C1B3A"/>
    <w:rsid w:val="006C671A"/>
    <w:rsid w:val="006D232A"/>
    <w:rsid w:val="006D4A59"/>
    <w:rsid w:val="006D6F79"/>
    <w:rsid w:val="006E0779"/>
    <w:rsid w:val="006E0B12"/>
    <w:rsid w:val="006E234F"/>
    <w:rsid w:val="006E345B"/>
    <w:rsid w:val="006E34F6"/>
    <w:rsid w:val="006E3EAF"/>
    <w:rsid w:val="006E5A48"/>
    <w:rsid w:val="006E5BA0"/>
    <w:rsid w:val="006F1889"/>
    <w:rsid w:val="006F2296"/>
    <w:rsid w:val="006F4745"/>
    <w:rsid w:val="007020D6"/>
    <w:rsid w:val="007030C4"/>
    <w:rsid w:val="007064DA"/>
    <w:rsid w:val="00712EDD"/>
    <w:rsid w:val="007159FE"/>
    <w:rsid w:val="007245D5"/>
    <w:rsid w:val="00735A1B"/>
    <w:rsid w:val="00740AD9"/>
    <w:rsid w:val="00751306"/>
    <w:rsid w:val="007524F1"/>
    <w:rsid w:val="00753EFC"/>
    <w:rsid w:val="00756E53"/>
    <w:rsid w:val="00756EAD"/>
    <w:rsid w:val="00762CDA"/>
    <w:rsid w:val="00763A3D"/>
    <w:rsid w:val="007648F2"/>
    <w:rsid w:val="007705A3"/>
    <w:rsid w:val="00773619"/>
    <w:rsid w:val="0077500F"/>
    <w:rsid w:val="007751D7"/>
    <w:rsid w:val="00777AB3"/>
    <w:rsid w:val="00781161"/>
    <w:rsid w:val="00782D59"/>
    <w:rsid w:val="00787BEC"/>
    <w:rsid w:val="007A0AC8"/>
    <w:rsid w:val="007A2097"/>
    <w:rsid w:val="007A4089"/>
    <w:rsid w:val="007C1483"/>
    <w:rsid w:val="007C15BE"/>
    <w:rsid w:val="007C6631"/>
    <w:rsid w:val="007C6E37"/>
    <w:rsid w:val="007D045C"/>
    <w:rsid w:val="007D6AA7"/>
    <w:rsid w:val="007E44F8"/>
    <w:rsid w:val="007E70C6"/>
    <w:rsid w:val="007F5652"/>
    <w:rsid w:val="007F7E7C"/>
    <w:rsid w:val="008054AE"/>
    <w:rsid w:val="00806287"/>
    <w:rsid w:val="00811E52"/>
    <w:rsid w:val="008141FF"/>
    <w:rsid w:val="0081778B"/>
    <w:rsid w:val="008212D3"/>
    <w:rsid w:val="00823968"/>
    <w:rsid w:val="00830602"/>
    <w:rsid w:val="008321F8"/>
    <w:rsid w:val="008449F4"/>
    <w:rsid w:val="008463D8"/>
    <w:rsid w:val="008478BB"/>
    <w:rsid w:val="008524DA"/>
    <w:rsid w:val="00853C1F"/>
    <w:rsid w:val="00862380"/>
    <w:rsid w:val="00863AA1"/>
    <w:rsid w:val="00863C1F"/>
    <w:rsid w:val="00863FAF"/>
    <w:rsid w:val="008755CD"/>
    <w:rsid w:val="0087615E"/>
    <w:rsid w:val="0087670C"/>
    <w:rsid w:val="00876795"/>
    <w:rsid w:val="00882820"/>
    <w:rsid w:val="00884729"/>
    <w:rsid w:val="00884D66"/>
    <w:rsid w:val="008857B8"/>
    <w:rsid w:val="00890F70"/>
    <w:rsid w:val="0089348E"/>
    <w:rsid w:val="008937E3"/>
    <w:rsid w:val="00897BD6"/>
    <w:rsid w:val="008A48C1"/>
    <w:rsid w:val="008B1C1B"/>
    <w:rsid w:val="008B48D7"/>
    <w:rsid w:val="008B5B8D"/>
    <w:rsid w:val="008B6943"/>
    <w:rsid w:val="008C6FA5"/>
    <w:rsid w:val="008C728F"/>
    <w:rsid w:val="008D5418"/>
    <w:rsid w:val="008E1047"/>
    <w:rsid w:val="008E2F90"/>
    <w:rsid w:val="008E3691"/>
    <w:rsid w:val="008E434C"/>
    <w:rsid w:val="008E643A"/>
    <w:rsid w:val="008F0389"/>
    <w:rsid w:val="008F0733"/>
    <w:rsid w:val="008F1C33"/>
    <w:rsid w:val="008F2013"/>
    <w:rsid w:val="008F61C6"/>
    <w:rsid w:val="008F69F3"/>
    <w:rsid w:val="008F7951"/>
    <w:rsid w:val="00900A87"/>
    <w:rsid w:val="009026BB"/>
    <w:rsid w:val="00906FC8"/>
    <w:rsid w:val="00914A74"/>
    <w:rsid w:val="00914B3D"/>
    <w:rsid w:val="00915BF3"/>
    <w:rsid w:val="009161B5"/>
    <w:rsid w:val="009205B3"/>
    <w:rsid w:val="00922E83"/>
    <w:rsid w:val="00925B64"/>
    <w:rsid w:val="0093096C"/>
    <w:rsid w:val="00932F55"/>
    <w:rsid w:val="00936B1B"/>
    <w:rsid w:val="009415C3"/>
    <w:rsid w:val="0094324D"/>
    <w:rsid w:val="00947731"/>
    <w:rsid w:val="00951955"/>
    <w:rsid w:val="00952E29"/>
    <w:rsid w:val="00953D04"/>
    <w:rsid w:val="00955249"/>
    <w:rsid w:val="00971225"/>
    <w:rsid w:val="0097595E"/>
    <w:rsid w:val="00975EA3"/>
    <w:rsid w:val="00980016"/>
    <w:rsid w:val="009831A0"/>
    <w:rsid w:val="00986A4F"/>
    <w:rsid w:val="00987008"/>
    <w:rsid w:val="009A2FDF"/>
    <w:rsid w:val="009A46D7"/>
    <w:rsid w:val="009A4FDE"/>
    <w:rsid w:val="009A51D0"/>
    <w:rsid w:val="009A7B86"/>
    <w:rsid w:val="009B0C18"/>
    <w:rsid w:val="009C0F31"/>
    <w:rsid w:val="009C2B67"/>
    <w:rsid w:val="009C3850"/>
    <w:rsid w:val="009C38E8"/>
    <w:rsid w:val="009C4BAE"/>
    <w:rsid w:val="009C5051"/>
    <w:rsid w:val="009C52B1"/>
    <w:rsid w:val="009C61A6"/>
    <w:rsid w:val="009C6229"/>
    <w:rsid w:val="009D1AD6"/>
    <w:rsid w:val="009D6A5E"/>
    <w:rsid w:val="009D7B25"/>
    <w:rsid w:val="009D7EF0"/>
    <w:rsid w:val="009E3DD3"/>
    <w:rsid w:val="009F1106"/>
    <w:rsid w:val="009F2AC6"/>
    <w:rsid w:val="009F38FB"/>
    <w:rsid w:val="00A007A5"/>
    <w:rsid w:val="00A118D8"/>
    <w:rsid w:val="00A11C77"/>
    <w:rsid w:val="00A13A71"/>
    <w:rsid w:val="00A16183"/>
    <w:rsid w:val="00A177C7"/>
    <w:rsid w:val="00A20FD6"/>
    <w:rsid w:val="00A2108E"/>
    <w:rsid w:val="00A22920"/>
    <w:rsid w:val="00A22B78"/>
    <w:rsid w:val="00A27C03"/>
    <w:rsid w:val="00A30AE8"/>
    <w:rsid w:val="00A32406"/>
    <w:rsid w:val="00A32BF1"/>
    <w:rsid w:val="00A32CB4"/>
    <w:rsid w:val="00A401C4"/>
    <w:rsid w:val="00A4086F"/>
    <w:rsid w:val="00A46AD1"/>
    <w:rsid w:val="00A476E3"/>
    <w:rsid w:val="00A538A3"/>
    <w:rsid w:val="00A640C6"/>
    <w:rsid w:val="00A643CF"/>
    <w:rsid w:val="00A738F0"/>
    <w:rsid w:val="00A73FCD"/>
    <w:rsid w:val="00A76360"/>
    <w:rsid w:val="00A77512"/>
    <w:rsid w:val="00A82617"/>
    <w:rsid w:val="00A851EA"/>
    <w:rsid w:val="00A8548C"/>
    <w:rsid w:val="00A856B5"/>
    <w:rsid w:val="00A858C5"/>
    <w:rsid w:val="00A8707F"/>
    <w:rsid w:val="00A932B0"/>
    <w:rsid w:val="00A937DF"/>
    <w:rsid w:val="00A950D5"/>
    <w:rsid w:val="00AA1AF4"/>
    <w:rsid w:val="00AA5DA5"/>
    <w:rsid w:val="00AA73CB"/>
    <w:rsid w:val="00AB35DF"/>
    <w:rsid w:val="00AB67EF"/>
    <w:rsid w:val="00AC3E3B"/>
    <w:rsid w:val="00AC484C"/>
    <w:rsid w:val="00AC79A0"/>
    <w:rsid w:val="00AD1628"/>
    <w:rsid w:val="00AD6662"/>
    <w:rsid w:val="00AE121A"/>
    <w:rsid w:val="00AE41F9"/>
    <w:rsid w:val="00AE4508"/>
    <w:rsid w:val="00AE553C"/>
    <w:rsid w:val="00AF1194"/>
    <w:rsid w:val="00AF283E"/>
    <w:rsid w:val="00AF2C80"/>
    <w:rsid w:val="00AF4655"/>
    <w:rsid w:val="00AF7BE2"/>
    <w:rsid w:val="00B0103B"/>
    <w:rsid w:val="00B0163B"/>
    <w:rsid w:val="00B04D10"/>
    <w:rsid w:val="00B07126"/>
    <w:rsid w:val="00B07A32"/>
    <w:rsid w:val="00B21971"/>
    <w:rsid w:val="00B21F89"/>
    <w:rsid w:val="00B22069"/>
    <w:rsid w:val="00B272AD"/>
    <w:rsid w:val="00B32167"/>
    <w:rsid w:val="00B36F45"/>
    <w:rsid w:val="00B40CA5"/>
    <w:rsid w:val="00B425C2"/>
    <w:rsid w:val="00B42712"/>
    <w:rsid w:val="00B439B9"/>
    <w:rsid w:val="00B43E6A"/>
    <w:rsid w:val="00B444D4"/>
    <w:rsid w:val="00B50A9C"/>
    <w:rsid w:val="00B50C12"/>
    <w:rsid w:val="00B50DBD"/>
    <w:rsid w:val="00B5439B"/>
    <w:rsid w:val="00B61F4F"/>
    <w:rsid w:val="00B6470E"/>
    <w:rsid w:val="00B669F3"/>
    <w:rsid w:val="00B711B7"/>
    <w:rsid w:val="00B72B1A"/>
    <w:rsid w:val="00B76245"/>
    <w:rsid w:val="00B7625D"/>
    <w:rsid w:val="00B81B6C"/>
    <w:rsid w:val="00B82B71"/>
    <w:rsid w:val="00B92D32"/>
    <w:rsid w:val="00B9461D"/>
    <w:rsid w:val="00BA4396"/>
    <w:rsid w:val="00BA6701"/>
    <w:rsid w:val="00BA760C"/>
    <w:rsid w:val="00BA79AD"/>
    <w:rsid w:val="00BB23D7"/>
    <w:rsid w:val="00BB4010"/>
    <w:rsid w:val="00BC0372"/>
    <w:rsid w:val="00BC06AC"/>
    <w:rsid w:val="00BC4B2B"/>
    <w:rsid w:val="00BC4EBF"/>
    <w:rsid w:val="00BD1624"/>
    <w:rsid w:val="00BD6947"/>
    <w:rsid w:val="00BD794E"/>
    <w:rsid w:val="00BE673F"/>
    <w:rsid w:val="00BE67A7"/>
    <w:rsid w:val="00BF449B"/>
    <w:rsid w:val="00BF5F66"/>
    <w:rsid w:val="00C015F7"/>
    <w:rsid w:val="00C026B4"/>
    <w:rsid w:val="00C0514A"/>
    <w:rsid w:val="00C05B93"/>
    <w:rsid w:val="00C06FD5"/>
    <w:rsid w:val="00C13B63"/>
    <w:rsid w:val="00C17119"/>
    <w:rsid w:val="00C24C3D"/>
    <w:rsid w:val="00C250F3"/>
    <w:rsid w:val="00C3241F"/>
    <w:rsid w:val="00C3691B"/>
    <w:rsid w:val="00C37E3A"/>
    <w:rsid w:val="00C47A8A"/>
    <w:rsid w:val="00C511B9"/>
    <w:rsid w:val="00C544DB"/>
    <w:rsid w:val="00C54F93"/>
    <w:rsid w:val="00C57E30"/>
    <w:rsid w:val="00C60629"/>
    <w:rsid w:val="00C6365E"/>
    <w:rsid w:val="00C67150"/>
    <w:rsid w:val="00C70289"/>
    <w:rsid w:val="00C71644"/>
    <w:rsid w:val="00C716D6"/>
    <w:rsid w:val="00C746D2"/>
    <w:rsid w:val="00C76EC8"/>
    <w:rsid w:val="00C779B1"/>
    <w:rsid w:val="00C77C20"/>
    <w:rsid w:val="00C8425B"/>
    <w:rsid w:val="00C87216"/>
    <w:rsid w:val="00C92EDF"/>
    <w:rsid w:val="00C95AD1"/>
    <w:rsid w:val="00C969C3"/>
    <w:rsid w:val="00C97F02"/>
    <w:rsid w:val="00CA1B36"/>
    <w:rsid w:val="00CA644F"/>
    <w:rsid w:val="00CB67B4"/>
    <w:rsid w:val="00CC3895"/>
    <w:rsid w:val="00CC7633"/>
    <w:rsid w:val="00CC7E2B"/>
    <w:rsid w:val="00CD3194"/>
    <w:rsid w:val="00CD41FA"/>
    <w:rsid w:val="00CE0113"/>
    <w:rsid w:val="00CE501F"/>
    <w:rsid w:val="00CE5186"/>
    <w:rsid w:val="00CF0598"/>
    <w:rsid w:val="00CF2B9C"/>
    <w:rsid w:val="00CF3470"/>
    <w:rsid w:val="00CF3744"/>
    <w:rsid w:val="00D04A47"/>
    <w:rsid w:val="00D04EC3"/>
    <w:rsid w:val="00D143D5"/>
    <w:rsid w:val="00D332B5"/>
    <w:rsid w:val="00D42F0C"/>
    <w:rsid w:val="00D465BF"/>
    <w:rsid w:val="00D50784"/>
    <w:rsid w:val="00D51C77"/>
    <w:rsid w:val="00D51E13"/>
    <w:rsid w:val="00D551C9"/>
    <w:rsid w:val="00D75981"/>
    <w:rsid w:val="00D76584"/>
    <w:rsid w:val="00D82112"/>
    <w:rsid w:val="00D9256D"/>
    <w:rsid w:val="00D92C98"/>
    <w:rsid w:val="00D9410D"/>
    <w:rsid w:val="00D947BA"/>
    <w:rsid w:val="00DA524D"/>
    <w:rsid w:val="00DB3C2B"/>
    <w:rsid w:val="00DB5937"/>
    <w:rsid w:val="00DC2025"/>
    <w:rsid w:val="00DC66E3"/>
    <w:rsid w:val="00DD0910"/>
    <w:rsid w:val="00DD1584"/>
    <w:rsid w:val="00DD26CE"/>
    <w:rsid w:val="00DD706C"/>
    <w:rsid w:val="00DD7177"/>
    <w:rsid w:val="00DE4A8A"/>
    <w:rsid w:val="00DE54BC"/>
    <w:rsid w:val="00DE581C"/>
    <w:rsid w:val="00DE62BC"/>
    <w:rsid w:val="00DE6481"/>
    <w:rsid w:val="00DF5E55"/>
    <w:rsid w:val="00E01018"/>
    <w:rsid w:val="00E05B09"/>
    <w:rsid w:val="00E07DD1"/>
    <w:rsid w:val="00E169B3"/>
    <w:rsid w:val="00E22AC9"/>
    <w:rsid w:val="00E24CE3"/>
    <w:rsid w:val="00E2570A"/>
    <w:rsid w:val="00E2734F"/>
    <w:rsid w:val="00E444C3"/>
    <w:rsid w:val="00E46004"/>
    <w:rsid w:val="00E465F6"/>
    <w:rsid w:val="00E52261"/>
    <w:rsid w:val="00E66945"/>
    <w:rsid w:val="00E672A6"/>
    <w:rsid w:val="00E678BE"/>
    <w:rsid w:val="00E722DB"/>
    <w:rsid w:val="00E72816"/>
    <w:rsid w:val="00E72942"/>
    <w:rsid w:val="00E77951"/>
    <w:rsid w:val="00E77BE5"/>
    <w:rsid w:val="00E80DA0"/>
    <w:rsid w:val="00E823D2"/>
    <w:rsid w:val="00E90753"/>
    <w:rsid w:val="00E93706"/>
    <w:rsid w:val="00E93AE3"/>
    <w:rsid w:val="00E95F4E"/>
    <w:rsid w:val="00EA1F6C"/>
    <w:rsid w:val="00EA4366"/>
    <w:rsid w:val="00EA7762"/>
    <w:rsid w:val="00EB2528"/>
    <w:rsid w:val="00EC3063"/>
    <w:rsid w:val="00EC442C"/>
    <w:rsid w:val="00ED0110"/>
    <w:rsid w:val="00ED5748"/>
    <w:rsid w:val="00ED633C"/>
    <w:rsid w:val="00EE1584"/>
    <w:rsid w:val="00EE5595"/>
    <w:rsid w:val="00EF34A0"/>
    <w:rsid w:val="00EF74DE"/>
    <w:rsid w:val="00F007F3"/>
    <w:rsid w:val="00F00C64"/>
    <w:rsid w:val="00F05B4E"/>
    <w:rsid w:val="00F10357"/>
    <w:rsid w:val="00F11470"/>
    <w:rsid w:val="00F11605"/>
    <w:rsid w:val="00F12A03"/>
    <w:rsid w:val="00F13B4D"/>
    <w:rsid w:val="00F16A9C"/>
    <w:rsid w:val="00F2059E"/>
    <w:rsid w:val="00F214E2"/>
    <w:rsid w:val="00F2564E"/>
    <w:rsid w:val="00F26BD8"/>
    <w:rsid w:val="00F301F8"/>
    <w:rsid w:val="00F31501"/>
    <w:rsid w:val="00F323C1"/>
    <w:rsid w:val="00F478C5"/>
    <w:rsid w:val="00F50DDC"/>
    <w:rsid w:val="00F615FB"/>
    <w:rsid w:val="00F66903"/>
    <w:rsid w:val="00F67AA9"/>
    <w:rsid w:val="00F7204B"/>
    <w:rsid w:val="00F72DEB"/>
    <w:rsid w:val="00F77EB6"/>
    <w:rsid w:val="00F8009C"/>
    <w:rsid w:val="00F8033E"/>
    <w:rsid w:val="00F83776"/>
    <w:rsid w:val="00F85211"/>
    <w:rsid w:val="00F862EE"/>
    <w:rsid w:val="00F874C2"/>
    <w:rsid w:val="00F93877"/>
    <w:rsid w:val="00F965F7"/>
    <w:rsid w:val="00FA1E93"/>
    <w:rsid w:val="00FA2081"/>
    <w:rsid w:val="00FA60BB"/>
    <w:rsid w:val="00FA63CA"/>
    <w:rsid w:val="00FB0984"/>
    <w:rsid w:val="00FB2317"/>
    <w:rsid w:val="00FB2D6C"/>
    <w:rsid w:val="00FB78A1"/>
    <w:rsid w:val="00FC0765"/>
    <w:rsid w:val="00FC2CFD"/>
    <w:rsid w:val="00FC6786"/>
    <w:rsid w:val="00FC6E2D"/>
    <w:rsid w:val="00FC6F89"/>
    <w:rsid w:val="00FC772B"/>
    <w:rsid w:val="00FD5004"/>
    <w:rsid w:val="00FD695E"/>
    <w:rsid w:val="00FE09D4"/>
    <w:rsid w:val="00FE0AB2"/>
    <w:rsid w:val="00FE0C4D"/>
    <w:rsid w:val="00FE104B"/>
    <w:rsid w:val="00FE2333"/>
    <w:rsid w:val="00FE41DC"/>
    <w:rsid w:val="00FF324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55297"/>
    <o:shapelayout v:ext="edit">
      <o:idmap v:ext="edit" data="1"/>
    </o:shapelayout>
  </w:shapeDefaults>
  <w:decimalSymbol w:val=","/>
  <w:listSeparator w:val=";"/>
  <w14:docId w14:val="0D61FB9D"/>
  <w15:docId w15:val="{0AEE6652-CD10-4848-A140-53090C364EB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200" w:line="2" w:lineRule="auto"/>
      </w:pPr>
    </w:pPrDefault>
  </w:docDefaults>
  <w:latentStyles w:defLockedState="0" w:defUIPriority="99" w:defSemiHidden="0" w:defUnhideWhenUsed="0" w:defQFormat="0" w:count="377">
    <w:lsdException w:name="Normal" w:semiHidden="1" w:uiPriority="4"/>
    <w:lsdException w:name="heading 1" w:semiHidden="1" w:uiPriority="0" w:qFormat="1"/>
    <w:lsdException w:name="heading 2" w:semiHidden="1" w:uiPriority="0" w:qFormat="1"/>
    <w:lsdException w:name="heading 3" w:semiHidden="1" w:uiPriority="0" w:qFormat="1"/>
    <w:lsdException w:name="heading 4" w:semiHidden="1" w:uiPriority="0" w:qFormat="1"/>
    <w:lsdException w:name="heading 5" w:semiHidden="1" w:uiPriority="0" w:qFormat="1"/>
    <w:lsdException w:name="heading 6" w:semiHidden="1" w:uiPriority="0" w:qFormat="1"/>
    <w:lsdException w:name="heading 7" w:semiHidden="1" w:uiPriority="0" w:qFormat="1"/>
    <w:lsdException w:name="heading 8" w:semiHidden="1" w:uiPriority="0" w:qFormat="1"/>
    <w:lsdException w:name="heading 9" w:semiHidden="1" w:uiPriority="0" w:qFormat="1"/>
    <w:lsdException w:name="index 1" w:semiHidden="1"/>
    <w:lsdException w:name="index 2" w:semiHidden="1"/>
    <w:lsdException w:name="index 3" w:semiHidden="1"/>
    <w:lsdException w:name="index 4" w:semiHidden="1"/>
    <w:lsdException w:name="index 5" w:semiHidden="1"/>
    <w:lsdException w:name="index 6" w:semiHidden="1"/>
    <w:lsdException w:name="index 7" w:semiHidden="1"/>
    <w:lsdException w:name="index 8" w:semiHidden="1"/>
    <w:lsdException w:name="index 9" w:semiHidden="1"/>
    <w:lsdException w:name="toc 1" w:semiHidden="1" w:uiPriority="39"/>
    <w:lsdException w:name="toc 2" w:semiHidden="1" w:uiPriority="39"/>
    <w:lsdException w:name="toc 3" w:semiHidden="1" w:uiPriority="39"/>
    <w:lsdException w:name="toc 4" w:semiHidden="1" w:uiPriority="39"/>
    <w:lsdException w:name="toc 5" w:semiHidden="1" w:uiPriority="39"/>
    <w:lsdException w:name="toc 6" w:semiHidden="1" w:uiPriority="39"/>
    <w:lsdException w:name="toc 7" w:semiHidden="1" w:uiPriority="39"/>
    <w:lsdException w:name="toc 8" w:semiHidden="1" w:uiPriority="39"/>
    <w:lsdException w:name="toc 9" w:semiHidden="1" w:uiPriority="39"/>
    <w:lsdException w:name="Normal Indent" w:semiHidden="1"/>
    <w:lsdException w:name="footnote text" w:semiHidden="1" w:uiPriority="4"/>
    <w:lsdException w:name="annotation text" w:semiHidden="1"/>
    <w:lsdException w:name="header" w:semiHidden="1" w:uiPriority="0"/>
    <w:lsdException w:name="footer" w:semiHidden="1" w:uiPriority="0"/>
    <w:lsdException w:name="index heading" w:semiHidden="1"/>
    <w:lsdException w:name="caption" w:semiHidden="1" w:uiPriority="35" w:qFormat="1"/>
    <w:lsdException w:name="table of figures" w:semiHidden="1"/>
    <w:lsdException w:name="envelope address" w:semiHidden="1"/>
    <w:lsdException w:name="envelope return" w:semiHidden="1"/>
    <w:lsdException w:name="footnote reference" w:semiHidden="1" w:uiPriority="4"/>
    <w:lsdException w:name="annotation reference" w:semiHidden="1"/>
    <w:lsdException w:name="line number" w:semiHidden="1"/>
    <w:lsdException w:name="page number" w:semiHidden="1"/>
    <w:lsdException w:name="endnote reference" w:semiHidden="1"/>
    <w:lsdException w:name="endnote text" w:semiHidden="1"/>
    <w:lsdException w:name="table of authorities" w:semiHidden="1"/>
    <w:lsdException w:name="macro" w:semiHidden="1"/>
    <w:lsdException w:name="toa heading" w:semiHidden="1"/>
    <w:lsdException w:name="List" w:semiHidden="1"/>
    <w:lsdException w:name="List Bullet" w:semiHidden="1" w:uiPriority="11" w:qFormat="1"/>
    <w:lsdException w:name="List Number" w:semiHidden="1" w:uiPriority="4" w:qFormat="1"/>
    <w:lsdException w:name="List 2" w:semiHidden="1"/>
    <w:lsdException w:name="List 3" w:semiHidden="1"/>
    <w:lsdException w:name="List 4" w:semiHidden="1"/>
    <w:lsdException w:name="List 5" w:semiHidden="1"/>
    <w:lsdException w:name="List Bullet 2" w:semiHidden="1"/>
    <w:lsdException w:name="List Bullet 3" w:semiHidden="1"/>
    <w:lsdException w:name="List Bullet 4" w:semiHidden="1"/>
    <w:lsdException w:name="List Bullet 5" w:semiHidden="1"/>
    <w:lsdException w:name="List Number 2" w:semiHidden="1"/>
    <w:lsdException w:name="List Number 3" w:semiHidden="1"/>
    <w:lsdException w:name="List Number 4" w:semiHidden="1"/>
    <w:lsdException w:name="List Number 5" w:semiHidden="1"/>
    <w:lsdException w:name="Title" w:semiHidden="1" w:uiPriority="10" w:qFormat="1"/>
    <w:lsdException w:name="Closing" w:semiHidden="1"/>
    <w:lsdException w:name="Signature" w:semiHidden="1"/>
    <w:lsdException w:name="Default Paragraph Font" w:semiHidden="1" w:uiPriority="1"/>
    <w:lsdException w:name="Body Text" w:semiHidden="1" w:uiPriority="0" w:qFormat="1"/>
    <w:lsdException w:name="Body Text Indent" w:semiHidden="1" w:uiPriority="0" w:qFormat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/>
    <w:lsdException w:name="Message Header" w:semiHidden="1"/>
    <w:lsdException w:name="Subtitle" w:semiHidden="1" w:uiPriority="11" w:qFormat="1"/>
    <w:lsdException w:name="Salutation" w:semiHidden="1"/>
    <w:lsdException w:name="Date" w:semiHidden="1"/>
    <w:lsdException w:name="Body Text First Indent" w:semiHidden="1"/>
    <w:lsdException w:name="Body Text First Indent 2" w:semiHidden="1"/>
    <w:lsdException w:name="Note Heading" w:semiHidden="1"/>
    <w:lsdException w:name="Body Text 2" w:semiHidden="1"/>
    <w:lsdException w:name="Body Text 3" w:semiHidden="1"/>
    <w:lsdException w:name="Body Text Indent 2" w:semiHidden="1"/>
    <w:lsdException w:name="Body Text Indent 3" w:semiHidden="1"/>
    <w:lsdException w:name="Block Text" w:semiHidden="1"/>
    <w:lsdException w:name="Hyperlink" w:semiHidden="1"/>
    <w:lsdException w:name="FollowedHyperlink" w:semiHidden="1"/>
    <w:lsdException w:name="Strong" w:semiHidden="1" w:uiPriority="22" w:qFormat="1"/>
    <w:lsdException w:name="Emphasis" w:semiHidden="1" w:uiPriority="20" w:qFormat="1"/>
    <w:lsdException w:name="Document Map" w:semiHidden="1"/>
    <w:lsdException w:name="Plain Text" w:semiHidden="1"/>
    <w:lsdException w:name="E-mail Signature" w:semiHidden="1"/>
    <w:lsdException w:name="HTML Top of Form" w:semiHidden="1"/>
    <w:lsdException w:name="HTML Bottom of Form" w:semiHidden="1"/>
    <w:lsdException w:name="Normal (Web)" w:semiHidden="1"/>
    <w:lsdException w:name="HTML Acronym" w:semiHidden="1"/>
    <w:lsdException w:name="HTML Address" w:semiHidden="1"/>
    <w:lsdException w:name="HTML Cite" w:semiHidden="1"/>
    <w:lsdException w:name="HTML Code" w:semiHidden="1"/>
    <w:lsdException w:name="HTML Definition" w:semiHidden="1"/>
    <w:lsdException w:name="HTML Keyboard" w:semiHidden="1"/>
    <w:lsdException w:name="HTML Preformatted" w:semiHidden="1"/>
    <w:lsdException w:name="HTML Sample" w:semiHidden="1"/>
    <w:lsdException w:name="HTML Typewriter" w:semiHidden="1"/>
    <w:lsdException w:name="HTML Variable" w:semiHidden="1"/>
    <w:lsdException w:name="Normal Table" w:semiHidden="1" w:unhideWhenUsed="1"/>
    <w:lsdException w:name="annotation subject" w:semiHidden="1"/>
    <w:lsdException w:name="No List" w:semiHidden="1"/>
    <w:lsdException w:name="Outline List 1" w:semiHidden="1"/>
    <w:lsdException w:name="Outline List 2" w:semiHidden="1"/>
    <w:lsdException w:name="Outline List 3" w:semiHidden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/>
    <w:lsdException w:name="Table Grid" w:uiPriority="59"/>
    <w:lsdException w:name="Table Theme" w:semiHidden="1" w:unhideWhenUsed="1"/>
    <w:lsdException w:name="Placeholder Text" w:semiHidden="1"/>
    <w:lsdException w:name="No Spacing" w:semiHidden="1" w:uiPriority="9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4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/>
    <w:lsdException w:name="TOC Heading" w:semiHidden="1" w:uiPriority="39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/>
    <w:lsdException w:name="Smart Hyperlink" w:semiHidden="1"/>
    <w:lsdException w:name="Hashtag" w:semiHidden="1"/>
    <w:lsdException w:name="Unresolved Mention" w:semiHidden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uiPriority w:val="4"/>
    <w:semiHidden/>
    <w:rsid w:val="00B07A32"/>
    <w:pPr>
      <w:spacing w:line="180" w:lineRule="exact"/>
    </w:pPr>
    <w:rPr>
      <w:rFonts w:eastAsia="Times New Roman" w:cs="Times New Roman"/>
      <w:szCs w:val="20"/>
    </w:rPr>
  </w:style>
  <w:style w:type="paragraph" w:styleId="Rubrik1">
    <w:name w:val="heading 1"/>
    <w:basedOn w:val="RKbas"/>
    <w:next w:val="Brdtext"/>
    <w:link w:val="Rubrik1Char"/>
    <w:qFormat/>
    <w:rsid w:val="00B669F3"/>
    <w:pPr>
      <w:keepNext/>
      <w:numPr>
        <w:numId w:val="25"/>
      </w:numPr>
      <w:spacing w:before="720" w:after="240"/>
      <w:outlineLvl w:val="0"/>
    </w:pPr>
    <w:rPr>
      <w:kern w:val="28"/>
      <w:sz w:val="30"/>
    </w:rPr>
  </w:style>
  <w:style w:type="paragraph" w:styleId="Rubrik2">
    <w:name w:val="heading 2"/>
    <w:basedOn w:val="RKbas"/>
    <w:next w:val="Brdtext"/>
    <w:link w:val="Rubrik2Char"/>
    <w:qFormat/>
    <w:rsid w:val="00B669F3"/>
    <w:pPr>
      <w:keepNext/>
      <w:numPr>
        <w:ilvl w:val="1"/>
        <w:numId w:val="25"/>
      </w:numPr>
      <w:spacing w:before="480" w:after="160"/>
      <w:outlineLvl w:val="1"/>
    </w:pPr>
    <w:rPr>
      <w:sz w:val="26"/>
    </w:rPr>
  </w:style>
  <w:style w:type="paragraph" w:styleId="Rubrik3">
    <w:name w:val="heading 3"/>
    <w:basedOn w:val="RKbas"/>
    <w:next w:val="Brdtext"/>
    <w:link w:val="Rubrik3Char"/>
    <w:qFormat/>
    <w:rsid w:val="00B669F3"/>
    <w:pPr>
      <w:keepNext/>
      <w:numPr>
        <w:ilvl w:val="2"/>
        <w:numId w:val="25"/>
      </w:numPr>
      <w:spacing w:before="400" w:after="120"/>
      <w:outlineLvl w:val="2"/>
    </w:pPr>
    <w:rPr>
      <w:b/>
      <w:sz w:val="23"/>
    </w:rPr>
  </w:style>
  <w:style w:type="paragraph" w:styleId="Rubrik4">
    <w:name w:val="heading 4"/>
    <w:basedOn w:val="RKbas"/>
    <w:next w:val="Brdtext"/>
    <w:link w:val="Rubrik4Char"/>
    <w:semiHidden/>
    <w:qFormat/>
    <w:rsid w:val="00A937DF"/>
    <w:pPr>
      <w:keepNext/>
      <w:numPr>
        <w:ilvl w:val="3"/>
        <w:numId w:val="25"/>
      </w:numPr>
      <w:spacing w:before="320" w:after="80" w:line="210" w:lineRule="exact"/>
      <w:outlineLvl w:val="3"/>
    </w:pPr>
    <w:rPr>
      <w:rFonts w:eastAsiaTheme="majorEastAsia" w:cstheme="majorBidi"/>
      <w:b/>
      <w:bCs/>
      <w:iCs/>
      <w:sz w:val="20"/>
    </w:rPr>
  </w:style>
  <w:style w:type="paragraph" w:styleId="Rubrik5">
    <w:name w:val="heading 5"/>
    <w:basedOn w:val="Normal"/>
    <w:next w:val="Normal"/>
    <w:link w:val="Rubrik5Char"/>
    <w:semiHidden/>
    <w:qFormat/>
    <w:rsid w:val="00712EDD"/>
    <w:pPr>
      <w:keepNext/>
      <w:keepLines/>
      <w:numPr>
        <w:ilvl w:val="4"/>
        <w:numId w:val="1"/>
      </w:numPr>
      <w:spacing w:before="200"/>
      <w:outlineLvl w:val="4"/>
    </w:pPr>
    <w:rPr>
      <w:rFonts w:asciiTheme="majorHAnsi" w:eastAsiaTheme="majorEastAsia" w:hAnsiTheme="majorHAnsi" w:cstheme="majorBidi"/>
      <w:color w:val="243F60" w:themeColor="accent1" w:themeShade="7F"/>
    </w:rPr>
  </w:style>
  <w:style w:type="paragraph" w:styleId="Rubrik6">
    <w:name w:val="heading 6"/>
    <w:basedOn w:val="Normal"/>
    <w:next w:val="Normal"/>
    <w:link w:val="Rubrik6Char"/>
    <w:semiHidden/>
    <w:qFormat/>
    <w:rsid w:val="00712EDD"/>
    <w:pPr>
      <w:keepNext/>
      <w:keepLines/>
      <w:numPr>
        <w:ilvl w:val="5"/>
        <w:numId w:val="1"/>
      </w:numPr>
      <w:spacing w:before="200"/>
      <w:outlineLvl w:val="5"/>
    </w:pPr>
    <w:rPr>
      <w:rFonts w:asciiTheme="majorHAnsi" w:eastAsiaTheme="majorEastAsia" w:hAnsiTheme="majorHAnsi" w:cstheme="majorBidi"/>
      <w:i/>
      <w:iCs/>
      <w:color w:val="243F60" w:themeColor="accent1" w:themeShade="7F"/>
    </w:rPr>
  </w:style>
  <w:style w:type="paragraph" w:styleId="Rubrik7">
    <w:name w:val="heading 7"/>
    <w:basedOn w:val="Normal"/>
    <w:next w:val="Normal"/>
    <w:link w:val="Rubrik7Char"/>
    <w:semiHidden/>
    <w:qFormat/>
    <w:rsid w:val="00712EDD"/>
    <w:pPr>
      <w:keepNext/>
      <w:keepLines/>
      <w:numPr>
        <w:ilvl w:val="6"/>
        <w:numId w:val="1"/>
      </w:numPr>
      <w:spacing w:before="200"/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paragraph" w:styleId="Rubrik8">
    <w:name w:val="heading 8"/>
    <w:basedOn w:val="Normal"/>
    <w:next w:val="Normal"/>
    <w:link w:val="Rubrik8Char"/>
    <w:semiHidden/>
    <w:qFormat/>
    <w:rsid w:val="00712EDD"/>
    <w:pPr>
      <w:keepNext/>
      <w:keepLines/>
      <w:numPr>
        <w:ilvl w:val="7"/>
        <w:numId w:val="1"/>
      </w:numPr>
      <w:spacing w:before="200"/>
      <w:outlineLvl w:val="7"/>
    </w:pPr>
    <w:rPr>
      <w:rFonts w:asciiTheme="majorHAnsi" w:eastAsiaTheme="majorEastAsia" w:hAnsiTheme="majorHAnsi" w:cstheme="majorBidi"/>
      <w:color w:val="404040" w:themeColor="text1" w:themeTint="BF"/>
      <w:sz w:val="20"/>
    </w:rPr>
  </w:style>
  <w:style w:type="paragraph" w:styleId="Rubrik9">
    <w:name w:val="heading 9"/>
    <w:basedOn w:val="Normal"/>
    <w:next w:val="Normal"/>
    <w:link w:val="Rubrik9Char"/>
    <w:semiHidden/>
    <w:qFormat/>
    <w:rsid w:val="00712EDD"/>
    <w:pPr>
      <w:keepNext/>
      <w:keepLines/>
      <w:numPr>
        <w:ilvl w:val="8"/>
        <w:numId w:val="1"/>
      </w:numPr>
      <w:spacing w:before="200"/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  <w:sz w:val="20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RKbas">
    <w:name w:val="RKbas"/>
    <w:link w:val="RKbasChar"/>
    <w:uiPriority w:val="14"/>
    <w:semiHidden/>
    <w:rsid w:val="00181DAB"/>
    <w:pPr>
      <w:spacing w:after="0" w:line="240" w:lineRule="auto"/>
    </w:pPr>
    <w:rPr>
      <w:rFonts w:ascii="Times New Roman" w:hAnsi="Times New Roman"/>
      <w:sz w:val="18"/>
    </w:rPr>
  </w:style>
  <w:style w:type="paragraph" w:styleId="Brdtext">
    <w:name w:val="Body Text"/>
    <w:basedOn w:val="RKbas"/>
    <w:next w:val="Brdtextmedindrag"/>
    <w:link w:val="BrdtextChar"/>
    <w:qFormat/>
    <w:rsid w:val="006E0779"/>
    <w:pPr>
      <w:tabs>
        <w:tab w:val="left" w:pos="2268"/>
      </w:tabs>
      <w:overflowPunct w:val="0"/>
      <w:autoSpaceDE w:val="0"/>
      <w:autoSpaceDN w:val="0"/>
      <w:adjustRightInd w:val="0"/>
      <w:jc w:val="both"/>
      <w:textAlignment w:val="baseline"/>
    </w:pPr>
    <w:rPr>
      <w:rFonts w:eastAsia="Times New Roman" w:cs="Times New Roman"/>
      <w:sz w:val="20"/>
      <w:szCs w:val="20"/>
    </w:rPr>
  </w:style>
  <w:style w:type="character" w:customStyle="1" w:styleId="BrdtextChar">
    <w:name w:val="Brödtext Char"/>
    <w:basedOn w:val="Standardstycketeckensnitt"/>
    <w:link w:val="Brdtext"/>
    <w:rsid w:val="000B3DDA"/>
    <w:rPr>
      <w:rFonts w:ascii="Times New Roman" w:eastAsia="Times New Roman" w:hAnsi="Times New Roman" w:cs="Times New Roman"/>
      <w:sz w:val="20"/>
      <w:szCs w:val="20"/>
    </w:rPr>
  </w:style>
  <w:style w:type="paragraph" w:styleId="Brdtextmedindrag">
    <w:name w:val="Body Text Indent"/>
    <w:basedOn w:val="Brdtext"/>
    <w:link w:val="BrdtextmedindragChar"/>
    <w:qFormat/>
    <w:rsid w:val="006E0779"/>
    <w:pPr>
      <w:ind w:firstLine="170"/>
    </w:pPr>
  </w:style>
  <w:style w:type="character" w:customStyle="1" w:styleId="BrdtextmedindragChar">
    <w:name w:val="Brödtext med indrag Char"/>
    <w:basedOn w:val="Standardstycketeckensnitt"/>
    <w:link w:val="Brdtextmedindrag"/>
    <w:rsid w:val="000B3DDA"/>
    <w:rPr>
      <w:rFonts w:ascii="Times New Roman" w:eastAsia="Times New Roman" w:hAnsi="Times New Roman" w:cs="Times New Roman"/>
      <w:sz w:val="20"/>
      <w:szCs w:val="20"/>
    </w:rPr>
  </w:style>
  <w:style w:type="character" w:customStyle="1" w:styleId="Rubrik1Char">
    <w:name w:val="Rubrik 1 Char"/>
    <w:basedOn w:val="Standardstycketeckensnitt"/>
    <w:link w:val="Rubrik1"/>
    <w:rsid w:val="00B0103B"/>
    <w:rPr>
      <w:rFonts w:ascii="Times New Roman" w:hAnsi="Times New Roman"/>
      <w:kern w:val="28"/>
      <w:sz w:val="30"/>
    </w:rPr>
  </w:style>
  <w:style w:type="character" w:customStyle="1" w:styleId="Rubrik2Char">
    <w:name w:val="Rubrik 2 Char"/>
    <w:basedOn w:val="Standardstycketeckensnitt"/>
    <w:link w:val="Rubrik2"/>
    <w:uiPriority w:val="14"/>
    <w:rsid w:val="00B0103B"/>
    <w:rPr>
      <w:rFonts w:ascii="Times New Roman" w:hAnsi="Times New Roman"/>
      <w:sz w:val="26"/>
    </w:rPr>
  </w:style>
  <w:style w:type="character" w:customStyle="1" w:styleId="Rubrik3Char">
    <w:name w:val="Rubrik 3 Char"/>
    <w:basedOn w:val="Standardstycketeckensnitt"/>
    <w:link w:val="Rubrik3"/>
    <w:uiPriority w:val="14"/>
    <w:rsid w:val="00B0103B"/>
    <w:rPr>
      <w:rFonts w:ascii="Times New Roman" w:hAnsi="Times New Roman"/>
      <w:b/>
      <w:sz w:val="23"/>
    </w:rPr>
  </w:style>
  <w:style w:type="character" w:customStyle="1" w:styleId="Rubrik4Char">
    <w:name w:val="Rubrik 4 Char"/>
    <w:basedOn w:val="Standardstycketeckensnitt"/>
    <w:link w:val="Rubrik4"/>
    <w:uiPriority w:val="8"/>
    <w:semiHidden/>
    <w:rsid w:val="00914A74"/>
    <w:rPr>
      <w:rFonts w:ascii="Times New Roman" w:eastAsiaTheme="majorEastAsia" w:hAnsi="Times New Roman" w:cstheme="majorBidi"/>
      <w:b/>
      <w:bCs/>
      <w:iCs/>
      <w:sz w:val="20"/>
    </w:rPr>
  </w:style>
  <w:style w:type="character" w:customStyle="1" w:styleId="Rubrik5Char">
    <w:name w:val="Rubrik 5 Char"/>
    <w:basedOn w:val="Standardstycketeckensnitt"/>
    <w:link w:val="Rubrik5"/>
    <w:uiPriority w:val="8"/>
    <w:semiHidden/>
    <w:rsid w:val="00914A74"/>
    <w:rPr>
      <w:rFonts w:asciiTheme="majorHAnsi" w:eastAsiaTheme="majorEastAsia" w:hAnsiTheme="majorHAnsi" w:cstheme="majorBidi"/>
      <w:color w:val="243F60" w:themeColor="accent1" w:themeShade="7F"/>
      <w:szCs w:val="20"/>
    </w:rPr>
  </w:style>
  <w:style w:type="character" w:customStyle="1" w:styleId="Rubrik6Char">
    <w:name w:val="Rubrik 6 Char"/>
    <w:basedOn w:val="Standardstycketeckensnitt"/>
    <w:link w:val="Rubrik6"/>
    <w:uiPriority w:val="8"/>
    <w:semiHidden/>
    <w:rsid w:val="00914A74"/>
    <w:rPr>
      <w:rFonts w:asciiTheme="majorHAnsi" w:eastAsiaTheme="majorEastAsia" w:hAnsiTheme="majorHAnsi" w:cstheme="majorBidi"/>
      <w:i/>
      <w:iCs/>
      <w:color w:val="243F60" w:themeColor="accent1" w:themeShade="7F"/>
      <w:szCs w:val="20"/>
    </w:rPr>
  </w:style>
  <w:style w:type="character" w:customStyle="1" w:styleId="Rubrik7Char">
    <w:name w:val="Rubrik 7 Char"/>
    <w:basedOn w:val="Standardstycketeckensnitt"/>
    <w:link w:val="Rubrik7"/>
    <w:uiPriority w:val="8"/>
    <w:semiHidden/>
    <w:rsid w:val="00914A74"/>
    <w:rPr>
      <w:rFonts w:asciiTheme="majorHAnsi" w:eastAsiaTheme="majorEastAsia" w:hAnsiTheme="majorHAnsi" w:cstheme="majorBidi"/>
      <w:i/>
      <w:iCs/>
      <w:color w:val="404040" w:themeColor="text1" w:themeTint="BF"/>
      <w:szCs w:val="20"/>
    </w:rPr>
  </w:style>
  <w:style w:type="character" w:customStyle="1" w:styleId="Rubrik8Char">
    <w:name w:val="Rubrik 8 Char"/>
    <w:basedOn w:val="Standardstycketeckensnitt"/>
    <w:link w:val="Rubrik8"/>
    <w:uiPriority w:val="8"/>
    <w:semiHidden/>
    <w:rsid w:val="00914A74"/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character" w:customStyle="1" w:styleId="Rubrik9Char">
    <w:name w:val="Rubrik 9 Char"/>
    <w:basedOn w:val="Standardstycketeckensnitt"/>
    <w:link w:val="Rubrik9"/>
    <w:uiPriority w:val="8"/>
    <w:semiHidden/>
    <w:rsid w:val="00914A74"/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paragraph" w:customStyle="1" w:styleId="Rubrik1utannumrering">
    <w:name w:val="Rubrik 1 utan numrering"/>
    <w:basedOn w:val="RKbas"/>
    <w:next w:val="Brdtext"/>
    <w:link w:val="Rubrik1utannumreringChar"/>
    <w:uiPriority w:val="14"/>
    <w:qFormat/>
    <w:rsid w:val="003D0E6F"/>
    <w:pPr>
      <w:keepNext/>
      <w:tabs>
        <w:tab w:val="left" w:pos="907"/>
      </w:tabs>
      <w:spacing w:before="720" w:after="240"/>
    </w:pPr>
    <w:rPr>
      <w:sz w:val="30"/>
    </w:rPr>
  </w:style>
  <w:style w:type="character" w:customStyle="1" w:styleId="RKbasChar">
    <w:name w:val="RKbas Char"/>
    <w:basedOn w:val="Standardstycketeckensnitt"/>
    <w:link w:val="RKbas"/>
    <w:uiPriority w:val="14"/>
    <w:semiHidden/>
    <w:rsid w:val="000A6F2D"/>
    <w:rPr>
      <w:rFonts w:ascii="Times New Roman" w:hAnsi="Times New Roman"/>
      <w:sz w:val="18"/>
    </w:rPr>
  </w:style>
  <w:style w:type="character" w:customStyle="1" w:styleId="Rubrik1utannumreringChar">
    <w:name w:val="Rubrik 1 utan numrering Char"/>
    <w:basedOn w:val="RKbasChar"/>
    <w:link w:val="Rubrik1utannumrering"/>
    <w:uiPriority w:val="14"/>
    <w:rsid w:val="005F48D9"/>
    <w:rPr>
      <w:rFonts w:ascii="Times New Roman" w:hAnsi="Times New Roman"/>
      <w:sz w:val="30"/>
    </w:rPr>
  </w:style>
  <w:style w:type="paragraph" w:customStyle="1" w:styleId="Rubrik2utannumrering">
    <w:name w:val="Rubrik 2 utan numrering"/>
    <w:basedOn w:val="RKbas"/>
    <w:next w:val="Brdtext"/>
    <w:link w:val="Rubrik2utannumreringChar"/>
    <w:uiPriority w:val="14"/>
    <w:qFormat/>
    <w:rsid w:val="003D0E6F"/>
    <w:pPr>
      <w:keepNext/>
      <w:tabs>
        <w:tab w:val="left" w:pos="907"/>
      </w:tabs>
      <w:spacing w:before="480" w:after="160"/>
    </w:pPr>
    <w:rPr>
      <w:sz w:val="26"/>
    </w:rPr>
  </w:style>
  <w:style w:type="character" w:customStyle="1" w:styleId="Rubrik2utannumreringChar">
    <w:name w:val="Rubrik 2 utan numrering Char"/>
    <w:basedOn w:val="RKbasChar"/>
    <w:link w:val="Rubrik2utannumrering"/>
    <w:uiPriority w:val="14"/>
    <w:rsid w:val="005F48D9"/>
    <w:rPr>
      <w:rFonts w:ascii="Times New Roman" w:hAnsi="Times New Roman"/>
      <w:sz w:val="26"/>
    </w:rPr>
  </w:style>
  <w:style w:type="paragraph" w:customStyle="1" w:styleId="Rubrik3utannumrering">
    <w:name w:val="Rubrik 3 utan numrering"/>
    <w:basedOn w:val="RKbas"/>
    <w:next w:val="Brdtext"/>
    <w:link w:val="Rubrik3utannumreringChar"/>
    <w:uiPriority w:val="14"/>
    <w:qFormat/>
    <w:rsid w:val="00B425C2"/>
    <w:pPr>
      <w:keepNext/>
      <w:tabs>
        <w:tab w:val="left" w:pos="907"/>
      </w:tabs>
      <w:spacing w:before="400" w:after="120"/>
    </w:pPr>
    <w:rPr>
      <w:b/>
      <w:sz w:val="23"/>
    </w:rPr>
  </w:style>
  <w:style w:type="character" w:customStyle="1" w:styleId="Rubrik3utannumreringChar">
    <w:name w:val="Rubrik 3 utan numrering Char"/>
    <w:basedOn w:val="RKbasChar"/>
    <w:link w:val="Rubrik3utannumrering"/>
    <w:uiPriority w:val="14"/>
    <w:rsid w:val="005F48D9"/>
    <w:rPr>
      <w:rFonts w:ascii="Times New Roman" w:hAnsi="Times New Roman"/>
      <w:b/>
      <w:sz w:val="23"/>
    </w:rPr>
  </w:style>
  <w:style w:type="paragraph" w:customStyle="1" w:styleId="Rubrik4utannumrering">
    <w:name w:val="Rubrik 4 utan numrering"/>
    <w:basedOn w:val="RKbas"/>
    <w:next w:val="Brdtext"/>
    <w:link w:val="Rubrik4utannumreringChar"/>
    <w:uiPriority w:val="14"/>
    <w:qFormat/>
    <w:rsid w:val="00032E6D"/>
    <w:pPr>
      <w:keepNext/>
      <w:tabs>
        <w:tab w:val="left" w:pos="907"/>
      </w:tabs>
      <w:spacing w:before="320" w:after="80" w:line="210" w:lineRule="exact"/>
    </w:pPr>
    <w:rPr>
      <w:b/>
      <w:sz w:val="20"/>
    </w:rPr>
  </w:style>
  <w:style w:type="character" w:customStyle="1" w:styleId="Rubrik4utannumreringChar">
    <w:name w:val="Rubrik 4 utan numrering Char"/>
    <w:basedOn w:val="RKbasChar"/>
    <w:link w:val="Rubrik4utannumrering"/>
    <w:uiPriority w:val="14"/>
    <w:rsid w:val="005F48D9"/>
    <w:rPr>
      <w:rFonts w:ascii="Times New Roman" w:hAnsi="Times New Roman"/>
      <w:b/>
      <w:sz w:val="20"/>
    </w:rPr>
  </w:style>
  <w:style w:type="paragraph" w:customStyle="1" w:styleId="Rubrik5utannumrering">
    <w:name w:val="Rubrik 5 utan numrering"/>
    <w:basedOn w:val="RKbas"/>
    <w:next w:val="Brdtext"/>
    <w:link w:val="Rubrik5utannumreringChar"/>
    <w:uiPriority w:val="14"/>
    <w:qFormat/>
    <w:rsid w:val="00032E6D"/>
    <w:pPr>
      <w:keepNext/>
      <w:tabs>
        <w:tab w:val="left" w:pos="907"/>
      </w:tabs>
      <w:spacing w:before="240" w:after="80" w:line="210" w:lineRule="exact"/>
    </w:pPr>
    <w:rPr>
      <w:i/>
      <w:sz w:val="20"/>
    </w:rPr>
  </w:style>
  <w:style w:type="character" w:customStyle="1" w:styleId="Rubrik5utannumreringChar">
    <w:name w:val="Rubrik 5 utan numrering Char"/>
    <w:basedOn w:val="RKbasChar"/>
    <w:link w:val="Rubrik5utannumrering"/>
    <w:uiPriority w:val="14"/>
    <w:rsid w:val="005F48D9"/>
    <w:rPr>
      <w:rFonts w:ascii="Times New Roman" w:hAnsi="Times New Roman"/>
      <w:i/>
      <w:sz w:val="20"/>
    </w:rPr>
  </w:style>
  <w:style w:type="paragraph" w:customStyle="1" w:styleId="FigurRubrik">
    <w:name w:val="Figur Rubrik"/>
    <w:basedOn w:val="RKbas"/>
    <w:next w:val="FigurUnderrubrik"/>
    <w:link w:val="FigurRubrikChar"/>
    <w:uiPriority w:val="4"/>
    <w:rsid w:val="0038525D"/>
    <w:pPr>
      <w:keepNext/>
      <w:keepLines/>
      <w:tabs>
        <w:tab w:val="left" w:pos="1134"/>
      </w:tabs>
      <w:overflowPunct w:val="0"/>
      <w:autoSpaceDE w:val="0"/>
      <w:autoSpaceDN w:val="0"/>
      <w:adjustRightInd w:val="0"/>
      <w:spacing w:before="260" w:after="80"/>
      <w:ind w:left="1134" w:hanging="1134"/>
      <w:textAlignment w:val="baseline"/>
    </w:pPr>
    <w:rPr>
      <w:rFonts w:ascii="Trade Gothic Pro" w:eastAsia="Times New Roman" w:hAnsi="Trade Gothic Pro" w:cs="Times New Roman"/>
      <w:b/>
      <w:szCs w:val="20"/>
    </w:rPr>
  </w:style>
  <w:style w:type="character" w:customStyle="1" w:styleId="FigurRubrikChar">
    <w:name w:val="Figur Rubrik Char"/>
    <w:basedOn w:val="RKbasChar"/>
    <w:link w:val="FigurRubrik"/>
    <w:uiPriority w:val="4"/>
    <w:rsid w:val="00CE501F"/>
    <w:rPr>
      <w:rFonts w:ascii="Trade Gothic Pro" w:eastAsia="Times New Roman" w:hAnsi="Trade Gothic Pro" w:cs="Times New Roman"/>
      <w:b/>
      <w:sz w:val="18"/>
      <w:szCs w:val="20"/>
    </w:rPr>
  </w:style>
  <w:style w:type="paragraph" w:customStyle="1" w:styleId="FigurUnderrubrik">
    <w:name w:val="Figur Underrubrik"/>
    <w:basedOn w:val="RKbas"/>
    <w:link w:val="FigurUnderrubrikChar"/>
    <w:uiPriority w:val="4"/>
    <w:rsid w:val="0038525D"/>
    <w:pPr>
      <w:keepNext/>
      <w:keepLines/>
      <w:tabs>
        <w:tab w:val="right" w:pos="5897"/>
      </w:tabs>
      <w:overflowPunct w:val="0"/>
      <w:autoSpaceDE w:val="0"/>
      <w:autoSpaceDN w:val="0"/>
      <w:adjustRightInd w:val="0"/>
      <w:spacing w:after="100" w:line="200" w:lineRule="exact"/>
      <w:ind w:left="1134"/>
      <w:textAlignment w:val="baseline"/>
    </w:pPr>
    <w:rPr>
      <w:rFonts w:ascii="Trade Gothic Pro" w:eastAsia="Times New Roman" w:hAnsi="Trade Gothic Pro" w:cs="Times New Roman"/>
      <w:sz w:val="17"/>
      <w:szCs w:val="20"/>
    </w:rPr>
  </w:style>
  <w:style w:type="character" w:customStyle="1" w:styleId="FigurUnderrubrikChar">
    <w:name w:val="Figur Underrubrik Char"/>
    <w:basedOn w:val="RKbasChar"/>
    <w:link w:val="FigurUnderrubrik"/>
    <w:uiPriority w:val="4"/>
    <w:rsid w:val="00CE501F"/>
    <w:rPr>
      <w:rFonts w:ascii="Trade Gothic Pro" w:eastAsia="Times New Roman" w:hAnsi="Trade Gothic Pro" w:cs="Times New Roman"/>
      <w:sz w:val="17"/>
      <w:szCs w:val="20"/>
    </w:rPr>
  </w:style>
  <w:style w:type="paragraph" w:styleId="Fotnotstext">
    <w:name w:val="footnote text"/>
    <w:basedOn w:val="RKbas"/>
    <w:link w:val="FotnotstextChar"/>
    <w:uiPriority w:val="4"/>
    <w:rsid w:val="00113CC6"/>
    <w:pPr>
      <w:overflowPunct w:val="0"/>
      <w:autoSpaceDE w:val="0"/>
      <w:autoSpaceDN w:val="0"/>
      <w:adjustRightInd w:val="0"/>
      <w:textAlignment w:val="baseline"/>
    </w:pPr>
    <w:rPr>
      <w:rFonts w:eastAsia="Times New Roman" w:cs="Times New Roman"/>
      <w:sz w:val="16"/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4"/>
    <w:rsid w:val="00914A74"/>
    <w:rPr>
      <w:rFonts w:ascii="Times New Roman" w:eastAsia="Times New Roman" w:hAnsi="Times New Roman" w:cs="Times New Roman"/>
      <w:sz w:val="16"/>
      <w:szCs w:val="20"/>
    </w:rPr>
  </w:style>
  <w:style w:type="character" w:styleId="Fotnotsreferens">
    <w:name w:val="footnote reference"/>
    <w:basedOn w:val="Standardstycketeckensnitt"/>
    <w:uiPriority w:val="4"/>
    <w:semiHidden/>
    <w:rsid w:val="00113CC6"/>
    <w:rPr>
      <w:vertAlign w:val="superscript"/>
    </w:rPr>
  </w:style>
  <w:style w:type="paragraph" w:customStyle="1" w:styleId="Bilagarubrik">
    <w:name w:val="Bilaga rubrik"/>
    <w:basedOn w:val="Proprubrik"/>
    <w:next w:val="Brdtext"/>
    <w:link w:val="BilagarubrikChar"/>
    <w:rsid w:val="001D0638"/>
    <w:pPr>
      <w:spacing w:after="240"/>
    </w:pPr>
  </w:style>
  <w:style w:type="character" w:customStyle="1" w:styleId="BilagarubrikChar">
    <w:name w:val="Bilaga rubrik Char"/>
    <w:basedOn w:val="RKbasChar"/>
    <w:link w:val="Bilagarubrik"/>
    <w:rsid w:val="000B3DDA"/>
    <w:rPr>
      <w:rFonts w:ascii="Times New Roman" w:eastAsia="Times New Roman" w:hAnsi="Times New Roman" w:cs="Times New Roman"/>
      <w:sz w:val="30"/>
      <w:szCs w:val="20"/>
    </w:rPr>
  </w:style>
  <w:style w:type="paragraph" w:customStyle="1" w:styleId="Proprubrik">
    <w:name w:val="Prop. rubrik"/>
    <w:basedOn w:val="Brdtext"/>
    <w:next w:val="Brdtext"/>
    <w:link w:val="ProprubrikChar"/>
    <w:semiHidden/>
    <w:rsid w:val="00FE0C4D"/>
    <w:pPr>
      <w:jc w:val="left"/>
    </w:pPr>
    <w:rPr>
      <w:sz w:val="30"/>
    </w:rPr>
  </w:style>
  <w:style w:type="character" w:customStyle="1" w:styleId="ProprubrikChar">
    <w:name w:val="Prop. rubrik Char"/>
    <w:basedOn w:val="BrdtextChar"/>
    <w:link w:val="Proprubrik"/>
    <w:semiHidden/>
    <w:rsid w:val="007648F2"/>
    <w:rPr>
      <w:rFonts w:ascii="Times New Roman" w:eastAsia="Times New Roman" w:hAnsi="Times New Roman" w:cs="Times New Roman"/>
      <w:sz w:val="30"/>
      <w:szCs w:val="20"/>
    </w:rPr>
  </w:style>
  <w:style w:type="paragraph" w:customStyle="1" w:styleId="TabellFotnot">
    <w:name w:val="Tabell Fotnot"/>
    <w:basedOn w:val="RKbas"/>
    <w:link w:val="TabellFotnotChar"/>
    <w:uiPriority w:val="18"/>
    <w:rsid w:val="0056410E"/>
    <w:pPr>
      <w:keepNext/>
      <w:keepLines/>
      <w:overflowPunct w:val="0"/>
      <w:autoSpaceDE w:val="0"/>
      <w:autoSpaceDN w:val="0"/>
      <w:adjustRightInd w:val="0"/>
      <w:spacing w:before="40" w:line="160" w:lineRule="exact"/>
      <w:textAlignment w:val="baseline"/>
    </w:pPr>
    <w:rPr>
      <w:rFonts w:ascii="TradeGothic CondEighteen" w:eastAsia="Times New Roman" w:hAnsi="TradeGothic CondEighteen" w:cs="Times New Roman"/>
      <w:spacing w:val="4"/>
      <w:sz w:val="14"/>
      <w:szCs w:val="20"/>
    </w:rPr>
  </w:style>
  <w:style w:type="character" w:customStyle="1" w:styleId="TabellFotnotChar">
    <w:name w:val="Tabell Fotnot Char"/>
    <w:basedOn w:val="RKbasChar"/>
    <w:link w:val="TabellFotnot"/>
    <w:uiPriority w:val="18"/>
    <w:rsid w:val="005F48D9"/>
    <w:rPr>
      <w:rFonts w:ascii="TradeGothic CondEighteen" w:eastAsia="Times New Roman" w:hAnsi="TradeGothic CondEighteen" w:cs="Times New Roman"/>
      <w:spacing w:val="4"/>
      <w:sz w:val="14"/>
      <w:szCs w:val="20"/>
    </w:rPr>
  </w:style>
  <w:style w:type="paragraph" w:customStyle="1" w:styleId="TabellHuvud">
    <w:name w:val="Tabell Huvud"/>
    <w:basedOn w:val="RKbas"/>
    <w:link w:val="TabellHuvudChar"/>
    <w:uiPriority w:val="18"/>
    <w:qFormat/>
    <w:rsid w:val="008463D8"/>
    <w:pPr>
      <w:keepNext/>
      <w:keepLines/>
      <w:overflowPunct w:val="0"/>
      <w:autoSpaceDE w:val="0"/>
      <w:autoSpaceDN w:val="0"/>
      <w:adjustRightInd w:val="0"/>
      <w:spacing w:before="20" w:after="20" w:line="220" w:lineRule="exact"/>
      <w:jc w:val="right"/>
      <w:textAlignment w:val="baseline"/>
    </w:pPr>
    <w:rPr>
      <w:rFonts w:ascii="Trade Gothic LT Std Cn" w:eastAsia="Times New Roman" w:hAnsi="Trade Gothic LT Std Cn" w:cs="Times New Roman"/>
      <w:b/>
      <w:spacing w:val="4"/>
      <w:szCs w:val="20"/>
    </w:rPr>
  </w:style>
  <w:style w:type="character" w:customStyle="1" w:styleId="TabellHuvudChar">
    <w:name w:val="Tabell Huvud Char"/>
    <w:basedOn w:val="RKbasChar"/>
    <w:link w:val="TabellHuvud"/>
    <w:uiPriority w:val="18"/>
    <w:rsid w:val="00B0103B"/>
    <w:rPr>
      <w:rFonts w:ascii="Trade Gothic LT Std Cn" w:eastAsia="Times New Roman" w:hAnsi="Trade Gothic LT Std Cn" w:cs="Times New Roman"/>
      <w:b/>
      <w:spacing w:val="4"/>
      <w:sz w:val="18"/>
      <w:szCs w:val="20"/>
    </w:rPr>
  </w:style>
  <w:style w:type="paragraph" w:customStyle="1" w:styleId="TabellRader">
    <w:name w:val="Tabell Rader"/>
    <w:basedOn w:val="RKbas"/>
    <w:link w:val="TabellRaderChar"/>
    <w:uiPriority w:val="18"/>
    <w:qFormat/>
    <w:rsid w:val="008463D8"/>
    <w:pPr>
      <w:keepNext/>
      <w:keepLines/>
      <w:overflowPunct w:val="0"/>
      <w:autoSpaceDE w:val="0"/>
      <w:autoSpaceDN w:val="0"/>
      <w:adjustRightInd w:val="0"/>
      <w:spacing w:before="20" w:after="20" w:line="220" w:lineRule="exact"/>
      <w:jc w:val="right"/>
      <w:textAlignment w:val="baseline"/>
    </w:pPr>
    <w:rPr>
      <w:rFonts w:ascii="Trade Gothic LT Std Cn" w:eastAsia="Times New Roman" w:hAnsi="Trade Gothic LT Std Cn" w:cs="Times New Roman"/>
      <w:spacing w:val="4"/>
      <w:szCs w:val="20"/>
    </w:rPr>
  </w:style>
  <w:style w:type="character" w:customStyle="1" w:styleId="TabellRaderChar">
    <w:name w:val="Tabell Rader Char"/>
    <w:basedOn w:val="RKbasChar"/>
    <w:link w:val="TabellRader"/>
    <w:uiPriority w:val="18"/>
    <w:rsid w:val="00B0103B"/>
    <w:rPr>
      <w:rFonts w:ascii="Trade Gothic LT Std Cn" w:eastAsia="Times New Roman" w:hAnsi="Trade Gothic LT Std Cn" w:cs="Times New Roman"/>
      <w:spacing w:val="4"/>
      <w:sz w:val="18"/>
      <w:szCs w:val="20"/>
    </w:rPr>
  </w:style>
  <w:style w:type="paragraph" w:customStyle="1" w:styleId="TabellRubrik">
    <w:name w:val="Tabell Rubrik"/>
    <w:basedOn w:val="RKbas"/>
    <w:next w:val="FigurUnderrubrik"/>
    <w:link w:val="TabellRubrikChar"/>
    <w:uiPriority w:val="18"/>
    <w:qFormat/>
    <w:rsid w:val="008463D8"/>
    <w:pPr>
      <w:keepNext/>
      <w:keepLines/>
      <w:tabs>
        <w:tab w:val="left" w:pos="1134"/>
      </w:tabs>
      <w:overflowPunct w:val="0"/>
      <w:autoSpaceDE w:val="0"/>
      <w:autoSpaceDN w:val="0"/>
      <w:adjustRightInd w:val="0"/>
      <w:spacing w:before="260" w:after="80"/>
      <w:ind w:left="1134" w:hanging="1134"/>
      <w:textAlignment w:val="baseline"/>
    </w:pPr>
    <w:rPr>
      <w:rFonts w:ascii="Trade Gothic Pro" w:eastAsia="Times New Roman" w:hAnsi="Trade Gothic Pro" w:cs="Times New Roman"/>
      <w:b/>
      <w:szCs w:val="20"/>
    </w:rPr>
  </w:style>
  <w:style w:type="character" w:customStyle="1" w:styleId="TabellRubrikChar">
    <w:name w:val="Tabell Rubrik Char"/>
    <w:basedOn w:val="RKbasChar"/>
    <w:link w:val="TabellRubrik"/>
    <w:uiPriority w:val="18"/>
    <w:rsid w:val="00B0103B"/>
    <w:rPr>
      <w:rFonts w:ascii="Trade Gothic Pro" w:eastAsia="Times New Roman" w:hAnsi="Trade Gothic Pro" w:cs="Times New Roman"/>
      <w:b/>
      <w:sz w:val="18"/>
      <w:szCs w:val="20"/>
    </w:rPr>
  </w:style>
  <w:style w:type="paragraph" w:customStyle="1" w:styleId="TabellSlutsumma">
    <w:name w:val="Tabell Slutsumma"/>
    <w:basedOn w:val="TabellRader"/>
    <w:link w:val="TabellSlutsummaChar"/>
    <w:uiPriority w:val="18"/>
    <w:qFormat/>
    <w:rsid w:val="005A0098"/>
    <w:rPr>
      <w:b/>
      <w:spacing w:val="0"/>
    </w:rPr>
  </w:style>
  <w:style w:type="character" w:customStyle="1" w:styleId="TabellSlutsummaChar">
    <w:name w:val="Tabell Slutsumma Char"/>
    <w:basedOn w:val="TabellRaderChar"/>
    <w:link w:val="TabellSlutsumma"/>
    <w:uiPriority w:val="18"/>
    <w:rsid w:val="00B0103B"/>
    <w:rPr>
      <w:rFonts w:ascii="Trade Gothic LT Std Cn" w:eastAsia="Times New Roman" w:hAnsi="Trade Gothic LT Std Cn" w:cs="Times New Roman"/>
      <w:b/>
      <w:spacing w:val="4"/>
      <w:sz w:val="18"/>
      <w:szCs w:val="20"/>
    </w:rPr>
  </w:style>
  <w:style w:type="paragraph" w:customStyle="1" w:styleId="TabellUnderrubrik">
    <w:name w:val="Tabell Underrubrik"/>
    <w:basedOn w:val="TabellRubrik"/>
    <w:next w:val="Brdtext"/>
    <w:link w:val="TabellUnderrubrikChar"/>
    <w:uiPriority w:val="18"/>
    <w:qFormat/>
    <w:rsid w:val="005A0098"/>
    <w:pPr>
      <w:tabs>
        <w:tab w:val="clear" w:pos="1134"/>
      </w:tabs>
      <w:spacing w:before="0" w:after="100" w:line="200" w:lineRule="exact"/>
      <w:ind w:firstLine="0"/>
    </w:pPr>
    <w:rPr>
      <w:b w:val="0"/>
      <w:sz w:val="17"/>
    </w:rPr>
  </w:style>
  <w:style w:type="character" w:customStyle="1" w:styleId="TabellUnderrubrikChar">
    <w:name w:val="Tabell Underrubrik Char"/>
    <w:basedOn w:val="TabellRubrikChar"/>
    <w:link w:val="TabellUnderrubrik"/>
    <w:uiPriority w:val="18"/>
    <w:rsid w:val="00B0103B"/>
    <w:rPr>
      <w:rFonts w:ascii="Trade Gothic Pro" w:eastAsia="Times New Roman" w:hAnsi="Trade Gothic Pro" w:cs="Times New Roman"/>
      <w:b w:val="0"/>
      <w:sz w:val="17"/>
      <w:szCs w:val="20"/>
    </w:rPr>
  </w:style>
  <w:style w:type="paragraph" w:styleId="Sidhuvud">
    <w:name w:val="header"/>
    <w:basedOn w:val="Normal"/>
    <w:link w:val="SidhuvudChar"/>
    <w:semiHidden/>
    <w:rsid w:val="00F8009C"/>
    <w:pPr>
      <w:tabs>
        <w:tab w:val="center" w:pos="4536"/>
        <w:tab w:val="right" w:pos="9072"/>
      </w:tabs>
    </w:pPr>
  </w:style>
  <w:style w:type="character" w:customStyle="1" w:styleId="SidhuvudChar">
    <w:name w:val="Sidhuvud Char"/>
    <w:basedOn w:val="Standardstycketeckensnitt"/>
    <w:link w:val="Sidhuvud"/>
    <w:semiHidden/>
    <w:rsid w:val="000A6F2D"/>
    <w:rPr>
      <w:rFonts w:eastAsia="Times New Roman" w:cs="Times New Roman"/>
      <w:szCs w:val="20"/>
    </w:rPr>
  </w:style>
  <w:style w:type="paragraph" w:styleId="Sidfot">
    <w:name w:val="footer"/>
    <w:basedOn w:val="Normal"/>
    <w:link w:val="SidfotChar"/>
    <w:semiHidden/>
    <w:rsid w:val="00F8009C"/>
    <w:pPr>
      <w:tabs>
        <w:tab w:val="center" w:pos="4536"/>
        <w:tab w:val="right" w:pos="9072"/>
      </w:tabs>
    </w:pPr>
  </w:style>
  <w:style w:type="character" w:customStyle="1" w:styleId="SidfotChar">
    <w:name w:val="Sidfot Char"/>
    <w:basedOn w:val="Standardstycketeckensnitt"/>
    <w:link w:val="Sidfot"/>
    <w:semiHidden/>
    <w:rsid w:val="000A6F2D"/>
    <w:rPr>
      <w:rFonts w:eastAsia="Times New Roman" w:cs="Times New Roman"/>
      <w:szCs w:val="20"/>
    </w:rPr>
  </w:style>
  <w:style w:type="paragraph" w:customStyle="1" w:styleId="Prophuvudrubrik">
    <w:name w:val="Prop. huvudrubrik"/>
    <w:basedOn w:val="RKbas"/>
    <w:link w:val="ProphuvudrubrikChar"/>
    <w:semiHidden/>
    <w:rsid w:val="0068579B"/>
    <w:pPr>
      <w:overflowPunct w:val="0"/>
      <w:autoSpaceDE w:val="0"/>
      <w:autoSpaceDN w:val="0"/>
      <w:adjustRightInd w:val="0"/>
      <w:textAlignment w:val="baseline"/>
    </w:pPr>
    <w:rPr>
      <w:rFonts w:eastAsia="Times New Roman" w:cs="Times New Roman"/>
      <w:sz w:val="38"/>
      <w:szCs w:val="20"/>
    </w:rPr>
  </w:style>
  <w:style w:type="character" w:customStyle="1" w:styleId="ProphuvudrubrikChar">
    <w:name w:val="Prop. huvudrubrik Char"/>
    <w:basedOn w:val="RKbasChar"/>
    <w:link w:val="Prophuvudrubrik"/>
    <w:semiHidden/>
    <w:rsid w:val="007648F2"/>
    <w:rPr>
      <w:rFonts w:ascii="Times New Roman" w:eastAsia="Times New Roman" w:hAnsi="Times New Roman" w:cs="Times New Roman"/>
      <w:sz w:val="38"/>
      <w:szCs w:val="20"/>
    </w:rPr>
  </w:style>
  <w:style w:type="paragraph" w:customStyle="1" w:styleId="Propnamnunderskrift1">
    <w:name w:val="Prop. namnunderskrift 1"/>
    <w:basedOn w:val="RKbas"/>
    <w:link w:val="Propnamnunderskrift1Char"/>
    <w:semiHidden/>
    <w:rsid w:val="0068579B"/>
    <w:pPr>
      <w:tabs>
        <w:tab w:val="left" w:pos="2693"/>
      </w:tabs>
      <w:overflowPunct w:val="0"/>
      <w:autoSpaceDE w:val="0"/>
      <w:autoSpaceDN w:val="0"/>
      <w:adjustRightInd w:val="0"/>
      <w:spacing w:before="240" w:after="290"/>
      <w:textAlignment w:val="baseline"/>
    </w:pPr>
    <w:rPr>
      <w:rFonts w:eastAsia="Times New Roman" w:cs="Times New Roman"/>
      <w:i/>
      <w:iCs/>
      <w:sz w:val="20"/>
      <w:szCs w:val="20"/>
    </w:rPr>
  </w:style>
  <w:style w:type="character" w:customStyle="1" w:styleId="Propnamnunderskrift1Char">
    <w:name w:val="Prop. namnunderskrift 1 Char"/>
    <w:basedOn w:val="RKbasChar"/>
    <w:link w:val="Propnamnunderskrift1"/>
    <w:semiHidden/>
    <w:rsid w:val="007648F2"/>
    <w:rPr>
      <w:rFonts w:ascii="Times New Roman" w:eastAsia="Times New Roman" w:hAnsi="Times New Roman" w:cs="Times New Roman"/>
      <w:i/>
      <w:iCs/>
      <w:sz w:val="20"/>
      <w:szCs w:val="20"/>
    </w:rPr>
  </w:style>
  <w:style w:type="paragraph" w:customStyle="1" w:styleId="Propnamnunderskrift2">
    <w:name w:val="Prop. namnunderskrift 2"/>
    <w:basedOn w:val="RKbas"/>
    <w:link w:val="Propnamnunderskrift2Char"/>
    <w:semiHidden/>
    <w:rsid w:val="00FE2333"/>
    <w:pPr>
      <w:tabs>
        <w:tab w:val="left" w:pos="2693"/>
        <w:tab w:val="left" w:pos="7474"/>
      </w:tabs>
      <w:overflowPunct w:val="0"/>
      <w:autoSpaceDE w:val="0"/>
      <w:autoSpaceDN w:val="0"/>
      <w:adjustRightInd w:val="0"/>
      <w:ind w:right="-2268"/>
      <w:textAlignment w:val="baseline"/>
    </w:pPr>
    <w:rPr>
      <w:rFonts w:eastAsia="Times New Roman" w:cs="Times New Roman"/>
      <w:i/>
      <w:iCs/>
      <w:sz w:val="20"/>
      <w:szCs w:val="20"/>
    </w:rPr>
  </w:style>
  <w:style w:type="character" w:customStyle="1" w:styleId="Propnamnunderskrift2Char">
    <w:name w:val="Prop. namnunderskrift 2 Char"/>
    <w:basedOn w:val="RKbasChar"/>
    <w:link w:val="Propnamnunderskrift2"/>
    <w:semiHidden/>
    <w:rsid w:val="007648F2"/>
    <w:rPr>
      <w:rFonts w:ascii="Times New Roman" w:eastAsia="Times New Roman" w:hAnsi="Times New Roman" w:cs="Times New Roman"/>
      <w:i/>
      <w:iCs/>
      <w:sz w:val="20"/>
      <w:szCs w:val="20"/>
    </w:rPr>
  </w:style>
  <w:style w:type="paragraph" w:customStyle="1" w:styleId="Proprdatablad">
    <w:name w:val="Prop. rdatablad"/>
    <w:basedOn w:val="Proprubrik"/>
    <w:next w:val="Brdtext"/>
    <w:link w:val="ProprdatabladChar"/>
    <w:semiHidden/>
    <w:rsid w:val="0081778B"/>
    <w:pPr>
      <w:spacing w:after="80"/>
    </w:pPr>
  </w:style>
  <w:style w:type="character" w:customStyle="1" w:styleId="ProprdatabladChar">
    <w:name w:val="Prop. rdatablad Char"/>
    <w:basedOn w:val="ProprubrikChar"/>
    <w:link w:val="Proprdatablad"/>
    <w:semiHidden/>
    <w:rsid w:val="007648F2"/>
    <w:rPr>
      <w:rFonts w:ascii="Times New Roman" w:eastAsia="Times New Roman" w:hAnsi="Times New Roman" w:cs="Times New Roman"/>
      <w:sz w:val="30"/>
      <w:szCs w:val="20"/>
    </w:rPr>
  </w:style>
  <w:style w:type="paragraph" w:customStyle="1" w:styleId="Proputdrag">
    <w:name w:val="Prop. utdrag"/>
    <w:basedOn w:val="Brdtext"/>
    <w:next w:val="Brdtext"/>
    <w:link w:val="ProputdragChar"/>
    <w:semiHidden/>
    <w:rsid w:val="0081778B"/>
  </w:style>
  <w:style w:type="character" w:customStyle="1" w:styleId="ProputdragChar">
    <w:name w:val="Prop. utdrag Char"/>
    <w:basedOn w:val="BrdtextChar"/>
    <w:link w:val="Proputdrag"/>
    <w:semiHidden/>
    <w:rsid w:val="007648F2"/>
    <w:rPr>
      <w:rFonts w:ascii="Times New Roman" w:eastAsia="Times New Roman" w:hAnsi="Times New Roman" w:cs="Times New Roman"/>
      <w:sz w:val="20"/>
      <w:szCs w:val="20"/>
    </w:rPr>
  </w:style>
  <w:style w:type="paragraph" w:styleId="Innehll1">
    <w:name w:val="toc 1"/>
    <w:basedOn w:val="RKbas"/>
    <w:next w:val="Brdtext"/>
    <w:link w:val="Innehll1Char"/>
    <w:uiPriority w:val="39"/>
    <w:rsid w:val="00B07A32"/>
    <w:pPr>
      <w:tabs>
        <w:tab w:val="right" w:leader="dot" w:pos="5880"/>
      </w:tabs>
      <w:spacing w:before="100"/>
      <w:ind w:left="397" w:right="510" w:hanging="397"/>
    </w:pPr>
    <w:rPr>
      <w:noProof/>
      <w:sz w:val="20"/>
    </w:rPr>
  </w:style>
  <w:style w:type="character" w:customStyle="1" w:styleId="Innehll1Char">
    <w:name w:val="Innehåll 1 Char"/>
    <w:basedOn w:val="RKbasChar"/>
    <w:link w:val="Innehll1"/>
    <w:uiPriority w:val="39"/>
    <w:semiHidden/>
    <w:rsid w:val="00B07A32"/>
    <w:rPr>
      <w:rFonts w:ascii="Times New Roman" w:hAnsi="Times New Roman"/>
      <w:noProof/>
      <w:sz w:val="20"/>
    </w:rPr>
  </w:style>
  <w:style w:type="paragraph" w:styleId="Innehll2">
    <w:name w:val="toc 2"/>
    <w:basedOn w:val="RKbas"/>
    <w:next w:val="Brdtext"/>
    <w:link w:val="Innehll2Char"/>
    <w:uiPriority w:val="39"/>
    <w:rsid w:val="00B07A32"/>
    <w:pPr>
      <w:tabs>
        <w:tab w:val="right" w:leader="dot" w:pos="5880"/>
      </w:tabs>
      <w:overflowPunct w:val="0"/>
      <w:autoSpaceDE w:val="0"/>
      <w:autoSpaceDN w:val="0"/>
      <w:adjustRightInd w:val="0"/>
      <w:ind w:left="1134" w:right="510" w:hanging="737"/>
      <w:textAlignment w:val="baseline"/>
    </w:pPr>
    <w:rPr>
      <w:rFonts w:eastAsia="Times New Roman" w:cs="Times New Roman"/>
      <w:noProof/>
      <w:sz w:val="20"/>
      <w:szCs w:val="20"/>
    </w:rPr>
  </w:style>
  <w:style w:type="character" w:customStyle="1" w:styleId="Innehll2Char">
    <w:name w:val="Innehåll 2 Char"/>
    <w:basedOn w:val="RKbasChar"/>
    <w:link w:val="Innehll2"/>
    <w:uiPriority w:val="39"/>
    <w:semiHidden/>
    <w:rsid w:val="00B07A32"/>
    <w:rPr>
      <w:rFonts w:ascii="Times New Roman" w:eastAsia="Times New Roman" w:hAnsi="Times New Roman" w:cs="Times New Roman"/>
      <w:noProof/>
      <w:sz w:val="20"/>
      <w:szCs w:val="20"/>
    </w:rPr>
  </w:style>
  <w:style w:type="paragraph" w:styleId="Innehll3">
    <w:name w:val="toc 3"/>
    <w:basedOn w:val="RKbas"/>
    <w:next w:val="Brdtext"/>
    <w:link w:val="Innehll3Char"/>
    <w:uiPriority w:val="39"/>
    <w:semiHidden/>
    <w:rsid w:val="00B07A32"/>
    <w:pPr>
      <w:tabs>
        <w:tab w:val="right" w:leader="dot" w:pos="5880"/>
      </w:tabs>
      <w:overflowPunct w:val="0"/>
      <w:autoSpaceDE w:val="0"/>
      <w:autoSpaceDN w:val="0"/>
      <w:adjustRightInd w:val="0"/>
      <w:ind w:left="1985" w:right="510" w:hanging="851"/>
      <w:textAlignment w:val="baseline"/>
    </w:pPr>
    <w:rPr>
      <w:rFonts w:eastAsia="Times New Roman" w:cs="Times New Roman"/>
      <w:noProof/>
      <w:sz w:val="20"/>
      <w:szCs w:val="20"/>
    </w:rPr>
  </w:style>
  <w:style w:type="character" w:customStyle="1" w:styleId="Innehll3Char">
    <w:name w:val="Innehåll 3 Char"/>
    <w:basedOn w:val="RKbasChar"/>
    <w:link w:val="Innehll3"/>
    <w:uiPriority w:val="39"/>
    <w:semiHidden/>
    <w:rsid w:val="00B07A32"/>
    <w:rPr>
      <w:rFonts w:ascii="Times New Roman" w:eastAsia="Times New Roman" w:hAnsi="Times New Roman" w:cs="Times New Roman"/>
      <w:noProof/>
      <w:sz w:val="20"/>
      <w:szCs w:val="20"/>
    </w:rPr>
  </w:style>
  <w:style w:type="paragraph" w:customStyle="1" w:styleId="Innehllsfrteckning">
    <w:name w:val="Innehållsförteckning"/>
    <w:basedOn w:val="RKbas"/>
    <w:next w:val="Brdtext"/>
    <w:link w:val="InnehllsfrteckningChar"/>
    <w:semiHidden/>
    <w:rsid w:val="0031012B"/>
    <w:pPr>
      <w:overflowPunct w:val="0"/>
      <w:autoSpaceDE w:val="0"/>
      <w:autoSpaceDN w:val="0"/>
      <w:adjustRightInd w:val="0"/>
      <w:spacing w:before="520" w:after="280"/>
      <w:textAlignment w:val="baseline"/>
    </w:pPr>
    <w:rPr>
      <w:rFonts w:eastAsia="Times New Roman" w:cs="Times New Roman"/>
      <w:sz w:val="27"/>
      <w:szCs w:val="20"/>
    </w:rPr>
  </w:style>
  <w:style w:type="character" w:customStyle="1" w:styleId="InnehllsfrteckningChar">
    <w:name w:val="Innehållsförteckning Char"/>
    <w:basedOn w:val="RKbasChar"/>
    <w:link w:val="Innehllsfrteckning"/>
    <w:semiHidden/>
    <w:rsid w:val="007648F2"/>
    <w:rPr>
      <w:rFonts w:ascii="Times New Roman" w:eastAsia="Times New Roman" w:hAnsi="Times New Roman" w:cs="Times New Roman"/>
      <w:sz w:val="27"/>
      <w:szCs w:val="20"/>
    </w:rPr>
  </w:style>
  <w:style w:type="character" w:styleId="Platshllartext">
    <w:name w:val="Placeholder Text"/>
    <w:basedOn w:val="Standardstycketeckensnitt"/>
    <w:uiPriority w:val="99"/>
    <w:semiHidden/>
    <w:rsid w:val="00876795"/>
    <w:rPr>
      <w:color w:val="808080"/>
    </w:rPr>
  </w:style>
  <w:style w:type="paragraph" w:styleId="Innehll4">
    <w:name w:val="toc 4"/>
    <w:basedOn w:val="RKbas"/>
    <w:next w:val="Brdtext"/>
    <w:link w:val="Innehll4Char"/>
    <w:uiPriority w:val="39"/>
    <w:rsid w:val="00AF2C80"/>
    <w:pPr>
      <w:numPr>
        <w:numId w:val="8"/>
      </w:numPr>
      <w:tabs>
        <w:tab w:val="left" w:pos="1134"/>
        <w:tab w:val="right" w:leader="dot" w:pos="5880"/>
      </w:tabs>
      <w:spacing w:before="100"/>
      <w:ind w:left="1134" w:right="510" w:hanging="1134"/>
    </w:pPr>
    <w:rPr>
      <w:sz w:val="20"/>
    </w:rPr>
  </w:style>
  <w:style w:type="character" w:customStyle="1" w:styleId="Innehll4Char">
    <w:name w:val="Innehåll 4 Char"/>
    <w:basedOn w:val="RKbasChar"/>
    <w:link w:val="Innehll4"/>
    <w:uiPriority w:val="39"/>
    <w:semiHidden/>
    <w:rsid w:val="00203904"/>
    <w:rPr>
      <w:rFonts w:ascii="Times New Roman" w:hAnsi="Times New Roman"/>
      <w:sz w:val="20"/>
    </w:rPr>
  </w:style>
  <w:style w:type="paragraph" w:styleId="Innehll5">
    <w:name w:val="toc 5"/>
    <w:basedOn w:val="RKbas"/>
    <w:next w:val="Brdtext"/>
    <w:link w:val="Innehll5Char"/>
    <w:uiPriority w:val="39"/>
    <w:rsid w:val="00465E66"/>
    <w:pPr>
      <w:tabs>
        <w:tab w:val="left" w:pos="510"/>
        <w:tab w:val="right" w:leader="dot" w:pos="5880"/>
      </w:tabs>
      <w:spacing w:before="100"/>
      <w:ind w:left="851" w:right="510" w:hanging="851"/>
    </w:pPr>
    <w:rPr>
      <w:sz w:val="20"/>
    </w:rPr>
  </w:style>
  <w:style w:type="character" w:customStyle="1" w:styleId="Innehll5Char">
    <w:name w:val="Innehåll 5 Char"/>
    <w:basedOn w:val="RKbasChar"/>
    <w:link w:val="Innehll5"/>
    <w:uiPriority w:val="39"/>
    <w:semiHidden/>
    <w:rsid w:val="007064DA"/>
    <w:rPr>
      <w:rFonts w:ascii="Times New Roman" w:hAnsi="Times New Roman"/>
      <w:sz w:val="20"/>
    </w:rPr>
  </w:style>
  <w:style w:type="paragraph" w:styleId="Innehll6">
    <w:name w:val="toc 6"/>
    <w:basedOn w:val="RKbas"/>
    <w:next w:val="Brdtext"/>
    <w:link w:val="Innehll6Char"/>
    <w:uiPriority w:val="39"/>
    <w:semiHidden/>
    <w:rsid w:val="00465E66"/>
    <w:pPr>
      <w:tabs>
        <w:tab w:val="left" w:pos="510"/>
        <w:tab w:val="right" w:leader="dot" w:pos="5880"/>
      </w:tabs>
      <w:spacing w:before="100"/>
      <w:ind w:left="851" w:right="510" w:hanging="851"/>
    </w:pPr>
    <w:rPr>
      <w:sz w:val="20"/>
    </w:rPr>
  </w:style>
  <w:style w:type="character" w:customStyle="1" w:styleId="Innehll6Char">
    <w:name w:val="Innehåll 6 Char"/>
    <w:basedOn w:val="RKbasChar"/>
    <w:link w:val="Innehll6"/>
    <w:uiPriority w:val="39"/>
    <w:semiHidden/>
    <w:rsid w:val="007064DA"/>
    <w:rPr>
      <w:rFonts w:ascii="Times New Roman" w:hAnsi="Times New Roman"/>
      <w:sz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9D1AD6"/>
    <w:rPr>
      <w:rFonts w:ascii="Tahoma" w:hAnsi="Tahoma" w:cs="Tahoma"/>
      <w:sz w:val="16"/>
      <w:szCs w:val="16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9D1AD6"/>
    <w:rPr>
      <w:rFonts w:ascii="Tahoma" w:eastAsia="Times New Roman" w:hAnsi="Tahoma" w:cs="Tahoma"/>
      <w:sz w:val="16"/>
      <w:szCs w:val="16"/>
    </w:rPr>
  </w:style>
  <w:style w:type="numbering" w:customStyle="1" w:styleId="RKnummerlista">
    <w:name w:val="RK nummerlista"/>
    <w:uiPriority w:val="99"/>
    <w:semiHidden/>
    <w:rsid w:val="005F4EBB"/>
    <w:pPr>
      <w:numPr>
        <w:numId w:val="2"/>
      </w:numPr>
    </w:pPr>
  </w:style>
  <w:style w:type="numbering" w:customStyle="1" w:styleId="RKpunktlista">
    <w:name w:val="RK punktlista"/>
    <w:uiPriority w:val="99"/>
    <w:semiHidden/>
    <w:rsid w:val="00884D66"/>
    <w:pPr>
      <w:numPr>
        <w:numId w:val="3"/>
      </w:numPr>
    </w:pPr>
  </w:style>
  <w:style w:type="numbering" w:customStyle="1" w:styleId="RKstrecklista">
    <w:name w:val="RK strecklista"/>
    <w:uiPriority w:val="99"/>
    <w:semiHidden/>
    <w:rsid w:val="008B5B8D"/>
    <w:pPr>
      <w:numPr>
        <w:numId w:val="4"/>
      </w:numPr>
    </w:pPr>
  </w:style>
  <w:style w:type="paragraph" w:styleId="Punktlista">
    <w:name w:val="List Bullet"/>
    <w:basedOn w:val="Brdtext"/>
    <w:link w:val="PunktlistaChar"/>
    <w:uiPriority w:val="11"/>
    <w:qFormat/>
    <w:rsid w:val="00884D66"/>
    <w:pPr>
      <w:numPr>
        <w:ilvl w:val="1"/>
        <w:numId w:val="32"/>
      </w:numPr>
      <w:contextualSpacing/>
    </w:pPr>
  </w:style>
  <w:style w:type="character" w:customStyle="1" w:styleId="PunktlistaChar">
    <w:name w:val="Punktlista Char"/>
    <w:basedOn w:val="BrdtextChar"/>
    <w:link w:val="Punktlista"/>
    <w:uiPriority w:val="11"/>
    <w:rsid w:val="00CE501F"/>
    <w:rPr>
      <w:rFonts w:ascii="Times New Roman" w:eastAsia="Times New Roman" w:hAnsi="Times New Roman" w:cs="Times New Roman"/>
      <w:sz w:val="20"/>
      <w:szCs w:val="20"/>
    </w:rPr>
  </w:style>
  <w:style w:type="paragraph" w:customStyle="1" w:styleId="Strecklista">
    <w:name w:val="Strecklista"/>
    <w:basedOn w:val="Punktlista"/>
    <w:link w:val="StrecklistaChar"/>
    <w:uiPriority w:val="14"/>
    <w:qFormat/>
    <w:rsid w:val="008B5B8D"/>
    <w:pPr>
      <w:numPr>
        <w:numId w:val="41"/>
      </w:numPr>
    </w:pPr>
  </w:style>
  <w:style w:type="character" w:customStyle="1" w:styleId="StrecklistaChar">
    <w:name w:val="Strecklista Char"/>
    <w:basedOn w:val="PunktlistaChar"/>
    <w:link w:val="Strecklista"/>
    <w:uiPriority w:val="14"/>
    <w:rsid w:val="000A6F2D"/>
    <w:rPr>
      <w:rFonts w:ascii="Times New Roman" w:eastAsia="Times New Roman" w:hAnsi="Times New Roman" w:cs="Times New Roman"/>
      <w:sz w:val="20"/>
      <w:szCs w:val="20"/>
    </w:rPr>
  </w:style>
  <w:style w:type="paragraph" w:styleId="Numreradlista">
    <w:name w:val="List Number"/>
    <w:basedOn w:val="Brdtext"/>
    <w:link w:val="NumreradlistaChar"/>
    <w:uiPriority w:val="4"/>
    <w:qFormat/>
    <w:rsid w:val="005F4EBB"/>
    <w:pPr>
      <w:numPr>
        <w:ilvl w:val="1"/>
        <w:numId w:val="27"/>
      </w:numPr>
      <w:contextualSpacing/>
    </w:pPr>
  </w:style>
  <w:style w:type="character" w:customStyle="1" w:styleId="NumreradlistaChar">
    <w:name w:val="Numrerad lista Char"/>
    <w:basedOn w:val="BrdtextChar"/>
    <w:link w:val="Numreradlista"/>
    <w:uiPriority w:val="4"/>
    <w:rsid w:val="00914A74"/>
    <w:rPr>
      <w:rFonts w:ascii="Times New Roman" w:eastAsia="Times New Roman" w:hAnsi="Times New Roman" w:cs="Times New Roman"/>
      <w:sz w:val="20"/>
      <w:szCs w:val="20"/>
    </w:rPr>
  </w:style>
  <w:style w:type="paragraph" w:customStyle="1" w:styleId="Brdtextram">
    <w:name w:val="Brödtext ram"/>
    <w:basedOn w:val="Brdtext"/>
    <w:next w:val="Brdtextmedindragram"/>
    <w:link w:val="BrdtextramChar"/>
    <w:uiPriority w:val="2"/>
    <w:qFormat/>
    <w:rsid w:val="00FA1E93"/>
    <w:pPr>
      <w:pBdr>
        <w:top w:val="single" w:sz="4" w:space="2" w:color="auto"/>
        <w:left w:val="single" w:sz="4" w:space="4" w:color="auto"/>
        <w:bottom w:val="single" w:sz="4" w:space="3" w:color="auto"/>
        <w:right w:val="single" w:sz="4" w:space="4" w:color="auto"/>
      </w:pBdr>
      <w:ind w:left="113" w:right="113"/>
    </w:pPr>
  </w:style>
  <w:style w:type="paragraph" w:customStyle="1" w:styleId="Brdtextmedindragram">
    <w:name w:val="Brödtext med indrag ram"/>
    <w:basedOn w:val="Brdtextmedindrag"/>
    <w:link w:val="BrdtextmedindragramChar"/>
    <w:uiPriority w:val="3"/>
    <w:qFormat/>
    <w:rsid w:val="00FA1E93"/>
    <w:pPr>
      <w:pBdr>
        <w:top w:val="single" w:sz="4" w:space="2" w:color="auto"/>
        <w:left w:val="single" w:sz="4" w:space="4" w:color="auto"/>
        <w:bottom w:val="single" w:sz="4" w:space="3" w:color="auto"/>
        <w:right w:val="single" w:sz="4" w:space="4" w:color="auto"/>
      </w:pBdr>
      <w:ind w:left="113" w:right="113"/>
    </w:pPr>
  </w:style>
  <w:style w:type="character" w:customStyle="1" w:styleId="BrdtextramChar">
    <w:name w:val="Brödtext ram Char"/>
    <w:basedOn w:val="BrdtextChar"/>
    <w:link w:val="Brdtextram"/>
    <w:uiPriority w:val="2"/>
    <w:rsid w:val="00CE501F"/>
    <w:rPr>
      <w:rFonts w:ascii="Times New Roman" w:eastAsia="Times New Roman" w:hAnsi="Times New Roman" w:cs="Times New Roman"/>
      <w:sz w:val="20"/>
      <w:szCs w:val="20"/>
    </w:rPr>
  </w:style>
  <w:style w:type="paragraph" w:customStyle="1" w:styleId="Numreradlistaram">
    <w:name w:val="Numrerad lista ram"/>
    <w:basedOn w:val="Numreradlista"/>
    <w:link w:val="NumreradlistaramChar"/>
    <w:uiPriority w:val="6"/>
    <w:qFormat/>
    <w:rsid w:val="00490ACA"/>
    <w:pPr>
      <w:numPr>
        <w:numId w:val="29"/>
      </w:numPr>
      <w:pBdr>
        <w:top w:val="single" w:sz="4" w:space="2" w:color="auto"/>
        <w:left w:val="single" w:sz="4" w:space="4" w:color="auto"/>
        <w:bottom w:val="single" w:sz="4" w:space="3" w:color="auto"/>
        <w:right w:val="single" w:sz="4" w:space="4" w:color="auto"/>
      </w:pBdr>
      <w:ind w:right="113"/>
    </w:pPr>
  </w:style>
  <w:style w:type="character" w:customStyle="1" w:styleId="BrdtextmedindragramChar">
    <w:name w:val="Brödtext med indrag ram Char"/>
    <w:basedOn w:val="BrdtextmedindragChar"/>
    <w:link w:val="Brdtextmedindragram"/>
    <w:uiPriority w:val="3"/>
    <w:rsid w:val="00CE501F"/>
    <w:rPr>
      <w:rFonts w:ascii="Times New Roman" w:eastAsia="Times New Roman" w:hAnsi="Times New Roman" w:cs="Times New Roman"/>
      <w:sz w:val="20"/>
      <w:szCs w:val="20"/>
    </w:rPr>
  </w:style>
  <w:style w:type="paragraph" w:customStyle="1" w:styleId="Strecklistaram">
    <w:name w:val="Strecklista ram"/>
    <w:basedOn w:val="Strecklista"/>
    <w:link w:val="StrecklistaramChar"/>
    <w:uiPriority w:val="16"/>
    <w:qFormat/>
    <w:rsid w:val="00FB2D6C"/>
    <w:pPr>
      <w:numPr>
        <w:numId w:val="42"/>
      </w:numPr>
      <w:pBdr>
        <w:top w:val="single" w:sz="4" w:space="2" w:color="auto"/>
        <w:left w:val="single" w:sz="4" w:space="4" w:color="auto"/>
        <w:bottom w:val="single" w:sz="4" w:space="3" w:color="auto"/>
        <w:right w:val="single" w:sz="4" w:space="4" w:color="auto"/>
      </w:pBdr>
      <w:ind w:right="113"/>
    </w:pPr>
  </w:style>
  <w:style w:type="character" w:customStyle="1" w:styleId="NumreradlistaramChar">
    <w:name w:val="Numrerad lista ram Char"/>
    <w:basedOn w:val="NumreradlistaChar"/>
    <w:link w:val="Numreradlistaram"/>
    <w:uiPriority w:val="6"/>
    <w:rsid w:val="00914A74"/>
    <w:rPr>
      <w:rFonts w:ascii="Times New Roman" w:eastAsia="Times New Roman" w:hAnsi="Times New Roman" w:cs="Times New Roman"/>
      <w:sz w:val="20"/>
      <w:szCs w:val="20"/>
    </w:rPr>
  </w:style>
  <w:style w:type="paragraph" w:customStyle="1" w:styleId="Punktlistaram">
    <w:name w:val="Punktlista ram"/>
    <w:basedOn w:val="Punktlista"/>
    <w:link w:val="PunktlistaramChar"/>
    <w:uiPriority w:val="12"/>
    <w:qFormat/>
    <w:rsid w:val="00A32406"/>
    <w:pPr>
      <w:numPr>
        <w:numId w:val="39"/>
      </w:numPr>
      <w:pBdr>
        <w:top w:val="single" w:sz="4" w:space="2" w:color="auto"/>
        <w:left w:val="single" w:sz="4" w:space="4" w:color="auto"/>
        <w:bottom w:val="single" w:sz="4" w:space="3" w:color="auto"/>
        <w:right w:val="single" w:sz="4" w:space="4" w:color="auto"/>
      </w:pBdr>
      <w:ind w:right="113"/>
    </w:pPr>
  </w:style>
  <w:style w:type="character" w:customStyle="1" w:styleId="StrecklistaramChar">
    <w:name w:val="Strecklista ram Char"/>
    <w:basedOn w:val="StrecklistaChar"/>
    <w:link w:val="Strecklistaram"/>
    <w:uiPriority w:val="16"/>
    <w:rsid w:val="005F48D9"/>
    <w:rPr>
      <w:rFonts w:ascii="Times New Roman" w:eastAsia="Times New Roman" w:hAnsi="Times New Roman" w:cs="Times New Roman"/>
      <w:sz w:val="20"/>
      <w:szCs w:val="20"/>
    </w:rPr>
  </w:style>
  <w:style w:type="character" w:customStyle="1" w:styleId="PunktlistaramChar">
    <w:name w:val="Punktlista ram Char"/>
    <w:basedOn w:val="PunktlistaChar"/>
    <w:link w:val="Punktlistaram"/>
    <w:uiPriority w:val="12"/>
    <w:rsid w:val="00823968"/>
    <w:rPr>
      <w:rFonts w:ascii="Times New Roman" w:eastAsia="Times New Roman" w:hAnsi="Times New Roman" w:cs="Times New Roman"/>
      <w:sz w:val="20"/>
      <w:szCs w:val="20"/>
    </w:rPr>
  </w:style>
  <w:style w:type="paragraph" w:customStyle="1" w:styleId="Slutstreck">
    <w:name w:val="Slutstreck"/>
    <w:basedOn w:val="Brdtext"/>
    <w:next w:val="Brdtextmedindrag"/>
    <w:link w:val="SlutstreckChar"/>
    <w:semiHidden/>
    <w:qFormat/>
    <w:rsid w:val="003B0EF7"/>
    <w:pPr>
      <w:spacing w:after="240"/>
    </w:pPr>
    <w:rPr>
      <w:spacing w:val="34"/>
      <w:u w:val="single"/>
    </w:rPr>
  </w:style>
  <w:style w:type="character" w:customStyle="1" w:styleId="SlutstreckChar">
    <w:name w:val="Slutstreck Char"/>
    <w:basedOn w:val="BrdtextChar"/>
    <w:link w:val="Slutstreck"/>
    <w:semiHidden/>
    <w:rsid w:val="00F214E2"/>
    <w:rPr>
      <w:rFonts w:ascii="Times New Roman" w:eastAsia="Times New Roman" w:hAnsi="Times New Roman" w:cs="Times New Roman"/>
      <w:spacing w:val="34"/>
      <w:sz w:val="20"/>
      <w:szCs w:val="20"/>
      <w:u w:val="single"/>
    </w:rPr>
  </w:style>
  <w:style w:type="paragraph" w:styleId="Citat">
    <w:name w:val="Quote"/>
    <w:basedOn w:val="Brdtext"/>
    <w:next w:val="Brdtext"/>
    <w:link w:val="CitatChar"/>
    <w:uiPriority w:val="4"/>
    <w:qFormat/>
    <w:rsid w:val="00244011"/>
    <w:pPr>
      <w:spacing w:before="120" w:after="240"/>
      <w:ind w:left="454"/>
    </w:pPr>
    <w:rPr>
      <w:iCs/>
      <w:sz w:val="19"/>
    </w:rPr>
  </w:style>
  <w:style w:type="character" w:customStyle="1" w:styleId="CitatChar">
    <w:name w:val="Citat Char"/>
    <w:basedOn w:val="Standardstycketeckensnitt"/>
    <w:link w:val="Citat"/>
    <w:uiPriority w:val="4"/>
    <w:rsid w:val="00CE501F"/>
    <w:rPr>
      <w:rFonts w:ascii="Times New Roman" w:eastAsia="Times New Roman" w:hAnsi="Times New Roman" w:cs="Times New Roman"/>
      <w:iCs/>
      <w:sz w:val="19"/>
      <w:szCs w:val="20"/>
    </w:rPr>
  </w:style>
  <w:style w:type="numbering" w:customStyle="1" w:styleId="RKnumreradlistaram">
    <w:name w:val="RK numrerad lista ram"/>
    <w:basedOn w:val="Ingenlista"/>
    <w:uiPriority w:val="99"/>
    <w:semiHidden/>
    <w:rsid w:val="00490ACA"/>
    <w:pPr>
      <w:numPr>
        <w:numId w:val="10"/>
      </w:numPr>
    </w:pPr>
  </w:style>
  <w:style w:type="paragraph" w:customStyle="1" w:styleId="FigurFotnot">
    <w:name w:val="Figur Fotnot"/>
    <w:basedOn w:val="Brdtext"/>
    <w:next w:val="Brdtext"/>
    <w:link w:val="FigurFotnotChar"/>
    <w:uiPriority w:val="4"/>
    <w:rsid w:val="0056410E"/>
    <w:pPr>
      <w:keepNext/>
      <w:keepLines/>
      <w:spacing w:before="40"/>
      <w:jc w:val="left"/>
    </w:pPr>
    <w:rPr>
      <w:rFonts w:ascii="TradeGothic CondEighteen" w:hAnsi="TradeGothic CondEighteen"/>
      <w:spacing w:val="4"/>
      <w:sz w:val="14"/>
    </w:rPr>
  </w:style>
  <w:style w:type="character" w:customStyle="1" w:styleId="FigurFotnotChar">
    <w:name w:val="Figur Fotnot Char"/>
    <w:basedOn w:val="BrdtextChar"/>
    <w:link w:val="FigurFotnot"/>
    <w:uiPriority w:val="4"/>
    <w:rsid w:val="00CE501F"/>
    <w:rPr>
      <w:rFonts w:ascii="TradeGothic CondEighteen" w:eastAsia="Times New Roman" w:hAnsi="TradeGothic CondEighteen" w:cs="Times New Roman"/>
      <w:spacing w:val="4"/>
      <w:sz w:val="14"/>
      <w:szCs w:val="20"/>
    </w:rPr>
  </w:style>
  <w:style w:type="numbering" w:customStyle="1" w:styleId="RKrubrik1-4">
    <w:name w:val="RK rubrik 1-4"/>
    <w:uiPriority w:val="99"/>
    <w:semiHidden/>
    <w:rsid w:val="00B669F3"/>
    <w:pPr>
      <w:numPr>
        <w:numId w:val="23"/>
      </w:numPr>
    </w:pPr>
  </w:style>
  <w:style w:type="paragraph" w:customStyle="1" w:styleId="Brdtextefternumreradlista">
    <w:name w:val="Brödtext efter numrerad lista"/>
    <w:basedOn w:val="Brdtext"/>
    <w:next w:val="Brdtextmedindrag"/>
    <w:link w:val="BrdtextefternumreradlistaChar"/>
    <w:uiPriority w:val="5"/>
    <w:rsid w:val="00E72942"/>
    <w:pPr>
      <w:numPr>
        <w:numId w:val="27"/>
      </w:numPr>
      <w:spacing w:before="230"/>
    </w:pPr>
  </w:style>
  <w:style w:type="character" w:customStyle="1" w:styleId="BrdtextefternumreradlistaChar">
    <w:name w:val="Brödtext efter numrerad lista Char"/>
    <w:basedOn w:val="BrdtextChar"/>
    <w:link w:val="Brdtextefternumreradlista"/>
    <w:uiPriority w:val="5"/>
    <w:rsid w:val="00E72942"/>
    <w:rPr>
      <w:rFonts w:ascii="Times New Roman" w:eastAsia="Times New Roman" w:hAnsi="Times New Roman" w:cs="Times New Roman"/>
      <w:sz w:val="20"/>
      <w:szCs w:val="20"/>
    </w:rPr>
  </w:style>
  <w:style w:type="paragraph" w:customStyle="1" w:styleId="Strecklistainumreradlista">
    <w:name w:val="Strecklista i numrerad lista"/>
    <w:basedOn w:val="Strecklista"/>
    <w:link w:val="StrecklistainumreradlistaChar"/>
    <w:uiPriority w:val="8"/>
    <w:semiHidden/>
    <w:rsid w:val="005F4EBB"/>
    <w:pPr>
      <w:numPr>
        <w:ilvl w:val="2"/>
        <w:numId w:val="27"/>
      </w:numPr>
    </w:pPr>
  </w:style>
  <w:style w:type="character" w:customStyle="1" w:styleId="StrecklistainumreradlistaChar">
    <w:name w:val="Strecklista i numrerad lista Char"/>
    <w:basedOn w:val="StrecklistaChar"/>
    <w:link w:val="Strecklistainumreradlista"/>
    <w:uiPriority w:val="8"/>
    <w:semiHidden/>
    <w:rsid w:val="00914A74"/>
    <w:rPr>
      <w:rFonts w:ascii="Times New Roman" w:eastAsia="Times New Roman" w:hAnsi="Times New Roman" w:cs="Times New Roman"/>
      <w:sz w:val="20"/>
      <w:szCs w:val="20"/>
    </w:rPr>
  </w:style>
  <w:style w:type="paragraph" w:customStyle="1" w:styleId="Brdtextefternr-listaram">
    <w:name w:val="Brödtext efter nr-lista ram"/>
    <w:basedOn w:val="Brdtext"/>
    <w:next w:val="Brdtextmedindrag"/>
    <w:link w:val="Brdtextefternr-listaramChar"/>
    <w:uiPriority w:val="7"/>
    <w:rsid w:val="00AD6662"/>
    <w:pPr>
      <w:numPr>
        <w:numId w:val="29"/>
      </w:numPr>
      <w:spacing w:before="90"/>
    </w:pPr>
  </w:style>
  <w:style w:type="character" w:customStyle="1" w:styleId="Brdtextefternr-listaramChar">
    <w:name w:val="Brödtext efter nr-lista ram Char"/>
    <w:basedOn w:val="BrdtextChar"/>
    <w:link w:val="Brdtextefternr-listaram"/>
    <w:uiPriority w:val="7"/>
    <w:rsid w:val="00914A74"/>
    <w:rPr>
      <w:rFonts w:ascii="Times New Roman" w:eastAsia="Times New Roman" w:hAnsi="Times New Roman" w:cs="Times New Roman"/>
      <w:sz w:val="20"/>
      <w:szCs w:val="20"/>
    </w:rPr>
  </w:style>
  <w:style w:type="paragraph" w:customStyle="1" w:styleId="Strecklistaipunktlista">
    <w:name w:val="Strecklista i punktlista"/>
    <w:basedOn w:val="Strecklistainumreradlista"/>
    <w:link w:val="StrecklistaipunktlistaChar"/>
    <w:uiPriority w:val="8"/>
    <w:semiHidden/>
    <w:rsid w:val="00884D66"/>
    <w:pPr>
      <w:numPr>
        <w:numId w:val="32"/>
      </w:numPr>
    </w:pPr>
  </w:style>
  <w:style w:type="paragraph" w:customStyle="1" w:styleId="Brdtextefterpunktlista">
    <w:name w:val="Brödtext efter punktlista"/>
    <w:basedOn w:val="Brdtext"/>
    <w:next w:val="Brdtextmedindrag"/>
    <w:link w:val="BrdtextefterpunktlistaChar"/>
    <w:uiPriority w:val="12"/>
    <w:rsid w:val="00E72942"/>
    <w:pPr>
      <w:numPr>
        <w:numId w:val="32"/>
      </w:numPr>
      <w:spacing w:before="230"/>
    </w:pPr>
  </w:style>
  <w:style w:type="character" w:customStyle="1" w:styleId="StrecklistaipunktlistaChar">
    <w:name w:val="Strecklista i punktlista Char"/>
    <w:basedOn w:val="StrecklistainumreradlistaChar"/>
    <w:link w:val="Strecklistaipunktlista"/>
    <w:uiPriority w:val="8"/>
    <w:semiHidden/>
    <w:rsid w:val="00914A74"/>
    <w:rPr>
      <w:rFonts w:ascii="Times New Roman" w:eastAsia="Times New Roman" w:hAnsi="Times New Roman" w:cs="Times New Roman"/>
      <w:sz w:val="20"/>
      <w:szCs w:val="20"/>
    </w:rPr>
  </w:style>
  <w:style w:type="character" w:customStyle="1" w:styleId="BrdtextefterpunktlistaChar">
    <w:name w:val="Brödtext efter punktlista Char"/>
    <w:basedOn w:val="BrdtextChar"/>
    <w:link w:val="Brdtextefterpunktlista"/>
    <w:uiPriority w:val="12"/>
    <w:rsid w:val="00CE501F"/>
    <w:rPr>
      <w:rFonts w:ascii="Times New Roman" w:eastAsia="Times New Roman" w:hAnsi="Times New Roman" w:cs="Times New Roman"/>
      <w:sz w:val="20"/>
      <w:szCs w:val="20"/>
    </w:rPr>
  </w:style>
  <w:style w:type="paragraph" w:customStyle="1" w:styleId="Brdtextefterstrecklista">
    <w:name w:val="Brödtext efter strecklista"/>
    <w:basedOn w:val="Brdtext"/>
    <w:next w:val="Brdtextmedindrag"/>
    <w:link w:val="BrdtextefterstrecklistaChar"/>
    <w:uiPriority w:val="15"/>
    <w:rsid w:val="00E72942"/>
    <w:pPr>
      <w:numPr>
        <w:numId w:val="41"/>
      </w:numPr>
      <w:spacing w:before="230"/>
    </w:pPr>
  </w:style>
  <w:style w:type="character" w:customStyle="1" w:styleId="BrdtextefterstrecklistaChar">
    <w:name w:val="Brödtext efter strecklista Char"/>
    <w:basedOn w:val="BrdtextChar"/>
    <w:link w:val="Brdtextefterstrecklista"/>
    <w:uiPriority w:val="15"/>
    <w:rsid w:val="005F48D9"/>
    <w:rPr>
      <w:rFonts w:ascii="Times New Roman" w:eastAsia="Times New Roman" w:hAnsi="Times New Roman" w:cs="Times New Roman"/>
      <w:sz w:val="20"/>
      <w:szCs w:val="20"/>
    </w:rPr>
  </w:style>
  <w:style w:type="numbering" w:customStyle="1" w:styleId="RKpunktlistaram">
    <w:name w:val="RK punktlista ram"/>
    <w:uiPriority w:val="99"/>
    <w:semiHidden/>
    <w:rsid w:val="00A32406"/>
    <w:pPr>
      <w:numPr>
        <w:numId w:val="34"/>
      </w:numPr>
    </w:pPr>
  </w:style>
  <w:style w:type="paragraph" w:customStyle="1" w:styleId="Brdtextefterpkt-listaram">
    <w:name w:val="Brödtext efter pkt-lista ram"/>
    <w:basedOn w:val="Brdtext"/>
    <w:next w:val="Brdtextmedindrag"/>
    <w:link w:val="Brdtextefterpkt-listaramChar"/>
    <w:uiPriority w:val="13"/>
    <w:rsid w:val="00AD6662"/>
    <w:pPr>
      <w:numPr>
        <w:numId w:val="39"/>
      </w:numPr>
      <w:spacing w:before="90"/>
    </w:pPr>
  </w:style>
  <w:style w:type="character" w:customStyle="1" w:styleId="Brdtextefterpkt-listaramChar">
    <w:name w:val="Brödtext efter pkt-lista ram Char"/>
    <w:basedOn w:val="BrdtextChar"/>
    <w:link w:val="Brdtextefterpkt-listaram"/>
    <w:uiPriority w:val="13"/>
    <w:rsid w:val="00823968"/>
    <w:rPr>
      <w:rFonts w:ascii="Times New Roman" w:eastAsia="Times New Roman" w:hAnsi="Times New Roman" w:cs="Times New Roman"/>
      <w:sz w:val="20"/>
      <w:szCs w:val="20"/>
    </w:rPr>
  </w:style>
  <w:style w:type="numbering" w:customStyle="1" w:styleId="RKstrecklistaram">
    <w:name w:val="RK strecklista ram"/>
    <w:uiPriority w:val="99"/>
    <w:semiHidden/>
    <w:rsid w:val="00FB2D6C"/>
    <w:pPr>
      <w:numPr>
        <w:numId w:val="38"/>
      </w:numPr>
    </w:pPr>
  </w:style>
  <w:style w:type="paragraph" w:customStyle="1" w:styleId="Brdtextefterstrlistaram">
    <w:name w:val="Brödtext efter str.lista ram"/>
    <w:basedOn w:val="Brdtext"/>
    <w:next w:val="Brdtextmedindrag"/>
    <w:link w:val="BrdtextefterstrlistaramChar"/>
    <w:uiPriority w:val="17"/>
    <w:rsid w:val="00AD6662"/>
    <w:pPr>
      <w:numPr>
        <w:numId w:val="42"/>
      </w:numPr>
      <w:spacing w:before="90"/>
    </w:pPr>
  </w:style>
  <w:style w:type="character" w:customStyle="1" w:styleId="BrdtextefterstrlistaramChar">
    <w:name w:val="Brödtext efter str.lista ram Char"/>
    <w:basedOn w:val="BrdtextChar"/>
    <w:link w:val="Brdtextefterstrlistaram"/>
    <w:uiPriority w:val="17"/>
    <w:rsid w:val="005F48D9"/>
    <w:rPr>
      <w:rFonts w:ascii="Times New Roman" w:eastAsia="Times New Roman" w:hAnsi="Times New Roman" w:cs="Times New Roman"/>
      <w:sz w:val="20"/>
      <w:szCs w:val="20"/>
    </w:rPr>
  </w:style>
  <w:style w:type="character" w:styleId="Hyperlnk">
    <w:name w:val="Hyperlink"/>
    <w:basedOn w:val="Standardstycketeckensnitt"/>
    <w:uiPriority w:val="99"/>
    <w:rsid w:val="00CC7E2B"/>
    <w:rPr>
      <w:color w:val="0000FF" w:themeColor="hyperlink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footnotes" Target="footnotes.xml"/><Relationship Id="rId18" Type="http://schemas.openxmlformats.org/officeDocument/2006/relationships/footer" Target="footer1.xml"/><Relationship Id="rId26" Type="http://schemas.openxmlformats.org/officeDocument/2006/relationships/header" Target="header6.xml"/><Relationship Id="rId3" Type="http://schemas.openxmlformats.org/officeDocument/2006/relationships/customXml" Target="../customXml/item3.xml"/><Relationship Id="rId21" Type="http://schemas.openxmlformats.org/officeDocument/2006/relationships/footer" Target="footer3.xml"/><Relationship Id="rId34" Type="http://schemas.openxmlformats.org/officeDocument/2006/relationships/fontTable" Target="fontTable.xm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header" Target="header2.xml"/><Relationship Id="rId25" Type="http://schemas.openxmlformats.org/officeDocument/2006/relationships/footer" Target="footer5.xml"/><Relationship Id="rId33" Type="http://schemas.openxmlformats.org/officeDocument/2006/relationships/footer" Target="footer9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eader" Target="header3.xml"/><Relationship Id="rId29" Type="http://schemas.openxmlformats.org/officeDocument/2006/relationships/header" Target="header8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ettings" Target="settings.xml"/><Relationship Id="rId24" Type="http://schemas.openxmlformats.org/officeDocument/2006/relationships/footer" Target="footer4.xml"/><Relationship Id="rId32" Type="http://schemas.openxmlformats.org/officeDocument/2006/relationships/header" Target="header9.xml"/><Relationship Id="rId5" Type="http://schemas.openxmlformats.org/officeDocument/2006/relationships/customXml" Target="../customXml/item5.xml"/><Relationship Id="rId15" Type="http://schemas.openxmlformats.org/officeDocument/2006/relationships/image" Target="media/image1.emf"/><Relationship Id="rId23" Type="http://schemas.openxmlformats.org/officeDocument/2006/relationships/header" Target="header5.xml"/><Relationship Id="rId28" Type="http://schemas.openxmlformats.org/officeDocument/2006/relationships/header" Target="header7.xml"/><Relationship Id="rId10" Type="http://schemas.openxmlformats.org/officeDocument/2006/relationships/styles" Target="styles.xml"/><Relationship Id="rId19" Type="http://schemas.openxmlformats.org/officeDocument/2006/relationships/footer" Target="footer2.xml"/><Relationship Id="rId31" Type="http://schemas.openxmlformats.org/officeDocument/2006/relationships/footer" Target="footer8.xml"/><Relationship Id="rId4" Type="http://schemas.openxmlformats.org/officeDocument/2006/relationships/customXml" Target="../customXml/item4.xml"/><Relationship Id="rId9" Type="http://schemas.openxmlformats.org/officeDocument/2006/relationships/numbering" Target="numbering.xml"/><Relationship Id="rId14" Type="http://schemas.openxmlformats.org/officeDocument/2006/relationships/endnotes" Target="endnotes.xml"/><Relationship Id="rId22" Type="http://schemas.openxmlformats.org/officeDocument/2006/relationships/header" Target="header4.xml"/><Relationship Id="rId27" Type="http://schemas.openxmlformats.org/officeDocument/2006/relationships/footer" Target="footer6.xml"/><Relationship Id="rId30" Type="http://schemas.openxmlformats.org/officeDocument/2006/relationships/footer" Target="footer7.xml"/><Relationship Id="rId35" Type="http://schemas.openxmlformats.org/officeDocument/2006/relationships/theme" Target="theme/theme1.xml"/></Relationships>
</file>

<file path=word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ecordNumber xmlns="4e9c2f0c-7bf8-49af-8356-cbf363fc78a7" xsi:nil="true"/>
    <edbe0b5c82304c8e847ab7b8c02a77c3 xmlns="cc625d36-bb37-4650-91b9-0c96159295ba">
      <Terms xmlns="http://schemas.microsoft.com/office/infopath/2007/PartnerControls"/>
    </edbe0b5c82304c8e847ab7b8c02a77c3>
    <k46d94c0acf84ab9a79866a9d8b1905f xmlns="cc625d36-bb37-4650-91b9-0c96159295ba">
      <Terms xmlns="http://schemas.microsoft.com/office/infopath/2007/PartnerControls">
        <TermInfo xmlns="http://schemas.microsoft.com/office/infopath/2007/PartnerControls">
          <TermName xmlns="http://schemas.microsoft.com/office/infopath/2007/PartnerControls">Finansdepartementet</TermName>
          <TermId xmlns="http://schemas.microsoft.com/office/infopath/2007/PartnerControls">0b2f41b1-db50-472c-80a1-d21b0254fb2b</TermId>
        </TermInfo>
      </Terms>
    </k46d94c0acf84ab9a79866a9d8b1905f>
    <TaxCatchAll xmlns="cc625d36-bb37-4650-91b9-0c96159295ba">
      <Value>25</Value>
    </TaxCatchAll>
    <DirtyMigration xmlns="4e9c2f0c-7bf8-49af-8356-cbf363fc78a7">false</DirtyMigration>
    <RKNyckelord xmlns="18f3d968-6251-40b0-9f11-012b293496c2" xsi:nil="true"/>
    <_dlc_DocId xmlns="4f5ca95d-8798-43a8-9b50-3b2f8b9416bf">6VV7YVCVAJZ7-373442560-8869</_dlc_DocId>
    <_dlc_DocIdUrl xmlns="4f5ca95d-8798-43a8-9b50-3b2f8b9416bf">
      <Url>https://dhs.sp.regeringskansliet.se/yta/sb-gransk/_layouts/15/DocIdRedir.aspx?ID=6VV7YVCVAJZ7-373442560-8869</Url>
      <Description>6VV7YVCVAJZ7-373442560-8869</Description>
    </_dlc_DocIdUrl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809FFC4ADB9B6B46A924C31E5E6E4CF0" ma:contentTypeVersion="13" ma:contentTypeDescription="Skapa nytt dokument med möjlighet att välja RK-mall" ma:contentTypeScope="" ma:versionID="8c2192f88689a49f2da826d7cca0f17a">
  <xsd:schema xmlns:xsd="http://www.w3.org/2001/XMLSchema" xmlns:xs="http://www.w3.org/2001/XMLSchema" xmlns:p="http://schemas.microsoft.com/office/2006/metadata/properties" xmlns:ns2="cc625d36-bb37-4650-91b9-0c96159295ba" xmlns:ns4="4e9c2f0c-7bf8-49af-8356-cbf363fc78a7" xmlns:ns5="18f3d968-6251-40b0-9f11-012b293496c2" xmlns:ns6="9c9941df-7074-4a92-bf99-225d24d78d61" xmlns:ns7="4f5ca95d-8798-43a8-9b50-3b2f8b9416bf" targetNamespace="http://schemas.microsoft.com/office/2006/metadata/properties" ma:root="true" ma:fieldsID="1681bc89ccd329170f41fe0b4c84ec09" ns2:_="" ns4:_="" ns5:_="" ns6:_="" ns7:_="">
    <xsd:import namespace="cc625d36-bb37-4650-91b9-0c96159295ba"/>
    <xsd:import namespace="4e9c2f0c-7bf8-49af-8356-cbf363fc78a7"/>
    <xsd:import namespace="18f3d968-6251-40b0-9f11-012b293496c2"/>
    <xsd:import namespace="9c9941df-7074-4a92-bf99-225d24d78d61"/>
    <xsd:import namespace="4f5ca95d-8798-43a8-9b50-3b2f8b9416bf"/>
    <xsd:element name="properties">
      <xsd:complexType>
        <xsd:sequence>
          <xsd:element name="documentManagement">
            <xsd:complexType>
              <xsd:all>
                <xsd:element ref="ns2:k46d94c0acf84ab9a79866a9d8b1905f" minOccurs="0"/>
                <xsd:element ref="ns2:TaxCatchAll" minOccurs="0"/>
                <xsd:element ref="ns2:TaxCatchAllLabel" minOccurs="0"/>
                <xsd:element ref="ns4:RecordNumber" minOccurs="0"/>
                <xsd:element ref="ns5:RKNyckelord" minOccurs="0"/>
                <xsd:element ref="ns2:edbe0b5c82304c8e847ab7b8c02a77c3" minOccurs="0"/>
                <xsd:element ref="ns4:DirtyMigration" minOccurs="0"/>
                <xsd:element ref="ns6:SharedWithUsers" minOccurs="0"/>
                <xsd:element ref="ns7:_dlc_DocId" minOccurs="0"/>
                <xsd:element ref="ns7:_dlc_DocIdUrl" minOccurs="0"/>
                <xsd:element ref="ns7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k46d94c0acf84ab9a79866a9d8b1905f" ma:index="4" nillable="true" ma:taxonomy="true" ma:internalName="k46d94c0acf84ab9a79866a9d8b1905f" ma:taxonomyFieldName="Organisation" ma:displayName="Organisatorisk enhet" ma:default="" ma:fieldId="{446d94c0-acf8-4ab9-a798-66a9d8b1905f}" ma:sspId="d07acfae-4dfa-4949-99a8-259efd31a6ae" ma:termSetId="8c1436be-a8c9-4c8f-93bb-07dc2d5595b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5" nillable="true" ma:displayName="Taxonomy Catch All Column" ma:description="" ma:hidden="true" ma:list="{2311779a-7458-4354-9411-ec27cd5f36ea}" ma:internalName="TaxCatchAll" ma:showField="CatchAllData" ma:web="d391929d-c6ca-41b4-94ac-336dbad8055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6" nillable="true" ma:displayName="Global taxonomikolumn1" ma:description="" ma:hidden="true" ma:list="{2311779a-7458-4354-9411-ec27cd5f36ea}" ma:internalName="TaxCatchAllLabel" ma:readOnly="true" ma:showField="CatchAllDataLabel" ma:web="d391929d-c6ca-41b4-94ac-336dbad8055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5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9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16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0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Delat med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5ca95d-8798-43a8-9b50-3b2f8b9416bf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Url" ma:index="19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Spara ID" ma:description="Behåll ID vid tillägg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1" ma:displayName="Innehållstyp"/>
        <xsd:element ref="dc:title" minOccurs="0" maxOccurs="1" ma:index="3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.xml><?xml version="1.0" encoding="utf-8"?>
<dokumentvärden xmlns="http://rkdhs/mallar/lagstiftning/Skr/Skr.xsd">
  <departementsnamn>Finansdepartementet</departementsnamn>
  <logos>
    <logo id="26">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+AAAAXgAAAMQAAABgAAAAAQAAAAIAAAACAAAAPAIcAUkCHAFfAAAANAAAAAMAAAAsAAAAAAAAACwAAAAAAAAAACIBAAMAAAAAAAAAAAAAAAAAAAAAAAAAJQAAAAwAAAADAAAAKAAAAAwAAAACAAAAJwAAABgAAAACAAAAAQAAAAAAAAAAAAAAJQAAAAwAAAACAAAAKAAAAAwAAAABAAAAWgAAACwAAAC+AAAAXgAAAMQAAABgAAAAAQAAAAIAAAACAAAAPAIcAUkCHAE6AAAADAAAAAoAAAA7AAAACAAAABsAAAAQAAAATAIAAC0BAABYAAAATAAAAL0AAABgAAAAxQAAAGgAAAAMAAAATAIxAUgCNQFDAjUBPgI1AToCMgE6Ai0BOgIoAT4CJAFDAiQBSAIkAUwCKAFMAi0BPQAAAAgAAAA8AAAACAAAAEAAAAAYAAAAn4YBAJ+GAQBhef7/YXn+/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+AkABOwJMATwCWgFDAloBQwJaAUMCWgE9AAAACAAAADwAAAAIAAAAQAAAABgAAACfhgEAn4YBAGF5/v9hef7/OgAAAAwAAAAHAAAAOwAAAAgAAAAbAAAAEAAAAEMCAACOAQAAWAAAAJgCAACmAAAAcgAAANsAAACGAAAAnwAAAIcCjgGHAo4BhwKOAYkCcwGPAl8BjwJfAYECWgGEAmYBhAJmAYQCZgGBAmUBfwJmAX0CZgF6AmgBegJtAXsCcQF+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/wGOAUMCjgFDAo4BQwKOAT0AAAAIAAAAPAAAAAgAAABAAAAAGAAAAJ+GAQCfhgEAYXn+/2F5/v86AAAADAAAAAcAAAA7AAAACAAAABsAAAAQAAAAQwIAAC8CAABYAAAAoAAAAKgAAACHAAAA2gAAALsAAAAhAAAAQwIvAnECJwJ8AiICggIfAowCHQKMAgkCjALxAYwC1wGMAtcBjAKXAYwClwGMApcBQwKXAUMClwFDApcBQwKXAUMClwFDApcB+gGXAfoBlwH6AZcB+gHXAfoB1wH6AdcB+gHXAfoB8AH6AQkC+gEdAgQCHwIKAiICFAInAkMCLwJDAi8CPQAAAAgAAAA8AAAACAAAAEAAAAAYAAAAn4YBAJ+GAQBhef7/YXn+/zoAAAAMAAAABwAAADsAAAAIAAAAGwAAABAAAAAiAgAA0gEAAFgAAAAwAQAArAAAAIwAAADAAAAAnAAAAEUAAAA5AtIBOQLSATkC0gE+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/v9hef7/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+GAQCfhgEAYXn+/2F5/v86AAAADAAAAAcAAAA7AAAACAAAABsAAAAQAAAAQwIAAAoCAABYAAAAMAEAALcAAACeAAAAzAAAAK8AAABFAAAALAIKAiwCCgIsAgoCJwLfAScC3wEnAt8BLgLeAS0C5gEtAuYBNALlATQC6wE0AusBNALrATUC7gEzAvABMQLxAS0C8AEtAvABLQLwAS4C+gE3AvoBQAL6AUEC8AFBAvABQQLwAT8C8QE9AvABPALwATkC8AE5AusBOQLmAT4C5gE+AuYBPQLfAUQC3wFEAt8BRALfAUoC3gFJAuYBSQLmAU8C5gFPAusBTwLvAUwC8AFLAvEBSQLxAUcC8AFHAvABRwLwAUgC+gFSAvoBWwL6AVwC8AFcAvABXALwAVgC8QFWAvABVALvAVQC7AFUAuwBVALsAVQC5gFcAuYBXALmAVsC3gFiAuABXQIKAl0CCgJdAgoCPQAAAAgAAAA8AAAACAAAAEAAAAAYAAAAn4YBAJ+GAQBhef7/YXn+/ygAAAAMAAAAAgAAACgAAAAMAAAAAwAAAA4AAAAUAAAAAAAAABAAAAAUAAAA</logo>
  </logos>
  <närvarande>statsminister Löfven, ordförande, och statsråden Lövin, Johansson, Baylan, Hallengren, Hultqvist, Andersson, Bolund, Damberg, Shekarabi, Ygeman, Linde, Ekström, Eneroth, Ernkrans, Lind, Hallberg, Micko</närvarande>
  <föredragande>statsminister Löfven, ordförande, och statsråden Lövin, Johansson, Baylan, Hallengren, Hultqvist, Andersson, Bolund, Damberg, Shekarabi, Ygeman, Eriksson, Linde, Ekström, Eneroth, Dahlgren, Nilsson, Ernkrans, Lindhagen, Lind, Hallberg, Nordmark, Micko</föredragande>
  <departementsenhet id="Finansdepartementet"/>
  <dokumentnummer etikett="Skr.">2019/20:134</dokumentnummer>
  <titel>Riksrevisionens rapport om nationalräkenskaperna</titel>
  <template id="16"/>
  <kapitel/>
  <avsnitt/>
  <fastaavsnitt/>
  <bilagor>
    <bilaga bilagenummer="" bilageetikett="Bilaga"/>
  </bilagor>
</dokumentvärden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?mso-contentType ?>
<SharedContentType xmlns="Microsoft.SharePoint.Taxonomy.ContentTypeSync" SourceId="d07acfae-4dfa-4949-99a8-259efd31a6ae" ContentTypeId="0x010100BBA312BF02777149882D207184EC35C032" PreviousValue="false"/>
</file>

<file path=customXml/itemProps1.xml><?xml version="1.0" encoding="utf-8"?>
<ds:datastoreItem xmlns:ds="http://schemas.openxmlformats.org/officeDocument/2006/customXml" ds:itemID="{F7B3CE9B-5698-4091-B466-34E81DBF9D94}"/>
</file>

<file path=customXml/itemProps2.xml><?xml version="1.0" encoding="utf-8"?>
<ds:datastoreItem xmlns:ds="http://schemas.openxmlformats.org/officeDocument/2006/customXml" ds:itemID="{E9CF7ED0-3E03-4443-AE2A-D1AB3D6BA7AB}"/>
</file>

<file path=customXml/itemProps3.xml><?xml version="1.0" encoding="utf-8"?>
<ds:datastoreItem xmlns:ds="http://schemas.openxmlformats.org/officeDocument/2006/customXml" ds:itemID="{06E57694-B4E3-48F0-BFBF-1DD960E5B6E7}"/>
</file>

<file path=customXml/itemProps4.xml><?xml version="1.0" encoding="utf-8"?>
<ds:datastoreItem xmlns:ds="http://schemas.openxmlformats.org/officeDocument/2006/customXml" ds:itemID="{A559B7DE-C9CC-40C6-A516-33C80362F778}"/>
</file>

<file path=customXml/itemProps5.xml><?xml version="1.0" encoding="utf-8"?>
<ds:datastoreItem xmlns:ds="http://schemas.openxmlformats.org/officeDocument/2006/customXml" ds:itemID="{633B8C29-F506-424F-926D-1AD521DB2747}"/>
</file>

<file path=customXml/itemProps6.xml><?xml version="1.0" encoding="utf-8"?>
<ds:datastoreItem xmlns:ds="http://schemas.openxmlformats.org/officeDocument/2006/customXml" ds:itemID="{068625C3-B546-44A5-B525-B7CC092E5AD6}"/>
</file>

<file path=customXml/itemProps7.xml><?xml version="1.0" encoding="utf-8"?>
<ds:datastoreItem xmlns:ds="http://schemas.openxmlformats.org/officeDocument/2006/customXml" ds:itemID="{95E86589-42D8-429D-B02D-43B952BC07CC}"/>
</file>

<file path=customXml/itemProps8.xml><?xml version="1.0" encoding="utf-8"?>
<ds:datastoreItem xmlns:ds="http://schemas.openxmlformats.org/officeDocument/2006/customXml" ds:itemID="{04E6E388-6C75-46FB-BC17-82CCF89EA030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83</Pages>
  <Words>1112</Words>
  <Characters>5896</Characters>
  <Application>Microsoft Office Word</Application>
  <DocSecurity>0</DocSecurity>
  <Lines>49</Lines>
  <Paragraphs>13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>Riksrevisionens rapport om nationalräkenskaperna</vt:lpstr>
    </vt:vector>
  </TitlesOfParts>
  <Company>Regeringskansliet</Company>
  <LinksUpToDate>false</LinksUpToDate>
  <CharactersWithSpaces>6995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Riksrevisionens rapport om nationalräkenskaperna</dc:title>
  <dc:creator>Lena Garpenlöv</dc:creator>
  <cp:lastModifiedBy>Lena Garpenlöv</cp:lastModifiedBy>
  <cp:revision>3</cp:revision>
  <dcterms:created xsi:type="dcterms:W3CDTF">2020-04-02T09:58:00Z</dcterms:created>
  <dcterms:modified xsi:type="dcterms:W3CDTF">2020-04-02T10:14:00Z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0x010100BBA312BF02777149882D207184EC35C03200809FFC4ADB9B6B46A924C31E5E6E4CF0</vt:lpwstr>
  </property>
  <property fmtid="{D5CDD505-2E9C-101B-9397-08002B2CF9AE}" pid="3" name="_dlc_DocIdItemGuid">
    <vt:lpwstr>1e812eb0-3d55-4e34-adc2-926b1d70d27c</vt:lpwstr>
  </property>
  <property fmtid="{D5CDD505-2E9C-101B-9397-08002B2CF9AE}" pid="4" name="Organisation">
    <vt:lpwstr>25;#Finansdepartementet|0b2f41b1-db50-472c-80a1-d21b0254fb2b</vt:lpwstr>
  </property>
  <property fmtid="{D5CDD505-2E9C-101B-9397-08002B2CF9AE}" pid="5" name="ActivityCategory">
    <vt:lpwstr/>
  </property>
</Properties>
</file>