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8.xml" ContentType="application/vnd.openxmlformats-officedocument.wordprocessingml.header+xml"/>
  <Override PartName="/word/footer18.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1.xml" ContentType="application/vnd.openxmlformats-officedocument.wordprocessingml.header+xml"/>
  <Override PartName="/word/footer21.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footer24.xml" ContentType="application/vnd.openxmlformats-officedocument.wordprocessingml.footer+xml"/>
  <Override PartName="/word/header24.xml" ContentType="application/vnd.openxmlformats-officedocument.wordprocessingml.header+xml"/>
  <Override PartName="/word/header25.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6.xml" ContentType="application/vnd.openxmlformats-officedocument.wordprocessingml.header+xml"/>
  <Override PartName="/word/footer27.xml" ContentType="application/vnd.openxmlformats-officedocument.wordprocessingml.footer+xml"/>
  <Override PartName="/word/header27.xml" ContentType="application/vnd.openxmlformats-officedocument.wordprocessingml.header+xml"/>
  <Override PartName="/word/header28.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29.xml" ContentType="application/vnd.openxmlformats-officedocument.wordprocessingml.header+xml"/>
  <Override PartName="/word/footer30.xml" ContentType="application/vnd.openxmlformats-officedocument.wordprocessingml.footer+xml"/>
  <Override PartName="/word/header30.xml" ContentType="application/vnd.openxmlformats-officedocument.wordprocessingml.header+xml"/>
  <Override PartName="/word/header31.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32.xml" ContentType="application/vnd.openxmlformats-officedocument.wordprocessingml.header+xml"/>
  <Override PartName="/word/footer33.xml" ContentType="application/vnd.openxmlformats-officedocument.wordprocessingml.footer+xml"/>
  <Override PartName="/word/header33.xml" ContentType="application/vnd.openxmlformats-officedocument.wordprocessingml.header+xml"/>
  <Override PartName="/word/header34.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header35.xml" ContentType="application/vnd.openxmlformats-officedocument.wordprocessingml.header+xml"/>
  <Override PartName="/word/footer36.xml" ContentType="application/vnd.openxmlformats-officedocument.wordprocessingml.footer+xml"/>
  <Override PartName="/word/header36.xml" ContentType="application/vnd.openxmlformats-officedocument.wordprocessingml.header+xml"/>
  <Override PartName="/word/header37.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header38.xml" ContentType="application/vnd.openxmlformats-officedocument.wordprocessingml.header+xml"/>
  <Override PartName="/word/footer39.xml" ContentType="application/vnd.openxmlformats-officedocument.wordprocessingml.footer+xml"/>
  <Override PartName="/word/header39.xml" ContentType="application/vnd.openxmlformats-officedocument.wordprocessingml.header+xml"/>
  <Override PartName="/word/header40.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footer42.xml" ContentType="application/vnd.openxmlformats-officedocument.wordprocessingml.footer+xml"/>
  <Override PartName="/word/header41.xml" ContentType="application/vnd.openxmlformats-officedocument.wordprocessingml.header+xml"/>
  <Override PartName="/word/header42.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footer45.xml" ContentType="application/vnd.openxmlformats-officedocument.wordprocessingml.footer+xml"/>
  <Override PartName="/word/header43.xml" ContentType="application/vnd.openxmlformats-officedocument.wordprocessingml.header+xml"/>
  <Override PartName="/word/header44.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header45.xml" ContentType="application/vnd.openxmlformats-officedocument.wordprocessingml.header+xml"/>
  <Override PartName="/word/footer48.xml" ContentType="application/vnd.openxmlformats-officedocument.wordprocessingml.footer+xml"/>
  <Override PartName="/word/header46.xml" ContentType="application/vnd.openxmlformats-officedocument.wordprocessingml.header+xml"/>
  <Override PartName="/word/header47.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header48.xml" ContentType="application/vnd.openxmlformats-officedocument.wordprocessingml.header+xml"/>
  <Override PartName="/word/footer5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1746F492" w14:textId="77777777" w:rsidR="005B2FAC" w:rsidRDefault="005B2FAC" w:rsidP="00333C9D">
      <w:pPr>
        <w:pStyle w:val="Prophuvudrubrik"/>
      </w:pPr>
      <w:r>
        <w:t>Regeringens proposition</w:t>
      </w:r>
      <w:r>
        <w:rPr>
          <w:noProof/>
          <w:lang w:eastAsia="sv-SE"/>
        </w:rPr>
        <mc:AlternateContent>
          <mc:Choice Requires="wps">
            <w:drawing>
              <wp:anchor distT="0" distB="0" distL="114300" distR="114300" simplePos="0" relativeHeight="251659264" behindDoc="1" locked="0" layoutInCell="1" allowOverlap="1" wp14:anchorId="4AF17B8C" wp14:editId="2D1D8307">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2C0EDD9D" w14:textId="77777777" w:rsidR="005B2FAC" w:rsidRPr="00811BB8" w:rsidRDefault="005B2FAC" w:rsidP="00C37AA0">
                                <w:pPr>
                                  <w:pStyle w:val="Brdtext"/>
                                </w:pPr>
                                <w:r>
                                  <w:rPr>
                                    <w:noProof/>
                                    <w:lang w:eastAsia="sv-SE"/>
                                  </w:rPr>
                                  <w:drawing>
                                    <wp:inline distT="0" distB="0" distL="0" distR="0" wp14:anchorId="4C94806F" wp14:editId="780FF56B">
                                      <wp:extent cx="514155" cy="921598"/>
                                      <wp:effectExtent l="0" t="0" r="635" b="0"/>
                                      <wp:docPr id="89"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4AF17B8C"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2C0EDD9D" w14:textId="77777777" w:rsidR="005B2FAC" w:rsidRPr="00811BB8" w:rsidRDefault="005B2FAC" w:rsidP="00C37AA0">
                          <w:pPr>
                            <w:pStyle w:val="Brdtext"/>
                          </w:pPr>
                          <w:r>
                            <w:rPr>
                              <w:noProof/>
                              <w:lang w:eastAsia="sv-SE"/>
                            </w:rPr>
                            <w:drawing>
                              <wp:inline distT="0" distB="0" distL="0" distR="0" wp14:anchorId="4C94806F" wp14:editId="780FF56B">
                                <wp:extent cx="514155" cy="921598"/>
                                <wp:effectExtent l="0" t="0" r="635" b="0"/>
                                <wp:docPr id="89"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182151B2" w14:textId="59E4CA0A" w:rsidR="005B2FAC" w:rsidRDefault="00684B44" w:rsidP="00333C9D">
          <w:pPr>
            <w:pStyle w:val="Prophuvudrubrik"/>
          </w:pPr>
          <w:r>
            <w:t>2021/22:67</w:t>
          </w:r>
        </w:p>
      </w:sdtContent>
    </w:sdt>
    <w:p w14:paraId="5147C62C" w14:textId="77777777" w:rsidR="005B2FAC" w:rsidRPr="005F407A" w:rsidRDefault="005B2FAC"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CC4D83" w14:paraId="5FDB6968" w14:textId="77777777">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498A5BC7" w14:textId="657E937D" w:rsidR="005B2FAC" w:rsidRDefault="00E154A5" w:rsidP="00333C9D">
                <w:pPr>
                  <w:pStyle w:val="Proprubrik"/>
                  <w:spacing w:after="20"/>
                </w:pPr>
                <w:r>
                  <w:t>Deltagande på distans i styrelsesammanträden i samordningsförbund</w:t>
                </w:r>
              </w:p>
            </w:tc>
          </w:sdtContent>
        </w:sdt>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5BEFBA4E" w14:textId="4B243796" w:rsidR="005B2FAC" w:rsidRDefault="00E154A5" w:rsidP="00333C9D">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16CB3A73" w14:textId="2E9C9FB4" w:rsidR="005B2FAC" w:rsidRPr="00141F91" w:rsidRDefault="00684B44" w:rsidP="00333C9D">
                <w:pPr>
                  <w:pStyle w:val="Proprubrik"/>
                  <w:rPr>
                    <w:szCs w:val="26"/>
                  </w:rPr>
                </w:pPr>
                <w:r>
                  <w:rPr>
                    <w:szCs w:val="26"/>
                  </w:rPr>
                  <w:t>2021/22:67</w:t>
                </w:r>
              </w:p>
            </w:sdtContent>
          </w:sdt>
        </w:tc>
      </w:tr>
    </w:tbl>
    <w:p w14:paraId="1CCD0109" w14:textId="77777777" w:rsidR="005B2FAC" w:rsidRDefault="005B2FAC" w:rsidP="00333C9D">
      <w:pPr>
        <w:pStyle w:val="Brdtext"/>
        <w:spacing w:before="60"/>
      </w:pPr>
    </w:p>
    <w:p w14:paraId="7FAD8265" w14:textId="77777777" w:rsidR="005B2FAC" w:rsidRDefault="005B2FAC" w:rsidP="00333C9D">
      <w:pPr>
        <w:pStyle w:val="Brdtext"/>
      </w:pPr>
      <w:r>
        <w:t>Regeringen överlämnar denna proposition till riksdagen.</w:t>
      </w:r>
    </w:p>
    <w:p w14:paraId="3E704B83" w14:textId="77777777" w:rsidR="005B2FAC" w:rsidRDefault="005B2FAC" w:rsidP="00333C9D">
      <w:pPr>
        <w:pStyle w:val="Brdtext"/>
      </w:pPr>
    </w:p>
    <w:p w14:paraId="750DACF0" w14:textId="2E190BD4" w:rsidR="005B2FAC" w:rsidRDefault="005B2FAC" w:rsidP="00333C9D">
      <w:pPr>
        <w:pStyle w:val="Brdtext"/>
      </w:pPr>
      <w:r>
        <w:t xml:space="preserve">Stockholm </w:t>
      </w:r>
      <w:sdt>
        <w:sdtPr>
          <w:alias w:val="Datum"/>
          <w:tag w:val="Datum"/>
          <w:id w:val="-1894106154"/>
          <w:date w:fullDate="2021-12-09T00:00:00Z">
            <w:dateFormat w:val="'den' d MMMM yyyy"/>
            <w:lid w:val="sv-SE"/>
            <w:storeMappedDataAs w:val="dateTime"/>
            <w:calendar w:val="gregorian"/>
          </w:date>
        </w:sdtPr>
        <w:sdtEndPr/>
        <w:sdtContent>
          <w:r w:rsidR="00684B44">
            <w:t>den 9 december 2021</w:t>
          </w:r>
        </w:sdtContent>
      </w:sdt>
    </w:p>
    <w:p w14:paraId="28B076EA" w14:textId="77777777" w:rsidR="005B2FAC" w:rsidRDefault="005B2FAC" w:rsidP="00333C9D">
      <w:pPr>
        <w:pStyle w:val="Brdtextmedindrag"/>
      </w:pPr>
    </w:p>
    <w:p w14:paraId="14CEAF13" w14:textId="41D12F5F" w:rsidR="005B2FAC" w:rsidRDefault="00901D51" w:rsidP="00333C9D">
      <w:pPr>
        <w:pStyle w:val="Propnamnunderskrift1"/>
      </w:pPr>
      <w:r>
        <w:t>Magdalena Andersson</w:t>
      </w:r>
    </w:p>
    <w:p w14:paraId="581F2AFE" w14:textId="1B6C5278" w:rsidR="005B2FAC" w:rsidRDefault="005B2FAC" w:rsidP="00333C9D">
      <w:pPr>
        <w:pStyle w:val="Propnamnunderskrift2"/>
        <w:tabs>
          <w:tab w:val="clear" w:pos="2693"/>
          <w:tab w:val="clear" w:pos="7474"/>
          <w:tab w:val="left" w:pos="2126"/>
        </w:tabs>
      </w:pPr>
      <w:r>
        <w:tab/>
      </w:r>
      <w:r w:rsidR="00E154A5">
        <w:t>Ardalan Shekarabi</w:t>
      </w:r>
    </w:p>
    <w:p w14:paraId="3EC129DD" w14:textId="4C8F9539" w:rsidR="005B2FAC" w:rsidRPr="008624B2" w:rsidRDefault="005B2FAC" w:rsidP="00BB2C9D">
      <w:pPr>
        <w:pStyle w:val="Propnamnunderskrift2medplatsefter"/>
      </w:pPr>
      <w:r>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E154A5">
            <w:rPr>
              <w:i w:val="0"/>
            </w:rPr>
            <w:t>Socialdepartementet</w:t>
          </w:r>
        </w:sdtContent>
      </w:sdt>
      <w:r w:rsidRPr="008F01E7">
        <w:rPr>
          <w:i w:val="0"/>
          <w:iCs w:val="0"/>
        </w:rPr>
        <w:t>)</w:t>
      </w:r>
    </w:p>
    <w:p w14:paraId="136FEA17" w14:textId="77777777" w:rsidR="005B2FAC" w:rsidRDefault="005B2FAC" w:rsidP="00333C9D">
      <w:pPr>
        <w:pStyle w:val="Proprubrik"/>
        <w:spacing w:before="80" w:after="400"/>
      </w:pPr>
      <w:r>
        <w:t>Propositionens huvudsakliga innehåll</w:t>
      </w:r>
    </w:p>
    <w:p w14:paraId="47742FEC" w14:textId="3BA68448" w:rsidR="005B2FAC" w:rsidRDefault="000410DA" w:rsidP="004658B7">
      <w:pPr>
        <w:pStyle w:val="Brdtext"/>
      </w:pPr>
      <w:r w:rsidRPr="000410DA">
        <w:t xml:space="preserve">I denna </w:t>
      </w:r>
      <w:r>
        <w:t>proposition</w:t>
      </w:r>
      <w:r w:rsidRPr="000410DA">
        <w:t xml:space="preserve"> föreslås att det ska vara möjligt för styrelsen i ett sam</w:t>
      </w:r>
      <w:r w:rsidR="00061D26">
        <w:softHyphen/>
      </w:r>
      <w:r w:rsidRPr="000410DA">
        <w:t xml:space="preserve">ordningsförbund att besluta att ledamöter och ersättare i styrelsen ska få delta i styrelsemöten på distans. Förslaget innebär att </w:t>
      </w:r>
      <w:bookmarkStart w:id="0" w:name="_Hlk85453789"/>
      <w:r w:rsidRPr="000410DA">
        <w:t xml:space="preserve">lagen (2003:1210) om finansiell samordning av rehabiliteringsinsatser </w:t>
      </w:r>
      <w:bookmarkEnd w:id="0"/>
      <w:r w:rsidRPr="000410DA">
        <w:t xml:space="preserve">till stor del kommer att överensstämma med bestämmelserna i kommunallagen (2017:725) i frågan om deltagande i </w:t>
      </w:r>
      <w:r w:rsidRPr="00671C0F">
        <w:t>styrelsesammanträden på distans. Genom förslaget ges samordningsförbunden bättre förutsättningar att kunna arbeta effektivt och hållbart genom digitala styrelsesammanträden. Bestämmelsen föreslås träda i kraft den 1</w:t>
      </w:r>
      <w:r w:rsidR="007C17F8">
        <w:t>6</w:t>
      </w:r>
      <w:r w:rsidRPr="00671C0F">
        <w:t xml:space="preserve"> </w:t>
      </w:r>
      <w:r w:rsidR="00671C0F">
        <w:t>mars</w:t>
      </w:r>
      <w:r w:rsidR="009F6051">
        <w:t xml:space="preserve"> </w:t>
      </w:r>
      <w:r w:rsidRPr="000410DA">
        <w:t>2022.</w:t>
      </w:r>
    </w:p>
    <w:p w14:paraId="4F5F5A15" w14:textId="77777777" w:rsidR="005B2FAC" w:rsidRPr="008F2013" w:rsidRDefault="005B2FAC" w:rsidP="005E3C60">
      <w:pPr>
        <w:pStyle w:val="Innehllsfrteckning"/>
        <w:pageBreakBefore/>
        <w:rPr>
          <w:sz w:val="30"/>
          <w:szCs w:val="30"/>
        </w:rPr>
      </w:pPr>
      <w:r>
        <w:rPr>
          <w:rFonts w:eastAsiaTheme="minorHAnsi"/>
        </w:rPr>
        <w:lastRenderedPageBreak/>
        <w:t>Innehållsförteckning</w:t>
      </w:r>
    </w:p>
    <w:p w14:paraId="7981E021" w14:textId="5851204C" w:rsidR="00E1529F" w:rsidRDefault="005B2FAC">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\h \z \t "</w:instrText>
      </w:r>
      <w:r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89766498" w:history="1">
        <w:r w:rsidR="00E1529F" w:rsidRPr="00C142CB">
          <w:rPr>
            <w:rStyle w:val="Hyperlnk"/>
          </w:rPr>
          <w:t>1</w:t>
        </w:r>
        <w:r w:rsidR="00E1529F">
          <w:rPr>
            <w:rFonts w:asciiTheme="minorHAnsi" w:eastAsiaTheme="minorEastAsia" w:hAnsiTheme="minorHAnsi"/>
            <w:sz w:val="22"/>
            <w:lang w:eastAsia="sv-SE"/>
          </w:rPr>
          <w:tab/>
        </w:r>
        <w:r w:rsidR="00E1529F" w:rsidRPr="00C142CB">
          <w:rPr>
            <w:rStyle w:val="Hyperlnk"/>
          </w:rPr>
          <w:t>Förslag till riksdagsbeslut</w:t>
        </w:r>
        <w:r w:rsidR="00E1529F">
          <w:rPr>
            <w:webHidden/>
          </w:rPr>
          <w:tab/>
        </w:r>
        <w:r w:rsidR="00E1529F">
          <w:rPr>
            <w:webHidden/>
          </w:rPr>
          <w:fldChar w:fldCharType="begin"/>
        </w:r>
        <w:r w:rsidR="00E1529F">
          <w:rPr>
            <w:webHidden/>
          </w:rPr>
          <w:instrText xml:space="preserve"> PAGEREF _Toc89766498 \h </w:instrText>
        </w:r>
        <w:r w:rsidR="00E1529F">
          <w:rPr>
            <w:webHidden/>
          </w:rPr>
        </w:r>
        <w:r w:rsidR="00E1529F">
          <w:rPr>
            <w:webHidden/>
          </w:rPr>
          <w:fldChar w:fldCharType="separate"/>
        </w:r>
        <w:r w:rsidR="00BA0711">
          <w:rPr>
            <w:webHidden/>
          </w:rPr>
          <w:t>3</w:t>
        </w:r>
        <w:r w:rsidR="00E1529F">
          <w:rPr>
            <w:webHidden/>
          </w:rPr>
          <w:fldChar w:fldCharType="end"/>
        </w:r>
      </w:hyperlink>
    </w:p>
    <w:p w14:paraId="06805AD0" w14:textId="7CF9EBEB" w:rsidR="00E1529F" w:rsidRDefault="00BA0711">
      <w:pPr>
        <w:pStyle w:val="Innehll1"/>
        <w:rPr>
          <w:rFonts w:asciiTheme="minorHAnsi" w:eastAsiaTheme="minorEastAsia" w:hAnsiTheme="minorHAnsi"/>
          <w:sz w:val="22"/>
          <w:lang w:eastAsia="sv-SE"/>
        </w:rPr>
      </w:pPr>
      <w:hyperlink w:anchor="_Toc89766499" w:history="1">
        <w:r w:rsidR="00E1529F" w:rsidRPr="00C142CB">
          <w:rPr>
            <w:rStyle w:val="Hyperlnk"/>
          </w:rPr>
          <w:t>2</w:t>
        </w:r>
        <w:r w:rsidR="00E1529F">
          <w:rPr>
            <w:rFonts w:asciiTheme="minorHAnsi" w:eastAsiaTheme="minorEastAsia" w:hAnsiTheme="minorHAnsi"/>
            <w:sz w:val="22"/>
            <w:lang w:eastAsia="sv-SE"/>
          </w:rPr>
          <w:tab/>
        </w:r>
        <w:r w:rsidR="00E1529F" w:rsidRPr="00C142CB">
          <w:rPr>
            <w:rStyle w:val="Hyperlnk"/>
          </w:rPr>
          <w:t>Förslag till lag om ändring i lagen (2003:1210) om finansiell samordning av rehabiliteringsinsatser</w:t>
        </w:r>
        <w:r w:rsidR="00E1529F">
          <w:rPr>
            <w:webHidden/>
          </w:rPr>
          <w:tab/>
        </w:r>
        <w:r w:rsidR="00E1529F">
          <w:rPr>
            <w:webHidden/>
          </w:rPr>
          <w:fldChar w:fldCharType="begin"/>
        </w:r>
        <w:r w:rsidR="00E1529F">
          <w:rPr>
            <w:webHidden/>
          </w:rPr>
          <w:instrText xml:space="preserve"> PAGEREF _Toc89766499 \h </w:instrText>
        </w:r>
        <w:r w:rsidR="00E1529F">
          <w:rPr>
            <w:webHidden/>
          </w:rPr>
        </w:r>
        <w:r w:rsidR="00E1529F">
          <w:rPr>
            <w:webHidden/>
          </w:rPr>
          <w:fldChar w:fldCharType="separate"/>
        </w:r>
        <w:r>
          <w:rPr>
            <w:webHidden/>
          </w:rPr>
          <w:t>4</w:t>
        </w:r>
        <w:r w:rsidR="00E1529F">
          <w:rPr>
            <w:webHidden/>
          </w:rPr>
          <w:fldChar w:fldCharType="end"/>
        </w:r>
      </w:hyperlink>
    </w:p>
    <w:p w14:paraId="052884C1" w14:textId="19E5AA09" w:rsidR="00E1529F" w:rsidRDefault="00BA0711">
      <w:pPr>
        <w:pStyle w:val="Innehll1"/>
        <w:rPr>
          <w:rFonts w:asciiTheme="minorHAnsi" w:eastAsiaTheme="minorEastAsia" w:hAnsiTheme="minorHAnsi"/>
          <w:sz w:val="22"/>
          <w:lang w:eastAsia="sv-SE"/>
        </w:rPr>
      </w:pPr>
      <w:hyperlink w:anchor="_Toc89766500" w:history="1">
        <w:r w:rsidR="00E1529F" w:rsidRPr="00C142CB">
          <w:rPr>
            <w:rStyle w:val="Hyperlnk"/>
          </w:rPr>
          <w:t>3</w:t>
        </w:r>
        <w:r w:rsidR="00E1529F">
          <w:rPr>
            <w:rFonts w:asciiTheme="minorHAnsi" w:eastAsiaTheme="minorEastAsia" w:hAnsiTheme="minorHAnsi"/>
            <w:sz w:val="22"/>
            <w:lang w:eastAsia="sv-SE"/>
          </w:rPr>
          <w:tab/>
        </w:r>
        <w:r w:rsidR="00E1529F" w:rsidRPr="00C142CB">
          <w:rPr>
            <w:rStyle w:val="Hyperlnk"/>
          </w:rPr>
          <w:t>Ärendet och dess beredning</w:t>
        </w:r>
        <w:r w:rsidR="00E1529F">
          <w:rPr>
            <w:webHidden/>
          </w:rPr>
          <w:tab/>
        </w:r>
        <w:r w:rsidR="00E1529F">
          <w:rPr>
            <w:webHidden/>
          </w:rPr>
          <w:fldChar w:fldCharType="begin"/>
        </w:r>
        <w:r w:rsidR="00E1529F">
          <w:rPr>
            <w:webHidden/>
          </w:rPr>
          <w:instrText xml:space="preserve"> PAGEREF _Toc89766500 \h </w:instrText>
        </w:r>
        <w:r w:rsidR="00E1529F">
          <w:rPr>
            <w:webHidden/>
          </w:rPr>
        </w:r>
        <w:r w:rsidR="00E1529F">
          <w:rPr>
            <w:webHidden/>
          </w:rPr>
          <w:fldChar w:fldCharType="separate"/>
        </w:r>
        <w:r>
          <w:rPr>
            <w:webHidden/>
          </w:rPr>
          <w:t>5</w:t>
        </w:r>
        <w:r w:rsidR="00E1529F">
          <w:rPr>
            <w:webHidden/>
          </w:rPr>
          <w:fldChar w:fldCharType="end"/>
        </w:r>
      </w:hyperlink>
    </w:p>
    <w:p w14:paraId="7E799383" w14:textId="3E08B0C2" w:rsidR="00E1529F" w:rsidRDefault="00BA0711">
      <w:pPr>
        <w:pStyle w:val="Innehll1"/>
        <w:rPr>
          <w:rFonts w:asciiTheme="minorHAnsi" w:eastAsiaTheme="minorEastAsia" w:hAnsiTheme="minorHAnsi"/>
          <w:sz w:val="22"/>
          <w:lang w:eastAsia="sv-SE"/>
        </w:rPr>
      </w:pPr>
      <w:hyperlink w:anchor="_Toc89766501" w:history="1">
        <w:r w:rsidR="00E1529F" w:rsidRPr="00C142CB">
          <w:rPr>
            <w:rStyle w:val="Hyperlnk"/>
          </w:rPr>
          <w:t>4</w:t>
        </w:r>
        <w:r w:rsidR="00E1529F">
          <w:rPr>
            <w:rFonts w:asciiTheme="minorHAnsi" w:eastAsiaTheme="minorEastAsia" w:hAnsiTheme="minorHAnsi"/>
            <w:sz w:val="22"/>
            <w:lang w:eastAsia="sv-SE"/>
          </w:rPr>
          <w:tab/>
        </w:r>
        <w:r w:rsidR="00E1529F" w:rsidRPr="00C142CB">
          <w:rPr>
            <w:rStyle w:val="Hyperlnk"/>
          </w:rPr>
          <w:t>Bakgrund</w:t>
        </w:r>
        <w:r w:rsidR="00E1529F">
          <w:rPr>
            <w:webHidden/>
          </w:rPr>
          <w:tab/>
        </w:r>
        <w:r w:rsidR="00E1529F">
          <w:rPr>
            <w:webHidden/>
          </w:rPr>
          <w:fldChar w:fldCharType="begin"/>
        </w:r>
        <w:r w:rsidR="00E1529F">
          <w:rPr>
            <w:webHidden/>
          </w:rPr>
          <w:instrText xml:space="preserve"> PAGEREF _Toc89766501 \h </w:instrText>
        </w:r>
        <w:r w:rsidR="00E1529F">
          <w:rPr>
            <w:webHidden/>
          </w:rPr>
        </w:r>
        <w:r w:rsidR="00E1529F">
          <w:rPr>
            <w:webHidden/>
          </w:rPr>
          <w:fldChar w:fldCharType="separate"/>
        </w:r>
        <w:r>
          <w:rPr>
            <w:webHidden/>
          </w:rPr>
          <w:t>5</w:t>
        </w:r>
        <w:r w:rsidR="00E1529F">
          <w:rPr>
            <w:webHidden/>
          </w:rPr>
          <w:fldChar w:fldCharType="end"/>
        </w:r>
      </w:hyperlink>
    </w:p>
    <w:p w14:paraId="191CF9A9" w14:textId="215FFE20" w:rsidR="00E1529F" w:rsidRDefault="00BA0711">
      <w:pPr>
        <w:pStyle w:val="Innehll1"/>
        <w:rPr>
          <w:rFonts w:asciiTheme="minorHAnsi" w:eastAsiaTheme="minorEastAsia" w:hAnsiTheme="minorHAnsi"/>
          <w:sz w:val="22"/>
          <w:lang w:eastAsia="sv-SE"/>
        </w:rPr>
      </w:pPr>
      <w:hyperlink w:anchor="_Toc89766502" w:history="1">
        <w:r w:rsidR="00E1529F" w:rsidRPr="00C142CB">
          <w:rPr>
            <w:rStyle w:val="Hyperlnk"/>
          </w:rPr>
          <w:t>5</w:t>
        </w:r>
        <w:r w:rsidR="00E1529F">
          <w:rPr>
            <w:rFonts w:asciiTheme="minorHAnsi" w:eastAsiaTheme="minorEastAsia" w:hAnsiTheme="minorHAnsi"/>
            <w:sz w:val="22"/>
            <w:lang w:eastAsia="sv-SE"/>
          </w:rPr>
          <w:tab/>
        </w:r>
        <w:r w:rsidR="00E1529F" w:rsidRPr="00C142CB">
          <w:rPr>
            <w:rStyle w:val="Hyperlnk"/>
          </w:rPr>
          <w:t>Överväganden och förslag</w:t>
        </w:r>
        <w:r w:rsidR="00E1529F">
          <w:rPr>
            <w:webHidden/>
          </w:rPr>
          <w:tab/>
        </w:r>
        <w:r w:rsidR="00E1529F">
          <w:rPr>
            <w:webHidden/>
          </w:rPr>
          <w:fldChar w:fldCharType="begin"/>
        </w:r>
        <w:r w:rsidR="00E1529F">
          <w:rPr>
            <w:webHidden/>
          </w:rPr>
          <w:instrText xml:space="preserve"> PAGEREF _Toc89766502 \h </w:instrText>
        </w:r>
        <w:r w:rsidR="00E1529F">
          <w:rPr>
            <w:webHidden/>
          </w:rPr>
        </w:r>
        <w:r w:rsidR="00E1529F">
          <w:rPr>
            <w:webHidden/>
          </w:rPr>
          <w:fldChar w:fldCharType="separate"/>
        </w:r>
        <w:r>
          <w:rPr>
            <w:webHidden/>
          </w:rPr>
          <w:t>7</w:t>
        </w:r>
        <w:r w:rsidR="00E1529F">
          <w:rPr>
            <w:webHidden/>
          </w:rPr>
          <w:fldChar w:fldCharType="end"/>
        </w:r>
      </w:hyperlink>
    </w:p>
    <w:p w14:paraId="07A27F9F" w14:textId="2126E5B8" w:rsidR="00E1529F" w:rsidRDefault="00BA0711">
      <w:pPr>
        <w:pStyle w:val="Innehll1"/>
        <w:rPr>
          <w:rFonts w:asciiTheme="minorHAnsi" w:eastAsiaTheme="minorEastAsia" w:hAnsiTheme="minorHAnsi"/>
          <w:sz w:val="22"/>
          <w:lang w:eastAsia="sv-SE"/>
        </w:rPr>
      </w:pPr>
      <w:hyperlink w:anchor="_Toc89766503" w:history="1">
        <w:r w:rsidR="00E1529F" w:rsidRPr="00C142CB">
          <w:rPr>
            <w:rStyle w:val="Hyperlnk"/>
          </w:rPr>
          <w:t>6</w:t>
        </w:r>
        <w:r w:rsidR="00E1529F">
          <w:rPr>
            <w:rFonts w:asciiTheme="minorHAnsi" w:eastAsiaTheme="minorEastAsia" w:hAnsiTheme="minorHAnsi"/>
            <w:sz w:val="22"/>
            <w:lang w:eastAsia="sv-SE"/>
          </w:rPr>
          <w:tab/>
        </w:r>
        <w:r w:rsidR="00E1529F" w:rsidRPr="00C142CB">
          <w:rPr>
            <w:rStyle w:val="Hyperlnk"/>
          </w:rPr>
          <w:t>Ikraftträdandebestämmelse</w:t>
        </w:r>
        <w:r w:rsidR="00E1529F">
          <w:rPr>
            <w:webHidden/>
          </w:rPr>
          <w:tab/>
        </w:r>
        <w:r w:rsidR="00E1529F">
          <w:rPr>
            <w:webHidden/>
          </w:rPr>
          <w:fldChar w:fldCharType="begin"/>
        </w:r>
        <w:r w:rsidR="00E1529F">
          <w:rPr>
            <w:webHidden/>
          </w:rPr>
          <w:instrText xml:space="preserve"> PAGEREF _Toc89766503 \h </w:instrText>
        </w:r>
        <w:r w:rsidR="00E1529F">
          <w:rPr>
            <w:webHidden/>
          </w:rPr>
        </w:r>
        <w:r w:rsidR="00E1529F">
          <w:rPr>
            <w:webHidden/>
          </w:rPr>
          <w:fldChar w:fldCharType="separate"/>
        </w:r>
        <w:r>
          <w:rPr>
            <w:webHidden/>
          </w:rPr>
          <w:t>16</w:t>
        </w:r>
        <w:r w:rsidR="00E1529F">
          <w:rPr>
            <w:webHidden/>
          </w:rPr>
          <w:fldChar w:fldCharType="end"/>
        </w:r>
      </w:hyperlink>
    </w:p>
    <w:p w14:paraId="0006A539" w14:textId="0F1ABB0C" w:rsidR="00E1529F" w:rsidRDefault="00BA0711">
      <w:pPr>
        <w:pStyle w:val="Innehll1"/>
        <w:rPr>
          <w:rFonts w:asciiTheme="minorHAnsi" w:eastAsiaTheme="minorEastAsia" w:hAnsiTheme="minorHAnsi"/>
          <w:sz w:val="22"/>
          <w:lang w:eastAsia="sv-SE"/>
        </w:rPr>
      </w:pPr>
      <w:hyperlink w:anchor="_Toc89766504" w:history="1">
        <w:r w:rsidR="00E1529F" w:rsidRPr="00C142CB">
          <w:rPr>
            <w:rStyle w:val="Hyperlnk"/>
          </w:rPr>
          <w:t>7</w:t>
        </w:r>
        <w:r w:rsidR="00E1529F">
          <w:rPr>
            <w:rFonts w:asciiTheme="minorHAnsi" w:eastAsiaTheme="minorEastAsia" w:hAnsiTheme="minorHAnsi"/>
            <w:sz w:val="22"/>
            <w:lang w:eastAsia="sv-SE"/>
          </w:rPr>
          <w:tab/>
        </w:r>
        <w:r w:rsidR="00E1529F" w:rsidRPr="00C142CB">
          <w:rPr>
            <w:rStyle w:val="Hyperlnk"/>
          </w:rPr>
          <w:t>Konsekvenser</w:t>
        </w:r>
        <w:r w:rsidR="00E1529F">
          <w:rPr>
            <w:webHidden/>
          </w:rPr>
          <w:tab/>
        </w:r>
        <w:r w:rsidR="00E1529F">
          <w:rPr>
            <w:webHidden/>
          </w:rPr>
          <w:fldChar w:fldCharType="begin"/>
        </w:r>
        <w:r w:rsidR="00E1529F">
          <w:rPr>
            <w:webHidden/>
          </w:rPr>
          <w:instrText xml:space="preserve"> PAGEREF _Toc89766504 \h </w:instrText>
        </w:r>
        <w:r w:rsidR="00E1529F">
          <w:rPr>
            <w:webHidden/>
          </w:rPr>
        </w:r>
        <w:r w:rsidR="00E1529F">
          <w:rPr>
            <w:webHidden/>
          </w:rPr>
          <w:fldChar w:fldCharType="separate"/>
        </w:r>
        <w:r>
          <w:rPr>
            <w:webHidden/>
          </w:rPr>
          <w:t>17</w:t>
        </w:r>
        <w:r w:rsidR="00E1529F">
          <w:rPr>
            <w:webHidden/>
          </w:rPr>
          <w:fldChar w:fldCharType="end"/>
        </w:r>
      </w:hyperlink>
    </w:p>
    <w:p w14:paraId="19FD2080" w14:textId="3498CAEE" w:rsidR="00E1529F" w:rsidRDefault="00BA0711">
      <w:pPr>
        <w:pStyle w:val="Innehll1"/>
        <w:rPr>
          <w:rFonts w:asciiTheme="minorHAnsi" w:eastAsiaTheme="minorEastAsia" w:hAnsiTheme="minorHAnsi"/>
          <w:sz w:val="22"/>
          <w:lang w:eastAsia="sv-SE"/>
        </w:rPr>
      </w:pPr>
      <w:hyperlink w:anchor="_Toc89766505" w:history="1">
        <w:r w:rsidR="00E1529F" w:rsidRPr="00C142CB">
          <w:rPr>
            <w:rStyle w:val="Hyperlnk"/>
          </w:rPr>
          <w:t>8</w:t>
        </w:r>
        <w:r w:rsidR="00E1529F">
          <w:rPr>
            <w:rFonts w:asciiTheme="minorHAnsi" w:eastAsiaTheme="minorEastAsia" w:hAnsiTheme="minorHAnsi"/>
            <w:sz w:val="22"/>
            <w:lang w:eastAsia="sv-SE"/>
          </w:rPr>
          <w:tab/>
        </w:r>
        <w:r w:rsidR="00E1529F" w:rsidRPr="00C142CB">
          <w:rPr>
            <w:rStyle w:val="Hyperlnk"/>
          </w:rPr>
          <w:t>Författningskommentar</w:t>
        </w:r>
        <w:r w:rsidR="00E1529F">
          <w:rPr>
            <w:webHidden/>
          </w:rPr>
          <w:tab/>
        </w:r>
        <w:r w:rsidR="00E1529F">
          <w:rPr>
            <w:webHidden/>
          </w:rPr>
          <w:fldChar w:fldCharType="begin"/>
        </w:r>
        <w:r w:rsidR="00E1529F">
          <w:rPr>
            <w:webHidden/>
          </w:rPr>
          <w:instrText xml:space="preserve"> PAGEREF _Toc89766505 \h </w:instrText>
        </w:r>
        <w:r w:rsidR="00E1529F">
          <w:rPr>
            <w:webHidden/>
          </w:rPr>
        </w:r>
        <w:r w:rsidR="00E1529F">
          <w:rPr>
            <w:webHidden/>
          </w:rPr>
          <w:fldChar w:fldCharType="separate"/>
        </w:r>
        <w:r>
          <w:rPr>
            <w:webHidden/>
          </w:rPr>
          <w:t>17</w:t>
        </w:r>
        <w:r w:rsidR="00E1529F">
          <w:rPr>
            <w:webHidden/>
          </w:rPr>
          <w:fldChar w:fldCharType="end"/>
        </w:r>
      </w:hyperlink>
    </w:p>
    <w:p w14:paraId="1ED48919" w14:textId="7E29AC7C" w:rsidR="00E1529F" w:rsidRDefault="00BA0711">
      <w:pPr>
        <w:pStyle w:val="Innehll4"/>
        <w:rPr>
          <w:rFonts w:asciiTheme="minorHAnsi" w:eastAsiaTheme="minorEastAsia" w:hAnsiTheme="minorHAnsi"/>
          <w:noProof/>
          <w:sz w:val="22"/>
          <w:lang w:eastAsia="sv-SE"/>
        </w:rPr>
      </w:pPr>
      <w:hyperlink w:anchor="_Toc89766506" w:history="1">
        <w:r w:rsidR="00E1529F" w:rsidRPr="00C142CB">
          <w:rPr>
            <w:rStyle w:val="Hyperlnk"/>
            <w:noProof/>
          </w:rPr>
          <w:t>Sammanfattning av promemorian Deltagande på distans i styrelsesammanträden i samordningsförbund (S2019/03087)</w:t>
        </w:r>
        <w:r w:rsidR="00E1529F">
          <w:rPr>
            <w:noProof/>
            <w:webHidden/>
          </w:rPr>
          <w:tab/>
        </w:r>
        <w:r w:rsidR="00E1529F">
          <w:rPr>
            <w:noProof/>
            <w:webHidden/>
          </w:rPr>
          <w:fldChar w:fldCharType="begin"/>
        </w:r>
        <w:r w:rsidR="00E1529F">
          <w:rPr>
            <w:noProof/>
            <w:webHidden/>
          </w:rPr>
          <w:instrText xml:space="preserve"> PAGEREF _Toc89766506 \h </w:instrText>
        </w:r>
        <w:r w:rsidR="00E1529F">
          <w:rPr>
            <w:noProof/>
            <w:webHidden/>
          </w:rPr>
        </w:r>
        <w:r w:rsidR="00E1529F">
          <w:rPr>
            <w:noProof/>
            <w:webHidden/>
          </w:rPr>
          <w:fldChar w:fldCharType="separate"/>
        </w:r>
        <w:r>
          <w:rPr>
            <w:noProof/>
            <w:webHidden/>
          </w:rPr>
          <w:t>19</w:t>
        </w:r>
        <w:r w:rsidR="00E1529F">
          <w:rPr>
            <w:noProof/>
            <w:webHidden/>
          </w:rPr>
          <w:fldChar w:fldCharType="end"/>
        </w:r>
      </w:hyperlink>
    </w:p>
    <w:p w14:paraId="5A9C46DC" w14:textId="4E66FEB8" w:rsidR="00E1529F" w:rsidRDefault="00BA0711">
      <w:pPr>
        <w:pStyle w:val="Innehll4"/>
        <w:rPr>
          <w:rFonts w:asciiTheme="minorHAnsi" w:eastAsiaTheme="minorEastAsia" w:hAnsiTheme="minorHAnsi"/>
          <w:noProof/>
          <w:sz w:val="22"/>
          <w:lang w:eastAsia="sv-SE"/>
        </w:rPr>
      </w:pPr>
      <w:hyperlink w:anchor="_Toc89766507" w:history="1">
        <w:r w:rsidR="00E1529F" w:rsidRPr="00C142CB">
          <w:rPr>
            <w:rStyle w:val="Hyperlnk"/>
            <w:noProof/>
          </w:rPr>
          <w:t>Promemorians lagförslag</w:t>
        </w:r>
        <w:r w:rsidR="00E1529F">
          <w:rPr>
            <w:noProof/>
            <w:webHidden/>
          </w:rPr>
          <w:tab/>
        </w:r>
        <w:r w:rsidR="00E1529F">
          <w:rPr>
            <w:noProof/>
            <w:webHidden/>
          </w:rPr>
          <w:fldChar w:fldCharType="begin"/>
        </w:r>
        <w:r w:rsidR="00E1529F">
          <w:rPr>
            <w:noProof/>
            <w:webHidden/>
          </w:rPr>
          <w:instrText xml:space="preserve"> PAGEREF _Toc89766507 \h </w:instrText>
        </w:r>
        <w:r w:rsidR="00E1529F">
          <w:rPr>
            <w:noProof/>
            <w:webHidden/>
          </w:rPr>
        </w:r>
        <w:r w:rsidR="00E1529F">
          <w:rPr>
            <w:noProof/>
            <w:webHidden/>
          </w:rPr>
          <w:fldChar w:fldCharType="separate"/>
        </w:r>
        <w:r>
          <w:rPr>
            <w:noProof/>
            <w:webHidden/>
          </w:rPr>
          <w:t>20</w:t>
        </w:r>
        <w:r w:rsidR="00E1529F">
          <w:rPr>
            <w:noProof/>
            <w:webHidden/>
          </w:rPr>
          <w:fldChar w:fldCharType="end"/>
        </w:r>
      </w:hyperlink>
    </w:p>
    <w:p w14:paraId="38575830" w14:textId="124D603E" w:rsidR="00E1529F" w:rsidRDefault="00BA0711">
      <w:pPr>
        <w:pStyle w:val="Innehll4"/>
        <w:rPr>
          <w:rFonts w:asciiTheme="minorHAnsi" w:eastAsiaTheme="minorEastAsia" w:hAnsiTheme="minorHAnsi"/>
          <w:noProof/>
          <w:sz w:val="22"/>
          <w:lang w:eastAsia="sv-SE"/>
        </w:rPr>
      </w:pPr>
      <w:hyperlink w:anchor="_Toc89766508" w:history="1">
        <w:r w:rsidR="00E1529F" w:rsidRPr="00C142CB">
          <w:rPr>
            <w:rStyle w:val="Hyperlnk"/>
            <w:noProof/>
          </w:rPr>
          <w:t>Förteckning över remissinstanserna</w:t>
        </w:r>
        <w:r w:rsidR="00E1529F">
          <w:rPr>
            <w:noProof/>
            <w:webHidden/>
          </w:rPr>
          <w:tab/>
        </w:r>
        <w:r w:rsidR="00E1529F">
          <w:rPr>
            <w:noProof/>
            <w:webHidden/>
          </w:rPr>
          <w:fldChar w:fldCharType="begin"/>
        </w:r>
        <w:r w:rsidR="00E1529F">
          <w:rPr>
            <w:noProof/>
            <w:webHidden/>
          </w:rPr>
          <w:instrText xml:space="preserve"> PAGEREF _Toc89766508 \h </w:instrText>
        </w:r>
        <w:r w:rsidR="00E1529F">
          <w:rPr>
            <w:noProof/>
            <w:webHidden/>
          </w:rPr>
        </w:r>
        <w:r w:rsidR="00E1529F">
          <w:rPr>
            <w:noProof/>
            <w:webHidden/>
          </w:rPr>
          <w:fldChar w:fldCharType="separate"/>
        </w:r>
        <w:r>
          <w:rPr>
            <w:noProof/>
            <w:webHidden/>
          </w:rPr>
          <w:t>21</w:t>
        </w:r>
        <w:r w:rsidR="00E1529F">
          <w:rPr>
            <w:noProof/>
            <w:webHidden/>
          </w:rPr>
          <w:fldChar w:fldCharType="end"/>
        </w:r>
      </w:hyperlink>
    </w:p>
    <w:p w14:paraId="09DF035B" w14:textId="550DCFC8" w:rsidR="00E1529F" w:rsidRDefault="00BA0711">
      <w:pPr>
        <w:pStyle w:val="Innehll4"/>
        <w:rPr>
          <w:rFonts w:asciiTheme="minorHAnsi" w:eastAsiaTheme="minorEastAsia" w:hAnsiTheme="minorHAnsi"/>
          <w:noProof/>
          <w:sz w:val="22"/>
          <w:lang w:eastAsia="sv-SE"/>
        </w:rPr>
      </w:pPr>
      <w:hyperlink w:anchor="_Toc89766509" w:history="1">
        <w:r w:rsidR="00E1529F" w:rsidRPr="00C142CB">
          <w:rPr>
            <w:rStyle w:val="Hyperlnk"/>
            <w:noProof/>
          </w:rPr>
          <w:t>Lagrådsremissens lagförslag</w:t>
        </w:r>
        <w:r w:rsidR="00E1529F">
          <w:rPr>
            <w:noProof/>
            <w:webHidden/>
          </w:rPr>
          <w:tab/>
        </w:r>
        <w:r w:rsidR="00E1529F">
          <w:rPr>
            <w:noProof/>
            <w:webHidden/>
          </w:rPr>
          <w:fldChar w:fldCharType="begin"/>
        </w:r>
        <w:r w:rsidR="00E1529F">
          <w:rPr>
            <w:noProof/>
            <w:webHidden/>
          </w:rPr>
          <w:instrText xml:space="preserve"> PAGEREF _Toc89766509 \h </w:instrText>
        </w:r>
        <w:r w:rsidR="00E1529F">
          <w:rPr>
            <w:noProof/>
            <w:webHidden/>
          </w:rPr>
        </w:r>
        <w:r w:rsidR="00E1529F">
          <w:rPr>
            <w:noProof/>
            <w:webHidden/>
          </w:rPr>
          <w:fldChar w:fldCharType="separate"/>
        </w:r>
        <w:r>
          <w:rPr>
            <w:noProof/>
            <w:webHidden/>
          </w:rPr>
          <w:t>22</w:t>
        </w:r>
        <w:r w:rsidR="00E1529F">
          <w:rPr>
            <w:noProof/>
            <w:webHidden/>
          </w:rPr>
          <w:fldChar w:fldCharType="end"/>
        </w:r>
      </w:hyperlink>
    </w:p>
    <w:p w14:paraId="4B906C56" w14:textId="4205ADF8" w:rsidR="00E1529F" w:rsidRDefault="00BA0711">
      <w:pPr>
        <w:pStyle w:val="Innehll4"/>
        <w:rPr>
          <w:rFonts w:asciiTheme="minorHAnsi" w:eastAsiaTheme="minorEastAsia" w:hAnsiTheme="minorHAnsi"/>
          <w:noProof/>
          <w:sz w:val="22"/>
          <w:lang w:eastAsia="sv-SE"/>
        </w:rPr>
      </w:pPr>
      <w:hyperlink w:anchor="_Toc89766510" w:history="1">
        <w:r w:rsidR="00E1529F" w:rsidRPr="00C142CB">
          <w:rPr>
            <w:rStyle w:val="Hyperlnk"/>
            <w:noProof/>
          </w:rPr>
          <w:t>Lagrådets yttrande</w:t>
        </w:r>
        <w:r w:rsidR="00E1529F">
          <w:rPr>
            <w:noProof/>
            <w:webHidden/>
          </w:rPr>
          <w:tab/>
        </w:r>
        <w:r w:rsidR="00E1529F">
          <w:rPr>
            <w:noProof/>
            <w:webHidden/>
          </w:rPr>
          <w:fldChar w:fldCharType="begin"/>
        </w:r>
        <w:r w:rsidR="00E1529F">
          <w:rPr>
            <w:noProof/>
            <w:webHidden/>
          </w:rPr>
          <w:instrText xml:space="preserve"> PAGEREF _Toc89766510 \h </w:instrText>
        </w:r>
        <w:r w:rsidR="00E1529F">
          <w:rPr>
            <w:noProof/>
            <w:webHidden/>
          </w:rPr>
        </w:r>
        <w:r w:rsidR="00E1529F">
          <w:rPr>
            <w:noProof/>
            <w:webHidden/>
          </w:rPr>
          <w:fldChar w:fldCharType="separate"/>
        </w:r>
        <w:r>
          <w:rPr>
            <w:noProof/>
            <w:webHidden/>
          </w:rPr>
          <w:t>23</w:t>
        </w:r>
        <w:r w:rsidR="00E1529F">
          <w:rPr>
            <w:noProof/>
            <w:webHidden/>
          </w:rPr>
          <w:fldChar w:fldCharType="end"/>
        </w:r>
      </w:hyperlink>
    </w:p>
    <w:p w14:paraId="7E98F482" w14:textId="032C6C4D" w:rsidR="00E1529F" w:rsidRDefault="00BA0711">
      <w:pPr>
        <w:pStyle w:val="Innehll5"/>
        <w:rPr>
          <w:rFonts w:asciiTheme="minorHAnsi" w:eastAsiaTheme="minorEastAsia" w:hAnsiTheme="minorHAnsi"/>
          <w:noProof/>
          <w:sz w:val="22"/>
          <w:lang w:eastAsia="sv-SE"/>
        </w:rPr>
      </w:pPr>
      <w:hyperlink w:anchor="_Toc89766511" w:history="1">
        <w:r w:rsidR="00E1529F" w:rsidRPr="00C142CB">
          <w:rPr>
            <w:rStyle w:val="Hyperlnk"/>
            <w:noProof/>
          </w:rPr>
          <w:t>Utdrag ur protokoll vid regeringssammanträde den 9 december 2021</w:t>
        </w:r>
        <w:r w:rsidR="00E1529F">
          <w:rPr>
            <w:noProof/>
            <w:webHidden/>
          </w:rPr>
          <w:tab/>
        </w:r>
        <w:r w:rsidR="00E1529F">
          <w:rPr>
            <w:noProof/>
            <w:webHidden/>
          </w:rPr>
          <w:fldChar w:fldCharType="begin"/>
        </w:r>
        <w:r w:rsidR="00E1529F">
          <w:rPr>
            <w:noProof/>
            <w:webHidden/>
          </w:rPr>
          <w:instrText xml:space="preserve"> PAGEREF _Toc89766511 \h </w:instrText>
        </w:r>
        <w:r w:rsidR="00E1529F">
          <w:rPr>
            <w:noProof/>
            <w:webHidden/>
          </w:rPr>
        </w:r>
        <w:r w:rsidR="00E1529F">
          <w:rPr>
            <w:noProof/>
            <w:webHidden/>
          </w:rPr>
          <w:fldChar w:fldCharType="separate"/>
        </w:r>
        <w:r>
          <w:rPr>
            <w:noProof/>
            <w:webHidden/>
          </w:rPr>
          <w:t>25</w:t>
        </w:r>
        <w:r w:rsidR="00E1529F">
          <w:rPr>
            <w:noProof/>
            <w:webHidden/>
          </w:rPr>
          <w:fldChar w:fldCharType="end"/>
        </w:r>
      </w:hyperlink>
    </w:p>
    <w:p w14:paraId="2F5140A9" w14:textId="4CE91430" w:rsidR="005B2FAC" w:rsidRDefault="005B2FAC" w:rsidP="005E3C60">
      <w:pPr>
        <w:pStyle w:val="Brdtext"/>
      </w:pPr>
      <w:r>
        <w:fldChar w:fldCharType="end"/>
      </w:r>
    </w:p>
    <w:p w14:paraId="5B2A6271" w14:textId="77777777" w:rsidR="005B2FAC" w:rsidRPr="005A72C8" w:rsidRDefault="005B2FAC" w:rsidP="00333C9D">
      <w:pPr>
        <w:pStyle w:val="Rubrik1"/>
      </w:pPr>
      <w:r>
        <w:br w:type="page"/>
      </w:r>
      <w:bookmarkStart w:id="1" w:name="_Toc337112318"/>
      <w:bookmarkStart w:id="2" w:name="_Toc4079163"/>
      <w:bookmarkStart w:id="3" w:name="_Toc89766498"/>
      <w:r w:rsidRPr="005A72C8">
        <w:lastRenderedPageBreak/>
        <w:t>Förslag till riksdagsbeslut</w:t>
      </w:r>
      <w:bookmarkEnd w:id="1"/>
      <w:bookmarkEnd w:id="2"/>
      <w:bookmarkEnd w:id="3"/>
    </w:p>
    <w:p w14:paraId="040F7B18" w14:textId="77777777" w:rsidR="005B2FAC" w:rsidRDefault="005B2FAC" w:rsidP="00333C9D">
      <w:pPr>
        <w:pStyle w:val="Brdtext"/>
      </w:pPr>
      <w:r w:rsidRPr="009831A0">
        <w:t>Regeringens förslag:</w:t>
      </w:r>
    </w:p>
    <w:p w14:paraId="60F20CBA" w14:textId="772B83AB" w:rsidR="005B2FAC" w:rsidRPr="00144361" w:rsidRDefault="007F1753" w:rsidP="00660657">
      <w:pPr>
        <w:pStyle w:val="Brdtextmedindrag"/>
      </w:pPr>
      <w:r>
        <w:t xml:space="preserve">Riksdagen antar regeringens förslag till lag om ändring i </w:t>
      </w:r>
      <w:r w:rsidRPr="007F1753">
        <w:t>lagen (2003:1210) om finansiell samordning av rehabiliteringsinsatser</w:t>
      </w:r>
      <w:r>
        <w:t>.</w:t>
      </w:r>
    </w:p>
    <w:p w14:paraId="40DF2093" w14:textId="2FA221A0" w:rsidR="005B2FAC" w:rsidRPr="00152749" w:rsidRDefault="005B2FAC">
      <w:pPr>
        <w:pStyle w:val="Brdtextmedindrag"/>
        <w:pBdr>
          <w:left w:val="single" w:sz="4" w:space="4" w:color="000000"/>
        </w:pBdr>
        <w:ind w:firstLine="0"/>
      </w:pPr>
      <w:r>
        <w:br w:type="page"/>
      </w:r>
    </w:p>
    <w:p w14:paraId="4A533495" w14:textId="77777777" w:rsidR="00DB62B9" w:rsidRPr="00152749" w:rsidRDefault="00DB62B9" w:rsidP="00152749">
      <w:pPr>
        <w:pStyle w:val="Brdtextmedindrag"/>
        <w:sectPr w:rsidR="00DB62B9" w:rsidRPr="00152749" w:rsidSect="00155500">
          <w:headerReference w:type="even" r:id="rId15"/>
          <w:headerReference w:type="default" r:id="rId16"/>
          <w:footerReference w:type="even" r:id="rId17"/>
          <w:footerReference w:type="default" r:id="rId18"/>
          <w:headerReference w:type="first" r:id="rId19"/>
          <w:footerReference w:type="first" r:id="rId20"/>
          <w:type w:val="continuous"/>
          <w:pgSz w:w="9356" w:h="13721" w:code="9"/>
          <w:pgMar w:top="794" w:right="2438" w:bottom="1191" w:left="1021" w:header="0" w:footer="709" w:gutter="0"/>
          <w:cols w:space="708"/>
          <w:titlePg/>
          <w:docGrid w:linePitch="360"/>
        </w:sectPr>
      </w:pPr>
    </w:p>
    <w:p w14:paraId="24FDAEEA" w14:textId="77777777" w:rsidR="00E91CAB" w:rsidRDefault="00E154A5" w:rsidP="00E91CAB">
      <w:pPr>
        <w:pStyle w:val="Rubrik1"/>
        <w:spacing w:before="0"/>
      </w:pPr>
      <w:bookmarkStart w:id="4" w:name="_Toc89766499"/>
      <w:r w:rsidRPr="00905149">
        <w:lastRenderedPageBreak/>
        <w:t>Förslag till lag om ändring i lagen (2003:1210) om finansiell samordning av rehabiliteringsinsatser</w:t>
      </w:r>
      <w:bookmarkEnd w:id="4"/>
    </w:p>
    <w:p w14:paraId="332C1397" w14:textId="77777777" w:rsidR="00E91CAB" w:rsidRPr="000F1D5F" w:rsidRDefault="00BA0711" w:rsidP="00E91CAB">
      <w:pPr>
        <w:pStyle w:val="Brdtextmedindrag"/>
      </w:pPr>
    </w:p>
    <w:p w14:paraId="3CF84466" w14:textId="4D61BF8F" w:rsidR="00E91CAB" w:rsidRDefault="00E154A5" w:rsidP="00E91CAB">
      <w:pPr>
        <w:pStyle w:val="Brdtext"/>
      </w:pPr>
      <w:r w:rsidRPr="00905149">
        <w:t>Härigenom föreskrivs att det i lagen (2003:1210) om finansiell samord</w:t>
      </w:r>
      <w:r>
        <w:softHyphen/>
      </w:r>
      <w:r w:rsidRPr="00905149">
        <w:t>ning av rehabiliteringsinsatser</w:t>
      </w:r>
      <w:r>
        <w:rPr>
          <w:rStyle w:val="Fotnotsreferens"/>
        </w:rPr>
        <w:footnoteReference w:id="2"/>
      </w:r>
      <w:r w:rsidRPr="00905149">
        <w:t xml:space="preserve"> ska införas en ny paragraf, 19</w:t>
      </w:r>
      <w:r>
        <w:t> </w:t>
      </w:r>
      <w:r w:rsidRPr="00905149">
        <w:t>a</w:t>
      </w:r>
      <w:r>
        <w:t> </w:t>
      </w:r>
      <w:r w:rsidRPr="00905149">
        <w:t>§, av föl</w:t>
      </w:r>
      <w:r w:rsidR="00061D26">
        <w:softHyphen/>
      </w:r>
      <w:r w:rsidRPr="00905149">
        <w:t>jande lydelse</w:t>
      </w:r>
      <w:r>
        <w:t>.</w:t>
      </w:r>
    </w:p>
    <w:p w14:paraId="1B64CDE8" w14:textId="77777777" w:rsidR="00E91CAB" w:rsidRDefault="00BA0711" w:rsidP="00E91CA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C4D83" w14:paraId="12AA1F73" w14:textId="77777777">
        <w:tc>
          <w:tcPr>
            <w:tcW w:w="2500" w:type="pct"/>
            <w:shd w:val="clear" w:color="auto" w:fill="auto"/>
            <w:tcMar>
              <w:left w:w="0" w:type="dxa"/>
            </w:tcMar>
          </w:tcPr>
          <w:p w14:paraId="053BF063" w14:textId="77777777" w:rsidR="00E91CAB" w:rsidRPr="005B0E77" w:rsidRDefault="00E154A5" w:rsidP="00B52DA5">
            <w:pPr>
              <w:pStyle w:val="Brdtext"/>
              <w:rPr>
                <w:i/>
              </w:rPr>
            </w:pPr>
            <w:r w:rsidRPr="005B0E77">
              <w:rPr>
                <w:i/>
              </w:rPr>
              <w:t>Nuvarande lydelse</w:t>
            </w:r>
          </w:p>
        </w:tc>
        <w:tc>
          <w:tcPr>
            <w:tcW w:w="2500" w:type="pct"/>
            <w:shd w:val="clear" w:color="auto" w:fill="auto"/>
            <w:tcMar>
              <w:right w:w="0" w:type="dxa"/>
            </w:tcMar>
          </w:tcPr>
          <w:p w14:paraId="6781B4CB" w14:textId="77777777" w:rsidR="00E91CAB" w:rsidRPr="005B0E77" w:rsidRDefault="00E154A5" w:rsidP="00B52DA5">
            <w:pPr>
              <w:pStyle w:val="Brdtext"/>
              <w:rPr>
                <w:i/>
              </w:rPr>
            </w:pPr>
            <w:r w:rsidRPr="005B0E77">
              <w:rPr>
                <w:i/>
              </w:rPr>
              <w:t>Föreslagen lydelse</w:t>
            </w:r>
          </w:p>
        </w:tc>
      </w:tr>
    </w:tbl>
    <w:p w14:paraId="3BD8EE60" w14:textId="77777777" w:rsidR="00E91CAB" w:rsidRDefault="00BA0711" w:rsidP="00E91CAB">
      <w:pPr>
        <w:pStyle w:val="Brdtext"/>
        <w:jc w:val="center"/>
        <w:rPr>
          <w:b/>
        </w:rPr>
      </w:pPr>
    </w:p>
    <w:tbl>
      <w:tblPr>
        <w:tblW w:w="5000" w:type="pct"/>
        <w:tblCellMar>
          <w:left w:w="125" w:type="dxa"/>
          <w:right w:w="125" w:type="dxa"/>
        </w:tblCellMar>
        <w:tblLook w:val="0000" w:firstRow="0" w:lastRow="0" w:firstColumn="0" w:lastColumn="0" w:noHBand="0" w:noVBand="0"/>
      </w:tblPr>
      <w:tblGrid>
        <w:gridCol w:w="2948"/>
        <w:gridCol w:w="2949"/>
      </w:tblGrid>
      <w:tr w:rsidR="00CC4D83" w14:paraId="23852ECF" w14:textId="77777777">
        <w:tc>
          <w:tcPr>
            <w:tcW w:w="2500" w:type="pct"/>
            <w:shd w:val="clear" w:color="auto" w:fill="auto"/>
            <w:tcMar>
              <w:left w:w="0" w:type="dxa"/>
            </w:tcMar>
          </w:tcPr>
          <w:p w14:paraId="0C3DB650" w14:textId="77777777" w:rsidR="00E91CAB" w:rsidRDefault="00BA0711" w:rsidP="00B52DA5">
            <w:pPr>
              <w:pStyle w:val="Brdtextmedindrag"/>
            </w:pPr>
          </w:p>
        </w:tc>
        <w:tc>
          <w:tcPr>
            <w:tcW w:w="2500" w:type="pct"/>
            <w:shd w:val="clear" w:color="auto" w:fill="auto"/>
            <w:tcMar>
              <w:right w:w="0" w:type="dxa"/>
            </w:tcMar>
          </w:tcPr>
          <w:p w14:paraId="3687E1F2" w14:textId="77777777" w:rsidR="00E91CAB" w:rsidRPr="00993D7B" w:rsidRDefault="00E154A5" w:rsidP="00B52DA5">
            <w:pPr>
              <w:pStyle w:val="Brdtext"/>
              <w:rPr>
                <w:b/>
                <w:bCs/>
                <w:i/>
              </w:rPr>
            </w:pPr>
            <w:r w:rsidRPr="00993D7B">
              <w:rPr>
                <w:b/>
                <w:bCs/>
                <w:i/>
              </w:rPr>
              <w:t>19 a §</w:t>
            </w:r>
          </w:p>
          <w:p w14:paraId="15F3D450" w14:textId="431F5438" w:rsidR="00E91CAB" w:rsidRPr="00905149" w:rsidRDefault="00E154A5" w:rsidP="004658B7">
            <w:pPr>
              <w:pStyle w:val="Brdtextmedindrag"/>
              <w:ind w:firstLine="0"/>
              <w:rPr>
                <w:i/>
                <w:iCs/>
              </w:rPr>
            </w:pPr>
            <w:r w:rsidRPr="00905149">
              <w:rPr>
                <w:i/>
                <w:iCs/>
              </w:rPr>
              <w:t xml:space="preserve">Styrelsen får besluta att ledamöter och ersättare i styrelsen får delta i styrelsesammanträden på distans. Deltagandet ska i sådana fall ske genom ljud- och bildöverföring i realtid och i övrigt på ett sådant sätt att samtliga deltagare kan delta på lika villkor. Om det finns särskilda skäl, får styrelsen besluta att </w:t>
            </w:r>
            <w:r>
              <w:rPr>
                <w:i/>
                <w:iCs/>
              </w:rPr>
              <w:t xml:space="preserve">deltagande på distans får ske </w:t>
            </w:r>
            <w:r w:rsidRPr="00905149">
              <w:rPr>
                <w:i/>
                <w:iCs/>
              </w:rPr>
              <w:t>genom</w:t>
            </w:r>
            <w:r>
              <w:rPr>
                <w:i/>
                <w:iCs/>
              </w:rPr>
              <w:t xml:space="preserve"> enbart</w:t>
            </w:r>
            <w:r w:rsidRPr="00905149">
              <w:rPr>
                <w:i/>
                <w:iCs/>
              </w:rPr>
              <w:t xml:space="preserve"> ljudöverföring i real</w:t>
            </w:r>
            <w:r w:rsidR="00061D26">
              <w:rPr>
                <w:i/>
                <w:iCs/>
              </w:rPr>
              <w:softHyphen/>
            </w:r>
            <w:r w:rsidRPr="00905149">
              <w:rPr>
                <w:i/>
                <w:iCs/>
              </w:rPr>
              <w:t>tid.</w:t>
            </w:r>
          </w:p>
          <w:p w14:paraId="4624BAE8" w14:textId="77777777" w:rsidR="00E91CAB" w:rsidRPr="00905149" w:rsidRDefault="00E154A5" w:rsidP="00B52DA5">
            <w:pPr>
              <w:pStyle w:val="Brdtextmedindrag"/>
              <w:rPr>
                <w:i/>
                <w:iCs/>
              </w:rPr>
            </w:pPr>
            <w:r w:rsidRPr="00905149">
              <w:rPr>
                <w:i/>
                <w:iCs/>
              </w:rPr>
              <w:t>En ledamot eller en ersättare som deltar på distans ska anses vara närvarande vid sammanträdet.</w:t>
            </w:r>
          </w:p>
          <w:p w14:paraId="0A2338D1" w14:textId="12ECDE68" w:rsidR="00E91CAB" w:rsidRPr="00574282" w:rsidRDefault="00E154A5" w:rsidP="00B52DA5">
            <w:pPr>
              <w:pStyle w:val="Brdtextmedindrag"/>
              <w:rPr>
                <w:i/>
              </w:rPr>
            </w:pPr>
            <w:r w:rsidRPr="00905149">
              <w:rPr>
                <w:i/>
                <w:iCs/>
              </w:rPr>
              <w:t>Om styrelsen beslutar att leda</w:t>
            </w:r>
            <w:r>
              <w:rPr>
                <w:i/>
                <w:iCs/>
              </w:rPr>
              <w:softHyphen/>
            </w:r>
            <w:r w:rsidRPr="00905149">
              <w:rPr>
                <w:i/>
                <w:iCs/>
              </w:rPr>
              <w:t>möter och ersättare får delta på distans, ska det av beslutet framgå i vilken utsträckning ett sådant del</w:t>
            </w:r>
            <w:r w:rsidR="00061D26">
              <w:rPr>
                <w:i/>
                <w:iCs/>
              </w:rPr>
              <w:softHyphen/>
            </w:r>
            <w:r w:rsidRPr="00905149">
              <w:rPr>
                <w:i/>
                <w:iCs/>
              </w:rPr>
              <w:t>tagande får ske. Beslutet ska doku</w:t>
            </w:r>
            <w:r w:rsidR="00061D26">
              <w:rPr>
                <w:i/>
                <w:iCs/>
              </w:rPr>
              <w:softHyphen/>
            </w:r>
            <w:r w:rsidRPr="00905149">
              <w:rPr>
                <w:i/>
                <w:iCs/>
              </w:rPr>
              <w:t>menteras.</w:t>
            </w:r>
          </w:p>
        </w:tc>
      </w:tr>
    </w:tbl>
    <w:p w14:paraId="40053388" w14:textId="77777777" w:rsidR="00E91CAB" w:rsidRPr="00811E52" w:rsidRDefault="00E154A5" w:rsidP="00E91CAB">
      <w:pPr>
        <w:pStyle w:val="Slutstreck"/>
      </w:pPr>
      <w:r w:rsidRPr="00811E52">
        <w:t>                      </w:t>
      </w:r>
    </w:p>
    <w:p w14:paraId="2296BBBB" w14:textId="68C78EDA" w:rsidR="006F0883" w:rsidRDefault="00E154A5" w:rsidP="004658B7">
      <w:pPr>
        <w:pStyle w:val="Brdtextmedindrag"/>
        <w:sectPr w:rsidR="006F0883" w:rsidSect="00155500">
          <w:headerReference w:type="even" r:id="rId21"/>
          <w:headerReference w:type="default" r:id="rId22"/>
          <w:footerReference w:type="even" r:id="rId23"/>
          <w:footerReference w:type="default" r:id="rId24"/>
          <w:headerReference w:type="first" r:id="rId25"/>
          <w:footerReference w:type="first" r:id="rId26"/>
          <w:type w:val="continuous"/>
          <w:pgSz w:w="9356" w:h="13721" w:code="9"/>
          <w:pgMar w:top="794" w:right="2438" w:bottom="1191" w:left="1021" w:header="0" w:footer="709" w:gutter="0"/>
          <w:cols w:space="708"/>
          <w:docGrid w:linePitch="360"/>
        </w:sectPr>
      </w:pPr>
      <w:r>
        <w:t xml:space="preserve">Denna lag </w:t>
      </w:r>
      <w:r w:rsidRPr="001F28D4">
        <w:t xml:space="preserve">träder i kraft den </w:t>
      </w:r>
      <w:r w:rsidRPr="00FF78D7">
        <w:t>1</w:t>
      </w:r>
      <w:r>
        <w:t>6</w:t>
      </w:r>
      <w:r w:rsidRPr="00FF78D7">
        <w:t xml:space="preserve"> </w:t>
      </w:r>
      <w:r>
        <w:t>mars</w:t>
      </w:r>
      <w:r w:rsidRPr="001F28D4">
        <w:t xml:space="preserve"> 2022.</w:t>
      </w:r>
      <w:r>
        <w:br w:type="page"/>
      </w:r>
    </w:p>
    <w:p w14:paraId="33487B23" w14:textId="5A901DFD" w:rsidR="00DB62B9" w:rsidRDefault="00E154A5" w:rsidP="00E154A5">
      <w:pPr>
        <w:pStyle w:val="Rubrik1"/>
        <w:spacing w:before="0"/>
      </w:pPr>
      <w:bookmarkStart w:id="5" w:name="_Toc89766500"/>
      <w:r>
        <w:lastRenderedPageBreak/>
        <w:t>Ärendet och dess beredning</w:t>
      </w:r>
      <w:bookmarkEnd w:id="5"/>
    </w:p>
    <w:p w14:paraId="40E2A681" w14:textId="0F272D6E" w:rsidR="005053B9" w:rsidRPr="00333E84" w:rsidRDefault="00E154A5" w:rsidP="005053B9">
      <w:pPr>
        <w:pStyle w:val="Brdtext"/>
      </w:pPr>
      <w:r w:rsidRPr="0005619E">
        <w:t>Den 28</w:t>
      </w:r>
      <w:r>
        <w:t> </w:t>
      </w:r>
      <w:r w:rsidRPr="0005619E">
        <w:t>juni 2019 inkom en gemensam hemställan från Arbetsför</w:t>
      </w:r>
      <w:r w:rsidR="00061D26">
        <w:softHyphen/>
      </w:r>
      <w:r w:rsidRPr="0005619E">
        <w:t>medlingen, Försäkringskassan, Socialstyrelsen och Sveriges Kommuner och Regioner om ändring i lagen (2003:1210) om finansiell samordning av rehabiliteringsinsatser. Med anledning av hemställan har en prome</w:t>
      </w:r>
      <w:r w:rsidR="00061D26">
        <w:softHyphen/>
      </w:r>
      <w:r w:rsidRPr="0005619E">
        <w:t>moria utarbetats inom Socialdepartementet, Deltagande på distans i styrel</w:t>
      </w:r>
      <w:r w:rsidR="00061D26">
        <w:softHyphen/>
      </w:r>
      <w:r w:rsidRPr="0005619E">
        <w:t>sesammanträden i samordningsförbund (S2019/03087). I promemorian föreslås att det ska vara möjligt att hålla styrelse</w:t>
      </w:r>
      <w:r>
        <w:softHyphen/>
      </w:r>
      <w:r w:rsidRPr="0005619E">
        <w:t>sam</w:t>
      </w:r>
      <w:r>
        <w:softHyphen/>
      </w:r>
      <w:r w:rsidRPr="0005619E">
        <w:t>manträden inom ett samordningsförbund utan att alla ledamöter är fysiskt på plats genom att ledamöter</w:t>
      </w:r>
      <w:r>
        <w:t xml:space="preserve"> och ersättare</w:t>
      </w:r>
      <w:r w:rsidRPr="0005619E">
        <w:t xml:space="preserve"> beviljas deltagande i samman</w:t>
      </w:r>
      <w:r>
        <w:softHyphen/>
      </w:r>
      <w:r w:rsidRPr="0005619E">
        <w:t>träden på distans</w:t>
      </w:r>
      <w:r>
        <w:t xml:space="preserve">. </w:t>
      </w:r>
      <w:r w:rsidRPr="00333E84">
        <w:t>En sam</w:t>
      </w:r>
      <w:r w:rsidRPr="00333E84">
        <w:softHyphen/>
        <w:t xml:space="preserve">manfattning av promemorian finns i </w:t>
      </w:r>
      <w:r w:rsidRPr="00333E84">
        <w:rPr>
          <w:i/>
          <w:iCs/>
        </w:rPr>
        <w:t>bilaga</w:t>
      </w:r>
      <w:r>
        <w:rPr>
          <w:i/>
          <w:iCs/>
        </w:rPr>
        <w:t> </w:t>
      </w:r>
      <w:r w:rsidRPr="00333E84">
        <w:rPr>
          <w:i/>
          <w:iCs/>
        </w:rPr>
        <w:t>1</w:t>
      </w:r>
      <w:r w:rsidRPr="00333E84">
        <w:t xml:space="preserve"> och promemorians lag</w:t>
      </w:r>
      <w:r w:rsidR="00061D26">
        <w:softHyphen/>
      </w:r>
      <w:r w:rsidRPr="00333E84">
        <w:t xml:space="preserve">förslag finns i </w:t>
      </w:r>
      <w:r w:rsidRPr="00333E84">
        <w:rPr>
          <w:i/>
          <w:iCs/>
        </w:rPr>
        <w:t>bilaga</w:t>
      </w:r>
      <w:r>
        <w:rPr>
          <w:i/>
          <w:iCs/>
        </w:rPr>
        <w:t> </w:t>
      </w:r>
      <w:r w:rsidRPr="00333E84">
        <w:rPr>
          <w:i/>
          <w:iCs/>
        </w:rPr>
        <w:t>2</w:t>
      </w:r>
      <w:r w:rsidRPr="00333E84">
        <w:t>. Promemorian har re</w:t>
      </w:r>
      <w:r>
        <w:softHyphen/>
      </w:r>
      <w:r w:rsidRPr="00333E84">
        <w:t>missbehandlats och en förteck</w:t>
      </w:r>
      <w:r w:rsidR="00061D26">
        <w:softHyphen/>
      </w:r>
      <w:r w:rsidRPr="00333E84">
        <w:t xml:space="preserve">ning över remissinstanserna finns i </w:t>
      </w:r>
      <w:r w:rsidRPr="00333E84">
        <w:rPr>
          <w:i/>
          <w:iCs/>
        </w:rPr>
        <w:t>bilaga</w:t>
      </w:r>
      <w:r>
        <w:rPr>
          <w:i/>
          <w:iCs/>
        </w:rPr>
        <w:t> </w:t>
      </w:r>
      <w:r w:rsidRPr="00333E84">
        <w:rPr>
          <w:i/>
          <w:iCs/>
        </w:rPr>
        <w:t>3</w:t>
      </w:r>
      <w:r w:rsidRPr="00333E84">
        <w:t>. En sammanställning av remiss</w:t>
      </w:r>
      <w:r w:rsidRPr="00333E84">
        <w:softHyphen/>
        <w:t>yttrandena finns tillgänglig i Socialdepartementet (S2019/03087).</w:t>
      </w:r>
    </w:p>
    <w:p w14:paraId="2689F270" w14:textId="5F0E6800" w:rsidR="00EC510A" w:rsidRDefault="00E154A5" w:rsidP="004658B7">
      <w:pPr>
        <w:pStyle w:val="Rubrik5utannumrering"/>
      </w:pPr>
      <w:r>
        <w:t>Lagrådet</w:t>
      </w:r>
    </w:p>
    <w:p w14:paraId="493FF855" w14:textId="06115D94" w:rsidR="002A13E6" w:rsidRPr="002A13E6" w:rsidRDefault="00E154A5" w:rsidP="004658B7">
      <w:pPr>
        <w:pStyle w:val="Brdtext"/>
        <w:rPr>
          <w:rFonts w:eastAsiaTheme="minorHAnsi"/>
        </w:rPr>
      </w:pPr>
      <w:r>
        <w:rPr>
          <w:rFonts w:eastAsiaTheme="minorHAnsi"/>
        </w:rPr>
        <w:t xml:space="preserve">Regeringen beslutade den 30 september 2021 att inhämta Lagrådets yttrande över lagförslaget som finns i </w:t>
      </w:r>
      <w:r w:rsidRPr="00A17AF2">
        <w:rPr>
          <w:rFonts w:eastAsiaTheme="minorHAnsi"/>
          <w:i/>
          <w:iCs/>
        </w:rPr>
        <w:t>bilaga</w:t>
      </w:r>
      <w:r>
        <w:rPr>
          <w:rFonts w:eastAsiaTheme="minorHAnsi"/>
          <w:i/>
          <w:iCs/>
        </w:rPr>
        <w:t> 4</w:t>
      </w:r>
      <w:r>
        <w:rPr>
          <w:rFonts w:eastAsiaTheme="minorHAnsi"/>
        </w:rPr>
        <w:t xml:space="preserve">. Lagrådets yttrande finns i </w:t>
      </w:r>
      <w:r w:rsidRPr="00DD486A">
        <w:rPr>
          <w:rFonts w:eastAsiaTheme="minorHAnsi"/>
          <w:i/>
          <w:iCs/>
        </w:rPr>
        <w:t>bilaga</w:t>
      </w:r>
      <w:r>
        <w:rPr>
          <w:rFonts w:eastAsiaTheme="minorHAnsi"/>
          <w:i/>
          <w:iCs/>
        </w:rPr>
        <w:t> </w:t>
      </w:r>
      <w:r w:rsidRPr="00DD486A">
        <w:rPr>
          <w:rFonts w:eastAsiaTheme="minorHAnsi"/>
          <w:i/>
          <w:iCs/>
        </w:rPr>
        <w:t>5</w:t>
      </w:r>
      <w:r>
        <w:rPr>
          <w:rFonts w:eastAsiaTheme="minorHAnsi"/>
        </w:rPr>
        <w:t>. Lagrådets synpunkter kommenteras i avsnitt 5. Regeringen har följt Lagrådets synpunkter. I förhållande till lagrådsremissen har ikraft</w:t>
      </w:r>
      <w:r>
        <w:rPr>
          <w:rFonts w:eastAsiaTheme="minorHAnsi"/>
        </w:rPr>
        <w:softHyphen/>
        <w:t>trä</w:t>
      </w:r>
      <w:r w:rsidR="00061D26">
        <w:rPr>
          <w:rFonts w:eastAsiaTheme="minorHAnsi"/>
        </w:rPr>
        <w:softHyphen/>
      </w:r>
      <w:r>
        <w:rPr>
          <w:rFonts w:eastAsiaTheme="minorHAnsi"/>
        </w:rPr>
        <w:t xml:space="preserve">dandetidpunkten justerats och bestämmelsen föreslås träda i kraft den 16 mars 2022. </w:t>
      </w:r>
      <w:r w:rsidRPr="002A13E6">
        <w:rPr>
          <w:rFonts w:eastAsiaTheme="minorHAnsi"/>
        </w:rPr>
        <w:t xml:space="preserve">Denna ändring är författningstekniskt och i övrigt av sådan beskaffenhet att Lagrådets hörande skulle sakna betydelse. Regeringen har därför inte inhämtat Lagrådets yttrande </w:t>
      </w:r>
      <w:r>
        <w:rPr>
          <w:rFonts w:eastAsiaTheme="minorHAnsi"/>
        </w:rPr>
        <w:t>i denna del</w:t>
      </w:r>
      <w:r w:rsidRPr="002A13E6">
        <w:rPr>
          <w:rFonts w:eastAsiaTheme="minorHAnsi"/>
        </w:rPr>
        <w:t>.</w:t>
      </w:r>
    </w:p>
    <w:p w14:paraId="50229A8E" w14:textId="389BFF89" w:rsidR="005053B9" w:rsidRPr="00C639BD" w:rsidRDefault="00E154A5" w:rsidP="00C639BD">
      <w:pPr>
        <w:pStyle w:val="Brdtextmedindrag"/>
        <w:rPr>
          <w:rFonts w:eastAsiaTheme="minorHAnsi"/>
        </w:rPr>
        <w:sectPr w:rsidR="005053B9" w:rsidRPr="00C639BD" w:rsidSect="00155500">
          <w:headerReference w:type="even" r:id="rId27"/>
          <w:headerReference w:type="default" r:id="rId28"/>
          <w:footerReference w:type="even" r:id="rId29"/>
          <w:footerReference w:type="default" r:id="rId30"/>
          <w:headerReference w:type="first" r:id="rId31"/>
          <w:footerReference w:type="first" r:id="rId32"/>
          <w:type w:val="continuous"/>
          <w:pgSz w:w="9356" w:h="13721" w:code="9"/>
          <w:pgMar w:top="794" w:right="2438" w:bottom="1191" w:left="1021" w:header="0" w:footer="709" w:gutter="0"/>
          <w:cols w:space="708"/>
          <w:docGrid w:linePitch="360"/>
        </w:sectPr>
      </w:pPr>
      <w:r w:rsidRPr="002A13E6">
        <w:rPr>
          <w:rFonts w:eastAsiaTheme="minorHAnsi"/>
        </w:rPr>
        <w:t>I förhållande till lagrådsremissen har dessutom vissa mindre språkliga</w:t>
      </w:r>
      <w:r>
        <w:rPr>
          <w:rFonts w:eastAsiaTheme="minorHAnsi"/>
        </w:rPr>
        <w:t xml:space="preserve"> </w:t>
      </w:r>
      <w:r w:rsidRPr="002A13E6">
        <w:rPr>
          <w:rFonts w:eastAsiaTheme="minorHAnsi"/>
        </w:rPr>
        <w:t>och redaktionella ändringar gjorts.</w:t>
      </w:r>
      <w:r w:rsidDel="002A13E6">
        <w:rPr>
          <w:rFonts w:eastAsiaTheme="minorHAnsi"/>
        </w:rPr>
        <w:t xml:space="preserve"> </w:t>
      </w:r>
    </w:p>
    <w:p w14:paraId="17FC69E5" w14:textId="52091CB0" w:rsidR="00DB62B9" w:rsidRDefault="00E154A5" w:rsidP="008842E8">
      <w:pPr>
        <w:pStyle w:val="Rubrik1"/>
      </w:pPr>
      <w:bookmarkStart w:id="6" w:name="_Toc89766501"/>
      <w:r>
        <w:t>Bakgrund</w:t>
      </w:r>
      <w:bookmarkEnd w:id="6"/>
    </w:p>
    <w:p w14:paraId="0506930F" w14:textId="1E749FC5" w:rsidR="008842E8" w:rsidRPr="00415F1F" w:rsidRDefault="00E154A5" w:rsidP="008842E8">
      <w:pPr>
        <w:pStyle w:val="Brdtext"/>
      </w:pPr>
      <w:r w:rsidRPr="00415F1F">
        <w:t>Samverkan enligt lagen (2003:1210) om finansiell samordning av rehabi</w:t>
      </w:r>
      <w:r w:rsidR="00061D26">
        <w:softHyphen/>
      </w:r>
      <w:r w:rsidRPr="00415F1F">
        <w:t>li</w:t>
      </w:r>
      <w:r>
        <w:softHyphen/>
      </w:r>
      <w:r w:rsidRPr="00415F1F">
        <w:t xml:space="preserve">teringsinsatser, förkortad </w:t>
      </w:r>
      <w:proofErr w:type="spellStart"/>
      <w:r w:rsidRPr="00415F1F">
        <w:t>finsam</w:t>
      </w:r>
      <w:proofErr w:type="spellEnd"/>
      <w:r w:rsidRPr="00415F1F">
        <w:t>-lagen, infördes den 1</w:t>
      </w:r>
      <w:r>
        <w:t> </w:t>
      </w:r>
      <w:r w:rsidRPr="00415F1F">
        <w:t>januari 2004. Finansiell samordning bedrivs genom samordningsförbund, som är en sammanslutning av stat (Försäkringskassan och Arbetsförmedlingen), en eller flera regioner samt en eller flera kommuner. Ett samordningsförbund utgör en offentligrättslig juridisk person som har egen rättskapacitet. Detta motsvarar också vad som gäller för kommunalförbund (se prop.</w:t>
      </w:r>
      <w:r>
        <w:t> </w:t>
      </w:r>
      <w:r w:rsidRPr="00415F1F">
        <w:t>2002/03:132</w:t>
      </w:r>
      <w:r>
        <w:t> </w:t>
      </w:r>
      <w:r w:rsidRPr="00415F1F">
        <w:t>s.</w:t>
      </w:r>
      <w:r>
        <w:t> </w:t>
      </w:r>
      <w:r w:rsidRPr="00415F1F">
        <w:t>80). Vid utgången av 2020 fanns det 78</w:t>
      </w:r>
      <w:r>
        <w:t> </w:t>
      </w:r>
      <w:r w:rsidRPr="00415F1F">
        <w:t>samord</w:t>
      </w:r>
      <w:r>
        <w:softHyphen/>
      </w:r>
      <w:r w:rsidRPr="00415F1F">
        <w:t>ningsförbund som innefattade 271 av Sveriges 290</w:t>
      </w:r>
      <w:r>
        <w:t> </w:t>
      </w:r>
      <w:r w:rsidRPr="00415F1F">
        <w:t>kommuner.</w:t>
      </w:r>
    </w:p>
    <w:p w14:paraId="68445E92" w14:textId="5D4BFAD2" w:rsidR="008842E8" w:rsidRPr="00415F1F" w:rsidRDefault="00E154A5" w:rsidP="008842E8">
      <w:pPr>
        <w:pStyle w:val="Brdtextmedindrag"/>
      </w:pPr>
      <w:r w:rsidRPr="00415F1F">
        <w:t>Ett samordningsförbund är en struktur för att få samverkan att fungera över tid, och förbunden verkar för att medborgare ska få stöd och rehabi</w:t>
      </w:r>
      <w:r w:rsidR="00061D26">
        <w:softHyphen/>
      </w:r>
      <w:r w:rsidRPr="00415F1F">
        <w:t>li</w:t>
      </w:r>
      <w:r>
        <w:softHyphen/>
      </w:r>
      <w:r w:rsidRPr="00415F1F">
        <w:t>tering som ger dem möjlighet att försörja sig själva. Ett samordnings</w:t>
      </w:r>
      <w:r w:rsidR="00061D26">
        <w:softHyphen/>
      </w:r>
      <w:r w:rsidRPr="00415F1F">
        <w:t>förbund har till uppgift att besluta om mål och riktlinjer för den finansiella samordningen, finansiera insatser i syfte att stödja sam</w:t>
      </w:r>
      <w:r>
        <w:softHyphen/>
      </w:r>
      <w:r w:rsidRPr="00415F1F">
        <w:t>verkan mellan sam</w:t>
      </w:r>
      <w:r w:rsidR="00061D26">
        <w:softHyphen/>
      </w:r>
      <w:r w:rsidRPr="00415F1F">
        <w:t>verksanparterna, upprätta budget och årsredovisning för den finan</w:t>
      </w:r>
      <w:r>
        <w:softHyphen/>
      </w:r>
      <w:r w:rsidRPr="00415F1F">
        <w:t xml:space="preserve">siella samordningen, besluta på vilket sätt medel för finansiell samordning ska </w:t>
      </w:r>
      <w:r w:rsidRPr="00415F1F">
        <w:lastRenderedPageBreak/>
        <w:t>användas samt svara för uppföljning och utvärdering av rehabilite</w:t>
      </w:r>
      <w:r>
        <w:softHyphen/>
      </w:r>
      <w:r w:rsidRPr="00415F1F">
        <w:t>ringsin</w:t>
      </w:r>
      <w:r w:rsidR="00061D26">
        <w:softHyphen/>
      </w:r>
      <w:r w:rsidRPr="00415F1F">
        <w:t xml:space="preserve">satserna.  </w:t>
      </w:r>
    </w:p>
    <w:p w14:paraId="21ECE2C1" w14:textId="7656EB99" w:rsidR="008842E8" w:rsidRPr="00415F1F" w:rsidRDefault="00E154A5" w:rsidP="008842E8">
      <w:pPr>
        <w:pStyle w:val="Brdtextmedindrag"/>
      </w:pPr>
      <w:r w:rsidRPr="00415F1F">
        <w:t>Samordningsförbunden är olika stora, både till den yta de omsluter och till antal invånare, och flera kommuner eller regioner</w:t>
      </w:r>
      <w:r>
        <w:t xml:space="preserve"> kan ingå i ett för</w:t>
      </w:r>
      <w:r>
        <w:softHyphen/>
        <w:t>bund</w:t>
      </w:r>
      <w:r w:rsidRPr="00415F1F">
        <w:t>. Samordningsförbunden leds av en styrelse som utses av med</w:t>
      </w:r>
      <w:r>
        <w:softHyphen/>
      </w:r>
      <w:r w:rsidRPr="00415F1F">
        <w:t>lem</w:t>
      </w:r>
      <w:r w:rsidR="00061D26">
        <w:softHyphen/>
      </w:r>
      <w:r w:rsidRPr="00415F1F">
        <w:t>marna. När ett samordningsförbund bildas blir kommun, region, Arbets</w:t>
      </w:r>
      <w:r w:rsidR="00061D26">
        <w:softHyphen/>
      </w:r>
      <w:r w:rsidRPr="00415F1F">
        <w:t>förmedlingen och Försäkringskassan medlemmar i förbundet. Med</w:t>
      </w:r>
      <w:r>
        <w:softHyphen/>
      </w:r>
      <w:r w:rsidRPr="00415F1F">
        <w:t>lem</w:t>
      </w:r>
      <w:r w:rsidR="00061D26">
        <w:softHyphen/>
      </w:r>
      <w:r w:rsidRPr="00415F1F">
        <w:t>marna beslutar själva om hur förbundet ska organisera sig. Antalet med</w:t>
      </w:r>
      <w:r w:rsidR="00061D26">
        <w:softHyphen/>
      </w:r>
      <w:r w:rsidRPr="00415F1F">
        <w:t>lemmar i ett förbund kan vara större än antalet parter eftersom flera kom</w:t>
      </w:r>
      <w:r w:rsidR="00061D26">
        <w:softHyphen/>
      </w:r>
      <w:r w:rsidRPr="00415F1F">
        <w:t xml:space="preserve">muner och regioner kan vara medlemmar i ett och samma förbund. Varje förbundsmedlem ska vara representerad i styrelsen med minst en ledamot och en ersättare. Styrelsens ledamöter ska </w:t>
      </w:r>
      <w:r>
        <w:t xml:space="preserve">antingen </w:t>
      </w:r>
      <w:r w:rsidRPr="00415F1F">
        <w:t xml:space="preserve">vara ledamöter i kommun- eller regionfullmäktige eller anställda vid Arbetsförmedlingen eller Försäkringskassan. Ersättaren måste företräda samma huvudman som den ledamot som han eller hon ska tjänstgöra för. </w:t>
      </w:r>
      <w:r w:rsidRPr="00EF5019">
        <w:t xml:space="preserve">En kommun eller region kan därför inte utse en ledamot eller ersättare för </w:t>
      </w:r>
      <w:r>
        <w:t xml:space="preserve">en </w:t>
      </w:r>
      <w:r w:rsidRPr="00EF5019">
        <w:t>annan kommuns</w:t>
      </w:r>
      <w:r>
        <w:t xml:space="preserve"> eller regions</w:t>
      </w:r>
      <w:r w:rsidRPr="00EF5019">
        <w:t xml:space="preserve"> räkning</w:t>
      </w:r>
      <w:r>
        <w:t>,</w:t>
      </w:r>
      <w:r w:rsidRPr="00EF5019">
        <w:t xml:space="preserve"> utan </w:t>
      </w:r>
      <w:r>
        <w:t xml:space="preserve">ledamoten eller ersättaren </w:t>
      </w:r>
      <w:r w:rsidRPr="00EF5019">
        <w:t xml:space="preserve">representerar enbart den egna kommunen eller regionen. </w:t>
      </w:r>
      <w:r w:rsidRPr="00415F1F">
        <w:t>I förbund är medlemmar var för sig repre</w:t>
      </w:r>
      <w:r w:rsidR="00061D26">
        <w:softHyphen/>
      </w:r>
      <w:r w:rsidRPr="00415F1F">
        <w:t>senterade i styrelsen med en ordinarie ledamot. Antalet ordinarie leda</w:t>
      </w:r>
      <w:r w:rsidR="00061D26">
        <w:softHyphen/>
      </w:r>
      <w:r w:rsidRPr="00415F1F">
        <w:t>möter i sam</w:t>
      </w:r>
      <w:r>
        <w:softHyphen/>
      </w:r>
      <w:r w:rsidRPr="00415F1F">
        <w:t>ordningsförbundens styrelser kan därför variera mellan ca 4–11 personer</w:t>
      </w:r>
      <w:r>
        <w:t>,</w:t>
      </w:r>
      <w:r w:rsidRPr="00415F1F">
        <w:t xml:space="preserve"> men vanligast är ett antal om 4–6 ordinarie ledamöter (Nat</w:t>
      </w:r>
      <w:r w:rsidR="00061D26">
        <w:softHyphen/>
      </w:r>
      <w:r w:rsidRPr="00415F1F">
        <w:t>ionella nätverket för samordningsförbund, mindre rapport 2017–1: Upp</w:t>
      </w:r>
      <w:r w:rsidR="00061D26">
        <w:softHyphen/>
      </w:r>
      <w:r w:rsidRPr="00415F1F">
        <w:t>draget som ordförande i ett samordnings</w:t>
      </w:r>
      <w:r>
        <w:softHyphen/>
      </w:r>
      <w:r w:rsidRPr="00415F1F">
        <w:t>förbund – Redovisning av enkät</w:t>
      </w:r>
      <w:r w:rsidR="00061D26">
        <w:softHyphen/>
      </w:r>
      <w:r w:rsidRPr="00415F1F">
        <w:t>under</w:t>
      </w:r>
      <w:r>
        <w:softHyphen/>
      </w:r>
      <w:r w:rsidRPr="00415F1F">
        <w:t xml:space="preserve">sökning 2016). </w:t>
      </w:r>
    </w:p>
    <w:p w14:paraId="17C3C62E" w14:textId="186E4976" w:rsidR="008842E8" w:rsidRPr="00415F1F" w:rsidRDefault="00E154A5" w:rsidP="008842E8">
      <w:pPr>
        <w:pStyle w:val="Brdtextmedindrag"/>
      </w:pPr>
      <w:r w:rsidRPr="00415F1F">
        <w:t xml:space="preserve">Styrelsens verksamhet i ett samordningsförbund regleras i 19 § </w:t>
      </w:r>
      <w:proofErr w:type="spellStart"/>
      <w:r w:rsidRPr="00415F1F">
        <w:t>finsam</w:t>
      </w:r>
      <w:proofErr w:type="spellEnd"/>
      <w:r w:rsidRPr="00415F1F">
        <w:t>-lagen som hänvisar till kommunallagen (2017:725), förkortad KL. Hän</w:t>
      </w:r>
      <w:r w:rsidR="00061D26">
        <w:softHyphen/>
      </w:r>
      <w:r w:rsidRPr="00415F1F">
        <w:t>vis</w:t>
      </w:r>
      <w:r>
        <w:softHyphen/>
      </w:r>
      <w:r w:rsidRPr="00415F1F">
        <w:t>ningen till kommunallagen innebär att det som föreskrivs i 3</w:t>
      </w:r>
      <w:r>
        <w:t> </w:t>
      </w:r>
      <w:r w:rsidRPr="00415F1F">
        <w:t>kap. 5</w:t>
      </w:r>
      <w:r>
        <w:t> </w:t>
      </w:r>
      <w:r w:rsidRPr="00415F1F">
        <w:t>§ första och andra styckena, 4</w:t>
      </w:r>
      <w:r>
        <w:t> </w:t>
      </w:r>
      <w:r w:rsidRPr="00415F1F">
        <w:t>kap. 20, 21, 24, 25 och 27</w:t>
      </w:r>
      <w:r>
        <w:t> </w:t>
      </w:r>
      <w:r w:rsidRPr="00415F1F">
        <w:t>§§ samt 6</w:t>
      </w:r>
      <w:r>
        <w:t> </w:t>
      </w:r>
      <w:r w:rsidRPr="00415F1F">
        <w:t>kap. 17, 23 och 27–36</w:t>
      </w:r>
      <w:r>
        <w:t> </w:t>
      </w:r>
      <w:r w:rsidRPr="00415F1F">
        <w:t>§§ KL tillämpas på motsvarande sätt för ett samordnings</w:t>
      </w:r>
      <w:r w:rsidR="00061D26">
        <w:softHyphen/>
      </w:r>
      <w:r w:rsidRPr="00415F1F">
        <w:t>förbund. Frågor om förmåner eller rättigheter för enskilda eller åtgärder i övrigt som innefattar myndighetsutövning eller som avser tillhanda</w:t>
      </w:r>
      <w:r w:rsidR="00061D26">
        <w:softHyphen/>
      </w:r>
      <w:r w:rsidRPr="00415F1F">
        <w:t>hållande av tjänster avsedda för enskilda får ett samordningsförbund inte besluta om enligt 7</w:t>
      </w:r>
      <w:r>
        <w:t> </w:t>
      </w:r>
      <w:r w:rsidRPr="00415F1F">
        <w:t xml:space="preserve">§ </w:t>
      </w:r>
      <w:proofErr w:type="spellStart"/>
      <w:r w:rsidRPr="00415F1F">
        <w:t>finsam</w:t>
      </w:r>
      <w:proofErr w:type="spellEnd"/>
      <w:r w:rsidRPr="00415F1F">
        <w:t>-lagen, och sådana frågor förekommer därför inte på styr</w:t>
      </w:r>
      <w:r>
        <w:softHyphen/>
      </w:r>
      <w:r w:rsidRPr="00415F1F">
        <w:t xml:space="preserve">elsesammanträden. </w:t>
      </w:r>
    </w:p>
    <w:p w14:paraId="4C9691CD" w14:textId="379F27BE" w:rsidR="008842E8" w:rsidRPr="00415F1F" w:rsidRDefault="00E154A5" w:rsidP="008842E8">
      <w:pPr>
        <w:pStyle w:val="Brdtextmedindrag"/>
      </w:pPr>
      <w:r w:rsidRPr="00415F1F">
        <w:t>Ett samordningsförbund är att betrakta som en myndighet, och omfattas därför av offentlighetsprincipen. I förarbetena anges att eftersom sam</w:t>
      </w:r>
      <w:r>
        <w:softHyphen/>
      </w:r>
      <w:r w:rsidRPr="00415F1F">
        <w:t>ord</w:t>
      </w:r>
      <w:r w:rsidR="00061D26">
        <w:softHyphen/>
      </w:r>
      <w:r w:rsidRPr="00415F1F">
        <w:t xml:space="preserve">ningsförbunden inte ska bedriva myndighetsutövning gentemot enskilda personer behövs inga särskilda sekretessbestämmelser för detta (prop. 2002/03:132 s. 61). </w:t>
      </w:r>
    </w:p>
    <w:p w14:paraId="47643D10" w14:textId="77777777" w:rsidR="008842E8" w:rsidRPr="00415F1F" w:rsidRDefault="00E154A5" w:rsidP="008842E8">
      <w:pPr>
        <w:pStyle w:val="Brdtextmedindrag"/>
      </w:pPr>
      <w:r w:rsidRPr="00415F1F">
        <w:t>Enligt 19</w:t>
      </w:r>
      <w:r>
        <w:t> </w:t>
      </w:r>
      <w:r w:rsidRPr="00415F1F">
        <w:t xml:space="preserve">§ </w:t>
      </w:r>
      <w:proofErr w:type="spellStart"/>
      <w:r w:rsidRPr="00415F1F">
        <w:t>finsam</w:t>
      </w:r>
      <w:proofErr w:type="spellEnd"/>
      <w:r w:rsidRPr="00415F1F">
        <w:t>-lagen gäller att justering av styrelsens protokoll ska tillkännages på anslagstavlan hos varje kommun och region som är med</w:t>
      </w:r>
      <w:r>
        <w:softHyphen/>
      </w:r>
      <w:r w:rsidRPr="00415F1F">
        <w:t>lem i samordningsförbundet. Det sammanträde vid vilket budgeten fast</w:t>
      </w:r>
      <w:r>
        <w:softHyphen/>
      </w:r>
      <w:r w:rsidRPr="00415F1F">
        <w:t>ställs ska vara offentligt. Sammanträdet ska tillkännages i enlighet med vad som anges i förbundsordningen.</w:t>
      </w:r>
    </w:p>
    <w:p w14:paraId="429E5B49" w14:textId="3C13608F" w:rsidR="008842E8" w:rsidRPr="008842E8" w:rsidRDefault="00E154A5" w:rsidP="0061318A">
      <w:pPr>
        <w:pStyle w:val="Brdtextmedindrag"/>
        <w:sectPr w:rsidR="008842E8" w:rsidRPr="008842E8" w:rsidSect="00155500">
          <w:headerReference w:type="even" r:id="rId33"/>
          <w:headerReference w:type="default" r:id="rId34"/>
          <w:footerReference w:type="even" r:id="rId35"/>
          <w:footerReference w:type="default" r:id="rId36"/>
          <w:headerReference w:type="first" r:id="rId37"/>
          <w:footerReference w:type="first" r:id="rId38"/>
          <w:type w:val="continuous"/>
          <w:pgSz w:w="9356" w:h="13721" w:code="9"/>
          <w:pgMar w:top="794" w:right="2438" w:bottom="1191" w:left="1021" w:header="0" w:footer="709" w:gutter="0"/>
          <w:cols w:space="708"/>
          <w:docGrid w:linePitch="360"/>
        </w:sectPr>
      </w:pPr>
      <w:r w:rsidRPr="00415F1F">
        <w:t xml:space="preserve">Nationella rådet för finansiell samordning bildades 2009 och är ett </w:t>
      </w:r>
      <w:proofErr w:type="spellStart"/>
      <w:r w:rsidRPr="00415F1F">
        <w:t>sam</w:t>
      </w:r>
      <w:r w:rsidR="00061D26">
        <w:softHyphen/>
      </w:r>
      <w:r w:rsidRPr="00415F1F">
        <w:t>verkansforum</w:t>
      </w:r>
      <w:proofErr w:type="spellEnd"/>
      <w:r w:rsidRPr="00415F1F">
        <w:t xml:space="preserve"> för Arbetsförmedlingen, Försäkringskassan, Sveriges Kom</w:t>
      </w:r>
      <w:r w:rsidR="00061D26">
        <w:softHyphen/>
      </w:r>
      <w:r w:rsidRPr="00415F1F">
        <w:t xml:space="preserve">muner och Regioner samt Socialstyrelsen. </w:t>
      </w:r>
      <w:r>
        <w:t>Nationella r</w:t>
      </w:r>
      <w:r w:rsidRPr="0007113D">
        <w:t>ådet har ingen sty</w:t>
      </w:r>
      <w:r w:rsidR="00061D26">
        <w:softHyphen/>
      </w:r>
      <w:r w:rsidRPr="0007113D">
        <w:t>rande roll i formell mening</w:t>
      </w:r>
      <w:r>
        <w:t xml:space="preserve"> men </w:t>
      </w:r>
      <w:r w:rsidRPr="0007113D">
        <w:t xml:space="preserve">har </w:t>
      </w:r>
      <w:r>
        <w:t xml:space="preserve">ändå </w:t>
      </w:r>
      <w:r w:rsidRPr="0007113D">
        <w:t>en betydande påverkan i prakti</w:t>
      </w:r>
      <w:r w:rsidR="00061D26">
        <w:softHyphen/>
      </w:r>
      <w:r w:rsidRPr="0007113D">
        <w:t>ken på samordningsförbundens verksamhet genom att bidra till kunskap och utveckling i förbunden samt ge vägledning</w:t>
      </w:r>
      <w:r>
        <w:t xml:space="preserve"> och stöd till samordnings</w:t>
      </w:r>
      <w:r w:rsidR="00061D26">
        <w:softHyphen/>
      </w:r>
      <w:r>
        <w:t xml:space="preserve">förbunden </w:t>
      </w:r>
      <w:r w:rsidRPr="0007113D">
        <w:t>i olika frågor</w:t>
      </w:r>
      <w:r w:rsidRPr="00415F1F">
        <w:t>. Nationella rådet för finansiell samordning be</w:t>
      </w:r>
      <w:r w:rsidR="00061D26">
        <w:softHyphen/>
      </w:r>
      <w:r w:rsidRPr="00415F1F">
        <w:lastRenderedPageBreak/>
        <w:t>handlar frågor om finansiell samordning som är av gemensamt intresse för att, i enlighet med regeringens intentioner, ge samverkan den legitimitet och förankring som är nödvändig. Nationella rådet för finansiell sam</w:t>
      </w:r>
      <w:r w:rsidR="00061D26">
        <w:softHyphen/>
      </w:r>
      <w:r w:rsidRPr="00415F1F">
        <w:t>ordning har en arbetsgrupp som står för det operativa stödet till samord</w:t>
      </w:r>
      <w:r w:rsidR="00061D26">
        <w:softHyphen/>
      </w:r>
      <w:r w:rsidRPr="00415F1F">
        <w:t>ningsförbunden.</w:t>
      </w:r>
    </w:p>
    <w:p w14:paraId="71AA6191" w14:textId="77777777" w:rsidR="00B93CD7" w:rsidRPr="001669C1" w:rsidRDefault="00E154A5" w:rsidP="00B93CD7">
      <w:pPr>
        <w:pStyle w:val="Rubrik1"/>
        <w:spacing w:after="120"/>
      </w:pPr>
      <w:bookmarkStart w:id="7" w:name="_Toc68001208"/>
      <w:bookmarkStart w:id="8" w:name="_Toc89766502"/>
      <w:r w:rsidRPr="001669C1">
        <w:t>Övervägande</w:t>
      </w:r>
      <w:r>
        <w:t>n</w:t>
      </w:r>
      <w:r w:rsidRPr="001669C1">
        <w:t xml:space="preserve"> och förslag</w:t>
      </w:r>
      <w:bookmarkEnd w:id="7"/>
      <w:bookmarkEnd w:id="8"/>
      <w:r w:rsidRPr="001669C1">
        <w:t xml:space="preserve"> </w:t>
      </w:r>
    </w:p>
    <w:p w14:paraId="306DDC02" w14:textId="77777777" w:rsidR="00B93CD7" w:rsidRPr="001669C1" w:rsidRDefault="00E154A5" w:rsidP="004658B7">
      <w:pPr>
        <w:pStyle w:val="Rubrik2utannumrering"/>
        <w:spacing w:before="0"/>
      </w:pPr>
      <w:bookmarkStart w:id="9" w:name="_Toc68001209"/>
      <w:r w:rsidRPr="001669C1">
        <w:t>Deltagande på distans</w:t>
      </w:r>
      <w:bookmarkEnd w:id="9"/>
    </w:p>
    <w:p w14:paraId="019DF499" w14:textId="66586212" w:rsidR="00B93CD7" w:rsidRPr="007B5C34" w:rsidRDefault="00E154A5" w:rsidP="00E748B8">
      <w:pPr>
        <w:pStyle w:val="Brdtextram"/>
      </w:pPr>
      <w:r w:rsidRPr="007B5C34">
        <w:rPr>
          <w:b/>
          <w:bCs/>
        </w:rPr>
        <w:t>Regeringens förslag:</w:t>
      </w:r>
      <w:r w:rsidRPr="007B5C34">
        <w:t xml:space="preserve"> Styrelsen i samordningsförbunden ska få besluta att ledamöter och ersättare i styrelsen får delta i styrelsesammanträden på distans. Deltagandet ska i sådana fall ske genom ljud- och bild</w:t>
      </w:r>
      <w:r>
        <w:softHyphen/>
      </w:r>
      <w:r w:rsidRPr="007B5C34">
        <w:t>över</w:t>
      </w:r>
      <w:r w:rsidR="00061D26">
        <w:softHyphen/>
      </w:r>
      <w:r w:rsidRPr="007B5C34">
        <w:t>föring i realtid och i övrigt på ett sådant sätt att samtliga deltagare kan delta på lika villkor. Om det finns särskilda skäl</w:t>
      </w:r>
      <w:r>
        <w:t>,</w:t>
      </w:r>
      <w:r w:rsidRPr="007B5C34">
        <w:t xml:space="preserve"> ska styrelsen få besluta att delta</w:t>
      </w:r>
      <w:r>
        <w:t>gande</w:t>
      </w:r>
      <w:r w:rsidRPr="007B5C34">
        <w:t xml:space="preserve"> på distans </w:t>
      </w:r>
      <w:r>
        <w:t xml:space="preserve">får ske genom </w:t>
      </w:r>
      <w:r w:rsidRPr="007B5C34">
        <w:t>enbart ljudöverföring i realtid.</w:t>
      </w:r>
      <w:r w:rsidRPr="00B93CD7">
        <w:t xml:space="preserve"> </w:t>
      </w:r>
    </w:p>
    <w:p w14:paraId="23BD4A14" w14:textId="2B677025" w:rsidR="00B93CD7" w:rsidRPr="007B5C34" w:rsidRDefault="00E154A5" w:rsidP="00B93CD7">
      <w:pPr>
        <w:pStyle w:val="Brdtextmedindragram"/>
      </w:pPr>
      <w:r w:rsidRPr="007B5C34">
        <w:t>En ledamot eller en ersättare som deltar på distans ska anses vara när</w:t>
      </w:r>
      <w:r w:rsidR="00061D26">
        <w:softHyphen/>
      </w:r>
      <w:r w:rsidRPr="007B5C34">
        <w:t>varande vid sammanträdet. Om styrelsen beslutar att ledamöter och ersättare får delta på distans, ska det av beslutet framgå i vilken ut</w:t>
      </w:r>
      <w:r>
        <w:softHyphen/>
      </w:r>
      <w:r w:rsidRPr="007B5C34">
        <w:t>sträckning ett sådant deltagande får ske. Beslutet ska dokumenteras.</w:t>
      </w:r>
    </w:p>
    <w:p w14:paraId="2FCFB975" w14:textId="77777777" w:rsidR="00B93CD7" w:rsidRPr="00D4120D" w:rsidRDefault="00BA0711" w:rsidP="00B93CD7">
      <w:pPr>
        <w:pStyle w:val="Brdtextmedindrag"/>
        <w:rPr>
          <w:b/>
          <w:sz w:val="8"/>
          <w:szCs w:val="8"/>
        </w:rPr>
      </w:pPr>
      <w:bookmarkStart w:id="10" w:name="_Hlk81732659"/>
    </w:p>
    <w:p w14:paraId="4F0A9AD4" w14:textId="7A8BBE5A" w:rsidR="00B93CD7" w:rsidRDefault="00E154A5" w:rsidP="004658B7">
      <w:pPr>
        <w:pStyle w:val="Brdtextmedindrag"/>
        <w:rPr>
          <w:b/>
        </w:rPr>
      </w:pPr>
      <w:r>
        <w:rPr>
          <w:b/>
        </w:rPr>
        <w:t xml:space="preserve">Promemorians förslag: </w:t>
      </w:r>
      <w:r w:rsidRPr="007227C1">
        <w:t xml:space="preserve">Överensstämmer </w:t>
      </w:r>
      <w:r>
        <w:t xml:space="preserve">i huvudsak </w:t>
      </w:r>
      <w:r w:rsidRPr="007227C1">
        <w:t>med regeringens förslag.</w:t>
      </w:r>
      <w:r w:rsidRPr="00CA36A3">
        <w:rPr>
          <w:bCs/>
        </w:rPr>
        <w:t xml:space="preserve"> </w:t>
      </w:r>
      <w:r>
        <w:rPr>
          <w:bCs/>
        </w:rPr>
        <w:t>I promemorian föreslogs dock att undantaget för deltagande på distans vid ljudöverföring i realtid enbart skulle omfatta ledamöter och inte ersättare.</w:t>
      </w:r>
    </w:p>
    <w:p w14:paraId="64E286A0" w14:textId="479124A5" w:rsidR="00B93CD7" w:rsidRPr="00610D48" w:rsidRDefault="00E154A5" w:rsidP="00B93CD7">
      <w:pPr>
        <w:pStyle w:val="Brdtextmedindrag"/>
        <w:rPr>
          <w:rFonts w:cs="Arial"/>
          <w:color w:val="000000"/>
          <w:shd w:val="clear" w:color="auto" w:fill="FFFFFF"/>
        </w:rPr>
      </w:pPr>
      <w:r>
        <w:rPr>
          <w:b/>
        </w:rPr>
        <w:t>Remissinstanserna:</w:t>
      </w:r>
      <w:r>
        <w:t xml:space="preserve"> </w:t>
      </w:r>
      <w:r w:rsidRPr="00610D48">
        <w:t xml:space="preserve">De flesta remissinstanser tillstyrker eller har inga </w:t>
      </w:r>
      <w:bookmarkEnd w:id="10"/>
      <w:r w:rsidRPr="00610D48">
        <w:t xml:space="preserve">invändningar mot promemorians förslag, däribland </w:t>
      </w:r>
      <w:r w:rsidRPr="00610D48">
        <w:rPr>
          <w:i/>
          <w:iCs/>
        </w:rPr>
        <w:t>Inspektionen för socialförsäkringen</w:t>
      </w:r>
      <w:r w:rsidRPr="00610D48">
        <w:t xml:space="preserve"> (</w:t>
      </w:r>
      <w:r w:rsidRPr="00610D48">
        <w:rPr>
          <w:i/>
          <w:iCs/>
        </w:rPr>
        <w:t>ISF</w:t>
      </w:r>
      <w:r w:rsidRPr="00610D48">
        <w:t xml:space="preserve">), </w:t>
      </w:r>
      <w:r w:rsidRPr="00610D48">
        <w:rPr>
          <w:i/>
          <w:iCs/>
        </w:rPr>
        <w:t>Myndigheten för digital förvaltning</w:t>
      </w:r>
      <w:r w:rsidRPr="00610D48">
        <w:t xml:space="preserve">, </w:t>
      </w:r>
      <w:r w:rsidRPr="00610D48">
        <w:rPr>
          <w:i/>
          <w:iCs/>
        </w:rPr>
        <w:t>Nationella nätverket för samordningsförbund</w:t>
      </w:r>
      <w:r w:rsidRPr="00610D48">
        <w:t xml:space="preserve"> (</w:t>
      </w:r>
      <w:r w:rsidRPr="00610D48">
        <w:rPr>
          <w:i/>
          <w:iCs/>
        </w:rPr>
        <w:t>NNS</w:t>
      </w:r>
      <w:r w:rsidRPr="00610D48">
        <w:t>)</w:t>
      </w:r>
      <w:r>
        <w:t xml:space="preserve"> </w:t>
      </w:r>
      <w:r w:rsidRPr="00610D48">
        <w:t>och samtliga svarande kommu</w:t>
      </w:r>
      <w:r w:rsidR="00061D26">
        <w:softHyphen/>
      </w:r>
      <w:r w:rsidRPr="00610D48">
        <w:t>ner</w:t>
      </w:r>
      <w:r>
        <w:t>, samordningsförbund</w:t>
      </w:r>
      <w:r w:rsidRPr="00610D48">
        <w:t xml:space="preserve"> och domstolar.</w:t>
      </w:r>
      <w:r>
        <w:t xml:space="preserve"> </w:t>
      </w:r>
      <w:r w:rsidRPr="00610D48">
        <w:rPr>
          <w:i/>
          <w:iCs/>
        </w:rPr>
        <w:t>Sveriges Kommuner och Reg</w:t>
      </w:r>
      <w:r w:rsidR="00061D26">
        <w:rPr>
          <w:i/>
          <w:iCs/>
        </w:rPr>
        <w:softHyphen/>
      </w:r>
      <w:r w:rsidRPr="00610D48">
        <w:rPr>
          <w:i/>
          <w:iCs/>
        </w:rPr>
        <w:t>ioner (SKR)</w:t>
      </w:r>
      <w:r w:rsidRPr="00610D48">
        <w:t xml:space="preserve"> tillstyrker förslaget</w:t>
      </w:r>
      <w:r>
        <w:t>. SKR</w:t>
      </w:r>
      <w:r w:rsidDel="00847D85">
        <w:t xml:space="preserve"> </w:t>
      </w:r>
      <w:r>
        <w:t>anser</w:t>
      </w:r>
      <w:r w:rsidRPr="00610D48">
        <w:t xml:space="preserve"> </w:t>
      </w:r>
      <w:r>
        <w:t xml:space="preserve">dock </w:t>
      </w:r>
      <w:r w:rsidRPr="00610D48">
        <w:t>att förslaget bör samord</w:t>
      </w:r>
      <w:r w:rsidR="00061D26">
        <w:softHyphen/>
      </w:r>
      <w:r w:rsidRPr="00610D48">
        <w:t>nas med SKR:s hemställan</w:t>
      </w:r>
      <w:r w:rsidRPr="00EE13FC">
        <w:t xml:space="preserve"> </w:t>
      </w:r>
      <w:bookmarkStart w:id="11" w:name="_Hlk77083317"/>
      <w:bookmarkStart w:id="12" w:name="_Hlk76042256"/>
      <w:r w:rsidRPr="00EE13FC">
        <w:t>om</w:t>
      </w:r>
      <w:r w:rsidRPr="007C00DF">
        <w:t xml:space="preserve"> </w:t>
      </w:r>
      <w:r>
        <w:t xml:space="preserve">ändring </w:t>
      </w:r>
      <w:r w:rsidRPr="007C00DF">
        <w:t>av reglerna om distans</w:t>
      </w:r>
      <w:r>
        <w:softHyphen/>
      </w:r>
      <w:r w:rsidRPr="007C00DF">
        <w:t>samman</w:t>
      </w:r>
      <w:r w:rsidR="00061D26">
        <w:softHyphen/>
      </w:r>
      <w:r w:rsidRPr="007C00DF">
        <w:t>träden i kommunallagen</w:t>
      </w:r>
      <w:r>
        <w:t xml:space="preserve"> </w:t>
      </w:r>
      <w:bookmarkEnd w:id="11"/>
      <w:r w:rsidRPr="007C00DF">
        <w:t>(Fi2021/00389)</w:t>
      </w:r>
      <w:bookmarkEnd w:id="12"/>
      <w:r>
        <w:t>. SKR framför att en bestämmelse med möjlighet till distansdeltagande för styrelseledamöter i samordnings</w:t>
      </w:r>
      <w:r w:rsidR="00061D26">
        <w:softHyphen/>
      </w:r>
      <w:r>
        <w:t xml:space="preserve">förbund </w:t>
      </w:r>
      <w:r w:rsidRPr="00591E6A">
        <w:t xml:space="preserve">bör ha sin huvudplacering </w:t>
      </w:r>
      <w:r>
        <w:t>i kommunallagen och att</w:t>
      </w:r>
      <w:r w:rsidRPr="00A32518">
        <w:t xml:space="preserve"> möjligheten att medge deltagande med enbart ljudöverföring </w:t>
      </w:r>
      <w:r>
        <w:t xml:space="preserve">bör </w:t>
      </w:r>
      <w:r w:rsidRPr="00A32518">
        <w:t>gör</w:t>
      </w:r>
      <w:r>
        <w:t>a</w:t>
      </w:r>
      <w:r w:rsidRPr="00A32518">
        <w:t>s på försök genom en tidsbegränsad regel som kan utvärderas innan den eventuellt permanentas</w:t>
      </w:r>
      <w:r w:rsidRPr="00610D48">
        <w:t xml:space="preserve">. </w:t>
      </w:r>
      <w:r w:rsidRPr="00610D48">
        <w:rPr>
          <w:i/>
          <w:iCs/>
        </w:rPr>
        <w:t>Upplands-Bro kommun</w:t>
      </w:r>
      <w:r w:rsidRPr="00610D48">
        <w:t xml:space="preserve"> ställer sig i huvudsak positiv till förslaget men lyft</w:t>
      </w:r>
      <w:r>
        <w:t>er</w:t>
      </w:r>
      <w:r w:rsidRPr="00610D48">
        <w:t xml:space="preserve"> fram att det finns tolkningssvårigheter när det gäller deltagande på distans med stöd av kommunallagen och anser därför att SKR</w:t>
      </w:r>
      <w:r>
        <w:t>:s hemställan</w:t>
      </w:r>
      <w:r w:rsidRPr="00610D48">
        <w:t xml:space="preserve"> </w:t>
      </w:r>
      <w:r>
        <w:t xml:space="preserve">om ändring i kommunallagen </w:t>
      </w:r>
      <w:r w:rsidRPr="00610D48">
        <w:t xml:space="preserve">bör beaktas. </w:t>
      </w:r>
      <w:r w:rsidRPr="00610D48">
        <w:rPr>
          <w:i/>
          <w:iCs/>
        </w:rPr>
        <w:t>Försäkrings</w:t>
      </w:r>
      <w:r w:rsidR="00061D26">
        <w:rPr>
          <w:i/>
          <w:iCs/>
        </w:rPr>
        <w:softHyphen/>
      </w:r>
      <w:r w:rsidRPr="00610D48">
        <w:rPr>
          <w:i/>
          <w:iCs/>
        </w:rPr>
        <w:t>kassan</w:t>
      </w:r>
      <w:r w:rsidRPr="00610D48">
        <w:t xml:space="preserve"> tillstyrker förslag</w:t>
      </w:r>
      <w:r>
        <w:t>et</w:t>
      </w:r>
      <w:r w:rsidRPr="00610D48">
        <w:t xml:space="preserve"> och ber om förtydligande avseende kravet på att samtliga deltagare ska kunna höra varandra och att det är medlemmarna och inte parterna som representeras i samord</w:t>
      </w:r>
      <w:r>
        <w:softHyphen/>
      </w:r>
      <w:r w:rsidRPr="00610D48">
        <w:t>nings</w:t>
      </w:r>
      <w:r>
        <w:softHyphen/>
      </w:r>
      <w:r w:rsidRPr="00610D48">
        <w:t>förbunden. Därtill önskas ett förtydligande om underlaget för att kunna bedöma när en delta</w:t>
      </w:r>
      <w:r w:rsidR="00061D26">
        <w:softHyphen/>
      </w:r>
      <w:r w:rsidRPr="00610D48">
        <w:t>gare kan delta på distans.</w:t>
      </w:r>
      <w:r>
        <w:t xml:space="preserve"> </w:t>
      </w:r>
      <w:r w:rsidRPr="00610D48">
        <w:t>Både</w:t>
      </w:r>
      <w:r>
        <w:t xml:space="preserve"> </w:t>
      </w:r>
      <w:r w:rsidRPr="00610D48">
        <w:t xml:space="preserve">Försäkringskassan och </w:t>
      </w:r>
      <w:r w:rsidRPr="00610D48">
        <w:rPr>
          <w:i/>
          <w:iCs/>
        </w:rPr>
        <w:t>Integritetsskydds</w:t>
      </w:r>
      <w:r w:rsidR="00061D26">
        <w:rPr>
          <w:i/>
          <w:iCs/>
        </w:rPr>
        <w:softHyphen/>
      </w:r>
      <w:r w:rsidRPr="00610D48">
        <w:rPr>
          <w:i/>
          <w:iCs/>
        </w:rPr>
        <w:t>myndigheten</w:t>
      </w:r>
      <w:r w:rsidRPr="00610D48">
        <w:t xml:space="preserve"> ser behov av förtydliganden avseende personuppgiftsansvar och om </w:t>
      </w:r>
      <w:r>
        <w:t xml:space="preserve">den </w:t>
      </w:r>
      <w:r w:rsidRPr="00610D48">
        <w:t>personuppgiftsbehandling som kan före</w:t>
      </w:r>
      <w:r>
        <w:softHyphen/>
      </w:r>
      <w:r w:rsidRPr="00610D48">
        <w:t>komma på styrelse</w:t>
      </w:r>
      <w:r w:rsidR="00061D26">
        <w:softHyphen/>
      </w:r>
      <w:r w:rsidRPr="00610D48">
        <w:lastRenderedPageBreak/>
        <w:t>möten.</w:t>
      </w:r>
      <w:r>
        <w:t xml:space="preserve"> </w:t>
      </w:r>
      <w:bookmarkStart w:id="13" w:name="_Hlk76055360"/>
      <w:r w:rsidRPr="00610D48">
        <w:rPr>
          <w:i/>
          <w:iCs/>
        </w:rPr>
        <w:t>Arbetsförmedlingen</w:t>
      </w:r>
      <w:r>
        <w:t xml:space="preserve"> anser </w:t>
      </w:r>
      <w:r w:rsidRPr="00610D48">
        <w:t>att deltagande per telefon eller med enbart ljudöverföring ska begränsas</w:t>
      </w:r>
      <w:r w:rsidRPr="00610D48">
        <w:rPr>
          <w:rFonts w:cs="Arial"/>
          <w:i/>
          <w:iCs/>
          <w:color w:val="000000"/>
          <w:shd w:val="clear" w:color="auto" w:fill="FFFFFF"/>
        </w:rPr>
        <w:t>.</w:t>
      </w:r>
      <w:bookmarkEnd w:id="13"/>
      <w:r w:rsidRPr="00610D48">
        <w:rPr>
          <w:rFonts w:cs="Arial"/>
          <w:i/>
          <w:iCs/>
          <w:color w:val="000000"/>
          <w:shd w:val="clear" w:color="auto" w:fill="FFFFFF"/>
        </w:rPr>
        <w:t xml:space="preserve"> </w:t>
      </w:r>
      <w:r w:rsidRPr="00610D48">
        <w:rPr>
          <w:rFonts w:cs="Arial"/>
          <w:color w:val="000000"/>
          <w:shd w:val="clear" w:color="auto" w:fill="FFFFFF"/>
        </w:rPr>
        <w:t xml:space="preserve">Både </w:t>
      </w:r>
      <w:r w:rsidRPr="00610D48">
        <w:rPr>
          <w:rFonts w:cs="Arial"/>
          <w:i/>
          <w:iCs/>
          <w:color w:val="000000"/>
          <w:shd w:val="clear" w:color="auto" w:fill="FFFFFF"/>
        </w:rPr>
        <w:t xml:space="preserve">Nacka kommun </w:t>
      </w:r>
      <w:r w:rsidRPr="00610D48">
        <w:rPr>
          <w:rFonts w:cs="Arial"/>
          <w:color w:val="000000"/>
          <w:shd w:val="clear" w:color="auto" w:fill="FFFFFF"/>
        </w:rPr>
        <w:t xml:space="preserve">och </w:t>
      </w:r>
      <w:bookmarkStart w:id="14" w:name="_Hlk76028790"/>
      <w:r w:rsidRPr="00610D48">
        <w:rPr>
          <w:rFonts w:cs="Arial"/>
          <w:i/>
          <w:iCs/>
          <w:color w:val="000000"/>
          <w:shd w:val="clear" w:color="auto" w:fill="FFFFFF"/>
        </w:rPr>
        <w:t>Samord</w:t>
      </w:r>
      <w:r w:rsidR="00061D26">
        <w:rPr>
          <w:rFonts w:cs="Arial"/>
          <w:i/>
          <w:iCs/>
          <w:color w:val="000000"/>
          <w:shd w:val="clear" w:color="auto" w:fill="FFFFFF"/>
        </w:rPr>
        <w:softHyphen/>
      </w:r>
      <w:r w:rsidRPr="00610D48">
        <w:rPr>
          <w:rFonts w:cs="Arial"/>
          <w:i/>
          <w:iCs/>
          <w:color w:val="000000"/>
          <w:shd w:val="clear" w:color="auto" w:fill="FFFFFF"/>
        </w:rPr>
        <w:t xml:space="preserve">ningsförbundet i Jämtlands län </w:t>
      </w:r>
      <w:bookmarkEnd w:id="14"/>
      <w:r w:rsidRPr="00610D48">
        <w:rPr>
          <w:rFonts w:cs="Arial"/>
          <w:color w:val="000000"/>
          <w:shd w:val="clear" w:color="auto" w:fill="FFFFFF"/>
        </w:rPr>
        <w:t xml:space="preserve">lyfter möjligheten att delta </w:t>
      </w:r>
      <w:r>
        <w:rPr>
          <w:rFonts w:cs="Arial"/>
          <w:color w:val="000000"/>
          <w:shd w:val="clear" w:color="auto" w:fill="FFFFFF"/>
        </w:rPr>
        <w:t xml:space="preserve">enbart via ljudöverföring eller </w:t>
      </w:r>
      <w:r w:rsidRPr="00610D48">
        <w:rPr>
          <w:rFonts w:cs="Arial"/>
          <w:color w:val="000000"/>
          <w:shd w:val="clear" w:color="auto" w:fill="FFFFFF"/>
        </w:rPr>
        <w:t>telefon som positiv.</w:t>
      </w:r>
      <w:r w:rsidRPr="00E14090">
        <w:rPr>
          <w:rFonts w:cs="Arial"/>
          <w:color w:val="000000"/>
          <w:shd w:val="clear" w:color="auto" w:fill="FFFFFF"/>
        </w:rPr>
        <w:t xml:space="preserve"> </w:t>
      </w:r>
      <w:r>
        <w:rPr>
          <w:rFonts w:cs="Arial"/>
          <w:color w:val="000000"/>
          <w:shd w:val="clear" w:color="auto" w:fill="FFFFFF"/>
        </w:rPr>
        <w:t>Samordnings</w:t>
      </w:r>
      <w:r>
        <w:rPr>
          <w:rFonts w:cs="Arial"/>
          <w:color w:val="000000"/>
          <w:shd w:val="clear" w:color="auto" w:fill="FFFFFF"/>
        </w:rPr>
        <w:softHyphen/>
        <w:t>förbundet i Jämt</w:t>
      </w:r>
      <w:r w:rsidR="00061D26">
        <w:rPr>
          <w:rFonts w:cs="Arial"/>
          <w:color w:val="000000"/>
          <w:shd w:val="clear" w:color="auto" w:fill="FFFFFF"/>
        </w:rPr>
        <w:softHyphen/>
      </w:r>
      <w:r>
        <w:rPr>
          <w:rFonts w:cs="Arial"/>
          <w:color w:val="000000"/>
          <w:shd w:val="clear" w:color="auto" w:fill="FFFFFF"/>
        </w:rPr>
        <w:t xml:space="preserve">lands län anser vidare </w:t>
      </w:r>
      <w:r w:rsidRPr="00E14090">
        <w:rPr>
          <w:rFonts w:cs="Arial"/>
          <w:color w:val="000000"/>
          <w:shd w:val="clear" w:color="auto" w:fill="FFFFFF"/>
        </w:rPr>
        <w:t>att det bör lämnas upp till samordningsförbundens styrelser att själva avgöra om deltagande på distans ska utgöra utgångs</w:t>
      </w:r>
      <w:r w:rsidR="00061D26">
        <w:rPr>
          <w:rFonts w:cs="Arial"/>
          <w:color w:val="000000"/>
          <w:shd w:val="clear" w:color="auto" w:fill="FFFFFF"/>
        </w:rPr>
        <w:softHyphen/>
      </w:r>
      <w:r w:rsidRPr="00E14090">
        <w:rPr>
          <w:rFonts w:cs="Arial"/>
          <w:color w:val="000000"/>
          <w:shd w:val="clear" w:color="auto" w:fill="FFFFFF"/>
        </w:rPr>
        <w:t>punkt för styrelsens arbete eller endast ett komplement till fysiskt delta</w:t>
      </w:r>
      <w:r w:rsidR="00061D26">
        <w:rPr>
          <w:rFonts w:cs="Arial"/>
          <w:color w:val="000000"/>
          <w:shd w:val="clear" w:color="auto" w:fill="FFFFFF"/>
        </w:rPr>
        <w:softHyphen/>
      </w:r>
      <w:r w:rsidRPr="00E14090">
        <w:rPr>
          <w:rFonts w:cs="Arial"/>
          <w:color w:val="000000"/>
          <w:shd w:val="clear" w:color="auto" w:fill="FFFFFF"/>
        </w:rPr>
        <w:t>gande.</w:t>
      </w:r>
      <w:r w:rsidRPr="00610D48">
        <w:rPr>
          <w:rFonts w:cs="Arial"/>
          <w:color w:val="000000"/>
          <w:shd w:val="clear" w:color="auto" w:fill="FFFFFF"/>
        </w:rPr>
        <w:t xml:space="preserve"> </w:t>
      </w:r>
      <w:proofErr w:type="gramStart"/>
      <w:r w:rsidRPr="00610D48">
        <w:rPr>
          <w:rFonts w:cs="Arial"/>
          <w:i/>
          <w:iCs/>
          <w:color w:val="000000"/>
          <w:shd w:val="clear" w:color="auto" w:fill="FFFFFF"/>
        </w:rPr>
        <w:t>Stockholm</w:t>
      </w:r>
      <w:r>
        <w:rPr>
          <w:rFonts w:cs="Arial"/>
          <w:i/>
          <w:iCs/>
          <w:color w:val="000000"/>
          <w:shd w:val="clear" w:color="auto" w:fill="FFFFFF"/>
        </w:rPr>
        <w:t>s</w:t>
      </w:r>
      <w:r w:rsidR="004C308C">
        <w:rPr>
          <w:rFonts w:cs="Arial"/>
          <w:i/>
          <w:iCs/>
          <w:color w:val="000000"/>
          <w:shd w:val="clear" w:color="auto" w:fill="FFFFFF"/>
        </w:rPr>
        <w:t xml:space="preserve"> </w:t>
      </w:r>
      <w:r>
        <w:rPr>
          <w:rFonts w:cs="Arial"/>
          <w:i/>
          <w:iCs/>
          <w:color w:val="000000"/>
          <w:shd w:val="clear" w:color="auto" w:fill="FFFFFF"/>
        </w:rPr>
        <w:t>kommun</w:t>
      </w:r>
      <w:proofErr w:type="gramEnd"/>
      <w:r w:rsidRPr="00610D48">
        <w:rPr>
          <w:rFonts w:cs="Arial"/>
          <w:color w:val="000000"/>
          <w:shd w:val="clear" w:color="auto" w:fill="FFFFFF"/>
        </w:rPr>
        <w:t xml:space="preserve"> framför att det viktigaste är att mötesdeltagare och samarbetsparter kan delta i diskussion och beslut på lika villkor, inte </w:t>
      </w:r>
      <w:r>
        <w:rPr>
          <w:rFonts w:cs="Arial"/>
          <w:color w:val="000000"/>
          <w:shd w:val="clear" w:color="auto" w:fill="FFFFFF"/>
        </w:rPr>
        <w:t xml:space="preserve">på vilket sätt </w:t>
      </w:r>
      <w:r w:rsidRPr="00610D48">
        <w:rPr>
          <w:rFonts w:cs="Arial"/>
          <w:color w:val="000000"/>
          <w:shd w:val="clear" w:color="auto" w:fill="FFFFFF"/>
        </w:rPr>
        <w:t>de gör det.</w:t>
      </w:r>
    </w:p>
    <w:p w14:paraId="615394EB" w14:textId="36167DE8" w:rsidR="00B93CD7" w:rsidRPr="00610D48" w:rsidRDefault="00E154A5" w:rsidP="00B93CD7">
      <w:pPr>
        <w:pStyle w:val="Brdtextmedindrag"/>
        <w:rPr>
          <w:rFonts w:cs="Arial"/>
          <w:color w:val="000000"/>
          <w:shd w:val="clear" w:color="auto" w:fill="FFFFFF"/>
        </w:rPr>
      </w:pPr>
      <w:r w:rsidRPr="00DE6F37">
        <w:rPr>
          <w:rFonts w:cs="Arial"/>
          <w:i/>
          <w:iCs/>
          <w:color w:val="000000"/>
          <w:shd w:val="clear" w:color="auto" w:fill="FFFFFF"/>
        </w:rPr>
        <w:t xml:space="preserve">Göteborgs </w:t>
      </w:r>
      <w:r>
        <w:rPr>
          <w:rFonts w:cs="Arial"/>
          <w:i/>
          <w:iCs/>
          <w:color w:val="000000"/>
          <w:shd w:val="clear" w:color="auto" w:fill="FFFFFF"/>
        </w:rPr>
        <w:t>kommun</w:t>
      </w:r>
      <w:r w:rsidRPr="00DE6F37">
        <w:rPr>
          <w:rFonts w:cs="Arial"/>
          <w:color w:val="000000"/>
          <w:shd w:val="clear" w:color="auto" w:fill="FFFFFF"/>
        </w:rPr>
        <w:t xml:space="preserve"> anser </w:t>
      </w:r>
      <w:r w:rsidRPr="00A22B75">
        <w:rPr>
          <w:rFonts w:cs="Arial"/>
          <w:color w:val="000000"/>
          <w:shd w:val="clear" w:color="auto" w:fill="FFFFFF"/>
        </w:rPr>
        <w:t xml:space="preserve">att vissa förtydliganden kan behöva göras avseende formerna för distansmöten samt </w:t>
      </w:r>
      <w:r>
        <w:rPr>
          <w:rFonts w:cs="Arial"/>
          <w:color w:val="000000"/>
          <w:shd w:val="clear" w:color="auto" w:fill="FFFFFF"/>
        </w:rPr>
        <w:t xml:space="preserve">avseende </w:t>
      </w:r>
      <w:r w:rsidRPr="00A22B75">
        <w:rPr>
          <w:rFonts w:cs="Arial"/>
          <w:color w:val="000000"/>
          <w:shd w:val="clear" w:color="auto" w:fill="FFFFFF"/>
        </w:rPr>
        <w:t>bestämmelse</w:t>
      </w:r>
      <w:r>
        <w:rPr>
          <w:rFonts w:cs="Arial"/>
          <w:color w:val="000000"/>
          <w:shd w:val="clear" w:color="auto" w:fill="FFFFFF"/>
        </w:rPr>
        <w:t>n</w:t>
      </w:r>
      <w:r w:rsidRPr="00A22B75">
        <w:rPr>
          <w:rFonts w:cs="Arial"/>
          <w:color w:val="000000"/>
          <w:shd w:val="clear" w:color="auto" w:fill="FFFFFF"/>
        </w:rPr>
        <w:t xml:space="preserve"> vid del</w:t>
      </w:r>
      <w:r w:rsidR="00061D26">
        <w:rPr>
          <w:rFonts w:cs="Arial"/>
          <w:color w:val="000000"/>
          <w:shd w:val="clear" w:color="auto" w:fill="FFFFFF"/>
        </w:rPr>
        <w:softHyphen/>
      </w:r>
      <w:r w:rsidRPr="00A22B75">
        <w:rPr>
          <w:rFonts w:cs="Arial"/>
          <w:color w:val="000000"/>
          <w:shd w:val="clear" w:color="auto" w:fill="FFFFFF"/>
        </w:rPr>
        <w:t>tagande med endast ljud</w:t>
      </w:r>
      <w:r>
        <w:rPr>
          <w:rFonts w:cs="Arial"/>
          <w:color w:val="000000"/>
          <w:shd w:val="clear" w:color="auto" w:fill="FFFFFF"/>
        </w:rPr>
        <w:t xml:space="preserve">. Göteborgs kommun </w:t>
      </w:r>
      <w:r>
        <w:t>framför vidare</w:t>
      </w:r>
      <w:r w:rsidRPr="00E07586">
        <w:rPr>
          <w:rFonts w:cs="Arial"/>
          <w:color w:val="000000"/>
          <w:shd w:val="clear" w:color="auto" w:fill="FFFFFF"/>
        </w:rPr>
        <w:t xml:space="preserve"> </w:t>
      </w:r>
      <w:r>
        <w:rPr>
          <w:rFonts w:cs="Arial"/>
          <w:color w:val="000000"/>
          <w:shd w:val="clear" w:color="auto" w:fill="FFFFFF"/>
        </w:rPr>
        <w:t xml:space="preserve">att </w:t>
      </w:r>
      <w:r w:rsidRPr="00E07586">
        <w:rPr>
          <w:rFonts w:cs="Arial"/>
          <w:color w:val="000000"/>
          <w:shd w:val="clear" w:color="auto" w:fill="FFFFFF"/>
        </w:rPr>
        <w:t>det vore bra med ett förtydligande avseende om det behöver finnas ett fysiskt möte i grunden</w:t>
      </w:r>
      <w:r>
        <w:rPr>
          <w:rFonts w:cs="Arial"/>
          <w:color w:val="000000"/>
          <w:shd w:val="clear" w:color="auto" w:fill="FFFFFF"/>
        </w:rPr>
        <w:t xml:space="preserve"> och vem som kan behöva närvara vid ett sådant möte</w:t>
      </w:r>
      <w:r>
        <w:rPr>
          <w:rFonts w:cs="Arial"/>
          <w:i/>
          <w:iCs/>
          <w:color w:val="000000"/>
          <w:shd w:val="clear" w:color="auto" w:fill="FFFFFF"/>
        </w:rPr>
        <w:t xml:space="preserve">. </w:t>
      </w:r>
      <w:r w:rsidRPr="00610D48">
        <w:rPr>
          <w:rFonts w:cs="Arial"/>
          <w:i/>
          <w:iCs/>
          <w:color w:val="000000"/>
          <w:shd w:val="clear" w:color="auto" w:fill="FFFFFF"/>
        </w:rPr>
        <w:t>Socialsty</w:t>
      </w:r>
      <w:r w:rsidR="00061D26">
        <w:rPr>
          <w:rFonts w:cs="Arial"/>
          <w:i/>
          <w:iCs/>
          <w:color w:val="000000"/>
          <w:shd w:val="clear" w:color="auto" w:fill="FFFFFF"/>
        </w:rPr>
        <w:softHyphen/>
      </w:r>
      <w:r w:rsidRPr="00610D48">
        <w:rPr>
          <w:rFonts w:cs="Arial"/>
          <w:i/>
          <w:iCs/>
          <w:color w:val="000000"/>
          <w:shd w:val="clear" w:color="auto" w:fill="FFFFFF"/>
        </w:rPr>
        <w:t>relsen</w:t>
      </w:r>
      <w:r w:rsidRPr="00610D48">
        <w:rPr>
          <w:rFonts w:cs="Arial"/>
          <w:color w:val="000000"/>
          <w:shd w:val="clear" w:color="auto" w:fill="FFFFFF"/>
        </w:rPr>
        <w:t xml:space="preserve"> framhåller att det av styrelsens beslut </w:t>
      </w:r>
      <w:r>
        <w:rPr>
          <w:rFonts w:cs="Arial"/>
          <w:color w:val="000000"/>
          <w:shd w:val="clear" w:color="auto" w:fill="FFFFFF"/>
        </w:rPr>
        <w:t xml:space="preserve">om deltagande på distans </w:t>
      </w:r>
      <w:r w:rsidRPr="00610D48">
        <w:rPr>
          <w:rFonts w:cs="Arial"/>
          <w:color w:val="000000"/>
          <w:shd w:val="clear" w:color="auto" w:fill="FFFFFF"/>
        </w:rPr>
        <w:t xml:space="preserve">kan behöva framgå </w:t>
      </w:r>
      <w:bookmarkStart w:id="15" w:name="_Hlk76046787"/>
      <w:r w:rsidRPr="00610D48">
        <w:rPr>
          <w:rFonts w:cs="Arial"/>
          <w:color w:val="000000"/>
          <w:shd w:val="clear" w:color="auto" w:fill="FFFFFF"/>
        </w:rPr>
        <w:t xml:space="preserve">hur länge ett sådant beslut ska gälla </w:t>
      </w:r>
      <w:r>
        <w:rPr>
          <w:rFonts w:cs="Arial"/>
          <w:color w:val="000000"/>
          <w:shd w:val="clear" w:color="auto" w:fill="FFFFFF"/>
        </w:rPr>
        <w:t xml:space="preserve">och </w:t>
      </w:r>
      <w:r w:rsidRPr="00610D48">
        <w:rPr>
          <w:rFonts w:cs="Arial"/>
          <w:color w:val="000000"/>
          <w:shd w:val="clear" w:color="auto" w:fill="FFFFFF"/>
        </w:rPr>
        <w:t>om det gäller samt</w:t>
      </w:r>
      <w:r w:rsidR="00061D26">
        <w:rPr>
          <w:rFonts w:cs="Arial"/>
          <w:color w:val="000000"/>
          <w:shd w:val="clear" w:color="auto" w:fill="FFFFFF"/>
        </w:rPr>
        <w:softHyphen/>
      </w:r>
      <w:r w:rsidRPr="00610D48">
        <w:rPr>
          <w:rFonts w:cs="Arial"/>
          <w:color w:val="000000"/>
          <w:shd w:val="clear" w:color="auto" w:fill="FFFFFF"/>
        </w:rPr>
        <w:t xml:space="preserve">liga eller bara vissa ledamöter </w:t>
      </w:r>
      <w:r>
        <w:rPr>
          <w:rFonts w:cs="Arial"/>
          <w:color w:val="000000"/>
          <w:shd w:val="clear" w:color="auto" w:fill="FFFFFF"/>
        </w:rPr>
        <w:t>och</w:t>
      </w:r>
      <w:r w:rsidRPr="00610D48">
        <w:rPr>
          <w:rFonts w:cs="Arial"/>
          <w:color w:val="000000"/>
          <w:shd w:val="clear" w:color="auto" w:fill="FFFFFF"/>
        </w:rPr>
        <w:t xml:space="preserve"> ersättare</w:t>
      </w:r>
      <w:bookmarkEnd w:id="15"/>
      <w:r>
        <w:rPr>
          <w:rFonts w:cs="Arial"/>
          <w:color w:val="000000"/>
          <w:shd w:val="clear" w:color="auto" w:fill="FFFFFF"/>
        </w:rPr>
        <w:t xml:space="preserve">. </w:t>
      </w:r>
      <w:r w:rsidRPr="00E20047">
        <w:rPr>
          <w:rFonts w:cs="Arial"/>
          <w:i/>
          <w:iCs/>
          <w:color w:val="000000"/>
          <w:shd w:val="clear" w:color="auto" w:fill="FFFFFF"/>
        </w:rPr>
        <w:t xml:space="preserve">Mölndals </w:t>
      </w:r>
      <w:r>
        <w:rPr>
          <w:rFonts w:cs="Arial"/>
          <w:i/>
          <w:iCs/>
          <w:color w:val="000000"/>
          <w:shd w:val="clear" w:color="auto" w:fill="FFFFFF"/>
        </w:rPr>
        <w:t>kommun</w:t>
      </w:r>
      <w:r w:rsidRPr="00610D48">
        <w:rPr>
          <w:rFonts w:cs="Arial"/>
          <w:color w:val="000000"/>
          <w:shd w:val="clear" w:color="auto" w:fill="FFFFFF"/>
        </w:rPr>
        <w:t xml:space="preserve"> på</w:t>
      </w:r>
      <w:r>
        <w:rPr>
          <w:rFonts w:cs="Arial"/>
          <w:color w:val="000000"/>
          <w:shd w:val="clear" w:color="auto" w:fill="FFFFFF"/>
        </w:rPr>
        <w:t>pekar</w:t>
      </w:r>
      <w:r w:rsidRPr="00610D48">
        <w:rPr>
          <w:rFonts w:cs="Arial"/>
          <w:color w:val="000000"/>
          <w:shd w:val="clear" w:color="auto" w:fill="FFFFFF"/>
        </w:rPr>
        <w:t xml:space="preserve"> vikten av att samordningsförbunden tar fram tydliga riktlinjer för digitalt deltagande</w:t>
      </w:r>
      <w:r>
        <w:rPr>
          <w:rFonts w:cs="Arial"/>
          <w:color w:val="000000"/>
          <w:shd w:val="clear" w:color="auto" w:fill="FFFFFF"/>
        </w:rPr>
        <w:t>.</w:t>
      </w:r>
    </w:p>
    <w:p w14:paraId="5E84F1AE" w14:textId="77777777" w:rsidR="00B93CD7" w:rsidRPr="007227C1" w:rsidRDefault="00E154A5" w:rsidP="00B64E3D">
      <w:pPr>
        <w:pStyle w:val="Rubrik4utannumrering"/>
      </w:pPr>
      <w:r w:rsidRPr="007227C1">
        <w:t xml:space="preserve">Skälen för regeringens förslag </w:t>
      </w:r>
    </w:p>
    <w:p w14:paraId="2D389926" w14:textId="6AADAFED" w:rsidR="00B93CD7" w:rsidRDefault="00E154A5" w:rsidP="00B93CD7">
      <w:pPr>
        <w:pStyle w:val="Brdtextmedindrag"/>
        <w:ind w:firstLine="0"/>
      </w:pPr>
      <w:r w:rsidRPr="001669C1">
        <w:t>Arbetsförmedlingen, Försäkringskassan, Socialstyrelsen och Sveriges Kommuner och Regioner inkom den 28</w:t>
      </w:r>
      <w:r>
        <w:t> </w:t>
      </w:r>
      <w:r w:rsidRPr="001669C1">
        <w:t xml:space="preserve">juni 2019 med en hemställan till regeringen om ändring i lagen (2003:1210) om finansiell samordning av rehabiliteringsinsatser, förkortad </w:t>
      </w:r>
      <w:proofErr w:type="spellStart"/>
      <w:r w:rsidRPr="001669C1">
        <w:t>finsam</w:t>
      </w:r>
      <w:proofErr w:type="spellEnd"/>
      <w:r w:rsidRPr="001669C1">
        <w:t>-lagen, för att möjliggöra deltag</w:t>
      </w:r>
      <w:r>
        <w:softHyphen/>
      </w:r>
      <w:r w:rsidRPr="001669C1">
        <w:t>ande på distans för ledamöter och ersättare i samordningsförbundens sam</w:t>
      </w:r>
      <w:r w:rsidR="00061D26">
        <w:softHyphen/>
      </w:r>
      <w:r w:rsidRPr="001669C1">
        <w:t>manträden</w:t>
      </w:r>
      <w:r>
        <w:t xml:space="preserve"> (</w:t>
      </w:r>
      <w:r w:rsidRPr="00052538">
        <w:t>S2019/03087</w:t>
      </w:r>
      <w:r>
        <w:t>)</w:t>
      </w:r>
      <w:r w:rsidRPr="001669C1">
        <w:t xml:space="preserve">. Av hemställan framgår att det i </w:t>
      </w:r>
      <w:proofErr w:type="spellStart"/>
      <w:r w:rsidRPr="001669C1">
        <w:t>finsam</w:t>
      </w:r>
      <w:proofErr w:type="spellEnd"/>
      <w:r w:rsidRPr="001669C1">
        <w:t>-lagen saknas motsvarande möjlighet som finns för kommun</w:t>
      </w:r>
      <w:r>
        <w:t>- och region</w:t>
      </w:r>
      <w:r>
        <w:softHyphen/>
      </w:r>
      <w:r w:rsidRPr="001669C1">
        <w:t>full</w:t>
      </w:r>
      <w:r w:rsidR="00061D26">
        <w:softHyphen/>
      </w:r>
      <w:r w:rsidRPr="001669C1">
        <w:t>mäktige att besluta om deltagande på distans enligt 6</w:t>
      </w:r>
      <w:r>
        <w:t> </w:t>
      </w:r>
      <w:r w:rsidRPr="001669C1">
        <w:t>kap. 24</w:t>
      </w:r>
      <w:r>
        <w:t> </w:t>
      </w:r>
      <w:r w:rsidRPr="001669C1">
        <w:t>§ kommu</w:t>
      </w:r>
      <w:r w:rsidR="00061D26">
        <w:softHyphen/>
      </w:r>
      <w:r w:rsidRPr="001669C1">
        <w:t>nallagen (2017:725). Hemställan anger vidare att då en sådan möjlighet saknas innebär det att styrelsesammanträden i samordnings</w:t>
      </w:r>
      <w:r>
        <w:softHyphen/>
      </w:r>
      <w:r w:rsidRPr="001669C1">
        <w:t>förbunden alltid måste ske med alla ledamöter fysiskt på plats. Eftersom ett samord</w:t>
      </w:r>
      <w:r w:rsidR="00061D26">
        <w:softHyphen/>
      </w:r>
      <w:r w:rsidRPr="001669C1">
        <w:t>ningsförbund omfatta</w:t>
      </w:r>
      <w:r>
        <w:t>r</w:t>
      </w:r>
      <w:r w:rsidRPr="001669C1">
        <w:t xml:space="preserve"> regioner och kommuner innebär kravet på fysiska möten ett omfattande resande för ledamöter, vilket upplevs som onödig tidsspillan och miljöpåverkan. </w:t>
      </w:r>
      <w:r>
        <w:t>Regeringen anser att det är viktigt att ge samordningsförbunden</w:t>
      </w:r>
      <w:r w:rsidR="004C308C">
        <w:t>s</w:t>
      </w:r>
      <w:r>
        <w:t xml:space="preserve"> förutsättningar för att kunna arbeta effektivt och hållbart. </w:t>
      </w:r>
      <w:r w:rsidRPr="00BF35BE">
        <w:t xml:space="preserve">Att underlätta och skapa förutsättningar </w:t>
      </w:r>
      <w:r>
        <w:t xml:space="preserve">för </w:t>
      </w:r>
      <w:r w:rsidRPr="00BF35BE">
        <w:t xml:space="preserve">de möjligheter som digitaliseringen ger är enligt regeringens mening </w:t>
      </w:r>
      <w:r>
        <w:t xml:space="preserve">vidare </w:t>
      </w:r>
      <w:r w:rsidRPr="00BF35BE">
        <w:t>viktigt</w:t>
      </w:r>
      <w:r>
        <w:t>,</w:t>
      </w:r>
      <w:r w:rsidRPr="00BF35BE">
        <w:t xml:space="preserve"> och förslaget </w:t>
      </w:r>
      <w:r>
        <w:t xml:space="preserve">bedöms bidra till </w:t>
      </w:r>
      <w:r w:rsidRPr="00BF35BE">
        <w:t>ett hållbart digitaliserat samhälle</w:t>
      </w:r>
      <w:r>
        <w:t xml:space="preserve"> i enlighet med regeringens digitaliseringsstrategi</w:t>
      </w:r>
      <w:r w:rsidRPr="00BF35BE">
        <w:t>.</w:t>
      </w:r>
      <w:r w:rsidRPr="00C411E9">
        <w:t xml:space="preserve"> </w:t>
      </w:r>
      <w:r>
        <w:t xml:space="preserve">Enligt regeringens mening bör det därför införas en möjlighet att delta på distans för ledamöter och ersättare i samordningsförbundens styrelsesammanträden. </w:t>
      </w:r>
    </w:p>
    <w:p w14:paraId="6F5800B9" w14:textId="43B0A570" w:rsidR="00B93CD7" w:rsidRPr="001669C1" w:rsidRDefault="00E154A5" w:rsidP="00B93CD7">
      <w:pPr>
        <w:pStyle w:val="Brdtextmedindrag"/>
      </w:pPr>
      <w:r w:rsidRPr="0050222F">
        <w:t>Förslaget</w:t>
      </w:r>
      <w:r>
        <w:t xml:space="preserve"> bör</w:t>
      </w:r>
      <w:r w:rsidRPr="0050222F">
        <w:t xml:space="preserve"> utformas med bestämmelserna i kommunallagen som förebild</w:t>
      </w:r>
      <w:r>
        <w:t>.</w:t>
      </w:r>
      <w:r w:rsidRPr="0050222F">
        <w:t xml:space="preserve"> </w:t>
      </w:r>
      <w:bookmarkStart w:id="16" w:name="_Hlk64283012"/>
      <w:r w:rsidRPr="001669C1">
        <w:t>Bestämmelser om deltagande på distans finns i 5</w:t>
      </w:r>
      <w:r>
        <w:t> </w:t>
      </w:r>
      <w:r w:rsidRPr="001669C1">
        <w:t>kap. 16</w:t>
      </w:r>
      <w:r>
        <w:t> </w:t>
      </w:r>
      <w:r w:rsidRPr="001669C1">
        <w:t>§ och 6</w:t>
      </w:r>
      <w:r>
        <w:t> </w:t>
      </w:r>
      <w:r w:rsidRPr="001669C1">
        <w:t>kap. 24</w:t>
      </w:r>
      <w:r>
        <w:t> </w:t>
      </w:r>
      <w:r w:rsidRPr="001669C1">
        <w:t xml:space="preserve">§ </w:t>
      </w:r>
      <w:r>
        <w:t xml:space="preserve">kommunallagen (2017:725), förkortad </w:t>
      </w:r>
      <w:r w:rsidRPr="001669C1">
        <w:t>KL. Av 5</w:t>
      </w:r>
      <w:r>
        <w:t> </w:t>
      </w:r>
      <w:r w:rsidRPr="001669C1">
        <w:t>kap. 16</w:t>
      </w:r>
      <w:r>
        <w:t> </w:t>
      </w:r>
      <w:r w:rsidRPr="001669C1">
        <w:t>§ KL följer att ledamöter får delta i sammanträden på distans om fullmäktige har beslutat det. Sådant deltagande ska ske genom ljud- och bildöverföring i realtid samt på ett sådant sätt att samtliga deltagare kan se och höra varandra och delta på lika villkor. I 6</w:t>
      </w:r>
      <w:r>
        <w:t> </w:t>
      </w:r>
      <w:r w:rsidRPr="001669C1">
        <w:t>kap. 24</w:t>
      </w:r>
      <w:r>
        <w:t> </w:t>
      </w:r>
      <w:r w:rsidRPr="001669C1">
        <w:t xml:space="preserve">§ KL anges att fullmäktige </w:t>
      </w:r>
      <w:r w:rsidRPr="001669C1">
        <w:lastRenderedPageBreak/>
        <w:t>ska besluta i vilken utsträckning ledamöter får delta på distans. En ledamot som deltar på distans ska anses vara närvarande vid fullmäktiges samman</w:t>
      </w:r>
      <w:r>
        <w:softHyphen/>
      </w:r>
      <w:r w:rsidRPr="001669C1">
        <w:t>träde. Enligt 5</w:t>
      </w:r>
      <w:r>
        <w:t> </w:t>
      </w:r>
      <w:r w:rsidRPr="001669C1">
        <w:t>kap. 72</w:t>
      </w:r>
      <w:r>
        <w:t> </w:t>
      </w:r>
      <w:r w:rsidRPr="001669C1">
        <w:t xml:space="preserve">§ </w:t>
      </w:r>
      <w:r>
        <w:t xml:space="preserve">tredje stycket </w:t>
      </w:r>
      <w:r w:rsidRPr="001669C1">
        <w:t>KL ska det i arbetsordningen för fullmäktige regleras i vilken utsträckning ett deltagande på distans får ske. Motsvarande bestämmelser om deltagande på distans fanns redan i den tidigare kommunallagen</w:t>
      </w:r>
      <w:r w:rsidRPr="001669C1" w:rsidDel="008B24CE">
        <w:t xml:space="preserve"> </w:t>
      </w:r>
      <w:r w:rsidRPr="001669C1">
        <w:t>(5</w:t>
      </w:r>
      <w:r>
        <w:t> </w:t>
      </w:r>
      <w:r w:rsidRPr="001669C1">
        <w:t>kap. 38</w:t>
      </w:r>
      <w:r>
        <w:t> </w:t>
      </w:r>
      <w:r w:rsidRPr="001669C1">
        <w:t>a</w:t>
      </w:r>
      <w:r>
        <w:t> </w:t>
      </w:r>
      <w:r w:rsidRPr="001669C1">
        <w:t>§ och 6</w:t>
      </w:r>
      <w:r>
        <w:t> </w:t>
      </w:r>
      <w:r w:rsidRPr="001669C1">
        <w:t>kap. 32</w:t>
      </w:r>
      <w:r>
        <w:t> </w:t>
      </w:r>
      <w:r w:rsidRPr="001669C1">
        <w:t>§ andra och tredje stycke</w:t>
      </w:r>
      <w:r>
        <w:t>na</w:t>
      </w:r>
      <w:r w:rsidRPr="001669C1">
        <w:t xml:space="preserve"> kommunallagen [1991:900]).</w:t>
      </w:r>
    </w:p>
    <w:p w14:paraId="1E20A2B5" w14:textId="66C64A31" w:rsidR="00B93CD7" w:rsidRPr="001669C1" w:rsidRDefault="00E154A5" w:rsidP="00B93CD7">
      <w:pPr>
        <w:pStyle w:val="Brdtextmedindrag"/>
      </w:pPr>
      <w:r w:rsidRPr="001669C1">
        <w:t xml:space="preserve">I förarbetena till den tidigare </w:t>
      </w:r>
      <w:r>
        <w:t>kommunallagen</w:t>
      </w:r>
      <w:r w:rsidRPr="001669C1">
        <w:t xml:space="preserve"> angavs vid införandet av de aktuella bestämmelserna att det tidigare </w:t>
      </w:r>
      <w:r>
        <w:t>saknats en</w:t>
      </w:r>
      <w:r w:rsidRPr="001669C1">
        <w:t xml:space="preserve"> i </w:t>
      </w:r>
      <w:r>
        <w:t>lagen</w:t>
      </w:r>
      <w:r w:rsidRPr="001669C1">
        <w:t xml:space="preserve"> grundad rätt att delta på distans. </w:t>
      </w:r>
      <w:r>
        <w:t>Det bedömdes att</w:t>
      </w:r>
      <w:r w:rsidRPr="001669C1">
        <w:t xml:space="preserve"> de bestämmelser som gäller för dem som är närvarande vid ett sammanträde enbart omfattar dem som är fysiskt närvarande på den fysiska platsen för sammanträdet (prop.</w:t>
      </w:r>
      <w:r>
        <w:t> </w:t>
      </w:r>
      <w:r w:rsidRPr="001669C1">
        <w:t>2013/14:5</w:t>
      </w:r>
      <w:r>
        <w:t> </w:t>
      </w:r>
      <w:r w:rsidRPr="001669C1">
        <w:t>s.</w:t>
      </w:r>
      <w:r>
        <w:t> </w:t>
      </w:r>
      <w:r w:rsidRPr="001669C1">
        <w:t xml:space="preserve">31). I förarbetena angavs </w:t>
      </w:r>
      <w:r>
        <w:t xml:space="preserve">dock </w:t>
      </w:r>
      <w:r w:rsidRPr="001669C1">
        <w:t xml:space="preserve">vidare att </w:t>
      </w:r>
      <w:r>
        <w:t>denna</w:t>
      </w:r>
      <w:r w:rsidRPr="009E14D7">
        <w:t xml:space="preserve"> regle</w:t>
      </w:r>
      <w:r w:rsidR="00061D26">
        <w:softHyphen/>
      </w:r>
      <w:r w:rsidRPr="009E14D7">
        <w:t xml:space="preserve">ring inte </w:t>
      </w:r>
      <w:r>
        <w:t xml:space="preserve">utgjorde </w:t>
      </w:r>
      <w:r w:rsidRPr="009E14D7">
        <w:t xml:space="preserve">något hinder </w:t>
      </w:r>
      <w:r>
        <w:t>mot</w:t>
      </w:r>
      <w:r w:rsidRPr="009E14D7">
        <w:t xml:space="preserve"> att</w:t>
      </w:r>
      <w:r>
        <w:t xml:space="preserve"> </w:t>
      </w:r>
      <w:r w:rsidRPr="009E14D7">
        <w:t xml:space="preserve">ledamöter och ersättare som befinner </w:t>
      </w:r>
      <w:r>
        <w:t>sig på annan plats lyssnar</w:t>
      </w:r>
      <w:r w:rsidRPr="009E14D7">
        <w:t xml:space="preserve"> till det som sägs vid ett sammanträde eller yttra</w:t>
      </w:r>
      <w:r>
        <w:t>r</w:t>
      </w:r>
      <w:r w:rsidRPr="009E14D7">
        <w:t xml:space="preserve"> sig. Däremot </w:t>
      </w:r>
      <w:r>
        <w:t>ansågs</w:t>
      </w:r>
      <w:r w:rsidRPr="009E14D7">
        <w:t xml:space="preserve"> det inte förenligt med de </w:t>
      </w:r>
      <w:r>
        <w:t>då gällande</w:t>
      </w:r>
      <w:r w:rsidRPr="009E14D7">
        <w:t xml:space="preserve"> be</w:t>
      </w:r>
      <w:r>
        <w:softHyphen/>
      </w:r>
      <w:r w:rsidRPr="009E14D7">
        <w:t>stämmelserna i KL att låta en ledamot delta i beslutsfattandet i fullmäktige eller en nämnd annat än vid fysisk närvaro i sammanträdeslokalen</w:t>
      </w:r>
      <w:r>
        <w:t xml:space="preserve"> (p</w:t>
      </w:r>
      <w:r w:rsidRPr="009E14D7">
        <w:t>rop.</w:t>
      </w:r>
      <w:r>
        <w:t> </w:t>
      </w:r>
      <w:r w:rsidRPr="009E14D7">
        <w:t>2013/14:5</w:t>
      </w:r>
      <w:r>
        <w:t> </w:t>
      </w:r>
      <w:r w:rsidRPr="009E14D7">
        <w:t>s.</w:t>
      </w:r>
      <w:r>
        <w:t> </w:t>
      </w:r>
      <w:r w:rsidRPr="009E14D7">
        <w:t>32</w:t>
      </w:r>
      <w:r>
        <w:t>).</w:t>
      </w:r>
      <w:r w:rsidRPr="009E14D7">
        <w:t xml:space="preserve"> </w:t>
      </w:r>
      <w:r>
        <w:t xml:space="preserve">Utan bestämmelserna i 5 kap. 16 § och 6 kap. 24 § KL skulle alltså </w:t>
      </w:r>
      <w:r w:rsidRPr="001669C1">
        <w:t xml:space="preserve">enbart den som är </w:t>
      </w:r>
      <w:r>
        <w:t xml:space="preserve">fysiskt </w:t>
      </w:r>
      <w:r w:rsidRPr="001669C1">
        <w:t xml:space="preserve">närvarande </w:t>
      </w:r>
      <w:r w:rsidRPr="008B24CE">
        <w:t xml:space="preserve">i fullmäktige eller en nämnd </w:t>
      </w:r>
      <w:r>
        <w:t xml:space="preserve">anses </w:t>
      </w:r>
      <w:r w:rsidRPr="001669C1">
        <w:t>ha rösträtt</w:t>
      </w:r>
      <w:r>
        <w:t>. Vem som anses ha rösträtt får</w:t>
      </w:r>
      <w:r w:rsidRPr="001669C1" w:rsidDel="00D8471B">
        <w:t xml:space="preserve"> </w:t>
      </w:r>
      <w:r w:rsidRPr="001669C1">
        <w:t>betydelse för beslutsförheten</w:t>
      </w:r>
      <w:r>
        <w:t xml:space="preserve"> vid mötet</w:t>
      </w:r>
      <w:r w:rsidRPr="001669C1">
        <w:t xml:space="preserve">. </w:t>
      </w:r>
    </w:p>
    <w:p w14:paraId="650ECA00" w14:textId="46A172F3" w:rsidR="00B93CD7" w:rsidRDefault="00E154A5" w:rsidP="00B93CD7">
      <w:pPr>
        <w:pStyle w:val="Brdtextmedindrag"/>
      </w:pPr>
      <w:bookmarkStart w:id="17" w:name="_Hlk66979603"/>
      <w:r w:rsidRPr="001669C1">
        <w:t xml:space="preserve">Som nämnts i </w:t>
      </w:r>
      <w:r w:rsidRPr="0002300D">
        <w:t>avsnitt</w:t>
      </w:r>
      <w:r>
        <w:t> 4</w:t>
      </w:r>
      <w:r w:rsidRPr="001669C1">
        <w:t xml:space="preserve"> regleras styrelsens verksamhet i ett samord</w:t>
      </w:r>
      <w:r>
        <w:softHyphen/>
      </w:r>
      <w:r w:rsidRPr="001669C1">
        <w:t>nings</w:t>
      </w:r>
      <w:r w:rsidR="00061D26">
        <w:softHyphen/>
      </w:r>
      <w:r w:rsidRPr="001669C1">
        <w:t xml:space="preserve">förbund </w:t>
      </w:r>
      <w:r>
        <w:t>i</w:t>
      </w:r>
      <w:r w:rsidRPr="001669C1">
        <w:t xml:space="preserve"> 19</w:t>
      </w:r>
      <w:r>
        <w:t> </w:t>
      </w:r>
      <w:r w:rsidRPr="001669C1">
        <w:t xml:space="preserve">§ </w:t>
      </w:r>
      <w:proofErr w:type="spellStart"/>
      <w:r w:rsidRPr="001669C1">
        <w:t>finsam</w:t>
      </w:r>
      <w:proofErr w:type="spellEnd"/>
      <w:r w:rsidRPr="001669C1">
        <w:t xml:space="preserve">-lagen. Bestämmelsen hänvisar till ett </w:t>
      </w:r>
      <w:r>
        <w:t>flertal</w:t>
      </w:r>
      <w:r w:rsidRPr="001669C1">
        <w:t xml:space="preserve"> bestäm</w:t>
      </w:r>
      <w:r w:rsidR="00061D26">
        <w:softHyphen/>
      </w:r>
      <w:r w:rsidRPr="001669C1">
        <w:t>melser i KL.</w:t>
      </w:r>
      <w:r>
        <w:t xml:space="preserve"> Bestämmelserna om röstning i 4 kap. 24 § KL och besluts</w:t>
      </w:r>
      <w:r w:rsidR="00061D26">
        <w:softHyphen/>
      </w:r>
      <w:r>
        <w:t xml:space="preserve">förhet i 6 kap. 27 § KL ska </w:t>
      </w:r>
      <w:proofErr w:type="gramStart"/>
      <w:r>
        <w:t>t.ex.</w:t>
      </w:r>
      <w:proofErr w:type="gramEnd"/>
      <w:r>
        <w:t xml:space="preserve"> tillämpas på motsvarande sätt i samord</w:t>
      </w:r>
      <w:r w:rsidR="00061D26">
        <w:softHyphen/>
      </w:r>
      <w:r>
        <w:t xml:space="preserve">ningsförbundens styrelse. </w:t>
      </w:r>
      <w:r w:rsidRPr="001669C1">
        <w:t>Det saknas</w:t>
      </w:r>
      <w:r>
        <w:t xml:space="preserve"> dock</w:t>
      </w:r>
      <w:r w:rsidRPr="001669C1">
        <w:t xml:space="preserve"> </w:t>
      </w:r>
      <w:r>
        <w:t xml:space="preserve">i 19 § </w:t>
      </w:r>
      <w:proofErr w:type="spellStart"/>
      <w:r>
        <w:t>finsam</w:t>
      </w:r>
      <w:proofErr w:type="spellEnd"/>
      <w:r>
        <w:t>-lagen</w:t>
      </w:r>
      <w:r w:rsidRPr="001669C1">
        <w:t xml:space="preserve"> hänvisning till 5</w:t>
      </w:r>
      <w:r>
        <w:t> </w:t>
      </w:r>
      <w:r w:rsidRPr="001669C1">
        <w:t>kap. 16</w:t>
      </w:r>
      <w:r>
        <w:t> </w:t>
      </w:r>
      <w:r w:rsidRPr="001669C1">
        <w:t>§ KL och 6</w:t>
      </w:r>
      <w:r>
        <w:t> </w:t>
      </w:r>
      <w:r w:rsidRPr="001669C1">
        <w:t>kap. 24</w:t>
      </w:r>
      <w:r>
        <w:t> </w:t>
      </w:r>
      <w:r w:rsidRPr="001669C1">
        <w:t>§ KL</w:t>
      </w:r>
      <w:r>
        <w:t xml:space="preserve">. Det blir därför med nuvarande reglering i </w:t>
      </w:r>
      <w:proofErr w:type="spellStart"/>
      <w:r>
        <w:t>finsam</w:t>
      </w:r>
      <w:proofErr w:type="spellEnd"/>
      <w:r>
        <w:t xml:space="preserve">-lagen inte möjligt </w:t>
      </w:r>
      <w:r w:rsidRPr="00DB6336">
        <w:t>för ledamöter och ersättare att delta i ett samordningsförbunds styrelsemöten på distans</w:t>
      </w:r>
      <w:r w:rsidRPr="001669C1">
        <w:t>.</w:t>
      </w:r>
      <w:r>
        <w:t xml:space="preserve"> </w:t>
      </w:r>
    </w:p>
    <w:p w14:paraId="03685073" w14:textId="1AD27C3A" w:rsidR="00B93CD7" w:rsidRPr="009953E6" w:rsidRDefault="00E154A5" w:rsidP="00B93CD7">
      <w:pPr>
        <w:pStyle w:val="Brdtextmedindrag"/>
        <w:rPr>
          <w:rFonts w:cs="Arial"/>
          <w:color w:val="000000"/>
          <w:szCs w:val="22"/>
          <w:shd w:val="clear" w:color="auto" w:fill="FFFFFF"/>
        </w:rPr>
      </w:pPr>
      <w:r>
        <w:t>Regeringen anser att det</w:t>
      </w:r>
      <w:r w:rsidRPr="001669C1">
        <w:t xml:space="preserve"> saknas anledning att anta att det skulle vara av särskild vikt att </w:t>
      </w:r>
      <w:r>
        <w:t xml:space="preserve">just </w:t>
      </w:r>
      <w:r w:rsidRPr="001669C1">
        <w:t>styrelsemöten i samordningsförbund genomförs med alla ledamöter fysiskt på plats</w:t>
      </w:r>
      <w:r>
        <w:t xml:space="preserve">. </w:t>
      </w:r>
      <w:r w:rsidRPr="001669C1">
        <w:t>För att ge förutsättningar för att bedriva styrelsearbetet på ett hållbart och effektivt sätt bör därför även ledamöter och ersättare i styrelsen till ett samordningsförbund ges möjlighet till del</w:t>
      </w:r>
      <w:r w:rsidR="00061D26">
        <w:softHyphen/>
      </w:r>
      <w:r w:rsidRPr="001669C1">
        <w:t>tagande på distans.</w:t>
      </w:r>
      <w:r>
        <w:t xml:space="preserve"> </w:t>
      </w:r>
      <w:r w:rsidRPr="006A3BA6">
        <w:rPr>
          <w:rFonts w:cs="Arial"/>
          <w:i/>
          <w:iCs/>
          <w:color w:val="000000"/>
          <w:szCs w:val="22"/>
          <w:shd w:val="clear" w:color="auto" w:fill="FFFFFF"/>
        </w:rPr>
        <w:t>Samordningsförbundet i Jämtlands län</w:t>
      </w:r>
      <w:r>
        <w:rPr>
          <w:rFonts w:cs="Arial"/>
          <w:color w:val="000000"/>
          <w:szCs w:val="22"/>
          <w:shd w:val="clear" w:color="auto" w:fill="FFFFFF"/>
        </w:rPr>
        <w:t xml:space="preserve"> framhåller att förslaget även innebär</w:t>
      </w:r>
      <w:r w:rsidRPr="00BE017F">
        <w:rPr>
          <w:rFonts w:cs="Arial"/>
          <w:color w:val="000000"/>
          <w:szCs w:val="22"/>
          <w:shd w:val="clear" w:color="auto" w:fill="FFFFFF"/>
        </w:rPr>
        <w:t xml:space="preserve"> </w:t>
      </w:r>
      <w:r>
        <w:rPr>
          <w:rFonts w:cs="Arial"/>
          <w:color w:val="000000"/>
          <w:szCs w:val="22"/>
          <w:shd w:val="clear" w:color="auto" w:fill="FFFFFF"/>
        </w:rPr>
        <w:t xml:space="preserve">en minskad </w:t>
      </w:r>
      <w:r w:rsidRPr="00BE017F">
        <w:rPr>
          <w:rFonts w:cs="Arial"/>
          <w:color w:val="000000"/>
          <w:szCs w:val="22"/>
          <w:shd w:val="clear" w:color="auto" w:fill="FFFFFF"/>
        </w:rPr>
        <w:t>olycksrisk</w:t>
      </w:r>
      <w:r>
        <w:rPr>
          <w:rFonts w:cs="Arial"/>
          <w:color w:val="000000"/>
          <w:szCs w:val="22"/>
          <w:shd w:val="clear" w:color="auto" w:fill="FFFFFF"/>
        </w:rPr>
        <w:t xml:space="preserve"> för </w:t>
      </w:r>
      <w:r w:rsidRPr="00BE017F">
        <w:rPr>
          <w:rFonts w:cs="Arial"/>
          <w:color w:val="000000"/>
          <w:szCs w:val="22"/>
          <w:shd w:val="clear" w:color="auto" w:fill="FFFFFF"/>
        </w:rPr>
        <w:t>ledamöte</w:t>
      </w:r>
      <w:r>
        <w:rPr>
          <w:rFonts w:cs="Arial"/>
          <w:color w:val="000000"/>
          <w:szCs w:val="22"/>
          <w:shd w:val="clear" w:color="auto" w:fill="FFFFFF"/>
        </w:rPr>
        <w:t xml:space="preserve">r och </w:t>
      </w:r>
      <w:r w:rsidRPr="00BE017F">
        <w:rPr>
          <w:rFonts w:cs="Arial"/>
          <w:color w:val="000000"/>
          <w:szCs w:val="22"/>
          <w:shd w:val="clear" w:color="auto" w:fill="FFFFFF"/>
        </w:rPr>
        <w:t>ersät</w:t>
      </w:r>
      <w:r>
        <w:rPr>
          <w:rFonts w:cs="Arial"/>
          <w:color w:val="000000"/>
          <w:szCs w:val="22"/>
          <w:shd w:val="clear" w:color="auto" w:fill="FFFFFF"/>
        </w:rPr>
        <w:softHyphen/>
      </w:r>
      <w:r w:rsidRPr="00BE017F">
        <w:rPr>
          <w:rFonts w:cs="Arial"/>
          <w:color w:val="000000"/>
          <w:szCs w:val="22"/>
          <w:shd w:val="clear" w:color="auto" w:fill="FFFFFF"/>
        </w:rPr>
        <w:t>tare</w:t>
      </w:r>
      <w:r>
        <w:rPr>
          <w:rFonts w:cs="Arial"/>
          <w:color w:val="000000"/>
          <w:szCs w:val="22"/>
          <w:shd w:val="clear" w:color="auto" w:fill="FFFFFF"/>
        </w:rPr>
        <w:t xml:space="preserve"> eftersom de inte behöver resa till och från styrelsemötet. Regeringen delar denna uppfattning. </w:t>
      </w:r>
    </w:p>
    <w:p w14:paraId="53E2F536" w14:textId="77777777" w:rsidR="00B93CD7" w:rsidRPr="0050222F" w:rsidRDefault="00E154A5" w:rsidP="00B93CD7">
      <w:pPr>
        <w:pStyle w:val="Rubrik5utannumrering"/>
      </w:pPr>
      <w:r w:rsidRPr="0050222F">
        <w:t xml:space="preserve">En ny bestämmelse införs i </w:t>
      </w:r>
      <w:proofErr w:type="spellStart"/>
      <w:r w:rsidRPr="0050222F">
        <w:t>finsam</w:t>
      </w:r>
      <w:proofErr w:type="spellEnd"/>
      <w:r w:rsidRPr="0050222F">
        <w:t>-lagen</w:t>
      </w:r>
    </w:p>
    <w:p w14:paraId="44E6039D" w14:textId="17C5F400" w:rsidR="00B93CD7" w:rsidRDefault="00E154A5" w:rsidP="004658B7">
      <w:pPr>
        <w:pStyle w:val="Brdtextmedindrag"/>
        <w:ind w:firstLine="0"/>
      </w:pPr>
      <w:r>
        <w:t>Regeringen föreslår att e</w:t>
      </w:r>
      <w:r w:rsidRPr="001669C1">
        <w:t xml:space="preserve">n ny bestämmelse införs i </w:t>
      </w:r>
      <w:proofErr w:type="spellStart"/>
      <w:r w:rsidRPr="001669C1">
        <w:t>finsam</w:t>
      </w:r>
      <w:proofErr w:type="spellEnd"/>
      <w:r w:rsidRPr="001669C1">
        <w:t xml:space="preserve">-lagen som gör det möjligt för styrelsen att besluta om deltagande på distans. Det bedöms lämpligt att bestämmelser om deltagande på distans i samordningsförbund </w:t>
      </w:r>
      <w:bookmarkStart w:id="18" w:name="_Hlk76048179"/>
      <w:r w:rsidRPr="001669C1">
        <w:t>utformas med bestämmelserna i KL som förebild</w:t>
      </w:r>
      <w:bookmarkEnd w:id="18"/>
      <w:r w:rsidRPr="001669C1">
        <w:t xml:space="preserve">. </w:t>
      </w:r>
      <w:r>
        <w:t>Förslaget innebär dock en annan ordning än den i KL, på så sätt att möjligheten att delta på distans</w:t>
      </w:r>
      <w:r w:rsidRPr="00B85331">
        <w:t xml:space="preserve"> </w:t>
      </w:r>
      <w:r>
        <w:t>även ska kunna beviljas den som är ersättare i styrelsen. Vidare ges</w:t>
      </w:r>
      <w:r w:rsidDel="004752E8">
        <w:t xml:space="preserve"> </w:t>
      </w:r>
      <w:r>
        <w:t xml:space="preserve">det </w:t>
      </w:r>
      <w:r w:rsidDel="004752E8">
        <w:t xml:space="preserve">i </w:t>
      </w:r>
      <w:r>
        <w:t>förslaget</w:t>
      </w:r>
      <w:r w:rsidDel="004752E8">
        <w:t xml:space="preserve"> </w:t>
      </w:r>
      <w:r>
        <w:t xml:space="preserve">en </w:t>
      </w:r>
      <w:r w:rsidRPr="00C43B39">
        <w:t>möjlighet att besluta om deltagande enbart genom ljud</w:t>
      </w:r>
      <w:r>
        <w:softHyphen/>
      </w:r>
      <w:r w:rsidRPr="00C43B39">
        <w:t>över</w:t>
      </w:r>
      <w:r w:rsidR="00061D26">
        <w:softHyphen/>
      </w:r>
      <w:r w:rsidRPr="00C43B39">
        <w:t xml:space="preserve">föring när särskilda skäl motiverar det. </w:t>
      </w:r>
      <w:r>
        <w:t>Regeringen anser att bestäm</w:t>
      </w:r>
      <w:r>
        <w:softHyphen/>
        <w:t xml:space="preserve">melsen därför bör placeras i </w:t>
      </w:r>
      <w:proofErr w:type="spellStart"/>
      <w:r>
        <w:t>finsam</w:t>
      </w:r>
      <w:proofErr w:type="spellEnd"/>
      <w:r>
        <w:t>-lagen och inte i form av en bestäm</w:t>
      </w:r>
      <w:r>
        <w:softHyphen/>
        <w:t xml:space="preserve">melse i KL </w:t>
      </w:r>
      <w:r>
        <w:lastRenderedPageBreak/>
        <w:t xml:space="preserve">på det sätt </w:t>
      </w:r>
      <w:r w:rsidRPr="00591E6A">
        <w:rPr>
          <w:i/>
          <w:iCs/>
        </w:rPr>
        <w:t>SKR</w:t>
      </w:r>
      <w:r>
        <w:t xml:space="preserve"> föreslår. </w:t>
      </w:r>
      <w:r w:rsidRPr="00C72ADC">
        <w:t xml:space="preserve">I förarbetena till </w:t>
      </w:r>
      <w:proofErr w:type="spellStart"/>
      <w:r w:rsidRPr="00C72ADC">
        <w:t>finsam</w:t>
      </w:r>
      <w:proofErr w:type="spellEnd"/>
      <w:r w:rsidRPr="00C72ADC">
        <w:t>-lagen anges att ett väsent</w:t>
      </w:r>
      <w:r w:rsidR="00061D26">
        <w:softHyphen/>
      </w:r>
      <w:r w:rsidRPr="00C72ADC">
        <w:t>ligt moment i medborgarnas möjligheter till insyn och inflytande är möj</w:t>
      </w:r>
      <w:r w:rsidR="00061D26">
        <w:softHyphen/>
      </w:r>
      <w:r w:rsidRPr="00C72ADC">
        <w:t xml:space="preserve">ligheten att </w:t>
      </w:r>
      <w:r>
        <w:t>till</w:t>
      </w:r>
      <w:r w:rsidRPr="00C72ADC">
        <w:t xml:space="preserve"> allmän förvaltningsdomstol kunna över</w:t>
      </w:r>
      <w:r>
        <w:softHyphen/>
      </w:r>
      <w:r w:rsidRPr="00C72ADC">
        <w:t>klaga de beslut som fattas av ledningsorganet för den finansiella samordningen (prop.</w:t>
      </w:r>
      <w:r>
        <w:t> </w:t>
      </w:r>
      <w:r w:rsidRPr="00C72ADC">
        <w:t>2002/03:132</w:t>
      </w:r>
      <w:r>
        <w:t> </w:t>
      </w:r>
      <w:r w:rsidRPr="00C72ADC">
        <w:t>s.</w:t>
      </w:r>
      <w:r>
        <w:t> </w:t>
      </w:r>
      <w:r w:rsidRPr="00C72ADC">
        <w:t>62). Formerna för deltagande och därmed besluts</w:t>
      </w:r>
      <w:r w:rsidR="00061D26">
        <w:softHyphen/>
      </w:r>
      <w:r w:rsidRPr="00C72ADC">
        <w:t xml:space="preserve">förheten vid styrelsemöten i samordningsförbund blir därför centrala och bör vara tydligt reglerade. </w:t>
      </w:r>
      <w:r>
        <w:t>Även detta talar för att förslaget till ny bestäm</w:t>
      </w:r>
      <w:r w:rsidR="00061D26">
        <w:softHyphen/>
      </w:r>
      <w:r>
        <w:t xml:space="preserve">melse ska placeras i </w:t>
      </w:r>
      <w:proofErr w:type="spellStart"/>
      <w:r>
        <w:t>finsam</w:t>
      </w:r>
      <w:proofErr w:type="spellEnd"/>
      <w:r>
        <w:t>-lagen.</w:t>
      </w:r>
      <w:r w:rsidRPr="005E38D2">
        <w:t xml:space="preserve"> </w:t>
      </w:r>
      <w:r>
        <w:t>Ä</w:t>
      </w:r>
      <w:r w:rsidRPr="005E38D2">
        <w:t xml:space="preserve">ndringar i KL i enlighet med vad </w:t>
      </w:r>
      <w:r w:rsidRPr="00BA7455">
        <w:t>SKR</w:t>
      </w:r>
      <w:r w:rsidRPr="005E38D2">
        <w:t xml:space="preserve"> har föreslagit </w:t>
      </w:r>
      <w:r>
        <w:t xml:space="preserve">i hemställan om </w:t>
      </w:r>
      <w:r w:rsidRPr="005E38D2">
        <w:t>ändring av reglerna om distanssamman</w:t>
      </w:r>
      <w:r w:rsidR="00061D26">
        <w:softHyphen/>
      </w:r>
      <w:r w:rsidRPr="005E38D2">
        <w:t xml:space="preserve">träden i kommunallagen </w:t>
      </w:r>
      <w:r>
        <w:t xml:space="preserve">(Fi2021/00389) </w:t>
      </w:r>
      <w:r w:rsidRPr="005E38D2">
        <w:t>är inte föremål för detta lagstift</w:t>
      </w:r>
      <w:r w:rsidR="00061D26">
        <w:softHyphen/>
      </w:r>
      <w:r w:rsidRPr="005E38D2">
        <w:t>ningsärende</w:t>
      </w:r>
      <w:r>
        <w:t>. Förslagen SKR lämnar i hemställan är därtill framtagna i ljuset av covid-19-pandemin och föreslås gälla under en tidsbegränsad period. Dessutom föreslås det i hemställan</w:t>
      </w:r>
      <w:r w:rsidDel="00B64DEC">
        <w:t xml:space="preserve"> </w:t>
      </w:r>
      <w:r>
        <w:t>att en utredning tillsätts för att</w:t>
      </w:r>
      <w:r w:rsidRPr="0060326A">
        <w:t xml:space="preserve"> </w:t>
      </w:r>
      <w:r>
        <w:t xml:space="preserve">på längre sikt </w:t>
      </w:r>
      <w:r w:rsidRPr="0060326A">
        <w:t>utvärdera och utveckla den nuvarande regleringen</w:t>
      </w:r>
      <w:r>
        <w:t xml:space="preserve"> i KL</w:t>
      </w:r>
      <w:r w:rsidRPr="0060326A">
        <w:t xml:space="preserve"> om deltagande på distans.</w:t>
      </w:r>
      <w:r>
        <w:t xml:space="preserve"> Det förslag som regeringen nu lämnar</w:t>
      </w:r>
      <w:r w:rsidRPr="00C30B6E">
        <w:t xml:space="preserve"> </w:t>
      </w:r>
      <w:r>
        <w:t xml:space="preserve">genom förslag om ändring i </w:t>
      </w:r>
      <w:proofErr w:type="spellStart"/>
      <w:r>
        <w:t>finsam</w:t>
      </w:r>
      <w:proofErr w:type="spellEnd"/>
      <w:r>
        <w:t>-lagen bedöms välavvägt och tillmötesgår de behov som finns hos samordnings</w:t>
      </w:r>
      <w:r>
        <w:softHyphen/>
        <w:t>för</w:t>
      </w:r>
      <w:r>
        <w:softHyphen/>
        <w:t xml:space="preserve">bunden. Förslaget har inte sin grund i pandemin och det saknas därför skäl som motiverar att det införs något annat än en permanent lagändring. Regeringen anser inte heller att förslaget om deltagande på distans enligt </w:t>
      </w:r>
      <w:proofErr w:type="spellStart"/>
      <w:r>
        <w:t>finsam</w:t>
      </w:r>
      <w:proofErr w:type="spellEnd"/>
      <w:r>
        <w:t>-lagen behöver utredas ytterligare på det sätt som SKR anser är behövligt att göra med bestäm</w:t>
      </w:r>
      <w:r w:rsidR="00061D26">
        <w:softHyphen/>
      </w:r>
      <w:r>
        <w:t xml:space="preserve">melserna i KL om deltagande på distans. </w:t>
      </w:r>
      <w:bookmarkEnd w:id="17"/>
    </w:p>
    <w:p w14:paraId="4725868F" w14:textId="77777777" w:rsidR="00B93CD7" w:rsidRPr="0050222F" w:rsidRDefault="00E154A5" w:rsidP="00B93CD7">
      <w:pPr>
        <w:pStyle w:val="Rubrik5utannumrering"/>
      </w:pPr>
      <w:r w:rsidRPr="0050222F">
        <w:t>Deltagande genom ljud-</w:t>
      </w:r>
      <w:r>
        <w:t xml:space="preserve"> </w:t>
      </w:r>
      <w:r w:rsidRPr="0050222F">
        <w:t>och bildöverföring i realtid och på lika villkor</w:t>
      </w:r>
    </w:p>
    <w:p w14:paraId="05A804B4" w14:textId="5FE6DF71" w:rsidR="00B93CD7" w:rsidRPr="009953E6" w:rsidRDefault="00E154A5" w:rsidP="00B93CD7">
      <w:pPr>
        <w:pStyle w:val="Brdtextmedindrag"/>
        <w:ind w:firstLine="0"/>
      </w:pPr>
      <w:r w:rsidRPr="001669C1">
        <w:t>I förarbetena till bestämmelserna i KL framkommer vikten av att samtliga deltagare kan delta på lika villkor. Det innebär att ljud- och bildöver</w:t>
      </w:r>
      <w:r w:rsidR="00061D26">
        <w:softHyphen/>
      </w:r>
      <w:r w:rsidRPr="001669C1">
        <w:t>föringen måste vara stabil och av hög kvalitet. Av förarbetena framgår vidare att lagstiftaren ansett att det inte ska anges vilka tekniska lösningar som ska användas vid distansdeltagande</w:t>
      </w:r>
      <w:r>
        <w:t>,</w:t>
      </w:r>
      <w:r w:rsidRPr="001669C1">
        <w:t xml:space="preserve"> utan att det är tillräckligt att några grundläggande krav slås fast. Ett av dessa är att deltagare som inte befinner sig i samma lokal är anslutna till varandra med överföring av både bild och ljud i realtid och på ett sådant sätt att samtliga ledamöter kan se och höra varandra. </w:t>
      </w:r>
      <w:r>
        <w:t>Det</w:t>
      </w:r>
      <w:r w:rsidRPr="001669C1">
        <w:t xml:space="preserve"> framgår</w:t>
      </w:r>
      <w:r>
        <w:t xml:space="preserve"> även</w:t>
      </w:r>
      <w:r w:rsidRPr="001669C1">
        <w:t xml:space="preserve"> att det av flera skäl är viktigt att del</w:t>
      </w:r>
      <w:r w:rsidR="00061D26">
        <w:softHyphen/>
      </w:r>
      <w:r w:rsidRPr="001669C1">
        <w:t>tagarna enkelt kan identifiera varandra på ett betryggande sätt (prop.</w:t>
      </w:r>
      <w:r>
        <w:t> </w:t>
      </w:r>
      <w:r w:rsidRPr="001669C1">
        <w:t>2013/14:5</w:t>
      </w:r>
      <w:r>
        <w:t> </w:t>
      </w:r>
      <w:r w:rsidRPr="001669C1">
        <w:t>s.</w:t>
      </w:r>
      <w:r>
        <w:t> </w:t>
      </w:r>
      <w:r w:rsidRPr="001669C1">
        <w:t>34 f.). I förarbetena</w:t>
      </w:r>
      <w:r>
        <w:t xml:space="preserve"> till KL</w:t>
      </w:r>
      <w:r w:rsidRPr="001669C1">
        <w:t xml:space="preserve"> anges </w:t>
      </w:r>
      <w:r>
        <w:t>också</w:t>
      </w:r>
      <w:r w:rsidRPr="001669C1">
        <w:t xml:space="preserve"> att om bild- eller ljudkvaliteten försämras eller förbindelsen bryts måste sammanträdet avbrytas tills en förbindelse av sådan kvalitet har återupprättats att alla åter kan sägas delta på lika villkor. Den som </w:t>
      </w:r>
      <w:bookmarkStart w:id="19" w:name="_Hlk65821741"/>
      <w:r w:rsidRPr="001669C1">
        <w:t>deltar på distans måste även ha möjlighet att ta del av handlingar som delas ut vid sammanträdet och delta i avgörandet av ärendena, även i de fall avgörandet sker genom omröst</w:t>
      </w:r>
      <w:r w:rsidR="00061D26">
        <w:softHyphen/>
      </w:r>
      <w:r w:rsidRPr="001669C1">
        <w:t xml:space="preserve">ning. </w:t>
      </w:r>
      <w:bookmarkEnd w:id="19"/>
      <w:r w:rsidRPr="001669C1">
        <w:t>Om den som deltar på distans inte kan vara fullt delaktig i alla de ärenden som behandlas vid sammanträdet, kan nämligen deltagandet i det sammanträdet inte sägas ske på lika villkor för alla ledamöter (prop.</w:t>
      </w:r>
      <w:r>
        <w:t> </w:t>
      </w:r>
      <w:r w:rsidRPr="001669C1">
        <w:t>2013/14:5</w:t>
      </w:r>
      <w:r>
        <w:t> </w:t>
      </w:r>
      <w:r w:rsidRPr="001669C1">
        <w:t>s.</w:t>
      </w:r>
      <w:r>
        <w:t> </w:t>
      </w:r>
      <w:r w:rsidRPr="001669C1">
        <w:t xml:space="preserve">89). </w:t>
      </w:r>
      <w:bookmarkStart w:id="20" w:name="_Hlk65769989"/>
      <w:r w:rsidRPr="001669C1">
        <w:t>Därtill ska möjligheten att delta i ett sammanträde på distans ses som ett komplement till fysiskt deltagande</w:t>
      </w:r>
      <w:r>
        <w:t>,</w:t>
      </w:r>
      <w:r w:rsidRPr="001669C1">
        <w:t xml:space="preserve"> och i förarbetena beskrivs </w:t>
      </w:r>
      <w:proofErr w:type="gramStart"/>
      <w:r w:rsidRPr="001669C1">
        <w:t>bl.a.</w:t>
      </w:r>
      <w:proofErr w:type="gramEnd"/>
      <w:r w:rsidRPr="001669C1">
        <w:t xml:space="preserve"> möjligheten till informella kontakter och åsiktsutbyte</w:t>
      </w:r>
      <w:bookmarkEnd w:id="20"/>
      <w:r w:rsidRPr="001669C1">
        <w:t xml:space="preserve"> i sam</w:t>
      </w:r>
      <w:r w:rsidR="00061D26">
        <w:softHyphen/>
      </w:r>
      <w:r w:rsidRPr="001669C1">
        <w:t>band med sammanträden som viktig (prop.</w:t>
      </w:r>
      <w:r>
        <w:t> </w:t>
      </w:r>
      <w:r w:rsidRPr="001669C1">
        <w:t>2013/14:5</w:t>
      </w:r>
      <w:r>
        <w:t> </w:t>
      </w:r>
      <w:r w:rsidRPr="001669C1">
        <w:t>s.</w:t>
      </w:r>
      <w:r>
        <w:t> </w:t>
      </w:r>
      <w:r w:rsidRPr="001669C1">
        <w:t xml:space="preserve">34). </w:t>
      </w:r>
    </w:p>
    <w:p w14:paraId="19C91E52" w14:textId="23FD4D74" w:rsidR="00B93CD7" w:rsidRPr="001669C1" w:rsidRDefault="00E154A5" w:rsidP="00B93CD7">
      <w:pPr>
        <w:pStyle w:val="Brdtextmedindrag"/>
      </w:pPr>
      <w:r>
        <w:t>Regeringens förslag</w:t>
      </w:r>
      <w:r w:rsidRPr="001669C1">
        <w:t xml:space="preserve"> </w:t>
      </w:r>
      <w:r>
        <w:t xml:space="preserve">till ändring i </w:t>
      </w:r>
      <w:proofErr w:type="spellStart"/>
      <w:r>
        <w:t>finsam</w:t>
      </w:r>
      <w:proofErr w:type="spellEnd"/>
      <w:r>
        <w:t xml:space="preserve">-lagen </w:t>
      </w:r>
      <w:r w:rsidRPr="001669C1">
        <w:t>innebär att kraven för att ledamöter och ersättare ska beviljas att delta på distans är att de i normal</w:t>
      </w:r>
      <w:r w:rsidR="00061D26">
        <w:softHyphen/>
      </w:r>
      <w:r w:rsidRPr="001669C1">
        <w:t>fallet deltar genom ljud-</w:t>
      </w:r>
      <w:r>
        <w:t xml:space="preserve"> </w:t>
      </w:r>
      <w:r w:rsidRPr="001669C1">
        <w:t xml:space="preserve">och bildöverföring i realtid samt på ett sådant sätt </w:t>
      </w:r>
      <w:r w:rsidRPr="001669C1">
        <w:lastRenderedPageBreak/>
        <w:t>att samtliga deltagare kan delta på lika villkor, oavsett om de deltar digitalt eller fysiskt. Det som anges i förarbetena till KL om distansdeltagarens möjlighet att ta del av handlingar och delta i avgörandet av ärendena bör också anses gälla vid distansdeltagande vid styrelsemöten i ett samord</w:t>
      </w:r>
      <w:r w:rsidR="00061D26">
        <w:softHyphen/>
      </w:r>
      <w:r w:rsidRPr="001669C1">
        <w:t>ningsförbund. En öppen omröstning bör kunna genomföras vid deltagande på distans. Sluten omröstning ställer dock andra krav än en öppen omröst</w:t>
      </w:r>
      <w:r w:rsidR="00061D26">
        <w:softHyphen/>
      </w:r>
      <w:r w:rsidRPr="001669C1">
        <w:t>ning. Vid en sluten omröstning måste det säkerställas att valhemligheten kan bevaras, att alla röster räknas och att omröstningen inte kan manipu</w:t>
      </w:r>
      <w:r w:rsidR="00061D26">
        <w:softHyphen/>
      </w:r>
      <w:r w:rsidRPr="001669C1">
        <w:t>leras. Kan dessa krav inte upprätthållas får distans</w:t>
      </w:r>
      <w:r>
        <w:softHyphen/>
      </w:r>
      <w:r w:rsidRPr="001669C1">
        <w:t>deltagande vid styrelse</w:t>
      </w:r>
      <w:r w:rsidR="00061D26">
        <w:softHyphen/>
      </w:r>
      <w:r w:rsidRPr="001669C1">
        <w:t xml:space="preserve">möten med sluten omröstning inte förekomma. Sluten omröstning </w:t>
      </w:r>
      <w:r>
        <w:t>före</w:t>
      </w:r>
      <w:r w:rsidR="00061D26">
        <w:softHyphen/>
      </w:r>
      <w:r>
        <w:t>kommer</w:t>
      </w:r>
      <w:r w:rsidRPr="001669C1">
        <w:t xml:space="preserve"> dock sällan i samordningsförbund. </w:t>
      </w:r>
      <w:proofErr w:type="gramStart"/>
      <w:r w:rsidRPr="009E5AA9">
        <w:rPr>
          <w:i/>
          <w:iCs/>
        </w:rPr>
        <w:t>Stockholms</w:t>
      </w:r>
      <w:r w:rsidR="004C308C">
        <w:rPr>
          <w:i/>
          <w:iCs/>
        </w:rPr>
        <w:t xml:space="preserve"> </w:t>
      </w:r>
      <w:r>
        <w:rPr>
          <w:i/>
          <w:iCs/>
        </w:rPr>
        <w:t>kommun</w:t>
      </w:r>
      <w:proofErr w:type="gramEnd"/>
      <w:r w:rsidRPr="009E5AA9">
        <w:t xml:space="preserve"> framför att det viktigaste är att mötesdeltagare och samarbetsparter kan delta i dis</w:t>
      </w:r>
      <w:r w:rsidR="00061D26">
        <w:softHyphen/>
      </w:r>
      <w:r w:rsidRPr="009E5AA9">
        <w:t xml:space="preserve">kussion och beslut på lika villkor, inte hur de gör det. </w:t>
      </w:r>
      <w:r w:rsidRPr="00AA7DDC">
        <w:rPr>
          <w:i/>
          <w:iCs/>
        </w:rPr>
        <w:t>Samordningsför</w:t>
      </w:r>
      <w:r w:rsidR="00061D26">
        <w:rPr>
          <w:i/>
          <w:iCs/>
        </w:rPr>
        <w:softHyphen/>
      </w:r>
      <w:r w:rsidRPr="00AA7DDC">
        <w:rPr>
          <w:i/>
          <w:iCs/>
        </w:rPr>
        <w:t xml:space="preserve">bundet </w:t>
      </w:r>
      <w:proofErr w:type="spellStart"/>
      <w:r w:rsidRPr="00AA7DDC">
        <w:rPr>
          <w:i/>
          <w:iCs/>
        </w:rPr>
        <w:t>Finsam</w:t>
      </w:r>
      <w:proofErr w:type="spellEnd"/>
      <w:r w:rsidRPr="00AA7DDC">
        <w:rPr>
          <w:i/>
          <w:iCs/>
        </w:rPr>
        <w:t xml:space="preserve"> Gotland</w:t>
      </w:r>
      <w:r w:rsidRPr="009E5AA9">
        <w:t xml:space="preserve"> </w:t>
      </w:r>
      <w:r>
        <w:t xml:space="preserve">framhåller i bilaga till Region Gotlands remissvar </w:t>
      </w:r>
      <w:r w:rsidRPr="009E5AA9">
        <w:t>att det fysiska mötet fyller en funktion och möjliggör kontakter och åsikts</w:t>
      </w:r>
      <w:r w:rsidR="00061D26">
        <w:softHyphen/>
      </w:r>
      <w:r w:rsidRPr="009E5AA9">
        <w:t>utbyte som annars riskerar att förloras.</w:t>
      </w:r>
      <w:r>
        <w:t xml:space="preserve"> Regeringen instämmer och anser att </w:t>
      </w:r>
      <w:r w:rsidRPr="001669C1">
        <w:t xml:space="preserve">möjligheten att delta på distans </w:t>
      </w:r>
      <w:r>
        <w:t xml:space="preserve">ska </w:t>
      </w:r>
      <w:r w:rsidRPr="001669C1">
        <w:t>ses som ett komplement till fysiskt deltagande och</w:t>
      </w:r>
      <w:r>
        <w:t xml:space="preserve"> att</w:t>
      </w:r>
      <w:r w:rsidRPr="001669C1">
        <w:t xml:space="preserve"> utgångspunkten bör vara det fysiska mötet, </w:t>
      </w:r>
      <w:r>
        <w:t>då det fy</w:t>
      </w:r>
      <w:r w:rsidR="00061D26">
        <w:softHyphen/>
      </w:r>
      <w:r>
        <w:t xml:space="preserve">siska mötet </w:t>
      </w:r>
      <w:r w:rsidRPr="001669C1">
        <w:t>möjliggör informella kontakter och åsiktsutbyte</w:t>
      </w:r>
      <w:r>
        <w:t>.</w:t>
      </w:r>
      <w:r w:rsidRPr="00F34CFF">
        <w:t xml:space="preserve"> </w:t>
      </w:r>
    </w:p>
    <w:p w14:paraId="539CFAB7" w14:textId="07D98465" w:rsidR="00B93CD7" w:rsidRDefault="00E154A5" w:rsidP="004658B7">
      <w:pPr>
        <w:pStyle w:val="Brdtextmedindrag"/>
      </w:pPr>
      <w:r w:rsidRPr="001669C1">
        <w:t>För att ytterligare förenkla styrelsens arbete</w:t>
      </w:r>
      <w:r>
        <w:t>,</w:t>
      </w:r>
      <w:r w:rsidRPr="001669C1">
        <w:t xml:space="preserve"> bör styrelsen om det finns särskilda skäl</w:t>
      </w:r>
      <w:r>
        <w:t>,</w:t>
      </w:r>
      <w:r w:rsidRPr="001669C1">
        <w:t xml:space="preserve"> få besluta om att deltagande på distans kan ske</w:t>
      </w:r>
      <w:r>
        <w:t xml:space="preserve"> genom </w:t>
      </w:r>
      <w:r w:rsidRPr="001669C1">
        <w:t>enbart ljudöverföring</w:t>
      </w:r>
      <w:r>
        <w:t xml:space="preserve">. Sådan ljudöverföring kan ske </w:t>
      </w:r>
      <w:r w:rsidRPr="001669C1">
        <w:t>genom</w:t>
      </w:r>
      <w:r w:rsidRPr="001669C1" w:rsidDel="006B47C1">
        <w:t xml:space="preserve"> </w:t>
      </w:r>
      <w:r w:rsidRPr="001669C1">
        <w:t>en lämplig digital lösning</w:t>
      </w:r>
      <w:r w:rsidRPr="00A01FC0">
        <w:t xml:space="preserve"> </w:t>
      </w:r>
      <w:r>
        <w:t>eller via telefon</w:t>
      </w:r>
      <w:r w:rsidRPr="001669C1">
        <w:t xml:space="preserve">. Nationella rådet för finansiell samordning har underhand framfört att de gärna ser att det ska vara möjligt att kunna delta i styrelsemöten enbart via ljudöverföring. </w:t>
      </w:r>
      <w:r w:rsidRPr="009E5AA9">
        <w:rPr>
          <w:i/>
          <w:iCs/>
        </w:rPr>
        <w:t>Nacka kommun</w:t>
      </w:r>
      <w:r>
        <w:t xml:space="preserve"> och Sam</w:t>
      </w:r>
      <w:r w:rsidR="00061D26">
        <w:softHyphen/>
      </w:r>
      <w:r>
        <w:t>ordningsförbundet i Jämtlands län framför att möjligheten till del</w:t>
      </w:r>
      <w:r>
        <w:softHyphen/>
        <w:t xml:space="preserve">tagande via telefon är rimligt och angeläget medan </w:t>
      </w:r>
      <w:r w:rsidRPr="00AA7DDC">
        <w:rPr>
          <w:i/>
          <w:iCs/>
        </w:rPr>
        <w:t>Arbetsförmedlingen</w:t>
      </w:r>
      <w:r w:rsidRPr="005E600A">
        <w:t xml:space="preserve"> </w:t>
      </w:r>
      <w:r w:rsidRPr="00836F73">
        <w:t>under</w:t>
      </w:r>
      <w:r w:rsidR="00061D26">
        <w:softHyphen/>
      </w:r>
      <w:r w:rsidRPr="00836F73">
        <w:t>stryk</w:t>
      </w:r>
      <w:r>
        <w:t>er</w:t>
      </w:r>
      <w:r w:rsidRPr="00836F73">
        <w:t xml:space="preserve"> att deltagande via telefon i största möjliga mån bör undvikas och enbart beviljas när det finns tungt vägande skäl</w:t>
      </w:r>
      <w:r>
        <w:t xml:space="preserve"> för att det ska </w:t>
      </w:r>
      <w:r w:rsidRPr="00836F73">
        <w:t xml:space="preserve">vara förenligt med kravet på deltagande på lika villkor för samtliga ledamöter. </w:t>
      </w:r>
      <w:r>
        <w:t>D</w:t>
      </w:r>
      <w:r w:rsidRPr="00836F73">
        <w:t>elta</w:t>
      </w:r>
      <w:r w:rsidR="00061D26">
        <w:softHyphen/>
      </w:r>
      <w:r w:rsidRPr="00836F73">
        <w:t xml:space="preserve">gande via telefon försvårar </w:t>
      </w:r>
      <w:r>
        <w:t xml:space="preserve">enligt Arbetsförmedlingen </w:t>
      </w:r>
      <w:r w:rsidRPr="00836F73">
        <w:t>möjligheten att ta del av sammanträdeshandlingar och därigenom även deltagandet i avgö</w:t>
      </w:r>
      <w:r w:rsidR="00061D26">
        <w:softHyphen/>
      </w:r>
      <w:r w:rsidRPr="00836F73">
        <w:t xml:space="preserve">randen av ärenden som bygger på skriftligt underlag. </w:t>
      </w:r>
      <w:r>
        <w:t>Regeringen delar Arbetsförmedlingens uppfattning om att det är avgörande att samtliga del</w:t>
      </w:r>
      <w:r w:rsidR="00061D26">
        <w:softHyphen/>
      </w:r>
      <w:r>
        <w:t>tagare kan ta del av sammanträdeshandlingar och därigenom anses delta på lika villkor. Förslaget innebär att kravet på att deltagandet ska kunna ske på lika villkor även ska uppfyllas för en deltagare som enbart deltar genom ljudöverföring i realtid, med den begränsningen att deltagaren inte kan se övriga mötesdeltagare eller ses av dessa.</w:t>
      </w:r>
      <w:r w:rsidRPr="007C4A0E">
        <w:t xml:space="preserve"> </w:t>
      </w:r>
      <w:r>
        <w:t xml:space="preserve">Kan kravet på lika villkor inte uppfyllas ska ett deltagande genom ljudöverföring i realtid inte tillåtas. Regeringen </w:t>
      </w:r>
      <w:r w:rsidRPr="0068775E">
        <w:t>anser</w:t>
      </w:r>
      <w:r>
        <w:t xml:space="preserve"> därför </w:t>
      </w:r>
      <w:r w:rsidRPr="0068775E">
        <w:t>att förslaget i nuvarande utformning är väl avvägt och att ytterligare begränsningar inte är nöd</w:t>
      </w:r>
      <w:r>
        <w:softHyphen/>
      </w:r>
      <w:r w:rsidRPr="0068775E">
        <w:t>vändiga</w:t>
      </w:r>
      <w:r>
        <w:t xml:space="preserve">. </w:t>
      </w:r>
      <w:r w:rsidRPr="001669C1">
        <w:t>Med sär</w:t>
      </w:r>
      <w:r w:rsidR="00061D26">
        <w:softHyphen/>
      </w:r>
      <w:r w:rsidRPr="001669C1">
        <w:t xml:space="preserve">skilda skäl avses särskilda undantagssituationer, </w:t>
      </w:r>
      <w:proofErr w:type="gramStart"/>
      <w:r w:rsidRPr="001669C1">
        <w:t>t.ex.</w:t>
      </w:r>
      <w:proofErr w:type="gramEnd"/>
      <w:r w:rsidRPr="001669C1">
        <w:t xml:space="preserve"> kan styrelsen besluta att den som deltar vid ett styrelsemöte med ljud- och bildöverföring och som periodvis tappar bildöverföringen, även fortsätt</w:t>
      </w:r>
      <w:r>
        <w:softHyphen/>
      </w:r>
      <w:r w:rsidRPr="001669C1">
        <w:t>ningsvis ska kunna delta i mötet om ljudöverföringen består och ett deltagande i övrigt fullt ut kan upprätthållas. Särskilda skäl kan även finnas i situationer då det är av stor vikt att en ledamot</w:t>
      </w:r>
      <w:r>
        <w:t xml:space="preserve"> eller en ersättare</w:t>
      </w:r>
      <w:r w:rsidRPr="001669C1">
        <w:t xml:space="preserve"> kan delta i ett särskilt styrelse</w:t>
      </w:r>
      <w:r w:rsidR="00061D26">
        <w:softHyphen/>
      </w:r>
      <w:r w:rsidRPr="001669C1">
        <w:t>sammanträde.</w:t>
      </w:r>
      <w:r>
        <w:t xml:space="preserve"> Förslaget till bestämmelse</w:t>
      </w:r>
      <w:r w:rsidRPr="003872F2">
        <w:t xml:space="preserve"> tar</w:t>
      </w:r>
      <w:r>
        <w:t xml:space="preserve"> </w:t>
      </w:r>
      <w:r w:rsidRPr="003872F2">
        <w:t xml:space="preserve">främst </w:t>
      </w:r>
      <w:r>
        <w:t>sikte</w:t>
      </w:r>
      <w:r w:rsidRPr="003872F2">
        <w:t xml:space="preserve"> på att underlätta för styrelsen att uppfylla kravet på beslutsförhet</w:t>
      </w:r>
      <w:r>
        <w:t xml:space="preserve"> (19 § </w:t>
      </w:r>
      <w:proofErr w:type="spellStart"/>
      <w:r>
        <w:t>finsam</w:t>
      </w:r>
      <w:proofErr w:type="spellEnd"/>
      <w:r>
        <w:t>-lagen, 4 kap. 24 § KL, 6 kap. 27 § KL)</w:t>
      </w:r>
      <w:r w:rsidRPr="003872F2">
        <w:t xml:space="preserve">. </w:t>
      </w:r>
      <w:r>
        <w:t xml:space="preserve">Enlig förarbetena ska en ersättare som tjänstgör </w:t>
      </w:r>
      <w:r>
        <w:lastRenderedPageBreak/>
        <w:t xml:space="preserve">i den frånvarande ledamotens ställe </w:t>
      </w:r>
      <w:r w:rsidRPr="0097215F">
        <w:t>räknas som ledamot när han eller hon tjänstgör (</w:t>
      </w:r>
      <w:r>
        <w:t>p</w:t>
      </w:r>
      <w:r w:rsidRPr="0097215F">
        <w:t>rop.</w:t>
      </w:r>
      <w:r>
        <w:t> </w:t>
      </w:r>
      <w:r w:rsidRPr="0097215F">
        <w:t>2016/17:171</w:t>
      </w:r>
      <w:r>
        <w:t> </w:t>
      </w:r>
      <w:r w:rsidRPr="0097215F">
        <w:t>s.</w:t>
      </w:r>
      <w:r>
        <w:t> </w:t>
      </w:r>
      <w:r w:rsidRPr="0097215F">
        <w:t>372).</w:t>
      </w:r>
      <w:r w:rsidRPr="001669C1">
        <w:t xml:space="preserve"> </w:t>
      </w:r>
      <w:r w:rsidRPr="00B92BB4">
        <w:t xml:space="preserve">I promemorian föreslogs att </w:t>
      </w:r>
      <w:r>
        <w:t xml:space="preserve">särskilda skäl enbart </w:t>
      </w:r>
      <w:r w:rsidRPr="00B92BB4">
        <w:t>skulle omfatta ledamöter och inte ersättare</w:t>
      </w:r>
      <w:r>
        <w:t>.</w:t>
      </w:r>
      <w:r w:rsidRPr="00B14F69">
        <w:t xml:space="preserve"> </w:t>
      </w:r>
      <w:r w:rsidRPr="00FB35F1">
        <w:rPr>
          <w:i/>
          <w:iCs/>
        </w:rPr>
        <w:t>Lagrådet</w:t>
      </w:r>
      <w:r>
        <w:t xml:space="preserve"> ansåg dock </w:t>
      </w:r>
      <w:r w:rsidRPr="00C72656">
        <w:t xml:space="preserve">att </w:t>
      </w:r>
      <w:r>
        <w:t xml:space="preserve">förslaget bör </w:t>
      </w:r>
      <w:r w:rsidRPr="00C72656">
        <w:t>utformas så att de</w:t>
      </w:r>
      <w:r>
        <w:t>t</w:t>
      </w:r>
      <w:r w:rsidRPr="00C72656">
        <w:t xml:space="preserve"> omfattar både ledamöter och ersättare</w:t>
      </w:r>
      <w:r>
        <w:t xml:space="preserve">, för att undvika otydlighet vid tillämpningen </w:t>
      </w:r>
      <w:r w:rsidRPr="00C72656">
        <w:t xml:space="preserve">och </w:t>
      </w:r>
      <w:r>
        <w:t>frågor om vilka konsekvenser förslaget får. Regeringen instämmer i Lagrådets syn</w:t>
      </w:r>
      <w:r w:rsidR="00061D26">
        <w:softHyphen/>
      </w:r>
      <w:r>
        <w:t xml:space="preserve">punkt och lämnar därför förslag om att särskilda skäl ska omfatta både ledamöter och ersättare. </w:t>
      </w:r>
    </w:p>
    <w:p w14:paraId="484B30E5" w14:textId="4507A016" w:rsidR="00B93CD7" w:rsidRDefault="00E154A5" w:rsidP="00B93CD7">
      <w:pPr>
        <w:pStyle w:val="Brdtextmedindrag"/>
      </w:pPr>
      <w:r w:rsidRPr="00405E91">
        <w:t>SKR förordar att möjligheten att medge deltagande med enbart ljud</w:t>
      </w:r>
      <w:r>
        <w:softHyphen/>
      </w:r>
      <w:r w:rsidRPr="00405E91">
        <w:t>ö</w:t>
      </w:r>
      <w:r w:rsidR="00061D26">
        <w:softHyphen/>
      </w:r>
      <w:r w:rsidRPr="00405E91">
        <w:t>verföring prövas, men att det görs på försök genom en tidsbegränsad regel som kan utvärderas innan den eventuellt permanentas. Regeringen anser inte att det finns skäl som motiverar</w:t>
      </w:r>
      <w:r>
        <w:t xml:space="preserve"> att bestämmelsen</w:t>
      </w:r>
      <w:r w:rsidRPr="00405E91" w:rsidDel="00CE654D">
        <w:t xml:space="preserve"> </w:t>
      </w:r>
      <w:r w:rsidRPr="00405E91">
        <w:t>tidsbegränsa</w:t>
      </w:r>
      <w:r>
        <w:t>s</w:t>
      </w:r>
      <w:r w:rsidRPr="00405E91">
        <w:t>.</w:t>
      </w:r>
      <w:r w:rsidRPr="00C43B39">
        <w:t xml:space="preserve"> </w:t>
      </w:r>
    </w:p>
    <w:p w14:paraId="079FA90C" w14:textId="77777777" w:rsidR="00B93CD7" w:rsidRPr="001669C1" w:rsidRDefault="00E154A5" w:rsidP="00B93CD7">
      <w:pPr>
        <w:pStyle w:val="Rubrik5utannumrering"/>
      </w:pPr>
      <w:r>
        <w:t>Mötet bör genomföras på ett betryggande sätt</w:t>
      </w:r>
    </w:p>
    <w:p w14:paraId="1324DB66" w14:textId="29D60A48" w:rsidR="00B93CD7" w:rsidRDefault="00E154A5" w:rsidP="00B93CD7">
      <w:pPr>
        <w:pStyle w:val="Brdtextmedindrag"/>
        <w:ind w:firstLine="0"/>
      </w:pPr>
      <w:r>
        <w:t>Regeringen anser att det är viktigt att e</w:t>
      </w:r>
      <w:r w:rsidRPr="001669C1">
        <w:t>tt styrelse</w:t>
      </w:r>
      <w:r>
        <w:t>sammanträde</w:t>
      </w:r>
      <w:r w:rsidRPr="001669C1">
        <w:t xml:space="preserve"> genomför</w:t>
      </w:r>
      <w:r>
        <w:t>s</w:t>
      </w:r>
      <w:r w:rsidRPr="001669C1">
        <w:t xml:space="preserve"> på ett betryggande sätt. </w:t>
      </w:r>
      <w:r>
        <w:t>Det bör</w:t>
      </w:r>
      <w:r w:rsidRPr="001669C1">
        <w:t xml:space="preserve"> </w:t>
      </w:r>
      <w:r>
        <w:t xml:space="preserve">enligt regeringens mening </w:t>
      </w:r>
      <w:r w:rsidRPr="001669C1">
        <w:t>på ett enkelt sätt vara möjligt att identifiera mötesdeltagare</w:t>
      </w:r>
      <w:r>
        <w:t xml:space="preserve"> för att säkerställa att obehöriga inte deltar vid sammanträdet.</w:t>
      </w:r>
      <w:r w:rsidRPr="001669C1">
        <w:t xml:space="preserve"> </w:t>
      </w:r>
      <w:r>
        <w:t>Därtill är det viktigt att</w:t>
      </w:r>
      <w:r w:rsidRPr="001669C1">
        <w:t xml:space="preserve"> säkerställa att det finns möjlighet för distansdeltagaren att delta på mötet fullt ut</w:t>
      </w:r>
      <w:r>
        <w:t>. För att kunna anses delta på lika villkor bör alla deltagarna ha möjlighet att iden</w:t>
      </w:r>
      <w:r w:rsidR="00061D26">
        <w:softHyphen/>
      </w:r>
      <w:r>
        <w:t xml:space="preserve">tifiera varandra. </w:t>
      </w:r>
      <w:r w:rsidRPr="001669C1">
        <w:t>Vid sammanträdestillfället är det i första hand ordföran</w:t>
      </w:r>
      <w:r w:rsidR="00061D26">
        <w:softHyphen/>
      </w:r>
      <w:r w:rsidRPr="001669C1">
        <w:t xml:space="preserve">den som har ansvar för att sammanträdet genomförs på ett sådant sätt att utomstående inte </w:t>
      </w:r>
      <w:r>
        <w:t xml:space="preserve">obehörigen </w:t>
      </w:r>
      <w:r w:rsidRPr="001669C1">
        <w:t>kan ta del av det som sägs och de uppgifter i övrigt som behandlas. Varje ledamot har även ett eget ansvar för att sek</w:t>
      </w:r>
      <w:r w:rsidR="00061D26">
        <w:softHyphen/>
      </w:r>
      <w:r w:rsidRPr="001669C1">
        <w:t>retessbelagda uppgifter inte röjs. Exempelvis måste samman</w:t>
      </w:r>
      <w:r>
        <w:softHyphen/>
      </w:r>
      <w:r w:rsidRPr="001669C1">
        <w:t>trädeshand</w:t>
      </w:r>
      <w:r w:rsidR="00061D26">
        <w:softHyphen/>
      </w:r>
      <w:r w:rsidRPr="001669C1">
        <w:t xml:space="preserve">lingarna hanteras på ett </w:t>
      </w:r>
      <w:r>
        <w:t>omdömesgillt</w:t>
      </w:r>
      <w:r w:rsidRPr="001669C1">
        <w:t xml:space="preserve"> sätt. På liknande sätt har den som deltar på distans ett eget ansvar för att ingen annan kan ta del av ljud och bild hos denne. </w:t>
      </w:r>
      <w:r>
        <w:t xml:space="preserve">Enligt uppgift från </w:t>
      </w:r>
      <w:r w:rsidRPr="00E2577A">
        <w:t>Nationella rådet för finansiell samord</w:t>
      </w:r>
      <w:r w:rsidR="00061D26">
        <w:softHyphen/>
      </w:r>
      <w:r w:rsidRPr="00E2577A">
        <w:t xml:space="preserve">ning </w:t>
      </w:r>
      <w:r w:rsidRPr="001669C1">
        <w:t xml:space="preserve">hanterar dock </w:t>
      </w:r>
      <w:r>
        <w:t xml:space="preserve">styrelsen i samordningsförbunden </w:t>
      </w:r>
      <w:r w:rsidRPr="001669C1">
        <w:t>sällan upp</w:t>
      </w:r>
      <w:r>
        <w:softHyphen/>
      </w:r>
      <w:r w:rsidRPr="001669C1">
        <w:t>gifter som är sekretessbelagda.</w:t>
      </w:r>
      <w:r w:rsidRPr="00C622F2">
        <w:t xml:space="preserve"> </w:t>
      </w:r>
      <w:r w:rsidRPr="00AA7DDC">
        <w:rPr>
          <w:i/>
          <w:iCs/>
        </w:rPr>
        <w:t xml:space="preserve">Göteborgs </w:t>
      </w:r>
      <w:r>
        <w:rPr>
          <w:i/>
          <w:iCs/>
        </w:rPr>
        <w:t>kommun</w:t>
      </w:r>
      <w:r w:rsidRPr="00C622F2">
        <w:t xml:space="preserve"> </w:t>
      </w:r>
      <w:r>
        <w:t>efterfrågar</w:t>
      </w:r>
      <w:r w:rsidRPr="00C622F2">
        <w:t xml:space="preserve"> ett förtydligande av om det behöver finnas ett fysiskt möte i grunden när deltagande sker på distans och vem som behöver närvara på plats där sammanträdet hålls. Regeringen anser inte att det</w:t>
      </w:r>
      <w:r>
        <w:t>ta</w:t>
      </w:r>
      <w:r w:rsidRPr="00C622F2">
        <w:t xml:space="preserve"> behöver regleras</w:t>
      </w:r>
      <w:r>
        <w:t xml:space="preserve"> särskilt</w:t>
      </w:r>
      <w:r w:rsidRPr="00C622F2">
        <w:t xml:space="preserve">, utan </w:t>
      </w:r>
      <w:r>
        <w:t>att</w:t>
      </w:r>
      <w:r w:rsidRPr="00C622F2">
        <w:t xml:space="preserve"> det är en fråga som kan lösas inom samordningsför</w:t>
      </w:r>
      <w:r>
        <w:softHyphen/>
      </w:r>
      <w:r w:rsidRPr="00C622F2">
        <w:t>bund</w:t>
      </w:r>
      <w:r>
        <w:t xml:space="preserve">en. Som angetts ovan anser regeringen att </w:t>
      </w:r>
      <w:r w:rsidRPr="00CF5966">
        <w:t xml:space="preserve">utgångspunkten </w:t>
      </w:r>
      <w:r>
        <w:t xml:space="preserve">för styrelsemöten i samordningsförbund </w:t>
      </w:r>
      <w:r w:rsidRPr="00CF5966">
        <w:t>bör vara det fysiska mötet</w:t>
      </w:r>
      <w:r>
        <w:t>.</w:t>
      </w:r>
      <w:r w:rsidRPr="00CF5966">
        <w:t xml:space="preserve"> </w:t>
      </w:r>
      <w:r>
        <w:t>Samman</w:t>
      </w:r>
      <w:r>
        <w:softHyphen/>
        <w:t>träden vid vilka budgeten fastställs ska därtill vara offentliga. Det måste därför säkerställas att dessa möten hålls</w:t>
      </w:r>
      <w:r w:rsidRPr="00AE6C76">
        <w:t xml:space="preserve"> öpp</w:t>
      </w:r>
      <w:r>
        <w:t>na</w:t>
      </w:r>
      <w:r w:rsidRPr="00AE6C76">
        <w:t xml:space="preserve"> för allmänheten</w:t>
      </w:r>
      <w:r w:rsidDel="007A3F68">
        <w:t>.</w:t>
      </w:r>
      <w:r>
        <w:t xml:space="preserve"> Hur den ordningen kan säkerställas i händelse av deltagande på distans vid det aktuella sammanträdet hanteras lämpligen av samordningsförbunden</w:t>
      </w:r>
      <w:r w:rsidRPr="00AE6C76">
        <w:t>.</w:t>
      </w:r>
    </w:p>
    <w:p w14:paraId="080187B6" w14:textId="6800304D" w:rsidR="00B93CD7" w:rsidRPr="000523DB" w:rsidRDefault="00E154A5" w:rsidP="004658B7">
      <w:pPr>
        <w:pStyle w:val="Brdtextmedindrag"/>
        <w:rPr>
          <w:rFonts w:cs="Arial"/>
          <w:color w:val="000000"/>
          <w:szCs w:val="22"/>
          <w:shd w:val="clear" w:color="auto" w:fill="FFFFFF"/>
        </w:rPr>
      </w:pPr>
      <w:r w:rsidRPr="001669C1">
        <w:t>Antalet ordinarie ledamöter vid ett styrelsesammanträde i ett samord</w:t>
      </w:r>
      <w:r>
        <w:softHyphen/>
      </w:r>
      <w:r w:rsidRPr="001669C1">
        <w:t xml:space="preserve">ningsförbund är begränsat, vanligen </w:t>
      </w:r>
      <w:r>
        <w:t>deltar</w:t>
      </w:r>
      <w:r w:rsidRPr="001669C1">
        <w:t xml:space="preserve"> fyra till sex personer, men</w:t>
      </w:r>
      <w:r>
        <w:t xml:space="preserve"> vid en del sammanträden kan</w:t>
      </w:r>
      <w:r w:rsidRPr="001669C1">
        <w:t xml:space="preserve"> </w:t>
      </w:r>
      <w:r>
        <w:t xml:space="preserve">upp till </w:t>
      </w:r>
      <w:r w:rsidRPr="001669C1">
        <w:t>elva</w:t>
      </w:r>
      <w:r>
        <w:t xml:space="preserve"> ledamöter delta. L</w:t>
      </w:r>
      <w:r w:rsidRPr="001669C1">
        <w:t>edamöter</w:t>
      </w:r>
      <w:r>
        <w:t>na</w:t>
      </w:r>
      <w:r w:rsidRPr="001669C1">
        <w:t xml:space="preserve"> väljs på en tidsperiod om fyra år. </w:t>
      </w:r>
      <w:r>
        <w:t xml:space="preserve">De </w:t>
      </w:r>
      <w:r w:rsidRPr="001669C1">
        <w:t>bör därför ha</w:t>
      </w:r>
      <w:r>
        <w:t xml:space="preserve"> goda förutsättningar att få</w:t>
      </w:r>
      <w:r w:rsidRPr="001669C1">
        <w:t xml:space="preserve"> personlig kännedom om varandra</w:t>
      </w:r>
      <w:r>
        <w:t xml:space="preserve"> och därmed</w:t>
      </w:r>
      <w:r w:rsidRPr="001669C1">
        <w:t xml:space="preserve"> </w:t>
      </w:r>
      <w:r>
        <w:t xml:space="preserve">bör det finnas goda </w:t>
      </w:r>
      <w:r w:rsidRPr="001669C1">
        <w:t>möjlig</w:t>
      </w:r>
      <w:r w:rsidR="00061D26">
        <w:softHyphen/>
      </w:r>
      <w:r>
        <w:t>he</w:t>
      </w:r>
      <w:r w:rsidRPr="001669C1">
        <w:t>t</w:t>
      </w:r>
      <w:r>
        <w:t>er</w:t>
      </w:r>
      <w:r w:rsidRPr="001669C1">
        <w:t xml:space="preserve"> att identifiera en </w:t>
      </w:r>
      <w:r>
        <w:t>deltagare</w:t>
      </w:r>
      <w:r w:rsidRPr="001669C1">
        <w:t xml:space="preserve"> som deltar enbart via ljud</w:t>
      </w:r>
      <w:r>
        <w:softHyphen/>
      </w:r>
      <w:r w:rsidRPr="001669C1">
        <w:t>överföring. Sty</w:t>
      </w:r>
      <w:r w:rsidR="00061D26">
        <w:softHyphen/>
      </w:r>
      <w:r w:rsidRPr="001669C1">
        <w:t>relsen och ordföranden ansvarar för att enbart god</w:t>
      </w:r>
      <w:r>
        <w:softHyphen/>
      </w:r>
      <w:r w:rsidRPr="001669C1">
        <w:t xml:space="preserve">känna deltagande på distans när det på ett betryggande sätt är möjligt att identifiera deltagare och när deltagandet kan ske på ett sådant sätt att kraven på ljud- och bildöverföring anses uppfyllt. Ett beslut om att en ledamot eller ersättare </w:t>
      </w:r>
      <w:r w:rsidRPr="001669C1">
        <w:lastRenderedPageBreak/>
        <w:t>får delta på distans och formerna för detta</w:t>
      </w:r>
      <w:r>
        <w:t xml:space="preserve"> bör </w:t>
      </w:r>
      <w:r w:rsidRPr="001669C1">
        <w:t>dokumenteras på lämpligt sätt</w:t>
      </w:r>
      <w:r>
        <w:t xml:space="preserve">, </w:t>
      </w:r>
      <w:proofErr w:type="gramStart"/>
      <w:r>
        <w:t>t.ex.</w:t>
      </w:r>
      <w:proofErr w:type="gramEnd"/>
      <w:r>
        <w:t xml:space="preserve"> i protokollet</w:t>
      </w:r>
      <w:r w:rsidRPr="001669C1">
        <w:t xml:space="preserve">. </w:t>
      </w:r>
      <w:r w:rsidRPr="006E78C8">
        <w:rPr>
          <w:i/>
          <w:iCs/>
        </w:rPr>
        <w:t>Göteborgs kommun</w:t>
      </w:r>
      <w:r>
        <w:t xml:space="preserve"> anser</w:t>
      </w:r>
      <w:r w:rsidRPr="00A22B75">
        <w:t xml:space="preserve"> att det bör framgå om styrelsen på förhand kan bestämma i vilka situationer ett beslut kan fattas med stöd av särskilda skäl om deltagande </w:t>
      </w:r>
      <w:r>
        <w:t xml:space="preserve">sker </w:t>
      </w:r>
      <w:r w:rsidRPr="00A22B75">
        <w:t xml:space="preserve">endast med ljud. </w:t>
      </w:r>
      <w:r w:rsidRPr="00AA7DDC">
        <w:rPr>
          <w:i/>
          <w:iCs/>
        </w:rPr>
        <w:t>Social</w:t>
      </w:r>
      <w:r w:rsidR="00061D26">
        <w:rPr>
          <w:i/>
          <w:iCs/>
        </w:rPr>
        <w:softHyphen/>
      </w:r>
      <w:r w:rsidRPr="00AA7DDC">
        <w:rPr>
          <w:i/>
          <w:iCs/>
        </w:rPr>
        <w:t>styrelsen</w:t>
      </w:r>
      <w:r>
        <w:t xml:space="preserve"> har efterfrågat </w:t>
      </w:r>
      <w:r>
        <w:rPr>
          <w:rFonts w:cs="Arial"/>
          <w:color w:val="000000"/>
          <w:szCs w:val="22"/>
          <w:shd w:val="clear" w:color="auto" w:fill="FFFFFF"/>
        </w:rPr>
        <w:t xml:space="preserve">förtydligande om </w:t>
      </w:r>
      <w:r w:rsidRPr="00E45F3F">
        <w:rPr>
          <w:rFonts w:cs="Arial"/>
          <w:color w:val="000000"/>
          <w:szCs w:val="22"/>
          <w:shd w:val="clear" w:color="auto" w:fill="FFFFFF"/>
        </w:rPr>
        <w:t xml:space="preserve">hur länge ett beslut </w:t>
      </w:r>
      <w:r w:rsidRPr="0053495B">
        <w:rPr>
          <w:rFonts w:cs="Arial"/>
          <w:color w:val="000000"/>
          <w:szCs w:val="22"/>
          <w:shd w:val="clear" w:color="auto" w:fill="FFFFFF"/>
        </w:rPr>
        <w:t>om att leda</w:t>
      </w:r>
      <w:r w:rsidR="00061D26">
        <w:rPr>
          <w:rFonts w:cs="Arial"/>
          <w:color w:val="000000"/>
          <w:szCs w:val="22"/>
          <w:shd w:val="clear" w:color="auto" w:fill="FFFFFF"/>
        </w:rPr>
        <w:softHyphen/>
      </w:r>
      <w:r w:rsidRPr="0053495B">
        <w:rPr>
          <w:rFonts w:cs="Arial"/>
          <w:color w:val="000000"/>
          <w:szCs w:val="22"/>
          <w:shd w:val="clear" w:color="auto" w:fill="FFFFFF"/>
        </w:rPr>
        <w:t xml:space="preserve">möter och ersättare får delta på distans </w:t>
      </w:r>
      <w:r w:rsidRPr="00E45F3F">
        <w:rPr>
          <w:rFonts w:cs="Arial"/>
          <w:color w:val="000000"/>
          <w:szCs w:val="22"/>
          <w:shd w:val="clear" w:color="auto" w:fill="FFFFFF"/>
        </w:rPr>
        <w:t>ska gälla</w:t>
      </w:r>
      <w:r>
        <w:rPr>
          <w:rFonts w:cs="Arial"/>
          <w:color w:val="000000"/>
          <w:szCs w:val="22"/>
          <w:shd w:val="clear" w:color="auto" w:fill="FFFFFF"/>
        </w:rPr>
        <w:t xml:space="preserve"> och</w:t>
      </w:r>
      <w:r w:rsidRPr="00E45F3F">
        <w:rPr>
          <w:rFonts w:cs="Arial"/>
          <w:color w:val="000000"/>
          <w:szCs w:val="22"/>
          <w:shd w:val="clear" w:color="auto" w:fill="FFFFFF"/>
        </w:rPr>
        <w:t xml:space="preserve"> om det gäller samtliga eller bara vissa ledamöter och ersättare</w:t>
      </w:r>
      <w:r>
        <w:rPr>
          <w:rFonts w:cs="Arial"/>
          <w:color w:val="000000"/>
          <w:szCs w:val="22"/>
          <w:shd w:val="clear" w:color="auto" w:fill="FFFFFF"/>
        </w:rPr>
        <w:t xml:space="preserve">. Regeringen vill framföra att det inte finns några principiella hinder för att på förhand sätta upp riktlinjer för digitalt deltagande. Det bör vara upp till styrelsen att bestämma </w:t>
      </w:r>
      <w:r w:rsidRPr="00781D50">
        <w:rPr>
          <w:rFonts w:cs="Arial"/>
          <w:color w:val="000000"/>
          <w:szCs w:val="22"/>
          <w:shd w:val="clear" w:color="auto" w:fill="FFFFFF"/>
        </w:rPr>
        <w:t>hur möjligheten att delta digitalt i praktiken ska tillämpas</w:t>
      </w:r>
      <w:r>
        <w:rPr>
          <w:rFonts w:cs="Arial"/>
          <w:color w:val="000000"/>
          <w:szCs w:val="22"/>
          <w:shd w:val="clear" w:color="auto" w:fill="FFFFFF"/>
        </w:rPr>
        <w:t>. Styrelsen är den som är bäst lämpad att avgöra hur det egna styrelsearbetet bör läggas upp.</w:t>
      </w:r>
      <w:r w:rsidRPr="00781D50">
        <w:rPr>
          <w:rFonts w:cs="Arial"/>
          <w:color w:val="000000"/>
          <w:szCs w:val="22"/>
          <w:shd w:val="clear" w:color="auto" w:fill="FFFFFF"/>
        </w:rPr>
        <w:t xml:space="preserve"> </w:t>
      </w:r>
      <w:r w:rsidRPr="00AA7DDC">
        <w:rPr>
          <w:rFonts w:cs="Arial"/>
          <w:i/>
          <w:iCs/>
          <w:color w:val="000000"/>
          <w:szCs w:val="22"/>
          <w:shd w:val="clear" w:color="auto" w:fill="FFFFFF"/>
        </w:rPr>
        <w:t xml:space="preserve">Mölndals </w:t>
      </w:r>
      <w:r>
        <w:rPr>
          <w:rFonts w:cs="Arial"/>
          <w:i/>
          <w:iCs/>
          <w:color w:val="000000"/>
          <w:szCs w:val="22"/>
          <w:shd w:val="clear" w:color="auto" w:fill="FFFFFF"/>
        </w:rPr>
        <w:t>kommun</w:t>
      </w:r>
      <w:r w:rsidRPr="00A617C2">
        <w:rPr>
          <w:rFonts w:cs="Arial"/>
          <w:color w:val="000000"/>
          <w:szCs w:val="22"/>
          <w:shd w:val="clear" w:color="auto" w:fill="FFFFFF"/>
        </w:rPr>
        <w:t xml:space="preserve"> på</w:t>
      </w:r>
      <w:r>
        <w:rPr>
          <w:rFonts w:cs="Arial"/>
          <w:color w:val="000000"/>
          <w:szCs w:val="22"/>
          <w:shd w:val="clear" w:color="auto" w:fill="FFFFFF"/>
        </w:rPr>
        <w:t>pekar</w:t>
      </w:r>
      <w:r w:rsidRPr="00A617C2">
        <w:rPr>
          <w:rFonts w:cs="Arial"/>
          <w:color w:val="000000"/>
          <w:szCs w:val="22"/>
          <w:shd w:val="clear" w:color="auto" w:fill="FFFFFF"/>
        </w:rPr>
        <w:t xml:space="preserve"> vikten av att samordningsförbunden tar fram tydliga riktlinjer för digitalt deltagande</w:t>
      </w:r>
      <w:r>
        <w:rPr>
          <w:rFonts w:cs="Arial"/>
          <w:color w:val="000000"/>
          <w:szCs w:val="22"/>
          <w:shd w:val="clear" w:color="auto" w:fill="FFFFFF"/>
        </w:rPr>
        <w:t xml:space="preserve"> inför ikraftträdandet. Regeringen instämmer och bedömer att s</w:t>
      </w:r>
      <w:r w:rsidRPr="005B79AB">
        <w:rPr>
          <w:rFonts w:cs="Arial"/>
          <w:color w:val="000000"/>
          <w:szCs w:val="22"/>
          <w:shd w:val="clear" w:color="auto" w:fill="FFFFFF"/>
        </w:rPr>
        <w:t xml:space="preserve">ådana riktlinjer kan underlätta för det enskilda samordningsförbundet och ger förutsättningar att tydliggöra det som Göteborgs </w:t>
      </w:r>
      <w:r>
        <w:rPr>
          <w:rFonts w:cs="Arial"/>
          <w:color w:val="000000"/>
          <w:szCs w:val="22"/>
          <w:shd w:val="clear" w:color="auto" w:fill="FFFFFF"/>
        </w:rPr>
        <w:t>kommun</w:t>
      </w:r>
      <w:r w:rsidRPr="005B79AB">
        <w:rPr>
          <w:rFonts w:cs="Arial"/>
          <w:color w:val="000000"/>
          <w:szCs w:val="22"/>
          <w:shd w:val="clear" w:color="auto" w:fill="FFFFFF"/>
        </w:rPr>
        <w:t xml:space="preserve"> respektive Socialstyrelsen efterfrågar</w:t>
      </w:r>
      <w:r>
        <w:rPr>
          <w:rFonts w:cs="Arial"/>
          <w:color w:val="000000"/>
          <w:szCs w:val="22"/>
          <w:shd w:val="clear" w:color="auto" w:fill="FFFFFF"/>
        </w:rPr>
        <w:t xml:space="preserve">. </w:t>
      </w:r>
    </w:p>
    <w:p w14:paraId="3DC018AD" w14:textId="63EA4EB1" w:rsidR="00B93CD7" w:rsidRDefault="00E154A5" w:rsidP="004658B7">
      <w:pPr>
        <w:pStyle w:val="Brdtextmedindrag"/>
      </w:pPr>
      <w:r w:rsidRPr="001669C1">
        <w:t>I motsats till bestämmelserna i KL föreslås inte att samtliga deltagare ska kunna se och höra varandra. I förarbetena till KL förtydligas att med denna reglering avses att distansdeltagare måste kunna se samtliga andra deltagare (prop.</w:t>
      </w:r>
      <w:r>
        <w:t> </w:t>
      </w:r>
      <w:r w:rsidRPr="001669C1">
        <w:t>2013/14:5</w:t>
      </w:r>
      <w:r>
        <w:t> </w:t>
      </w:r>
      <w:r w:rsidRPr="001669C1">
        <w:t>s.</w:t>
      </w:r>
      <w:r>
        <w:t> </w:t>
      </w:r>
      <w:r w:rsidRPr="001669C1">
        <w:t>98 och prop.</w:t>
      </w:r>
      <w:r>
        <w:t> </w:t>
      </w:r>
      <w:r w:rsidRPr="001669C1">
        <w:t>2016/17:171</w:t>
      </w:r>
      <w:r>
        <w:t> </w:t>
      </w:r>
      <w:r w:rsidRPr="001669C1">
        <w:t>s.</w:t>
      </w:r>
      <w:r>
        <w:t> </w:t>
      </w:r>
      <w:r w:rsidRPr="001669C1">
        <w:t>334</w:t>
      </w:r>
      <w:r>
        <w:t> </w:t>
      </w:r>
      <w:r w:rsidRPr="001669C1">
        <w:t>f.)</w:t>
      </w:r>
      <w:r>
        <w:t>.</w:t>
      </w:r>
      <w:r w:rsidRPr="001669C1">
        <w:t xml:space="preserve"> Ett sådant krav bedöms inte behövas för deltagande vid styrelsemöten i sam</w:t>
      </w:r>
      <w:r w:rsidR="00061D26">
        <w:softHyphen/>
      </w:r>
      <w:r w:rsidRPr="001669C1">
        <w:t>ordningsförbunden. Styrelsen består som nämnts tidigare av en be</w:t>
      </w:r>
      <w:r>
        <w:softHyphen/>
      </w:r>
      <w:r w:rsidRPr="001669C1">
        <w:t>gränsad grupp personer som lätt</w:t>
      </w:r>
      <w:r>
        <w:t xml:space="preserve"> bör kunna</w:t>
      </w:r>
      <w:r w:rsidRPr="001669C1">
        <w:t xml:space="preserve"> identifiera varandra. </w:t>
      </w:r>
      <w:r w:rsidRPr="00AA7DDC">
        <w:rPr>
          <w:i/>
          <w:iCs/>
        </w:rPr>
        <w:t>Försäkringskassan</w:t>
      </w:r>
      <w:r w:rsidRPr="00253F41">
        <w:t xml:space="preserve"> önskar ett tydliggörande </w:t>
      </w:r>
      <w:r>
        <w:t xml:space="preserve">av </w:t>
      </w:r>
      <w:r w:rsidRPr="00253F41">
        <w:t>att det ställs krav på att samtliga deltagare ska kunna höra varandra vid styrelsesammanträden där deltagande på distans förekommer</w:t>
      </w:r>
      <w:r>
        <w:t xml:space="preserve"> för att alla ska kunna sägas delta på samma villkor</w:t>
      </w:r>
      <w:r w:rsidRPr="00253F41">
        <w:t xml:space="preserve">. </w:t>
      </w:r>
      <w:r w:rsidRPr="00781D50">
        <w:t>För att samtliga deltagare ska kunna anses delta på lika villkor krävs att ljud- och bildkvaliteten är stabil och av hög kvalitet. Den som deltar på distans måste också ha möjlighet att ta del av handlingar som delas ut vid mötet och kunna delta i avgöranden av ärenden, också i det fall ärenden avgörs genom omröstning. Om den som deltar på distans inte kan vara fullt ut delaktig i alla de ärenden som behandlas vid styrelsemötet</w:t>
      </w:r>
      <w:r>
        <w:t xml:space="preserve">, </w:t>
      </w:r>
      <w:r w:rsidRPr="00781D50">
        <w:t>kan delta</w:t>
      </w:r>
      <w:r w:rsidR="00061D26">
        <w:softHyphen/>
      </w:r>
      <w:r w:rsidRPr="00781D50">
        <w:t xml:space="preserve">gandet inte anses ske på lika villkor. </w:t>
      </w:r>
      <w:r w:rsidRPr="001669C1">
        <w:t xml:space="preserve">För att </w:t>
      </w:r>
      <w:r>
        <w:t>anses</w:t>
      </w:r>
      <w:r w:rsidRPr="001669C1">
        <w:t xml:space="preserve"> delta på lika villkor </w:t>
      </w:r>
      <w:r>
        <w:t>bör samtliga deltagare kunna höra varandra och kunna</w:t>
      </w:r>
      <w:r w:rsidDel="009B54A1">
        <w:t xml:space="preserve"> </w:t>
      </w:r>
      <w:r w:rsidRPr="001669C1">
        <w:t xml:space="preserve">identifiera vem som yttrar sig. Det </w:t>
      </w:r>
      <w:r>
        <w:t xml:space="preserve">bör vidare </w:t>
      </w:r>
      <w:r w:rsidRPr="001669C1">
        <w:t>kräv</w:t>
      </w:r>
      <w:r>
        <w:t>a</w:t>
      </w:r>
      <w:r w:rsidRPr="001669C1">
        <w:t xml:space="preserve">s att distansdeltagaren själv </w:t>
      </w:r>
      <w:r>
        <w:t>kan</w:t>
      </w:r>
      <w:r w:rsidRPr="001669C1">
        <w:t xml:space="preserve"> yttra sig</w:t>
      </w:r>
      <w:r>
        <w:t>,</w:t>
      </w:r>
      <w:r w:rsidRPr="001669C1">
        <w:t xml:space="preserve"> bli identifierad och hörd av samtliga andra deltagare. När deltagande sker enligt huvudregeln, med både ljud- och bildöverföring, </w:t>
      </w:r>
      <w:r>
        <w:t>bör</w:t>
      </w:r>
      <w:r w:rsidRPr="001669C1">
        <w:t xml:space="preserve"> den som talar och deltar via distans vara synlig för övriga deltagare samt ha möjlighet att se den som talar för tillfället. Om ljud- eller bildkvaliteten försämras eller förbindelsen bryts mer varaktigt, </w:t>
      </w:r>
      <w:r>
        <w:t xml:space="preserve">bör det ankomma på </w:t>
      </w:r>
      <w:r w:rsidRPr="001669C1">
        <w:t>styrelseord</w:t>
      </w:r>
      <w:r w:rsidR="00061D26">
        <w:softHyphen/>
      </w:r>
      <w:r w:rsidRPr="001669C1">
        <w:t xml:space="preserve">föranden att </w:t>
      </w:r>
      <w:r>
        <w:t xml:space="preserve">säkerställa att </w:t>
      </w:r>
      <w:r w:rsidRPr="001669C1">
        <w:t>situationen hanteras på lämpligt sätt.</w:t>
      </w:r>
      <w:r w:rsidDel="0085705A">
        <w:rPr>
          <w:rFonts w:asciiTheme="minorHAnsi" w:hAnsiTheme="minorHAnsi"/>
        </w:rPr>
        <w:t xml:space="preserve"> </w:t>
      </w:r>
      <w:r>
        <w:t>Det kan ske genom att en ersättare kan komma att tjänstgöra i stället för den distansdeltagande ledamoten. Om kraven på beslutsförhet är uppfyllda även utan den distansdeltagande ledamoten, kan samman</w:t>
      </w:r>
      <w:r>
        <w:softHyphen/>
        <w:t>trädet fortsätta utan denne. Ett sammanträde kan i vissa fall även behöva ajourneras tills en förbindelse av sådan kvalitet har återupprättats att alla åter kan anses delta på lika villkor. Om flera av de distans</w:t>
      </w:r>
      <w:r>
        <w:softHyphen/>
        <w:t>deltagande ledamöterna tappar kontakten, kan det medföra att samman</w:t>
      </w:r>
      <w:r>
        <w:softHyphen/>
        <w:t xml:space="preserve">trädet måste avslutas. </w:t>
      </w:r>
    </w:p>
    <w:p w14:paraId="0D7F6A3C" w14:textId="1D5EB16A" w:rsidR="00B93CD7" w:rsidRDefault="00E154A5" w:rsidP="00B93CD7">
      <w:pPr>
        <w:pStyle w:val="Brdtextmedindrag"/>
      </w:pPr>
      <w:r>
        <w:t>Förvaltningsrätten i Luleå har i en dom uttalat att det faktum att de distansdeltagande ledamöterna inte vid något tillfälle kunnat se övriga ledamöter i sammanträdeslokalen inneburit en sådan brist att de grund</w:t>
      </w:r>
      <w:r w:rsidR="00061D26">
        <w:softHyphen/>
      </w:r>
      <w:r>
        <w:lastRenderedPageBreak/>
        <w:t xml:space="preserve">läggande kraven för distansdeltagande inte kunde anses uppfyllda </w:t>
      </w:r>
      <w:r w:rsidDel="00926161">
        <w:t>(</w:t>
      </w:r>
      <w:r>
        <w:t xml:space="preserve">mål nr 2620–20 och 2661–20). </w:t>
      </w:r>
      <w:bookmarkStart w:id="21" w:name="_Hlk81819274"/>
      <w:r>
        <w:t>Frågan gällde l</w:t>
      </w:r>
      <w:r w:rsidRPr="00BC4EA8">
        <w:t xml:space="preserve">aglighetsprövning </w:t>
      </w:r>
      <w:r>
        <w:t>av ett antal beslut som kommunfullmäktige fattat då vissa ledamöter deltog på distans.</w:t>
      </w:r>
      <w:bookmarkEnd w:id="21"/>
      <w:r>
        <w:t xml:space="preserve"> </w:t>
      </w:r>
      <w:r w:rsidRPr="00436CE3">
        <w:t>Domstolen fann i dessa fall att besluten som fattats av kommunfullmäktige kan upphävas med stöd av bestämmelserna i 13</w:t>
      </w:r>
      <w:r>
        <w:t> </w:t>
      </w:r>
      <w:r w:rsidRPr="00436CE3">
        <w:t>kap. KL</w:t>
      </w:r>
      <w:r>
        <w:t>.</w:t>
      </w:r>
      <w:r w:rsidRPr="00436CE3">
        <w:t xml:space="preserve"> </w:t>
      </w:r>
      <w:r w:rsidRPr="00A971CE">
        <w:t>Av d</w:t>
      </w:r>
      <w:r>
        <w:t>omen</w:t>
      </w:r>
      <w:r w:rsidRPr="00A971CE">
        <w:t xml:space="preserve"> fram</w:t>
      </w:r>
      <w:r>
        <w:softHyphen/>
      </w:r>
      <w:r w:rsidRPr="00A971CE">
        <w:t>går att förvaltningsrätten lägger stor vikt vid ordalydelsen i 5</w:t>
      </w:r>
      <w:r>
        <w:t> </w:t>
      </w:r>
      <w:r w:rsidRPr="00A971CE">
        <w:t>kap. 16</w:t>
      </w:r>
      <w:r>
        <w:t> </w:t>
      </w:r>
      <w:r w:rsidRPr="00A971CE">
        <w:t>§ KL</w:t>
      </w:r>
      <w:r>
        <w:t>. Domen överklagades till Kammarrätten i Sundsvall som i en dom med</w:t>
      </w:r>
      <w:r>
        <w:softHyphen/>
        <w:t>delad 2021-06-14 instämde i förvalt</w:t>
      </w:r>
      <w:r>
        <w:softHyphen/>
        <w:t>ningsrättens bedömning och avslog överklagandet (m</w:t>
      </w:r>
      <w:r w:rsidRPr="00104CFF">
        <w:t>ål nr 276–</w:t>
      </w:r>
      <w:proofErr w:type="gramStart"/>
      <w:r w:rsidRPr="00104CFF">
        <w:t>277-21</w:t>
      </w:r>
      <w:proofErr w:type="gramEnd"/>
      <w:r>
        <w:t>).</w:t>
      </w:r>
    </w:p>
    <w:p w14:paraId="6C1B3AEA" w14:textId="6C8839E4" w:rsidR="00B93CD7" w:rsidRPr="00BE650D" w:rsidRDefault="00E154A5" w:rsidP="00B93CD7">
      <w:pPr>
        <w:pStyle w:val="Brdtextmedindrag"/>
      </w:pPr>
      <w:r>
        <w:t xml:space="preserve">Även i </w:t>
      </w:r>
      <w:proofErr w:type="spellStart"/>
      <w:r>
        <w:t>finsam</w:t>
      </w:r>
      <w:proofErr w:type="spellEnd"/>
      <w:r>
        <w:t>-lagen finns bestämmelser om överklagande av ett sam</w:t>
      </w:r>
      <w:r w:rsidR="00061D26">
        <w:softHyphen/>
      </w:r>
      <w:r>
        <w:t xml:space="preserve">ordningsförbunds beslut. I 28 § </w:t>
      </w:r>
      <w:proofErr w:type="spellStart"/>
      <w:r>
        <w:t>finsam</w:t>
      </w:r>
      <w:proofErr w:type="spellEnd"/>
      <w:r>
        <w:t>-lagen anges att ett samord</w:t>
      </w:r>
      <w:r>
        <w:softHyphen/>
        <w:t>nings</w:t>
      </w:r>
      <w:r w:rsidR="00061D26">
        <w:softHyphen/>
      </w:r>
      <w:r>
        <w:t xml:space="preserve">förbunds beslut med motsvarande tillämpning av bestämmelserna enligt 13 kap. KL får överklagas av den som är medlem i en kommun eller region som ingår i förbundet. Nationella rådet för finansiell samordning har </w:t>
      </w:r>
      <w:proofErr w:type="gramStart"/>
      <w:r>
        <w:t>bl.a.</w:t>
      </w:r>
      <w:proofErr w:type="gramEnd"/>
      <w:r>
        <w:t xml:space="preserve"> i ljuset av förvaltningsrättens prövning i mål 2620–20 och 2661</w:t>
      </w:r>
      <w:r>
        <w:noBreakHyphen/>
        <w:t xml:space="preserve">20, och som framgår ovan, framhållit att samordningsförbunden gärna ser att det ska vara möjligt att kunna delta i styrelsemöten enbart via ljudöverföring. </w:t>
      </w:r>
      <w:bookmarkStart w:id="22" w:name="_Hlk80608967"/>
      <w:r>
        <w:t>Göteborgs kommun efterfrågar</w:t>
      </w:r>
      <w:r w:rsidRPr="005B5BF9">
        <w:t xml:space="preserve"> ett förtydligande </w:t>
      </w:r>
      <w:r>
        <w:t>av</w:t>
      </w:r>
      <w:r w:rsidRPr="005B5BF9">
        <w:t xml:space="preserve"> om det är för att kunna fatta giltiga beslut som förutsättningarna för distans</w:t>
      </w:r>
      <w:r>
        <w:softHyphen/>
      </w:r>
      <w:r w:rsidRPr="005B5BF9">
        <w:t>deltagande ska vara uppfyllda eller om det är för att kunna hålla samman</w:t>
      </w:r>
      <w:r>
        <w:softHyphen/>
      </w:r>
      <w:r w:rsidRPr="005B5BF9">
        <w:t>träden över huvud tage</w:t>
      </w:r>
      <w:r>
        <w:t>t</w:t>
      </w:r>
      <w:bookmarkEnd w:id="22"/>
      <w:r>
        <w:t>. Frågan är ställd mot bakgrund av att det skulle kunna påverka möj</w:t>
      </w:r>
      <w:r w:rsidR="00061D26">
        <w:softHyphen/>
      </w:r>
      <w:r>
        <w:t>ligheten att överklaga ett beslut. Förslaget i bestäm</w:t>
      </w:r>
      <w:r>
        <w:softHyphen/>
        <w:t xml:space="preserve">melsen till en ny 19 a § i </w:t>
      </w:r>
      <w:proofErr w:type="spellStart"/>
      <w:r>
        <w:t>finsam</w:t>
      </w:r>
      <w:proofErr w:type="spellEnd"/>
      <w:r>
        <w:t>-lagen innebär att vissa krav ställs för att en ledamot eller en ersät</w:t>
      </w:r>
      <w:r w:rsidR="00061D26">
        <w:softHyphen/>
      </w:r>
      <w:r>
        <w:t>tare som deltar på distans ska anses vara när</w:t>
      </w:r>
      <w:r>
        <w:softHyphen/>
        <w:t>varande vid mötet. Vilka ledamöter som anses vara närvarande, eller ersättare i de fall dessa kan komma att under mötet få träda in som ordinarie ledamot, har direkt på</w:t>
      </w:r>
      <w:r w:rsidR="00061D26">
        <w:softHyphen/>
      </w:r>
      <w:r>
        <w:t xml:space="preserve">verkan på styrelsens beslutsförhet och möjlighet att fatta giltiga beslut. </w:t>
      </w:r>
    </w:p>
    <w:p w14:paraId="6BB008E8" w14:textId="77777777" w:rsidR="00B93CD7" w:rsidRPr="00B32CC2" w:rsidRDefault="00E154A5" w:rsidP="00B93CD7">
      <w:pPr>
        <w:pStyle w:val="Rubrik5utannumrering"/>
      </w:pPr>
      <w:bookmarkStart w:id="23" w:name="_Hlk76054166"/>
      <w:r>
        <w:t>B</w:t>
      </w:r>
      <w:r w:rsidRPr="00B32CC2">
        <w:t>ehandling av personuppgifter</w:t>
      </w:r>
      <w:bookmarkEnd w:id="23"/>
      <w:r>
        <w:t xml:space="preserve"> och sekretess</w:t>
      </w:r>
    </w:p>
    <w:p w14:paraId="5B52ADAE" w14:textId="6D4A1C4F" w:rsidR="00B93CD7" w:rsidRPr="001669C1" w:rsidRDefault="00E154A5" w:rsidP="00B93CD7">
      <w:pPr>
        <w:pStyle w:val="Brdtextmedindrag"/>
        <w:ind w:firstLine="0"/>
      </w:pPr>
      <w:r w:rsidRPr="001669C1">
        <w:t>Om någon deltar i ett sammanträde genom att ljud och bild överförs elektroniskt</w:t>
      </w:r>
      <w:r>
        <w:t>,</w:t>
      </w:r>
      <w:r w:rsidRPr="001669C1">
        <w:t xml:space="preserve"> innebär det en automatiserad behandling av personuppgifter. Bestämmelser om behandling av personuppgifter finns i Europaparla</w:t>
      </w:r>
      <w:r w:rsidR="00061D26">
        <w:softHyphen/>
      </w:r>
      <w:r w:rsidRPr="001669C1">
        <w:t>mentets och rådets förordning (EU) 2016/679 av den 27</w:t>
      </w:r>
      <w:r>
        <w:t> </w:t>
      </w:r>
      <w:r w:rsidRPr="001669C1">
        <w:t>april 2016 om skydd för fysiska personer med avseende på behandling av personupp</w:t>
      </w:r>
      <w:r w:rsidR="00061D26">
        <w:softHyphen/>
      </w:r>
      <w:r w:rsidRPr="001669C1">
        <w:t>gifter och om det fria flödet av sådana uppgifter och om upphävande av direktiv 95/46/EG (allmän dataskyddsförordning), här benämnd EU:s dataskyddsförordning, och lagen (</w:t>
      </w:r>
      <w:bookmarkStart w:id="24" w:name="_Hlk80602166"/>
      <w:r w:rsidRPr="001669C1">
        <w:t>2018:218</w:t>
      </w:r>
      <w:bookmarkEnd w:id="24"/>
      <w:r w:rsidRPr="001669C1">
        <w:t>) med komp</w:t>
      </w:r>
      <w:r>
        <w:softHyphen/>
      </w:r>
      <w:r w:rsidRPr="001669C1">
        <w:t>letterande bestäm</w:t>
      </w:r>
      <w:r w:rsidR="00061D26">
        <w:softHyphen/>
      </w:r>
      <w:r w:rsidRPr="001669C1">
        <w:t>melser till EU:s dataskyddsförordning. I artikel</w:t>
      </w:r>
      <w:r>
        <w:t> </w:t>
      </w:r>
      <w:r w:rsidRPr="001669C1">
        <w:t>5 i EU:s dataskydds</w:t>
      </w:r>
      <w:r w:rsidR="00061D26">
        <w:softHyphen/>
      </w:r>
      <w:r w:rsidRPr="001669C1">
        <w:t>förordning anges principer för behandling av personupp</w:t>
      </w:r>
      <w:r>
        <w:softHyphen/>
      </w:r>
      <w:r w:rsidRPr="001669C1">
        <w:t>gifter, bland annat ska sådana uppgifter samlas in för särskilda, uttryckligt angivna och berät</w:t>
      </w:r>
      <w:r w:rsidR="00061D26">
        <w:softHyphen/>
      </w:r>
      <w:r w:rsidRPr="001669C1">
        <w:t>tigade ändamål och inte senare behandlas på ett sätt som är oförenligt med dessa ändamål. I artikel</w:t>
      </w:r>
      <w:r>
        <w:t> </w:t>
      </w:r>
      <w:r w:rsidRPr="001669C1">
        <w:t>6.1 anges att behandling av personuppgifter är lag</w:t>
      </w:r>
      <w:r w:rsidR="00061D26">
        <w:softHyphen/>
      </w:r>
      <w:r w:rsidRPr="001669C1">
        <w:t>lig endast om vissa villkor är uppfyllda. För behandling av personuppgifter vid styrelsemöten på distans i samord</w:t>
      </w:r>
      <w:r>
        <w:softHyphen/>
      </w:r>
      <w:r w:rsidRPr="001669C1">
        <w:t>ningsförbunden är det villkoret i artikel</w:t>
      </w:r>
      <w:r>
        <w:t> </w:t>
      </w:r>
      <w:r w:rsidRPr="001669C1">
        <w:t>6.1</w:t>
      </w:r>
      <w:r>
        <w:t> </w:t>
      </w:r>
      <w:r w:rsidRPr="001669C1">
        <w:t>e som främst aktualiseras, dvs</w:t>
      </w:r>
      <w:r>
        <w:t>.</w:t>
      </w:r>
      <w:r w:rsidRPr="001669C1">
        <w:t xml:space="preserve"> om behandlingen är nödvändig för att utföra en uppgift av allmänt intresse. </w:t>
      </w:r>
    </w:p>
    <w:p w14:paraId="0DDDE0BA" w14:textId="1C9326E4" w:rsidR="00B93CD7" w:rsidRPr="001669C1" w:rsidRDefault="00E154A5" w:rsidP="00B93CD7">
      <w:pPr>
        <w:pStyle w:val="Brdtextmedindrag"/>
      </w:pPr>
      <w:r w:rsidRPr="001669C1">
        <w:t xml:space="preserve">De personuppgifter som behöver behandlas vid styrelsemöten på distans är </w:t>
      </w:r>
      <w:r>
        <w:t xml:space="preserve">framför allt </w:t>
      </w:r>
      <w:r w:rsidRPr="001669C1">
        <w:t xml:space="preserve">uppgifter om deltagarna på mötet, </w:t>
      </w:r>
      <w:bookmarkStart w:id="25" w:name="_Hlk85455587"/>
      <w:proofErr w:type="gramStart"/>
      <w:r w:rsidRPr="001669C1">
        <w:t>t.ex.</w:t>
      </w:r>
      <w:proofErr w:type="gramEnd"/>
      <w:r w:rsidRPr="001669C1">
        <w:t xml:space="preserve"> namn på ledamöter</w:t>
      </w:r>
      <w:r>
        <w:t xml:space="preserve">, </w:t>
      </w:r>
      <w:r w:rsidRPr="001669C1">
        <w:t>ersättare och deras IP-adresser</w:t>
      </w:r>
      <w:bookmarkEnd w:id="25"/>
      <w:r w:rsidRPr="001669C1">
        <w:t xml:space="preserve">. Behandling av dessa personuppgifter får anses vara nödvändig för att utföra en uppgift av allmänt intresse enligt </w:t>
      </w:r>
      <w:r w:rsidRPr="001669C1">
        <w:lastRenderedPageBreak/>
        <w:t>artikel</w:t>
      </w:r>
      <w:r>
        <w:t> </w:t>
      </w:r>
      <w:r w:rsidRPr="001669C1">
        <w:t>6.1 e i EU:s dataskyddsförordning. Enligt artikel</w:t>
      </w:r>
      <w:r>
        <w:t> </w:t>
      </w:r>
      <w:r w:rsidRPr="001669C1">
        <w:t xml:space="preserve">6.3 ska grunden för behandlingen (i det fall grunden utgörs av punkt 1 c eller e) fastställas i enlighet med unionsrätten eller nationell rätt. I 19 § </w:t>
      </w:r>
      <w:proofErr w:type="spellStart"/>
      <w:r w:rsidRPr="001669C1">
        <w:t>finsam</w:t>
      </w:r>
      <w:proofErr w:type="spellEnd"/>
      <w:r w:rsidRPr="001669C1">
        <w:t>-lagen anges att styrelsemöten ska hållas i samordningsförbunden. Enligt förarbetena till lagen med kompletterande bestämmelser till EU:s dataskydds</w:t>
      </w:r>
      <w:r>
        <w:softHyphen/>
      </w:r>
      <w:r w:rsidRPr="001669C1">
        <w:t>för</w:t>
      </w:r>
      <w:r w:rsidR="00061D26">
        <w:softHyphen/>
      </w:r>
      <w:r w:rsidRPr="001669C1">
        <w:t>ordning kan en behandling anses nödvändig och därmed tillåten enligt artikel</w:t>
      </w:r>
      <w:r>
        <w:t> </w:t>
      </w:r>
      <w:r w:rsidRPr="001669C1">
        <w:t>6 om behandlingen leder till effektivitetsvinster (prop.</w:t>
      </w:r>
      <w:r>
        <w:t> </w:t>
      </w:r>
      <w:r w:rsidRPr="001669C1">
        <w:t>2017/18:105</w:t>
      </w:r>
      <w:r>
        <w:t> </w:t>
      </w:r>
      <w:r w:rsidRPr="001669C1">
        <w:t>s.</w:t>
      </w:r>
      <w:r>
        <w:t> </w:t>
      </w:r>
      <w:r w:rsidRPr="001669C1">
        <w:t>189). Den behandling av personuppgifter som ett styrelsemöte på distans innebär bedöms vidare vara proportionell mot det mål som eftersträvas om ett förenklat, mer effektivt och hållbart del</w:t>
      </w:r>
      <w:r>
        <w:softHyphen/>
      </w:r>
      <w:r w:rsidRPr="001669C1">
        <w:t>ta</w:t>
      </w:r>
      <w:r w:rsidR="00061D26">
        <w:softHyphen/>
      </w:r>
      <w:r w:rsidRPr="001669C1">
        <w:t>gande i samordnings</w:t>
      </w:r>
      <w:r>
        <w:softHyphen/>
      </w:r>
      <w:r w:rsidRPr="001669C1">
        <w:t xml:space="preserve">förbundens styrelsemöten för ledamöter och ersättare. </w:t>
      </w:r>
    </w:p>
    <w:p w14:paraId="1403045C" w14:textId="24B365FC" w:rsidR="00B93CD7" w:rsidRDefault="00E154A5" w:rsidP="00B93CD7">
      <w:pPr>
        <w:pStyle w:val="Brdtextmedindrag"/>
      </w:pPr>
      <w:r w:rsidRPr="001F1257">
        <w:rPr>
          <w:i/>
          <w:iCs/>
        </w:rPr>
        <w:t>Integritets</w:t>
      </w:r>
      <w:r>
        <w:rPr>
          <w:i/>
          <w:iCs/>
        </w:rPr>
        <w:t>skydds</w:t>
      </w:r>
      <w:r w:rsidRPr="001F1257">
        <w:rPr>
          <w:i/>
          <w:iCs/>
        </w:rPr>
        <w:t>myndigheten</w:t>
      </w:r>
      <w:r w:rsidRPr="00C0283C">
        <w:t xml:space="preserve"> framför att det inte med säkerhet går att konstatera att det inte finns behov av att behandla särskilda kategorier av personuppgifter enligt artikel</w:t>
      </w:r>
      <w:r>
        <w:t> </w:t>
      </w:r>
      <w:r w:rsidRPr="00C0283C">
        <w:t>9 i EU:s dataskyddsförordning på samord</w:t>
      </w:r>
      <w:r>
        <w:softHyphen/>
      </w:r>
      <w:r w:rsidRPr="00C0283C">
        <w:t>ningsförbundens styrelsemöten</w:t>
      </w:r>
      <w:r>
        <w:t xml:space="preserve">. </w:t>
      </w:r>
      <w:r w:rsidRPr="001F1257">
        <w:rPr>
          <w:i/>
          <w:iCs/>
        </w:rPr>
        <w:t>Försäkringskassan</w:t>
      </w:r>
      <w:r>
        <w:t xml:space="preserve"> påpekar i sitt re</w:t>
      </w:r>
      <w:r>
        <w:softHyphen/>
        <w:t>missvar att det</w:t>
      </w:r>
      <w:r w:rsidRPr="00303723">
        <w:t xml:space="preserve"> inte</w:t>
      </w:r>
      <w:r>
        <w:t xml:space="preserve"> kan</w:t>
      </w:r>
      <w:r w:rsidRPr="00303723">
        <w:t xml:space="preserve"> uteslutas att känsliga</w:t>
      </w:r>
      <w:r>
        <w:t xml:space="preserve"> personuppgifter</w:t>
      </w:r>
      <w:r w:rsidRPr="00303723">
        <w:t xml:space="preserve"> </w:t>
      </w:r>
      <w:r>
        <w:t xml:space="preserve">kan komma att </w:t>
      </w:r>
      <w:r w:rsidRPr="00303723">
        <w:t>behandlas på styrelsemöten</w:t>
      </w:r>
      <w:r>
        <w:t>. De känsliga uppgifter som då kan komma att behandlas är enligt Försäkringskassan uppgifter</w:t>
      </w:r>
      <w:r w:rsidRPr="00303723">
        <w:t xml:space="preserve"> om personer som arbe</w:t>
      </w:r>
      <w:r w:rsidR="00061D26">
        <w:softHyphen/>
      </w:r>
      <w:r w:rsidRPr="00303723">
        <w:t>tar i förbundet</w:t>
      </w:r>
      <w:r>
        <w:t xml:space="preserve">. Regeringen instämmer i att det inte går att utesluta att sådana känsliga uppgifter om </w:t>
      </w:r>
      <w:proofErr w:type="gramStart"/>
      <w:r>
        <w:t>t.ex.</w:t>
      </w:r>
      <w:proofErr w:type="gramEnd"/>
      <w:r>
        <w:t xml:space="preserve"> anställdas hälsa kan komma att behand</w:t>
      </w:r>
      <w:r w:rsidR="00061D26">
        <w:softHyphen/>
      </w:r>
      <w:r>
        <w:t xml:space="preserve">las på </w:t>
      </w:r>
      <w:r w:rsidRPr="00D77248">
        <w:t xml:space="preserve">samordningsförbundens styrelsemöten </w:t>
      </w:r>
      <w:r>
        <w:t>även om det måste anses sällsynt. Enligt artikel 9</w:t>
      </w:r>
      <w:r w:rsidRPr="001669C1" w:rsidDel="00303723">
        <w:t xml:space="preserve"> </w:t>
      </w:r>
      <w:r w:rsidDel="00303723">
        <w:t xml:space="preserve">i </w:t>
      </w:r>
      <w:r>
        <w:t>dataskyddsförordningen är det förbjudet</w:t>
      </w:r>
      <w:r w:rsidRPr="001669C1" w:rsidDel="00303723">
        <w:t xml:space="preserve"> </w:t>
      </w:r>
      <w:r w:rsidRPr="001669C1">
        <w:t>att behandla sådana särskilda kategorier av personuppgifter</w:t>
      </w:r>
      <w:r w:rsidRPr="001669C1" w:rsidDel="006D4359">
        <w:t xml:space="preserve"> </w:t>
      </w:r>
      <w:r>
        <w:t>utan stöd av någon av punkterna i artikel 9.2. I de fall som känsliga personuppgifter skulle komma att behandlas rör det sig om uppgifter som hanteras med anledning av ett anställningsförhållande. Stöd för behandlingen av person</w:t>
      </w:r>
      <w:r w:rsidR="00061D26">
        <w:softHyphen/>
      </w:r>
      <w:r>
        <w:t>uppgifter bör därmed finnas i artikel 9.2 b som anger att behandling som är nödvändig för att fullgöra skyldigheter inom arbetsrätten och på områ</w:t>
      </w:r>
      <w:r w:rsidR="00061D26">
        <w:softHyphen/>
      </w:r>
      <w:r>
        <w:t>dena social trygghet och socialt skydd är tillåten. Stöd bör vidare finnas i 3 kap. 2 § lagen</w:t>
      </w:r>
      <w:r w:rsidRPr="005F1EAB">
        <w:t xml:space="preserve"> (2018:218) med kompletterande bestämmelser till EU:s dataskyddsförordning</w:t>
      </w:r>
      <w:r>
        <w:t xml:space="preserve">. </w:t>
      </w:r>
      <w:r w:rsidRPr="00D5260D">
        <w:t>Regeringen förutsätter att samordningsför</w:t>
      </w:r>
      <w:r>
        <w:softHyphen/>
      </w:r>
      <w:r w:rsidRPr="00D5260D">
        <w:t>bunden</w:t>
      </w:r>
      <w:r>
        <w:t xml:space="preserve"> såsom personuppgiftsansvariga tillser att styrelsen </w:t>
      </w:r>
      <w:r w:rsidRPr="00D5260D">
        <w:t>inte behandlar person</w:t>
      </w:r>
      <w:r w:rsidR="00061D26">
        <w:softHyphen/>
      </w:r>
      <w:r w:rsidRPr="00D5260D">
        <w:t>uppgifter på ett sätt som strider mot EU:s data</w:t>
      </w:r>
      <w:r>
        <w:softHyphen/>
      </w:r>
      <w:r w:rsidRPr="00D5260D">
        <w:t>skyddsförordning eller övrig reglering på området.</w:t>
      </w:r>
      <w:r w:rsidRPr="00D5260D" w:rsidDel="00C0283C">
        <w:t xml:space="preserve"> </w:t>
      </w:r>
      <w:r>
        <w:t xml:space="preserve"> </w:t>
      </w:r>
    </w:p>
    <w:p w14:paraId="52CAE728" w14:textId="669A0F5D" w:rsidR="00B93CD7" w:rsidRPr="001669C1" w:rsidRDefault="00E154A5" w:rsidP="004658B7">
      <w:pPr>
        <w:pStyle w:val="Brdtextmedindrag"/>
      </w:pPr>
      <w:r>
        <w:t>D</w:t>
      </w:r>
      <w:r w:rsidRPr="001669C1">
        <w:t xml:space="preserve">e krav som ställs i EU:s dataskyddsförordning avseende säkerhet för personuppgifter </w:t>
      </w:r>
      <w:r>
        <w:t xml:space="preserve">ska </w:t>
      </w:r>
      <w:r w:rsidRPr="001669C1">
        <w:t>kunna uppfyllas. De tekniska system som används vid deltagande på distans kan komma att innebära behandling av person</w:t>
      </w:r>
      <w:r>
        <w:softHyphen/>
      </w:r>
      <w:r w:rsidRPr="001669C1">
        <w:t>upp</w:t>
      </w:r>
      <w:r w:rsidR="00061D26">
        <w:softHyphen/>
      </w:r>
      <w:r w:rsidRPr="001669C1">
        <w:t xml:space="preserve">gifter hos leverantören av systemet, antingen för mellanlagring eller för längre tid. </w:t>
      </w:r>
      <w:r w:rsidRPr="00A944EE">
        <w:t>Av artikel</w:t>
      </w:r>
      <w:r>
        <w:t> </w:t>
      </w:r>
      <w:r w:rsidRPr="00A944EE">
        <w:t xml:space="preserve">32 i </w:t>
      </w:r>
      <w:r>
        <w:t xml:space="preserve">EU:s </w:t>
      </w:r>
      <w:r w:rsidRPr="00A944EE">
        <w:t>dataskyddsförordning framgår att den personuppgiftsansvarige ska vidta lämpliga tekniska och organisatoriska åtgärder för att säkerställa en säkerhetsnivå som är lämplig för behand</w:t>
      </w:r>
      <w:r>
        <w:softHyphen/>
      </w:r>
      <w:r w:rsidRPr="00A944EE">
        <w:t>lingen av personuppgifter. En risk- och sårbarhetsanalys ska utföras för att avgöra om det ens är möjligt att använda sig av den erbjudna tekniska lös</w:t>
      </w:r>
      <w:r w:rsidR="00061D26">
        <w:softHyphen/>
      </w:r>
      <w:r w:rsidRPr="00A944EE">
        <w:t xml:space="preserve">ningen, vilken säkerhetsnivå som är lämplig för behandlingen och vilka åtgärder som måste vidtas. </w:t>
      </w:r>
      <w:r>
        <w:t>Att t</w:t>
      </w:r>
      <w:r w:rsidRPr="00007C4A">
        <w:t>eckna avtal och följa upp dessa i syfte att säkra att de säkerhetsåtgärder som följer av dataskyddsförordningen upp</w:t>
      </w:r>
      <w:r w:rsidR="00061D26">
        <w:softHyphen/>
      </w:r>
      <w:r w:rsidRPr="00007C4A">
        <w:t>rätthålls</w:t>
      </w:r>
      <w:r>
        <w:t xml:space="preserve"> är en annan central del</w:t>
      </w:r>
      <w:r w:rsidRPr="00007C4A">
        <w:t>.</w:t>
      </w:r>
      <w:r>
        <w:t xml:space="preserve"> I enlighet med artikel 44 i EU:s data</w:t>
      </w:r>
      <w:r w:rsidR="00061D26">
        <w:softHyphen/>
      </w:r>
      <w:r>
        <w:t xml:space="preserve">skyddsförordning får </w:t>
      </w:r>
      <w:r w:rsidRPr="001669C1">
        <w:t xml:space="preserve">personuppgifter </w:t>
      </w:r>
      <w:r>
        <w:t>som är under behandling enbart överföras till tredjeland om villkoren i EU:s dataskyddsförordning är upp</w:t>
      </w:r>
      <w:r w:rsidR="00061D26">
        <w:softHyphen/>
      </w:r>
      <w:r>
        <w:t xml:space="preserve">fyllda. </w:t>
      </w:r>
      <w:r w:rsidRPr="001669C1">
        <w:t xml:space="preserve">Därvid måste </w:t>
      </w:r>
      <w:r>
        <w:t xml:space="preserve">samordningsförbunden i egenskap av </w:t>
      </w:r>
      <w:r w:rsidRPr="001669C1">
        <w:t>personupp</w:t>
      </w:r>
      <w:r w:rsidR="00061D26">
        <w:softHyphen/>
      </w:r>
      <w:r w:rsidRPr="001669C1">
        <w:t>giftsansvarig</w:t>
      </w:r>
      <w:r>
        <w:t>a</w:t>
      </w:r>
      <w:r w:rsidRPr="001669C1">
        <w:t xml:space="preserve"> bedöma om det kommer att ske någon överföring av per</w:t>
      </w:r>
      <w:r w:rsidR="00061D26">
        <w:softHyphen/>
      </w:r>
      <w:r w:rsidRPr="001669C1">
        <w:lastRenderedPageBreak/>
        <w:t xml:space="preserve">sonuppgifter till ett tredjeland och om </w:t>
      </w:r>
      <w:r w:rsidRPr="009170C7">
        <w:t xml:space="preserve">denna överföring i så fall är tillåten </w:t>
      </w:r>
      <w:r w:rsidRPr="001669C1">
        <w:t xml:space="preserve">till det tredjelandet </w:t>
      </w:r>
      <w:r>
        <w:t xml:space="preserve">genom att </w:t>
      </w:r>
      <w:bookmarkStart w:id="26" w:name="_Hlk81819564"/>
      <w:r>
        <w:t xml:space="preserve">undersöka om ett adekvansbeslut enligt artikel 45 i EU:s dataskyddsförordning finns, eller </w:t>
      </w:r>
      <w:bookmarkEnd w:id="26"/>
      <w:r w:rsidRPr="00224F7C">
        <w:t xml:space="preserve">säkerställa att ett av undantagen </w:t>
      </w:r>
      <w:r>
        <w:t xml:space="preserve">i artikel 46.2 </w:t>
      </w:r>
      <w:r w:rsidRPr="00224F7C">
        <w:t xml:space="preserve">från förbudet mot överföring till tredjeland kan tillämpas </w:t>
      </w:r>
      <w:r>
        <w:t>samt</w:t>
      </w:r>
      <w:r w:rsidRPr="00224F7C">
        <w:t xml:space="preserve"> att </w:t>
      </w:r>
      <w:r w:rsidRPr="001669C1">
        <w:t>EU:s dataskyddsförordning</w:t>
      </w:r>
      <w:r w:rsidRPr="00224F7C">
        <w:t xml:space="preserve"> </w:t>
      </w:r>
      <w:r>
        <w:t xml:space="preserve">i övrigt </w:t>
      </w:r>
      <w:r w:rsidRPr="00224F7C">
        <w:t>följs</w:t>
      </w:r>
      <w:r w:rsidRPr="001669C1">
        <w:t>. Möjlig</w:t>
      </w:r>
      <w:r>
        <w:softHyphen/>
      </w:r>
      <w:r w:rsidRPr="001669C1">
        <w:t xml:space="preserve">heten att i särskilda undantagsfall besluta om </w:t>
      </w:r>
      <w:r>
        <w:t>deltagande</w:t>
      </w:r>
      <w:r w:rsidRPr="001669C1">
        <w:t xml:space="preserve"> på distans enbart genom ljudöverföring ger en möjlighet att beakta behovet av och därigenom värna enskilda </w:t>
      </w:r>
      <w:r>
        <w:t>deltagares</w:t>
      </w:r>
      <w:r w:rsidRPr="001669C1">
        <w:t xml:space="preserve"> personliga integritet.</w:t>
      </w:r>
      <w:r>
        <w:t xml:space="preserve"> Ett deltagande på distans med bild och ljud i realtid innebär en</w:t>
      </w:r>
      <w:r w:rsidRPr="006310EF">
        <w:t xml:space="preserve"> risk för spridning av </w:t>
      </w:r>
      <w:proofErr w:type="gramStart"/>
      <w:r w:rsidRPr="006310EF">
        <w:t>t.ex.</w:t>
      </w:r>
      <w:proofErr w:type="gramEnd"/>
      <w:r>
        <w:t xml:space="preserve"> deltagarnas</w:t>
      </w:r>
      <w:r w:rsidRPr="006310EF">
        <w:t xml:space="preserve"> namn</w:t>
      </w:r>
      <w:r>
        <w:t>uppgifter och</w:t>
      </w:r>
      <w:r w:rsidRPr="006310EF">
        <w:t xml:space="preserve"> IP-adresser</w:t>
      </w:r>
      <w:r>
        <w:t xml:space="preserve">. </w:t>
      </w:r>
      <w:r w:rsidRPr="001669C1">
        <w:t>Det är styrelsen</w:t>
      </w:r>
      <w:r>
        <w:t>s</w:t>
      </w:r>
      <w:r w:rsidRPr="001669C1">
        <w:t xml:space="preserve"> och ordförandens ansvar att säkerställa att digitalt deltag</w:t>
      </w:r>
      <w:r>
        <w:softHyphen/>
      </w:r>
      <w:r w:rsidRPr="001669C1">
        <w:t>ande går att upprätthålla med rimlig säker</w:t>
      </w:r>
      <w:r w:rsidR="00061D26">
        <w:softHyphen/>
      </w:r>
      <w:r w:rsidRPr="001669C1">
        <w:t>het i förhållande till karaktären hos de uppgifter som förekommer i den typ av ärenden som behandlas vid sammanträdet. Vidare gäller enligt 7</w:t>
      </w:r>
      <w:r>
        <w:t> </w:t>
      </w:r>
      <w:r w:rsidRPr="001669C1">
        <w:t xml:space="preserve">§ </w:t>
      </w:r>
      <w:proofErr w:type="spellStart"/>
      <w:r w:rsidRPr="001669C1">
        <w:t>finsam</w:t>
      </w:r>
      <w:proofErr w:type="spellEnd"/>
      <w:r w:rsidRPr="001669C1">
        <w:t>-lagen att ett samord</w:t>
      </w:r>
      <w:r>
        <w:softHyphen/>
      </w:r>
      <w:r w:rsidRPr="001669C1">
        <w:t>ningsförbund inte får besluta i frågor om för</w:t>
      </w:r>
      <w:r w:rsidR="00061D26">
        <w:softHyphen/>
      </w:r>
      <w:r w:rsidRPr="001669C1">
        <w:t>måner eller rättigheter för enskilda eller vidta åtgärder i övrigt som inne</w:t>
      </w:r>
      <w:r w:rsidR="00061D26">
        <w:softHyphen/>
      </w:r>
      <w:r w:rsidRPr="001669C1">
        <w:t>fattar myndighetsutövning eller som avser tillhandahållande av tjänster av</w:t>
      </w:r>
      <w:r w:rsidR="00061D26">
        <w:softHyphen/>
      </w:r>
      <w:r w:rsidRPr="001669C1">
        <w:t>sedda för enskilda.</w:t>
      </w:r>
      <w:r w:rsidRPr="00176541">
        <w:t xml:space="preserve"> Försäkringskassan anser att det behöver tydliggöras avseende ansvaret att se till att personuppgifter inte förs över till tredjeland på ett sätt som strider mot EU:s dataskyddsförordning. </w:t>
      </w:r>
      <w:r w:rsidRPr="00B54287">
        <w:t>Mot bakgrund av att det är samord</w:t>
      </w:r>
      <w:r>
        <w:softHyphen/>
      </w:r>
      <w:r w:rsidRPr="00B54287">
        <w:t xml:space="preserve">ningsförbunden som är personuppgiftsansvariga för den behandling av personuppgifter som sker när deltagande sker på distans vill regeringen även förtydliga att det </w:t>
      </w:r>
      <w:r>
        <w:t xml:space="preserve">är </w:t>
      </w:r>
      <w:r w:rsidRPr="00B54287">
        <w:t>förbunden som är ansvariga att se till att den eller de kommunikationsplattformar som används inte innebär att person</w:t>
      </w:r>
      <w:r>
        <w:softHyphen/>
      </w:r>
      <w:r w:rsidRPr="00B54287">
        <w:t>uppgifter förs över till tredjeland på ett sätt som strider mot EU:s dataskyddsförordning.</w:t>
      </w:r>
      <w:r w:rsidRPr="000D03A6">
        <w:t xml:space="preserve"> </w:t>
      </w:r>
      <w:r>
        <w:t>Regeringen vill med anledning av Integritets</w:t>
      </w:r>
      <w:r w:rsidR="00061D26">
        <w:softHyphen/>
      </w:r>
      <w:r>
        <w:t>skyddsmyndighetens synpunkter förtydliga att d</w:t>
      </w:r>
      <w:r w:rsidRPr="00176541">
        <w:t>et är den juridiska per</w:t>
      </w:r>
      <w:r w:rsidR="00061D26">
        <w:softHyphen/>
      </w:r>
      <w:r w:rsidRPr="00176541">
        <w:t>sonen som ansvarar för att säkerställa en lämplig säkerhets</w:t>
      </w:r>
      <w:r>
        <w:softHyphen/>
      </w:r>
      <w:r w:rsidRPr="00176541">
        <w:t>nivå och att följa övriga bestämmelser i dataskyddsförordningen.</w:t>
      </w:r>
      <w:r w:rsidRPr="000067A2">
        <w:t xml:space="preserve"> </w:t>
      </w:r>
      <w:bookmarkStart w:id="27" w:name="_Hlk81819693"/>
      <w:r w:rsidRPr="000067A2">
        <w:t>D</w:t>
      </w:r>
      <w:r>
        <w:t>en befintliga regle</w:t>
      </w:r>
      <w:r w:rsidR="00061D26">
        <w:softHyphen/>
      </w:r>
      <w:r>
        <w:t>ring som finns på personuppgifts</w:t>
      </w:r>
      <w:r>
        <w:softHyphen/>
        <w:t>området bedöms således vara tillräcklig för den personuppgiftsbehandling som kommer att ske hos samordnings</w:t>
      </w:r>
      <w:r w:rsidR="00061D26">
        <w:softHyphen/>
      </w:r>
      <w:r>
        <w:t>förbunden med anledning av förslaget.</w:t>
      </w:r>
      <w:bookmarkEnd w:id="27"/>
    </w:p>
    <w:p w14:paraId="2C307FB7" w14:textId="7EB11436" w:rsidR="00DB62B9" w:rsidRPr="00152749" w:rsidRDefault="00E154A5" w:rsidP="004658B7">
      <w:pPr>
        <w:pStyle w:val="Brdtextmedindrag"/>
        <w:sectPr w:rsidR="00DB62B9" w:rsidRPr="00152749" w:rsidSect="00155500">
          <w:headerReference w:type="even" r:id="rId39"/>
          <w:headerReference w:type="default" r:id="rId40"/>
          <w:footerReference w:type="even" r:id="rId41"/>
          <w:footerReference w:type="default" r:id="rId42"/>
          <w:headerReference w:type="first" r:id="rId43"/>
          <w:footerReference w:type="first" r:id="rId44"/>
          <w:type w:val="continuous"/>
          <w:pgSz w:w="9356" w:h="13721" w:code="9"/>
          <w:pgMar w:top="794" w:right="2438" w:bottom="1191" w:left="1021" w:header="0" w:footer="709" w:gutter="0"/>
          <w:cols w:space="708"/>
          <w:docGrid w:linePitch="360"/>
        </w:sectPr>
      </w:pPr>
      <w:r>
        <w:t>Ett s</w:t>
      </w:r>
      <w:r w:rsidRPr="00BE650D">
        <w:t>amordningsförbund ska betraktas som en myndighet</w:t>
      </w:r>
      <w:r>
        <w:t>,</w:t>
      </w:r>
      <w:r w:rsidRPr="00BE650D">
        <w:t xml:space="preserve"> vilket innebär att offentlighetsprincipen gäller. Uppgift om vem som deltar på ett styrel</w:t>
      </w:r>
      <w:r w:rsidR="00061D26">
        <w:softHyphen/>
      </w:r>
      <w:r w:rsidRPr="00BE650D">
        <w:t>semöte omfattas inte av sekretess. Den personuppgiftsbehandling som ett digitalt deltagande i ett styrelsemöte på distans innebär</w:t>
      </w:r>
      <w:r>
        <w:t xml:space="preserve"> </w:t>
      </w:r>
      <w:bookmarkStart w:id="28" w:name="_Hlk86397483"/>
      <w:r>
        <w:t>med risk för sprid</w:t>
      </w:r>
      <w:r w:rsidR="00061D26">
        <w:softHyphen/>
      </w:r>
      <w:r>
        <w:t xml:space="preserve">ning av </w:t>
      </w:r>
      <w:proofErr w:type="gramStart"/>
      <w:r w:rsidRPr="00EE7BCA">
        <w:t>t.ex.</w:t>
      </w:r>
      <w:proofErr w:type="gramEnd"/>
      <w:r w:rsidRPr="00EE7BCA">
        <w:t xml:space="preserve"> namn på ledamöter, ersättare och deras IP-adresser </w:t>
      </w:r>
      <w:bookmarkEnd w:id="28"/>
      <w:r w:rsidRPr="00BE650D">
        <w:t>bör</w:t>
      </w:r>
      <w:r w:rsidRPr="00BE650D" w:rsidDel="00BC35D6">
        <w:t xml:space="preserve"> </w:t>
      </w:r>
      <w:r w:rsidRPr="00BE650D">
        <w:t>inte anses utgöra ett sådant betydande intrång i den personliga inte</w:t>
      </w:r>
      <w:r>
        <w:softHyphen/>
      </w:r>
      <w:r w:rsidRPr="00BE650D">
        <w:t>griteten som avses i 2</w:t>
      </w:r>
      <w:r>
        <w:t> </w:t>
      </w:r>
      <w:r w:rsidRPr="00BE650D">
        <w:t>kap. 6 § andra stycket regeringsformen.</w:t>
      </w:r>
      <w:bookmarkEnd w:id="16"/>
    </w:p>
    <w:p w14:paraId="5009E262" w14:textId="77777777" w:rsidR="00CF6158" w:rsidRDefault="00E154A5" w:rsidP="004658B7">
      <w:pPr>
        <w:pStyle w:val="Rubrik1"/>
      </w:pPr>
      <w:bookmarkStart w:id="29" w:name="_Toc89766503"/>
      <w:r w:rsidRPr="001669C1">
        <w:t>Ikraftträdandebestämmelse</w:t>
      </w:r>
      <w:bookmarkEnd w:id="29"/>
    </w:p>
    <w:p w14:paraId="263E99ED" w14:textId="13E8C528" w:rsidR="00CF6158" w:rsidRPr="0019218C" w:rsidRDefault="00E154A5" w:rsidP="00A5744B">
      <w:pPr>
        <w:pStyle w:val="Brdtextram"/>
        <w:pBdr>
          <w:left w:val="single" w:sz="4" w:space="4" w:color="000000"/>
        </w:pBdr>
      </w:pPr>
      <w:bookmarkStart w:id="30" w:name="_Hlk81819911"/>
      <w:r>
        <w:rPr>
          <w:b/>
          <w:bCs/>
        </w:rPr>
        <w:t xml:space="preserve">Regeringens förslag: </w:t>
      </w:r>
      <w:r w:rsidRPr="0019218C">
        <w:t xml:space="preserve">Lagändringen ska träda i kraft </w:t>
      </w:r>
      <w:r w:rsidRPr="00820454">
        <w:t xml:space="preserve">den </w:t>
      </w:r>
      <w:r w:rsidRPr="00F1103B">
        <w:t>1</w:t>
      </w:r>
      <w:r>
        <w:t>6</w:t>
      </w:r>
      <w:r w:rsidRPr="00F1103B">
        <w:t> mars 2022.</w:t>
      </w:r>
      <w:r w:rsidRPr="00185549">
        <w:t xml:space="preserve"> </w:t>
      </w:r>
    </w:p>
    <w:p w14:paraId="4AA3E826" w14:textId="77777777" w:rsidR="00CF6158" w:rsidRPr="002D0990" w:rsidRDefault="00BA0711" w:rsidP="00CF6158">
      <w:pPr>
        <w:pStyle w:val="Brdtextmedindrag"/>
        <w:rPr>
          <w:b/>
          <w:bCs/>
          <w:sz w:val="8"/>
          <w:szCs w:val="8"/>
        </w:rPr>
      </w:pPr>
    </w:p>
    <w:p w14:paraId="0D0DC57C" w14:textId="77EDE9A7" w:rsidR="00CF6158" w:rsidRDefault="00E154A5" w:rsidP="004658B7">
      <w:pPr>
        <w:pStyle w:val="Brdtextmedindrag"/>
      </w:pPr>
      <w:r w:rsidRPr="0019218C">
        <w:rPr>
          <w:b/>
          <w:bCs/>
        </w:rPr>
        <w:t>Promemorians förslag:</w:t>
      </w:r>
      <w:r>
        <w:t xml:space="preserve"> Överensstämmer inte med regeringens förslag. I promemorian föreslås att lagen ska träda i kraft den 1 januari 2022. </w:t>
      </w:r>
    </w:p>
    <w:p w14:paraId="645DEB0E" w14:textId="36EA9A9B" w:rsidR="00CF6158" w:rsidRDefault="00E154A5" w:rsidP="004658B7">
      <w:pPr>
        <w:pStyle w:val="Brdtextmedindrag"/>
      </w:pPr>
      <w:r w:rsidRPr="0019218C">
        <w:rPr>
          <w:b/>
          <w:bCs/>
        </w:rPr>
        <w:t>Remissinstanserna:</w:t>
      </w:r>
      <w:r>
        <w:t xml:space="preserve"> Ingen av remissinstanserna har kommenterat ikraftträdandet särskilt.</w:t>
      </w:r>
    </w:p>
    <w:p w14:paraId="1B5D4944" w14:textId="79EC9F96" w:rsidR="00DB62B9" w:rsidRPr="00152749" w:rsidRDefault="00E154A5" w:rsidP="004658B7">
      <w:pPr>
        <w:pStyle w:val="Brdtextmedindrag"/>
        <w:sectPr w:rsidR="00DB62B9" w:rsidRPr="00152749" w:rsidSect="00155500">
          <w:headerReference w:type="even" r:id="rId45"/>
          <w:headerReference w:type="default" r:id="rId46"/>
          <w:footerReference w:type="even" r:id="rId47"/>
          <w:footerReference w:type="default" r:id="rId48"/>
          <w:headerReference w:type="first" r:id="rId49"/>
          <w:footerReference w:type="first" r:id="rId50"/>
          <w:type w:val="continuous"/>
          <w:pgSz w:w="9356" w:h="13721" w:code="9"/>
          <w:pgMar w:top="794" w:right="2438" w:bottom="1191" w:left="1021" w:header="0" w:footer="709" w:gutter="0"/>
          <w:cols w:space="708"/>
          <w:docGrid w:linePitch="360"/>
        </w:sectPr>
      </w:pPr>
      <w:r w:rsidRPr="007E6B24">
        <w:rPr>
          <w:b/>
          <w:bCs/>
        </w:rPr>
        <w:lastRenderedPageBreak/>
        <w:t>Sk</w:t>
      </w:r>
      <w:r w:rsidRPr="001F5F90">
        <w:rPr>
          <w:b/>
          <w:bCs/>
        </w:rPr>
        <w:t>älen för regeringens förslag</w:t>
      </w:r>
      <w:r w:rsidRPr="00003926">
        <w:rPr>
          <w:b/>
          <w:bCs/>
        </w:rPr>
        <w:t>:</w:t>
      </w:r>
      <w:r>
        <w:t xml:space="preserve"> </w:t>
      </w:r>
      <w:bookmarkEnd w:id="30"/>
      <w:r w:rsidRPr="001669C1">
        <w:t xml:space="preserve">Lagändringen bör träda i kraft så snart som möjligt för att underlätta för samordningsförbunden. Lagen föreslås därför träda i </w:t>
      </w:r>
      <w:r w:rsidRPr="00820454">
        <w:t xml:space="preserve">kraft </w:t>
      </w:r>
      <w:r w:rsidRPr="00F1103B">
        <w:t>den 1</w:t>
      </w:r>
      <w:r>
        <w:t>6</w:t>
      </w:r>
      <w:r w:rsidRPr="00F1103B">
        <w:t> mars 2022</w:t>
      </w:r>
      <w:r w:rsidRPr="00820454">
        <w:t>.</w:t>
      </w:r>
      <w:r w:rsidRPr="001669C1">
        <w:t xml:space="preserve"> Några övergångsbestämmelser be</w:t>
      </w:r>
      <w:r w:rsidR="00061D26">
        <w:softHyphen/>
      </w:r>
      <w:r w:rsidRPr="001669C1">
        <w:t xml:space="preserve">döms inte nödvändiga. </w:t>
      </w:r>
    </w:p>
    <w:p w14:paraId="13C243CE" w14:textId="04F23EE4" w:rsidR="00DB62B9" w:rsidRDefault="00E154A5" w:rsidP="004658B7">
      <w:pPr>
        <w:pStyle w:val="Rubrik1"/>
      </w:pPr>
      <w:bookmarkStart w:id="31" w:name="_Toc89766504"/>
      <w:r>
        <w:t>Konsekvenser</w:t>
      </w:r>
      <w:bookmarkEnd w:id="31"/>
    </w:p>
    <w:p w14:paraId="145BA56E" w14:textId="342BEDA7" w:rsidR="00F61721" w:rsidRPr="00B87177" w:rsidRDefault="00E154A5" w:rsidP="00F61721">
      <w:pPr>
        <w:pStyle w:val="Brdtext"/>
        <w:sectPr w:rsidR="00F61721" w:rsidRPr="00B87177" w:rsidSect="00B87177">
          <w:headerReference w:type="even" r:id="rId51"/>
          <w:headerReference w:type="default" r:id="rId52"/>
          <w:footerReference w:type="even" r:id="rId53"/>
          <w:footerReference w:type="default" r:id="rId54"/>
          <w:headerReference w:type="first" r:id="rId55"/>
          <w:footerReference w:type="first" r:id="rId56"/>
          <w:type w:val="continuous"/>
          <w:pgSz w:w="9356" w:h="13721" w:code="9"/>
          <w:pgMar w:top="1134" w:right="1985" w:bottom="1644" w:left="1134" w:header="652" w:footer="992" w:gutter="0"/>
          <w:cols w:space="708"/>
          <w:docGrid w:linePitch="360"/>
        </w:sectPr>
      </w:pPr>
      <w:r w:rsidRPr="00B87177">
        <w:t>Den föreslagna ändringen innebär att sammanträden inom ett samordnings</w:t>
      </w:r>
      <w:r w:rsidR="00061D26">
        <w:softHyphen/>
      </w:r>
      <w:r w:rsidRPr="00B87177">
        <w:t xml:space="preserve">förbund kan hållas utan att alla ledamöter är fysiskt på plats genom att </w:t>
      </w:r>
      <w:r w:rsidRPr="001F59BD">
        <w:t>leda</w:t>
      </w:r>
      <w:r>
        <w:softHyphen/>
      </w:r>
      <w:r w:rsidRPr="001F59BD">
        <w:t xml:space="preserve">möter och </w:t>
      </w:r>
      <w:r>
        <w:t>ersättare</w:t>
      </w:r>
      <w:r w:rsidRPr="001F59BD">
        <w:t xml:space="preserve"> </w:t>
      </w:r>
      <w:r w:rsidRPr="00B87177">
        <w:t>kan beviljas deltagande i styrelsesammanträden på distans. Detta bedöms underlätta arbetet i styrelsen samt ge förutsättningar för ett håll</w:t>
      </w:r>
      <w:r w:rsidR="00061D26">
        <w:softHyphen/>
      </w:r>
      <w:r w:rsidRPr="00B87177">
        <w:t>bart och effektivt arbete</w:t>
      </w:r>
      <w:r w:rsidRPr="00F93F83">
        <w:t xml:space="preserve"> </w:t>
      </w:r>
      <w:r w:rsidRPr="009647EA">
        <w:t xml:space="preserve">i och med att </w:t>
      </w:r>
      <w:r>
        <w:t xml:space="preserve">det går att </w:t>
      </w:r>
      <w:r w:rsidRPr="009647EA">
        <w:t xml:space="preserve">delta utan </w:t>
      </w:r>
      <w:r>
        <w:t>att</w:t>
      </w:r>
      <w:r w:rsidRPr="009647EA">
        <w:t xml:space="preserve"> resa. Färre resor kan </w:t>
      </w:r>
      <w:r>
        <w:t xml:space="preserve">också </w:t>
      </w:r>
      <w:r w:rsidRPr="009647EA">
        <w:t>leda till minskad klimat- och miljöpåverkan</w:t>
      </w:r>
      <w:r>
        <w:t>.</w:t>
      </w:r>
      <w:r w:rsidRPr="00B87177">
        <w:t xml:space="preserve"> Förslaget bedöms inte medföra några konsekvenser för den kommunala självstyrelsen, inte heller några EU-rättsliga konsekvenser eller konsekvenser i övrigt för vare sig staten, kommunerna eller statsbudgeten.</w:t>
      </w:r>
    </w:p>
    <w:p w14:paraId="5C63747D" w14:textId="77777777" w:rsidR="00F61721" w:rsidRPr="00F61721" w:rsidRDefault="00BA0711" w:rsidP="00F61721">
      <w:pPr>
        <w:pStyle w:val="Brdtext"/>
        <w:sectPr w:rsidR="00F61721" w:rsidRPr="00F61721" w:rsidSect="00155500">
          <w:headerReference w:type="even" r:id="rId57"/>
          <w:headerReference w:type="default" r:id="rId58"/>
          <w:footerReference w:type="even" r:id="rId59"/>
          <w:footerReference w:type="default" r:id="rId60"/>
          <w:footerReference w:type="first" r:id="rId61"/>
          <w:type w:val="continuous"/>
          <w:pgSz w:w="9356" w:h="13721" w:code="9"/>
          <w:pgMar w:top="794" w:right="2438" w:bottom="1191" w:left="1021" w:header="0" w:footer="709" w:gutter="0"/>
          <w:cols w:space="708"/>
          <w:docGrid w:linePitch="360"/>
        </w:sectPr>
      </w:pPr>
    </w:p>
    <w:p w14:paraId="078E0F3C" w14:textId="77777777" w:rsidR="002B47C2" w:rsidRDefault="00E154A5" w:rsidP="002B47C2">
      <w:pPr>
        <w:pStyle w:val="Rubrik1"/>
      </w:pPr>
      <w:bookmarkStart w:id="32" w:name="_Toc89766505"/>
      <w:r>
        <w:t>Författningskommentar</w:t>
      </w:r>
      <w:bookmarkEnd w:id="32"/>
    </w:p>
    <w:p w14:paraId="6FEB2552" w14:textId="4D3731CE" w:rsidR="002B47C2" w:rsidRDefault="00E154A5" w:rsidP="002B47C2">
      <w:pPr>
        <w:pStyle w:val="Brdtext"/>
        <w:rPr>
          <w:sz w:val="26"/>
          <w:szCs w:val="26"/>
        </w:rPr>
      </w:pPr>
      <w:r w:rsidRPr="00566743">
        <w:rPr>
          <w:sz w:val="26"/>
          <w:szCs w:val="26"/>
        </w:rPr>
        <w:t>Förslaget till lag om ändring i lagen (2003:1210) om finansiell samordning av rehabiliteringsinsatser</w:t>
      </w:r>
    </w:p>
    <w:p w14:paraId="04BA2BB0" w14:textId="77777777" w:rsidR="002763B5" w:rsidRPr="002763B5" w:rsidRDefault="00BA0711" w:rsidP="002763B5">
      <w:pPr>
        <w:pStyle w:val="Brdtextmedindrag"/>
      </w:pPr>
    </w:p>
    <w:p w14:paraId="1AF111C8" w14:textId="0B668D67" w:rsidR="002B47C2" w:rsidRDefault="00E154A5" w:rsidP="004658B7">
      <w:pPr>
        <w:pStyle w:val="Brdtextmedindrag"/>
        <w:ind w:firstLine="0"/>
        <w:rPr>
          <w:i/>
          <w:iCs/>
          <w:sz w:val="18"/>
          <w:szCs w:val="18"/>
        </w:rPr>
      </w:pPr>
      <w:r w:rsidRPr="00802C60">
        <w:rPr>
          <w:b/>
          <w:bCs/>
          <w:sz w:val="18"/>
          <w:szCs w:val="18"/>
        </w:rPr>
        <w:t>19</w:t>
      </w:r>
      <w:r>
        <w:rPr>
          <w:b/>
          <w:bCs/>
          <w:sz w:val="18"/>
          <w:szCs w:val="18"/>
        </w:rPr>
        <w:t> </w:t>
      </w:r>
      <w:r w:rsidRPr="00802C60">
        <w:rPr>
          <w:b/>
          <w:bCs/>
          <w:sz w:val="18"/>
          <w:szCs w:val="18"/>
        </w:rPr>
        <w:t>a</w:t>
      </w:r>
      <w:r>
        <w:rPr>
          <w:b/>
          <w:bCs/>
          <w:sz w:val="18"/>
          <w:szCs w:val="18"/>
        </w:rPr>
        <w:t> </w:t>
      </w:r>
      <w:r w:rsidRPr="00802C60">
        <w:rPr>
          <w:b/>
          <w:bCs/>
          <w:sz w:val="18"/>
          <w:szCs w:val="18"/>
        </w:rPr>
        <w:t xml:space="preserve">§ </w:t>
      </w:r>
      <w:r w:rsidRPr="00802C60">
        <w:rPr>
          <w:i/>
          <w:iCs/>
          <w:sz w:val="18"/>
          <w:szCs w:val="18"/>
        </w:rPr>
        <w:t>Styrelsen får besluta att ledamöter och ersättare i styrelsen får delta i sty</w:t>
      </w:r>
      <w:r w:rsidR="00061D26">
        <w:rPr>
          <w:i/>
          <w:iCs/>
          <w:sz w:val="18"/>
          <w:szCs w:val="18"/>
        </w:rPr>
        <w:softHyphen/>
      </w:r>
      <w:r w:rsidRPr="00802C60">
        <w:rPr>
          <w:i/>
          <w:iCs/>
          <w:sz w:val="18"/>
          <w:szCs w:val="18"/>
        </w:rPr>
        <w:t>relsesammanträden på distans. Deltagandet ska i sådana fall ske genom ljud- och bildöverföring i realtid och i övrigt på ett sådant sätt att samtliga deltagare kan delta på lika villkor</w:t>
      </w:r>
      <w:r w:rsidRPr="00802C60">
        <w:rPr>
          <w:sz w:val="18"/>
          <w:szCs w:val="18"/>
        </w:rPr>
        <w:t xml:space="preserve">. </w:t>
      </w:r>
      <w:r w:rsidRPr="00802C60">
        <w:rPr>
          <w:i/>
          <w:iCs/>
          <w:sz w:val="18"/>
          <w:szCs w:val="18"/>
        </w:rPr>
        <w:t>Om det finns särskilda skäl, får styrelsen</w:t>
      </w:r>
      <w:r w:rsidRPr="00802C60">
        <w:rPr>
          <w:sz w:val="18"/>
          <w:szCs w:val="18"/>
        </w:rPr>
        <w:t xml:space="preserve"> </w:t>
      </w:r>
      <w:r w:rsidRPr="00802C60">
        <w:rPr>
          <w:i/>
          <w:iCs/>
          <w:sz w:val="18"/>
          <w:szCs w:val="18"/>
        </w:rPr>
        <w:t xml:space="preserve">besluta att </w:t>
      </w:r>
      <w:r>
        <w:rPr>
          <w:i/>
          <w:iCs/>
          <w:sz w:val="18"/>
          <w:szCs w:val="18"/>
        </w:rPr>
        <w:t>delta</w:t>
      </w:r>
      <w:r w:rsidR="00061D26">
        <w:rPr>
          <w:i/>
          <w:iCs/>
          <w:sz w:val="18"/>
          <w:szCs w:val="18"/>
        </w:rPr>
        <w:softHyphen/>
      </w:r>
      <w:r>
        <w:rPr>
          <w:i/>
          <w:iCs/>
          <w:sz w:val="18"/>
          <w:szCs w:val="18"/>
        </w:rPr>
        <w:t xml:space="preserve">gande </w:t>
      </w:r>
      <w:r w:rsidRPr="00802C60">
        <w:rPr>
          <w:i/>
          <w:iCs/>
          <w:sz w:val="18"/>
          <w:szCs w:val="18"/>
        </w:rPr>
        <w:t>på distans</w:t>
      </w:r>
      <w:r>
        <w:rPr>
          <w:i/>
          <w:iCs/>
          <w:sz w:val="18"/>
          <w:szCs w:val="18"/>
        </w:rPr>
        <w:t xml:space="preserve"> får ske</w:t>
      </w:r>
      <w:r w:rsidRPr="00802C60">
        <w:rPr>
          <w:i/>
          <w:iCs/>
          <w:sz w:val="18"/>
          <w:szCs w:val="18"/>
        </w:rPr>
        <w:t xml:space="preserve"> genom</w:t>
      </w:r>
      <w:r>
        <w:rPr>
          <w:i/>
          <w:iCs/>
          <w:sz w:val="18"/>
          <w:szCs w:val="18"/>
        </w:rPr>
        <w:t xml:space="preserve"> enbart</w:t>
      </w:r>
      <w:r w:rsidRPr="00802C60">
        <w:rPr>
          <w:i/>
          <w:iCs/>
          <w:sz w:val="18"/>
          <w:szCs w:val="18"/>
        </w:rPr>
        <w:t xml:space="preserve"> ljudöverföring i realtid.</w:t>
      </w:r>
    </w:p>
    <w:p w14:paraId="1301D7D9" w14:textId="77777777" w:rsidR="002B47C2" w:rsidRPr="00802C60" w:rsidRDefault="00E154A5" w:rsidP="002B47C2">
      <w:pPr>
        <w:pStyle w:val="Brdtextmedindrag"/>
        <w:rPr>
          <w:i/>
          <w:iCs/>
          <w:sz w:val="18"/>
          <w:szCs w:val="18"/>
        </w:rPr>
      </w:pPr>
      <w:r w:rsidRPr="00802C60">
        <w:rPr>
          <w:i/>
          <w:iCs/>
          <w:sz w:val="18"/>
          <w:szCs w:val="18"/>
        </w:rPr>
        <w:t>En ledamot eller en ersättare som deltar på distans ska anses vara närvarande vid sammanträdet.</w:t>
      </w:r>
    </w:p>
    <w:p w14:paraId="48C24D50" w14:textId="77777777" w:rsidR="002B47C2" w:rsidRPr="00802C60" w:rsidRDefault="00E154A5" w:rsidP="002B47C2">
      <w:pPr>
        <w:pStyle w:val="Brdtextmedindrag"/>
        <w:rPr>
          <w:i/>
          <w:iCs/>
          <w:sz w:val="18"/>
          <w:szCs w:val="18"/>
        </w:rPr>
      </w:pPr>
      <w:r w:rsidRPr="00802C60">
        <w:rPr>
          <w:i/>
          <w:iCs/>
          <w:sz w:val="18"/>
          <w:szCs w:val="18"/>
        </w:rPr>
        <w:t>Om styrelsen beslutar att ledamöter och ersättare får delta på distans, ska det av beslutet framgå i vilken utsträckning ett sådant deltagande får ske. Beslutet ska dokumenteras.</w:t>
      </w:r>
    </w:p>
    <w:p w14:paraId="40952F24" w14:textId="77777777" w:rsidR="002B47C2" w:rsidRPr="00802C60" w:rsidRDefault="00BA0711" w:rsidP="002B47C2">
      <w:pPr>
        <w:pStyle w:val="Brdtextmedindrag"/>
        <w:ind w:firstLine="0"/>
        <w:rPr>
          <w:i/>
          <w:iCs/>
          <w:sz w:val="18"/>
          <w:szCs w:val="18"/>
        </w:rPr>
      </w:pPr>
    </w:p>
    <w:p w14:paraId="2742E3FE" w14:textId="378D1AC5" w:rsidR="002B47C2" w:rsidRPr="006921B0" w:rsidRDefault="00E154A5" w:rsidP="002B47C2">
      <w:pPr>
        <w:pStyle w:val="Brdtextmedindrag"/>
        <w:ind w:firstLine="0"/>
      </w:pPr>
      <w:r>
        <w:t>Bestämmelsen som är ny anger grundläggande bestämmelser för deltag</w:t>
      </w:r>
      <w:r>
        <w:softHyphen/>
        <w:t xml:space="preserve">ande på distans i styrelsemöten i samordningsförbund. </w:t>
      </w:r>
      <w:r w:rsidRPr="009737E5">
        <w:t>Paragrafen ut</w:t>
      </w:r>
      <w:r>
        <w:softHyphen/>
      </w:r>
      <w:r w:rsidRPr="009737E5">
        <w:t>for</w:t>
      </w:r>
      <w:r w:rsidR="00061D26">
        <w:softHyphen/>
      </w:r>
      <w:r w:rsidRPr="009737E5">
        <w:t xml:space="preserve">mas enligt </w:t>
      </w:r>
      <w:r w:rsidRPr="009737E5">
        <w:rPr>
          <w:i/>
          <w:iCs/>
        </w:rPr>
        <w:t xml:space="preserve">Lagrådets </w:t>
      </w:r>
      <w:r w:rsidRPr="009737E5">
        <w:t>försl</w:t>
      </w:r>
      <w:r w:rsidRPr="006921B0">
        <w:t>ag.</w:t>
      </w:r>
    </w:p>
    <w:p w14:paraId="6ABAC810" w14:textId="1BCA9F32" w:rsidR="00B05A2A" w:rsidRDefault="00E154A5" w:rsidP="004658B7">
      <w:pPr>
        <w:pStyle w:val="Brdtextmedindrag"/>
      </w:pPr>
      <w:r>
        <w:t xml:space="preserve">I </w:t>
      </w:r>
      <w:r w:rsidRPr="00F65C28">
        <w:rPr>
          <w:i/>
          <w:iCs/>
        </w:rPr>
        <w:t>första</w:t>
      </w:r>
      <w:r>
        <w:rPr>
          <w:i/>
          <w:iCs/>
        </w:rPr>
        <w:t xml:space="preserve"> stycket</w:t>
      </w:r>
      <w:r>
        <w:t xml:space="preserve"> anges att styrelsen får besluta att ledamöter och ersättare i styrelsen får delta i styrelsesammanträden på distans. </w:t>
      </w:r>
      <w:r w:rsidRPr="00874A1E">
        <w:t>Deltagandet ska i sådan</w:t>
      </w:r>
      <w:r>
        <w:t>a</w:t>
      </w:r>
      <w:r w:rsidRPr="00874A1E">
        <w:t xml:space="preserve"> fall ske genom ljud- och bildöverföring i realtid</w:t>
      </w:r>
      <w:r>
        <w:t xml:space="preserve"> och i övrigt</w:t>
      </w:r>
      <w:r w:rsidRPr="00874A1E">
        <w:t xml:space="preserve"> på </w:t>
      </w:r>
      <w:r>
        <w:t>ett sådant</w:t>
      </w:r>
      <w:r w:rsidRPr="00874A1E">
        <w:t xml:space="preserve"> sätt att samtliga deltagare kan delta på lika villkor</w:t>
      </w:r>
      <w:r>
        <w:t>.</w:t>
      </w:r>
      <w:r w:rsidRPr="00C25D47">
        <w:t xml:space="preserve"> </w:t>
      </w:r>
      <w:r w:rsidRPr="00A10AD2">
        <w:t>Kravet på delta</w:t>
      </w:r>
      <w:r w:rsidR="00061D26">
        <w:softHyphen/>
      </w:r>
      <w:r w:rsidRPr="00A10AD2">
        <w:t>gande på lika villkor ska tillämpas med reservation för de begräns</w:t>
      </w:r>
      <w:r>
        <w:softHyphen/>
      </w:r>
      <w:r w:rsidRPr="00A10AD2">
        <w:t xml:space="preserve">ningar som ligger i formen för det distansdeltagandet som det är frågan om. </w:t>
      </w:r>
      <w:r>
        <w:t xml:space="preserve">För att samtliga deltagare ska kunna anses delta på lika villkor krävs att ljud- och bildkvaliteten är stabil och av hög kvalitet. Den som deltar på distans måste också ha möjlighet att ta del av handlingar som delas ut vid mötet </w:t>
      </w:r>
      <w:r>
        <w:lastRenderedPageBreak/>
        <w:t>och kunna delta i avgör</w:t>
      </w:r>
      <w:r>
        <w:softHyphen/>
        <w:t>anden av ärenden, också i det fall ärenden avgörs genom omröstning. Den som deltar på distans måste vidare kunna identi</w:t>
      </w:r>
      <w:r w:rsidR="00061D26">
        <w:softHyphen/>
      </w:r>
      <w:r>
        <w:t>fiera övriga deltagare samt själv kunna identifieras av dessa. Om den som deltar på distans inte kan vara fullt ut delaktig i alla de ärenden som behandlas vid styrelsemötet kan deltagandet inte anses ske på lika villkor för alla ledamöter.</w:t>
      </w:r>
      <w:bookmarkStart w:id="33" w:name="_Hlk79476610"/>
      <w:r>
        <w:t xml:space="preserve"> </w:t>
      </w:r>
      <w:bookmarkEnd w:id="33"/>
      <w:r>
        <w:t xml:space="preserve">Om det finns särskilda skäl </w:t>
      </w:r>
      <w:r w:rsidRPr="007F509A">
        <w:t xml:space="preserve">får styrelsen besluta att </w:t>
      </w:r>
      <w:r>
        <w:t>del</w:t>
      </w:r>
      <w:r w:rsidR="00061D26">
        <w:softHyphen/>
      </w:r>
      <w:r>
        <w:t>tagande</w:t>
      </w:r>
      <w:r w:rsidRPr="007F509A">
        <w:t xml:space="preserve"> på distans </w:t>
      </w:r>
      <w:r>
        <w:t xml:space="preserve">får ske </w:t>
      </w:r>
      <w:r w:rsidRPr="007F509A">
        <w:t>genom</w:t>
      </w:r>
      <w:r>
        <w:t xml:space="preserve"> enbart </w:t>
      </w:r>
      <w:r w:rsidRPr="007F509A">
        <w:t>ljudöverföring i realtid</w:t>
      </w:r>
      <w:r>
        <w:t xml:space="preserve">. Ett </w:t>
      </w:r>
      <w:r w:rsidRPr="00211523">
        <w:t>un</w:t>
      </w:r>
      <w:r w:rsidR="00061D26">
        <w:softHyphen/>
      </w:r>
      <w:r w:rsidRPr="00211523">
        <w:t xml:space="preserve">dantag </w:t>
      </w:r>
      <w:r>
        <w:t xml:space="preserve">får då </w:t>
      </w:r>
      <w:r w:rsidRPr="00211523">
        <w:t>göras från kravet på deltagande genom både ljud- och bildö</w:t>
      </w:r>
      <w:r w:rsidR="00061D26">
        <w:softHyphen/>
      </w:r>
      <w:r w:rsidRPr="00211523">
        <w:t>verföring.</w:t>
      </w:r>
      <w:r>
        <w:t xml:space="preserve"> </w:t>
      </w:r>
      <w:r w:rsidRPr="00B05A2A">
        <w:t>Kravet på att deltagandet ska kunna ske på lika villkor ska även uppfyllas för en deltagare som deltar genom enbart ljudöverföring i realtid, med den begränsningen att deltagaren inte kan se övriga mötes</w:t>
      </w:r>
      <w:r>
        <w:softHyphen/>
      </w:r>
      <w:r w:rsidRPr="00B05A2A">
        <w:t>deltagare eller ses av dessa. Kan kravet på lika villkor inte uppfyllas ska ett delta</w:t>
      </w:r>
      <w:r w:rsidR="00061D26">
        <w:softHyphen/>
      </w:r>
      <w:r w:rsidRPr="00B05A2A">
        <w:t xml:space="preserve">gande genom </w:t>
      </w:r>
      <w:r>
        <w:t xml:space="preserve">enbart </w:t>
      </w:r>
      <w:r w:rsidRPr="00B05A2A">
        <w:t xml:space="preserve">ljudöverföring i realtid inte tillåtas. </w:t>
      </w:r>
      <w:r>
        <w:t xml:space="preserve">Vid ett deltagande genom enbart ljudöverföring i realtid blir det särskilt viktigt att en säker identifiering av deltagaren kan göras. </w:t>
      </w:r>
      <w:bookmarkStart w:id="34" w:name="_Hlk66032391"/>
      <w:r>
        <w:t>Med särskilda skäl ska avses sär</w:t>
      </w:r>
      <w:r w:rsidR="00061D26">
        <w:softHyphen/>
      </w:r>
      <w:r>
        <w:t xml:space="preserve">skilda undantagssituationer </w:t>
      </w:r>
      <w:proofErr w:type="gramStart"/>
      <w:r>
        <w:t>t.ex.</w:t>
      </w:r>
      <w:proofErr w:type="gramEnd"/>
      <w:r>
        <w:t xml:space="preserve"> kan styrelsen besluta att den som deltar vid ett styrelsemöte med ljud- och bildöverföring och som periodvis tappar bildöverföringen, även fortsättningsvis ska anses kunna delta i mötet om ljudöverföringen består och ett deltagande i övrigt fullt ut kan upprätt</w:t>
      </w:r>
      <w:r w:rsidR="00061D26">
        <w:softHyphen/>
      </w:r>
      <w:r>
        <w:t>hållas. Särskilda skäl kan finnas även i situationer då det är av stor vikt att en ledamot eller en ersättare kan delta i ett särskilt styrelse</w:t>
      </w:r>
      <w:r>
        <w:softHyphen/>
        <w:t>sammanträde, men förutsättningar saknas för att upprätthålla ett deltag</w:t>
      </w:r>
      <w:r>
        <w:softHyphen/>
        <w:t>ande genom bil</w:t>
      </w:r>
      <w:r w:rsidR="00061D26">
        <w:softHyphen/>
      </w:r>
      <w:r>
        <w:t xml:space="preserve">döverföring i realtid. </w:t>
      </w:r>
      <w:bookmarkEnd w:id="34"/>
    </w:p>
    <w:p w14:paraId="3539E665" w14:textId="7CB6782D" w:rsidR="00B05A2A" w:rsidRDefault="00E154A5" w:rsidP="00B05A2A">
      <w:pPr>
        <w:pStyle w:val="Brdtextmedindrag"/>
      </w:pPr>
      <w:r>
        <w:t xml:space="preserve">I </w:t>
      </w:r>
      <w:r w:rsidRPr="00C903CA">
        <w:rPr>
          <w:i/>
          <w:iCs/>
        </w:rPr>
        <w:t>andra stycket</w:t>
      </w:r>
      <w:r>
        <w:t xml:space="preserve"> anges att en ledamot eller en ersättare som deltar på distans ska anses vara närvarande vid sammanträdet.</w:t>
      </w:r>
    </w:p>
    <w:p w14:paraId="09488ECE" w14:textId="71E99727" w:rsidR="00B05A2A" w:rsidRDefault="00E154A5" w:rsidP="00B05A2A">
      <w:pPr>
        <w:pStyle w:val="Brdtextmedindrag"/>
      </w:pPr>
      <w:r>
        <w:t xml:space="preserve">I </w:t>
      </w:r>
      <w:r w:rsidRPr="00C903CA">
        <w:rPr>
          <w:i/>
          <w:iCs/>
        </w:rPr>
        <w:t>tredje stycket</w:t>
      </w:r>
      <w:r>
        <w:t xml:space="preserve"> anges att om styrelsen beslutar att ledamöter och ersättare får delta på distans ska det av beslutet framgå i vilken utsträckning ett sådant deltagande får ske. Ett beslut om deltagande på distans kan gälla både generellt och för en särskild individ om förutsättningarna i bestäm</w:t>
      </w:r>
      <w:r>
        <w:softHyphen/>
        <w:t xml:space="preserve">melsen i övrigt är uppfyllda. Bestämmelsen innebär att det av ett sådant beslut ska framgå vilka ytterligare förutsättningar som ska gälla, </w:t>
      </w:r>
      <w:proofErr w:type="gramStart"/>
      <w:r>
        <w:t>t.ex.</w:t>
      </w:r>
      <w:proofErr w:type="gramEnd"/>
      <w:r>
        <w:t xml:space="preserve"> om deltagande på distans ska gälla för en viss tidsperiod eller ett visst sam</w:t>
      </w:r>
      <w:r w:rsidR="00061D26">
        <w:softHyphen/>
      </w:r>
      <w:r>
        <w:t xml:space="preserve">manträde eller om deltagande ska tillåtas enbart genom ljudöverföring i realtid och när ett sådant deltagande i så fall ska kunna tillåtas. Beslutet ska dokumenteras. Bestämmelsen innebär alltså att om styrelsen beslutar att ett deltagande på distans ska vara tillåtet, ska även formerna för ett sådant deltagande regleras och dokumenteras. </w:t>
      </w:r>
    </w:p>
    <w:p w14:paraId="52AC162B" w14:textId="7EEB322F" w:rsidR="002B47C2" w:rsidRDefault="00E154A5" w:rsidP="00B05A2A">
      <w:pPr>
        <w:pStyle w:val="Brdtextmedindrag"/>
      </w:pPr>
      <w:r>
        <w:t>Övervägandena finns i avsnitt 5.</w:t>
      </w:r>
    </w:p>
    <w:p w14:paraId="780EE778" w14:textId="77777777" w:rsidR="00B05A2A" w:rsidRPr="00E93A57" w:rsidRDefault="00E154A5" w:rsidP="004658B7">
      <w:pPr>
        <w:pStyle w:val="Rubrik4utannumrering"/>
      </w:pPr>
      <w:r w:rsidRPr="00E93A57">
        <w:t>Ikraftträdandebestämmelse</w:t>
      </w:r>
    </w:p>
    <w:p w14:paraId="6ED2CED1" w14:textId="33BC1317" w:rsidR="00B05A2A" w:rsidRPr="0054526E" w:rsidRDefault="00E154A5" w:rsidP="004658B7">
      <w:pPr>
        <w:pStyle w:val="Brdtextmedindrag"/>
        <w:rPr>
          <w:sz w:val="18"/>
          <w:szCs w:val="18"/>
        </w:rPr>
      </w:pPr>
      <w:r w:rsidRPr="00F45CB9">
        <w:rPr>
          <w:sz w:val="18"/>
          <w:szCs w:val="18"/>
        </w:rPr>
        <w:t xml:space="preserve">Denna lag träder i </w:t>
      </w:r>
      <w:r w:rsidRPr="0054526E">
        <w:rPr>
          <w:sz w:val="18"/>
          <w:szCs w:val="18"/>
        </w:rPr>
        <w:t xml:space="preserve">kraft den </w:t>
      </w:r>
      <w:r w:rsidRPr="00C6673E">
        <w:rPr>
          <w:sz w:val="18"/>
          <w:szCs w:val="18"/>
        </w:rPr>
        <w:t>1</w:t>
      </w:r>
      <w:r>
        <w:rPr>
          <w:sz w:val="18"/>
          <w:szCs w:val="18"/>
        </w:rPr>
        <w:t>6</w:t>
      </w:r>
      <w:r w:rsidRPr="00C6673E">
        <w:rPr>
          <w:sz w:val="18"/>
          <w:szCs w:val="18"/>
        </w:rPr>
        <w:t> mars</w:t>
      </w:r>
      <w:r w:rsidRPr="0054526E">
        <w:rPr>
          <w:sz w:val="18"/>
          <w:szCs w:val="18"/>
        </w:rPr>
        <w:t xml:space="preserve"> 2022.</w:t>
      </w:r>
    </w:p>
    <w:p w14:paraId="28551B3E" w14:textId="77777777" w:rsidR="00B05A2A" w:rsidRPr="0054526E" w:rsidRDefault="00BA0711" w:rsidP="004658B7">
      <w:pPr>
        <w:pStyle w:val="Brdtextmedindrag"/>
        <w:ind w:firstLine="0"/>
      </w:pPr>
    </w:p>
    <w:p w14:paraId="6402E1FA" w14:textId="513538D0" w:rsidR="00B05A2A" w:rsidRPr="0054526E" w:rsidRDefault="00E154A5" w:rsidP="004658B7">
      <w:pPr>
        <w:pStyle w:val="Brdtextmedindrag"/>
      </w:pPr>
      <w:r w:rsidRPr="0054526E">
        <w:t xml:space="preserve">Enligt ikraftträdandebestämmelsen ska lagen träda i kraft den </w:t>
      </w:r>
      <w:r w:rsidRPr="00C6673E">
        <w:t>1</w:t>
      </w:r>
      <w:r>
        <w:t>6</w:t>
      </w:r>
      <w:r w:rsidRPr="00C6673E">
        <w:t xml:space="preserve"> mars </w:t>
      </w:r>
      <w:r w:rsidRPr="00B05A2A">
        <w:t>2022.</w:t>
      </w:r>
    </w:p>
    <w:p w14:paraId="22DBE0F7" w14:textId="09CEB722" w:rsidR="00DB62B9" w:rsidRPr="00152749" w:rsidRDefault="00E154A5" w:rsidP="004658B7">
      <w:pPr>
        <w:pStyle w:val="Brdtextmedindrag"/>
        <w:sectPr w:rsidR="00DB62B9" w:rsidRPr="00152749" w:rsidSect="00155500">
          <w:headerReference w:type="even" r:id="rId62"/>
          <w:headerReference w:type="default" r:id="rId63"/>
          <w:footerReference w:type="even" r:id="rId64"/>
          <w:footerReference w:type="default" r:id="rId65"/>
          <w:headerReference w:type="first" r:id="rId66"/>
          <w:footerReference w:type="first" r:id="rId67"/>
          <w:type w:val="continuous"/>
          <w:pgSz w:w="9356" w:h="13721" w:code="9"/>
          <w:pgMar w:top="794" w:right="2438" w:bottom="1191" w:left="1021" w:header="0" w:footer="709" w:gutter="0"/>
          <w:cols w:space="708"/>
          <w:docGrid w:linePitch="360"/>
        </w:sectPr>
      </w:pPr>
      <w:r w:rsidRPr="0054526E">
        <w:t xml:space="preserve">Övervägandena finns i avsnitt </w:t>
      </w:r>
      <w:r>
        <w:t>6</w:t>
      </w:r>
      <w:r w:rsidRPr="0054526E">
        <w:t>.</w:t>
      </w:r>
    </w:p>
    <w:p w14:paraId="2CFA1142" w14:textId="472E9FFE" w:rsidR="00E0245E" w:rsidRDefault="00E154A5" w:rsidP="004658B7">
      <w:pPr>
        <w:pStyle w:val="Bilagarubrik"/>
      </w:pPr>
      <w:bookmarkStart w:id="35" w:name="_Toc89766506"/>
      <w:r w:rsidRPr="00B50CE3">
        <w:lastRenderedPageBreak/>
        <w:t>Sammanfattning av promemorian</w:t>
      </w:r>
      <w:r w:rsidRPr="001C2F6F">
        <w:t xml:space="preserve"> Deltagande på distans i styrelsesammanträden i samordningsförbund</w:t>
      </w:r>
      <w:r>
        <w:t xml:space="preserve"> (</w:t>
      </w:r>
      <w:r w:rsidRPr="0005619E">
        <w:t>S2019/03087</w:t>
      </w:r>
      <w:r>
        <w:t>)</w:t>
      </w:r>
      <w:bookmarkEnd w:id="35"/>
    </w:p>
    <w:p w14:paraId="1074E353" w14:textId="0353811F" w:rsidR="00E0245E" w:rsidRPr="0055061E" w:rsidRDefault="00E154A5" w:rsidP="00E0245E">
      <w:pPr>
        <w:overflowPunct w:val="0"/>
        <w:autoSpaceDE w:val="0"/>
        <w:autoSpaceDN w:val="0"/>
        <w:adjustRightInd w:val="0"/>
        <w:spacing w:after="0" w:line="240" w:lineRule="auto"/>
        <w:jc w:val="both"/>
        <w:textAlignment w:val="baseline"/>
        <w:rPr>
          <w:rFonts w:ascii="Times New Roman" w:hAnsi="Times New Roman"/>
          <w:sz w:val="20"/>
        </w:rPr>
      </w:pPr>
      <w:r w:rsidRPr="0055061E">
        <w:rPr>
          <w:rFonts w:ascii="Times New Roman" w:hAnsi="Times New Roman"/>
          <w:sz w:val="20"/>
        </w:rPr>
        <w:t>I denna promemoria föreslås en ändring i lagen (2003:1210) om finansiell samordning av rehabiliteringsinsatser. Det föreslås att det ska vara möjligt att hålla styrelsesammanträden inom ett samordningsförbund utan att alla ledamöter är fysiskt på plats genom att enskilda ledamöter beviljas delta</w:t>
      </w:r>
      <w:r w:rsidR="00061D26">
        <w:rPr>
          <w:rFonts w:ascii="Times New Roman" w:hAnsi="Times New Roman"/>
          <w:sz w:val="20"/>
        </w:rPr>
        <w:softHyphen/>
      </w:r>
      <w:r w:rsidRPr="0055061E">
        <w:rPr>
          <w:rFonts w:ascii="Times New Roman" w:hAnsi="Times New Roman"/>
          <w:sz w:val="20"/>
        </w:rPr>
        <w:t>gande i sammanträden på distans. Det innebär att lagen (2003:1210) om finansiell samordning av rehabiliteringsinsatser till stor del harmo</w:t>
      </w:r>
      <w:r>
        <w:rPr>
          <w:rFonts w:ascii="Times New Roman" w:hAnsi="Times New Roman"/>
          <w:sz w:val="20"/>
        </w:rPr>
        <w:softHyphen/>
      </w:r>
      <w:r w:rsidRPr="0055061E">
        <w:rPr>
          <w:rFonts w:ascii="Times New Roman" w:hAnsi="Times New Roman"/>
          <w:sz w:val="20"/>
        </w:rPr>
        <w:t>nieras med bestämmelser i kommunallagen (2017:725) i frågan om del</w:t>
      </w:r>
      <w:r>
        <w:rPr>
          <w:rFonts w:ascii="Times New Roman" w:hAnsi="Times New Roman"/>
          <w:sz w:val="20"/>
        </w:rPr>
        <w:softHyphen/>
      </w:r>
      <w:r w:rsidRPr="0055061E">
        <w:rPr>
          <w:rFonts w:ascii="Times New Roman" w:hAnsi="Times New Roman"/>
          <w:sz w:val="20"/>
        </w:rPr>
        <w:t>tagande i styrelsesammanträden på distans. Bestämmelsen föreslås träda i kraft den 1</w:t>
      </w:r>
      <w:r>
        <w:rPr>
          <w:rFonts w:ascii="Times New Roman" w:hAnsi="Times New Roman"/>
          <w:sz w:val="20"/>
        </w:rPr>
        <w:t> </w:t>
      </w:r>
      <w:r w:rsidRPr="0055061E">
        <w:rPr>
          <w:rFonts w:ascii="Times New Roman" w:hAnsi="Times New Roman"/>
          <w:sz w:val="20"/>
        </w:rPr>
        <w:t>januari 2022.</w:t>
      </w:r>
    </w:p>
    <w:p w14:paraId="06D2051A" w14:textId="77777777" w:rsidR="00DB62B9" w:rsidRPr="00152749" w:rsidRDefault="00DB62B9" w:rsidP="00152749">
      <w:pPr>
        <w:pStyle w:val="Brdtextmedindrag"/>
        <w:sectPr w:rsidR="00DB62B9" w:rsidRPr="00152749" w:rsidSect="00155500">
          <w:headerReference w:type="even" r:id="rId68"/>
          <w:headerReference w:type="default" r:id="rId69"/>
          <w:footerReference w:type="even" r:id="rId70"/>
          <w:footerReference w:type="default" r:id="rId71"/>
          <w:headerReference w:type="first" r:id="rId72"/>
          <w:footerReference w:type="first" r:id="rId73"/>
          <w:pgSz w:w="9356" w:h="13721" w:code="9"/>
          <w:pgMar w:top="794" w:right="2438" w:bottom="1191" w:left="1021" w:header="0" w:footer="709" w:gutter="0"/>
          <w:cols w:space="708"/>
          <w:docGrid w:linePitch="360"/>
        </w:sectPr>
      </w:pPr>
    </w:p>
    <w:p w14:paraId="195F8B47" w14:textId="77777777" w:rsidR="00403F8D" w:rsidRDefault="00E154A5" w:rsidP="00403F8D">
      <w:pPr>
        <w:pStyle w:val="Bilagarubrik"/>
      </w:pPr>
      <w:bookmarkStart w:id="36" w:name="_Toc89766507"/>
      <w:r w:rsidRPr="00B25ECB">
        <w:lastRenderedPageBreak/>
        <w:t>Promemorians lagförslag</w:t>
      </w:r>
      <w:bookmarkEnd w:id="36"/>
    </w:p>
    <w:p w14:paraId="17EA7B07" w14:textId="07C04967" w:rsidR="00403F8D" w:rsidRPr="002C1BB2" w:rsidRDefault="00E154A5" w:rsidP="003E2655">
      <w:pPr>
        <w:pStyle w:val="Rubrik2utannumrering"/>
        <w:spacing w:before="0"/>
      </w:pPr>
      <w:r w:rsidRPr="002C1BB2">
        <w:t>Förslag till lag om ändring i lagen (2003:1210) om finansiell samordning av rehabiliteringsinsatser</w:t>
      </w:r>
    </w:p>
    <w:p w14:paraId="197E8919" w14:textId="4D82ED36" w:rsidR="00403F8D" w:rsidRPr="00EB022C" w:rsidRDefault="00E154A5" w:rsidP="00403F8D">
      <w:pPr>
        <w:pStyle w:val="Brdtext"/>
      </w:pPr>
      <w:r w:rsidRPr="00EB022C">
        <w:t>Härigenom föreskrivs att det i lagen (2003:1210) om finansiell samord</w:t>
      </w:r>
      <w:r>
        <w:softHyphen/>
      </w:r>
      <w:r w:rsidRPr="00EB022C">
        <w:t>ning av rehabiliteringsinsatser ska införas en ny paragraf, 19 a §, av föl</w:t>
      </w:r>
      <w:r w:rsidR="00061D26">
        <w:softHyphen/>
      </w:r>
      <w:r w:rsidRPr="00EB022C">
        <w:t>jande lydelse.</w:t>
      </w:r>
    </w:p>
    <w:p w14:paraId="265E42FC" w14:textId="77777777" w:rsidR="00403F8D" w:rsidRPr="00EB022C" w:rsidRDefault="00BA0711" w:rsidP="00403F8D">
      <w:pPr>
        <w:pStyle w:val="Brdtext"/>
      </w:pPr>
    </w:p>
    <w:tbl>
      <w:tblPr>
        <w:tblW w:w="5000" w:type="pct"/>
        <w:tblCellMar>
          <w:left w:w="125" w:type="dxa"/>
          <w:right w:w="125" w:type="dxa"/>
        </w:tblCellMar>
        <w:tblLook w:val="04A0" w:firstRow="1" w:lastRow="0" w:firstColumn="1" w:lastColumn="0" w:noHBand="0" w:noVBand="1"/>
      </w:tblPr>
      <w:tblGrid>
        <w:gridCol w:w="2948"/>
        <w:gridCol w:w="2949"/>
      </w:tblGrid>
      <w:tr w:rsidR="00CC4D83" w14:paraId="28C9CCE0" w14:textId="77777777">
        <w:tc>
          <w:tcPr>
            <w:tcW w:w="2500" w:type="pct"/>
            <w:tcMar>
              <w:top w:w="0" w:type="dxa"/>
              <w:left w:w="0" w:type="dxa"/>
              <w:bottom w:w="0" w:type="dxa"/>
              <w:right w:w="125" w:type="dxa"/>
            </w:tcMar>
            <w:hideMark/>
          </w:tcPr>
          <w:p w14:paraId="093C96E7" w14:textId="77777777" w:rsidR="00403F8D" w:rsidRPr="00EB022C" w:rsidRDefault="00E154A5" w:rsidP="00990987">
            <w:pPr>
              <w:pStyle w:val="Brdtext"/>
              <w:rPr>
                <w:i/>
              </w:rPr>
            </w:pPr>
            <w:r w:rsidRPr="00EB022C">
              <w:rPr>
                <w:i/>
              </w:rPr>
              <w:t>Nuvarande lydelse</w:t>
            </w:r>
          </w:p>
        </w:tc>
        <w:tc>
          <w:tcPr>
            <w:tcW w:w="2500" w:type="pct"/>
            <w:tcMar>
              <w:top w:w="0" w:type="dxa"/>
              <w:left w:w="125" w:type="dxa"/>
              <w:bottom w:w="0" w:type="dxa"/>
              <w:right w:w="0" w:type="dxa"/>
            </w:tcMar>
            <w:hideMark/>
          </w:tcPr>
          <w:p w14:paraId="7475D379" w14:textId="77777777" w:rsidR="00403F8D" w:rsidRPr="00EB022C" w:rsidRDefault="00E154A5" w:rsidP="00990987">
            <w:pPr>
              <w:pStyle w:val="Brdtext"/>
              <w:rPr>
                <w:i/>
              </w:rPr>
            </w:pPr>
            <w:r w:rsidRPr="00EB022C">
              <w:rPr>
                <w:i/>
              </w:rPr>
              <w:t>Föreslagen lydelse</w:t>
            </w:r>
          </w:p>
        </w:tc>
      </w:tr>
    </w:tbl>
    <w:p w14:paraId="6FCA7F53" w14:textId="77777777" w:rsidR="00403F8D" w:rsidRPr="00EB022C" w:rsidRDefault="00BA0711" w:rsidP="00403F8D">
      <w:pPr>
        <w:pStyle w:val="Brdtext"/>
      </w:pPr>
    </w:p>
    <w:tbl>
      <w:tblPr>
        <w:tblW w:w="5000" w:type="pct"/>
        <w:tblCellMar>
          <w:left w:w="125" w:type="dxa"/>
          <w:right w:w="125" w:type="dxa"/>
        </w:tblCellMar>
        <w:tblLook w:val="04A0" w:firstRow="1" w:lastRow="0" w:firstColumn="1" w:lastColumn="0" w:noHBand="0" w:noVBand="1"/>
      </w:tblPr>
      <w:tblGrid>
        <w:gridCol w:w="2948"/>
        <w:gridCol w:w="2949"/>
      </w:tblGrid>
      <w:tr w:rsidR="00CC4D83" w14:paraId="60C57920" w14:textId="77777777">
        <w:tc>
          <w:tcPr>
            <w:tcW w:w="2500" w:type="pct"/>
            <w:tcMar>
              <w:top w:w="0" w:type="dxa"/>
              <w:left w:w="0" w:type="dxa"/>
              <w:bottom w:w="0" w:type="dxa"/>
              <w:right w:w="125" w:type="dxa"/>
            </w:tcMar>
          </w:tcPr>
          <w:p w14:paraId="4683936E" w14:textId="77777777" w:rsidR="00403F8D" w:rsidRPr="00EB022C" w:rsidRDefault="00BA0711" w:rsidP="00990987">
            <w:pPr>
              <w:pStyle w:val="Brdtext"/>
            </w:pPr>
          </w:p>
        </w:tc>
        <w:tc>
          <w:tcPr>
            <w:tcW w:w="2500" w:type="pct"/>
            <w:tcMar>
              <w:top w:w="0" w:type="dxa"/>
              <w:left w:w="125" w:type="dxa"/>
              <w:bottom w:w="0" w:type="dxa"/>
              <w:right w:w="0" w:type="dxa"/>
            </w:tcMar>
            <w:hideMark/>
          </w:tcPr>
          <w:p w14:paraId="40BBBB9A" w14:textId="77777777" w:rsidR="00403F8D" w:rsidRPr="00EB022C" w:rsidRDefault="00E154A5" w:rsidP="00990987">
            <w:pPr>
              <w:pStyle w:val="Brdtext"/>
              <w:rPr>
                <w:b/>
                <w:bCs/>
                <w:i/>
                <w:iCs/>
              </w:rPr>
            </w:pPr>
            <w:r w:rsidRPr="00EB022C">
              <w:rPr>
                <w:b/>
                <w:bCs/>
                <w:i/>
                <w:iCs/>
              </w:rPr>
              <w:t>19 a §</w:t>
            </w:r>
          </w:p>
          <w:p w14:paraId="7D18D836" w14:textId="20C35CC8" w:rsidR="00403F8D" w:rsidRPr="00EB022C" w:rsidRDefault="00E154A5" w:rsidP="00990987">
            <w:pPr>
              <w:pStyle w:val="Brdtext"/>
              <w:rPr>
                <w:i/>
                <w:iCs/>
              </w:rPr>
            </w:pPr>
            <w:r w:rsidRPr="00EB022C">
              <w:rPr>
                <w:i/>
                <w:iCs/>
              </w:rPr>
              <w:t>Styrelsen får besluta att ledamöter och ersättare i styrelsen får delta i styrelsesammanträden på distans. Deltagandet ska i sådana fall ske genom ljud- och bildöverföring i realtid och i övrigt på ett sådant sätt att samtliga deltagare kan delta på lika villkor</w:t>
            </w:r>
            <w:r w:rsidRPr="00EB022C">
              <w:t xml:space="preserve">. </w:t>
            </w:r>
            <w:r w:rsidRPr="00EB022C">
              <w:rPr>
                <w:i/>
                <w:iCs/>
              </w:rPr>
              <w:t>Om det finns särskilda skäl, får styrelsen</w:t>
            </w:r>
            <w:r w:rsidRPr="00EB022C">
              <w:t xml:space="preserve"> </w:t>
            </w:r>
            <w:r w:rsidRPr="00EB022C">
              <w:rPr>
                <w:i/>
                <w:iCs/>
              </w:rPr>
              <w:t>besluta att ledamöter får delta på distans enbart genom ljudöverföring i real</w:t>
            </w:r>
            <w:r w:rsidR="00061D26">
              <w:rPr>
                <w:i/>
                <w:iCs/>
              </w:rPr>
              <w:softHyphen/>
            </w:r>
            <w:r w:rsidRPr="00EB022C">
              <w:rPr>
                <w:i/>
                <w:iCs/>
              </w:rPr>
              <w:t>tid.</w:t>
            </w:r>
          </w:p>
          <w:p w14:paraId="3D2B8495" w14:textId="77777777" w:rsidR="00403F8D" w:rsidRPr="00AF064F" w:rsidRDefault="00E154A5" w:rsidP="00990987">
            <w:pPr>
              <w:pStyle w:val="Brdtextmedindrag"/>
              <w:rPr>
                <w:i/>
                <w:iCs/>
              </w:rPr>
            </w:pPr>
            <w:r w:rsidRPr="00AF064F">
              <w:rPr>
                <w:i/>
                <w:iCs/>
              </w:rPr>
              <w:t>En ledamot eller en ersättare som deltar på distans ska anses vara närvarande vid samman</w:t>
            </w:r>
            <w:r w:rsidRPr="00AF064F">
              <w:rPr>
                <w:i/>
                <w:iCs/>
              </w:rPr>
              <w:softHyphen/>
              <w:t>trädet.</w:t>
            </w:r>
          </w:p>
          <w:p w14:paraId="498A106F" w14:textId="5C37E37D" w:rsidR="00403F8D" w:rsidRPr="00457E9A" w:rsidRDefault="00E154A5" w:rsidP="00990987">
            <w:pPr>
              <w:pStyle w:val="Brdtextmedindrag"/>
              <w:rPr>
                <w:i/>
                <w:iCs/>
              </w:rPr>
            </w:pPr>
            <w:r w:rsidRPr="00457E9A">
              <w:rPr>
                <w:i/>
                <w:iCs/>
              </w:rPr>
              <w:t>Om styrelsen beslutar att leda</w:t>
            </w:r>
            <w:r w:rsidRPr="00457E9A">
              <w:rPr>
                <w:i/>
                <w:iCs/>
              </w:rPr>
              <w:softHyphen/>
              <w:t>möter och ersättare får delta på distans, ska det av beslutet framgå i vilken utsträckning ett sådant del</w:t>
            </w:r>
            <w:r w:rsidR="00061D26">
              <w:rPr>
                <w:i/>
                <w:iCs/>
              </w:rPr>
              <w:softHyphen/>
            </w:r>
            <w:r w:rsidRPr="00457E9A">
              <w:rPr>
                <w:i/>
                <w:iCs/>
              </w:rPr>
              <w:t>tagande får ske. Beslutet ska doku</w:t>
            </w:r>
            <w:r w:rsidR="00061D26">
              <w:rPr>
                <w:i/>
                <w:iCs/>
              </w:rPr>
              <w:softHyphen/>
            </w:r>
            <w:r w:rsidRPr="00457E9A">
              <w:rPr>
                <w:i/>
                <w:iCs/>
              </w:rPr>
              <w:t>menteras.</w:t>
            </w:r>
          </w:p>
        </w:tc>
      </w:tr>
    </w:tbl>
    <w:p w14:paraId="7208862D" w14:textId="77777777" w:rsidR="00403F8D" w:rsidRPr="00EB022C" w:rsidRDefault="00E154A5" w:rsidP="00403F8D">
      <w:pPr>
        <w:pStyle w:val="Brdtext"/>
        <w:rPr>
          <w:u w:val="single"/>
        </w:rPr>
      </w:pPr>
      <w:r w:rsidRPr="00EB022C">
        <w:rPr>
          <w:u w:val="single"/>
        </w:rPr>
        <w:t>                      </w:t>
      </w:r>
    </w:p>
    <w:p w14:paraId="43F49D9E" w14:textId="256EFB82" w:rsidR="00DB62B9" w:rsidRDefault="00E154A5" w:rsidP="003E2655">
      <w:pPr>
        <w:pStyle w:val="Brdtext"/>
      </w:pPr>
      <w:r w:rsidRPr="00EB022C">
        <w:t>Denna lag träder i kraft den 1 januari 2022.</w:t>
      </w:r>
    </w:p>
    <w:p w14:paraId="67BCF093" w14:textId="77777777" w:rsidR="003E2655" w:rsidRPr="003E2655" w:rsidRDefault="00BA0711" w:rsidP="003E2655">
      <w:pPr>
        <w:pStyle w:val="Brdtextmedindrag"/>
        <w:sectPr w:rsidR="003E2655" w:rsidRPr="003E2655" w:rsidSect="00155500">
          <w:headerReference w:type="even" r:id="rId74"/>
          <w:headerReference w:type="default" r:id="rId75"/>
          <w:footerReference w:type="even" r:id="rId76"/>
          <w:footerReference w:type="default" r:id="rId77"/>
          <w:headerReference w:type="first" r:id="rId78"/>
          <w:footerReference w:type="first" r:id="rId79"/>
          <w:pgSz w:w="9356" w:h="13721" w:code="9"/>
          <w:pgMar w:top="794" w:right="2438" w:bottom="1191" w:left="1021" w:header="0" w:footer="709" w:gutter="0"/>
          <w:cols w:space="708"/>
          <w:docGrid w:linePitch="360"/>
        </w:sectPr>
      </w:pPr>
    </w:p>
    <w:p w14:paraId="563CE67D" w14:textId="77777777" w:rsidR="0087072E" w:rsidRPr="008A1736" w:rsidRDefault="00E154A5" w:rsidP="0087072E">
      <w:pPr>
        <w:pStyle w:val="Bilagarubrik"/>
      </w:pPr>
      <w:bookmarkStart w:id="37" w:name="_Toc89766508"/>
      <w:r w:rsidRPr="008A1736">
        <w:lastRenderedPageBreak/>
        <w:t>Förteckning över remissinstanserna</w:t>
      </w:r>
      <w:bookmarkEnd w:id="37"/>
    </w:p>
    <w:p w14:paraId="7963215F" w14:textId="77777777" w:rsidR="0087072E" w:rsidRPr="008A1736" w:rsidRDefault="00E154A5" w:rsidP="0087072E">
      <w:pPr>
        <w:keepNext/>
        <w:tabs>
          <w:tab w:val="left" w:pos="907"/>
        </w:tabs>
        <w:spacing w:before="320" w:after="80" w:line="210" w:lineRule="exact"/>
        <w:outlineLvl w:val="3"/>
        <w:rPr>
          <w:rFonts w:ascii="Times New Roman" w:eastAsiaTheme="minorHAnsi" w:hAnsi="Times New Roman" w:cstheme="minorBidi"/>
          <w:b/>
          <w:sz w:val="20"/>
          <w:szCs w:val="22"/>
        </w:rPr>
      </w:pPr>
      <w:r w:rsidRPr="008A1736">
        <w:rPr>
          <w:rFonts w:ascii="Times New Roman" w:eastAsiaTheme="minorHAnsi" w:hAnsi="Times New Roman" w:cstheme="minorBidi"/>
          <w:b/>
          <w:sz w:val="20"/>
          <w:szCs w:val="22"/>
        </w:rPr>
        <w:t>Remissinstanser som har kommit in med yttrande</w:t>
      </w:r>
    </w:p>
    <w:p w14:paraId="6B044327" w14:textId="36E5673D" w:rsidR="0087072E" w:rsidRPr="008A1736" w:rsidRDefault="00E154A5" w:rsidP="0087072E">
      <w:pPr>
        <w:pStyle w:val="Brdtext"/>
      </w:pPr>
      <w:r>
        <w:t xml:space="preserve">Arbetsförmedlingen, </w:t>
      </w:r>
      <w:proofErr w:type="spellStart"/>
      <w:r>
        <w:t>Finsam</w:t>
      </w:r>
      <w:proofErr w:type="spellEnd"/>
      <w:r>
        <w:t xml:space="preserve"> Göteborg, Försäkringskassan, Förvaltningsrätten i Karlstad, Göteborg kommun, Helsingborgs kommun, Inspektionen för socialförsäkringen, </w:t>
      </w:r>
      <w:r w:rsidRPr="005B4D3B">
        <w:t>Integritetsskyddsmyndigheten</w:t>
      </w:r>
      <w:r>
        <w:t xml:space="preserve">, Kammarrätten i Stockholm, </w:t>
      </w:r>
      <w:r w:rsidRPr="00313F58">
        <w:t>Kumla kommun</w:t>
      </w:r>
      <w:r>
        <w:t xml:space="preserve">, Malmö kommun, </w:t>
      </w:r>
      <w:r w:rsidRPr="009120C4">
        <w:t>Myndigheten för digital förvaltning</w:t>
      </w:r>
      <w:r>
        <w:t>, Mölndals kommun, Mörbylånga kommun, Nacka kommun, Nationella nätverket för samordningsförbund, Region Gotland, Samordningsförbundet Jämtlands län, Samordnings</w:t>
      </w:r>
      <w:r w:rsidR="001C690C">
        <w:t>-</w:t>
      </w:r>
      <w:r>
        <w:t xml:space="preserve">förbundet </w:t>
      </w:r>
      <w:proofErr w:type="spellStart"/>
      <w:r>
        <w:t>Värend</w:t>
      </w:r>
      <w:proofErr w:type="spellEnd"/>
      <w:r>
        <w:t xml:space="preserve">, </w:t>
      </w:r>
      <w:r w:rsidRPr="00B4494A">
        <w:t>Samordningsförbundet Östra Södertörn</w:t>
      </w:r>
      <w:r>
        <w:t>, Social</w:t>
      </w:r>
      <w:r w:rsidR="001C690C">
        <w:t>-</w:t>
      </w:r>
      <w:r>
        <w:t xml:space="preserve">styrelsen, Stockholm kommun, Sveriges Kommuner och Regioner, Söderköpings kommun, Upplands- Bro kommun, Uppsala kommun, </w:t>
      </w:r>
      <w:r w:rsidRPr="00313F58">
        <w:t>Varbergs kommun</w:t>
      </w:r>
    </w:p>
    <w:p w14:paraId="1D9122EF" w14:textId="77777777" w:rsidR="0087072E" w:rsidRPr="008A1736" w:rsidRDefault="00E154A5" w:rsidP="0087072E">
      <w:pPr>
        <w:keepNext/>
        <w:tabs>
          <w:tab w:val="left" w:pos="907"/>
        </w:tabs>
        <w:spacing w:before="320" w:after="80" w:line="210" w:lineRule="exact"/>
        <w:outlineLvl w:val="3"/>
        <w:rPr>
          <w:rFonts w:ascii="Times New Roman" w:eastAsiaTheme="minorHAnsi" w:hAnsi="Times New Roman" w:cstheme="minorBidi"/>
          <w:b/>
          <w:sz w:val="20"/>
          <w:szCs w:val="22"/>
        </w:rPr>
      </w:pPr>
      <w:r w:rsidRPr="008A1736">
        <w:rPr>
          <w:rFonts w:ascii="Times New Roman" w:eastAsiaTheme="minorHAnsi" w:hAnsi="Times New Roman" w:cstheme="minorBidi"/>
          <w:b/>
          <w:sz w:val="20"/>
          <w:szCs w:val="22"/>
        </w:rPr>
        <w:t>Remissinstanser som inte har kommit in med yttrande</w:t>
      </w:r>
    </w:p>
    <w:p w14:paraId="63F5F6BA" w14:textId="16B00538" w:rsidR="0087072E" w:rsidRPr="00862379" w:rsidRDefault="00E154A5" w:rsidP="0087072E">
      <w:pPr>
        <w:pStyle w:val="Brdtext"/>
      </w:pPr>
      <w:r w:rsidRPr="00862379">
        <w:t>Alvesta kommun</w:t>
      </w:r>
      <w:r>
        <w:t xml:space="preserve">, </w:t>
      </w:r>
      <w:r w:rsidRPr="00862379">
        <w:t>Arvika Eda samordningsförbund</w:t>
      </w:r>
      <w:r>
        <w:t xml:space="preserve">, </w:t>
      </w:r>
      <w:r w:rsidRPr="00862379">
        <w:t>Bjurholms kommun</w:t>
      </w:r>
      <w:r>
        <w:t xml:space="preserve">, </w:t>
      </w:r>
      <w:r w:rsidRPr="00862379">
        <w:t>Botkyrka kommun</w:t>
      </w:r>
      <w:r>
        <w:t xml:space="preserve">, </w:t>
      </w:r>
      <w:r w:rsidRPr="00862379">
        <w:t>Burlöv kommun</w:t>
      </w:r>
      <w:r>
        <w:t xml:space="preserve">, </w:t>
      </w:r>
      <w:r w:rsidRPr="00862379">
        <w:t>Emmaboda kommun</w:t>
      </w:r>
      <w:r>
        <w:t xml:space="preserve">, </w:t>
      </w:r>
      <w:r w:rsidRPr="00862379">
        <w:t>Flens kommun</w:t>
      </w:r>
      <w:r>
        <w:t xml:space="preserve">, </w:t>
      </w:r>
      <w:r w:rsidRPr="00862379">
        <w:t>Härjedalens kommun</w:t>
      </w:r>
      <w:r>
        <w:t xml:space="preserve">, </w:t>
      </w:r>
      <w:r w:rsidRPr="00862379">
        <w:t>Kalix kommun</w:t>
      </w:r>
      <w:r>
        <w:t xml:space="preserve">, </w:t>
      </w:r>
      <w:r w:rsidRPr="00862379">
        <w:t>Laholms kommun</w:t>
      </w:r>
      <w:r>
        <w:t xml:space="preserve"> </w:t>
      </w:r>
      <w:r w:rsidRPr="00862379">
        <w:t>Linköping kommun</w:t>
      </w:r>
      <w:r>
        <w:t xml:space="preserve">, </w:t>
      </w:r>
      <w:r w:rsidRPr="00862379">
        <w:t>Lomma kommun</w:t>
      </w:r>
      <w:r>
        <w:t xml:space="preserve">, </w:t>
      </w:r>
      <w:r w:rsidRPr="00862379">
        <w:t>Nora kommun</w:t>
      </w:r>
      <w:r>
        <w:t xml:space="preserve">, </w:t>
      </w:r>
      <w:r w:rsidRPr="00862379">
        <w:t>Nybro kommun</w:t>
      </w:r>
      <w:r>
        <w:t xml:space="preserve">, </w:t>
      </w:r>
      <w:r w:rsidRPr="00862379">
        <w:t>Pajala kommun</w:t>
      </w:r>
      <w:r>
        <w:t xml:space="preserve">, </w:t>
      </w:r>
      <w:r w:rsidRPr="00862379">
        <w:t>Partille kommun</w:t>
      </w:r>
      <w:r>
        <w:t xml:space="preserve">, </w:t>
      </w:r>
      <w:r w:rsidRPr="00862379">
        <w:t>Samordningsförbundet i Blekinge</w:t>
      </w:r>
      <w:r>
        <w:t xml:space="preserve">, </w:t>
      </w:r>
      <w:r w:rsidRPr="00862379">
        <w:t>Samordningsförbundet i Örnsköldsvik</w:t>
      </w:r>
      <w:r>
        <w:t xml:space="preserve">, </w:t>
      </w:r>
      <w:r w:rsidRPr="00862379">
        <w:t>Sandvikens kommun</w:t>
      </w:r>
      <w:r>
        <w:t xml:space="preserve">, </w:t>
      </w:r>
      <w:r w:rsidRPr="00862379">
        <w:t>Timrå kommun</w:t>
      </w:r>
    </w:p>
    <w:p w14:paraId="6E07177B" w14:textId="77777777" w:rsidR="0087072E" w:rsidRPr="008A1736" w:rsidRDefault="00E154A5" w:rsidP="0087072E">
      <w:pPr>
        <w:keepNext/>
        <w:tabs>
          <w:tab w:val="left" w:pos="907"/>
        </w:tabs>
        <w:spacing w:before="320" w:after="80" w:line="210" w:lineRule="exact"/>
        <w:outlineLvl w:val="3"/>
        <w:rPr>
          <w:rFonts w:ascii="Times New Roman" w:eastAsiaTheme="minorHAnsi" w:hAnsi="Times New Roman" w:cstheme="minorBidi"/>
          <w:b/>
          <w:sz w:val="20"/>
          <w:szCs w:val="22"/>
        </w:rPr>
      </w:pPr>
      <w:r w:rsidRPr="008A1736">
        <w:rPr>
          <w:rFonts w:ascii="Times New Roman" w:eastAsiaTheme="minorHAnsi" w:hAnsi="Times New Roman" w:cstheme="minorBidi"/>
          <w:b/>
          <w:sz w:val="20"/>
          <w:szCs w:val="22"/>
        </w:rPr>
        <w:t>Instanser utöver remisslistan som har kommit in med yttrande</w:t>
      </w:r>
    </w:p>
    <w:p w14:paraId="211CC8B0" w14:textId="77777777" w:rsidR="0087072E" w:rsidRPr="008A1736" w:rsidRDefault="00E154A5" w:rsidP="0087072E">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5B4D3B">
        <w:rPr>
          <w:rFonts w:ascii="Times New Roman" w:hAnsi="Times New Roman"/>
          <w:sz w:val="20"/>
        </w:rPr>
        <w:t>Samordningsförbundet Nacka Värmdö</w:t>
      </w:r>
    </w:p>
    <w:p w14:paraId="603BAF66" w14:textId="77777777" w:rsidR="00DB62B9" w:rsidRPr="00152749" w:rsidRDefault="00DB62B9" w:rsidP="00152749">
      <w:pPr>
        <w:pStyle w:val="Brdtextmedindrag"/>
        <w:sectPr w:rsidR="00DB62B9" w:rsidRPr="00152749" w:rsidSect="00155500">
          <w:headerReference w:type="even" r:id="rId80"/>
          <w:headerReference w:type="default" r:id="rId81"/>
          <w:footerReference w:type="even" r:id="rId82"/>
          <w:footerReference w:type="default" r:id="rId83"/>
          <w:headerReference w:type="first" r:id="rId84"/>
          <w:footerReference w:type="first" r:id="rId85"/>
          <w:pgSz w:w="9356" w:h="13721" w:code="9"/>
          <w:pgMar w:top="794" w:right="2438" w:bottom="1191" w:left="1021" w:header="0" w:footer="709" w:gutter="0"/>
          <w:cols w:space="708"/>
          <w:docGrid w:linePitch="360"/>
        </w:sectPr>
      </w:pPr>
    </w:p>
    <w:p w14:paraId="3EAEAAFB" w14:textId="618D271A" w:rsidR="00AF72C0" w:rsidRPr="0080562D" w:rsidRDefault="00E154A5" w:rsidP="00D322AF">
      <w:pPr>
        <w:pStyle w:val="Bilagarubrik"/>
      </w:pPr>
      <w:bookmarkStart w:id="38" w:name="_Toc89766509"/>
      <w:r w:rsidRPr="0080562D">
        <w:lastRenderedPageBreak/>
        <w:t>Lagrådsremissens lagförslag</w:t>
      </w:r>
      <w:bookmarkEnd w:id="38"/>
    </w:p>
    <w:p w14:paraId="396478CC" w14:textId="77777777" w:rsidR="00AF72C0" w:rsidRDefault="00BA0711" w:rsidP="00BC2E57">
      <w:pPr>
        <w:pStyle w:val="Brdtext"/>
        <w:rPr>
          <w:sz w:val="30"/>
          <w:szCs w:val="30"/>
        </w:rPr>
      </w:pPr>
    </w:p>
    <w:p w14:paraId="7F419AA2" w14:textId="5ABA553A" w:rsidR="00AF72C0" w:rsidRPr="0080562D" w:rsidRDefault="00BA0711" w:rsidP="0080562D">
      <w:pPr>
        <w:pStyle w:val="Brdtextmedindrag"/>
        <w:sectPr w:rsidR="00AF72C0" w:rsidRPr="0080562D" w:rsidSect="00155500">
          <w:headerReference w:type="even" r:id="rId86"/>
          <w:headerReference w:type="default" r:id="rId87"/>
          <w:footerReference w:type="even" r:id="rId88"/>
          <w:footerReference w:type="default" r:id="rId89"/>
          <w:headerReference w:type="first" r:id="rId90"/>
          <w:footerReference w:type="first" r:id="rId91"/>
          <w:pgSz w:w="9356" w:h="13721" w:code="9"/>
          <w:pgMar w:top="794" w:right="2438" w:bottom="1191" w:left="1021" w:header="0" w:footer="709" w:gutter="0"/>
          <w:cols w:space="708"/>
          <w:docGrid w:linePitch="360"/>
        </w:sectPr>
      </w:pPr>
    </w:p>
    <w:p w14:paraId="12D6286D" w14:textId="15A289BE" w:rsidR="00AF72C0" w:rsidRPr="00BC2E57" w:rsidRDefault="00E154A5" w:rsidP="000071BB">
      <w:pPr>
        <w:pStyle w:val="Brdtext"/>
        <w:jc w:val="left"/>
        <w:rPr>
          <w:sz w:val="30"/>
          <w:szCs w:val="30"/>
        </w:rPr>
      </w:pPr>
      <w:bookmarkStart w:id="39" w:name="_Toc83885858"/>
      <w:r w:rsidRPr="00BC2E57">
        <w:rPr>
          <w:sz w:val="30"/>
          <w:szCs w:val="30"/>
        </w:rPr>
        <w:t>Förslag till lag om ändring i lagen (2003:1210) om finansiell samordning av</w:t>
      </w:r>
      <w:r>
        <w:rPr>
          <w:sz w:val="30"/>
          <w:szCs w:val="30"/>
        </w:rPr>
        <w:t xml:space="preserve"> </w:t>
      </w:r>
      <w:r w:rsidRPr="00BC2E57">
        <w:rPr>
          <w:sz w:val="30"/>
          <w:szCs w:val="30"/>
        </w:rPr>
        <w:t>rehabiliteringsinsatser</w:t>
      </w:r>
      <w:bookmarkEnd w:id="39"/>
    </w:p>
    <w:p w14:paraId="3CD99379" w14:textId="77777777" w:rsidR="00AF72C0" w:rsidRPr="000F1D5F" w:rsidRDefault="00BA0711" w:rsidP="000071BB">
      <w:pPr>
        <w:pStyle w:val="Brdtextmedindrag"/>
      </w:pPr>
    </w:p>
    <w:p w14:paraId="01FB5371" w14:textId="77777777" w:rsidR="00AF72C0" w:rsidRDefault="00E154A5" w:rsidP="000071BB">
      <w:pPr>
        <w:pStyle w:val="Brdtext"/>
      </w:pPr>
      <w:r w:rsidRPr="00905149">
        <w:t>Härigenom föreskrivs att det i lagen (2003:1210) om finansiell samord</w:t>
      </w:r>
      <w:r>
        <w:softHyphen/>
      </w:r>
      <w:r w:rsidRPr="00905149">
        <w:t>ning av rehabiliteringsinsatser</w:t>
      </w:r>
      <w:r>
        <w:rPr>
          <w:rStyle w:val="Fotnotsreferens"/>
        </w:rPr>
        <w:footnoteReference w:id="3"/>
      </w:r>
      <w:r w:rsidRPr="00905149">
        <w:t xml:space="preserve"> ska införas en ny paragraf, 19</w:t>
      </w:r>
      <w:r>
        <w:t> </w:t>
      </w:r>
      <w:r w:rsidRPr="00905149">
        <w:t>a</w:t>
      </w:r>
      <w:r>
        <w:t> </w:t>
      </w:r>
      <w:r w:rsidRPr="00905149">
        <w:t>§, av föl</w:t>
      </w:r>
      <w:r>
        <w:softHyphen/>
      </w:r>
      <w:r w:rsidRPr="00905149">
        <w:t>jande lydelse</w:t>
      </w:r>
      <w:r>
        <w:t>.</w:t>
      </w:r>
    </w:p>
    <w:p w14:paraId="21BCB84C" w14:textId="77777777" w:rsidR="00AF72C0" w:rsidRDefault="00BA0711" w:rsidP="000071B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C4D83" w14:paraId="3D07FE7B" w14:textId="77777777">
        <w:tc>
          <w:tcPr>
            <w:tcW w:w="2500" w:type="pct"/>
            <w:shd w:val="clear" w:color="auto" w:fill="auto"/>
            <w:tcMar>
              <w:left w:w="0" w:type="dxa"/>
            </w:tcMar>
          </w:tcPr>
          <w:p w14:paraId="5FF6EF76" w14:textId="77777777" w:rsidR="00AF72C0" w:rsidRPr="005B0E77" w:rsidRDefault="00E154A5" w:rsidP="000071BB">
            <w:pPr>
              <w:pStyle w:val="Brdtext"/>
              <w:rPr>
                <w:i/>
              </w:rPr>
            </w:pPr>
            <w:r w:rsidRPr="005B0E77">
              <w:rPr>
                <w:i/>
              </w:rPr>
              <w:t>Nuvarande lydelse</w:t>
            </w:r>
          </w:p>
        </w:tc>
        <w:tc>
          <w:tcPr>
            <w:tcW w:w="2500" w:type="pct"/>
            <w:shd w:val="clear" w:color="auto" w:fill="auto"/>
            <w:tcMar>
              <w:right w:w="0" w:type="dxa"/>
            </w:tcMar>
          </w:tcPr>
          <w:p w14:paraId="1F4D6706" w14:textId="77777777" w:rsidR="00AF72C0" w:rsidRPr="005B0E77" w:rsidRDefault="00E154A5" w:rsidP="000071BB">
            <w:pPr>
              <w:pStyle w:val="Brdtext"/>
              <w:rPr>
                <w:i/>
              </w:rPr>
            </w:pPr>
            <w:r w:rsidRPr="005B0E77">
              <w:rPr>
                <w:i/>
              </w:rPr>
              <w:t>Föreslagen lydelse</w:t>
            </w:r>
          </w:p>
        </w:tc>
      </w:tr>
    </w:tbl>
    <w:p w14:paraId="06D9A47B" w14:textId="77777777" w:rsidR="00AF72C0" w:rsidRDefault="00BA0711" w:rsidP="00AF72C0">
      <w:pPr>
        <w:pStyle w:val="Brdtext"/>
        <w:jc w:val="center"/>
        <w:rPr>
          <w:b/>
        </w:rPr>
      </w:pPr>
    </w:p>
    <w:tbl>
      <w:tblPr>
        <w:tblW w:w="5000" w:type="pct"/>
        <w:tblCellMar>
          <w:left w:w="125" w:type="dxa"/>
          <w:right w:w="125" w:type="dxa"/>
        </w:tblCellMar>
        <w:tblLook w:val="0000" w:firstRow="0" w:lastRow="0" w:firstColumn="0" w:lastColumn="0" w:noHBand="0" w:noVBand="0"/>
      </w:tblPr>
      <w:tblGrid>
        <w:gridCol w:w="2948"/>
        <w:gridCol w:w="2949"/>
      </w:tblGrid>
      <w:tr w:rsidR="00CC4D83" w14:paraId="76BA8D8C" w14:textId="77777777">
        <w:tc>
          <w:tcPr>
            <w:tcW w:w="2500" w:type="pct"/>
            <w:shd w:val="clear" w:color="auto" w:fill="auto"/>
            <w:tcMar>
              <w:left w:w="0" w:type="dxa"/>
            </w:tcMar>
          </w:tcPr>
          <w:p w14:paraId="6687BCC0" w14:textId="77777777" w:rsidR="00AF72C0" w:rsidRDefault="00BA0711" w:rsidP="000071BB">
            <w:pPr>
              <w:pStyle w:val="Brdtextmedindrag"/>
            </w:pPr>
          </w:p>
        </w:tc>
        <w:tc>
          <w:tcPr>
            <w:tcW w:w="2500" w:type="pct"/>
            <w:shd w:val="clear" w:color="auto" w:fill="auto"/>
            <w:tcMar>
              <w:right w:w="0" w:type="dxa"/>
            </w:tcMar>
          </w:tcPr>
          <w:p w14:paraId="00610931" w14:textId="77777777" w:rsidR="00AF72C0" w:rsidRPr="00993D7B" w:rsidRDefault="00E154A5" w:rsidP="000071BB">
            <w:pPr>
              <w:pStyle w:val="Brdtext"/>
              <w:rPr>
                <w:b/>
                <w:bCs/>
                <w:i/>
              </w:rPr>
            </w:pPr>
            <w:r w:rsidRPr="00993D7B">
              <w:rPr>
                <w:b/>
                <w:bCs/>
                <w:i/>
              </w:rPr>
              <w:t>19 a §</w:t>
            </w:r>
          </w:p>
          <w:p w14:paraId="25AA3E72" w14:textId="77777777" w:rsidR="00AF72C0" w:rsidRPr="00905149" w:rsidRDefault="00E154A5" w:rsidP="000071BB">
            <w:pPr>
              <w:pStyle w:val="Brdtextmedindrag"/>
              <w:ind w:firstLine="0"/>
              <w:rPr>
                <w:i/>
                <w:iCs/>
              </w:rPr>
            </w:pPr>
            <w:r w:rsidRPr="00905149">
              <w:rPr>
                <w:i/>
                <w:iCs/>
              </w:rPr>
              <w:t>Styrelsen får besluta att ledamöter och ersättare i styrelsen får delta i styrelsesammanträden på distans. Deltagandet ska i sådana fall ske genom ljud- och bildöverföring i realtid och i övrigt på ett sådant sätt att samtliga deltagare kan delta på lika villkor. Om det finns särskilda skäl, får styrelsen besluta att ledamöter får delta på distans enbart genom ljudöverföring i real</w:t>
            </w:r>
            <w:r>
              <w:rPr>
                <w:i/>
                <w:iCs/>
              </w:rPr>
              <w:softHyphen/>
            </w:r>
            <w:r w:rsidRPr="00905149">
              <w:rPr>
                <w:i/>
                <w:iCs/>
              </w:rPr>
              <w:t>tid.</w:t>
            </w:r>
          </w:p>
          <w:p w14:paraId="0F2A6440" w14:textId="77777777" w:rsidR="00AF72C0" w:rsidRPr="00905149" w:rsidRDefault="00E154A5" w:rsidP="000071BB">
            <w:pPr>
              <w:pStyle w:val="Brdtextmedindrag"/>
              <w:rPr>
                <w:i/>
                <w:iCs/>
              </w:rPr>
            </w:pPr>
            <w:r w:rsidRPr="00905149">
              <w:rPr>
                <w:i/>
                <w:iCs/>
              </w:rPr>
              <w:t>En ledamot eller en ersättare som deltar på distans ska anses vara närvarande vid sammanträdet.</w:t>
            </w:r>
          </w:p>
          <w:p w14:paraId="68549C07" w14:textId="72AEEDCA" w:rsidR="00AF72C0" w:rsidRPr="00574282" w:rsidRDefault="00E154A5" w:rsidP="000071BB">
            <w:pPr>
              <w:pStyle w:val="Brdtextmedindrag"/>
              <w:rPr>
                <w:i/>
              </w:rPr>
            </w:pPr>
            <w:r w:rsidRPr="00905149">
              <w:rPr>
                <w:i/>
                <w:iCs/>
              </w:rPr>
              <w:t>Om styrelsen beslutar att leda</w:t>
            </w:r>
            <w:r>
              <w:rPr>
                <w:i/>
                <w:iCs/>
              </w:rPr>
              <w:softHyphen/>
            </w:r>
            <w:r w:rsidRPr="00905149">
              <w:rPr>
                <w:i/>
                <w:iCs/>
              </w:rPr>
              <w:t>möter och ersättare får delta på di</w:t>
            </w:r>
            <w:r w:rsidR="00061D26">
              <w:rPr>
                <w:i/>
                <w:iCs/>
              </w:rPr>
              <w:softHyphen/>
            </w:r>
            <w:r w:rsidRPr="00905149">
              <w:rPr>
                <w:i/>
                <w:iCs/>
              </w:rPr>
              <w:t>stans, ska det av beslutet framgå i vilken utsträckning ett sådant del</w:t>
            </w:r>
            <w:r>
              <w:rPr>
                <w:i/>
                <w:iCs/>
              </w:rPr>
              <w:softHyphen/>
            </w:r>
            <w:r w:rsidRPr="00905149">
              <w:rPr>
                <w:i/>
                <w:iCs/>
              </w:rPr>
              <w:t>tagande får ske. Beslutet ska doku</w:t>
            </w:r>
            <w:r>
              <w:rPr>
                <w:i/>
                <w:iCs/>
              </w:rPr>
              <w:softHyphen/>
            </w:r>
            <w:r w:rsidRPr="00905149">
              <w:rPr>
                <w:i/>
                <w:iCs/>
              </w:rPr>
              <w:t>menteras.</w:t>
            </w:r>
          </w:p>
        </w:tc>
      </w:tr>
    </w:tbl>
    <w:p w14:paraId="46539AD9" w14:textId="77777777" w:rsidR="00AF72C0" w:rsidRPr="00811E52" w:rsidRDefault="00E154A5" w:rsidP="00AF72C0">
      <w:pPr>
        <w:pStyle w:val="Slutstreck"/>
      </w:pPr>
      <w:r w:rsidRPr="00811E52">
        <w:t>                      </w:t>
      </w:r>
    </w:p>
    <w:p w14:paraId="10685DF0" w14:textId="77777777" w:rsidR="00AF72C0" w:rsidRDefault="00E154A5" w:rsidP="00AF72C0">
      <w:pPr>
        <w:pStyle w:val="Brdtextmedindrag"/>
      </w:pPr>
      <w:r>
        <w:t>Denna lag träder i kraft den 1 januari 2022.</w:t>
      </w:r>
    </w:p>
    <w:p w14:paraId="0EE87145" w14:textId="77777777" w:rsidR="00AF72C0" w:rsidRDefault="00BA0711" w:rsidP="00AF72C0">
      <w:pPr>
        <w:pStyle w:val="Brdtext"/>
      </w:pPr>
    </w:p>
    <w:p w14:paraId="064E1692" w14:textId="77777777" w:rsidR="00AF72C0" w:rsidRDefault="00BA0711" w:rsidP="00AF72C0">
      <w:pPr>
        <w:pStyle w:val="Brdtextmedindrag"/>
      </w:pPr>
    </w:p>
    <w:p w14:paraId="2B3A6EE8" w14:textId="77777777" w:rsidR="00AF72C0" w:rsidRPr="00905149" w:rsidRDefault="00BA0711" w:rsidP="00623030">
      <w:pPr>
        <w:pStyle w:val="Brdtextmedindrag"/>
        <w:ind w:firstLine="0"/>
        <w:sectPr w:rsidR="00AF72C0" w:rsidRPr="00905149" w:rsidSect="00155500">
          <w:headerReference w:type="even" r:id="rId92"/>
          <w:headerReference w:type="default" r:id="rId93"/>
          <w:footerReference w:type="even" r:id="rId94"/>
          <w:footerReference w:type="default" r:id="rId95"/>
          <w:footerReference w:type="first" r:id="rId96"/>
          <w:footnotePr>
            <w:numRestart w:val="eachSect"/>
          </w:footnotePr>
          <w:type w:val="continuous"/>
          <w:pgSz w:w="9356" w:h="13721" w:code="9"/>
          <w:pgMar w:top="794" w:right="2438" w:bottom="1191" w:left="1021" w:header="0" w:footer="709" w:gutter="0"/>
          <w:cols w:space="708"/>
          <w:docGrid w:linePitch="360"/>
        </w:sectPr>
      </w:pPr>
    </w:p>
    <w:p w14:paraId="78E762E2" w14:textId="77777777" w:rsidR="00DB62B9" w:rsidRPr="00152749" w:rsidRDefault="00DB62B9" w:rsidP="00623030">
      <w:pPr>
        <w:pStyle w:val="Rubrik1"/>
        <w:numPr>
          <w:ilvl w:val="0"/>
          <w:numId w:val="0"/>
        </w:numPr>
        <w:spacing w:before="0"/>
        <w:sectPr w:rsidR="00DB62B9" w:rsidRPr="00152749" w:rsidSect="00155500">
          <w:headerReference w:type="even" r:id="rId97"/>
          <w:headerReference w:type="default" r:id="rId98"/>
          <w:footerReference w:type="even" r:id="rId99"/>
          <w:footerReference w:type="default" r:id="rId100"/>
          <w:footerReference w:type="first" r:id="rId101"/>
          <w:type w:val="continuous"/>
          <w:pgSz w:w="9356" w:h="13721" w:code="9"/>
          <w:pgMar w:top="794" w:right="2438" w:bottom="1191" w:left="1021" w:header="0" w:footer="709" w:gutter="0"/>
          <w:cols w:space="708"/>
          <w:docGrid w:linePitch="360"/>
        </w:sectPr>
      </w:pPr>
    </w:p>
    <w:p w14:paraId="6BD791C1" w14:textId="746241D9" w:rsidR="00DB62B9" w:rsidRDefault="00E154A5" w:rsidP="00211B40">
      <w:pPr>
        <w:pStyle w:val="Bilagarubrik"/>
      </w:pPr>
      <w:bookmarkStart w:id="40" w:name="_Toc89766510"/>
      <w:r>
        <w:lastRenderedPageBreak/>
        <w:t>Lagrådets yttrande</w:t>
      </w:r>
      <w:bookmarkEnd w:id="40"/>
    </w:p>
    <w:p w14:paraId="492A7CA8" w14:textId="0B769CE7" w:rsidR="007B3007" w:rsidRDefault="00E154A5" w:rsidP="007B3007">
      <w:pPr>
        <w:pStyle w:val="Brdtext"/>
      </w:pPr>
      <w:r w:rsidRPr="007B3007">
        <w:t>Utdrag ur protokoll vid sammanträde 2021-10-13</w:t>
      </w:r>
    </w:p>
    <w:p w14:paraId="606DEDF5" w14:textId="77777777" w:rsidR="007B3007" w:rsidRPr="007B3007" w:rsidRDefault="00BA0711" w:rsidP="007B3007">
      <w:pPr>
        <w:pStyle w:val="Brdtextmedindrag"/>
      </w:pPr>
    </w:p>
    <w:p w14:paraId="7DFD1D0F" w14:textId="1224DECE" w:rsidR="007B3007" w:rsidRDefault="00E154A5" w:rsidP="007B3007">
      <w:pPr>
        <w:pStyle w:val="Brdtext"/>
      </w:pPr>
      <w:r w:rsidRPr="007B3007">
        <w:rPr>
          <w:b/>
          <w:bCs/>
        </w:rPr>
        <w:t>Närvarande:</w:t>
      </w:r>
      <w:r w:rsidRPr="007B3007">
        <w:t xml:space="preserve"> </w:t>
      </w:r>
      <w:proofErr w:type="gramStart"/>
      <w:r w:rsidRPr="007B3007">
        <w:t>F.d.</w:t>
      </w:r>
      <w:proofErr w:type="gramEnd"/>
      <w:r w:rsidRPr="007B3007">
        <w:t xml:space="preserve"> justitieråden Martin </w:t>
      </w:r>
      <w:proofErr w:type="spellStart"/>
      <w:r w:rsidRPr="007B3007">
        <w:t>Borgeke</w:t>
      </w:r>
      <w:proofErr w:type="spellEnd"/>
      <w:r w:rsidRPr="007B3007">
        <w:t xml:space="preserve"> och Mari Andersson samt justitierådet Petter Asp</w:t>
      </w:r>
    </w:p>
    <w:p w14:paraId="2B844D12" w14:textId="77777777" w:rsidR="007B3007" w:rsidRPr="007B3007" w:rsidRDefault="00BA0711" w:rsidP="007B3007">
      <w:pPr>
        <w:pStyle w:val="Brdtextmedindrag"/>
      </w:pPr>
    </w:p>
    <w:p w14:paraId="7250B518" w14:textId="77777777" w:rsidR="007B3007" w:rsidRPr="007B3007" w:rsidRDefault="00E154A5" w:rsidP="007B3007">
      <w:pPr>
        <w:pStyle w:val="Brdtext"/>
        <w:rPr>
          <w:b/>
          <w:bCs/>
        </w:rPr>
      </w:pPr>
      <w:r w:rsidRPr="007B3007">
        <w:rPr>
          <w:b/>
          <w:bCs/>
        </w:rPr>
        <w:t>Deltagande på distans i styrelsesammanträden i samordningsförbund</w:t>
      </w:r>
    </w:p>
    <w:p w14:paraId="04186767" w14:textId="77777777" w:rsidR="007B3007" w:rsidRDefault="00BA0711" w:rsidP="007B3007">
      <w:pPr>
        <w:pStyle w:val="Brdtext"/>
      </w:pPr>
    </w:p>
    <w:p w14:paraId="1D40423F" w14:textId="7B82CBA8" w:rsidR="007B3007" w:rsidRPr="007B3007" w:rsidRDefault="00E154A5" w:rsidP="007B3007">
      <w:pPr>
        <w:pStyle w:val="Brdtext"/>
      </w:pPr>
      <w:r w:rsidRPr="007B3007">
        <w:t>Enligt en lagrådsremiss den 30</w:t>
      </w:r>
      <w:r>
        <w:t> </w:t>
      </w:r>
      <w:r w:rsidRPr="007B3007">
        <w:t>september 2021 har regeringen (Socialde</w:t>
      </w:r>
      <w:r w:rsidR="00061D26">
        <w:softHyphen/>
      </w:r>
      <w:r w:rsidRPr="007B3007">
        <w:t>partementet) beslutat inhämta Lagrådets yttrande över förslag till lag om ändring i lagen (2003:1210) om finansiell samordning av rehabili</w:t>
      </w:r>
      <w:r w:rsidR="00061D26">
        <w:softHyphen/>
      </w:r>
      <w:r w:rsidRPr="007B3007">
        <w:t>teringsinsatser.</w:t>
      </w:r>
    </w:p>
    <w:p w14:paraId="37F78139" w14:textId="77777777" w:rsidR="007B3007" w:rsidRDefault="00BA0711" w:rsidP="007B3007">
      <w:pPr>
        <w:pStyle w:val="Brdtext"/>
      </w:pPr>
    </w:p>
    <w:p w14:paraId="453A2D59" w14:textId="37439D54" w:rsidR="007B3007" w:rsidRPr="007B3007" w:rsidRDefault="00E154A5" w:rsidP="007B3007">
      <w:pPr>
        <w:pStyle w:val="Brdtext"/>
      </w:pPr>
      <w:r w:rsidRPr="007B3007">
        <w:t xml:space="preserve">Förslaget har inför Lagrådet föredragits av departementssekreteraren Jenny Gaudio. </w:t>
      </w:r>
    </w:p>
    <w:p w14:paraId="088172D9" w14:textId="77777777" w:rsidR="007B3007" w:rsidRDefault="00BA0711" w:rsidP="007B3007">
      <w:pPr>
        <w:pStyle w:val="Brdtext"/>
      </w:pPr>
    </w:p>
    <w:p w14:paraId="63EA8D97" w14:textId="2D253C27" w:rsidR="007B3007" w:rsidRPr="007B3007" w:rsidRDefault="00E154A5" w:rsidP="007B3007">
      <w:pPr>
        <w:pStyle w:val="Brdtext"/>
      </w:pPr>
      <w:r w:rsidRPr="007B3007">
        <w:t xml:space="preserve">Förslaget föranleder följande yttrande. </w:t>
      </w:r>
    </w:p>
    <w:p w14:paraId="7C0A54BB" w14:textId="77777777" w:rsidR="007B3007" w:rsidRDefault="00BA0711" w:rsidP="007B3007">
      <w:pPr>
        <w:pStyle w:val="Brdtext"/>
      </w:pPr>
    </w:p>
    <w:p w14:paraId="3846C707" w14:textId="51306DBE" w:rsidR="007B3007" w:rsidRPr="007B3007" w:rsidRDefault="00E154A5" w:rsidP="007B3007">
      <w:pPr>
        <w:pStyle w:val="Brdtext"/>
      </w:pPr>
      <w:r w:rsidRPr="007B3007">
        <w:t>Lagrådet noterar att förslaget till en ny 19</w:t>
      </w:r>
      <w:r>
        <w:t> </w:t>
      </w:r>
      <w:r w:rsidRPr="007B3007">
        <w:t>a</w:t>
      </w:r>
      <w:r>
        <w:t> </w:t>
      </w:r>
      <w:r w:rsidRPr="007B3007">
        <w:t>§, som i stora delar motsvarar de bestämmelser i ämnet som finns i kommunallagen</w:t>
      </w:r>
      <w:r>
        <w:t xml:space="preserve"> </w:t>
      </w:r>
      <w:r w:rsidRPr="007B3007">
        <w:t>(se framför allt 5</w:t>
      </w:r>
      <w:r>
        <w:t> </w:t>
      </w:r>
      <w:r w:rsidRPr="007B3007">
        <w:t>kap. 16 §), innebär en lagreglering av i vilken utsträckning en styrelse i ett samordningsförbund kan sammanträda på distans. Enligt Lagrådets mening framstår det som något av en överloppsgärning att styra detta genom lag, och i vart fall att reglera det på ett så detaljerat sätt som nu föreslås. Med hänsyn till den koppling som kan sägas finnas till kom</w:t>
      </w:r>
      <w:r>
        <w:softHyphen/>
      </w:r>
      <w:r w:rsidRPr="007B3007">
        <w:t>mu</w:t>
      </w:r>
      <w:r w:rsidR="00061D26">
        <w:softHyphen/>
      </w:r>
      <w:r w:rsidRPr="007B3007">
        <w:t xml:space="preserve">nallagen och med beaktande av att det har framförts att det finns ett behov av lagstiftning på området vill Lagrådet emellertid inte motsätta sig att en reglering sker. </w:t>
      </w:r>
    </w:p>
    <w:p w14:paraId="0460DEE6" w14:textId="77777777" w:rsidR="007B3007" w:rsidRDefault="00BA0711" w:rsidP="007B3007">
      <w:pPr>
        <w:pStyle w:val="Brdtext"/>
      </w:pPr>
    </w:p>
    <w:p w14:paraId="127586D9" w14:textId="2A10849A" w:rsidR="007B3007" w:rsidRDefault="00E154A5" w:rsidP="007B3007">
      <w:pPr>
        <w:pStyle w:val="Brdtext"/>
      </w:pPr>
      <w:r w:rsidRPr="007B3007">
        <w:t>Om man läser den föreslagna lagtexten framgår att ett beslut om</w:t>
      </w:r>
      <w:r>
        <w:t xml:space="preserve"> </w:t>
      </w:r>
      <w:r w:rsidRPr="007B3007">
        <w:t>att delta på distans med ljud och bild (19</w:t>
      </w:r>
      <w:r>
        <w:t> </w:t>
      </w:r>
      <w:r w:rsidRPr="007B3007">
        <w:t>a</w:t>
      </w:r>
      <w:r>
        <w:t> </w:t>
      </w:r>
      <w:r w:rsidRPr="007B3007">
        <w:t>§ första stycket första meningen) får avse såväl ledamöter som ersättare, men att ett beslut om att delta enbart med ljud (19</w:t>
      </w:r>
      <w:r>
        <w:t> </w:t>
      </w:r>
      <w:r w:rsidRPr="007B3007">
        <w:t>a</w:t>
      </w:r>
      <w:r>
        <w:t> </w:t>
      </w:r>
      <w:r w:rsidRPr="007B3007">
        <w:t>§ första stycket tredje meningen) får avse endast ledamöter. Av allmänmotiveringen framgår emellertid att ersättare är att anse som ledamöter om de träder i funktion. Detta skapar för läsaren (dvs. den fram</w:t>
      </w:r>
      <w:r w:rsidR="00061D26">
        <w:softHyphen/>
      </w:r>
      <w:r w:rsidRPr="007B3007">
        <w:t>tida tillämparen) frågor om varför ersättare har undantagits från den sist nämnda regleringen och vilka konsekvenser undantaget får. Mot den bak</w:t>
      </w:r>
      <w:r w:rsidR="00061D26">
        <w:softHyphen/>
      </w:r>
      <w:r w:rsidRPr="007B3007">
        <w:t>grunden och med beaktande av att frågorna saknar praktisk betydelse – hur man ska se på den situationen att en ersättare som inte träder i funktion deltar endast med ljud är närmast en fråga om hur protokollet ska utformas – föreslår Lagrådet att 19</w:t>
      </w:r>
      <w:r>
        <w:t> </w:t>
      </w:r>
      <w:r w:rsidRPr="007B3007">
        <w:t>a</w:t>
      </w:r>
      <w:r>
        <w:t> </w:t>
      </w:r>
      <w:r w:rsidRPr="007B3007">
        <w:t xml:space="preserve">§ första stycket tredje meningen utformas så att den omfattar både ledamöter och ersättare: </w:t>
      </w:r>
    </w:p>
    <w:p w14:paraId="66C6C56C" w14:textId="0309B5FA" w:rsidR="007B3007" w:rsidRPr="0021542D" w:rsidRDefault="00E154A5" w:rsidP="00DB07F1">
      <w:pPr>
        <w:pStyle w:val="Citat"/>
      </w:pPr>
      <w:r w:rsidRPr="0021542D">
        <w:t>Om det finns särskilda skäl får styrelsen besluta att deltagande på distans får ske genom enbart ljudöverföring i realtid.</w:t>
      </w:r>
    </w:p>
    <w:p w14:paraId="78850B7A" w14:textId="54760911" w:rsidR="007B3007" w:rsidRPr="007B3007" w:rsidRDefault="00E154A5" w:rsidP="007B3007">
      <w:pPr>
        <w:pStyle w:val="Brdtext"/>
        <w:sectPr w:rsidR="007B3007" w:rsidRPr="007B3007" w:rsidSect="00155500">
          <w:headerReference w:type="even" r:id="rId102"/>
          <w:headerReference w:type="default" r:id="rId103"/>
          <w:footerReference w:type="even" r:id="rId104"/>
          <w:footerReference w:type="default" r:id="rId105"/>
          <w:headerReference w:type="first" r:id="rId106"/>
          <w:footerReference w:type="first" r:id="rId107"/>
          <w:pgSz w:w="9356" w:h="13721" w:code="9"/>
          <w:pgMar w:top="794" w:right="2438" w:bottom="1191" w:left="1021" w:header="0" w:footer="709" w:gutter="0"/>
          <w:cols w:space="708"/>
          <w:docGrid w:linePitch="360"/>
        </w:sectPr>
      </w:pPr>
      <w:r w:rsidRPr="007B3007">
        <w:t xml:space="preserve">Lagrådet noterar vidare att lagtextens krav på att deltagande ska kunna ske på lika villkor svårligen kan uppfyllas fullt ut när någon deltar på distans och än mindre när någon deltar endast genom ljudöverföring. Noga taget borde detta krav därför uttryckas på annat sätt, men eftersom motsvarande </w:t>
      </w:r>
      <w:r w:rsidRPr="007B3007">
        <w:lastRenderedPageBreak/>
        <w:t>uttryck finns i kommunallagen får förslaget ändå godtas. Viktigt är emel</w:t>
      </w:r>
      <w:r w:rsidR="00061D26">
        <w:softHyphen/>
      </w:r>
      <w:r w:rsidRPr="007B3007">
        <w:t>lertid då att det tydligt kommer till uttryck i författningskommentaren att normen ska tillämpas med reservation för de begränsningar som ligger i den form av distansdeltagande som det är fråga om. Sådana skrivningar finns i allmänmotiveringen på s.</w:t>
      </w:r>
      <w:r>
        <w:t> </w:t>
      </w:r>
      <w:r w:rsidRPr="007B3007">
        <w:t>11, men de bör utvecklas och lyftas</w:t>
      </w:r>
      <w:r>
        <w:t xml:space="preserve"> </w:t>
      </w:r>
      <w:r w:rsidRPr="007B3007">
        <w:t>in i författningskommentaren.</w:t>
      </w: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536C4542" w14:textId="26F75F53" w:rsidR="00FC3A26" w:rsidRDefault="00E154A5" w:rsidP="00601D40">
          <w:pPr>
            <w:pStyle w:val="Proprubrik"/>
            <w:spacing w:before="720" w:after="190"/>
          </w:pPr>
          <w:r>
            <w:t>Socialdepartementet</w:t>
          </w:r>
        </w:p>
      </w:sdtContent>
    </w:sdt>
    <w:p w14:paraId="7BA9E12B" w14:textId="2B482D09" w:rsidR="00FC3A26" w:rsidRDefault="00E154A5" w:rsidP="00F85486">
      <w:pPr>
        <w:pStyle w:val="Proputdrag"/>
      </w:pPr>
      <w:bookmarkStart w:id="41" w:name="_Toc89766511"/>
      <w:r>
        <w:t xml:space="preserve">Utdrag ur protokoll vid regeringssammanträde </w:t>
      </w:r>
      <w:sdt>
        <w:sdtPr>
          <w:alias w:val="Datum"/>
          <w:tag w:val="Datum"/>
          <w:id w:val="679708000"/>
          <w:date w:fullDate="2021-12-09T00:00:00Z">
            <w:dateFormat w:val="'den' d MMMM yyyy"/>
            <w:lid w:val="sv-SE"/>
            <w:storeMappedDataAs w:val="dateTime"/>
            <w:calendar w:val="gregorian"/>
          </w:date>
        </w:sdtPr>
        <w:sdtEndPr/>
        <w:sdtContent>
          <w:r w:rsidR="00EA7D39">
            <w:t>den 9 december 2021</w:t>
          </w:r>
        </w:sdtContent>
      </w:sdt>
      <w:bookmarkEnd w:id="41"/>
    </w:p>
    <w:p w14:paraId="3F3039EA" w14:textId="77777777" w:rsidR="00FC3A26" w:rsidRDefault="00BA0711" w:rsidP="00F85486">
      <w:pPr>
        <w:pStyle w:val="Brdtext"/>
        <w:jc w:val="left"/>
      </w:pPr>
    </w:p>
    <w:p w14:paraId="382A9342" w14:textId="234E4A56" w:rsidR="00FC3A26" w:rsidRDefault="00E154A5" w:rsidP="00F85486">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rsidR="00312E49" w:rsidRPr="00312E49">
            <w:t>statsminister Andersson, ordförande, och statsråden</w:t>
          </w:r>
          <w:r w:rsidR="00312E49">
            <w:t xml:space="preserve"> </w:t>
          </w:r>
          <w:r w:rsidR="00312E49" w:rsidRPr="00312E49">
            <w:t xml:space="preserve">Hallengren, Damberg, Shekarabi, Ekström, Strandhäll, Dahlgren, Ernkrans, Hallberg, Nordmark, </w:t>
          </w:r>
          <w:proofErr w:type="spellStart"/>
          <w:r w:rsidR="00312E49" w:rsidRPr="00312E49">
            <w:t>Sätherberg</w:t>
          </w:r>
          <w:proofErr w:type="spellEnd"/>
          <w:r w:rsidR="00312E49" w:rsidRPr="00312E49">
            <w:t xml:space="preserve">, Thorwaldsson, Gustafsdotter, Axelsson Kihlblom, </w:t>
          </w:r>
          <w:proofErr w:type="spellStart"/>
          <w:r w:rsidR="00312E49" w:rsidRPr="00312E49">
            <w:t>Elger</w:t>
          </w:r>
          <w:proofErr w:type="spellEnd"/>
          <w:r w:rsidR="00312E49" w:rsidRPr="00312E49">
            <w:t xml:space="preserve">, Farmanbar, Danielsson, </w:t>
          </w:r>
          <w:proofErr w:type="spellStart"/>
          <w:r w:rsidR="00312E49" w:rsidRPr="00312E49">
            <w:t>Karkiainen</w:t>
          </w:r>
          <w:proofErr w:type="spellEnd"/>
        </w:sdtContent>
      </w:sdt>
    </w:p>
    <w:p w14:paraId="54602F3B" w14:textId="77777777" w:rsidR="00FC3A26" w:rsidRDefault="00BA0711" w:rsidP="00F85486">
      <w:pPr>
        <w:pStyle w:val="Brdtext"/>
        <w:jc w:val="left"/>
      </w:pPr>
    </w:p>
    <w:p w14:paraId="0900C5A0" w14:textId="1F67CB4C" w:rsidR="00FC3A26" w:rsidRDefault="00E154A5" w:rsidP="00F85486">
      <w:pPr>
        <w:pStyle w:val="Brdtext"/>
        <w:jc w:val="left"/>
      </w:pPr>
      <w:r>
        <w:t xml:space="preserve">Föredragande: statsrådet </w:t>
      </w:r>
      <w:sdt>
        <w:sdtPr>
          <w:alias w:val="Foredragande"/>
          <w:tag w:val="Foredragande"/>
          <w:id w:val="1160741249"/>
          <w:text w:multiLine="1"/>
        </w:sdtPr>
        <w:sdtEndPr/>
        <w:sdtContent>
          <w:r>
            <w:t>Ardalan Shekarabi</w:t>
          </w:r>
        </w:sdtContent>
      </w:sdt>
    </w:p>
    <w:p w14:paraId="7DAA40C5" w14:textId="77777777" w:rsidR="00FC3A26" w:rsidRPr="00827386" w:rsidRDefault="00BA0711" w:rsidP="00F85486">
      <w:pPr>
        <w:pStyle w:val="Brdtext"/>
        <w:jc w:val="left"/>
        <w:rPr>
          <w:szCs w:val="21"/>
        </w:rPr>
      </w:pPr>
    </w:p>
    <w:p w14:paraId="0783C7DF" w14:textId="77777777" w:rsidR="00FC3A26" w:rsidRPr="00915BF3" w:rsidRDefault="00E154A5" w:rsidP="00F85486">
      <w:pPr>
        <w:pStyle w:val="Slutstreck"/>
      </w:pPr>
      <w:r w:rsidRPr="008B7E85">
        <w:t>                    </w:t>
      </w:r>
    </w:p>
    <w:p w14:paraId="659764B1" w14:textId="77777777" w:rsidR="00FC3A26" w:rsidRPr="006E102E" w:rsidRDefault="00BA0711" w:rsidP="00F85486">
      <w:pPr>
        <w:pStyle w:val="Brdtext"/>
        <w:jc w:val="left"/>
        <w:rPr>
          <w:sz w:val="18"/>
          <w:szCs w:val="18"/>
        </w:rPr>
      </w:pPr>
    </w:p>
    <w:p w14:paraId="7BFEBA5B" w14:textId="77777777" w:rsidR="00FC3A26" w:rsidRDefault="00BA0711" w:rsidP="00F85486">
      <w:pPr>
        <w:pStyle w:val="Brdtext"/>
        <w:jc w:val="left"/>
      </w:pPr>
    </w:p>
    <w:p w14:paraId="76403003" w14:textId="0C8FCFF9" w:rsidR="00FC3A26" w:rsidRDefault="00E154A5" w:rsidP="00F85486">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t>Deltagande på distans i styrelsesammanträden i samordningsförbund</w:t>
          </w:r>
        </w:sdtContent>
      </w:sdt>
    </w:p>
    <w:p w14:paraId="7F3E1BFF" w14:textId="77777777" w:rsidR="00DB62B9" w:rsidRPr="00152749" w:rsidRDefault="00DB62B9" w:rsidP="00152749">
      <w:pPr>
        <w:pStyle w:val="Brdtextmedindrag"/>
      </w:pPr>
    </w:p>
    <w:sectPr w:rsidR="00DB62B9" w:rsidRPr="00152749" w:rsidSect="00155500">
      <w:headerReference w:type="even" r:id="rId108"/>
      <w:headerReference w:type="default" r:id="rId109"/>
      <w:footerReference w:type="even" r:id="rId110"/>
      <w:footerReference w:type="default" r:id="rId111"/>
      <w:headerReference w:type="first" r:id="rId112"/>
      <w:footerReference w:type="first" r:id="rId113"/>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4D82DA46" w14:textId="77777777" w:rsidR="005B2FAC" w:rsidRDefault="005B2FAC" w:rsidP="00F8009C">
      <w:r>
        <w:separator/>
      </w:r>
    </w:p>
  </w:endnote>
  <w:endnote w:type="continuationSeparator" w:id="0">
    <w:p w14:paraId="09192BFD" w14:textId="77777777" w:rsidR="005B2FAC" w:rsidRDefault="005B2FAC"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8AEF280" w14:textId="77777777" w:rsidR="00244011" w:rsidRDefault="00244011" w:rsidP="009C2B67">
    <w:pPr>
      <w:pStyle w:val="Brdtext"/>
    </w:pPr>
    <w:r>
      <w:rPr>
        <w:noProof/>
        <w:lang w:eastAsia="sv-SE"/>
      </w:rPr>
      <mc:AlternateContent>
        <mc:Choice Requires="wps">
          <w:drawing>
            <wp:anchor distT="0" distB="0" distL="0" distR="0" simplePos="0" relativeHeight="2516843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738C4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84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98K6jwIAAJE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T&#10;C86sqOmNlqpFv6ECJpGexoUpoR4d4bD9DC0983Ae6DBW3Wpfxz/Vw8hORO/25FIwJunw7Dw/nZBF&#10;kikf5xfjRH52cHY+4BcFNYuLgnt6u0Sp2N4GpIsQdIDEXAFMVd5UxqRN1Iu6Mp5tBb20wXRF8vgD&#10;ZSxrCn5+ejZKgS1E9y6ysTGMSorp08XCuwLTCndGRYyx35QmxlKdr+QWUiq7z5/QEaUp1Vsce/zh&#10;Vm9x7uogj5QZLO6d68qCT9WnFjtQVv4YKNMdngg/qjsusV21SSrj4f1XUO5IFh66vgpO3lT0eLci&#10;4IPw1Ej03jQc8J4+2gCRD/2KszX4X6+dRzzpm6ycNdSYBQ8/N8IrzsxXS8q/yCdRRpg2k7OPpCPm&#10;jy2rY4vd1FdAishpDDmZlhGPZlhqD/UTzZBFzEomYSXlLjgOyyvsxgXNIKkWiwSi3nUCb+2jkzF0&#10;ZDlKc9k+Ce96/SIJ/w6GFhbTFzLusNEzuMUGSYpJ45HnjtWef+r7JP1+RsXBcrxPqMMknf8G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AT3wrq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5B738C4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6770403" w14:textId="77777777" w:rsidR="00244011" w:rsidRDefault="00244011" w:rsidP="00EE1584">
    <w:pPr>
      <w:pStyle w:val="Brdtext"/>
    </w:pPr>
    <w:r>
      <w:rPr>
        <w:noProof/>
        <w:lang w:eastAsia="sv-SE"/>
      </w:rPr>
      <mc:AlternateContent>
        <mc:Choice Requires="wps">
          <w:drawing>
            <wp:anchor distT="0" distB="0" distL="0" distR="0" simplePos="0" relativeHeight="2516147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62118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147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jABUjgIAAJEFAAAOAAAAZHJzL2Uyb0RvYy54bWysVMFu2zAMvQ/YPwi6r46TtluDOkXWosOA&#10;oi2WDj0rspQYk0VNYmJnXz9KtpOs66XDLrYkPpLi0yMvr9rasK3yoQJb8PxkxJmyEsrKrgr+/en2&#10;wyfOAgpbCgNWFXynAr+avX932bipGsMaTKk8oyA2TBtX8DWim2ZZkGtVi3ACTlkyavC1QNr6VVZ6&#10;0VD02mTj0eg8a8CXzoNUIdDpTWfksxRfayXxQeugkJmC090wfX36LuM3m12K6coLt65kfw3xD7eo&#10;RWUp6T7UjUDBNr76K1RdSQ8BNJ5IqDPQupIq1UDV5KMX1SzWwqlUC5ET3J6m8P/Cyvvto2dVWfBT&#10;oseKmt7oSbXoN1RAHulpXJgSauEIh+1naOmZh/NAh7HqVvs6/qkeRnaKtNuTS8GYpMOz83wSc0gy&#10;5eP8YpzIzw7Ozgf8oqBmcVFwT2+XKBXbu4B0EYIOkJgrgKnK28qYtIl6UdfGs62glzaYrkgef6CM&#10;ZU3BzydnoxTYQnTvIhsbw6ikmD5dLLwrMK1wZ1TEGPtNaWIs1flKbiGlsvv8CR1RmlK9xbHHH271&#10;FueuDvJImcHi3rmuLPhUfWqxA2Xlj4Ey3eGJ8KO64xLbZZukMhnefwnljmThoeur4ORtRY93JwI+&#10;Ck+NRO9NwwEf6KMNEPnQrzhbg//12nnEk77JyllDjVnw8HMjvOLMfLWk/Iv8NMoI0+b07CPpiPlj&#10;y/LYYjf1NZAichpDTqZlxKMZltpD/UwzZB6zkklYSbkLjsPyGrtxQTNIqvk8gah3ncA7u3Ayho4s&#10;R2k+tc/Cu16/SMK/h6GFxfSFjDts9AxuvkGSYtJ45Lljteef+j5Jv59RcbAc7xPqMElnv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pjABU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6262118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EF6D05B" w14:textId="77777777" w:rsidR="00244011" w:rsidRDefault="00244011" w:rsidP="00EE1584">
    <w:pPr>
      <w:pStyle w:val="Brdtext"/>
    </w:pPr>
    <w:r>
      <w:rPr>
        <w:noProof/>
        <w:lang w:eastAsia="sv-SE"/>
      </w:rPr>
      <mc:AlternateContent>
        <mc:Choice Requires="wps">
          <w:drawing>
            <wp:anchor distT="0" distB="0" distL="0" distR="0" simplePos="0" relativeHeight="2516157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D3F36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157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FYyKjwIAAJE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nqJTmtXo0ZNog9uggDzS01g/BerRAhfaz6ZFm4dzj8NYdStdHf+oh8AOond7chGMcByeneenE1g4&#10;TPk4vxgn8rODs3U+fBGmJnFRUIfeJUrZ9tYHXATQARJzeaOq8qZSKm2iXsSVcmTL0GkV0hXh8QdK&#10;adIU9Pz0bJQCaxPdu8hKxzAiKaZPFwvvCkyrsFMiYpT+JiQYS3W+kptxLvQ+f0JHlESqtzj2+MOt&#10;3uLc1QGPlNnosHeuK21cqj49sQNl5Y+BMtnhQfhR3XEZ2mWbpDIZ+r805Q6ycKZ7V97ymwrNu2U+&#10;PDCHh4R+YziEe3ykMiDf9CtK1sb9eu084qFvWClp8DAL6n9umBOUqK8ayr/IJ1FGIW0mZx+hI+KO&#10;Lctji97UVwaKyDGGLE/LiA9qWEpn6mfMkEXMChPTHLkLGoblVejGBWYQF4tFAuHtWhZu9aPlMXRk&#10;OUrzqX1mzvb6DRD+nRmeMJu+kHGHjZ7eLjYBUkwajzx3rPb8490n6fczKg6W431CHSbp/Dc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DBWMio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1D3F36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1F0E091" w14:textId="77777777" w:rsidR="00244011" w:rsidRDefault="00244011" w:rsidP="009C2B67">
    <w:pPr>
      <w:pStyle w:val="Brdtext"/>
    </w:pPr>
    <w:r>
      <w:rPr>
        <w:noProof/>
        <w:lang w:eastAsia="sv-SE"/>
      </w:rPr>
      <mc:AlternateContent>
        <mc:Choice Requires="wps">
          <w:drawing>
            <wp:anchor distT="0" distB="0" distL="0" distR="0" simplePos="0" relativeHeight="2516853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01B4B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85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nrYBjwIAAJE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CT&#10;MWdW1PRGj6pFv6YCJpGexoUpoRaOcNh+gZaeeTgPdBirbrWv45/qYWQnorc7cikYk3R4cpofT8gi&#10;yZSP8/NxIj/bOzsf8KuCmsVFwT29XaJUbG4D0kUIOkBirgCmKm8qY9Im6kVdGc82gl7aYLoiefyB&#10;MpY1BT89PhmlwBaiexfZ2BhGJcX06WLhXYFphVujIsbY70oTY6nON3ILKZXd5U/oiNKU6j2OPX5/&#10;q/c4d3WQR8oMFnfOdWXBp+pTi+0pK38OlOkOT4Qf1B2X2C7bJJWz4f2XUG5JFh66vgpO3lT0eLci&#10;4IPw1Ej03jQc8J4+2gCRD/2KsxX432+dRzzpm6ycNdSYBQ+/1sIrzsw3S8o/zydRRpg2k5Mz0hHz&#10;h5blocWu6ysgReQ0hpxMy4hHMyy1h/qJZsg8ZiWTsJJyFxyH5RV244JmkFTzeQJR7zqBt3bhZAwd&#10;WY7SfGyfhHe9fpGEfwdDC4vpKxl32OgZ3HyNJMWk8chzx2rPP/V9kn4/o+JgOdwn1H6Szl4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JKetgG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4901B4B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AA7B224" w14:textId="77777777" w:rsidR="00244011" w:rsidRDefault="00244011" w:rsidP="00EE1584">
    <w:pPr>
      <w:pStyle w:val="Brdtext"/>
    </w:pPr>
    <w:r>
      <w:rPr>
        <w:noProof/>
        <w:lang w:eastAsia="sv-SE"/>
      </w:rPr>
      <mc:AlternateContent>
        <mc:Choice Requires="wps">
          <w:drawing>
            <wp:anchor distT="0" distB="0" distL="0" distR="0" simplePos="0" relativeHeight="2516167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9B886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167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Qn/4jwIAAJEFAAAOAAAAZHJzL2Uyb0RvYy54bWysVFFP2zAQfp+0/2D5faQph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MWdW1PRGj6pFv6YC8khP48KUUAtHOGy/QEvPPJwHOoxVt9rX8U/1MLIT0dsduRSMSTo8Oc2PJ2SR&#10;ZMrH+fk4kZ/tnZ0P+FVBzeKi4J7eLlEqNrcB6SIEHSAxVwBTlTeVMWkT9aKujGcbQS9tMF2RPP5A&#10;Gcuagp8en4xSYAvRvYtsbAyjkmL6dLHwrsC0wq1REWPsd6WJsVTnG7mFlMru8id0RGlK9R7HHr+/&#10;1XucuzrII2UGizvnurLgU/WpxfaUlT8HynSHJ8IP6o5LbJdtksrZ8P5LKLckCw9dXwUnbyp6vFsR&#10;8EF4aiR6bxoOeE8fbYDIh37F2Qr877fOI570TVbOGmrMgodfa+EVZ+abJeWf55MoI0ybycln0hHz&#10;h5blocWu6ysgReQ0hpxMy4hHMyy1h/qJZsg8ZiWTsJJyFxyH5RV244JmkFTzeQJR7zqBt3bhZAwd&#10;WY7SfGyfhHe9fpGEfwdDC4vpKxl32OgZ3HyNJMWk8chzx2rPP/V9kn4/o+JgOdwn1H6Szl4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WEJ/+I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D9B886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1C99EF7" w14:textId="77777777" w:rsidR="00244011" w:rsidRDefault="00244011" w:rsidP="00EE1584">
    <w:pPr>
      <w:pStyle w:val="Brdtext"/>
    </w:pPr>
    <w:r>
      <w:rPr>
        <w:noProof/>
        <w:lang w:eastAsia="sv-SE"/>
      </w:rPr>
      <mc:AlternateContent>
        <mc:Choice Requires="wps">
          <w:drawing>
            <wp:anchor distT="0" distB="0" distL="0" distR="0" simplePos="0" relativeHeight="2516177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1F176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177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EfuDjQIAAJEFAAAOAAAAZHJzL2Uyb0RvYy54bWysVF1v2yAUfZ+0/4B4Xx2nabdGcaqsVadJ&#10;VVutmfpMMDTWMDAgsbNfvwO2k6zrS6e92MA99+vcA7PLtlZkK5yvjC5ofjKiRGhuyko/F/T78ubD&#10;J0p8YLpkymhR0J3w9HL+/t2ssVMxNmujSuEIgmg/bWxB1yHYaZZ5vhY18yfGCg2jNK5mAVv3nJWO&#10;NYheq2w8Gp1njXGldYYL73F63RnpPMWXUvBwL6UXgaiCoraQvi59V/GbzWds+uyYXVe8L4P9QxU1&#10;qzSS7kNds8DIxlV/haor7ow3MpxwU2dGyoqL1AO6yUcvunlcMytSLyDH2z1N/v+F5XfbB0eqsqCT&#10;nBLNasxoKdrgNmggj/Q01k+BerTAhfazaTHm4dzjMHbdSlfHP/ohsIPo3Z5cBCMch2fn+ekEFg5T&#10;Ps4vxon87OBsnQ9fhKlJXBTUYXaJUra99QGFADpAYi5vVFXeVEqlTdSLuFKObBkmrUIqER5/oJQm&#10;TUHPT89GKbA20b2LrHQMI5Ji+nSx8a7BtAo7JSJG6W9CgrHU5yu5GedC7/MndERJpHqLY48/VPUW&#10;564PeKTMRoe9c11p41L36YodKCt/DJTJDg/Cj/qOy9Cu2iSVi2H+K1PuIAtnunvlLb+pMLxb5sMD&#10;c7hImDceh3CPj1QG5Jt+RcnauF+vnUc89A0rJQ0uZkH9zw1zghL1VUP5F/kkyiikzeTsI3RE3LFl&#10;dWzRm/rKQBEQN6pLy4gPalhKZ+onvCGLmBUmpjlyFzQMy6vQPRd4g7hYLBIId9eycKsfLY+hI8tR&#10;msv2iTnb6zdA+HdmuMJs+kLGHTZ6ervYBEgxaTzy3LHa8497n6Tfv1HxYTneJ9ThJZ3/Bg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BAR+4ONAgAAkQ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461F176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9B49B55" w14:textId="77777777" w:rsidR="00244011" w:rsidRDefault="00244011" w:rsidP="009C2B67">
    <w:pPr>
      <w:pStyle w:val="Brdtext"/>
    </w:pPr>
    <w:r>
      <w:rPr>
        <w:noProof/>
        <w:lang w:eastAsia="sv-SE"/>
      </w:rPr>
      <mc:AlternateContent>
        <mc:Choice Requires="wps">
          <w:drawing>
            <wp:anchor distT="0" distB="0" distL="0" distR="0" simplePos="0" relativeHeight="25168640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08645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864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5azv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ppxZUdMbPaoW/YYKmER6GhdmhFo6wmH7GVp65uE80GGsutW+jn+qh5GdiN7tyaVgTNLh9Cw/nZBF&#10;kikf5+fjRH52cHY+4BcFNYuLgnt6u0Sp2N4GpIsQdIDEXAFMVd5UxqRN1Iu6Mp5tBb20wXRF8vgD&#10;ZSxrCn52Oh2lwBaiexfZ2BhGJcX06WLhXYFphTujIsbYb0oTY6nOV3ILKZXd50/oiNKU6i2OPf5w&#10;q7c4d3WQR8oMFvfOdWXBp+pTix0oK38MlOkOT4Qf1R2X2K7aJJV8PAhgBeWOdOGha6zg5E1Fr3cr&#10;Aj4IT51ED07TAe/pow0Q+9CvOFuD//XaecSTwMnKWUOdWfDwcyO84sx8tST983wSdYRpM5l+JCEx&#10;f2xZHVvspr4CkkROc8jJtIx4NMNSe6ifaIgsYlYyCSspd8FxWF5hNy9oCEm1WCQQNa8TeGuXTsbQ&#10;keaozcf2SXjXCxhJ+Xcw9LCYvdBxh42ewS02SFpMIo9Ed6z2D0CNn7TfD6k4WY73CXUYpfP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R5azv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408645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7E35111" w14:textId="77777777" w:rsidR="00244011" w:rsidRDefault="00244011" w:rsidP="00EE1584">
    <w:pPr>
      <w:pStyle w:val="Brdtext"/>
    </w:pPr>
    <w:r>
      <w:rPr>
        <w:noProof/>
        <w:lang w:eastAsia="sv-SE"/>
      </w:rPr>
      <mc:AlternateContent>
        <mc:Choice Requires="wps">
          <w:drawing>
            <wp:anchor distT="0" distB="0" distL="0" distR="0" simplePos="0" relativeHeight="2516188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8D499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188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P+pgkAIAAJI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En&#10;U86sqOmNHlWLfkMF5JGexoUZoZaOcNh+hpaeeTgPdBirbrWv45/qYWQnond7cikYk3R4Ns1PJ2SR&#10;ZMrH+fk4kZ8dnJ0P+EVBzeKi4J7eLlEqtrcB6SIEHSAxVwBTlTeVMWkT9aKujGdbQS9tMF2RPP5A&#10;Gcuagk9Pz0YpsIXo3kU2NoZRSTF9ulh4V2Ba4c6oiDH2m9LEWKrzldxCSmX3+RM6ojSleotjjz/c&#10;6i3OXR3kkTKDxb1zXVnwqfrUYgfKyh8DZbrDE+FHdccltqs2SSU/HQSwgnJHuvDQNVZw8qai17sV&#10;AR+Ep06iB6fpgPf00QaIfehXnK3B/3rtPOJJ4GTlrKHOLHj4uRFecWa+WpL+eT6JOsK0mZx9JCEx&#10;f2xZHVvspr4CkkROc8jJtIx4NMNSe6ifaIgsYlYyCSspd8FxWF5hNy9oCEm1WCQQNa8TeGuXTsbQ&#10;keaozcf2SXjXCxhJ+Xcw9LCYvd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E/6mC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F8D499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B5C61B2" w14:textId="77777777" w:rsidR="00244011" w:rsidRDefault="00244011" w:rsidP="00EE1584">
    <w:pPr>
      <w:pStyle w:val="Brdtext"/>
    </w:pPr>
    <w:r>
      <w:rPr>
        <w:noProof/>
        <w:lang w:eastAsia="sv-SE"/>
      </w:rPr>
      <mc:AlternateContent>
        <mc:Choice Requires="wps">
          <w:drawing>
            <wp:anchor distT="0" distB="0" distL="0" distR="0" simplePos="0" relativeHeight="2516198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1E674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198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RISfkA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4cyKmt7oSbXoN1RAHulpXJgS6tERDtvP0NIzD+eBDmPVrfZ1/FM9jOxE9G5PLgVjkg7PzvPTCVkk&#10;mfJxfjFO5GcHZ+cDflFQs7gouKe3S5SK7W1AughBB0jMFcBU5U1lTNpEvagr49lW0EsbTFckjz9Q&#10;xrKm4OenZ6MU2EJ07yIbG8OopJg+XSy8KzCtcGdUxBj7TWliLNX5Sm4hpbL7/AkdUZpSvcWxxx9u&#10;9Rbnrg7ySJnB4t65riz4VH1qsQNl5Y+BMt3hifCjuuMS22WbpJJPBgEsodyRLjx0jRWcvKno9W5F&#10;wAfhqZPowWk64D19tAFiH/oVZ2vwv147j3gSOFk5a6gzCx5+boRXnJmvlqR/kU+ijjBtJmcfSUjM&#10;H1uWxxa7qa+AJJHTHHIyLSMezbDUHupnGiKLmJVMwkrKXXAcllfYzQsaQlItFglEzesE3tpHJ2Po&#10;SHPU5lP7LLzrBYyk/DsYelhMX+i4w0bP4BYbJC0mkUeiO1b7B6DGT9rvh1ScLMf7hDqM0v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FEhJ+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D1E674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B65AD66" w14:textId="77777777" w:rsidR="00244011" w:rsidRDefault="00244011" w:rsidP="009C2B67">
    <w:pPr>
      <w:pStyle w:val="Brdtext"/>
    </w:pPr>
    <w:r>
      <w:rPr>
        <w:noProof/>
        <w:lang w:eastAsia="sv-SE"/>
      </w:rPr>
      <mc:AlternateContent>
        <mc:Choice Requires="wps">
          <w:drawing>
            <wp:anchor distT="0" distB="0" distL="0" distR="0" simplePos="0" relativeHeight="25168742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8A5DA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874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T7+jjwIAAJI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dIJOaVajR4+iDW6NAiaRnsb6KVALC1xov5gWbR7OPQ5j1a10dfyjHgI7iN7uyEUwwnF4cpofT2Dh&#10;MOXj/HycyM/2ztb58FWYmsRFQR16lyhlm1sfcBFAB0jM5Y2qyptKqbSJehFXypENQ6dVSFeExx8o&#10;pUlT0NPjk1EKrE107yIrHcOIpJg+XSy8KzCtwlaJiFH6u5BgLNX5Rm7GudC7/AkdURKp3uPY4/e3&#10;eo9zVwc8Umajw865rrRxqfr0xPaUlT8HymSHB+EHdcdlaJdtkkp+NghgacotdOFM97C85TcVunfL&#10;fHhgDi8JDcd0CPf4SGXAvulXlKyM+/3WecRD4LBS0uBlFtT/WjMnKFHfNKR/nk+ijkLaTE7OICTi&#10;Di3LQ4te11cGksgxhyxPy4gPalhKZ+onDJF5zAoT0xy5CxqG5VXo5gWGEBfzeQLh8VoWbvXC8hg6&#10;0hy1+dg+MWd7AQco/84Mb5hNX+m4w0ZPb+frAC0mkUeiO1b7BuDhJ+33QypOlsN9Qu1H6ewF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EFPv6O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598A5DA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AF959BA" w14:textId="77777777" w:rsidR="00244011" w:rsidRDefault="00244011" w:rsidP="00EE1584">
    <w:pPr>
      <w:pStyle w:val="Brdtext"/>
    </w:pPr>
    <w:r>
      <w:rPr>
        <w:noProof/>
        <w:lang w:eastAsia="sv-SE"/>
      </w:rPr>
      <mc:AlternateContent>
        <mc:Choice Requires="wps">
          <w:drawing>
            <wp:anchor distT="0" distB="0" distL="0" distR="0" simplePos="0" relativeHeight="2516208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B8C22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208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0BAakAIAAJIFAAAOAAAAZHJzL2Uyb0RvYy54bWysVFFP2zAQfp+0/2D5faQphd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CT&#10;KWdW1PRGj6pFv6YC8khP48KMUA+OcNh+gZaeeTgPdBirbrWv45/qYWQnorc7cikYk3R4cpofT8gi&#10;yZSP8+k4kZ/tnZ0P+FVBzeKi4J7eLlEqNjcB6SIEHSAxVwBTldeVMWkT9aIujWcbQS9tMF2RPP5A&#10;Gcuagp8en4xSYAvRvYtsbAyjkmL6dLHwrsC0wq1REWPsd6WJsVTnG7mFlMru8id0RGlK9R7HHr+/&#10;1XucuzrII2UGizvnurLgU/WpxfaUlT8HynSHJ8IP6o5LbJdtkkp+NghgCeWWdOGha6zg5HVFr3cj&#10;At4LT51ED07TAe/oow0Q+9CvOFuB//3WecSTwMnKWUOdWfDway284sx8syT9aT6JOsK0mZx8JiEx&#10;f2hZHlrsur4EkkROc8jJtIx4NMNSe6ifaIgsYlYyCSspd8FxWF5iNy9oCEm1WCQQNa8TeGMfnIyh&#10;I81Rm4/tk/CuFzCS8m9h6GExe6XjDhs9g1uskbSYRB6J7ljtH4AaP2m/H1JxshzuE2o/Su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PQEBq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6B8C22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7683A7D" w14:textId="77777777" w:rsidR="00244011" w:rsidRDefault="00244011" w:rsidP="00EE1584">
    <w:pPr>
      <w:pStyle w:val="Brdtext"/>
    </w:pPr>
    <w:r>
      <w:rPr>
        <w:noProof/>
        <w:lang w:eastAsia="sv-SE"/>
      </w:rPr>
      <mc:AlternateContent>
        <mc:Choice Requires="wps">
          <w:drawing>
            <wp:anchor distT="0" distB="0" distL="0" distR="0" simplePos="0" relativeHeight="2516218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20B44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218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ZsVRkAIAAJI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En&#10;Z5xZUdMbPaoW/ZoKyCM9jQszQj04wmH7BVp65uE80GGsutW+jn+qh5GdiN7uyKVgTNLhyWl+PCGL&#10;JFM+zqfjRH62d3Y+4FcFNYuLgnt6u0Sp2NwEpIsQdIDEXAFMVV5XxqRN1Iu6NJ5tBL20wXRF8vgD&#10;ZSxrCn56fDJKgS1E9y6ysTGMSorp08XCuwLTCrdGRYyx35UmxlKdb+QWUiq7y5/QEaUp1Xsce/z+&#10;Vu9x7uogj5QZLO6c68qCT9WnFttTVv4cKNMdngg/qDsusV22SSr5dBDAEsot6cJD11jByeuKXu9G&#10;BLwXnjqJHpymA97RRxsg9qFfcbYC//ut84gngZOVs4Y6s+Dh11p4xZn5Zkn603wSdYRpMzk5IyEx&#10;f2hZHlrsur4EkkROc8jJtIx4NMNSe6ifaIgsYlYyCSspd8FxWF5iNy9oCEm1WCQQNa8TeGMfnIyh&#10;I81Rm4/tk/CuFzCS8m9h6GExe6XjDhs9g1uskbSYRB6J7ljtH4AaP2m/H1JxshzuE2o/Su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RmxV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B20B44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3273F90" w14:textId="77777777" w:rsidR="00244011" w:rsidRDefault="00244011" w:rsidP="009C2B67">
    <w:pPr>
      <w:pStyle w:val="Brdtext"/>
    </w:pPr>
    <w:r>
      <w:rPr>
        <w:noProof/>
        <w:lang w:eastAsia="sv-SE"/>
      </w:rPr>
      <mc:AlternateContent>
        <mc:Choice Requires="wps">
          <w:drawing>
            <wp:anchor distT="0" distB="0" distL="0" distR="0" simplePos="0" relativeHeight="25168844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6FA20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884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sAYRjgIAAJIFAAAOAAAAZHJzL2Uyb0RvYy54bWysVF1v2yAUfZ+0/4B4Xx2nSbdGdaqsVadJ&#10;VVstnfpMMDTWMDAgsbNfvwO2k6zrS6e92MA99+vcAxeXba3IVjhfGV3Q/GREidDclJV+Luj3x5sP&#10;nyjxgemSKaNFQXfC08v5+3cXjZ2JsVkbVQpHEET7WWMLug7BzrLM87WomT8xVmgYpXE1C9i656x0&#10;rEH0WmXj0egsa4wrrTNceI/T685I5ym+lIKHeym9CEQVFLWF9HXpu4rfbH7BZs+O2XXF+zLYP1RR&#10;s0oj6T7UNQuMbFz1V6i64s54I8MJN3VmpKy4SD2gm3z0opvlmlmRegE53u5p8v8vLL/bPjhSlQWd&#10;5pRoVmNGj6INboMGJpGexvoZUEsLXGg/mxZjHs49DmPXrXR1/KMfAjuI3u3JRTDCcTg9y08nsHCY&#10;8nF+Pk7kZwdn63z4IkxN4qKgDrNLlLLtrQ8oBNABEnN5o6ryplIqbaJexJVyZMswaRVSifD4A6U0&#10;aQp6djodpcDaRPcustIxjEiK6dPFxrsG0yrslIgYpb8JCcZSn6/kZpwLvc+f0BElkeotjj3+UNVb&#10;nLs+4JEyGx32znWljUvdpyt2oKz8MVAmOzwIP+o7LkO7apNUxuNBACtT7qALZ7qL5S2/qTC9W+bD&#10;A3O4SRg4Xodwj49UBuybfkXJ2rhfr51HPAQOKyUNbmZB/c8Nc4IS9VVD+uf5JOoopM1k+hFCIu7Y&#10;sjq26E19ZSAJqBvVpWXEBzUspTP1Ex6RRcwKE9McuQsahuVV6N4LPEJcLBYJhMtrWbjVS8tj6Ehz&#10;1OZj+8Sc7QUcoPw7M9xhNnuh4w4bPb1dbAK0mEQeie5Y7QeAi5+03z9S8WU53ifU4Smd/wY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BLAGEY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076FA20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DFCAF74" w14:textId="77777777" w:rsidR="00244011" w:rsidRDefault="00244011" w:rsidP="00EE1584">
    <w:pPr>
      <w:pStyle w:val="Brdtext"/>
    </w:pPr>
    <w:r>
      <w:rPr>
        <w:noProof/>
        <w:lang w:eastAsia="sv-SE"/>
      </w:rPr>
      <mc:AlternateContent>
        <mc:Choice Requires="wps">
          <w:drawing>
            <wp:anchor distT="0" distB="0" distL="0" distR="0" simplePos="0" relativeHeight="2516229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D4911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229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akCekAIAAJIFAAAOAAAAZHJzL2Uyb0RvYy54bWysVMFu2zAMvQ/YPwi6r47Tpl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5syKmt7oSbXoN1RAHulpXJgS6tERDtvP0NIzD+eBDmPVrfZ1/FM9jOxE9G5PLgVjkg4n5/npGVkk&#10;mfJxfjFO5GcHZ+cDflFQs7gouKe3S5SK7W1AughBB0jMFcBU5U1lTNpEvagr49lW0EsbTFckjz9Q&#10;xrKm4Oenk1EKbCG6d5GNjWFUUkyfLhbeFZhWuDMqYoz9pjQxlup8JbeQUtl9/oSOKE2p3uLY4w+3&#10;eotzVwd5pMxgce9cVxZ8qj612IGy8sdAme7wRPhR3XGJ7bJNUhmfDgJYQrkjXXjoGis4eVPR692K&#10;gA/CUyfRg9N0wHv6aAPEPvQrztbgf712HvEkcLJy1lBnFjz83AivODNfLUn/Ij+LOsK0OZt8JCEx&#10;f2xZHlvspr4CkkROc8jJtIx4NMNSe6ifaYgsYlYyCSspd8FxWF5hNy9oCEm1WCQQNa8TeGsfnYyh&#10;I81Rm0/ts/CuFzCS8u9g6GExfa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RqQJ6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ED4911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A2E74C9" w14:textId="77777777" w:rsidR="00244011" w:rsidRDefault="00244011" w:rsidP="00EE1584">
    <w:pPr>
      <w:pStyle w:val="Brdtext"/>
    </w:pPr>
    <w:r>
      <w:rPr>
        <w:noProof/>
        <w:lang w:eastAsia="sv-SE"/>
      </w:rPr>
      <mc:AlternateContent>
        <mc:Choice Requires="wps">
          <w:drawing>
            <wp:anchor distT="0" distB="0" distL="0" distR="0" simplePos="0" relativeHeight="2516239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F6731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239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ES5hjw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EezWq80ZNog9uggDzS01g/BerRAhfaz6bFMw/nHoex6la6Ov5RD4EdkXZ7chGMcByeneenE1g4&#10;TPk4vxgn8rODs3U+fBGmJnFRUIe3S5Sy7a0PuAigAyTm8kZV5U2lVNpEvYgr5ciW4aVVSFeExx8o&#10;pUlT0PNTlBqdtInuXWSl44lIiunTxcK7AtMq7JSIGKW/CQnGUp2v5GacC73Pn9ARJZHqLY49/nCr&#10;tzh3dcAjZTY67J3rShuXqk8tdqCs/DFQJjs8CD+qOy5Du2yTVMaTQQBLU+6gC2e6xvKW31R4vVvm&#10;wwNz6CQ8OKZDuMdHKgP2Tb+iZG3cr9fOIx4Ch5WSBp1ZUP9zw5ygRH3VkP5FPok6CmkzOfsIIRF3&#10;bFkeW/SmvjKQRI45ZHlaRnxQw1I6Uz9jiCxiVpiY5shd0DAsr0I3LzCEuFgsEgjNa1m41Y+Wx9CR&#10;5qjNp/aZOdsLOED5d2boYTZ9oeMOGz29XWwCtJhEHonuWO0fAI2ftN8PqThZjvcJdRil8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lBEuY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9F6731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4D84347" w14:textId="77777777" w:rsidR="00244011" w:rsidRDefault="00244011" w:rsidP="009C2B67">
    <w:pPr>
      <w:pStyle w:val="Brdtext"/>
    </w:pPr>
    <w:r>
      <w:rPr>
        <w:noProof/>
        <w:lang w:eastAsia="sv-SE"/>
      </w:rPr>
      <mc:AlternateContent>
        <mc:Choice Requires="wps">
          <w:drawing>
            <wp:anchor distT="0" distB="0" distL="0" distR="0" simplePos="0" relativeHeight="2516894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08636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894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q8vQ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E86sqOmNHlWLfk0FTCI9jQszQj04wmH7BVp65uE80GGsutW+jn+qh5GdiN7uyKVgTNLh9CQ/npBF&#10;kikf52fjRH62d3Y+4FcFNYuLgnt6u0Sp2NwEpIsQdIDEXAFMVV5XxqRN1Iu6NJ5tBL20wXRF8vgD&#10;ZSxrCn5yPB2lwBaiexfZ2BhGJcX06WLhXYFphVujIsbY70oTY6nON3ILKZXd5U/oiNKU6j2OPX5/&#10;q/c4d3WQR8oMFnfOdWXBp+pTi+0pK38OlOkOT4Qf1B2X2C7bJJXx6SCAJZRb0oWHrrGCk9cVvd6N&#10;CHgvPHUSPThNB7yjjzZA7EO/4mwF/vdb5xFPAicrZw11ZsHDr7XwijPzzZL0z/JJ1BGmzWR6SkJi&#10;/tCyPLTYdX0JJImc5pCTaRnxaIal9lA/0RBZxKxkElZS7oLjsLzEbl7QEJJqsUggal4n8MY+OBlD&#10;R5qjNh/bJ+FdL2Ak5d/C0MNi9krHHTZ6BrdYI2kxiTwS3bHaPwA1ftJ+P6TiZDncJ9R+lM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vq8vQ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208636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29FB73B" w14:textId="77777777" w:rsidR="00244011" w:rsidRDefault="00244011" w:rsidP="00EE1584">
    <w:pPr>
      <w:pStyle w:val="Brdtext"/>
    </w:pPr>
    <w:r>
      <w:rPr>
        <w:noProof/>
        <w:lang w:eastAsia="sv-SE"/>
      </w:rPr>
      <mc:AlternateContent>
        <mc:Choice Requires="wps">
          <w:drawing>
            <wp:anchor distT="0" distB="0" distL="0" distR="0" simplePos="0" relativeHeight="2516249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153AC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249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NGRpkAIAAJIFAAAOAAAAZHJzL2Uyb0RvYy54bWysVFFP2zAQfp+0/2D5faQplE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hDMranqjR9WiX1MBeaSncWFKqIUjHLZfoKVnHs4DHcaqW+3r+Kd6GNmJ6O2OXArGJB1OTvPjE7JI&#10;MuXj/HycyM/2zs4H/KqgZnFRcE9vlygVm9uAdBGCDpCYK4CpypvKmLSJelFXxrONoJc2mK5IHn+g&#10;jGVNwU+PJ6MU2EJ07yIbG8OopJg+XSy8KzCtcGtUxBj7XWliLNX5Rm4hpbK7/AkdUZpSvcexx+9v&#10;9R7nrg7ySJnB4s65riz4VH1qsT1l5c+BMt3hifCDuuMS22WbpDI+GwSwhHJLuvDQNVZw8qai17sV&#10;AR+Ep06iB6fpgPf00QaIfehXnK3A/37rPOJJ4GTlrKHOLHj4tRZecWa+WZL+eX4SdYRpczL5TEJi&#10;/tCyPLTYdX0FJImc5pCTaRnxaIal9lA/0RCZx6xkElZS7oLjsLzCbl7QEJJqPk8gal4n8NYunIyh&#10;I81Rm4/tk/CuFzCS8u9g6GExfaXjDhs9g5uvkbSYRB6J7ljtH4AaP2m/H1JxshzuE2o/Sm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00ZGm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0153AC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027BC60" w14:textId="77777777" w:rsidR="00244011" w:rsidRDefault="00244011" w:rsidP="00EE1584">
    <w:pPr>
      <w:pStyle w:val="Brdtext"/>
    </w:pPr>
    <w:r>
      <w:rPr>
        <w:noProof/>
        <w:lang w:eastAsia="sv-SE"/>
      </w:rPr>
      <mc:AlternateContent>
        <mc:Choice Requires="wps">
          <w:drawing>
            <wp:anchor distT="0" distB="0" distL="0" distR="0" simplePos="0" relativeHeight="2516259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96CB5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259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M2+vkAIAAJIFAAAOAAAAZHJzL2Uyb0RvYy54bWysVMFu2zAMvQ/YPwi6r47Tpl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J&#10;KWdW1PRGS9Wi31ABeaSncWFKqEdHOGw/Q0vPPJwHOoxVt9rX8U/1MLIT0bs9uRSMSTqcnOenZ2SR&#10;ZMrH+cU4kZ8dnJ0P+EVBzeKi4J7eLlEqtrcB6SIEHSAxVwBTlTeVMWkT9aKujGdbQS9tMF2RPP5A&#10;Gcuagp+fTkYpsIXo3kU2NoZRSTF9ulh4V2Ba4c6oiDH2m9LEWKrzldxCSmX3+RM6ojSleotjjz/c&#10;6i3OXR3kkTKDxb1zXVnwqfrUYgfKyh8DZbrDE+FHdccltqs2SWV8MQhgBeWOdOGha6zg5E1Fr3cr&#10;Aj4IT51ED07TAe/pow0Q+9CvOFuD//XaecSTwMnKWUOdWfDwcyO84sx8tST9i/ws6gjT5mzykYTE&#10;/LFldWyxm/oKSBI5zSEn0zLi0QxL7aF+oiGyiFnJJKyk3AXHYXmF3bygISTVYpFA1LxO4K19dDKG&#10;jjRHbS7bJ+FdL2Ak5d/B0MNi+kLHHTZ6BrfYIGkxiTwS3bHaPwA1ftJ+P6TiZDneJ9Rh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Ezb6+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E96CB5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4D57E41" w14:textId="77777777" w:rsidR="00244011" w:rsidRDefault="00244011" w:rsidP="009C2B67">
    <w:pPr>
      <w:pStyle w:val="Brdtext"/>
    </w:pPr>
    <w:r>
      <w:rPr>
        <w:noProof/>
        <w:lang w:eastAsia="sv-SE"/>
      </w:rPr>
      <mc:AlternateContent>
        <mc:Choice Requires="wps">
          <w:drawing>
            <wp:anchor distT="0" distB="0" distL="0" distR="0" simplePos="0" relativeHeight="2516904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A285E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904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Ji3C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p5xZUdMbPaoW/ZoKmER6GhdmhHpwhMP2C7T0zMN5oMNYdat9Hf9UDyM7Eb3dkUvBmKTD6Ul+PCGL&#10;JFM+zs/Gifxs7+x8wK8KahYXBff0dolSsbkJSBch6ACJuQKYqryujEmbqBd1aTzbCHppg+mK5PEH&#10;yljWFPzkeDpKgS1E9y6ysTGMSorp08XCuwLTCrdGRYyx35UmxlKdb+QWUiq7y5/QEaUp1Xsce/z+&#10;Vu9x7uogj5QZLO6c68qCT9WnFttTVv4cKNMdngg/qDsusV22SSrH40EASyi3pAsPXWMFJ68rer0b&#10;EfBeeOokenCaDnhHH22A2Id+xdkK/O+3ziOeBE5WzhrqzIKHX2vhFWfmmyXpn+WTqCNMm8n0lI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oJi3C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AA285E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B01F0CF" w14:textId="77777777" w:rsidR="00244011" w:rsidRDefault="00244011" w:rsidP="00EE1584">
    <w:pPr>
      <w:pStyle w:val="Brdtext"/>
    </w:pPr>
    <w:r>
      <w:rPr>
        <w:noProof/>
        <w:lang w:eastAsia="sv-SE"/>
      </w:rPr>
      <mc:AlternateContent>
        <mc:Choice Requires="wps">
          <w:drawing>
            <wp:anchor distT="0" distB="0" distL="0" distR="0" simplePos="0" relativeHeight="2516270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A453F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270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luJrkAIAAJIFAAAOAAAAZHJzL2Uyb0RvYy54bWysVFFv2yAQfp+0/4B4Xx0nTbdGdaqsVadJ&#10;VVstnfpMMDTWMDAgsbNfvw9sJ1nXl057sYH77o777uMuLttaka1wvjK6oPnJiBKhuSkr/VzQ7483&#10;Hz5R4gPTJVNGi4LuhKeX8/fvLho7E2OzNqoUjiCI9rPGFnQdgp1lmedrUTN/YqzQMErjahawdc9Z&#10;6ViD6LXKxqPRWdYYV1pnuPAep9edkc5TfCkFD/dSehGIKijuFtLXpe8qfrP5BZs9O2bXFe+vwf7h&#10;FjWrNJLuQ12zwMjGVX+FqivujDcynHBTZ0bKiotUA6rJRy+qWa6ZFakWkOPtnib//8Lyu+2DI1VZ&#10;0Ck6pVmNHj2KNrgNCsgjPY31M6CWFrjQfjYt2jycexzGqlvp6vhHPQR2EL3bk4tghONwepZPTmHh&#10;MOXj/HycyM8Oztb58EWYmsRFQR16lyhl21sfcBFAB0jM5Y2qyptKqbSJehFXypEtQ6dVSFeExx8o&#10;pUlT0LPJdJQCaxPdu8hKxzAiKaZPFwvvCkyrsFMiYpT+JiQYS3W+kptxLvQ+f0JHlESqtzj2+MOt&#10;3uLc1QGPlNnosHeuK21cqj49sQNl5Y+BMtnhQfhR3XEZ2lWbpDKZDAJYmXIHXTjTPSxv+U2F7t0y&#10;Hx6Yw0tCwzEdwj0+Uhmwb/oVJWvjfr12HvEQOKyUNHiZBfU/N8wJStRXDemf56dRRyFtTqcfISTi&#10;ji2rY4ve1FcGksgxhyxPy4gPalhKZ+onDJFFzAoT0xy5CxqG5VXo5gWGEBeLRQLh8VoWbvXS8hg6&#10;0hy1+dg+MWd7AQco/84Mb5jNXui4w0ZPbxebAC0mkUeiO1b7BuDhJ+33QypOluN9Qh1G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6W4mu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CA453F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D594CC7" w14:textId="77777777" w:rsidR="00244011" w:rsidRDefault="00244011" w:rsidP="00EE1584">
    <w:pPr>
      <w:pStyle w:val="Brdtext"/>
    </w:pPr>
    <w:r>
      <w:rPr>
        <w:noProof/>
        <w:lang w:eastAsia="sv-SE"/>
      </w:rPr>
      <mc:AlternateContent>
        <mc:Choice Requires="wps">
          <w:drawing>
            <wp:anchor distT="0" distB="0" distL="0" distR="0" simplePos="0" relativeHeight="2516280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0B509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280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hwWykAIAAJI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Z5xZUdMbPaoW/YYKyCM9jQtzQj04wmH7GVp65uE80GGsutW+jn+qh5GdiN7tyaVgTNLhdJafTsgi&#10;yZSP87NxIj87ODsf8IuCmsVFwT29XaJUbG8C0kUIOkBirgCmKq8rY9Im6kVdGs+2gl7aYLoiefyB&#10;MpY1BZ+dTkcpsIXo3kU2NoZRSTF9ulh4V2Ba4c6oiDH2m9LEWKrzldxCSmX3+RM6ojSleotjjz/c&#10;6i3OXR3kkTKDxb1zXVnwqfrUYgfKyh8DZbrDE+FHdccltqs2SeV0MghgBeWOdOGha6zg5HVFr3cj&#10;At4LT51ED07TAe/oow0Q+9CvOFuD//XaecSTwMnKWUOdWfDwcyO84sx8tST9s3wSdYRpM5l+JCEx&#10;f2xZHVvspr4EkkROc8jJtIx4NMNSe6ifaIgsY1YyCSspd8FxWF5iNy9oCEm1XCYQNa8TeGMfnIyh&#10;I81Rm4/tk/CuFzCS8m9h6GExf6HjDhs9g1tukLSYRB6J7ljtH4AaP2m/H1JxshzvE+owSh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iHBb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90B509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E19D1CC" w14:textId="77777777" w:rsidR="00244011" w:rsidRDefault="00244011" w:rsidP="009C2B67">
    <w:pPr>
      <w:pStyle w:val="Brdtext"/>
    </w:pPr>
    <w:r>
      <w:rPr>
        <w:noProof/>
        <w:lang w:eastAsia="sv-SE"/>
      </w:rPr>
      <mc:AlternateContent>
        <mc:Choice Requires="wps">
          <w:drawing>
            <wp:anchor distT="0" distB="0" distL="0" distR="0" simplePos="0" relativeHeight="25169152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475CF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915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YsQy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BT0aFbjjR5FG9waBUwiPY31U6AWFrjQfjEtnnk49ziMVbfS1fGPegjsiLTdkYtghOPw5DQ/nsDC&#10;YcrH+fk4kZ/tna3z4aswNYmLgjq8XaKUbW59wEUAHSAxlzeqKm8qpdIm6kVcKUc2DC+tQroiPP5A&#10;KU0aFHp8MkqBtYnuXWSlYxiRFNOni4V3BaZV2CoRMUp/FxKMpTrfyM04F3qXP6EjSiLVexx7/P5W&#10;73Hu6oBHymx02DnXlTYuVZ9abE9Z+XOgTHZ4EH5Qd1yGdtkmqRyfDQJYmnILXTjTNZa3/KbC690y&#10;Hx6YQyfhwTEdwj0+Uhmwb/oVJSvjfr91HvEQOKyUNOjMgvpfa+YEJeqbhvTP80nUUUibyckZhETc&#10;oWV5aNHr+spAEjnmkOVpGfFBDUvpTP2EITKPWWFimiN3QcOwvArdvMAQ4mI+TyA0r2XhVi8sj6Ej&#10;zVGbj+0Tc7YXcIDy78zQw2z6SscdNnp6O18HaDGJPBLdsdo/ABo/ab8fUnGyHO4Taj9KZy8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FRixDK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7B475CF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F43FB54" w14:textId="77777777" w:rsidR="00244011" w:rsidRDefault="00244011" w:rsidP="00EE1584">
    <w:pPr>
      <w:pStyle w:val="Brdtext"/>
    </w:pPr>
    <w:r>
      <w:rPr>
        <w:noProof/>
        <w:lang w:eastAsia="sv-SE"/>
      </w:rPr>
      <mc:AlternateContent>
        <mc:Choice Requires="wps">
          <w:drawing>
            <wp:anchor distT="0" distB="0" distL="0" distR="0" simplePos="0" relativeHeight="2516290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2A6AA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290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WuLjgIAAJIFAAAOAAAAZHJzL2Uyb0RvYy54bWysVF1v2yAUfZ+0/4B4Xx2nH2ujOFXWqtOk&#10;qq3WTn0mGBJrGBiQ2Nmv7wHbSdb1pdNebOCe+3XugellWyuyEc5XRhc0PxpRIjQ3ZaWXBf3xdPPp&#10;nBIfmC6ZMloUdCs8vZx9/DBt7ESMzcqoUjiCINpPGlvQVQh2kmWer0TN/JGxQsMojatZwNYts9Kx&#10;BtFrlY1Ho7OsMa60znDhPU6vOyOdpfhSCh7upfQiEFVQ1BbS16XvIn6z2ZRNlo7ZVcX7Mtg/VFGz&#10;SiPpLtQ1C4ysXfVXqLrizngjwxE3dWakrLhIPaCbfPSqm8cVsyL1AnK83dHk/19Yfrd5cKQqC3qW&#10;U6JZjRk9iTa4NRrIIz2N9ROgHi1wof1iWox5OPc4jF230tXxj34I7CB6uyMXwQjH4elZfnwCC4cp&#10;H+cX40R+tne2zoevwtQkLgrqMLtEKdvc+oBCAB0gMZc3qipvKqXSJupFXClHNgyTViGVCI8/UEqT&#10;Bo0en45SYG2iexdZ6RhGJMX06WLjXYNpFbZKRIzS34UEY6nPN3IzzoXe5U/oiJJI9R7HHr+v6j3O&#10;XR/wSJmNDjvnutLGpe7TFdtTVv4cKJMdHoQf9B2XoV20SSrH54MAFqbcQhfOdBfLW35TYXq3zIcH&#10;5nCTMHC8DuEeH6kM2Df9ipKVcb/fOo94CBxWShrczIL6X2vmBCXqm4b0L/KTqKOQNiennyEk4g4t&#10;i0OLXtdXBpKAulFdWkZ8UMNSOlM/4xGZx6wwMc2Ru6BhWF6F7r3AI8TFfJ5AuLyWhVv9aHkMHWmO&#10;2nxqn5mzvYADlH9nhjvMJq903GGjp7fzdYAWk8gj0R2r/QBw8ZP2+0cqviyH+4TaP6WzF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G/WuL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5C2A6AA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8B618BF" w14:textId="77777777" w:rsidR="00244011" w:rsidRDefault="00244011" w:rsidP="00EE1584">
    <w:pPr>
      <w:pStyle w:val="Brdtext"/>
    </w:pPr>
    <w:r>
      <w:rPr>
        <w:noProof/>
        <w:lang w:eastAsia="sv-SE"/>
      </w:rPr>
      <mc:AlternateContent>
        <mc:Choice Requires="wps">
          <w:drawing>
            <wp:anchor distT="0" distB="0" distL="0" distR="0" simplePos="0" relativeHeight="2516300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AF0EA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300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z81akAIAAJIFAAAOAAAAZHJzL2Uyb0RvYy54bWysVMFu2zAMvQ/YPwi6r47TpluCOkXWosOA&#10;oi2WDj0rstQYk0VNYmJnXz9KtpOs66XDLrYkPpLi0yMvLtvasK3yoQJb8PxkxJmyEsrKPhf8++PN&#10;h0+cBRS2FAasKvhOBX45f//uonEzNYY1mFJ5RkFsmDWu4GtEN8uyINeqFuEEnLJk1OBrgbT1z1np&#10;RUPRa5ONR6PzrAFfOg9ShUCn152Rz1N8rZXEe62DQmYKTnfD9PXpu4rfbH4hZs9euHUl+2uIf7hF&#10;LSpLSfehrgUKtvHVX6HqSnoIoPFEQp2B1pVUqQaqJh+9qGa5Fk6lWoic4PY0hf8XVt5tHzyryoJP&#10;ppxZUdMbPaoW/YYKyCM9jQszQi0d4bD9DC0983Ae6DBW3Wpfxz/Vw8hORO/25FIwJulwcp6fnpFF&#10;kikf59NxIj87ODsf8IuCmsVFwT29XaJUbG8D0kUIOkBirgCmKm8qY9Im6kVdGc+2gl7aYLoiefyB&#10;MpY1BT8/nYxSYAvRvYtsbAyjkmL6dLHwrsC0wp1REWPsN6WJsVTnK7mFlMru8yd0RGlK9RbHHn+4&#10;1VucuzrII2UGi3vnurLgU/WpxQ6UlT8GynSHJ8KP6o5LbFdtksrpdBDACsod6cJD11jByZuKXu9W&#10;BHwQnjqJHpymA97TRxsg9qFfcbYG/+u184gngZOVs4Y6s+Dh50Z4xZn5akn60/ws6gjT5mzykYTE&#10;/LFldWyxm/oKSBI5zSEn0zLi0QxL7aF+oiGyiFnJJKyk3AXHYXmF3bygISTVYpFA1LxO4K1dOhlD&#10;R5qjNh/bJ+FdL2Ak5d/B0MNi9kLHHTZ6BrfYIGkxiTwS3bHaPwA1ftJ+P6TiZDneJ9Rh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vPzVq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BAF0EA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989B088" w14:textId="77777777" w:rsidR="00244011" w:rsidRDefault="00244011" w:rsidP="009C2B67">
    <w:pPr>
      <w:pStyle w:val="Brdtext"/>
    </w:pPr>
    <w:r>
      <w:rPr>
        <w:noProof/>
        <w:lang w:eastAsia="sv-SE"/>
      </w:rPr>
      <mc:AlternateContent>
        <mc:Choice Requires="wps">
          <w:drawing>
            <wp:anchor distT="0" distB="0" distL="0" distR="0" simplePos="0" relativeHeight="25169254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505F1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925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L9PMjw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vz8&#10;lDMranqjJ9Wi31ABk0hP48KUUI+OcNh+hpaeeTgPdBirbrWv45/qYWQnond7cikYk3R4dp6fTsgi&#10;yZSP84txIj87ODsf8IuCmsVFwT29XaJUbG8D0kUIOkBirgCmKm8qY9Im6kVdGc+2gl7aYLoiefyB&#10;MpY1sdCzUQpsIbp3kY2NYVRSTJ8uFt4VmFa4MypijP2mNDGW6nwlt5BS2X3+hI4oTane4tjjD7d6&#10;i3NXB3mkzGBx71xXFnyqPrXYgbLyx0CZ7vBE+FHdcYntsk1SmYwHASyh3JEuPHSNFZy8qej1bkXA&#10;B+Gpk+jBaTrgPX20AWIf+hVna/C/XjuPeBI4WTlrqDMLHn5uhFecma+WpH+RT6KOMG0mZx9JSMwf&#10;W5bHFrupr4AkkdMccjItIx7NsNQe6mcaIouYlUzCSspdcByWV9jNCxpCUi0WCUTN6wTe2kcnY+hI&#10;c9TmU/ssvOsFjKT8Oxh6WExf6LjDRs/gFhskLSaRR6I7VvsHoMZP2u+HVJwsx/uEOozS+W8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FIv08y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5B505F1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DA8E26F" w14:textId="77777777" w:rsidR="00244011" w:rsidRDefault="00244011" w:rsidP="00EE1584">
    <w:pPr>
      <w:pStyle w:val="Brdtext"/>
    </w:pPr>
    <w:r>
      <w:rPr>
        <w:noProof/>
        <w:lang w:eastAsia="sv-SE"/>
      </w:rPr>
      <mc:AlternateContent>
        <mc:Choice Requires="wps">
          <w:drawing>
            <wp:anchor distT="0" distB="0" distL="0" distR="0" simplePos="0" relativeHeight="2516311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36E48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311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LsLojw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k8o0azGGz2JNrgNCsgjPY31U6AeLXCh/WxaPPNw7nEYq26lq+Mf9RDYQfRuTy6CEY7Ds/P8dAIL&#10;hykf5xfjRH52cLbOhy/C1CQuCurwdolStr31ARcBdIDEXN6oqryplEqbqBdxpRzZMry0CumK8PgD&#10;pTRpUOjp2SgF1ia6d5GVjmFEUkyfLhbeFZhWYadExCj9TUgwlup8JTfjXOh9/oSOKIlUb3Hs8Ydb&#10;vcW5qwMeKbPRYe9cV9q4VH1qsQNl5Y+BMtnhQfhR3XEZ2mWbpDI5HQSwNOUOunCmayxv+U2F17tl&#10;Pjwwh07Cg2M6hHt8pDJg3/QrStbG/XrtPOIhcFgpadCZBfU/N8wJStRXDelf5JOoo5A2k7OPEBJx&#10;x5blsUVv6isDSeSYQ5anZcQHNSylM/UzhsgiZoWJaY7cBQ3D8ip08wJDiIvFIoHQvJaFW/1oeQwd&#10;aY7afGqfmbO9gAOUf2eGHmbTFzrusNHT28UmQItJ5JHojtX+AdD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Dy7C6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B36E48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7465FDF" w14:textId="77777777" w:rsidR="00244011" w:rsidRDefault="00244011" w:rsidP="00EE1584">
    <w:pPr>
      <w:pStyle w:val="Brdtext"/>
    </w:pPr>
    <w:r>
      <w:rPr>
        <w:noProof/>
        <w:lang w:eastAsia="sv-SE"/>
      </w:rPr>
      <mc:AlternateContent>
        <mc:Choice Requires="wps">
          <w:drawing>
            <wp:anchor distT="0" distB="0" distL="0" distR="0" simplePos="0" relativeHeight="2516321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44AFF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321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jvu8jw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8p0azGGz2JNrgNCsgjPY31U6AeLXCh/WxaPPNw7nEYq26lq+Mf9RDYQfRuTy6CEY7Ds/P8dAIL&#10;hykf5xfjRH52cLbOhy/C1CQuCurwdolStr31ARcBdIDEXN6oqryplEqbqBdxpRzZMry0CumK8PgD&#10;pTRpUOjp2SgF1ia6d5GVjmFEUkyfLhbeFZhWYadExCj9TUgwlup8JTfjXOh9/oSOKIlUb3Hs8Ydb&#10;vcW5qwMeKbPRYe9cV9q4VH1qsQNl5Y+BMtnhQfhR3XEZ2mWbpDKZDAJYmnIHXTjTNZa3/KbC690y&#10;Hx6YQyfhwTEdwj0+Uhmwb/oVJWvjfr12HvEQOKyUNOjMgvqfG+YEJeqrhvQv8knUUUibydlHCIm4&#10;Y8vy2KI39ZWBJHLMIcvTMuKDGpbSmfoZQ2QRs8LENEfugoZheRW6eYEhxMVikUBoXsvCrX60PIaO&#10;NEdtPrXPzNlewAHKvzNDD7PpCx132Ojp7WIToMUk8kh0x2r/AGj8pP1+SMXJcrxPqMMonf8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wo77v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644AFF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E6FC17C" w14:textId="77777777" w:rsidR="00244011" w:rsidRDefault="00244011" w:rsidP="009C2B67">
    <w:pPr>
      <w:pStyle w:val="Brdtext"/>
    </w:pPr>
    <w:r>
      <w:rPr>
        <w:noProof/>
        <w:lang w:eastAsia="sv-SE"/>
      </w:rPr>
      <mc:AlternateContent>
        <mc:Choice Requires="wps">
          <w:drawing>
            <wp:anchor distT="0" distB="0" distL="0" distR="0" simplePos="0" relativeHeight="25169356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E48E18" w14:textId="77777777" w:rsidR="00244011" w:rsidRPr="00756E21" w:rsidRDefault="00244011" w:rsidP="009C2B67">
                          <w:pPr>
                            <w:pStyle w:val="Brdtext"/>
                            <w:jc w:val="right"/>
                          </w:pPr>
                          <w:r>
                            <w:fldChar w:fldCharType="begin"/>
                          </w:r>
                          <w:r>
                            <w:instrText xml:space="preserve"> PAGE   \* MERGEFORMAT </w:instrText>
                          </w:r>
                          <w:r>
                            <w:fldChar w:fldCharType="separate"/>
                          </w:r>
                          <w:r w:rsidR="00E154A5">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935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NB4NjwIAAJIFAAAOAAAAZHJzL2Uyb0RvYy54bWysVFFP2zAQfp+0/2D5faQppY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UW&#10;dDqlRLMab/Qo2uDWKGAS6WmsnwH1YIEL7RfT4pmHc4/DWHUrXR3/qIfADqK3O3IRjHAcnkzz4wks&#10;HKZ8nJ+NE/nZ3tk6H74KU5O4KKjD2yVK2ebGB1wE0AESc3mjqvK6Uiptol7EpXJkw/DSKqQrwuMP&#10;lNKkQaHHJ6MUWJvo3kVWOoYRSTF9ulh4V2Baha0SEaP0dyHBWKrzjdyMc6F3+RM6oiRSvcexx+9v&#10;9R7nrg54pMxGh51zXWnjUvWpxfaUlT8HymSHB+EHdcdlaJdtksrkdBDA0pRb6MKZrrG85dcVXu+G&#10;+XDPHDoJD47pEO7wkcqAfdOvKFkZ9/ut84iHwGGlpEFnFtT/WjMnKFHfNKR/lk+ijkLaTE5OISTi&#10;Di3LQ4te15cGksgxhyxPy4gPalhKZ+onDJFFzAoT0xy5CxqG5WXo5gWGEBeLRQKheS0LN/rB8hg6&#10;0hy1+dg+MWd7AQco/9YMPcxmr3TcYaOnt4t1gBaTyCPRHav9A6Dxk/b7IRUny+E+ofajdP4C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Lk0Hg2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65E48E18" w14:textId="77777777" w:rsidR="00244011" w:rsidRPr="00756E21" w:rsidRDefault="00244011" w:rsidP="009C2B67">
                    <w:pPr>
                      <w:pStyle w:val="Brdtext"/>
                      <w:jc w:val="right"/>
                    </w:pPr>
                    <w:r>
                      <w:fldChar w:fldCharType="begin"/>
                    </w:r>
                    <w:r>
                      <w:instrText xml:space="preserve"> PAGE   \* MERGEFORMAT </w:instrText>
                    </w:r>
                    <w:r>
                      <w:fldChar w:fldCharType="separate"/>
                    </w:r>
                    <w:r w:rsidR="00E154A5">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50B512E" w14:textId="77777777" w:rsidR="00244011" w:rsidRDefault="00244011" w:rsidP="00EE1584">
    <w:pPr>
      <w:pStyle w:val="Brdtext"/>
    </w:pPr>
    <w:r>
      <w:rPr>
        <w:noProof/>
        <w:lang w:eastAsia="sv-SE"/>
      </w:rPr>
      <mc:AlternateContent>
        <mc:Choice Requires="wps">
          <w:drawing>
            <wp:anchor distT="0" distB="0" distL="0" distR="0" simplePos="0" relativeHeight="2516331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9B02DD" w14:textId="77777777" w:rsidR="00244011" w:rsidRPr="00756E21" w:rsidRDefault="00244011" w:rsidP="00A118D8">
                          <w:pPr>
                            <w:pStyle w:val="Brdtext"/>
                            <w:jc w:val="right"/>
                          </w:pPr>
                          <w:r>
                            <w:fldChar w:fldCharType="begin"/>
                          </w:r>
                          <w:r>
                            <w:instrText xml:space="preserve"> PAGE   \* MERGEFORMAT </w:instrText>
                          </w:r>
                          <w:r>
                            <w:fldChar w:fldCharType="separate"/>
                          </w:r>
                          <w:r w:rsidR="00E154A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331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q7G0jwIAAJIFAAAOAAAAZHJzL2Uyb0RvYy54bWysVF1v2yAUfZ+0/4B4Xx2n6VdUp8padZpU&#10;tdXSqc8EQ2MNAwMSO/v1O2A7ybq+dNqLDdxz7+Uezr2XV22tyEY4Xxld0PxoRInQ3JSVfino96fb&#10;T+eU+MB0yZTRoqBb4enV7OOHy8ZOxdisjCqFIwii/bSxBV2FYKdZ5vlK1MwfGSs0jNK4mgVs3UtW&#10;OtYgeq2y8Wh0mjXGldYZLrzH6U1npLMUX0rBw4OUXgSiCoq7hfR16buM32x2yaYvjtlVxftrsH+4&#10;Rc0qjaS7UDcsMLJ21V+h6oo7440MR9zUmZGy4iLVgGry0atqFitmRaoF5Hi7o8n/v7D8fvPoSFUW&#10;9PSMEs1qvNGTaINbo4A80tNYPwVqYYEL7WfT4pmHc4/DWHUrXR3/qIfADqK3O3IRjHAcnpzmxxNY&#10;OEz5OL8YJ/KzvbN1PnwRpiZxUVCHt0uUss2dD7gIoAMk5vJGVeVtpVTaRL2Ia+XIhuGlVUhXhMcf&#10;KKVJg0KPT0YpsDbRvYusdAwjkmL6dLHwrsC0ClslIkbpb0KCsVTnG7kZ50Lv8id0REmkeo9jj9/f&#10;6j3OXR3wSJmNDjvnutLGpepTi+0pK38MlMkOD8IP6o7L0C7bJJXJ+SCApSm30IUzXWN5y28rvN4d&#10;8+GROXQSHhzTITzgI5UB+6ZfUbIy7tdb5xEPgcNKSYPOLKj/uWZOUKK+akj/Ip9EHYW0mZycQUjE&#10;HVqWhxa9rq8NJJFjDlmelhEf1LCUztTPGCLzmBUmpjlyFzQMy+vQzQsMIS7m8wRC81oW7vTC8hg6&#10;0hy1+dQ+M2d7AQco/94MPcymr3TcYaOnt/N1gBaTyCPRHav9A6Dxk/b7IRUny+E+ofajdPY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66uxt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F9B02DD" w14:textId="77777777" w:rsidR="00244011" w:rsidRPr="00756E21" w:rsidRDefault="00244011" w:rsidP="00A118D8">
                    <w:pPr>
                      <w:pStyle w:val="Brdtext"/>
                      <w:jc w:val="right"/>
                    </w:pPr>
                    <w:r>
                      <w:fldChar w:fldCharType="begin"/>
                    </w:r>
                    <w:r>
                      <w:instrText xml:space="preserve"> PAGE   \* MERGEFORMAT </w:instrText>
                    </w:r>
                    <w:r>
                      <w:fldChar w:fldCharType="separate"/>
                    </w:r>
                    <w:r w:rsidR="00E154A5">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D316E86" w14:textId="77777777" w:rsidR="00244011" w:rsidRDefault="00244011" w:rsidP="00EE1584">
    <w:pPr>
      <w:pStyle w:val="Brdtext"/>
    </w:pPr>
    <w:r>
      <w:rPr>
        <w:noProof/>
        <w:lang w:eastAsia="sv-SE"/>
      </w:rPr>
      <mc:AlternateContent>
        <mc:Choice Requires="wps">
          <w:drawing>
            <wp:anchor distT="0" distB="0" distL="0" distR="0" simplePos="0" relativeHeight="2516341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503BA6" w14:textId="77777777" w:rsidR="00244011" w:rsidRPr="00756E21" w:rsidRDefault="00244011" w:rsidP="00A118D8">
                          <w:pPr>
                            <w:pStyle w:val="Brdtext"/>
                            <w:jc w:val="right"/>
                          </w:pPr>
                          <w:r>
                            <w:fldChar w:fldCharType="begin"/>
                          </w:r>
                          <w:r>
                            <w:instrText xml:space="preserve"> PAGE   \* MERGEFORMAT </w:instrText>
                          </w:r>
                          <w:r>
                            <w:fldChar w:fldCharType="separate"/>
                          </w:r>
                          <w:r w:rsidR="00E154A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341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d+3ZjwIAAJIFAAAOAAAAZHJzL2Uyb0RvYy54bWysVFFv2yAQfp+0/4B4Xx2nSbdEdaqsVadJ&#10;VVutnfpMMDTWMDAgsbNfvw9sJ1nXl057sYH77o77+O7OL9paka1wvjK6oPnJiBKhuSkr/VzQ74/X&#10;Hz5R4gPTJVNGi4LuhKcXi/fvzhs7F2OzNqoUjiCI9vPGFnQdgp1nmedrUTN/YqzQMErjahawdc9Z&#10;6ViD6LXKxqPRWdYYV1pnuPAep1edkS5SfCkFD3dSehGIKijuFtLXpe8qfrPFOZs/O2bXFe+vwf7h&#10;FjWrNJLuQ12xwMjGVX+FqivujDcynHBTZ0bKiotUA6rJRy+qeVgzK1ItIMfbPU3+/4Xlt9t7R6qy&#10;oGdTSjSr8UaPog1ugwLySE9j/RyoBwtcaD+bFs88nHscxqpb6er4Rz0EdhC925OLYITjcHqWn05g&#10;4TDl43w2TuRnB2frfPgiTE3ioqAOb5coZdsbH3ARQAdIzOWNqsrrSqm0iXoRl8qRLcNLq5CuCI8/&#10;UEqTBoWeTkcpsDbRvYusdAwjkmL6dLHwrsC0CjslIkbpb0KCsVTnK7kZ50Lv8yd0REmkeotjjz/c&#10;6i3OXR3wSJmNDnvnutLGpepTix0oK38MlMkOD8KP6o7L0K7aJJXJbBDAypQ76MKZrrG85dcVXu+G&#10;+XDPHDoJD47pEO7wkcqAfdOvKFkb9+u184iHwGGlpEFnFtT/3DAnKFFfNaQ/yydRRyFtJtOPEBJx&#10;x5bVsUVv6ksDSeSYQ5anZcQHNSylM/UThsgyZoWJaY7cBQ3D8jJ08wJDiIvlMoHQvJaFG/1geQwd&#10;aY7afGyfmLO9gAOUf2uGHmbzFzrusNHT2+UmQItJ5JHojtX+AdD4Sfv9kIqT5XifUIdRuvg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enft2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B503BA6" w14:textId="77777777" w:rsidR="00244011" w:rsidRPr="00756E21" w:rsidRDefault="00244011" w:rsidP="00A118D8">
                    <w:pPr>
                      <w:pStyle w:val="Brdtext"/>
                      <w:jc w:val="right"/>
                    </w:pPr>
                    <w:r>
                      <w:fldChar w:fldCharType="begin"/>
                    </w:r>
                    <w:r>
                      <w:instrText xml:space="preserve"> PAGE   \* MERGEFORMAT </w:instrText>
                    </w:r>
                    <w:r>
                      <w:fldChar w:fldCharType="separate"/>
                    </w:r>
                    <w:r w:rsidR="00E154A5">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B98E468" w14:textId="77777777" w:rsidR="00244011" w:rsidRDefault="00244011" w:rsidP="009C2B67">
    <w:pPr>
      <w:pStyle w:val="Brdtext"/>
    </w:pPr>
    <w:r>
      <w:rPr>
        <w:noProof/>
        <w:lang w:eastAsia="sv-SE"/>
      </w:rPr>
      <mc:AlternateContent>
        <mc:Choice Requires="wps">
          <w:drawing>
            <wp:anchor distT="0" distB="0" distL="0" distR="0" simplePos="0" relativeHeight="2516945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50C1D8" w14:textId="77777777" w:rsidR="00244011" w:rsidRPr="00756E21" w:rsidRDefault="00244011" w:rsidP="009C2B67">
                          <w:pPr>
                            <w:pStyle w:val="Brdtext"/>
                            <w:jc w:val="right"/>
                          </w:pPr>
                          <w:r>
                            <w:fldChar w:fldCharType="begin"/>
                          </w:r>
                          <w:r>
                            <w:instrText xml:space="preserve"> PAGE   \* MERGEFORMAT </w:instrText>
                          </w:r>
                          <w:r>
                            <w:fldChar w:fldCharType="separate"/>
                          </w:r>
                          <w:r w:rsidR="00E154A5">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945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03E5jwIAAJIFAAAOAAAAZHJzL2Uyb0RvYy54bWysVFFv2yAQfp+0/4B4Xx2nSbdEdaqsVadJ&#10;VVutnfpMMDTWMDAgsbNfvw9sJ1nXl057sYH77o77+O7OL9paka1wvjK6oPnJiBKhuSkr/VzQ74/X&#10;Hz5R4gPTJVNGi4LuhKcXi/fvzhs7F2OzNqoUjiCI9vPGFnQdgp1nmedrUTN/YqzQMErjahawdc9Z&#10;6ViD6LXKxqPRWdYYV1pnuPAep1edkS5SfCkFD3dSehGIKijuFtLXpe8qfrPFOZs/O2bXFe+vwf7h&#10;FjWrNJLuQ12xwMjGVX+FqivujDcynHBTZ0bKiotUA6rJRy+qeVgzK1ItIMfbPU3+/4Xlt9t7R6qy&#10;oGczSjSr8UaPog1ugwImkZ7G+jlQDxa40H42LZ55OPc4jFW30tXxj3oI7CB6tycXwQjH4fQsP53A&#10;wmHKx/lsnMjPDs7W+fBFmJrERUEd3i5RyrY3PuAigA6QmMsbVZXXlVJpE/UiLpUjW4aXViFdER5/&#10;oJQmDQo9nY5SYG2iexdZ6RhGJMX06WLhXYFpFXZKRIzS34QEY6nOV3IzzoXe50/oiJJI9RbHHn+4&#10;1VucuzrgkTIbHfbOdaWNS9WnFjtQVv4YKJMdHoQf1R2XoV21SSrT8SCAlSl30IUzXWN5y68rvN4N&#10;8+GeOXQSHhzTIdzhI5UB+6ZfUbI27tdr5xEPgcNKSYPOLKj/uWFOUKK+akh/lk+ijkLaTKYfISTi&#10;ji2rY4ve1JcGksgxhyxPy4gPalhKZ+onDJFlzAoT0xy5CxqG5WXo5gWGEBfLZQKheS0LN/rB8hg6&#10;0hy1+dg+MWd7AQco/9YMPczmL3TcYaOnt8tNgBaTyCPRHav9A6Dxk/b7IRUny/E+oQ6jdPE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NjTcTm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4F50C1D8" w14:textId="77777777" w:rsidR="00244011" w:rsidRPr="00756E21" w:rsidRDefault="00244011" w:rsidP="009C2B67">
                    <w:pPr>
                      <w:pStyle w:val="Brdtext"/>
                      <w:jc w:val="right"/>
                    </w:pPr>
                    <w:r>
                      <w:fldChar w:fldCharType="begin"/>
                    </w:r>
                    <w:r>
                      <w:instrText xml:space="preserve"> PAGE   \* MERGEFORMAT </w:instrText>
                    </w:r>
                    <w:r>
                      <w:fldChar w:fldCharType="separate"/>
                    </w:r>
                    <w:r w:rsidR="00E154A5">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877BE4F" w14:textId="77777777" w:rsidR="00244011" w:rsidRDefault="00244011" w:rsidP="00EE1584">
    <w:pPr>
      <w:pStyle w:val="Brdtext"/>
    </w:pPr>
    <w:r>
      <w:rPr>
        <w:noProof/>
        <w:lang w:eastAsia="sv-SE"/>
      </w:rPr>
      <mc:AlternateContent>
        <mc:Choice Requires="wps">
          <w:drawing>
            <wp:anchor distT="0" distB="0" distL="0" distR="0" simplePos="0" relativeHeight="2516352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FDE312" w14:textId="77777777" w:rsidR="00244011" w:rsidRPr="00756E21" w:rsidRDefault="00244011" w:rsidP="00A118D8">
                          <w:pPr>
                            <w:pStyle w:val="Brdtext"/>
                            <w:jc w:val="right"/>
                          </w:pPr>
                          <w:r>
                            <w:fldChar w:fldCharType="begin"/>
                          </w:r>
                          <w:r>
                            <w:instrText xml:space="preserve"> PAGE   \* MERGEFORMAT </w:instrText>
                          </w:r>
                          <w:r>
                            <w:fldChar w:fldCharType="separate"/>
                          </w:r>
                          <w:r w:rsidR="00E154A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352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O8dNjwIAAJIFAAAOAAAAZHJzL2Uyb0RvYy54bWysVFFP2zAQfp+0/2D5faQpFE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Az0aFbjjR5FG9waBeSRnsb6KVALC1xov5gWzzycexzGqlvp6vhHPQR2RNruyEUwwnE4Oc2PT2Dh&#10;MOXj/HycyM/2ztb58FWYmsRFQR3eLlHKNrc+4CKADpCYyxtVlTeVUmkT9SKulCMbhpdWIV0RHn+g&#10;lCZNQU+PJ6MUWJvo3kVWOoYRSTF9ulh4V2Baha0SEaP0dyHBWKrzjdyMc6F3+RM6oiRSvcexx+9v&#10;9R7nrg54pMxGh51zXWnjUvWpxfaUlT8HymSHB+EHdcdlaJdtksrkeBDA0pRb6MKZrrG85TcVXu+W&#10;+fDAHDoJD47pEO7xkcqAfdOvKFkZ9/ut84iHwGGlpEFnFtT/WjMnKFHfNKR/np9EHYW0OZmcQUjE&#10;HVqWhxa9rq8MJJFjDlmelhEf1LCUztRPGCLzmBUmpjlyFzQMy6vQzQsMIS7m8wRC81oWbvXC8hg6&#10;0hy1+dg+MWd7AQco/84MPcymr3TcYaOnt/N1gBaTyCPRHav9A6Dxk/b7IRUny+E+ofajdPY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pTvHT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3FDE312" w14:textId="77777777" w:rsidR="00244011" w:rsidRPr="00756E21" w:rsidRDefault="00244011" w:rsidP="00A118D8">
                    <w:pPr>
                      <w:pStyle w:val="Brdtext"/>
                      <w:jc w:val="right"/>
                    </w:pPr>
                    <w:r>
                      <w:fldChar w:fldCharType="begin"/>
                    </w:r>
                    <w:r>
                      <w:instrText xml:space="preserve"> PAGE   \* MERGEFORMAT </w:instrText>
                    </w:r>
                    <w:r>
                      <w:fldChar w:fldCharType="separate"/>
                    </w:r>
                    <w:r w:rsidR="00E154A5">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BC0CF62" w14:textId="77777777" w:rsidR="00244011" w:rsidRDefault="00244011" w:rsidP="00EE1584">
    <w:pPr>
      <w:pStyle w:val="Brdtext"/>
    </w:pPr>
    <w:r>
      <w:rPr>
        <w:noProof/>
        <w:lang w:eastAsia="sv-SE"/>
      </w:rPr>
      <mc:AlternateContent>
        <mc:Choice Requires="wps">
          <w:drawing>
            <wp:anchor distT="0" distB="0" distL="0" distR="0" simplePos="0" relativeHeight="2516362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5BEA3E" w14:textId="77777777" w:rsidR="00244011" w:rsidRPr="00756E21" w:rsidRDefault="00244011" w:rsidP="00A118D8">
                          <w:pPr>
                            <w:pStyle w:val="Brdtext"/>
                            <w:jc w:val="right"/>
                          </w:pPr>
                          <w:r>
                            <w:fldChar w:fldCharType="begin"/>
                          </w:r>
                          <w:r>
                            <w:instrText xml:space="preserve"> PAGE   \* MERGEFORMAT </w:instrText>
                          </w:r>
                          <w:r>
                            <w:fldChar w:fldCharType="separate"/>
                          </w:r>
                          <w:r w:rsidR="00E154A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362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cllJjwIAAJIFAAAOAAAAZHJzL2Uyb0RvYy54bWysVFFv2yAQfp+0/4B4Xx2nSbdGdaqsVadJ&#10;VVstnfpMMDTWMDAgsbNfvw9sJ1nXl057sYH77o777uMuLttaka1wvjK6oPnJiBKhuSkr/VzQ7483&#10;Hz5R4gPTJVNGi4LuhKeX8/fvLho7E2OzNqoUjiCI9rPGFnQdgp1lmedrUTN/YqzQMErjahawdc9Z&#10;6ViD6LXKxqPRWdYYV1pnuPAep9edkc5TfCkFD/dSehGIKijuFtLXpe8qfrP5BZs9O2bXFe+vwf7h&#10;FjWrNJLuQ12zwMjGVX+FqivujDcynHBTZ0bKiotUA6rJRy+qWa6ZFakWkOPtnib//8Lyu+2DI1VZ&#10;0DN0SrMaPXoUbXAbFJBHehrrZ0AtLXCh/WxatHk49ziMVbfS1fGPegjsIHq3JxfBCMfh9Cw/ncDC&#10;YcrH+fk4kZ8dnK3z4YswNYmLgjr0LlHKtrc+4CKADpCYyxtVlTeVUmkT9SKulCNbhk6rkK4Ijz9Q&#10;SpMGhZ5ORymwNtG9i6x0DCOSYvp0sfCuwLQKOyUiRulvQoKxVOcruRnnQu/zJ3RESaR6i2OPP9zq&#10;Lc5dHfBImY0Oe+e60sal6tMTO1BW/hgokx0ehB/VHZehXbVJKtPJIICVKXfQhTPdw/KW31To3i3z&#10;4YE5vCQ0HNMh3OMjlQH7pl9Rsjbu12vnEQ+Bw0pJg5dZUP9zw5ygRH3VkP55Pok6CmkzmX6EkIg7&#10;tqyOLXpTXxlIIsccsjwtIz6oYSmdqZ8wRBYxK0xMc+QuaBiWV6GbFxhCXCwWCYTHa1m41UvLY+hI&#10;c9TmY/vEnO0FHKD8OzO8YTZ7oeMOGz29XWwCtJhEHonuWO0bgIeftN8PqThZjvcJdRil8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SHJZS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85BEA3E" w14:textId="77777777" w:rsidR="00244011" w:rsidRPr="00756E21" w:rsidRDefault="00244011" w:rsidP="00A118D8">
                    <w:pPr>
                      <w:pStyle w:val="Brdtext"/>
                      <w:jc w:val="right"/>
                    </w:pPr>
                    <w:r>
                      <w:fldChar w:fldCharType="begin"/>
                    </w:r>
                    <w:r>
                      <w:instrText xml:space="preserve"> PAGE   \* MERGEFORMAT </w:instrText>
                    </w:r>
                    <w:r>
                      <w:fldChar w:fldCharType="separate"/>
                    </w:r>
                    <w:r w:rsidR="00E154A5">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92EF857" w14:textId="77777777" w:rsidR="00244011" w:rsidRDefault="00244011" w:rsidP="009C2B67">
    <w:pPr>
      <w:pStyle w:val="Brdtext"/>
    </w:pPr>
    <w:r>
      <w:rPr>
        <w:noProof/>
        <w:lang w:eastAsia="sv-SE"/>
      </w:rPr>
      <mc:AlternateContent>
        <mc:Choice Requires="wps">
          <w:drawing>
            <wp:anchor distT="0" distB="0" distL="0" distR="0" simplePos="0" relativeHeight="2516956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1D79A3" w14:textId="77777777" w:rsidR="00244011" w:rsidRPr="00756E21" w:rsidRDefault="00244011" w:rsidP="009C2B67">
                          <w:pPr>
                            <w:pStyle w:val="Brdtext"/>
                            <w:jc w:val="right"/>
                          </w:pPr>
                          <w:r>
                            <w:fldChar w:fldCharType="begin"/>
                          </w:r>
                          <w:r>
                            <w:instrText xml:space="preserve"> PAGE   \* MERGEFORMAT </w:instrText>
                          </w:r>
                          <w:r>
                            <w:fldChar w:fldCharType="separate"/>
                          </w:r>
                          <w:r w:rsidR="00E154A5">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6956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IRuo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FP&#10;x5xZUdMbPaoW/ZoKmER6GhdmhHpwhMP2C7T0zMN5oMNYdat9Hf9UDyM7Eb3dkUvBmKTD6Ul+PCGL&#10;JFM+zs/Gifxs7+x8wK8KahYXBff0dolSsbkJSBch6ACJuQKYqryujEmbqBd1aTzbCHppg+mK5PEH&#10;yljWFPzkeDpKgS1E9y6ysTGMSorp08XCuwLTCrdGRYyx35UmxlKdb+QWUiq7y5/QEaUp1Xsce/z+&#10;Vu9x7uogj5QZLO6c68qCT9WnFttTVv4cKNMdngg/qDsusV22SSrT00EASyi3pAsPXWMFJ68rer0b&#10;EfBeeOokenCaDnhHH22A2Id+xdkK/O+3ziOeBE5WzhrqzIKHX2vhFWfmmyXpn+WTqCNMm8n0lI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TIRuo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31D79A3" w14:textId="77777777" w:rsidR="00244011" w:rsidRPr="00756E21" w:rsidRDefault="00244011" w:rsidP="009C2B67">
                    <w:pPr>
                      <w:pStyle w:val="Brdtext"/>
                      <w:jc w:val="right"/>
                    </w:pPr>
                    <w:r>
                      <w:fldChar w:fldCharType="begin"/>
                    </w:r>
                    <w:r>
                      <w:instrText xml:space="preserve"> PAGE   \* MERGEFORMAT </w:instrText>
                    </w:r>
                    <w:r>
                      <w:fldChar w:fldCharType="separate"/>
                    </w:r>
                    <w:r w:rsidR="00E154A5">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017A328" w14:textId="77777777" w:rsidR="00244011" w:rsidRDefault="00244011" w:rsidP="00EE1584">
    <w:pPr>
      <w:pStyle w:val="Brdtext"/>
    </w:pPr>
    <w:r>
      <w:rPr>
        <w:noProof/>
        <w:lang w:eastAsia="sv-SE"/>
      </w:rPr>
      <mc:AlternateContent>
        <mc:Choice Requires="wps">
          <w:drawing>
            <wp:anchor distT="0" distB="0" distL="0" distR="0" simplePos="0" relativeHeight="251637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350E3F" w14:textId="77777777" w:rsidR="00244011" w:rsidRPr="00756E21" w:rsidRDefault="00244011" w:rsidP="00A118D8">
                          <w:pPr>
                            <w:pStyle w:val="Brdtext"/>
                            <w:jc w:val="right"/>
                          </w:pPr>
                          <w:r>
                            <w:fldChar w:fldCharType="begin"/>
                          </w:r>
                          <w:r>
                            <w:instrText xml:space="preserve"> PAGE   \* MERGEFORMAT </w:instrText>
                          </w:r>
                          <w:r>
                            <w:fldChar w:fldCharType="separate"/>
                          </w:r>
                          <w:r w:rsidR="00E154A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37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vrQRkAIAAJIFAAAOAAAAZHJzL2Uyb0RvYy54bWysVE1v2zAMvQ/YfxB0Xx2nTT+COkXWosOA&#10;oi2WDj0rstQYk0VNYmJnv36UbCdZ10uHXWxJfCTFp0deXrW1YRvlQwW24PnRiDNlJZSVfSn496fb&#10;T+ecBRS2FAasKvhWBX41+/jhsnFTNYYVmFJ5RkFsmDau4CtEN82yIFeqFuEInLJk1OBrgbT1L1np&#10;RUPRa5ONR6PTrAFfOg9ShUCnN52Rz1J8rZXEB62DQmYKTnfD9PXpu4zfbHYppi9euFUl+2uIf7hF&#10;LSpLSXehbgQKtvbVX6HqSnoIoPFIQp2B1pVUqQaqJh+9qmaxEk6lWoic4HY0hf8XVt5vHj2ryoKf&#10;HXNmRU1v9KRa9GsqII/0NC5MCbVwhMP2M7T0zMN5oMNYdat9Hf9UDyM7Eb3dkUvBmKTDyWl+fEIW&#10;SaZ8nF+ME/nZ3tn5gF8U1CwuCu7p7RKlYnMXkC5C0AEScwUwVXlbGZM2US/q2ni2EfTSBtMVyeMP&#10;lLGsKfjp8WSUAluI7l1kY2MYlRTTp4uFdwWmFW6NihhjvylNjKU638gtpFR2lz+hI0pTqvc49vj9&#10;rd7j3NVBHikzWNw515UFn6pPLbanrPwxUKY7PBF+UHdcYrtsk1Qm54MAllBuSRceusYKTt5W9Hp3&#10;IuCj8NRJ9OA0HfCBPtoAsQ/9irMV+F9vnUc8CZysnDXUmQUPP9fCK87MV0vSv8hPoo4wbU4mZyQk&#10;5g8ty0OLXdfXQJLIaQ45mZYRj2ZYag/1Mw2RecxKJmEl5S44Dstr7OYFDSGp5vMEouZ1Au/swskY&#10;OtIctfnUPgvvegEjKf8ehh4W01c67rDRM7j5GkmLSeSR6I7V/gGo8ZP2+yEVJ8vhPqH2o3T2G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G+tB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A350E3F" w14:textId="77777777" w:rsidR="00244011" w:rsidRPr="00756E21" w:rsidRDefault="00244011" w:rsidP="00A118D8">
                    <w:pPr>
                      <w:pStyle w:val="Brdtext"/>
                      <w:jc w:val="right"/>
                    </w:pPr>
                    <w:r>
                      <w:fldChar w:fldCharType="begin"/>
                    </w:r>
                    <w:r>
                      <w:instrText xml:space="preserve"> PAGE   \* MERGEFORMAT </w:instrText>
                    </w:r>
                    <w:r>
                      <w:fldChar w:fldCharType="separate"/>
                    </w:r>
                    <w:r w:rsidR="00E154A5">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2F05DF0" w14:textId="77777777" w:rsidR="00244011" w:rsidRDefault="00244011" w:rsidP="00EE1584">
    <w:pPr>
      <w:pStyle w:val="Brdtext"/>
    </w:pPr>
    <w:r>
      <w:rPr>
        <w:noProof/>
        <w:lang w:eastAsia="sv-SE"/>
      </w:rPr>
      <mc:AlternateContent>
        <mc:Choice Requires="wps">
          <w:drawing>
            <wp:anchor distT="0" distB="0" distL="0" distR="0" simplePos="0" relativeHeight="2516382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02BC49" w14:textId="77777777" w:rsidR="00244011" w:rsidRPr="00756E21" w:rsidRDefault="00244011" w:rsidP="00A118D8">
                          <w:pPr>
                            <w:pStyle w:val="Brdtext"/>
                            <w:jc w:val="right"/>
                          </w:pPr>
                          <w:r>
                            <w:fldChar w:fldCharType="begin"/>
                          </w:r>
                          <w:r>
                            <w:instrText xml:space="preserve"> PAGE   \* MERGEFORMAT </w:instrText>
                          </w:r>
                          <w:r>
                            <w:fldChar w:fldCharType="separate"/>
                          </w:r>
                          <w:r w:rsidR="00E154A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3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Yuh8jgIAAJIFAAAOAAAAZHJzL2Uyb0RvYy54bWysVF1P2zAUfZ+0/2D5faQpFNaKFHUgpkkI&#10;0GDi2XVsGs2xPdtt0v16jp2k7RgvTHtJbN9zv8499vlFWyuyEc5XRhc0PxpRIjQ3ZaWfC/rj8frT&#10;Z0p8YLpkymhR0K3w9GL+8cN5Y2dibFZGlcIRBNF+1tiCrkKwsyzzfCVq5o+MFRpGaVzNArbuOSsd&#10;axC9Vtl4NDrNGuNK6wwX3uP0qjPSeYovpeDhTkovAlEFRW0hfV36LuM3m5+z2bNjdlXxvgz2D1XU&#10;rNJIugt1xQIja1f9FaquuDPeyHDETZ0ZKSsuUg/oJh+96uZhxaxIvYAcb3c0+f8Xlt9u7h2pyoKe&#10;5ZRoVmNGj6INbo0G8khPY/0MqAcLXGi/mBZjHs49DmPXrXR1/KMfAjuI3u7IRTDCcTg5zY9PYOEw&#10;5eN8Ok7kZ3tn63z4KkxN4qKgDrNLlLLNjQ8oBNABEnN5o6ryulIqbaJexKVyZMMwaRVSifD4A6U0&#10;aQp6ejwZpcDaRPcustIxjEiK6dPFxrsG0ypslYgYpb8LCcZSn2/kZpwLvcuf0BElkeo9jj1+X9V7&#10;nLs+4JEyGx12znWljUvdpyu2p6z8OVAmOzwIP+g7LkO7bJNUJtNBAEtTbqELZ7qL5S2/rjC9G+bD&#10;PXO4SRg4Xodwh49UBuybfkXJyrjfb51HPAQOKyUNbmZB/a81c4IS9U1D+tP8JOoopM3J5AxCIu7Q&#10;sjy06HV9aSAJqBvVpWXEBzUspTP1Ex6RRcwKE9McuQsahuVl6N4LPEJcLBYJhMtrWbjRD5bH0JHm&#10;qM3H9ok52ws4QPm3ZrjDbPZKxx02enq7WAdoMYk8Et2x2g8AFz9pv3+k4styuE+o/VM6f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QYuh8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0102BC49" w14:textId="77777777" w:rsidR="00244011" w:rsidRPr="00756E21" w:rsidRDefault="00244011" w:rsidP="00A118D8">
                    <w:pPr>
                      <w:pStyle w:val="Brdtext"/>
                      <w:jc w:val="right"/>
                    </w:pPr>
                    <w:r>
                      <w:fldChar w:fldCharType="begin"/>
                    </w:r>
                    <w:r>
                      <w:instrText xml:space="preserve"> PAGE   \* MERGEFORMAT </w:instrText>
                    </w:r>
                    <w:r>
                      <w:fldChar w:fldCharType="separate"/>
                    </w:r>
                    <w:r w:rsidR="00E154A5">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989383A" w14:textId="77777777" w:rsidR="00244011" w:rsidRDefault="00244011" w:rsidP="009C2B67">
    <w:pPr>
      <w:pStyle w:val="Brdtext"/>
    </w:pPr>
    <w:r>
      <w:rPr>
        <w:noProof/>
        <w:lang w:eastAsia="sv-SE"/>
      </w:rPr>
      <mc:AlternateContent>
        <mc:Choice Requires="wps">
          <w:drawing>
            <wp:anchor distT="0" distB="0" distL="0" distR="0" simplePos="0" relativeHeight="25169664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E39B6B" w14:textId="77777777" w:rsidR="00244011" w:rsidRPr="00756E21" w:rsidRDefault="00244011" w:rsidP="009C2B67">
                          <w:pPr>
                            <w:pStyle w:val="Brdtext"/>
                            <w:jc w:val="right"/>
                          </w:pPr>
                          <w:r>
                            <w:fldChar w:fldCharType="begin"/>
                          </w:r>
                          <w:r>
                            <w:instrText xml:space="preserve"> PAGE   \* MERGEFORMAT </w:instrText>
                          </w:r>
                          <w:r>
                            <w:fldChar w:fldCharType="separate"/>
                          </w:r>
                          <w:r w:rsidR="00E154A5">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6966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NwVKkAIAAJI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10;nHJmRU1v9Kha9BsqYBLpaVyYE+rBEQ7bz9DSMw/ngQ5j1a32dfxTPYzsRPRuTy4FY5IOp7P8dEIW&#10;SaZ8nJ+NE/nZwdn5gF8U1CwuCu7p7RKlYnsTkC5C0AEScwUwVXldGZM2US/q0ni2FfTSBtMVyeMP&#10;lLGsKfjsdDpKgS1E9y6ysTGMSorp08XCuwLTCndGRYyx35QmxlKdr+QWUiq7z5/QEaUp1Vsce/zh&#10;Vm9x7uogj5QZLO6d68qCT9WnFjtQVv4YKNMdngg/qjsusV21SSqz8SCAFZQ70oWHrrGCk9cVvd6N&#10;CHgvPHUSPThNB7yjjzZA7EO/4mwN/tdr5xFPAicrZw11ZsHDz43wijPz1ZL0z/JJ1BGmzWT6kYTE&#10;/LFldWyxm/oSSBI5zSEn0zLi0QxL7aF+oiGyjFnJJKyk3AXHYXmJ3bygISTVcplA1LxO4I19cDKG&#10;jjRHbT62T8K7XsBIyr+FoYfF/IWOO2z0DG65QdJiEnkkumO1fwBq/KT9fkjFyXK8T6jDKF38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2NwVK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4E39B6B" w14:textId="77777777" w:rsidR="00244011" w:rsidRPr="00756E21" w:rsidRDefault="00244011" w:rsidP="009C2B67">
                    <w:pPr>
                      <w:pStyle w:val="Brdtext"/>
                      <w:jc w:val="right"/>
                    </w:pPr>
                    <w:r>
                      <w:fldChar w:fldCharType="begin"/>
                    </w:r>
                    <w:r>
                      <w:instrText xml:space="preserve"> PAGE   \* MERGEFORMAT </w:instrText>
                    </w:r>
                    <w:r>
                      <w:fldChar w:fldCharType="separate"/>
                    </w:r>
                    <w:r w:rsidR="00E154A5">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7A5B321" w14:textId="77777777" w:rsidR="00244011" w:rsidRDefault="00244011" w:rsidP="00EE1584">
    <w:pPr>
      <w:pStyle w:val="Brdtext"/>
    </w:pPr>
    <w:r>
      <w:rPr>
        <w:noProof/>
        <w:lang w:eastAsia="sv-SE"/>
      </w:rPr>
      <mc:AlternateContent>
        <mc:Choice Requires="wps">
          <w:drawing>
            <wp:anchor distT="0" distB="0" distL="0" distR="0" simplePos="0" relativeHeight="2516392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AE2BFA" w14:textId="77777777" w:rsidR="00244011" w:rsidRPr="00756E21" w:rsidRDefault="00244011" w:rsidP="00A118D8">
                          <w:pPr>
                            <w:pStyle w:val="Brdtext"/>
                            <w:jc w:val="right"/>
                          </w:pPr>
                          <w:r>
                            <w:fldChar w:fldCharType="begin"/>
                          </w:r>
                          <w:r>
                            <w:instrText xml:space="preserve"> PAGE   \* MERGEFORMAT </w:instrText>
                          </w:r>
                          <w:r>
                            <w:fldChar w:fldCharType="separate"/>
                          </w:r>
                          <w:r w:rsidR="00E154A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639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7UPFkAIAAJIFAAAOAAAAZHJzL2Uyb0RvYy54bWysVFFP2zAQfp+0/2D5faQpUEZFijoQ0yQE&#10;aGXi2XVsGs3xefa1SffrOTtJ2zFemPaS2L7v7nyfv7uLy7Y2bKN8qMAWPD8acaashLKyzwX/8Xjz&#10;6TNnAYUthQGrCr5VgV/OPn64aNxUjWEFplSeURAbpo0r+ArRTbMsyJWqRTgCpywZNfhaIG39c1Z6&#10;0VD02mTj0WiSNeBL50GqEOj0ujPyWYqvtZJ4r3VQyEzB6W6Yvj59l/GbzS7E9NkLt6pkfw3xD7eo&#10;RWUp6S7UtUDB1r76K1RdSQ8BNB5JqDPQupIq1UDV5KNX1SxWwqlUC5ET3I6m8P/CyrvNg2dVWfCz&#10;CWdW1PRGj6pFv6YC8khP48KUUAtHOGy/QEvPPJwHOoxVt9rX8U/1MLIT0dsduRSMSTo8neTHJ2SR&#10;ZMrH+fk4kZ/tnZ0P+FVBzeKi4J7eLlEqNrcB6SIEHSAxVwBTlTeVMWkT9aKujGcbQS9tMF2RPP5A&#10;Gcuagk+OT0cpsIXo3kU2NoZRSTF9ulh4V2Ba4daoiDH2u9LEWKrzjdxCSmV3+RM6ojSleo9jj9/f&#10;6j3OXR3kkTKDxZ1zXVnwqfrUYnvKyp8DZbrDE+EHdccltss2SWVyPAhgCeWWdOGha6zg5E1Fr3cr&#10;Aj4IT51ED07TAe/pow0Q+9CvOFuB//3WecSTwMnKWUOdWfDway284sx8syT98/wk6gjT5uT0jITE&#10;/KFleWix6/oKSBI5zSEn0zLi0QxL7aF+oiEyj1nJJKyk3AXHYXmF3bygISTVfJ5A1LxO4K1dOBlD&#10;R5qjNh/bJ+FdL2Ak5d/B0MNi+krHHTZ6BjdfI2kxiTwS3bHaPwA1ftJ+P6TiZDncJ9R+l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btQ8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BAE2BFA" w14:textId="77777777" w:rsidR="00244011" w:rsidRPr="00756E21" w:rsidRDefault="00244011" w:rsidP="00A118D8">
                    <w:pPr>
                      <w:pStyle w:val="Brdtext"/>
                      <w:jc w:val="right"/>
                    </w:pPr>
                    <w:r>
                      <w:fldChar w:fldCharType="begin"/>
                    </w:r>
                    <w:r>
                      <w:instrText xml:space="preserve"> PAGE   \* MERGEFORMAT </w:instrText>
                    </w:r>
                    <w:r>
                      <w:fldChar w:fldCharType="separate"/>
                    </w:r>
                    <w:r w:rsidR="00E154A5">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2F0DEB1" w14:textId="77777777" w:rsidR="00244011" w:rsidRDefault="00244011" w:rsidP="00EE1584">
    <w:pPr>
      <w:pStyle w:val="Brdtext"/>
    </w:pPr>
    <w:r>
      <w:rPr>
        <w:noProof/>
        <w:lang w:eastAsia="sv-SE"/>
      </w:rPr>
      <mc:AlternateContent>
        <mc:Choice Requires="wps">
          <w:drawing>
            <wp:anchor distT="0" distB="0" distL="0" distR="0" simplePos="0" relativeHeight="2516403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0E0254" w14:textId="77777777" w:rsidR="00244011" w:rsidRPr="00756E21" w:rsidRDefault="00244011" w:rsidP="00A118D8">
                          <w:pPr>
                            <w:pStyle w:val="Brdtext"/>
                            <w:jc w:val="right"/>
                          </w:pPr>
                          <w:r>
                            <w:fldChar w:fldCharType="begin"/>
                          </w:r>
                          <w:r>
                            <w:instrText xml:space="preserve"> PAGE   \* MERGEFORMAT </w:instrText>
                          </w:r>
                          <w:r>
                            <w:fldChar w:fldCharType="separate"/>
                          </w:r>
                          <w:r w:rsidR="00E154A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640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li06kAIAAJI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Cn&#10;E86sqOmNHlWLfk0F5JGexoUZoR4c4bD9Ai0983Ae6DBW3Wpfxz/Vw8hORG935FIwJunwZJofT8gi&#10;yZSP87NxIj/bOzsf8KuCmsVFwT29XaJUbG4C0kUIOkBirgCmKq8rY9Im6kVdGs82gl7aYLoiefyB&#10;MpY1BZ8en4xSYAvRvYtsbAyjkmL6dLHwrsC0wq1REWPsd6WJsVTnG7mFlMru8id0RGlK9R7HHr+/&#10;1XucuzrII2UGizvnurLgU/WpxfaUlT8HynSHJ8IP6o5LbJdtksp0MghgCeWWdOGha6zg5HVFr3cj&#10;At4LT51ED07TAe/oow0Q+9CvOFuB//3WecSTwMnKWUOdWfDway284sx8syT9s3wSdYRpMzk5JSEx&#10;f2hZHlrsur4EkkROc8jJtIx4NMNSe6ifaIgsYlYyCSspd8FxWF5iNy9oCEm1WCQQNa8TeGMfnIyh&#10;I81Rm4/tk/CuFzCS8m9h6GExe6XjDhs9g1uskbSYRB6J7ljtH4AaP2m/H1JxshzuE2o/Su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aWLTq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20E0254" w14:textId="77777777" w:rsidR="00244011" w:rsidRPr="00756E21" w:rsidRDefault="00244011" w:rsidP="00A118D8">
                    <w:pPr>
                      <w:pStyle w:val="Brdtext"/>
                      <w:jc w:val="right"/>
                    </w:pPr>
                    <w:r>
                      <w:fldChar w:fldCharType="begin"/>
                    </w:r>
                    <w:r>
                      <w:instrText xml:space="preserve"> PAGE   \* MERGEFORMAT </w:instrText>
                    </w:r>
                    <w:r>
                      <w:fldChar w:fldCharType="separate"/>
                    </w:r>
                    <w:r w:rsidR="00E154A5">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6AE4854" w14:textId="77777777" w:rsidR="00244011" w:rsidRDefault="00244011" w:rsidP="009C2B67">
    <w:pPr>
      <w:pStyle w:val="Brdtext"/>
    </w:pPr>
    <w:r>
      <w:rPr>
        <w:noProof/>
        <w:lang w:eastAsia="sv-SE"/>
      </w:rPr>
      <mc:AlternateContent>
        <mc:Choice Requires="wps">
          <w:drawing>
            <wp:anchor distT="0" distB="0" distL="0" distR="0" simplePos="0" relativeHeight="2516976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C458ED" w14:textId="77777777" w:rsidR="00244011" w:rsidRPr="00756E21" w:rsidRDefault="00244011" w:rsidP="009C2B67">
                          <w:pPr>
                            <w:pStyle w:val="Brdtext"/>
                            <w:jc w:val="right"/>
                          </w:pPr>
                          <w:r>
                            <w:fldChar w:fldCharType="begin"/>
                          </w:r>
                          <w:r>
                            <w:instrText xml:space="preserve"> PAGE   \* MERGEFORMAT </w:instrText>
                          </w:r>
                          <w:r>
                            <w:fldChar w:fldCharType="separate"/>
                          </w:r>
                          <w:r w:rsidR="00E154A5">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4" type="#_x0000_t202" style="position:absolute;left:0;text-align:left;margin-left:5.4pt;margin-top:610.95pt;width:44.2pt;height:9.6pt;z-index:2516976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nRYGkAIAAJIFAAAOAAAAZHJzL2Uyb0RvYy54bWysVFFP2zAQfp+0/2D5faQppYyKFHUgpkkI&#10;0GDi2XVsGs2xPdtt0v16PjtJ2zFemPaS2L7v7nzffb7zi7ZWZCOcr4wuaH40okRobspKPxf0x+P1&#10;p8+U+MB0yZTRoqBb4enF/OOH88bOxNisjCqFIwii/ayxBV2FYGdZ5vlK1MwfGSs0jNK4mgVs3XNW&#10;OtYgeq2y8Wg0zRrjSusMF97j9Koz0nmKL6Xg4U5KLwJRBcXdQvq69F3GbzY/Z7Nnx+yq4v012D/c&#10;omaVRtJdqCsWGFm76q9QdcWd8UaGI27qzEhZcZFqQDX56FU1DytmRaoF5Hi7o8n/v7D8dnPvSFUW&#10;9BSd0qxGjx5FG9waBUwiPY31M6AeLHCh/WJatHk49ziMVbfS1fGPegjsIHq7IxfBCMfhyTQ/nsDC&#10;YcrH+dk4kZ/tna3z4aswNYmLgjr0LlHKNjc+4CKADpCYyxtVldeVUmkT9SIulSMbhk6rkK4Ijz9Q&#10;SpOmoNPjk1EKrE107yIrHcOIpJg+XSy8KzCtwlaJiFH6u5BgLNX5Rm7GudC7/AkdURKp3uPY4/e3&#10;eo9zVwc8Umajw865rrRxqfr0xPaUlT8HymSHB+EHdcdlaJdtksr0dBDA0pRb6MKZ7mF5y68rdO+G&#10;+XDPHF4SGo7pEO7wkcqAfdOvKFkZ9/ut84iHwGGlpMHLLKj/tWZOUKK+aUj/LJ9EHYW0mZycQkjE&#10;HVqWhxa9ri8NJJFjDlmelhEf1LCUztRPGCKLmBUmpjlyFzQMy8vQzQsMIS4WiwTC47Us3OgHy2Po&#10;SHPU5mP7xJztBRyg/FszvGE2e6XjDhs9vV2sA7SYRB6J7ljtG4CHn7TfD6k4WQ73CbUfpfMX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mnRYG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1C458ED" w14:textId="77777777" w:rsidR="00244011" w:rsidRPr="00756E21" w:rsidRDefault="00244011" w:rsidP="009C2B67">
                    <w:pPr>
                      <w:pStyle w:val="Brdtext"/>
                      <w:jc w:val="right"/>
                    </w:pPr>
                    <w:r>
                      <w:fldChar w:fldCharType="begin"/>
                    </w:r>
                    <w:r>
                      <w:instrText xml:space="preserve"> PAGE   \* MERGEFORMAT </w:instrText>
                    </w:r>
                    <w:r>
                      <w:fldChar w:fldCharType="separate"/>
                    </w:r>
                    <w:r w:rsidR="00E154A5">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C102E92" w14:textId="77777777" w:rsidR="00244011" w:rsidRDefault="00244011" w:rsidP="00EE1584">
    <w:pPr>
      <w:pStyle w:val="Brdtext"/>
    </w:pPr>
    <w:r>
      <w:rPr>
        <w:noProof/>
        <w:lang w:eastAsia="sv-SE"/>
      </w:rPr>
      <mc:AlternateContent>
        <mc:Choice Requires="wps">
          <w:drawing>
            <wp:anchor distT="0" distB="0" distL="0" distR="0" simplePos="0" relativeHeight="2516413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938A7E" w14:textId="77777777" w:rsidR="00244011" w:rsidRPr="00756E21" w:rsidRDefault="00244011" w:rsidP="00A118D8">
                          <w:pPr>
                            <w:pStyle w:val="Brdtext"/>
                            <w:jc w:val="right"/>
                          </w:pPr>
                          <w:r>
                            <w:fldChar w:fldCharType="begin"/>
                          </w:r>
                          <w:r>
                            <w:instrText xml:space="preserve"> PAGE   \* MERGEFORMAT </w:instrText>
                          </w:r>
                          <w:r>
                            <w:fldChar w:fldCharType="separate"/>
                          </w:r>
                          <w:r w:rsidR="00E154A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5" type="#_x0000_t202" style="position:absolute;left:0;text-align:left;margin-left:393pt;margin-top:611.25pt;width:44.2pt;height:9.6pt;z-index:251641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Arm/kAIAAJIFAAAOAAAAZHJzL2Uyb0RvYy54bWysVFFP2zAQfp+0/2D5faQpUGhFijoQ0yQE&#10;aDDx7Do2jeb4PPvapPv1OztJ2zFemPaS2L7v7nyfv7uLy7Y2bKN8qMAWPD8acaashLKyLwX//nTz&#10;6ZyzgMKWwoBVBd+qwC/nHz9cNG6mxrACUyrPKIgNs8YVfIXoZlkW5ErVIhyBU5aMGnwtkLb+JSu9&#10;aCh6bbLxaDTJGvCl8yBVCHR63Rn5PMXXWkm81zooZKbgdDdMX5++y/jN5hdi9uKFW1Wyv4b4h1vU&#10;orKUdBfqWqBga1/9FaqupIcAGo8k1BloXUmVaqBq8tGrah5XwqlUC5ET3I6m8P/CyrvNg2dVWfCz&#10;KWdW1PRGT6pFv6YC8khP48KMUI+OcNh+hpaeeTgPdBirbrWv45/qYWQnorc7cikYk3R4OsmPT8gi&#10;yZSP8+k4kZ/tnZ0P+EVBzeKi4J7eLlEqNrcB6SIEHSAxVwBTlTeVMWkT9aKujGcbQS9tMF2RPP5A&#10;Gcuagk+OT0cpsIXo3kU2NoZRSTF9ulh4V2Ba4daoiDH2m9LEWKrzjdxCSmV3+RM6ojSleo9jj9/f&#10;6j3OXR3kkTKDxZ1zXVnwqfrUYnvKyh8DZbrDE+EHdccltss2SWVyPghgCeWWdOGha6zg5E1Fr3cr&#10;Aj4IT51ED07TAe/pow0Q+9CvOFuB//XWecSTwMnKWUOdWfDwcy284sx8tST9aX4SdYRpc3J6RkJi&#10;/tCyPLTYdX0FJImc5pCTaRnxaIal9lA/0xBZxKxkElZS7oLjsLzCbl7QEJJqsUggal4n8NY+OhlD&#10;R5qjNp/aZ+FdL2Ak5d/B0MNi9krHHTZ6BrdYI2kxiTwS3bHaPwA1ftJ+P6TiZDncJ9R+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QCub+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8938A7E" w14:textId="77777777" w:rsidR="00244011" w:rsidRPr="00756E21" w:rsidRDefault="00244011" w:rsidP="00A118D8">
                    <w:pPr>
                      <w:pStyle w:val="Brdtext"/>
                      <w:jc w:val="right"/>
                    </w:pPr>
                    <w:r>
                      <w:fldChar w:fldCharType="begin"/>
                    </w:r>
                    <w:r>
                      <w:instrText xml:space="preserve"> PAGE   \* MERGEFORMAT </w:instrText>
                    </w:r>
                    <w:r>
                      <w:fldChar w:fldCharType="separate"/>
                    </w:r>
                    <w:r w:rsidR="00E154A5">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0821592" w14:textId="77777777" w:rsidR="00244011" w:rsidRDefault="00244011" w:rsidP="00EE1584">
    <w:pPr>
      <w:pStyle w:val="Brdtext"/>
    </w:pPr>
    <w:r>
      <w:rPr>
        <w:noProof/>
        <w:lang w:eastAsia="sv-SE"/>
      </w:rPr>
      <mc:AlternateContent>
        <mc:Choice Requires="wps">
          <w:drawing>
            <wp:anchor distT="0" distB="0" distL="0" distR="0" simplePos="0" relativeHeight="2516423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E2CED1" w14:textId="77777777" w:rsidR="00244011" w:rsidRPr="00756E21" w:rsidRDefault="00244011" w:rsidP="00A118D8">
                          <w:pPr>
                            <w:pStyle w:val="Brdtext"/>
                            <w:jc w:val="right"/>
                          </w:pPr>
                          <w:r>
                            <w:fldChar w:fldCharType="begin"/>
                          </w:r>
                          <w:r>
                            <w:instrText xml:space="preserve"> PAGE   \* MERGEFORMAT </w:instrText>
                          </w:r>
                          <w:r>
                            <w:fldChar w:fldCharType="separate"/>
                          </w:r>
                          <w:r w:rsidR="00E154A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642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tGz0kAIAAJIFAAAOAAAAZHJzL2Uyb0RvYy54bWysVFFP2zAQfp+0/2D5faQpUNaKFHUgpkkI&#10;0GDi2XVsGs3xefa1SffrOTtJ2zFemPaS2L7v7nyfv7vzi7Y2bKN8qMAWPD8acaashLKyzwX/8Xj9&#10;6TNnAYUthQGrCr5VgV/MP344b9xMjWEFplSeURAbZo0r+ArRzbIsyJWqRTgCpywZNfhaIG39c1Z6&#10;0VD02mTj0WiSNeBL50GqEOj0qjPyeYqvtZJ4p3VQyEzB6W6Yvj59l/Gbzc/F7NkLt6pkfw3xD7eo&#10;RWUp6S7UlUDB1r76K1RdSQ8BNB5JqDPQupIq1UDV5KNX1TyshFOpFiInuB1N4f+Flbebe8+qsuBn&#10;Z5xZUdMbPaoW/ZoKyCM9jQszQj04wmH7BVp65uE80GGsutW+jn+qh5GdiN7uyKVgTNLh6SQ/PiGL&#10;JFM+zqfjRH62d3Y+4FcFNYuLgnt6u0Sp2NwEpIsQdIDEXAFMVV5XxqRN1Iu6NJ5tBL20wXRF8vgD&#10;ZSxrCj45Ph2lwBaiexfZ2BhGJcX06WLhXYFphVujIsbY70oTY6nON3ILKZXd5U/oiNKU6j2OPX5/&#10;q/c4d3WQR8oMFnfOdWXBp+pTi+0pK38OlOkOT4Qf1B2X2C7bJJXJdBDAEsot6cJD11jByeuKXu9G&#10;BLwXnjqJHpymA97RRxsg9qFfcbYC//ut84gngZOVs4Y6s+Dh11p4xZn5Zkn60/wk6gjT5uT0jITE&#10;/KFleWix6/oSSBI5zSEn0zLi0QxL7aF+oiGyiFnJJKyk3AXHYXmJ3bygISTVYpFA1LxO4I19cDKG&#10;jjRHbT62T8K7XsBIyr+FoYfF7JWOO2z0DG6xRtJiEnkkumO1fwBq/KT9fkjFyXK4T6j9KJ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O0bPS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5E2CED1" w14:textId="77777777" w:rsidR="00244011" w:rsidRPr="00756E21" w:rsidRDefault="00244011" w:rsidP="00A118D8">
                    <w:pPr>
                      <w:pStyle w:val="Brdtext"/>
                      <w:jc w:val="right"/>
                    </w:pPr>
                    <w:r>
                      <w:fldChar w:fldCharType="begin"/>
                    </w:r>
                    <w:r>
                      <w:instrText xml:space="preserve"> PAGE   \* MERGEFORMAT </w:instrText>
                    </w:r>
                    <w:r>
                      <w:fldChar w:fldCharType="separate"/>
                    </w:r>
                    <w:r w:rsidR="00E154A5">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9B028E4" w14:textId="77777777" w:rsidR="00244011" w:rsidRDefault="00244011" w:rsidP="009C2B67">
    <w:pPr>
      <w:pStyle w:val="Brdtext"/>
    </w:pPr>
    <w:r>
      <w:rPr>
        <w:noProof/>
        <w:lang w:eastAsia="sv-SE"/>
      </w:rPr>
      <mc:AlternateContent>
        <mc:Choice Requires="wps">
          <w:drawing>
            <wp:anchor distT="0" distB="0" distL="0" distR="0" simplePos="0" relativeHeight="2516986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60DC54" w14:textId="77777777" w:rsidR="00244011" w:rsidRPr="00756E21" w:rsidRDefault="00244011" w:rsidP="009C2B67">
                          <w:pPr>
                            <w:pStyle w:val="Brdtext"/>
                            <w:jc w:val="right"/>
                          </w:pPr>
                          <w:r>
                            <w:fldChar w:fldCharType="begin"/>
                          </w:r>
                          <w:r>
                            <w:instrText xml:space="preserve"> PAGE   \* MERGEFORMAT </w:instrText>
                          </w:r>
                          <w:r>
                            <w:fldChar w:fldCharType="separate"/>
                          </w:r>
                          <w:r w:rsidR="00E154A5">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9" type="#_x0000_t202" style="position:absolute;left:0;text-align:left;margin-left:5.4pt;margin-top:610.95pt;width:44.2pt;height:9.6pt;z-index:2516986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MEXhjgIAAJIFAAAOAAAAZHJzL2Uyb0RvYy54bWysVF1v2yAUfZ+0/4B4Xx2n6VdUp8padZpU&#10;tdXSqc8EQ2MNAwMSO/v1O2A7ybq+dNqLDdxzv849cHnV1opshPOV0QXNj0aUCM1NWemXgn5/uv10&#10;TokPTJdMGS0KuhWeXs0+frhs7FSMzcqoUjiCINpPG1vQVQh2mmWer0TN/JGxQsMojatZwNa9ZKVj&#10;DaLXKhuPRqdZY1xpneHCe5zedEY6S/GlFDw8SOlFIKqgqC2kr0vfZfxms0s2fXHMrirel8H+oYqa&#10;VRpJd6FuWGBk7aq/QtUVd8YbGY64qTMjZcVF6gHd5KNX3SxWzIrUC8jxdkeT/39h+f3m0ZGqLOh5&#10;TolmNWb0JNrg1mhgEulprJ8CtbDAhfazaTHm4dzjMHbdSlfHP/ohsIPo7Y5cBCMchyen+fEEFg5T&#10;Ps4vxon8bO9snQ9fhKlJXBTUYXaJUra58wGFADpAYi5vVFXeVkqlTdSLuFaObBgmrUIqER5/oJQm&#10;TUFPj09GKbA20b2LrHQMI5Ji+nSx8a7BtApbJSJG6W9CgrHU5xu5GedC7/IndERJpHqPY4/fV/Ue&#10;564PeKTMRoedc11p41L36YrtKSt/DJTJDg/CD/qOy9Au2ySVs/EggKUpt9CFM93F8pbfVpjeHfPh&#10;kTncJAwcr0N4wEcqA/ZNv6JkZdyvt84jHgKHlZIGN7Og/ueaOUGJ+qoh/Yt8EnUU0mZycgYhEXdo&#10;WR5a9Lq+NpAE1I3q0jLigxqW0pn6GY/IPGaFiWmO3AUNw/I6dO8FHiEu5vMEwuW1LNzpheUxdKQ5&#10;avOpfWbO9gIOUP69Ge4wm77ScYeNnt7O1wFaTCKPRHes9gPAxU/a7x+p+LIc7hNq/5TOfgM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6jBF4Y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6760DC54" w14:textId="77777777" w:rsidR="00244011" w:rsidRPr="00756E21" w:rsidRDefault="00244011" w:rsidP="009C2B67">
                    <w:pPr>
                      <w:pStyle w:val="Brdtext"/>
                      <w:jc w:val="right"/>
                    </w:pPr>
                    <w:r>
                      <w:fldChar w:fldCharType="begin"/>
                    </w:r>
                    <w:r>
                      <w:instrText xml:space="preserve"> PAGE   \* MERGEFORMAT </w:instrText>
                    </w:r>
                    <w:r>
                      <w:fldChar w:fldCharType="separate"/>
                    </w:r>
                    <w:r w:rsidR="00E154A5">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1337E64" w14:textId="77777777" w:rsidR="00244011" w:rsidRDefault="00244011" w:rsidP="00EE1584">
    <w:pPr>
      <w:pStyle w:val="Brdtext"/>
    </w:pPr>
    <w:r>
      <w:rPr>
        <w:noProof/>
        <w:lang w:eastAsia="sv-SE"/>
      </w:rPr>
      <mc:AlternateContent>
        <mc:Choice Requires="wps">
          <w:drawing>
            <wp:anchor distT="0" distB="0" distL="0" distR="0" simplePos="0" relativeHeight="2516433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B8E65C" w14:textId="77777777" w:rsidR="00244011" w:rsidRPr="00756E21" w:rsidRDefault="00244011" w:rsidP="00A118D8">
                          <w:pPr>
                            <w:pStyle w:val="Brdtext"/>
                            <w:jc w:val="right"/>
                          </w:pPr>
                          <w:r>
                            <w:fldChar w:fldCharType="begin"/>
                          </w:r>
                          <w:r>
                            <w:instrText xml:space="preserve"> PAGE   \* MERGEFORMAT </w:instrText>
                          </w:r>
                          <w:r>
                            <w:fldChar w:fldCharType="separate"/>
                          </w:r>
                          <w:r w:rsidR="00E154A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0" type="#_x0000_t202" style="position:absolute;left:0;text-align:left;margin-left:393pt;margin-top:611.25pt;width:44.2pt;height:9.6pt;z-index:2516433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6gNujwIAAJIFAAAOAAAAZHJzL2Uyb0RvYy54bWysVE1v2zAMvQ/YfxB0Xx2n30GcImvRYUDR&#10;FmuHnhVZSozJoiYxsbNfP0q2k6zrpcMutiQ+kuLTI6dXbW3YRvlQgS14fjTiTFkJZWWXBf/+fPvp&#10;grOAwpbCgFUF36rAr2YfP0wbN1FjWIEplWcUxIZJ4wq+QnSTLAtypWoRjsApS0YNvhZIW7/MSi8a&#10;il6bbDwanWUN+NJ5kCoEOr3pjHyW4mutJD5oHRQyU3C6G6avT99F/GazqZgsvXCrSvbXEP9wi1pU&#10;lpLuQt0IFGztq79C1ZX0EEDjkYQ6A60rqVINVE0+elXN00o4lWohcoLb0RT+X1h5v3n0rCoLfjHm&#10;zIqa3uhZtejXVEAe6WlcmBDqyREO28/Q0jMP54EOY9Wt9nX8Uz2M7ET0dkcuBWOSDk/P8uMTskgy&#10;5eP8cpzIz/bOzgf8oqBmcVFwT2+XKBWbu4B0EYIOkJgrgKnK28qYtIl6UdfGs42glzaYrkgef6CM&#10;ZU3Bz45PRymwhejeRTY2hlFJMX26WHhXYFrh1qiIMfab0sRYqvON3EJKZXf5EzqiNKV6j2OP39/q&#10;Pc5dHeSRMoPFnXNdWfCp+tRie8rKHwNlusMT4Qd1xyW2izZJ5fx4EMACyi3pwkPXWMHJ24pe704E&#10;fBSeOokenKYDPtBHGyD2oV9xtgL/663ziCeBk5Wzhjqz4OHnWnjFmflqSfqX+UnUEabNyek5CYn5&#10;Q8vi0GLX9TWQJHKaQ06mZcSjGZbaQ/1CQ2Qes5JJWEm5C47D8hq7eUFDSKr5PIGoeZ3AO/vkZAwd&#10;aY7afG5fhHe9gJGUfw9DD4vJKx132OgZ3HyNpMUk8kh0x2r/ANT4Sfv9kIqT5XCfUPtROvs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KuoDb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3B8E65C" w14:textId="77777777" w:rsidR="00244011" w:rsidRPr="00756E21" w:rsidRDefault="00244011" w:rsidP="00A118D8">
                    <w:pPr>
                      <w:pStyle w:val="Brdtext"/>
                      <w:jc w:val="right"/>
                    </w:pPr>
                    <w:r>
                      <w:fldChar w:fldCharType="begin"/>
                    </w:r>
                    <w:r>
                      <w:instrText xml:space="preserve"> PAGE   \* MERGEFORMAT </w:instrText>
                    </w:r>
                    <w:r>
                      <w:fldChar w:fldCharType="separate"/>
                    </w:r>
                    <w:r w:rsidR="00E154A5">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940A84D" w14:textId="77777777" w:rsidR="00244011" w:rsidRDefault="00244011" w:rsidP="00EE1584">
    <w:pPr>
      <w:pStyle w:val="Brdtext"/>
    </w:pPr>
    <w:r>
      <w:rPr>
        <w:noProof/>
        <w:lang w:eastAsia="sv-SE"/>
      </w:rPr>
      <mc:AlternateContent>
        <mc:Choice Requires="wps">
          <w:drawing>
            <wp:anchor distT="0" distB="0" distL="0" distR="0" simplePos="0" relativeHeight="2516444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4E628E" w14:textId="77777777" w:rsidR="00244011" w:rsidRPr="00756E21" w:rsidRDefault="00244011" w:rsidP="00A118D8">
                          <w:pPr>
                            <w:pStyle w:val="Brdtext"/>
                            <w:jc w:val="right"/>
                          </w:pPr>
                          <w:r>
                            <w:fldChar w:fldCharType="begin"/>
                          </w:r>
                          <w:r>
                            <w:instrText xml:space="preserve"> PAGE   \* MERGEFORMAT </w:instrText>
                          </w:r>
                          <w:r>
                            <w:fldChar w:fldCharType="separate"/>
                          </w:r>
                          <w:r w:rsidR="00E154A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6444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kW2RjwIAAJIFAAAOAAAAZHJzL2Uyb0RvYy54bWysVF1v2yAUfZ+0/4B4Xx2n6VdUp8padZpU&#10;tdXSqc8EQ2MNAwMSO/v1O2A7ybq+dNqLDdxz7+Uezr2XV22tyEY4Xxld0PxoRInQ3JSVfino96fb&#10;T+eU+MB0yZTRoqBb4enV7OOHy8ZOxdisjCqFIwii/bSxBV2FYKdZ5vlK1MwfGSs0jNK4mgVs3UtW&#10;OtYgeq2y8Wh0mjXGldYZLrzH6U1npLMUX0rBw4OUXgSiCoq7hfR16buM32x2yaYvjtlVxftrsH+4&#10;Rc0qjaS7UDcsMLJ21V+h6oo7440MR9zUmZGy4iLVgGry0atqFitmRaoF5Hi7o8n/v7D8fvPoSFUW&#10;9Bz0aFbjjZ5EG9waBeSRnsb6KVALC1xoP5sWzzycexzGqlvp6vhHPQR2RNruyEUwwnF4cpofT2Dh&#10;MOXj/GKcyM/2ztb58EWYmsRFQR3eLlHKNnc+4CKADpCYyxtVlbeVUmkT9SKulSMbhpdWIV0RHn+g&#10;lCZNQU+PT0YpsDbRvYusdAwjkmL6dLHwrsC0ClslIkbpb0KCsVTnG7kZ50Lv8id0REmkeo9jj9/f&#10;6j3OXR3wSJmNDjvnutLGpepTi+0pK38MlMkOD8IP6o7L0C7bJJWzySCApSm30IUzXWN5y28rvN4d&#10;8+GROXQSHhzTITzgI5UB+6ZfUbIy7tdb5xEPgcNKSYPOLKj/uWZOUKK+akj/Ip9EHYW0mZycQUjE&#10;HVqWhxa9rq8NJJFjDlmelhEf1LCUztTPGCLzmBUmpjlyFzQMy+vQzQsMIS7m8wRC81oW7vTC8hg6&#10;0hy1+dQ+M2d7AQco/94MPcymr3TcYaOnt/N1gBaTyCPRHav9A6Dxk/b7IRUny+E+ofajdPY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epFtk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A4E628E" w14:textId="77777777" w:rsidR="00244011" w:rsidRPr="00756E21" w:rsidRDefault="00244011" w:rsidP="00A118D8">
                    <w:pPr>
                      <w:pStyle w:val="Brdtext"/>
                      <w:jc w:val="right"/>
                    </w:pPr>
                    <w:r>
                      <w:fldChar w:fldCharType="begin"/>
                    </w:r>
                    <w:r>
                      <w:instrText xml:space="preserve"> PAGE   \* MERGEFORMAT </w:instrText>
                    </w:r>
                    <w:r>
                      <w:fldChar w:fldCharType="separate"/>
                    </w:r>
                    <w:r w:rsidR="00E154A5">
                      <w:rPr>
                        <w:noProof/>
                      </w:rPr>
                      <w:t>1</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0386BFD" w14:textId="77777777" w:rsidR="00244011" w:rsidRDefault="00244011" w:rsidP="009C2B67">
    <w:pPr>
      <w:pStyle w:val="Brdtext"/>
    </w:pPr>
    <w:r>
      <w:rPr>
        <w:noProof/>
        <w:lang w:eastAsia="sv-SE"/>
      </w:rPr>
      <mc:AlternateContent>
        <mc:Choice Requires="wps">
          <w:drawing>
            <wp:anchor distT="0" distB="0" distL="0" distR="0" simplePos="0" relativeHeight="2516997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7C4BA2" w14:textId="77777777" w:rsidR="00244011" w:rsidRPr="00756E21" w:rsidRDefault="00244011" w:rsidP="009C2B67">
                          <w:pPr>
                            <w:pStyle w:val="Brdtext"/>
                            <w:jc w:val="right"/>
                          </w:pPr>
                          <w:r>
                            <w:fldChar w:fldCharType="begin"/>
                          </w:r>
                          <w:r>
                            <w:instrText xml:space="preserve"> PAGE   \* MERGEFORMAT </w:instrText>
                          </w:r>
                          <w:r>
                            <w:fldChar w:fldCharType="separate"/>
                          </w:r>
                          <w:r w:rsidR="00E154A5">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4" type="#_x0000_t202" style="position:absolute;left:0;text-align:left;margin-left:5.4pt;margin-top:610.95pt;width:44.2pt;height:9.6pt;z-index:2516997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K4ggkAIAAJI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z&#10;CWdW1PRGT6pFv6YCJpGexoUpoRaOcNh+hpaeeTgPdBirbrWv45/qYWQnorc7cikYk3R4cpofT8gi&#10;yZSP84txIj/bOzsf8IuCmsVFwT29XaJUbO4C0kUIOkBirgCmKm8rY9Im6kVdG882gl7aYLoiefyB&#10;MpY1BT89PhmlwBaiexfZ2BhGJcX06WLhXYFphVujIsbYb0oTY6nON3ILKZXd5U/oiNKU6j2OPX5/&#10;q/c4d3WQR8oMFnfOdWXBp+pTi+0pK38MlOkOT4Qf1B2X2C7bJJWzs0EASyi3pAsPXWMFJ28rer07&#10;EfBReOokenCaDvhAH22A2Id+xdkK/K+3ziOeBE5WzhrqzIKHn2vhFWfmqyXpX+STqCNMm8nJGQmJ&#10;+UPL8tBi1/U1kCRymkNOpmXEoxmW2kP9TENkHrOSSVhJuQuOw/Iau3lBQ0iq+TyBqHmdwDu7cDKG&#10;jjRHbT61z8K7XsBIyr+HoYfF9JWOO2z0DG6+RtJiEnkkumO1fwBq/KT9fkjFyXK4T6j9KJ39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BK4gg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F7C4BA2" w14:textId="77777777" w:rsidR="00244011" w:rsidRPr="00756E21" w:rsidRDefault="00244011" w:rsidP="009C2B67">
                    <w:pPr>
                      <w:pStyle w:val="Brdtext"/>
                      <w:jc w:val="right"/>
                    </w:pPr>
                    <w:r>
                      <w:fldChar w:fldCharType="begin"/>
                    </w:r>
                    <w:r>
                      <w:instrText xml:space="preserve"> PAGE   \* MERGEFORMAT </w:instrText>
                    </w:r>
                    <w:r>
                      <w:fldChar w:fldCharType="separate"/>
                    </w:r>
                    <w:r w:rsidR="00E154A5">
                      <w:rPr>
                        <w:noProof/>
                      </w:rPr>
                      <w:t>2</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EC3B3A9" w14:textId="77777777" w:rsidR="00244011" w:rsidRDefault="00244011" w:rsidP="00EE1584">
    <w:pPr>
      <w:pStyle w:val="Brdtext"/>
    </w:pPr>
    <w:r>
      <w:rPr>
        <w:noProof/>
        <w:lang w:eastAsia="sv-SE"/>
      </w:rPr>
      <mc:AlternateContent>
        <mc:Choice Requires="wps">
          <w:drawing>
            <wp:anchor distT="0" distB="0" distL="0" distR="0" simplePos="0" relativeHeight="2516454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1D3928" w14:textId="77777777" w:rsidR="00244011" w:rsidRPr="00756E21" w:rsidRDefault="00244011" w:rsidP="00A118D8">
                          <w:pPr>
                            <w:pStyle w:val="Brdtext"/>
                            <w:jc w:val="right"/>
                          </w:pPr>
                          <w:r>
                            <w:fldChar w:fldCharType="begin"/>
                          </w:r>
                          <w:r>
                            <w:instrText xml:space="preserve"> PAGE   \* MERGEFORMAT </w:instrText>
                          </w:r>
                          <w:r>
                            <w:fldChar w:fldCharType="separate"/>
                          </w:r>
                          <w:r w:rsidR="00E154A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5" type="#_x0000_t202" style="position:absolute;left:0;text-align:left;margin-left:393pt;margin-top:611.25pt;width:44.2pt;height:9.6pt;z-index:2516454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tCeZkAIAAJIFAAAOAAAAZHJzL2Uyb0RvYy54bWysVFFP2zAQfp+0/2D5faQpFEpFijoQ0yQE&#10;aDDx7Do2jeb4PPvapPv1OztJ2zFemPaS2L7v7nyfv7uLy7Y2bKN8qMAWPD8acaashLKyLwX//nTz&#10;acpZQGFLYcCqgm9V4Jfzjx8uGjdTY1iBKZVnFMSGWeMKvkJ0sywLcqVqEY7AKUtGDb4WSFv/kpVe&#10;NBS9Ntl4NDrNGvCl8yBVCHR63Rn5PMXXWkm81zooZKbgdDdMX5++y/jN5hdi9uKFW1Wyv4b4h1vU&#10;orKUdBfqWqBga1/9FaqupIcAGo8k1BloXUmVaqBq8tGrah5XwqlUC5ET3I6m8P/CyrvNg2dVWfDp&#10;hDMranqjJ9WiX1MBeaSncWFGqEdHOGw/Q0vPPJwHOoxVt9rX8U/1MLIT0dsduRSMSTqcnObHJ2SR&#10;ZMrH+fk4kZ/tnZ0P+EVBzeKi4J7eLlEqNrcB6SIEHSAxVwBTlTeVMWkT9aKujGcbQS9tMF2RPP5A&#10;Gcuagp8eT0YpsIXo3kU2NoZRSTF9ulh4V2Ba4daoiDH2m9LEWKrzjdxCSmV3+RM6ojSleo9jj9/f&#10;6j3OXR3kkTKDxZ1zXVnwqfrUYnvKyh8DZbrDE+EHdccltss2SeVsOghgCeWWdOGha6zg5E1Fr3cr&#10;Aj4IT51ED07TAe/pow0Q+9CvOFuB//XWecSTwMnKWUOdWfDwcy284sx8tST98/wk6gjT5mRyRkJi&#10;/tCyPLTYdX0FJImc5pCTaRnxaIal9lA/0xBZxKxkElZS7oLjsLzCbl7QEJJqsUggal4n8NY+OhlD&#10;R5qjNp/aZ+FdL2Ak5d/B0MNi9krHHTZ6BrdYI2kxiTwS3bHaPwA1ftJ+P6TiZDncJ9R+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O0J5m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31D3928" w14:textId="77777777" w:rsidR="00244011" w:rsidRPr="00756E21" w:rsidRDefault="00244011" w:rsidP="00A118D8">
                    <w:pPr>
                      <w:pStyle w:val="Brdtext"/>
                      <w:jc w:val="right"/>
                    </w:pPr>
                    <w:r>
                      <w:fldChar w:fldCharType="begin"/>
                    </w:r>
                    <w:r>
                      <w:instrText xml:space="preserve"> PAGE   \* MERGEFORMAT </w:instrText>
                    </w:r>
                    <w:r>
                      <w:fldChar w:fldCharType="separate"/>
                    </w:r>
                    <w:r w:rsidR="00E154A5">
                      <w:rPr>
                        <w:noProof/>
                      </w:rPr>
                      <w:t>1</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E34B4B1" w14:textId="77777777" w:rsidR="00244011" w:rsidRDefault="00244011" w:rsidP="00EE1584">
    <w:pPr>
      <w:pStyle w:val="Brdtext"/>
    </w:pPr>
    <w:r>
      <w:rPr>
        <w:noProof/>
        <w:lang w:eastAsia="sv-SE"/>
      </w:rPr>
      <mc:AlternateContent>
        <mc:Choice Requires="wps">
          <w:drawing>
            <wp:anchor distT="0" distB="0" distL="0" distR="0" simplePos="0" relativeHeight="2516464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55B2BB" w14:textId="77777777" w:rsidR="00244011" w:rsidRPr="00756E21" w:rsidRDefault="00244011" w:rsidP="00A118D8">
                          <w:pPr>
                            <w:pStyle w:val="Brdtext"/>
                            <w:jc w:val="right"/>
                          </w:pPr>
                          <w:r>
                            <w:fldChar w:fldCharType="begin"/>
                          </w:r>
                          <w:r>
                            <w:instrText xml:space="preserve"> PAGE   \* MERGEFORMAT </w:instrText>
                          </w:r>
                          <w:r>
                            <w:fldChar w:fldCharType="separate"/>
                          </w:r>
                          <w:r w:rsidR="00E154A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6" type="#_x0000_t202" style="position:absolute;left:0;text-align:left;margin-left:393pt;margin-top:611.25pt;width:44.2pt;height:9.6pt;z-index:2516464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syxfkAIAAJIFAAAOAAAAZHJzL2Uyb0RvYy54bWysVE1v2zAMvQ/YfxB0Xx0n/QzqFFmLDgOK&#10;tlg79KzIUmJMFjWJiZ39+lGynWRdLx12sSXxkRSfHnl51daGbZQPFdiC50cjzpSVUFZ2WfDvz7ef&#10;zjkLKGwpDFhV8K0K/Gr28cNl46ZqDCswpfKMgtgwbVzBV4hummVBrlQtwhE4ZcmowdcCaeuXWelF&#10;Q9Frk41Ho9OsAV86D1KFQKc3nZHPUnytlcQHrYNCZgpOd8P09em7iN9sdimmSy/cqpL9NcQ/3KIW&#10;laWku1A3AgVb++qvUHUlPQTQeCShzkDrSqpUA1WTj15V87QSTqVaiJzgdjSF/xdW3m8ePavKgp9P&#10;OLOipjd6Vi36NRWQR3oaF6aEenKEw/YztPTMw3mgw1h1q30d/1QPIzsRvd2RS8GYpMOT03xyTBZJ&#10;pnycX4wT+dne2fmAXxTULC4K7untEqVicxeQLkLQARJzBTBVeVsZkzZRL+raeLYR9NIG0xXJ4w+U&#10;sawp+OnkZJQCW4juXWRjYxiVFNOni4V3BaYVbo2KGGO/KU2MpTrfyC2kVHaXP6EjSlOq9zj2+P2t&#10;3uPc1UEeKTNY3DnXlQWfqk8ttqes/DFQpjs8EX5Qd1xiu2iTVM4uBgEsoNySLjx0jRWcvK3o9e5E&#10;wEfhqZPowWk64AN9tAFiH/oVZyvwv946j3gSOFk5a6gzCx5+roVXnJmvlqR/kR9HHWHaHJ+ckZCY&#10;P7QsDi12XV8DSSKnOeRkWkY8mmGpPdQvNETmMSuZhJWUu+A4LK+xmxc0hKSazxOImtcJvLNPTsbQ&#10;keaozef2RXjXCxhJ+fcw9LCYvtJxh42ewc3XSFpMIo9Ed6z2D0CNn7TfD6k4WQ73CbUfpb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zLF+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455B2BB" w14:textId="77777777" w:rsidR="00244011" w:rsidRPr="00756E21" w:rsidRDefault="00244011" w:rsidP="00A118D8">
                    <w:pPr>
                      <w:pStyle w:val="Brdtext"/>
                      <w:jc w:val="right"/>
                    </w:pPr>
                    <w:r>
                      <w:fldChar w:fldCharType="begin"/>
                    </w:r>
                    <w:r>
                      <w:instrText xml:space="preserve"> PAGE   \* MERGEFORMAT </w:instrText>
                    </w:r>
                    <w:r>
                      <w:fldChar w:fldCharType="separate"/>
                    </w:r>
                    <w:r w:rsidR="00E154A5">
                      <w:rPr>
                        <w:noProof/>
                      </w:rPr>
                      <w:t>1</w:t>
                    </w:r>
                    <w:r>
                      <w:fldChar w:fldCharType="end"/>
                    </w:r>
                  </w:p>
                </w:txbxContent>
              </v:textbox>
              <w10:wrap type="square" anchorx="page" anchory="page"/>
            </v:shape>
          </w:pict>
        </mc:Fallback>
      </mc:AlternateContent>
    </w:r>
    <w:r>
      <w:t xml:space="preserve"> </w: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8E0FB92" w14:textId="77777777" w:rsidR="00244011" w:rsidRDefault="00244011" w:rsidP="009C2B67">
    <w:pPr>
      <w:pStyle w:val="Brdtext"/>
    </w:pPr>
    <w:r>
      <w:rPr>
        <w:noProof/>
        <w:lang w:eastAsia="sv-SE"/>
      </w:rPr>
      <mc:AlternateContent>
        <mc:Choice Requires="wps">
          <w:drawing>
            <wp:anchor distT="0" distB="0" distL="0" distR="0" simplePos="0" relativeHeight="2517007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9523F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9" type="#_x0000_t202" style="position:absolute;left:0;text-align:left;margin-left:5.4pt;margin-top:610.95pt;width:44.2pt;height:9.6pt;z-index:2517007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YVNrjwIAAJI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z&#10;M86sqOmNnlSLfk0FTCI9jQtTQi0c4bD9DC0983Ae6DBW3Wpfxz/Vw8hORG935FIwJunw5DQ/npBF&#10;kikf5xfjRH62d3Y+4BcFNYuLgnt6u0Sp2NwFpIsQdIDEXAFMVd5WxqRN1Iu6Np5tBL20wXRF8vgD&#10;ZSxrCn56fDJKgS1E9y6ysTGMSorp08XCuwLTCrdGRYyx35QmxlKdb+QWUiq7y5/QEaUp1Xsce/z+&#10;Vu9x7uogj5QZLO6c68qCT9WnFttTVv4YKNMdngg/qDsusV22nVTGgwCWUG5JFx66xgpO3lb0enci&#10;4KPw1En04DQd8IE+2gCxD/2KsxX4X2+dRzwJnKycNdSZBQ8/18IrzsxXS9K/yCdRR5g2k5MzEhLz&#10;h5blocWu62sgSeQ0h5xMy4hHMyy1h/qZhsg8ZiWTsJJyFxyH5TV284KGkFTzeQJR8zqBd3bhZAwd&#10;aY7afGqfhXe9gJGUfw9DD4vpKx132OgZ3HyNpMUk8kh0x2r/ANT4Sfv9kIqT5XCfUPtROvsN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LphU2u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259523F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EB4F380" w14:textId="77777777" w:rsidR="00244011" w:rsidRDefault="00244011" w:rsidP="00EE1584">
    <w:pPr>
      <w:pStyle w:val="Brdtext"/>
    </w:pPr>
    <w:r>
      <w:rPr>
        <w:noProof/>
        <w:lang w:eastAsia="sv-SE"/>
      </w:rPr>
      <mc:AlternateContent>
        <mc:Choice Requires="wps">
          <w:drawing>
            <wp:anchor distT="0" distB="0" distL="0" distR="0" simplePos="0" relativeHeight="2516474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B865C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0" type="#_x0000_t202" style="position:absolute;left:0;text-align:left;margin-left:393pt;margin-top:611.25pt;width:44.2pt;height:9.6pt;z-index:251647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0ZzCjwIAAJIFAAAOAAAAZHJzL2Uyb0RvYy54bWysVF1v2yAUfZ+0/4B4Xx2nH2ujOFXWqtOk&#10;qq3WTn0mGBJrGBiQ2Nmv7wHbSdb1pdNebOCeey/33MOdXra1IhvhfGV0QfOjESVCc1NWelnQH083&#10;n84p8YHpkimjRUG3wtPL2ccP08ZOxNisjCqFIwii/aSxBV2FYCdZ5vlK1MwfGSs0jNK4mgVs3TIr&#10;HWsQvVbZeDQ6yxrjSusMF97j9Loz0lmKL6Xg4V5KLwJRBcXdQvq69F3EbzabssnSMbuqeH8N9g+3&#10;qFmlkXQX6poFRtau+itUXXFnvJHhiJs6M1JWXKQaUE0+elXN44pZkWoBOd7uaPL/Lyy/2zw4UpUF&#10;PUenNKvRoyfRBrdGAXmkp7F+AtSjBS60X0yLNg/nHoex6la6Ov5RD4EdRG935CIY4Tg8PcuPT2Dh&#10;MOXj/GKcyM/2ztb58FWYmsRFQR16lyhlm1sfcBFAB0jM5Y2qyptKqbSJehFXypENQ6dVSFeExx8o&#10;pUlT0LPj01EKrE107yIrHcOIpJg+XSy8KzCtwlaJiFH6u5BgLNX5Rm7GudC7/AkdURKp3uPY4/e3&#10;eo9zVwc8Umajw865rrRxqfr0xPaUlT8HymSHB+EHdcdlaBdtJ5XjQQALU26hC2e6h+Utv6nQvVvm&#10;wwNzeEloOKZDuMdHKgP2Tb+iZGXc77fOIx4Ch5WSBi+zoP7XmjlBifqmIf2L/CTqKKTNyelnCIm4&#10;Q8vi0KLX9ZWBJHLMIcvTMuKDGpbSmfoZQ2Qes8LENEfugoZheRW6eYEhxMV8nkB4vJaFW/1oeQwd&#10;aY7afGqfmbO9gAOUf2eGN8wmr3TcYaOnt/N1gBaTyCPRHat9A/Dwk/b7IRUny+E+ofajdPY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nNGcw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5B865C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69DDDBB" w14:textId="77777777" w:rsidR="00244011" w:rsidRDefault="00244011" w:rsidP="00EE1584">
    <w:pPr>
      <w:pStyle w:val="Brdtext"/>
    </w:pPr>
    <w:r>
      <w:rPr>
        <w:noProof/>
        <w:lang w:eastAsia="sv-SE"/>
      </w:rPr>
      <mc:AlternateContent>
        <mc:Choice Requires="wps">
          <w:drawing>
            <wp:anchor distT="0" distB="0" distL="0" distR="0" simplePos="0" relativeHeight="2516485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7FA3A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1" type="#_x0000_t202" style="position:absolute;left:0;text-align:left;margin-left:393pt;margin-top:611.25pt;width:44.2pt;height:9.6pt;z-index:251648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wHsbjwIAAJIFAAAOAAAAZHJzL2Uyb0RvYy54bWysVFFP2zAQfp+0/2D5faQppYOKFHUgpkkI&#10;0GDi2XVsGs3xefa1SffrOTtJ2zFemPaS2L7v7nyfv7vzi7Y2bKN8qMAWPD8acaashLKyzwX/8Xj9&#10;6ZSzgMKWwoBVBd+qwC/mHz+cN26mxrACUyrPKIgNs8YVfIXoZlkW5ErVIhyBU5aMGnwtkLb+OSu9&#10;aCh6bbLxaDTNGvCl8yBVCHR61Rn5PMXXWkm80zooZKbgdDdMX5++y/jN5udi9uyFW1Wyv4b4h1vU&#10;orKUdBfqSqBga1/9FaqupIcAGo8k1BloXUmVaqBq8tGrah5WwqlUC5ET3I6m8P/CytvNvWdVWfDT&#10;KWdW1PRGj6pFv6YC8khP48KMUA+OcNh+gZaeeTgPdBirbrWv45/qYWQnorc7cikYk3R4Ms2PJ2SR&#10;ZMrH+dk4kZ/tnZ0P+FVBzeKi4J7eLlEqNjcB6SIEHSAxVwBTldeVMWkT9aIujWcbQS9tMF2RPP5A&#10;Gcuagk+PT0YpsIXo3kU2NoZRSTF9ulh4V2Ba4daoiDH2u9LEWKrzjdxCSmV3+RM6ojSleo9jj9/f&#10;6j3OXR3kkTKDxZ1zXVnwqfrUYnvKyp8DZbrDE+EHdccltsu2k8pkEMASyi3pwkPXWMHJ64pe70YE&#10;vBeeOokenKYD3tFHGyD2oV9xtgL/+63ziCeBk5Wzhjqz4OHXWnjFmflmSfpn+STqCNNmcvKZhMT8&#10;oWV5aLHr+hJIEjnNISfTMuLRDEvtoX6iIbKIWckkrKTcBcdheYndvKAhJNVikUDUvE7gjX1wMoaO&#10;NEdtPrZPwrtewEjKv4Whh8XslY47bPQMbrFG0mISeSS6Y7V/AGr8pP1+SMXJcrhPqP0onb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KsB7G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07FA3A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43E66E33" w14:textId="77777777" w:rsidR="005B2FAC" w:rsidRDefault="005B2FAC" w:rsidP="006923D1">
      <w:pPr>
        <w:pStyle w:val="Sidfot"/>
      </w:pPr>
    </w:p>
  </w:footnote>
  <w:footnote w:type="continuationSeparator" w:id="0">
    <w:p w14:paraId="7A832CED" w14:textId="77777777" w:rsidR="005B2FAC" w:rsidRPr="006923D1" w:rsidRDefault="005B2FAC" w:rsidP="006923D1">
      <w:pPr>
        <w:pStyle w:val="Sidfot"/>
      </w:pPr>
    </w:p>
  </w:footnote>
  <w:footnote w:type="continuationNotice" w:id="1">
    <w:p w14:paraId="08DE7D59" w14:textId="77777777" w:rsidR="005B2FAC" w:rsidRDefault="005B2FAC" w:rsidP="006923D1">
      <w:pPr>
        <w:pStyle w:val="RKbas"/>
      </w:pPr>
    </w:p>
  </w:footnote>
  <w:footnote w:id="2">
    <w:p w14:paraId="14470C1B" w14:textId="77777777" w:rsidR="00E91CAB" w:rsidRDefault="00E154A5" w:rsidP="00E91CAB">
      <w:pPr>
        <w:pStyle w:val="Fotnotstext"/>
      </w:pPr>
      <w:r>
        <w:rPr>
          <w:rStyle w:val="Fotnotsreferens"/>
        </w:rPr>
        <w:footnoteRef/>
      </w:r>
      <w:r>
        <w:t xml:space="preserve"> Senaste lydelse av </w:t>
      </w:r>
      <w:r w:rsidRPr="008B3C0A">
        <w:t>lagens rubrik 2004:793</w:t>
      </w:r>
      <w:r>
        <w:t>.</w:t>
      </w:r>
    </w:p>
  </w:footnote>
  <w:footnote w:id="3">
    <w:p w14:paraId="6F2BC72B" w14:textId="77777777" w:rsidR="000071BB" w:rsidRDefault="00E154A5" w:rsidP="00AF72C0">
      <w:pPr>
        <w:pStyle w:val="Fotnotstext"/>
      </w:pPr>
      <w:r>
        <w:rPr>
          <w:rStyle w:val="Fotnotsreferens"/>
        </w:rPr>
        <w:footnoteRef/>
      </w:r>
      <w:r>
        <w:t xml:space="preserve"> Senaste lydelse av </w:t>
      </w:r>
      <w:r w:rsidRPr="008B3C0A">
        <w:t>lagens rubrik 2004:793</w:t>
      </w:r>
      <w: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62D67F8" w14:textId="77777777" w:rsidR="00244011" w:rsidRDefault="00244011" w:rsidP="00664D04">
    <w:pPr>
      <w:pStyle w:val="Brdtext"/>
    </w:pPr>
    <w:r>
      <w:rPr>
        <w:noProof/>
        <w:lang w:eastAsia="sv-SE"/>
      </w:rPr>
      <mc:AlternateContent>
        <mc:Choice Requires="wps">
          <w:drawing>
            <wp:anchor distT="0" distB="0" distL="0" distR="0" simplePos="0" relativeHeight="25164953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A4E9D9" w14:textId="439ACAC7" w:rsidR="00244011" w:rsidRPr="00756E21" w:rsidRDefault="00BA0711"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495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65A4E9D9" w14:textId="439ACAC7" w:rsidR="00244011" w:rsidRPr="00756E21" w:rsidRDefault="00BA0711"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35E8DB4" w14:textId="77777777" w:rsidR="00244011" w:rsidRDefault="00244011" w:rsidP="00EE1584">
    <w:pPr>
      <w:pStyle w:val="Brdtext"/>
    </w:pPr>
    <w:r>
      <w:rPr>
        <w:noProof/>
        <w:lang w:eastAsia="sv-SE"/>
      </w:rPr>
      <mc:AlternateContent>
        <mc:Choice Requires="wps">
          <w:drawing>
            <wp:anchor distT="0" distB="0" distL="0" distR="0" simplePos="0" relativeHeight="25166694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95007E" w14:textId="5F5DB030" w:rsidR="00244011" w:rsidRPr="00756E21" w:rsidRDefault="00BA0711"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69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7295007E" w14:textId="5F5DB030" w:rsidR="00244011" w:rsidRPr="00756E21" w:rsidRDefault="00BA0711"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E7CD37C"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34165EB" w14:textId="77777777" w:rsidR="00244011" w:rsidRDefault="00244011" w:rsidP="00664D04">
    <w:pPr>
      <w:pStyle w:val="Brdtext"/>
    </w:pPr>
    <w:r>
      <w:rPr>
        <w:noProof/>
        <w:lang w:eastAsia="sv-SE"/>
      </w:rPr>
      <mc:AlternateContent>
        <mc:Choice Requires="wps">
          <w:drawing>
            <wp:anchor distT="0" distB="0" distL="0" distR="0" simplePos="0" relativeHeight="25165056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8C0C85" w14:textId="48E4E8EB" w:rsidR="00244011" w:rsidRPr="00756E21" w:rsidRDefault="00BA0711" w:rsidP="00664D04">
                          <w:pPr>
                            <w:pStyle w:val="Brdtext"/>
                            <w:jc w:val="left"/>
                          </w:pPr>
                          <w:sdt>
                            <w:sdtPr>
                              <w:alias w:val="NummerEtikett"/>
                              <w:tag w:val="NummerEtikett"/>
                              <w:id w:val="-644744807"/>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822963606"/>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0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598C0C85" w14:textId="48E4E8EB" w:rsidR="00244011" w:rsidRPr="00756E21" w:rsidRDefault="00BA0711" w:rsidP="00664D04">
                    <w:pPr>
                      <w:pStyle w:val="Brdtext"/>
                      <w:jc w:val="left"/>
                    </w:pPr>
                    <w:sdt>
                      <w:sdtPr>
                        <w:alias w:val="NummerEtikett"/>
                        <w:tag w:val="NummerEtikett"/>
                        <w:id w:val="-644744807"/>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822963606"/>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25AF7F1" w14:textId="77777777" w:rsidR="00244011" w:rsidRDefault="00244011" w:rsidP="00EE1584">
    <w:pPr>
      <w:pStyle w:val="Brdtext"/>
    </w:pPr>
    <w:r>
      <w:rPr>
        <w:noProof/>
        <w:lang w:eastAsia="sv-SE"/>
      </w:rPr>
      <mc:AlternateContent>
        <mc:Choice Requires="wps">
          <w:drawing>
            <wp:anchor distT="0" distB="0" distL="0" distR="0" simplePos="0" relativeHeight="25166796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61487D" w14:textId="71B1572C" w:rsidR="00244011" w:rsidRPr="00756E21" w:rsidRDefault="00BA0711" w:rsidP="00A118D8">
                          <w:pPr>
                            <w:pStyle w:val="Brdtext"/>
                            <w:jc w:val="left"/>
                          </w:pPr>
                          <w:sdt>
                            <w:sdtPr>
                              <w:alias w:val="NummerEtikett"/>
                              <w:tag w:val="NummerEtikett"/>
                              <w:id w:val="-129719218"/>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1532111740"/>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79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3761487D" w14:textId="71B1572C" w:rsidR="00244011" w:rsidRPr="00756E21" w:rsidRDefault="00BA0711" w:rsidP="00A118D8">
                    <w:pPr>
                      <w:pStyle w:val="Brdtext"/>
                      <w:jc w:val="left"/>
                    </w:pPr>
                    <w:sdt>
                      <w:sdtPr>
                        <w:alias w:val="NummerEtikett"/>
                        <w:tag w:val="NummerEtikett"/>
                        <w:id w:val="-129719218"/>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1532111740"/>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D9F1C30"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0028565" w14:textId="77777777" w:rsidR="00244011" w:rsidRDefault="00244011" w:rsidP="00664D04">
    <w:pPr>
      <w:pStyle w:val="Brdtext"/>
    </w:pPr>
    <w:r>
      <w:rPr>
        <w:noProof/>
        <w:lang w:eastAsia="sv-SE"/>
      </w:rPr>
      <mc:AlternateContent>
        <mc:Choice Requires="wps">
          <w:drawing>
            <wp:anchor distT="0" distB="0" distL="0" distR="0" simplePos="0" relativeHeight="25165158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189A8C" w14:textId="74B064CE" w:rsidR="00244011" w:rsidRPr="00756E21" w:rsidRDefault="00BA0711" w:rsidP="00664D04">
                          <w:pPr>
                            <w:pStyle w:val="Brdtext"/>
                            <w:jc w:val="left"/>
                          </w:pPr>
                          <w:sdt>
                            <w:sdtPr>
                              <w:alias w:val="NummerEtikett"/>
                              <w:tag w:val="NummerEtikett"/>
                              <w:id w:val="1910121663"/>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346678742"/>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1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46189A8C" w14:textId="74B064CE" w:rsidR="00244011" w:rsidRPr="00756E21" w:rsidRDefault="00BA0711" w:rsidP="00664D04">
                    <w:pPr>
                      <w:pStyle w:val="Brdtext"/>
                      <w:jc w:val="left"/>
                    </w:pPr>
                    <w:sdt>
                      <w:sdtPr>
                        <w:alias w:val="NummerEtikett"/>
                        <w:tag w:val="NummerEtikett"/>
                        <w:id w:val="1910121663"/>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346678742"/>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26E1AA7" w14:textId="77777777" w:rsidR="00244011" w:rsidRDefault="00244011" w:rsidP="00EE1584">
    <w:pPr>
      <w:pStyle w:val="Brdtext"/>
    </w:pPr>
    <w:r>
      <w:rPr>
        <w:noProof/>
        <w:lang w:eastAsia="sv-SE"/>
      </w:rPr>
      <mc:AlternateContent>
        <mc:Choice Requires="wps">
          <w:drawing>
            <wp:anchor distT="0" distB="0" distL="0" distR="0" simplePos="0" relativeHeight="25166899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30343C" w14:textId="6F069400" w:rsidR="00244011" w:rsidRPr="00756E21" w:rsidRDefault="00BA0711" w:rsidP="00A118D8">
                          <w:pPr>
                            <w:pStyle w:val="Brdtext"/>
                            <w:jc w:val="left"/>
                          </w:pPr>
                          <w:sdt>
                            <w:sdtPr>
                              <w:alias w:val="NummerEtikett"/>
                              <w:tag w:val="NummerEtikett"/>
                              <w:id w:val="-459261937"/>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488254830"/>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689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3630343C" w14:textId="6F069400" w:rsidR="00244011" w:rsidRPr="00756E21" w:rsidRDefault="00BA0711" w:rsidP="00A118D8">
                    <w:pPr>
                      <w:pStyle w:val="Brdtext"/>
                      <w:jc w:val="left"/>
                    </w:pPr>
                    <w:sdt>
                      <w:sdtPr>
                        <w:alias w:val="NummerEtikett"/>
                        <w:tag w:val="NummerEtikett"/>
                        <w:id w:val="-459261937"/>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488254830"/>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D6508F4" w14:textId="77777777" w:rsidR="00244011" w:rsidRDefault="00244011"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8F79FD4" w14:textId="77777777" w:rsidR="00244011" w:rsidRDefault="00244011" w:rsidP="00664D04">
    <w:pPr>
      <w:pStyle w:val="Brdtext"/>
    </w:pPr>
    <w:r>
      <w:rPr>
        <w:noProof/>
        <w:lang w:eastAsia="sv-SE"/>
      </w:rPr>
      <mc:AlternateContent>
        <mc:Choice Requires="wps">
          <w:drawing>
            <wp:anchor distT="0" distB="0" distL="0" distR="0" simplePos="0" relativeHeight="25165260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39A388" w14:textId="4BD22389" w:rsidR="00244011" w:rsidRPr="00756E21" w:rsidRDefault="00BA0711" w:rsidP="00664D04">
                          <w:pPr>
                            <w:pStyle w:val="Brdtext"/>
                            <w:jc w:val="left"/>
                          </w:pPr>
                          <w:sdt>
                            <w:sdtPr>
                              <w:alias w:val="NummerEtikett"/>
                              <w:tag w:val="NummerEtikett"/>
                              <w:id w:val="-1065016248"/>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977733485"/>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2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IOb1A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0A39A388" w14:textId="4BD22389" w:rsidR="00244011" w:rsidRPr="00756E21" w:rsidRDefault="00BA0711" w:rsidP="00664D04">
                    <w:pPr>
                      <w:pStyle w:val="Brdtext"/>
                      <w:jc w:val="left"/>
                    </w:pPr>
                    <w:sdt>
                      <w:sdtPr>
                        <w:alias w:val="NummerEtikett"/>
                        <w:tag w:val="NummerEtikett"/>
                        <w:id w:val="-1065016248"/>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977733485"/>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FA58CEA" w14:textId="77777777" w:rsidR="00244011" w:rsidRDefault="00244011" w:rsidP="00EE1584">
    <w:pPr>
      <w:pStyle w:val="Brdtext"/>
    </w:pPr>
    <w:r>
      <w:rPr>
        <w:noProof/>
        <w:lang w:eastAsia="sv-SE"/>
      </w:rPr>
      <mc:AlternateContent>
        <mc:Choice Requires="wps">
          <w:drawing>
            <wp:anchor distT="0" distB="0" distL="0" distR="0" simplePos="0" relativeHeight="25167001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FBAF64" w14:textId="36C364B6" w:rsidR="00244011" w:rsidRPr="00756E21" w:rsidRDefault="00BA0711" w:rsidP="00A118D8">
                          <w:pPr>
                            <w:pStyle w:val="Brdtext"/>
                            <w:jc w:val="left"/>
                          </w:pPr>
                          <w:sdt>
                            <w:sdtPr>
                              <w:alias w:val="NummerEtikett"/>
                              <w:tag w:val="NummerEtikett"/>
                              <w:id w:val="1762176758"/>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1715382499"/>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70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RfTFC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4AFBAF64" w14:textId="36C364B6" w:rsidR="00244011" w:rsidRPr="00756E21" w:rsidRDefault="00BA0711" w:rsidP="00A118D8">
                    <w:pPr>
                      <w:pStyle w:val="Brdtext"/>
                      <w:jc w:val="left"/>
                    </w:pPr>
                    <w:sdt>
                      <w:sdtPr>
                        <w:alias w:val="NummerEtikett"/>
                        <w:tag w:val="NummerEtikett"/>
                        <w:id w:val="1762176758"/>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1715382499"/>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62152BA" w14:textId="77777777" w:rsidR="00244011" w:rsidRDefault="00244011"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64B493F" w14:textId="77777777" w:rsidR="00244011" w:rsidRDefault="00244011" w:rsidP="00664D04">
    <w:pPr>
      <w:pStyle w:val="Brdtext"/>
    </w:pPr>
    <w:r>
      <w:rPr>
        <w:noProof/>
        <w:lang w:eastAsia="sv-SE"/>
      </w:rPr>
      <mc:AlternateContent>
        <mc:Choice Requires="wps">
          <w:drawing>
            <wp:anchor distT="0" distB="0" distL="0" distR="0" simplePos="0" relativeHeight="25165363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899386" w14:textId="480CC1A7" w:rsidR="00244011" w:rsidRPr="00756E21" w:rsidRDefault="00BA0711" w:rsidP="00664D04">
                          <w:pPr>
                            <w:pStyle w:val="Brdtext"/>
                            <w:jc w:val="left"/>
                          </w:pPr>
                          <w:sdt>
                            <w:sdtPr>
                              <w:alias w:val="NummerEtikett"/>
                              <w:tag w:val="NummerEtikett"/>
                              <w:id w:val="198899663"/>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1029685873"/>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3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UC6s6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31899386" w14:textId="480CC1A7" w:rsidR="00244011" w:rsidRPr="00756E21" w:rsidRDefault="00BA0711" w:rsidP="00664D04">
                    <w:pPr>
                      <w:pStyle w:val="Brdtext"/>
                      <w:jc w:val="left"/>
                    </w:pPr>
                    <w:sdt>
                      <w:sdtPr>
                        <w:alias w:val="NummerEtikett"/>
                        <w:tag w:val="NummerEtikett"/>
                        <w:id w:val="198899663"/>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1029685873"/>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C21C076" w14:textId="77777777" w:rsidR="00244011" w:rsidRDefault="00244011" w:rsidP="00EE1584">
    <w:pPr>
      <w:pStyle w:val="Brdtext"/>
    </w:pPr>
    <w:r>
      <w:rPr>
        <w:noProof/>
        <w:lang w:eastAsia="sv-SE"/>
      </w:rPr>
      <mc:AlternateContent>
        <mc:Choice Requires="wps">
          <w:drawing>
            <wp:anchor distT="0" distB="0" distL="0" distR="0" simplePos="0" relativeHeight="25167104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1049DC" w14:textId="122D66AB" w:rsidR="00244011" w:rsidRPr="00756E21" w:rsidRDefault="00BA0711" w:rsidP="00A118D8">
                          <w:pPr>
                            <w:pStyle w:val="Brdtext"/>
                            <w:jc w:val="left"/>
                          </w:pPr>
                          <w:sdt>
                            <w:sdtPr>
                              <w:alias w:val="NummerEtikett"/>
                              <w:tag w:val="NummerEtikett"/>
                              <w:id w:val="165450765"/>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322085704"/>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710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v1+8u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4D1049DC" w14:textId="122D66AB" w:rsidR="00244011" w:rsidRPr="00756E21" w:rsidRDefault="00BA0711" w:rsidP="00A118D8">
                    <w:pPr>
                      <w:pStyle w:val="Brdtext"/>
                      <w:jc w:val="left"/>
                    </w:pPr>
                    <w:sdt>
                      <w:sdtPr>
                        <w:alias w:val="NummerEtikett"/>
                        <w:tag w:val="NummerEtikett"/>
                        <w:id w:val="165450765"/>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322085704"/>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301A5D1" w14:textId="77777777" w:rsidR="00244011" w:rsidRDefault="00244011" w:rsidP="00EE1584">
    <w:pPr>
      <w:pStyle w:val="Brdtext"/>
    </w:pP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59C1420" w14:textId="77777777" w:rsidR="00244011" w:rsidRDefault="00244011" w:rsidP="00664D04">
    <w:pPr>
      <w:pStyle w:val="Brdtext"/>
    </w:pPr>
    <w:r>
      <w:rPr>
        <w:noProof/>
        <w:lang w:eastAsia="sv-SE"/>
      </w:rPr>
      <mc:AlternateContent>
        <mc:Choice Requires="wps">
          <w:drawing>
            <wp:anchor distT="0" distB="0" distL="0" distR="0" simplePos="0" relativeHeight="25165465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9C513A" w14:textId="0D63301A" w:rsidR="00244011" w:rsidRPr="00756E21" w:rsidRDefault="00BA0711" w:rsidP="00664D04">
                          <w:pPr>
                            <w:pStyle w:val="Brdtext"/>
                            <w:jc w:val="left"/>
                          </w:pPr>
                          <w:sdt>
                            <w:sdtPr>
                              <w:alias w:val="NummerEtikett"/>
                              <w:tag w:val="NummerEtikett"/>
                              <w:id w:val="-1983298351"/>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1250386994"/>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54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PSAVjwIAAJMFAAAOAAAAZHJzL2Uyb0RvYy54bWysVMFu2zAMvQ/YPwi6r46zpFuDOkXWosOA&#10;oi2WDj0rstQYkyVNUmJnX98n2U6yrpcOu9iU+EiK5CPPL9paka1wvjK6oPnJiBKhuSkr/VTQHw/X&#10;Hz5T4gPTJVNGi4LuhKcX8/fvzhs7E2OzNqoUjsCJ9rPGFnQdgp1lmedrUTN/YqzQUErjahZwdE9Z&#10;6VgD77XKxqPRadYYV1pnuPAet1edks6TfykFD3dSehGIKijeFtLXpe8qfrP5OZs9OWbXFe+fwf7h&#10;FTWrNILuXV2xwMjGVX+5qivujDcynHBTZ0bKiouUA7LJRy+yWa6ZFSkXFMfbfZn8/3PLb7f3jlQl&#10;ejelRLMaPXoQbXAbJDCO5WmsnwG1tMCF9otpAR3uPS5j1q10dfwjHwI9Cr3bFxfOCI9G+SRHxyjh&#10;0OXj/Gycqp8drK3z4aswNYlCQR2al2rKtjc+4CWADpAYzBtVldeVUukQCSMulSNbhlarkN4Iiz9Q&#10;SpOmoKcfp6PkWJto3nlWOroRiTJ9uJh5l2GSwk6JiFH6u5AoWUr0ldiMc6H38RM6oiRCvcWwxx9e&#10;9RbjLg9YpMhGh71xXWnjUvZpxg4lK38OJZMdHgU/yjuKoV21iSvj6cCAlSl3IIYz3WR5y68rdO+G&#10;+XDPHEYJDcd6CHf4SGVQfdNLlKyN+/3afcSD4dBS0mA0C+p/bZgTlKhvGtw/yyeTOMvpMJl+ApGI&#10;O9asjjV6U18aUCLHIrI8iREf1CBKZ+pHbJFFjAoV0xyxCxoG8TJ0CwNbiIvFIoEwvZaFG720PLqO&#10;ZY7cfGgfmbM9gQOof2uGIWazFzzusNHS28UmgIuJ5LHQXVX7BmDyE/f7LRVXy/E5oQ67dP4M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GI9IBW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619C513A" w14:textId="0D63301A" w:rsidR="00244011" w:rsidRPr="00756E21" w:rsidRDefault="00BA0711" w:rsidP="00664D04">
                    <w:pPr>
                      <w:pStyle w:val="Brdtext"/>
                      <w:jc w:val="left"/>
                    </w:pPr>
                    <w:sdt>
                      <w:sdtPr>
                        <w:alias w:val="NummerEtikett"/>
                        <w:tag w:val="NummerEtikett"/>
                        <w:id w:val="-1983298351"/>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1250386994"/>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7E28633" w14:textId="77777777" w:rsidR="00244011" w:rsidRDefault="00244011" w:rsidP="00EE1584">
    <w:pPr>
      <w:pStyle w:val="Brdtext"/>
    </w:pPr>
    <w:r>
      <w:rPr>
        <w:noProof/>
        <w:lang w:eastAsia="sv-SE"/>
      </w:rPr>
      <mc:AlternateContent>
        <mc:Choice Requires="wps">
          <w:drawing>
            <wp:anchor distT="0" distB="0" distL="0" distR="0" simplePos="0" relativeHeight="25167206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86B637" w14:textId="73771EA5" w:rsidR="00244011" w:rsidRPr="00756E21" w:rsidRDefault="00BA0711" w:rsidP="00A118D8">
                          <w:pPr>
                            <w:pStyle w:val="Brdtext"/>
                            <w:jc w:val="left"/>
                          </w:pPr>
                          <w:sdt>
                            <w:sdtPr>
                              <w:alias w:val="NummerEtikett"/>
                              <w:tag w:val="NummerEtikett"/>
                              <w:id w:val="605164124"/>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1611819154"/>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6720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JlF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8PjBgacodiOFMN1ne8psK3btl&#10;Pjwwh1FCw7Eewj0+UhlU3/QSJWvjfr12H/FgOLSUNBjNgvqfG+YEJeqrBvcv8skkznI6TM4+gkjE&#10;HWuWxxq9qa8MKJFjEVmexIgPahClM/UztsgiRoWKaY7YBQ2DeBW6hYEtxMVikUCYXsvCrX60PLqO&#10;ZY7cfGqfmbM9gQOof2eGIWbTFzzusNHS28UmgIuJ5LHQXVX7BmDyE/f7LRVXy/E5oQ67dP4b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2hJlF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7386B637" w14:textId="73771EA5" w:rsidR="00244011" w:rsidRPr="00756E21" w:rsidRDefault="00BA0711" w:rsidP="00A118D8">
                    <w:pPr>
                      <w:pStyle w:val="Brdtext"/>
                      <w:jc w:val="left"/>
                    </w:pPr>
                    <w:sdt>
                      <w:sdtPr>
                        <w:alias w:val="NummerEtikett"/>
                        <w:tag w:val="NummerEtikett"/>
                        <w:id w:val="605164124"/>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1611819154"/>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4FF3E8E" w14:textId="77777777" w:rsidR="00244011" w:rsidRDefault="00244011" w:rsidP="00EE1584">
    <w:pPr>
      <w:pStyle w:val="Brdtext"/>
    </w:pP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8B2AAC9" w14:textId="77777777" w:rsidR="00244011" w:rsidRDefault="00244011" w:rsidP="00664D04">
    <w:pPr>
      <w:pStyle w:val="Brdtext"/>
    </w:pPr>
    <w:r>
      <w:rPr>
        <w:noProof/>
        <w:lang w:eastAsia="sv-SE"/>
      </w:rPr>
      <mc:AlternateContent>
        <mc:Choice Requires="wps">
          <w:drawing>
            <wp:anchor distT="0" distB="0" distL="0" distR="0" simplePos="0" relativeHeight="25165568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C06B04" w14:textId="0D153CEF" w:rsidR="00244011" w:rsidRPr="00756E21" w:rsidRDefault="00BA0711" w:rsidP="00664D04">
                          <w:pPr>
                            <w:pStyle w:val="Brdtext"/>
                            <w:jc w:val="left"/>
                          </w:pPr>
                          <w:sdt>
                            <w:sdtPr>
                              <w:alias w:val="NummerEtikett"/>
                              <w:tag w:val="NummerEtikett"/>
                              <w:id w:val="-2052296051"/>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316812236"/>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5.55pt;width:89.85pt;height:9.6pt;z-index:251655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tdak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0iJYRo9ehRd9CskME7laV2YAvXggIvdZ9sBur0PuExZd9Lr9Ec+BHoUerMrLpwRnozKSYmOUcKh&#10;K8fl2ThXv9hbOx/iF2E1SUJFPZqXa8rWNyHiJYBuISlYsKqprxul8iERRlwqT9YMrVYxvxEWf6CU&#10;IW1FT49PRtmxscm896xMciMyZYZwKfM+wyzFjRIJo8w3IVGynOgrsRnnwuziZ3RCSYR6i+GA37/q&#10;LcZ9HrDIka2JO2PdGOtz9nnG9iWrf2xLJns8Cn6QdxJjt+gyV45z69LVwtYbEMPbfrKC49cNunfD&#10;QrxnHqOEhmM9xDt8pLKovh0kSpbW/3rtPuHBcGgpaTGaFQ0/V8wLStRXA+6flZNJmuV8mJx8BJGI&#10;P9QsDjVmpS8tKFFiETmexYSPaitKb/UTtsg8RYWKGY7YFY1b8TL2CwNbiIv5PIMwvY7FG/PgeHKd&#10;ypy4+dg9Me8GAkdQ/9Zuh5hNX/C4xybL4OarCC5mku+rOjQAk5+5P2yptFoOzxm136Wz3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bbXWp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7AC06B04" w14:textId="0D153CEF" w:rsidR="00244011" w:rsidRPr="00756E21" w:rsidRDefault="00BA0711" w:rsidP="00664D04">
                    <w:pPr>
                      <w:pStyle w:val="Brdtext"/>
                      <w:jc w:val="left"/>
                    </w:pPr>
                    <w:sdt>
                      <w:sdtPr>
                        <w:alias w:val="NummerEtikett"/>
                        <w:tag w:val="NummerEtikett"/>
                        <w:id w:val="-2052296051"/>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316812236"/>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7FD8E2B" w14:textId="77777777" w:rsidR="00244011" w:rsidRDefault="00244011" w:rsidP="00EE1584">
    <w:pPr>
      <w:pStyle w:val="Brdtext"/>
    </w:pPr>
    <w:r>
      <w:rPr>
        <w:noProof/>
        <w:lang w:eastAsia="sv-SE"/>
      </w:rPr>
      <mc:AlternateContent>
        <mc:Choice Requires="wps">
          <w:drawing>
            <wp:anchor distT="0" distB="0" distL="0" distR="0" simplePos="0" relativeHeight="25167308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389DE6" w14:textId="66064E9E" w:rsidR="00244011" w:rsidRPr="00756E21" w:rsidRDefault="00BA0711" w:rsidP="00A118D8">
                          <w:pPr>
                            <w:pStyle w:val="Brdtext"/>
                            <w:jc w:val="left"/>
                          </w:pPr>
                          <w:sdt>
                            <w:sdtPr>
                              <w:alias w:val="NummerEtikett"/>
                              <w:tag w:val="NummerEtikett"/>
                              <w:id w:val="672926356"/>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153187783"/>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pt;margin-top:36pt;width:89.85pt;height:9.6pt;z-index:2516730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boGF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XEMI0ePYou+hUSOE7laV2YAvXggIvdZ9sBur0PuExZd9Lr9Ec+BHoUerMrLpwRnozKSYmOUcKh&#10;K8fl2ThXv9hbOx/iF2E1SUJFPZqXa8rWNyHiJYBuISlYsKqprxul8iERRlwqT9YMrVYxvxEWf6CU&#10;IW1FT49PRtmxscm896xMciMyZYZwKfM+wyzFjRIJo8w3IVGynOgrsRnnwuziZ3RCSYR6i+GA37/q&#10;LcZ9HrDIka2JO2PdGOtz9nnG9iWrf2xLJns8Cn6QdxJjt+gyV453DFjYegNieNtPVnD8ukH3bliI&#10;98xjlNBwrId4h49UFtW3g0TJ0vpfr90nPBgOLSUtRrOi4eeKeUGJ+mrA/bNyMkmznA+Tk48gEvGH&#10;msWhxqz0pQUlSiwix7OY8FFtRemtfsIWmaeoUDHDEbuicStexn5hYAtxMZ9nEKbXsXhjHhxPrlOZ&#10;Ezcfuyfm3UDgCOrf2u0Qs+kLHvfYZBncfBXBxUzyVOi+qkMDMPmZ+8OWSqvl8JxR+106+w0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IZugYW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21389DE6" w14:textId="66064E9E" w:rsidR="00244011" w:rsidRPr="00756E21" w:rsidRDefault="00BA0711" w:rsidP="00A118D8">
                    <w:pPr>
                      <w:pStyle w:val="Brdtext"/>
                      <w:jc w:val="left"/>
                    </w:pPr>
                    <w:sdt>
                      <w:sdtPr>
                        <w:alias w:val="NummerEtikett"/>
                        <w:tag w:val="NummerEtikett"/>
                        <w:id w:val="672926356"/>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153187783"/>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DBA2869" w14:textId="77777777" w:rsidR="00244011" w:rsidRDefault="00244011" w:rsidP="00EE1584">
    <w:pPr>
      <w:pStyle w:val="Brdtext"/>
    </w:pP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204E5D1" w14:textId="77777777" w:rsidR="00244011" w:rsidRDefault="00244011" w:rsidP="00664D04">
    <w:pPr>
      <w:pStyle w:val="Brdtext"/>
    </w:pPr>
    <w:r>
      <w:rPr>
        <w:noProof/>
        <w:lang w:eastAsia="sv-SE"/>
      </w:rPr>
      <mc:AlternateContent>
        <mc:Choice Requires="wps">
          <w:drawing>
            <wp:anchor distT="0" distB="0" distL="0" distR="0" simplePos="0" relativeHeight="25165670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9EEEE0" w14:textId="5A91D771" w:rsidR="00244011" w:rsidRPr="00756E21" w:rsidRDefault="00BA0711" w:rsidP="00664D04">
                          <w:pPr>
                            <w:pStyle w:val="Brdtext"/>
                            <w:jc w:val="left"/>
                          </w:pPr>
                          <w:sdt>
                            <w:sdtPr>
                              <w:alias w:val="NummerEtikett"/>
                              <w:tag w:val="NummerEtikett"/>
                              <w:id w:val="1451052576"/>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2136127671"/>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5.55pt;width:89.85pt;height:9.6pt;z-index:251656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0ACckAIAAJMFAAAOAAAAZHJzL2Uyb0RvYy54bWysVMFu2zAMvQ/YPwi6L47TtFuDOkXWIsOA&#10;oi3WDj0rstQYkyVNUmJnX78n2U6yrpcOu9iU+EiK5CMvLttaka1wvjK6oPloTInQ3JSVfi7o98fl&#10;h0+U+MB0yZTRoqA74enl/P27i8bOxMSsjSqFI3Ci/ayxBV2HYGdZ5vla1MyPjBUaSmlczQKO7jkr&#10;HWvgvVbZZDw+yxrjSusMF97j9rpT0nnyL6Xg4U5KLwJRBcXbQvq69F3Fbza/YLNnx+y64v0z2D+8&#10;omaVRtC9q2sWGNm46i9XdcWd8UaGETd1ZqSsuEg5IJt8/CKbhzWzIuWC4ni7L5P/f2757fbekapE&#10;784p0axGjx5FG9wGCUxieRrrZ0A9WOBC+9m0gA73Hpcx61a6Ov6RD4Eehd7tiwtnhEejfJqjY5Rw&#10;6PJJfj5J1c8O1tb58EWYmkShoA7NSzVl2xsf8BJAB0gM5o2qymWlVDpEwogr5ciWodUqpDfC4g+U&#10;0qQp6NnJ6Tg51iaad56Vjm5EokwfLmbeZZiksFMiYpT+JiRKlhJ9JTbjXOh9/ISOKIlQbzHs8YdX&#10;vcW4ywMWKbLRYW9cV9q4lH2asUPJyh9DyWSHR8GP8o5iaFdt4srJ6cCAlSl3IIYz3WR5y5cVunfD&#10;fLhnDqOEhmM9hDt8pDKovuklStbG/XrtPuLBcGgpaTCaBfU/N8wJStRXDe6f59NpnOV0mJ5+BJGI&#10;O9asjjV6U18ZUCLHIrI8iREf1CBKZ+onbJFFjAoV0xyxCxoG8Sp0CwNbiIvFIoEwvZaFG/1geXQd&#10;yxy5+dg+MWd7AgdQ/9YMQ8xmL3jcYaOlt4tNABcTyWOhu6r2DcDkJ+73WyquluNzQh126fw3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a0ACc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4B9EEEE0" w14:textId="5A91D771" w:rsidR="00244011" w:rsidRPr="00756E21" w:rsidRDefault="00BA0711" w:rsidP="00664D04">
                    <w:pPr>
                      <w:pStyle w:val="Brdtext"/>
                      <w:jc w:val="left"/>
                    </w:pPr>
                    <w:sdt>
                      <w:sdtPr>
                        <w:alias w:val="NummerEtikett"/>
                        <w:tag w:val="NummerEtikett"/>
                        <w:id w:val="1451052576"/>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2136127671"/>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E1A9A23" w14:textId="77777777" w:rsidR="00244011" w:rsidRDefault="00244011" w:rsidP="00EE1584">
    <w:pPr>
      <w:pStyle w:val="Brdtext"/>
    </w:pPr>
    <w:r>
      <w:rPr>
        <w:noProof/>
        <w:lang w:eastAsia="sv-SE"/>
      </w:rPr>
      <mc:AlternateContent>
        <mc:Choice Requires="wps">
          <w:drawing>
            <wp:anchor distT="0" distB="0" distL="0" distR="0" simplePos="0" relativeHeight="25167411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149C23" w14:textId="14D8D1E1" w:rsidR="00244011" w:rsidRPr="00756E21" w:rsidRDefault="00BA0711" w:rsidP="00A118D8">
                          <w:pPr>
                            <w:pStyle w:val="Brdtext"/>
                            <w:jc w:val="left"/>
                          </w:pPr>
                          <w:sdt>
                            <w:sdtPr>
                              <w:alias w:val="NummerEtikett"/>
                              <w:tag w:val="NummerEtikett"/>
                              <w:id w:val="1332565436"/>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1608692726"/>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pt;margin-top:36pt;width:89.85pt;height:9.6pt;z-index:2516741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abnM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O3RKsxo9ehJtcBskcBrL01g/BerRAhfaz6YFdLj3uIxZt9LV8Y98CPQo9G5fXDgjPBrlkxwdo4RD&#10;l4/zi3Gqfnawts6HL8LUJAoFdWheqinb3vqAlwA6QGIwb1RV3lRKpUMkjLhSjmwZWq1CeiMs/kAp&#10;TZqCnp+ejZJjbaJ551np6EYkyvThYuZdhkkKOyUiRulvQqJkKdFXYjPOhd7HT+iIkgj1FsMef3jV&#10;W4y7PGCRIhsd9sZ1pY1L2acZO5Ss/DGUTHZ4FPwo7yiGdtkmrpyeDwxYmnIHYjjTTZa3/KZC926Z&#10;Dw/MYZTQcKyHcI+PVAbVN71Eydq4X6/dRzwYDi0lDUazoP7nhjlBifqqwf2LfDKJs5wOk7OPIBJx&#10;x5rlsUZv6isDSuRYRJYnMeKDGkTpTP2MLbKIUaFimiN2QcMgXoVuYWALcbFYJBCm17Jwqx8tj65j&#10;mSM3n9pn5mxP4ADq35lhiNn0BY87bLT0drEJ4GIieSx0V9W+AZj8xP1+S8XVcnxOqMMunf8G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OabnM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6E149C23" w14:textId="14D8D1E1" w:rsidR="00244011" w:rsidRPr="00756E21" w:rsidRDefault="00BA0711" w:rsidP="00A118D8">
                    <w:pPr>
                      <w:pStyle w:val="Brdtext"/>
                      <w:jc w:val="left"/>
                    </w:pPr>
                    <w:sdt>
                      <w:sdtPr>
                        <w:alias w:val="NummerEtikett"/>
                        <w:tag w:val="NummerEtikett"/>
                        <w:id w:val="1332565436"/>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1608692726"/>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358A9B3" w14:textId="77777777" w:rsidR="00244011" w:rsidRDefault="00244011" w:rsidP="00664D04">
    <w:pPr>
      <w:pStyle w:val="Brdtext"/>
    </w:pPr>
    <w:r>
      <w:rPr>
        <w:noProof/>
        <w:lang w:eastAsia="sv-SE"/>
      </w:rPr>
      <mc:AlternateContent>
        <mc:Choice Requires="wps">
          <w:drawing>
            <wp:anchor distT="0" distB="0" distL="0" distR="0" simplePos="0" relativeHeight="25165772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7F1D43" w14:textId="3EB343C6" w:rsidR="00244011" w:rsidRPr="00756E21" w:rsidRDefault="00BA0711" w:rsidP="00664D04">
                          <w:pPr>
                            <w:pStyle w:val="Brdtext"/>
                            <w:jc w:val="left"/>
                          </w:pPr>
                          <w:sdt>
                            <w:sdtPr>
                              <w:alias w:val="NummerEtikett"/>
                              <w:tag w:val="NummerEtikett"/>
                              <w:id w:val="1529138141"/>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857318432"/>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5.55pt;width:89.85pt;height:9.6pt;z-index:2516577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jdseiw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HZeU&#10;GKbRowfRRb9CAuNUntaFKVD3DrjYfbEd2rx9D3hMWXfS6/RHPgRyFHqzKy6MEZ6UykmJjlHCISvH&#10;5ek4V7/Yazsf4ldhNUmHino0L9eUra9DRCSAbiHJWbCqqa8apfIlEUZcKE/WDK1WMccIjT9QypC2&#10;oicfj0fZsLFJvbesTDIjMmUGdynzPsN8ihslEkaZ70KiZDnRV3wzzoXZ+c/ohJJw9RbFAb+P6i3K&#10;fR7QyJ6tiTtl3Rjrc/Z5xvYlq39uSyZ7PAp+kHc6xm7RZa5McuvS08LWGxDD236yguNXDbp3zUK8&#10;Yx6jhIZjPcRbfKSyqL4dTpQsrf/92nvCg+GQUtJiNCsafq2YF5SobwbcPy0nCIDEfJkcfwKRiD+U&#10;LA4lZqUvLCgBeiO6fEz4qLZH6a1+xBaZJ68QMcPhu6Jxe7yI/cLAFuJiPs8gTK9j8drcO55MpzIn&#10;bj50j8y7gcAR1L+x2yFm0xc87rFJM7j5KoKLmeT7qg4NwORn7g9bKq2Ww3tG7Xfp7Bk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Y3bH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3E7F1D43" w14:textId="3EB343C6" w:rsidR="00244011" w:rsidRPr="00756E21" w:rsidRDefault="00BA0711" w:rsidP="00664D04">
                    <w:pPr>
                      <w:pStyle w:val="Brdtext"/>
                      <w:jc w:val="left"/>
                    </w:pPr>
                    <w:sdt>
                      <w:sdtPr>
                        <w:alias w:val="NummerEtikett"/>
                        <w:tag w:val="NummerEtikett"/>
                        <w:id w:val="1529138141"/>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857318432"/>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DB114F3" w14:textId="77777777" w:rsidR="00244011" w:rsidRDefault="00244011" w:rsidP="00EE1584">
    <w:pPr>
      <w:pStyle w:val="Brdtext"/>
    </w:pPr>
    <w:r>
      <w:rPr>
        <w:noProof/>
        <w:lang w:eastAsia="sv-SE"/>
      </w:rPr>
      <mc:AlternateContent>
        <mc:Choice Requires="wps">
          <w:drawing>
            <wp:anchor distT="0" distB="0" distL="0" distR="0" simplePos="0" relativeHeight="25167513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13FEB7" w14:textId="583852C2" w:rsidR="00244011" w:rsidRPr="00756E21" w:rsidRDefault="00BA0711" w:rsidP="00A118D8">
                          <w:pPr>
                            <w:pStyle w:val="Brdtext"/>
                            <w:jc w:val="left"/>
                          </w:pPr>
                          <w:sdt>
                            <w:sdtPr>
                              <w:alias w:val="NummerEtikett"/>
                              <w:tag w:val="NummerEtikett"/>
                              <w:id w:val="-432129898"/>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747461546"/>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pt;margin-top:36pt;width:89.85pt;height:9.6pt;z-index:2516751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Vow/jQIAAJMFAAAOAAAAZHJzL2Uyb0RvYy54bWysVE1v2zAMvQ/YfxB0Xx2nabcGdYqsRYcB&#10;RVusHXpWZKkxJomaxMTOfv0o2flY10uHXWxKJB9F8pHnF501bK1CbMBVvDwacaachLpxzxX//nj9&#10;4RNnEYWrhQGnKr5RkV/M3r87b/1UjWEJplaBEYiL09ZXfInop0UR5VJZEY/AK0dKDcEKpGN4Luog&#10;WkK3phiPRqdFC6H2AaSKkW6veiWfZXytlcQ7raNCZipOb8P8Dfm7SN9idi6mz0H4ZSOHZ4h/eIUV&#10;jaOgO6grgYKtQvMXlG1kgAgajyTYArRupMo5UDbl6EU2D0vhVc6FihP9rkzx/8HK2/V9YE1d8TGV&#10;xwlLPXpUHYYVJXCcytP6OCWrB0922H2Gjtq8vY90mbLudLDpT/kw0hPSZldcAmMyOZWTkjrGmSRd&#10;OS7PKCDBF3tvHyJ+UWBZEioeqHm5pmJ9E7E33ZqkYBFMU183xuRDIoy6NIGtBbXaYH4jgf9hZRxr&#10;K356fDLKwA6Se49sXIJRmTJDuJR5n2GWcGNUsjHum9JUspzoK7GFlMrt4mfrZKUp1FscB/v9q97i&#10;3OdBHjkyONw528ZByNnnGduXrP6xLZnu7ak3B3knEbtFl7ky2TFgAfWGiBGgn6zo5XVD3bsREe9F&#10;oFGihtN6wDv6aANUfRgkzpYQfr12n+yJ4aTlrKXRrHj8uRJBcWa+OuL+WTmZECzmw+TkY2JuONQs&#10;DjVuZS+BKFHSIvIyi8kezVbUAewTbZF5ikoq4STFrjhuxUvsFwZtIanm82xE0+sF3rgHLxN0KnPi&#10;5mP3JIIfCIxE/VvYDrGYvuBxb5s8o5+vkLiYSZ4K3Vd1aABNfh6TYUul1XJ4zlb7XTr7DQAA//8D&#10;AFBLAwQUAAYACAAAACEAFnMSleAAAAAJAQAADwAAAGRycy9kb3ducmV2LnhtbEyPQUvDQBCF74L/&#10;YRnBm900aNKm2RQVPVgoxVbodZsds8HsbMhu2vjvHU96egzv8eZ75XpynTjjEFpPCuazBARS7U1L&#10;jYKPw+vdAkSImozuPKGCbwywrq6vSl0Yf6F3PO9jI7iEQqEV2Bj7QspQW3Q6zHyPxN6nH5yOfA6N&#10;NIO+cLnrZJokmXS6Jf5gdY/PFuuv/egUHLZPZpRmMm8v9Xazw6Pc2PudUrc30+MKRMQp/oXhF5/R&#10;oWKmkx/JBNEpyJYZb4kK8pSVA4v8IQdxUrCcpyCrUv5fUP0AAAD//wMAUEsBAi0AFAAGAAgAAAAh&#10;ALaDOJL+AAAA4QEAABMAAAAAAAAAAAAAAAAAAAAAAFtDb250ZW50X1R5cGVzXS54bWxQSwECLQAU&#10;AAYACAAAACEAOP0h/9YAAACUAQAACwAAAAAAAAAAAAAAAAAvAQAAX3JlbHMvLnJlbHNQSwECLQAU&#10;AAYACAAAACEAElaMP40CAACTBQAADgAAAAAAAAAAAAAAAAAuAgAAZHJzL2Uyb0RvYy54bWxQSwEC&#10;LQAUAAYACAAAACEAFnMSleAAAAAJAQAADwAAAAAAAAAAAAAAAADnBAAAZHJzL2Rvd25yZXYueG1s&#10;UEsFBgAAAAAEAAQA8wAAAPQFAAAAAA==&#10;" o:allowoverlap="f" fillcolor="white [3201]" stroked="f" strokeweight=".5pt">
              <v:textbox style="mso-fit-shape-to-text:t">
                <w:txbxContent>
                  <w:p w14:paraId="2D13FEB7" w14:textId="583852C2" w:rsidR="00244011" w:rsidRPr="00756E21" w:rsidRDefault="00BA0711" w:rsidP="00A118D8">
                    <w:pPr>
                      <w:pStyle w:val="Brdtext"/>
                      <w:jc w:val="left"/>
                    </w:pPr>
                    <w:sdt>
                      <w:sdtPr>
                        <w:alias w:val="NummerEtikett"/>
                        <w:tag w:val="NummerEtikett"/>
                        <w:id w:val="-432129898"/>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747461546"/>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28A0D92" w14:textId="77777777" w:rsidR="00244011" w:rsidRDefault="00244011" w:rsidP="00EE1584">
    <w:pPr>
      <w:pStyle w:val="Brdtext"/>
    </w:pP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105BC44" w14:textId="77777777" w:rsidR="00244011" w:rsidRDefault="00244011" w:rsidP="00664D04">
    <w:pPr>
      <w:pStyle w:val="Brdtext"/>
    </w:pPr>
    <w:r>
      <w:rPr>
        <w:noProof/>
        <w:lang w:eastAsia="sv-SE"/>
      </w:rPr>
      <mc:AlternateContent>
        <mc:Choice Requires="wps">
          <w:drawing>
            <wp:anchor distT="0" distB="0" distL="0" distR="0" simplePos="0" relativeHeight="25165875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4216B5" w14:textId="38719ADC" w:rsidR="00244011" w:rsidRDefault="00BA0711" w:rsidP="00664D04">
                          <w:pPr>
                            <w:pStyle w:val="Brdtext"/>
                            <w:jc w:val="left"/>
                          </w:pPr>
                          <w:sdt>
                            <w:sdtPr>
                              <w:alias w:val="NummerEtikett"/>
                              <w:tag w:val="NummerEtikett"/>
                              <w:id w:val="1826318449"/>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400038173"/>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p w14:paraId="641CEF4A" w14:textId="72A4F6B3" w:rsidR="00C7375F" w:rsidRPr="00C7375F" w:rsidRDefault="00BA0711"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E154A5">
                                <w:t>Bilaga</w:t>
                              </w:r>
                            </w:sdtContent>
                          </w:sdt>
                          <w:r w:rsidR="00E154A5">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E154A5">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4.85pt;width:89.85pt;height:9.6pt;z-index:251658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JkJv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HxO&#10;iWEae7QUbXBbLGAc4WmsL9BqYdEutJ+hxTYP9x4vY9WtdDr+sR6CegR6fwAXgxEenfJJjh2jhKMu&#10;H+dX44R+dvS2zocvAjSJQkkdNi9hynb3PuBL0HQwick8qLq6q5VKh0gYcaMc2TFstQrpjejxh5Uy&#10;pCnp5fnFKAU2EN27yMrEMCJRpk8XK+8qTFLYKxFtlPkmJEKWCn0lN+NcmEP+ZB2tJKZ6i2Nvf3zV&#10;W5y7OtAjZQYTDs66NuBS9WnGjpBVPwbIZGePgJ/UHcXQrtrElcnFwIAVVHskhoNusrzldzV27575&#10;8MQcjhI2HNdDeMSPVIDoQy9RsgH367X7aI8MRy0lDY5mSf3PLXOCEvXVIPev8skkznI6TC4+IpGI&#10;O9WsTjVmq28AKZHjIrI8idE+qEGUDvQzbpF5zIoqZjjmLmkYxJvQLQzcQlzM58kIp9eycG8WlsfQ&#10;EebIzWX7zJztCRyQ+g8wDDErXvC4s42e3s63AbmYSB6B7lDtG4CTn7jfb6m4Wk7Pyeq4S2e/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pJkJv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444216B5" w14:textId="38719ADC" w:rsidR="00244011" w:rsidRDefault="00BA0711" w:rsidP="00664D04">
                    <w:pPr>
                      <w:pStyle w:val="Brdtext"/>
                      <w:jc w:val="left"/>
                    </w:pPr>
                    <w:sdt>
                      <w:sdtPr>
                        <w:alias w:val="NummerEtikett"/>
                        <w:tag w:val="NummerEtikett"/>
                        <w:id w:val="1826318449"/>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400038173"/>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p w14:paraId="641CEF4A" w14:textId="72A4F6B3" w:rsidR="00C7375F" w:rsidRPr="00C7375F" w:rsidRDefault="00BA0711"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E154A5">
                          <w:t>Bilaga</w:t>
                        </w:r>
                      </w:sdtContent>
                    </w:sdt>
                    <w:r w:rsidR="00E154A5">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E154A5">
                          <w:t>1</w:t>
                        </w:r>
                      </w:sdtContent>
                    </w:sdt>
                  </w:p>
                </w:txbxContent>
              </v:textbox>
              <w10:wrap type="square" anchorx="page" anchory="page"/>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5F27772" w14:textId="77777777" w:rsidR="00244011" w:rsidRDefault="00244011" w:rsidP="00EE1584">
    <w:pPr>
      <w:pStyle w:val="Brdtext"/>
    </w:pPr>
    <w:r>
      <w:rPr>
        <w:noProof/>
        <w:lang w:eastAsia="sv-SE"/>
      </w:rPr>
      <mc:AlternateContent>
        <mc:Choice Requires="wps">
          <w:drawing>
            <wp:anchor distT="0" distB="0" distL="0" distR="0" simplePos="0" relativeHeight="25167616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EE099A" w14:textId="5A774704" w:rsidR="00244011" w:rsidRDefault="00BA0711" w:rsidP="00A118D8">
                          <w:pPr>
                            <w:pStyle w:val="Brdtext"/>
                            <w:jc w:val="left"/>
                          </w:pPr>
                          <w:sdt>
                            <w:sdtPr>
                              <w:alias w:val="NummerEtikett"/>
                              <w:tag w:val="NummerEtikett"/>
                              <w:id w:val="1004939600"/>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935556754"/>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p w14:paraId="0F4FBBBC" w14:textId="7C330CAC" w:rsidR="00C7375F" w:rsidRPr="00C7375F" w:rsidRDefault="00BA0711"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E154A5">
                                <w:t>Bilaga</w:t>
                              </w:r>
                            </w:sdtContent>
                          </w:sdt>
                          <w:r w:rsidR="00E154A5">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E154A5">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15pt;margin-top:35.45pt;width:89.85pt;height:9.6pt;z-index:2516761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n/s/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Dym&#10;xDCNPVqKNrgtFnAe4WmsL9BqYdEutJ+hxTYP9x4vY9WtdDr+sR6CegR6fwAXgxEenfJJjh2jhKMu&#10;H+dX44R+dvS2zocvAjSJQkkdNi9hynb3PuBL0HQwick8qLq6q5VKh0gYcaMc2TFstQrpjejxh5Uy&#10;pCnp5fnFKAU2EN27yMrEMCJRpk8XK+8qTFLYKxFtlPkmJEKWCn0lN+NcmEP+ZB2tJKZ6i2Nvf3zV&#10;W5y7OtAjZQYTDs66NuBS9WnGjpBVPwbIZGePgJ/UHcXQrtrElcnlwIAVVHskhoNusrzldzV27575&#10;8MQcjhI2HNdDeMSPVIDoQy9RsgH367X7aI8MRy0lDY5mSf3PLXOCEvXVIPev8skkznI6TC4+IpGI&#10;O9WsTjVmq28AKZHjIrI8idE+qEGUDvQzbpF5zIoqZjjmLmkYxJvQLQzcQlzM58kIp9eycG8WlsfQ&#10;EebIzWX7zJztCRyQ+g8wDDErXvC4s42e3s63AbmYSB6B7lDtG4CTn7jfb6m4Wk7Pyeq4S2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9n/s/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43EE099A" w14:textId="5A774704" w:rsidR="00244011" w:rsidRDefault="00BA0711" w:rsidP="00A118D8">
                    <w:pPr>
                      <w:pStyle w:val="Brdtext"/>
                      <w:jc w:val="left"/>
                    </w:pPr>
                    <w:sdt>
                      <w:sdtPr>
                        <w:alias w:val="NummerEtikett"/>
                        <w:tag w:val="NummerEtikett"/>
                        <w:id w:val="1004939600"/>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935556754"/>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p w14:paraId="0F4FBBBC" w14:textId="7C330CAC" w:rsidR="00C7375F" w:rsidRPr="00C7375F" w:rsidRDefault="00BA0711"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E154A5">
                          <w:t>Bilaga</w:t>
                        </w:r>
                      </w:sdtContent>
                    </w:sdt>
                    <w:r w:rsidR="00E154A5">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E154A5">
                          <w:t>1</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91B3C94" w14:textId="77777777" w:rsidR="00244011" w:rsidRDefault="00244011" w:rsidP="00EE1584">
    <w:pPr>
      <w:pStyle w:val="Brdtext"/>
    </w:pP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A884EBF" w14:textId="77777777" w:rsidR="00244011" w:rsidRDefault="00244011" w:rsidP="00664D04">
    <w:pPr>
      <w:pStyle w:val="Brdtext"/>
    </w:pPr>
    <w:r>
      <w:rPr>
        <w:noProof/>
        <w:lang w:eastAsia="sv-SE"/>
      </w:rPr>
      <mc:AlternateContent>
        <mc:Choice Requires="wps">
          <w:drawing>
            <wp:anchor distT="0" distB="0" distL="0" distR="0" simplePos="0" relativeHeight="25165977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0CABCF" w14:textId="7EED8B9A" w:rsidR="00244011" w:rsidRDefault="00BA0711" w:rsidP="00664D04">
                          <w:pPr>
                            <w:pStyle w:val="Brdtext"/>
                            <w:jc w:val="left"/>
                          </w:pPr>
                          <w:sdt>
                            <w:sdtPr>
                              <w:alias w:val="NummerEtikett"/>
                              <w:tag w:val="NummerEtikett"/>
                              <w:id w:val="-699403337"/>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294028639"/>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p w14:paraId="7AFC1C7B" w14:textId="30915CEE" w:rsidR="00C7375F" w:rsidRPr="00C7375F" w:rsidRDefault="00BA0711" w:rsidP="00C7375F">
                          <w:pPr>
                            <w:pStyle w:val="Brdtext"/>
                          </w:pPr>
                          <w:sdt>
                            <w:sdtPr>
                              <w:alias w:val="BilageEtikett"/>
                              <w:tag w:val="BilageEtikett"/>
                              <w:id w:val="1773825026"/>
                              <w:lock w:val="sdtContentLocked"/>
                              <w:dataBinding w:prefixMappings="xmlns:ns0='http://rkdhs/mallar/lagstiftning/Prop/Prop.xsd'" w:xpath="/ns0:dokumentvärden[1]/ns0:bilagor[1]/ns0:bilaga[2]/@bilageetikett" w:storeItemID="{068625C3-B546-44A5-B525-B7CC092E5AD6}"/>
                              <w:text/>
                            </w:sdtPr>
                            <w:sdtEndPr/>
                            <w:sdtContent>
                              <w:r w:rsidR="00E154A5">
                                <w:t>Bilaga</w:t>
                              </w:r>
                            </w:sdtContent>
                          </w:sdt>
                          <w:r w:rsidR="00E154A5">
                            <w:t xml:space="preserve"> </w:t>
                          </w:r>
                          <w:sdt>
                            <w:sdtPr>
                              <w:alias w:val="BilageNummer"/>
                              <w:tag w:val="BilageNummer"/>
                              <w:id w:val="-493105340"/>
                              <w:lock w:val="sdtContentLocked"/>
                              <w:dataBinding w:prefixMappings="xmlns:ns0='http://rkdhs/mallar/lagstiftning/Prop/Prop.xsd'" w:xpath="/ns0:dokumentvärden[1]/ns0:bilagor[1]/ns0:bilaga[2]/@bilagenummer" w:storeItemID="{068625C3-B546-44A5-B525-B7CC092E5AD6}"/>
                              <w:text/>
                            </w:sdtPr>
                            <w:sdtEndPr/>
                            <w:sdtContent>
                              <w:r w:rsidR="00E154A5">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4.85pt;width:89.85pt;height:9.6pt;z-index:251659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FqFQjwIAAJM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4&#10;mBLDNHr0ILroVyhgnOBpXZjC6t7BLnZfbIc2b+8DLlPVnfQ6/VEPgR5Ab3bgIhjhyamclOgYJRy6&#10;clyejjP6xd7b+RC/CqtJEirq0byMKVtfh4iXwHRrkpIFq5r6qlEqHxJhxIXyZM3QahXzG+Hxh5Uy&#10;pK3oycfjUQ5sbHLvIyuTwohMmSFdqryvMEtxo0SyUea7kIAsF/pKbsa5MLv82TpZSaR6i+Ngv3/V&#10;W5z7OuCRM1sTd866Mdbn6vOM7SGrf24hk709AD+oO4mxW3SZK8BvYMbC1hsQw9t+soLjVw26d81C&#10;vGMeo4SGYz3EW3ykskDfDhIlS+t/v3af7MFwaClpMZoVDb9WzAtK1DcD7p+Wk0ma5XyYHH8CkYg/&#10;1CwONWalLywoUWIROZ7FZB/VVpTe6kdskXnKChUzHLkrGrfiRewXBrYQF/N5NsL0Ohavzb3jKXSC&#10;OXHzoXtk3g0EjqD+jd0OMZu+4HFvmzyDm68iuJhJnoDuUR0agMnP3B+2VFoth+dstd+ls2c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MQWoVC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720CABCF" w14:textId="7EED8B9A" w:rsidR="00244011" w:rsidRDefault="00BA0711" w:rsidP="00664D04">
                    <w:pPr>
                      <w:pStyle w:val="Brdtext"/>
                      <w:jc w:val="left"/>
                    </w:pPr>
                    <w:sdt>
                      <w:sdtPr>
                        <w:alias w:val="NummerEtikett"/>
                        <w:tag w:val="NummerEtikett"/>
                        <w:id w:val="-699403337"/>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294028639"/>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p w14:paraId="7AFC1C7B" w14:textId="30915CEE" w:rsidR="00C7375F" w:rsidRPr="00C7375F" w:rsidRDefault="00BA0711" w:rsidP="00C7375F">
                    <w:pPr>
                      <w:pStyle w:val="Brdtext"/>
                    </w:pPr>
                    <w:sdt>
                      <w:sdtPr>
                        <w:alias w:val="BilageEtikett"/>
                        <w:tag w:val="BilageEtikett"/>
                        <w:id w:val="1773825026"/>
                        <w:lock w:val="sdtContentLocked"/>
                        <w:dataBinding w:prefixMappings="xmlns:ns0='http://rkdhs/mallar/lagstiftning/Prop/Prop.xsd'" w:xpath="/ns0:dokumentvärden[1]/ns0:bilagor[1]/ns0:bilaga[2]/@bilageetikett" w:storeItemID="{068625C3-B546-44A5-B525-B7CC092E5AD6}"/>
                        <w:text/>
                      </w:sdtPr>
                      <w:sdtEndPr/>
                      <w:sdtContent>
                        <w:r w:rsidR="00E154A5">
                          <w:t>Bilaga</w:t>
                        </w:r>
                      </w:sdtContent>
                    </w:sdt>
                    <w:r w:rsidR="00E154A5">
                      <w:t xml:space="preserve"> </w:t>
                    </w:r>
                    <w:sdt>
                      <w:sdtPr>
                        <w:alias w:val="BilageNummer"/>
                        <w:tag w:val="BilageNummer"/>
                        <w:id w:val="-493105340"/>
                        <w:lock w:val="sdtContentLocked"/>
                        <w:dataBinding w:prefixMappings="xmlns:ns0='http://rkdhs/mallar/lagstiftning/Prop/Prop.xsd'" w:xpath="/ns0:dokumentvärden[1]/ns0:bilagor[1]/ns0:bilaga[2]/@bilagenummer" w:storeItemID="{068625C3-B546-44A5-B525-B7CC092E5AD6}"/>
                        <w:text/>
                      </w:sdtPr>
                      <w:sdtEndPr/>
                      <w:sdtContent>
                        <w:r w:rsidR="00E154A5">
                          <w:t>2</w:t>
                        </w:r>
                      </w:sdtContent>
                    </w:sdt>
                  </w:p>
                </w:txbxContent>
              </v:textbox>
              <w10:wrap type="square" anchorx="page" anchory="page"/>
            </v:shape>
          </w:pict>
        </mc:Fallback>
      </mc:AlternateContent>
    </w: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F128E9D" w14:textId="77777777" w:rsidR="00244011" w:rsidRDefault="00244011" w:rsidP="00EE1584">
    <w:pPr>
      <w:pStyle w:val="Brdtext"/>
    </w:pPr>
    <w:r>
      <w:rPr>
        <w:noProof/>
        <w:lang w:eastAsia="sv-SE"/>
      </w:rPr>
      <mc:AlternateContent>
        <mc:Choice Requires="wps">
          <w:drawing>
            <wp:anchor distT="0" distB="0" distL="0" distR="0" simplePos="0" relativeHeight="25167718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CF6483" w14:textId="10BC99BE" w:rsidR="00244011" w:rsidRDefault="00BA0711" w:rsidP="00A118D8">
                          <w:pPr>
                            <w:pStyle w:val="Brdtext"/>
                            <w:jc w:val="left"/>
                          </w:pPr>
                          <w:sdt>
                            <w:sdtPr>
                              <w:alias w:val="NummerEtikett"/>
                              <w:tag w:val="NummerEtikett"/>
                              <w:id w:val="-1700850762"/>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1988276761"/>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p w14:paraId="5CF3983D" w14:textId="7E854C2E" w:rsidR="00C7375F" w:rsidRPr="00C7375F" w:rsidRDefault="00BA0711" w:rsidP="00C7375F">
                          <w:pPr>
                            <w:pStyle w:val="Brdtext"/>
                          </w:pPr>
                          <w:sdt>
                            <w:sdtPr>
                              <w:alias w:val="BilageEtikett"/>
                              <w:tag w:val="BilageEtikett"/>
                              <w:id w:val="273213165"/>
                              <w:lock w:val="sdtContentLocked"/>
                              <w:dataBinding w:prefixMappings="xmlns:ns0='http://rkdhs/mallar/lagstiftning/Prop/Prop.xsd'" w:xpath="/ns0:dokumentvärden[1]/ns0:bilagor[1]/ns0:bilaga[2]/@bilageetikett" w:storeItemID="{068625C3-B546-44A5-B525-B7CC092E5AD6}"/>
                              <w:text/>
                            </w:sdtPr>
                            <w:sdtEndPr/>
                            <w:sdtContent>
                              <w:r w:rsidR="00E154A5">
                                <w:t>Bilaga</w:t>
                              </w:r>
                            </w:sdtContent>
                          </w:sdt>
                          <w:r w:rsidR="00E154A5">
                            <w:t xml:space="preserve"> </w:t>
                          </w:r>
                          <w:sdt>
                            <w:sdtPr>
                              <w:alias w:val="BilageNummer"/>
                              <w:tag w:val="BilageNummer"/>
                              <w:id w:val="2067531889"/>
                              <w:lock w:val="sdtContentLocked"/>
                              <w:dataBinding w:prefixMappings="xmlns:ns0='http://rkdhs/mallar/lagstiftning/Prop/Prop.xsd'" w:xpath="/ns0:dokumentvärden[1]/ns0:bilagor[1]/ns0:bilaga[2]/@bilagenummer" w:storeItemID="{068625C3-B546-44A5-B525-B7CC092E5AD6}"/>
                              <w:text/>
                            </w:sdtPr>
                            <w:sdtEndPr/>
                            <w:sdtContent>
                              <w:r w:rsidR="00E154A5">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15pt;margin-top:35.45pt;width:89.85pt;height:9.6pt;z-index:2516771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zfZx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HjC&#10;mROWevSoOgwrKuA4wdP6OCWrB0922H2Gjtq8vY90marudLDpT/Uw0hPQmx24FIzJ5FROSuoYZ5J0&#10;5bg8G2f0i723DxG/KLAsCRUP1LyMqVjfRKSXkOnWJCWLYJr6ujEmHxJh1KUJbC2o1QbzG8njDyvj&#10;WFvx0+OTUQ7sILn3kY1LYVSmzJAuVd5XmCXcGJVsjPumNEGWC30lt5BSuV3+bJ2sNKV6i+Ngv3/V&#10;W5z7OsgjZwaHO2fbOAi5+jxje8jqH1vIdG9PgB/UnUTsFl3mysmOAQuoN0SMAP1kRS+vG+rejYh4&#10;LwKNEjWc1gPe0UcbIPRhkDhbQvj12n2yJ4aTlrOWRrPi8edKBMWZ+eqI+2flZJJmOR8mJx+JSCwc&#10;ahaHGreyl0CUKGkReZnFZI9mK+oA9om2yDxlJZVwknJXHLfiJfYLg7aQVPN5NqLp9QJv3IOXKXSC&#10;OXHzsXsSwQ8ERqL+LWyHWExf8Li3TZ7Rz1dIXMwkT0D3qA4NoMnP3B+2VFoth+dstd+ls98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C/N9nG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36CF6483" w14:textId="10BC99BE" w:rsidR="00244011" w:rsidRDefault="00BA0711" w:rsidP="00A118D8">
                    <w:pPr>
                      <w:pStyle w:val="Brdtext"/>
                      <w:jc w:val="left"/>
                    </w:pPr>
                    <w:sdt>
                      <w:sdtPr>
                        <w:alias w:val="NummerEtikett"/>
                        <w:tag w:val="NummerEtikett"/>
                        <w:id w:val="-1700850762"/>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1988276761"/>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p w14:paraId="5CF3983D" w14:textId="7E854C2E" w:rsidR="00C7375F" w:rsidRPr="00C7375F" w:rsidRDefault="00BA0711" w:rsidP="00C7375F">
                    <w:pPr>
                      <w:pStyle w:val="Brdtext"/>
                    </w:pPr>
                    <w:sdt>
                      <w:sdtPr>
                        <w:alias w:val="BilageEtikett"/>
                        <w:tag w:val="BilageEtikett"/>
                        <w:id w:val="273213165"/>
                        <w:lock w:val="sdtContentLocked"/>
                        <w:dataBinding w:prefixMappings="xmlns:ns0='http://rkdhs/mallar/lagstiftning/Prop/Prop.xsd'" w:xpath="/ns0:dokumentvärden[1]/ns0:bilagor[1]/ns0:bilaga[2]/@bilageetikett" w:storeItemID="{068625C3-B546-44A5-B525-B7CC092E5AD6}"/>
                        <w:text/>
                      </w:sdtPr>
                      <w:sdtEndPr/>
                      <w:sdtContent>
                        <w:r w:rsidR="00E154A5">
                          <w:t>Bilaga</w:t>
                        </w:r>
                      </w:sdtContent>
                    </w:sdt>
                    <w:r w:rsidR="00E154A5">
                      <w:t xml:space="preserve"> </w:t>
                    </w:r>
                    <w:sdt>
                      <w:sdtPr>
                        <w:alias w:val="BilageNummer"/>
                        <w:tag w:val="BilageNummer"/>
                        <w:id w:val="2067531889"/>
                        <w:lock w:val="sdtContentLocked"/>
                        <w:dataBinding w:prefixMappings="xmlns:ns0='http://rkdhs/mallar/lagstiftning/Prop/Prop.xsd'" w:xpath="/ns0:dokumentvärden[1]/ns0:bilagor[1]/ns0:bilaga[2]/@bilagenummer" w:storeItemID="{068625C3-B546-44A5-B525-B7CC092E5AD6}"/>
                        <w:text/>
                      </w:sdtPr>
                      <w:sdtEndPr/>
                      <w:sdtContent>
                        <w:r w:rsidR="00E154A5">
                          <w:t>2</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01EBE3C" w14:textId="77777777" w:rsidR="00244011" w:rsidRDefault="00244011" w:rsidP="00EE1584">
    <w:pPr>
      <w:pStyle w:val="Brdtext"/>
    </w:pP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650093C" w14:textId="77777777" w:rsidR="00244011" w:rsidRDefault="00244011" w:rsidP="00664D04">
    <w:pPr>
      <w:pStyle w:val="Brdtext"/>
    </w:pPr>
    <w:r>
      <w:rPr>
        <w:noProof/>
        <w:lang w:eastAsia="sv-SE"/>
      </w:rPr>
      <mc:AlternateContent>
        <mc:Choice Requires="wps">
          <w:drawing>
            <wp:anchor distT="0" distB="0" distL="0" distR="0" simplePos="0" relativeHeight="25166080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87F281" w14:textId="1ED6CF77" w:rsidR="00244011" w:rsidRDefault="00BA0711" w:rsidP="00664D04">
                          <w:pPr>
                            <w:pStyle w:val="Brdtext"/>
                            <w:jc w:val="left"/>
                          </w:pPr>
                          <w:sdt>
                            <w:sdtPr>
                              <w:alias w:val="NummerEtikett"/>
                              <w:tag w:val="NummerEtikett"/>
                              <w:id w:val="-1663225186"/>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916982951"/>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p w14:paraId="537F5015" w14:textId="0C782F08" w:rsidR="00C7375F" w:rsidRPr="00C7375F" w:rsidRDefault="00BA0711" w:rsidP="00C7375F">
                          <w:pPr>
                            <w:pStyle w:val="Brdtext"/>
                          </w:pPr>
                          <w:sdt>
                            <w:sdtPr>
                              <w:alias w:val="BilageEtikett"/>
                              <w:tag w:val="BilageEtikett"/>
                              <w:id w:val="-1403054392"/>
                              <w:lock w:val="sdtContentLocked"/>
                              <w:dataBinding w:prefixMappings="xmlns:ns0='http://rkdhs/mallar/lagstiftning/Prop/Prop.xsd'" w:xpath="/ns0:dokumentvärden[1]/ns0:bilagor[1]/ns0:bilaga[3]/@bilageetikett" w:storeItemID="{068625C3-B546-44A5-B525-B7CC092E5AD6}"/>
                              <w:text/>
                            </w:sdtPr>
                            <w:sdtEndPr/>
                            <w:sdtContent>
                              <w:r w:rsidR="00E154A5">
                                <w:t>Bilaga</w:t>
                              </w:r>
                            </w:sdtContent>
                          </w:sdt>
                          <w:r w:rsidR="00E154A5">
                            <w:t xml:space="preserve"> </w:t>
                          </w:r>
                          <w:sdt>
                            <w:sdtPr>
                              <w:alias w:val="BilageNummer"/>
                              <w:tag w:val="BilageNummer"/>
                              <w:id w:val="834183958"/>
                              <w:lock w:val="sdtContentLocked"/>
                              <w:dataBinding w:prefixMappings="xmlns:ns0='http://rkdhs/mallar/lagstiftning/Prop/Prop.xsd'" w:xpath="/ns0:dokumentvärden[1]/ns0:bilagor[1]/ns0:bilaga[3]/@bilagenummer" w:storeItemID="{068625C3-B546-44A5-B525-B7CC092E5AD6}"/>
                              <w:text/>
                            </w:sdtPr>
                            <w:sdtEndPr/>
                            <w:sdtContent>
                              <w:r w:rsidR="00E154A5">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4.85pt;width:89.85pt;height:9.6pt;z-index:251660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vTghkAIAAJMFAAAOAAAAZHJzL2Uyb0RvYy54bWysVN9v2jAQfp+0/8Hy+whh0K6ooWJUTJOq&#10;thqd+mwcG6LZPs82JOyv39lJgHV96bSX5Oz75fvuu7u+abQie+F8Baag+WBIiTAcyspsCvr9afnh&#10;EyU+MFMyBUYU9CA8vZm9f3dd26kYwRZUKRzBIMZPa1vQbQh2mmWeb4VmfgBWGFRKcJoFPLpNVjpW&#10;Y3StstFweJHV4ErrgAvv8fa2VdJZii+l4OFBSi8CUQXFt4X0dem7jt9sds2mG8fstuLdM9g/vEKz&#10;ymDSY6hbFhjZueqvULriDjzIMOCgM5Cy4iLVgNXkwxfVrLbMilQLguPtESb//8Ly+/2jI1VZ0NEl&#10;JYZp7NGTaILbYQGjCE9t/RStVhbtQvMZGmxzf+/xMlbdSKfjH+shqEegD0dwMRjh0Skf59gxSjjq&#10;8lF+NUroZydv63z4IkCTKBTUYfMSpmx/5wO+BE17k5jMg6rKZaVUOkTCiIVyZM+w1SqkN6LHH1bK&#10;kLqgFx8nwxTYQHRvIysTw4hEmS5drLytMEnhoES0UeabkAhZKvSV3IxzYY75k3W0kpjqLY6d/elV&#10;b3Fu60CPlBlMODrryoBL1acZO0FW/ughk609An5WdxRDs24SVyaTngFrKA9IDAftZHnLlxV27475&#10;8MgcjhI2HNdDeMCPVIDoQydRsgX367X7aI8MRy0lNY5mQf3PHXOCEvXVIPev8vE4znI6jCeXSCTi&#10;zjXrc43Z6QUgJXJcRJYnMdoH1YvSgX7GLTKPWVHFDMfcBQ29uAjtwsAtxMV8noxwei0Ld2ZleQwd&#10;YY7cfGqembMdgQNS/x76IWbTFzxubaOnt/NdQC4mkkegW1S7BuDkJ+53WyqulvNzsjrt0tlv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UvTgh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6487F281" w14:textId="1ED6CF77" w:rsidR="00244011" w:rsidRDefault="00BA0711" w:rsidP="00664D04">
                    <w:pPr>
                      <w:pStyle w:val="Brdtext"/>
                      <w:jc w:val="left"/>
                    </w:pPr>
                    <w:sdt>
                      <w:sdtPr>
                        <w:alias w:val="NummerEtikett"/>
                        <w:tag w:val="NummerEtikett"/>
                        <w:id w:val="-1663225186"/>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916982951"/>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p w14:paraId="537F5015" w14:textId="0C782F08" w:rsidR="00C7375F" w:rsidRPr="00C7375F" w:rsidRDefault="00BA0711" w:rsidP="00C7375F">
                    <w:pPr>
                      <w:pStyle w:val="Brdtext"/>
                    </w:pPr>
                    <w:sdt>
                      <w:sdtPr>
                        <w:alias w:val="BilageEtikett"/>
                        <w:tag w:val="BilageEtikett"/>
                        <w:id w:val="-1403054392"/>
                        <w:lock w:val="sdtContentLocked"/>
                        <w:dataBinding w:prefixMappings="xmlns:ns0='http://rkdhs/mallar/lagstiftning/Prop/Prop.xsd'" w:xpath="/ns0:dokumentvärden[1]/ns0:bilagor[1]/ns0:bilaga[3]/@bilageetikett" w:storeItemID="{068625C3-B546-44A5-B525-B7CC092E5AD6}"/>
                        <w:text/>
                      </w:sdtPr>
                      <w:sdtEndPr/>
                      <w:sdtContent>
                        <w:r w:rsidR="00E154A5">
                          <w:t>Bilaga</w:t>
                        </w:r>
                      </w:sdtContent>
                    </w:sdt>
                    <w:r w:rsidR="00E154A5">
                      <w:t xml:space="preserve"> </w:t>
                    </w:r>
                    <w:sdt>
                      <w:sdtPr>
                        <w:alias w:val="BilageNummer"/>
                        <w:tag w:val="BilageNummer"/>
                        <w:id w:val="834183958"/>
                        <w:lock w:val="sdtContentLocked"/>
                        <w:dataBinding w:prefixMappings="xmlns:ns0='http://rkdhs/mallar/lagstiftning/Prop/Prop.xsd'" w:xpath="/ns0:dokumentvärden[1]/ns0:bilagor[1]/ns0:bilaga[3]/@bilagenummer" w:storeItemID="{068625C3-B546-44A5-B525-B7CC092E5AD6}"/>
                        <w:text/>
                      </w:sdtPr>
                      <w:sdtEndPr/>
                      <w:sdtContent>
                        <w:r w:rsidR="00E154A5">
                          <w:t>3</w:t>
                        </w:r>
                      </w:sdtContent>
                    </w:sdt>
                  </w:p>
                </w:txbxContent>
              </v:textbox>
              <w10:wrap type="square" anchorx="page" anchory="page"/>
            </v:shape>
          </w:pict>
        </mc:Fallback>
      </mc:AlternateContent>
    </w: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D358065" w14:textId="77777777" w:rsidR="00244011" w:rsidRDefault="00244011" w:rsidP="00EE1584">
    <w:pPr>
      <w:pStyle w:val="Brdtext"/>
    </w:pPr>
    <w:r>
      <w:rPr>
        <w:noProof/>
        <w:lang w:eastAsia="sv-SE"/>
      </w:rPr>
      <mc:AlternateContent>
        <mc:Choice Requires="wps">
          <w:drawing>
            <wp:anchor distT="0" distB="0" distL="0" distR="0" simplePos="0" relativeHeight="25167820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81DE8F" w14:textId="3F603898" w:rsidR="00244011" w:rsidRDefault="00BA0711" w:rsidP="00A118D8">
                          <w:pPr>
                            <w:pStyle w:val="Brdtext"/>
                            <w:jc w:val="left"/>
                          </w:pPr>
                          <w:sdt>
                            <w:sdtPr>
                              <w:alias w:val="NummerEtikett"/>
                              <w:tag w:val="NummerEtikett"/>
                              <w:id w:val="-561561297"/>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214714703"/>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p w14:paraId="584B2817" w14:textId="2DE85410" w:rsidR="00C7375F" w:rsidRPr="00C7375F" w:rsidRDefault="00BA0711" w:rsidP="00C7375F">
                          <w:pPr>
                            <w:pStyle w:val="Brdtext"/>
                          </w:pPr>
                          <w:sdt>
                            <w:sdtPr>
                              <w:alias w:val="BilageEtikett"/>
                              <w:tag w:val="BilageEtikett"/>
                              <w:id w:val="-1399192564"/>
                              <w:lock w:val="sdtContentLocked"/>
                              <w:dataBinding w:prefixMappings="xmlns:ns0='http://rkdhs/mallar/lagstiftning/Prop/Prop.xsd'" w:xpath="/ns0:dokumentvärden[1]/ns0:bilagor[1]/ns0:bilaga[3]/@bilageetikett" w:storeItemID="{068625C3-B546-44A5-B525-B7CC092E5AD6}"/>
                              <w:text/>
                            </w:sdtPr>
                            <w:sdtEndPr/>
                            <w:sdtContent>
                              <w:r w:rsidR="00E154A5">
                                <w:t>Bilaga</w:t>
                              </w:r>
                            </w:sdtContent>
                          </w:sdt>
                          <w:r w:rsidR="00E154A5">
                            <w:t xml:space="preserve"> </w:t>
                          </w:r>
                          <w:sdt>
                            <w:sdtPr>
                              <w:alias w:val="BilageNummer"/>
                              <w:tag w:val="BilageNummer"/>
                              <w:id w:val="-2000794358"/>
                              <w:lock w:val="sdtContentLocked"/>
                              <w:dataBinding w:prefixMappings="xmlns:ns0='http://rkdhs/mallar/lagstiftning/Prop/Prop.xsd'" w:xpath="/ns0:dokumentvärden[1]/ns0:bilagor[1]/ns0:bilaga[3]/@bilagenummer" w:storeItemID="{068625C3-B546-44A5-B525-B7CC092E5AD6}"/>
                              <w:text/>
                            </w:sdtPr>
                            <w:sdtEndPr/>
                            <w:sdtContent>
                              <w:r w:rsidR="00E154A5">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15pt;margin-top:35.45pt;width:89.85pt;height:9.6pt;z-index:2516782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BIFxkAIAAJMFAAAOAAAAZHJzL2Uyb0RvYy54bWysVN9v2jAQfp+0/8Hy+xpCga2IULFWnSah&#10;thpMfTaOXaLZPs82JOyv39lJgHV96bSX5Oz75fvuu5tdN1qRvXC+AlPQ/GJAiTAcyso8F/T7+u7D&#10;J0p8YKZkCowo6EF4ej1//25W26kYwhZUKRzBIMZPa1vQbQh2mmWeb4Vm/gKsMKiU4DQLeHTPWelY&#10;jdG1yoaDwSSrwZXWARfe4+1tq6TzFF9KwcODlF4EogqKbwvp69J3E7/ZfMamz47ZbcW7Z7B/eIVm&#10;lcGkx1C3LDCyc9VfoXTFHXiQ4YKDzkDKiotUA1aTD15Us9oyK1ItCI63R5j8/wvL7/ePjlRlQYcT&#10;SgzT2KO1aILbYQGXEZ7a+ilarSzaheYzNNjm/t7jZay6kU7HP9ZDUI9AH47gYjDCo1M+yrFjlHDU&#10;5cP8apjQz07e1vnwRYAmUSiow+YlTNl+6QO+BE17k5jMg6rKu0qpdIiEETfKkT3DVquQ3ogef1gp&#10;Q+qCTi7HgxTYQHRvIysTw4hEmS5drLytMEnhoES0UeabkAhZKvSV3IxzYY75k3W0kpjqLY6d/elV&#10;b3Fu60CPlBlMODrryoBL1acZO0FW/ughk609An5WdxRDs2kSV8aTngEbKA9IDAftZHnL7yrs3pL5&#10;8MgcjhI2HNdDeMCPVIDoQydRsgX367X7aI8MRy0lNY5mQf3PHXOCEvXVIPev8tEoznI6jMYfkUjE&#10;nWs25xqz0zeAlMhxEVmexGgfVC9KB/oJt8giZkUVMxxzFzT04k1oFwZuIS4Wi2SE02tZWJqV5TF0&#10;hDlyc908MWc7Agek/j30Q8ymL3jc2kZPbxe7gFxMJI9At6h2DcDJT9zvtlRcLefnZHXa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ABIFx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681DE8F" w14:textId="3F603898" w:rsidR="00244011" w:rsidRDefault="00BA0711" w:rsidP="00A118D8">
                    <w:pPr>
                      <w:pStyle w:val="Brdtext"/>
                      <w:jc w:val="left"/>
                    </w:pPr>
                    <w:sdt>
                      <w:sdtPr>
                        <w:alias w:val="NummerEtikett"/>
                        <w:tag w:val="NummerEtikett"/>
                        <w:id w:val="-561561297"/>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214714703"/>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p w14:paraId="584B2817" w14:textId="2DE85410" w:rsidR="00C7375F" w:rsidRPr="00C7375F" w:rsidRDefault="00BA0711" w:rsidP="00C7375F">
                    <w:pPr>
                      <w:pStyle w:val="Brdtext"/>
                    </w:pPr>
                    <w:sdt>
                      <w:sdtPr>
                        <w:alias w:val="BilageEtikett"/>
                        <w:tag w:val="BilageEtikett"/>
                        <w:id w:val="-1399192564"/>
                        <w:lock w:val="sdtContentLocked"/>
                        <w:dataBinding w:prefixMappings="xmlns:ns0='http://rkdhs/mallar/lagstiftning/Prop/Prop.xsd'" w:xpath="/ns0:dokumentvärden[1]/ns0:bilagor[1]/ns0:bilaga[3]/@bilageetikett" w:storeItemID="{068625C3-B546-44A5-B525-B7CC092E5AD6}"/>
                        <w:text/>
                      </w:sdtPr>
                      <w:sdtEndPr/>
                      <w:sdtContent>
                        <w:r w:rsidR="00E154A5">
                          <w:t>Bilaga</w:t>
                        </w:r>
                      </w:sdtContent>
                    </w:sdt>
                    <w:r w:rsidR="00E154A5">
                      <w:t xml:space="preserve"> </w:t>
                    </w:r>
                    <w:sdt>
                      <w:sdtPr>
                        <w:alias w:val="BilageNummer"/>
                        <w:tag w:val="BilageNummer"/>
                        <w:id w:val="-2000794358"/>
                        <w:lock w:val="sdtContentLocked"/>
                        <w:dataBinding w:prefixMappings="xmlns:ns0='http://rkdhs/mallar/lagstiftning/Prop/Prop.xsd'" w:xpath="/ns0:dokumentvärden[1]/ns0:bilagor[1]/ns0:bilaga[3]/@bilagenummer" w:storeItemID="{068625C3-B546-44A5-B525-B7CC092E5AD6}"/>
                        <w:text/>
                      </w:sdtPr>
                      <w:sdtEndPr/>
                      <w:sdtContent>
                        <w:r w:rsidR="00E154A5">
                          <w:t>3</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C7178E3" w14:textId="77777777" w:rsidR="00244011" w:rsidRDefault="00244011" w:rsidP="00EE1584">
    <w:pPr>
      <w:pStyle w:val="Brdtext"/>
    </w:pP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D8694CE" w14:textId="77777777" w:rsidR="00244011" w:rsidRDefault="00244011" w:rsidP="00664D04">
    <w:pPr>
      <w:pStyle w:val="Brdtext"/>
    </w:pPr>
    <w:r>
      <w:rPr>
        <w:noProof/>
        <w:lang w:eastAsia="sv-SE"/>
      </w:rPr>
      <mc:AlternateContent>
        <mc:Choice Requires="wps">
          <w:drawing>
            <wp:anchor distT="0" distB="0" distL="0" distR="0" simplePos="0" relativeHeight="25166182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34C6C8" w14:textId="543ACC96" w:rsidR="00244011" w:rsidRDefault="00BA0711" w:rsidP="00664D04">
                          <w:pPr>
                            <w:pStyle w:val="Brdtext"/>
                            <w:jc w:val="left"/>
                          </w:pPr>
                          <w:sdt>
                            <w:sdtPr>
                              <w:alias w:val="NummerEtikett"/>
                              <w:tag w:val="NummerEtikett"/>
                              <w:id w:val="-613126656"/>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1456985940"/>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p w14:paraId="13DAEA3C" w14:textId="30B551F6" w:rsidR="00C7375F" w:rsidRPr="00C7375F" w:rsidRDefault="00BA0711" w:rsidP="00C7375F">
                          <w:pPr>
                            <w:pStyle w:val="Brdtext"/>
                          </w:pPr>
                          <w:sdt>
                            <w:sdtPr>
                              <w:alias w:val="BilageEtikett"/>
                              <w:tag w:val="BilageEtikett"/>
                              <w:id w:val="-1599018160"/>
                              <w:lock w:val="sdtContentLocked"/>
                              <w:dataBinding w:prefixMappings="xmlns:ns0='http://rkdhs/mallar/lagstiftning/Prop/Prop.xsd'" w:xpath="/ns0:dokumentvärden[1]/ns0:bilagor[1]/ns0:bilaga[4]/@bilageetikett" w:storeItemID="{068625C3-B546-44A5-B525-B7CC092E5AD6}"/>
                              <w:text/>
                            </w:sdtPr>
                            <w:sdtEndPr/>
                            <w:sdtContent>
                              <w:r w:rsidR="00E154A5">
                                <w:t>Bilaga</w:t>
                              </w:r>
                            </w:sdtContent>
                          </w:sdt>
                          <w:r w:rsidR="00E154A5">
                            <w:t xml:space="preserve"> </w:t>
                          </w:r>
                          <w:sdt>
                            <w:sdtPr>
                              <w:alias w:val="BilageNummer"/>
                              <w:tag w:val="BilageNummer"/>
                              <w:id w:val="-753206939"/>
                              <w:lock w:val="sdtContentLocked"/>
                              <w:dataBinding w:prefixMappings="xmlns:ns0='http://rkdhs/mallar/lagstiftning/Prop/Prop.xsd'" w:xpath="/ns0:dokumentvärden[1]/ns0:bilagor[1]/ns0:bilaga[4]/@bilagenummer" w:storeItemID="{068625C3-B546-44A5-B525-B7CC092E5AD6}"/>
                              <w:text/>
                            </w:sdtPr>
                            <w:sdtEndPr/>
                            <w:sdtContent>
                              <w:r w:rsidR="00E154A5">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4.85pt;width:89.85pt;height:9.6pt;z-index:251661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uy6CjwIAAJMFAAAOAAAAZHJzL2Uyb0RvYy54bWysVE1v2zAMvQ/YfxB0Xx1nabcGdYqsRYcB&#10;RVusHXpWZKkxJokapcTOfn0p2flY10uHXWxKfCRF8pFn5501bK0wNOAqXh6NOFNOQt24p4r/eLj6&#10;8JmzEIWrhQGnKr5RgZ/P3r87a/1UjWEJplbIyIkL09ZXfBmjnxZFkEtlRTgCrxwpNaAVkY74VNQo&#10;WvJuTTEejU6KFrD2CFKFQLeXvZLPsn+tlYy3WgcVmak4vS3mL+bvIn2L2ZmYPqHwy0YOzxD/8Aor&#10;GkdBd64uRRRshc1frmwjEQLoeCTBFqB1I1XOgbIpRy+yuV8Kr3IuVJzgd2UK/8+tvFnfIWvqio9P&#10;OXPCUo8eVBdxRQmMU3laH6aEuveEi90X6KjN2/tAlynrTqNNf8qHkZ4KvdkVl5wxmYzKSUkd40yS&#10;rhyXp+Nc/WJv7THErwosS0LFkZqXayrW1yHSSwi6haRgAUxTXzXG5EMijLowyNaCWm1ifiNZ/IEy&#10;jrUVP/l4PMqOHSTz3rNxyY3KlBnCpcz7DLMUN0YljHHflaaS5URfiS2kVG4XP6MTSlOotxgO+P2r&#10;3mLc50EWOTK4uDO2jQPM2ecZ25es/rktme7xVPCDvJMYu0WXuXKSW5euFlBviBgI/WQFL68a6t61&#10;CPFOII0SNZzWQ7yljzZA1YdB4mwJ+Pu1+4QnhpOWs5ZGs+Lh10qg4sx8c8T903IySbOcD5PjT0Qk&#10;hoeaxaHGrewFECVKWkReZjHho9mKGsE+0haZp6ikEk5S7IrHrXgR+4VBW0iq+TyDaHq9iNfu3svk&#10;OpU5cfOhexToBwJHov4NbIdYTF/wuMcmy+Dnq0hczCTfV3VoAE1+5v6wpdJqOTxn1H6Xzp4B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IO7LoK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7234C6C8" w14:textId="543ACC96" w:rsidR="00244011" w:rsidRDefault="00BA0711" w:rsidP="00664D04">
                    <w:pPr>
                      <w:pStyle w:val="Brdtext"/>
                      <w:jc w:val="left"/>
                    </w:pPr>
                    <w:sdt>
                      <w:sdtPr>
                        <w:alias w:val="NummerEtikett"/>
                        <w:tag w:val="NummerEtikett"/>
                        <w:id w:val="-613126656"/>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1456985940"/>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p w14:paraId="13DAEA3C" w14:textId="30B551F6" w:rsidR="00C7375F" w:rsidRPr="00C7375F" w:rsidRDefault="00BA0711" w:rsidP="00C7375F">
                    <w:pPr>
                      <w:pStyle w:val="Brdtext"/>
                    </w:pPr>
                    <w:sdt>
                      <w:sdtPr>
                        <w:alias w:val="BilageEtikett"/>
                        <w:tag w:val="BilageEtikett"/>
                        <w:id w:val="-1599018160"/>
                        <w:lock w:val="sdtContentLocked"/>
                        <w:dataBinding w:prefixMappings="xmlns:ns0='http://rkdhs/mallar/lagstiftning/Prop/Prop.xsd'" w:xpath="/ns0:dokumentvärden[1]/ns0:bilagor[1]/ns0:bilaga[4]/@bilageetikett" w:storeItemID="{068625C3-B546-44A5-B525-B7CC092E5AD6}"/>
                        <w:text/>
                      </w:sdtPr>
                      <w:sdtEndPr/>
                      <w:sdtContent>
                        <w:r w:rsidR="00E154A5">
                          <w:t>Bilaga</w:t>
                        </w:r>
                      </w:sdtContent>
                    </w:sdt>
                    <w:r w:rsidR="00E154A5">
                      <w:t xml:space="preserve"> </w:t>
                    </w:r>
                    <w:sdt>
                      <w:sdtPr>
                        <w:alias w:val="BilageNummer"/>
                        <w:tag w:val="BilageNummer"/>
                        <w:id w:val="-753206939"/>
                        <w:lock w:val="sdtContentLocked"/>
                        <w:dataBinding w:prefixMappings="xmlns:ns0='http://rkdhs/mallar/lagstiftning/Prop/Prop.xsd'" w:xpath="/ns0:dokumentvärden[1]/ns0:bilagor[1]/ns0:bilaga[4]/@bilagenummer" w:storeItemID="{068625C3-B546-44A5-B525-B7CC092E5AD6}"/>
                        <w:text/>
                      </w:sdtPr>
                      <w:sdtEndPr/>
                      <w:sdtContent>
                        <w:r w:rsidR="00E154A5">
                          <w:t>4</w:t>
                        </w:r>
                      </w:sdtContent>
                    </w:sdt>
                  </w:p>
                </w:txbxContent>
              </v:textbox>
              <w10:wrap type="square" anchorx="page" anchory="page"/>
            </v:shape>
          </w:pict>
        </mc:Fallback>
      </mc:AlternateContent>
    </w: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4329A9C" w14:textId="77777777" w:rsidR="00244011" w:rsidRDefault="00244011" w:rsidP="00EE1584">
    <w:pPr>
      <w:pStyle w:val="Brdtext"/>
    </w:pPr>
    <w:r>
      <w:rPr>
        <w:noProof/>
        <w:lang w:eastAsia="sv-SE"/>
      </w:rPr>
      <mc:AlternateContent>
        <mc:Choice Requires="wps">
          <w:drawing>
            <wp:anchor distT="0" distB="0" distL="0" distR="0" simplePos="0" relativeHeight="25167923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315620" w14:textId="763E26C0" w:rsidR="00244011" w:rsidRDefault="00BA0711" w:rsidP="00A118D8">
                          <w:pPr>
                            <w:pStyle w:val="Brdtext"/>
                            <w:jc w:val="left"/>
                          </w:pPr>
                          <w:sdt>
                            <w:sdtPr>
                              <w:alias w:val="NummerEtikett"/>
                              <w:tag w:val="NummerEtikett"/>
                              <w:id w:val="629367401"/>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1351563010"/>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p w14:paraId="0F2AC6B2" w14:textId="770AE73B" w:rsidR="00C7375F" w:rsidRPr="00C7375F" w:rsidRDefault="00BA0711" w:rsidP="00C7375F">
                          <w:pPr>
                            <w:pStyle w:val="Brdtext"/>
                          </w:pPr>
                          <w:sdt>
                            <w:sdtPr>
                              <w:alias w:val="BilageEtikett"/>
                              <w:tag w:val="BilageEtikett"/>
                              <w:id w:val="-299297974"/>
                              <w:lock w:val="sdtContentLocked"/>
                              <w:dataBinding w:prefixMappings="xmlns:ns0='http://rkdhs/mallar/lagstiftning/Prop/Prop.xsd'" w:xpath="/ns0:dokumentvärden[1]/ns0:bilagor[1]/ns0:bilaga[4]/@bilageetikett" w:storeItemID="{068625C3-B546-44A5-B525-B7CC092E5AD6}"/>
                              <w:text/>
                            </w:sdtPr>
                            <w:sdtEndPr/>
                            <w:sdtContent>
                              <w:r w:rsidR="00E154A5">
                                <w:t>Bilaga</w:t>
                              </w:r>
                            </w:sdtContent>
                          </w:sdt>
                          <w:r w:rsidR="00E154A5">
                            <w:t xml:space="preserve"> </w:t>
                          </w:r>
                          <w:sdt>
                            <w:sdtPr>
                              <w:alias w:val="BilageNummer"/>
                              <w:tag w:val="BilageNummer"/>
                              <w:id w:val="1288239738"/>
                              <w:lock w:val="sdtContentLocked"/>
                              <w:dataBinding w:prefixMappings="xmlns:ns0='http://rkdhs/mallar/lagstiftning/Prop/Prop.xsd'" w:xpath="/ns0:dokumentvärden[1]/ns0:bilagor[1]/ns0:bilaga[4]/@bilagenummer" w:storeItemID="{068625C3-B546-44A5-B525-B7CC092E5AD6}"/>
                              <w:text/>
                            </w:sdtPr>
                            <w:sdtEndPr/>
                            <w:sdtContent>
                              <w:r w:rsidR="00E154A5">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15pt;margin-top:35.45pt;width:89.85pt;height:9.6pt;z-index:2516792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YHmjjgIAAJM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Y&#10;nTJMo0ePoot+hQKOEzytC1NYPTjYxe6z7dDm7X3AZaq6k16nP+oh0APozQ5cBCM8OZWTEh2jhENX&#10;jsuzcUa/2Hs7H+IXYTVJQkU9mpcxZeubEPESmG5NUrJgVVNfN0rlQyKMuFSerBlarWJ+Izz+sFKG&#10;tBU9PT4Z5cDGJvc+sjIpjMiUGdKlyvsKsxQ3SiQbZb4JCchyoa/kZpwLs8ufrZOVRKq3OA72+1e9&#10;xbmvAx45szVx56wbY32uPs/YHrL6xxYy2dsD8IO6kxi7RZe5crpjwMLWGxDD236yguPXDbp3w0K8&#10;Zx6jhIZjPcQ7fKSyQN8OEiVL63+9dp/swXBoKWkxmhUNP1fMC0rUVwPun5WTSZrlfJicfASRiD/U&#10;LA41ZqUvLShRYhE5nsVkH9VWlN7qJ2yRecoKFTMcuSsat+Jl7BcGthAX83k2wvQ6Fm/Mg+MpdII5&#10;cfOxe2LeDQSOoP6t3Q4xm77gcW+bPIObryK4mEmegO5RHRqAyc/cH7ZUWi2H52y136Wz3wA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aGB5o4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2F315620" w14:textId="763E26C0" w:rsidR="00244011" w:rsidRDefault="00BA0711" w:rsidP="00A118D8">
                    <w:pPr>
                      <w:pStyle w:val="Brdtext"/>
                      <w:jc w:val="left"/>
                    </w:pPr>
                    <w:sdt>
                      <w:sdtPr>
                        <w:alias w:val="NummerEtikett"/>
                        <w:tag w:val="NummerEtikett"/>
                        <w:id w:val="629367401"/>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1351563010"/>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p w14:paraId="0F2AC6B2" w14:textId="770AE73B" w:rsidR="00C7375F" w:rsidRPr="00C7375F" w:rsidRDefault="00BA0711" w:rsidP="00C7375F">
                    <w:pPr>
                      <w:pStyle w:val="Brdtext"/>
                    </w:pPr>
                    <w:sdt>
                      <w:sdtPr>
                        <w:alias w:val="BilageEtikett"/>
                        <w:tag w:val="BilageEtikett"/>
                        <w:id w:val="-299297974"/>
                        <w:lock w:val="sdtContentLocked"/>
                        <w:dataBinding w:prefixMappings="xmlns:ns0='http://rkdhs/mallar/lagstiftning/Prop/Prop.xsd'" w:xpath="/ns0:dokumentvärden[1]/ns0:bilagor[1]/ns0:bilaga[4]/@bilageetikett" w:storeItemID="{068625C3-B546-44A5-B525-B7CC092E5AD6}"/>
                        <w:text/>
                      </w:sdtPr>
                      <w:sdtEndPr/>
                      <w:sdtContent>
                        <w:r w:rsidR="00E154A5">
                          <w:t>Bilaga</w:t>
                        </w:r>
                      </w:sdtContent>
                    </w:sdt>
                    <w:r w:rsidR="00E154A5">
                      <w:t xml:space="preserve"> </w:t>
                    </w:r>
                    <w:sdt>
                      <w:sdtPr>
                        <w:alias w:val="BilageNummer"/>
                        <w:tag w:val="BilageNummer"/>
                        <w:id w:val="1288239738"/>
                        <w:lock w:val="sdtContentLocked"/>
                        <w:dataBinding w:prefixMappings="xmlns:ns0='http://rkdhs/mallar/lagstiftning/Prop/Prop.xsd'" w:xpath="/ns0:dokumentvärden[1]/ns0:bilagor[1]/ns0:bilaga[4]/@bilagenummer" w:storeItemID="{068625C3-B546-44A5-B525-B7CC092E5AD6}"/>
                        <w:text/>
                      </w:sdtPr>
                      <w:sdtEndPr/>
                      <w:sdtContent>
                        <w:r w:rsidR="00E154A5">
                          <w:t>4</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8FE8492" w14:textId="77777777" w:rsidR="00244011" w:rsidRDefault="00244011" w:rsidP="00EE1584">
    <w:pPr>
      <w:pStyle w:val="Brdtext"/>
    </w:pP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E1B5706" w14:textId="77777777" w:rsidR="00244011" w:rsidRDefault="00244011" w:rsidP="00664D04">
    <w:pPr>
      <w:pStyle w:val="Brdtext"/>
    </w:pPr>
    <w:r>
      <w:rPr>
        <w:noProof/>
        <w:lang w:eastAsia="sv-SE"/>
      </w:rPr>
      <mc:AlternateContent>
        <mc:Choice Requires="wps">
          <w:drawing>
            <wp:anchor distT="0" distB="0" distL="0" distR="0" simplePos="0" relativeHeight="25166284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D649B0" w14:textId="40C33A63" w:rsidR="00244011" w:rsidRDefault="00BA0711" w:rsidP="00664D04">
                          <w:pPr>
                            <w:pStyle w:val="Brdtext"/>
                            <w:jc w:val="left"/>
                          </w:pPr>
                          <w:sdt>
                            <w:sdtPr>
                              <w:alias w:val="NummerEtikett"/>
                              <w:tag w:val="NummerEtikett"/>
                              <w:id w:val="-475376152"/>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271014698"/>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p w14:paraId="050CB12F" w14:textId="561F6CFA" w:rsidR="00C7375F" w:rsidRPr="00C7375F" w:rsidRDefault="00BA0711" w:rsidP="00C7375F">
                          <w:pPr>
                            <w:pStyle w:val="Brdtext"/>
                          </w:pPr>
                          <w:sdt>
                            <w:sdtPr>
                              <w:alias w:val="BilageEtikett"/>
                              <w:tag w:val="BilageEtikett"/>
                              <w:id w:val="-1511291179"/>
                              <w:lock w:val="sdtContentLocked"/>
                              <w:dataBinding w:prefixMappings="xmlns:ns0='http://rkdhs/mallar/lagstiftning/Prop/Prop.xsd'" w:xpath="/ns0:dokumentvärden[1]/ns0:bilagor[1]/ns0:bilaga[4]/@bilageetikett" w:storeItemID="{068625C3-B546-44A5-B525-B7CC092E5AD6}"/>
                              <w:text/>
                            </w:sdtPr>
                            <w:sdtEndPr/>
                            <w:sdtContent>
                              <w:r w:rsidR="00E154A5">
                                <w:t>Bilaga</w:t>
                              </w:r>
                            </w:sdtContent>
                          </w:sdt>
                          <w:r w:rsidR="00E154A5">
                            <w:t xml:space="preserve"> </w:t>
                          </w:r>
                          <w:sdt>
                            <w:sdtPr>
                              <w:alias w:val="BilageNummer"/>
                              <w:tag w:val="BilageNummer"/>
                              <w:id w:val="-38211153"/>
                              <w:lock w:val="sdtContentLocked"/>
                              <w:dataBinding w:prefixMappings="xmlns:ns0='http://rkdhs/mallar/lagstiftning/Prop/Prop.xsd'" w:xpath="/ns0:dokumentvärden[1]/ns0:bilagor[1]/ns0:bilaga[4]/@bilagenummer" w:storeItemID="{068625C3-B546-44A5-B525-B7CC092E5AD6}"/>
                              <w:text/>
                            </w:sdtPr>
                            <w:sdtEndPr/>
                            <w:sdtContent>
                              <w:r w:rsidR="00E154A5">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2" type="#_x0000_t202" style="position:absolute;left:0;text-align:left;margin-left:29.4pt;margin-top:34.85pt;width:89.85pt;height:9.6pt;z-index:251662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L5xGkAIAAJMFAAAOAAAAZHJzL2Uyb0RvYy54bWysVFFv2yAQfp+0/4B4Xx2nabdGcaqsVadJ&#10;VVutnfpMMCTWMDAgsbNfvw9sJ1nXl057sYH77o777jtml22tyFY4Xxld0PxkRInQ3JSVXhX0+9PN&#10;h0+U+MB0yZTRoqA74enl/P27WWOnYmzWRpXCEQTRftrYgq5DsNMs83wtauZPjBUaRmlczQK2bpWV&#10;jjWIXqtsPBqdZ41xpXWGC+9xet0Z6TzFl1LwcC+lF4GoguJuIX1d+i7jN5vP2HTlmF1XvL8G+4db&#10;1KzSSLoPdc0CIxtX/RWqrrgz3shwwk2dGSkrLlINqCYfvajmcc2sSLWAHG/3NPn/F5bfbR8cqcqC&#10;nuaUaFajR0+iDW6DAsaRnsb6KVCPFrjQfjYt2jycexzGqlvp6vhHPQR2EL3bk4tghEenfJKjY5Rw&#10;2PJxfjFO7GcHb+t8+CJMTeKioA7NS5yy7a0PuAmgAyQm80ZV5U2lVNpEwYgr5ciWodUqpDvC4w+U&#10;0qQp6Pnp2SgF1ia6d5GVjmFEkkyfLlbeVZhWYadExCj9TUhQlgp9JTfjXOh9/oSOKIlUb3Hs8Ydb&#10;vcW5qwMeKbPRYe9cV9q4VH2asQNl5Y+BMtnhQfhR3XEZ2mWbtHJ+NihgacodhOFMN1ne8psK3btl&#10;Pjwwh1FCw/E8hHt8pDJg3/QrStbG/XrtPOKhcFgpaTCaBfU/N8wJStRXDe1f5JNJnOW0mZx9hJCI&#10;O7Ysjy16U18ZSALyxu3SMuKDGpbSmfoZr8giZoWJaY7cBQ3D8ip0DwZeIS4WiwTC9FoWbvWj5TF0&#10;pDlq86l9Zs72Ag6Q/p0ZhphNX+i4w0ZPbxebAC0mkUeiO1b7BmDyk/b7Vyo+Lcf7hDq8pf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QL5xG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02D649B0" w14:textId="40C33A63" w:rsidR="00244011" w:rsidRDefault="00BA0711" w:rsidP="00664D04">
                    <w:pPr>
                      <w:pStyle w:val="Brdtext"/>
                      <w:jc w:val="left"/>
                    </w:pPr>
                    <w:sdt>
                      <w:sdtPr>
                        <w:alias w:val="NummerEtikett"/>
                        <w:tag w:val="NummerEtikett"/>
                        <w:id w:val="-475376152"/>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271014698"/>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p w14:paraId="050CB12F" w14:textId="561F6CFA" w:rsidR="00C7375F" w:rsidRPr="00C7375F" w:rsidRDefault="00BA0711" w:rsidP="00C7375F">
                    <w:pPr>
                      <w:pStyle w:val="Brdtext"/>
                    </w:pPr>
                    <w:sdt>
                      <w:sdtPr>
                        <w:alias w:val="BilageEtikett"/>
                        <w:tag w:val="BilageEtikett"/>
                        <w:id w:val="-1511291179"/>
                        <w:lock w:val="sdtContentLocked"/>
                        <w:dataBinding w:prefixMappings="xmlns:ns0='http://rkdhs/mallar/lagstiftning/Prop/Prop.xsd'" w:xpath="/ns0:dokumentvärden[1]/ns0:bilagor[1]/ns0:bilaga[4]/@bilageetikett" w:storeItemID="{068625C3-B546-44A5-B525-B7CC092E5AD6}"/>
                        <w:text/>
                      </w:sdtPr>
                      <w:sdtEndPr/>
                      <w:sdtContent>
                        <w:r w:rsidR="00E154A5">
                          <w:t>Bilaga</w:t>
                        </w:r>
                      </w:sdtContent>
                    </w:sdt>
                    <w:r w:rsidR="00E154A5">
                      <w:t xml:space="preserve"> </w:t>
                    </w:r>
                    <w:sdt>
                      <w:sdtPr>
                        <w:alias w:val="BilageNummer"/>
                        <w:tag w:val="BilageNummer"/>
                        <w:id w:val="-38211153"/>
                        <w:lock w:val="sdtContentLocked"/>
                        <w:dataBinding w:prefixMappings="xmlns:ns0='http://rkdhs/mallar/lagstiftning/Prop/Prop.xsd'" w:xpath="/ns0:dokumentvärden[1]/ns0:bilagor[1]/ns0:bilaga[4]/@bilagenummer" w:storeItemID="{068625C3-B546-44A5-B525-B7CC092E5AD6}"/>
                        <w:text/>
                      </w:sdtPr>
                      <w:sdtEndPr/>
                      <w:sdtContent>
                        <w:r w:rsidR="00E154A5">
                          <w:t>4</w:t>
                        </w:r>
                      </w:sdtContent>
                    </w:sdt>
                  </w:p>
                </w:txbxContent>
              </v:textbox>
              <w10:wrap type="square" anchorx="page" anchory="page"/>
            </v:shape>
          </w:pict>
        </mc:Fallback>
      </mc:AlternateContent>
    </w: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3EE0195" w14:textId="77777777" w:rsidR="00244011" w:rsidRDefault="00244011" w:rsidP="00EE1584">
    <w:pPr>
      <w:pStyle w:val="Brdtext"/>
    </w:pPr>
    <w:r>
      <w:rPr>
        <w:noProof/>
        <w:lang w:eastAsia="sv-SE"/>
      </w:rPr>
      <mc:AlternateContent>
        <mc:Choice Requires="wps">
          <w:drawing>
            <wp:anchor distT="0" distB="0" distL="0" distR="0" simplePos="0" relativeHeight="25168025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31A35E" w14:textId="4FA280C7" w:rsidR="00244011" w:rsidRDefault="00BA0711" w:rsidP="00A118D8">
                          <w:pPr>
                            <w:pStyle w:val="Brdtext"/>
                            <w:jc w:val="left"/>
                          </w:pPr>
                          <w:sdt>
                            <w:sdtPr>
                              <w:alias w:val="NummerEtikett"/>
                              <w:tag w:val="NummerEtikett"/>
                              <w:id w:val="-357973272"/>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1644417724"/>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p w14:paraId="68B109BC" w14:textId="64C08FEA" w:rsidR="00C7375F" w:rsidRPr="00C7375F" w:rsidRDefault="00BA0711" w:rsidP="00C7375F">
                          <w:pPr>
                            <w:pStyle w:val="Brdtext"/>
                          </w:pPr>
                          <w:sdt>
                            <w:sdtPr>
                              <w:alias w:val="BilageEtikett"/>
                              <w:tag w:val="BilageEtikett"/>
                              <w:id w:val="-711107555"/>
                              <w:lock w:val="sdtContentLocked"/>
                              <w:dataBinding w:prefixMappings="xmlns:ns0='http://rkdhs/mallar/lagstiftning/Prop/Prop.xsd'" w:xpath="/ns0:dokumentvärden[1]/ns0:bilagor[1]/ns0:bilaga[4]/@bilageetikett" w:storeItemID="{068625C3-B546-44A5-B525-B7CC092E5AD6}"/>
                              <w:text/>
                            </w:sdtPr>
                            <w:sdtEndPr/>
                            <w:sdtContent>
                              <w:r w:rsidR="00E154A5">
                                <w:t>Bilaga</w:t>
                              </w:r>
                            </w:sdtContent>
                          </w:sdt>
                          <w:r w:rsidR="00E154A5">
                            <w:t xml:space="preserve"> </w:t>
                          </w:r>
                          <w:sdt>
                            <w:sdtPr>
                              <w:alias w:val="BilageNummer"/>
                              <w:tag w:val="BilageNummer"/>
                              <w:id w:val="760030408"/>
                              <w:lock w:val="sdtContentLocked"/>
                              <w:dataBinding w:prefixMappings="xmlns:ns0='http://rkdhs/mallar/lagstiftning/Prop/Prop.xsd'" w:xpath="/ns0:dokumentvärden[1]/ns0:bilagor[1]/ns0:bilaga[4]/@bilagenummer" w:storeItemID="{068625C3-B546-44A5-B525-B7CC092E5AD6}"/>
                              <w:text/>
                            </w:sdtPr>
                            <w:sdtEndPr/>
                            <w:sdtContent>
                              <w:r w:rsidR="00E154A5">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3" type="#_x0000_t202" style="position:absolute;left:0;text-align:left;margin-left:348.15pt;margin-top:35.45pt;width:89.85pt;height:9.6pt;z-index:251680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liUWkAIAAJMFAAAOAAAAZHJzL2Uyb0RvYy54bWysVFFv2yAQfp+0/4B4Xx2nabZGdaqsVadJ&#10;VVstnfpMMDTWMDAgsbNfvw9sJ1nXl057sYH77o777uMuLttaka1wvjK6oPnJiBKhuSkr/VzQ7483&#10;Hz5R4gPTJVNGi4LuhKeX8/fvLho7E2OzNqoUjiCI9rPGFnQdgp1lmedrUTN/YqzQMErjahawdc9Z&#10;6ViD6LXKxqPRNGuMK60zXHiP0+vOSOcpvpSCh3spvQhEFRR3C+nr0ncVv9n8gs2eHbPrivfXYP9w&#10;i5pVGkn3oa5ZYGTjqr9C1RV3xhsZTripMyNlxUWqAdXkoxfVLNfMilQLyPF2T5P/f2H53fbBkaos&#10;6Cno0axGjx5FG9wGBZxGehrrZ0AtLXCh/WxatHk49ziMVbfS1fGPegjsiLTbk4tghEenfJKjY5Rw&#10;2PJxfj5O7GcHb+t8+CJMTeKioA7NS5yy7a0PuAmgAyQm80ZV5U2lVNpEwYgr5ciWodUqpDvC4w+U&#10;0qQp6PT0bJQCaxPdu8hKxzAiSaZPFyvvKkyrsFMiYpT+JiQoS4W+kptxLvQ+f0JHlESqtzj2+MOt&#10;3uLc1QGPlNnosHeuK21cqj69sQNl5Y+BMtnhQfhR3XEZ2lWbtDKdDgpYmXIHYTjTvSxv+U2F7t0y&#10;Hx6Yw1NCwzEewj0+Uhmwb/oVJWvjfr12HvFQOKyUNHiaBfU/N8wJStRXDe2f55MJwoa0mZx9hJCI&#10;O7asji16U18ZSCLHILI8LSM+qGEpnamfMEUWMStMTHPkLmgYllehGxiYQlwsFgmE12tZuNVLy2Po&#10;SHPU5mP7xJztBRwg/TszPGI2e6HjDhs9vV1sArSYRB6J7ljtG4CXn7TfT6k4Wo73CXWY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EliUW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231A35E" w14:textId="4FA280C7" w:rsidR="00244011" w:rsidRDefault="00BA0711" w:rsidP="00A118D8">
                    <w:pPr>
                      <w:pStyle w:val="Brdtext"/>
                      <w:jc w:val="left"/>
                    </w:pPr>
                    <w:sdt>
                      <w:sdtPr>
                        <w:alias w:val="NummerEtikett"/>
                        <w:tag w:val="NummerEtikett"/>
                        <w:id w:val="-357973272"/>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1644417724"/>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p w14:paraId="68B109BC" w14:textId="64C08FEA" w:rsidR="00C7375F" w:rsidRPr="00C7375F" w:rsidRDefault="00BA0711" w:rsidP="00C7375F">
                    <w:pPr>
                      <w:pStyle w:val="Brdtext"/>
                    </w:pPr>
                    <w:sdt>
                      <w:sdtPr>
                        <w:alias w:val="BilageEtikett"/>
                        <w:tag w:val="BilageEtikett"/>
                        <w:id w:val="-711107555"/>
                        <w:lock w:val="sdtContentLocked"/>
                        <w:dataBinding w:prefixMappings="xmlns:ns0='http://rkdhs/mallar/lagstiftning/Prop/Prop.xsd'" w:xpath="/ns0:dokumentvärden[1]/ns0:bilagor[1]/ns0:bilaga[4]/@bilageetikett" w:storeItemID="{068625C3-B546-44A5-B525-B7CC092E5AD6}"/>
                        <w:text/>
                      </w:sdtPr>
                      <w:sdtEndPr/>
                      <w:sdtContent>
                        <w:r w:rsidR="00E154A5">
                          <w:t>Bilaga</w:t>
                        </w:r>
                      </w:sdtContent>
                    </w:sdt>
                    <w:r w:rsidR="00E154A5">
                      <w:t xml:space="preserve"> </w:t>
                    </w:r>
                    <w:sdt>
                      <w:sdtPr>
                        <w:alias w:val="BilageNummer"/>
                        <w:tag w:val="BilageNummer"/>
                        <w:id w:val="760030408"/>
                        <w:lock w:val="sdtContentLocked"/>
                        <w:dataBinding w:prefixMappings="xmlns:ns0='http://rkdhs/mallar/lagstiftning/Prop/Prop.xsd'" w:xpath="/ns0:dokumentvärden[1]/ns0:bilagor[1]/ns0:bilaga[4]/@bilagenummer" w:storeItemID="{068625C3-B546-44A5-B525-B7CC092E5AD6}"/>
                        <w:text/>
                      </w:sdtPr>
                      <w:sdtEndPr/>
                      <w:sdtContent>
                        <w:r w:rsidR="00E154A5">
                          <w:t>4</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0127B0A" w14:textId="77777777" w:rsidR="00244011" w:rsidRDefault="00244011" w:rsidP="00664D04">
    <w:pPr>
      <w:pStyle w:val="Brdtext"/>
    </w:pPr>
    <w:r>
      <w:rPr>
        <w:noProof/>
        <w:lang w:eastAsia="sv-SE"/>
      </w:rPr>
      <mc:AlternateContent>
        <mc:Choice Requires="wps">
          <w:drawing>
            <wp:anchor distT="0" distB="0" distL="0" distR="0" simplePos="0" relativeHeight="25166387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4ADA34" w14:textId="4E284669" w:rsidR="00244011" w:rsidRDefault="00BA0711" w:rsidP="00664D04">
                          <w:pPr>
                            <w:pStyle w:val="Brdtext"/>
                            <w:jc w:val="left"/>
                          </w:pPr>
                          <w:sdt>
                            <w:sdtPr>
                              <w:alias w:val="NummerEtikett"/>
                              <w:tag w:val="NummerEtikett"/>
                              <w:id w:val="323174548"/>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1090620982"/>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p w14:paraId="5BD9E258" w14:textId="51EFD333" w:rsidR="00C7375F" w:rsidRPr="00C7375F" w:rsidRDefault="00BA0711" w:rsidP="00C7375F">
                          <w:pPr>
                            <w:pStyle w:val="Brdtext"/>
                          </w:pPr>
                          <w:sdt>
                            <w:sdtPr>
                              <w:alias w:val="BilageEtikett"/>
                              <w:tag w:val="BilageEtikett"/>
                              <w:id w:val="-1583754666"/>
                              <w:lock w:val="sdtContentLocked"/>
                              <w:dataBinding w:prefixMappings="xmlns:ns0='http://rkdhs/mallar/lagstiftning/Prop/Prop.xsd'" w:xpath="/ns0:dokumentvärden[1]/ns0:bilagor[1]/ns0:bilaga[4]/@bilageetikett" w:storeItemID="{068625C3-B546-44A5-B525-B7CC092E5AD6}"/>
                              <w:text/>
                            </w:sdtPr>
                            <w:sdtEndPr/>
                            <w:sdtContent>
                              <w:r w:rsidR="00E154A5">
                                <w:t>Bilaga</w:t>
                              </w:r>
                            </w:sdtContent>
                          </w:sdt>
                          <w:r w:rsidR="00E154A5">
                            <w:t xml:space="preserve"> </w:t>
                          </w:r>
                          <w:sdt>
                            <w:sdtPr>
                              <w:alias w:val="BilageNummer"/>
                              <w:tag w:val="BilageNummer"/>
                              <w:id w:val="-2092076942"/>
                              <w:lock w:val="sdtContentLocked"/>
                              <w:dataBinding w:prefixMappings="xmlns:ns0='http://rkdhs/mallar/lagstiftning/Prop/Prop.xsd'" w:xpath="/ns0:dokumentvärden[1]/ns0:bilagor[1]/ns0:bilaga[4]/@bilagenummer" w:storeItemID="{068625C3-B546-44A5-B525-B7CC092E5AD6}"/>
                              <w:text/>
                            </w:sdtPr>
                            <w:sdtEndPr/>
                            <w:sdtContent>
                              <w:r w:rsidR="00E154A5">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7" type="#_x0000_t202" style="position:absolute;left:0;text-align:left;margin-left:29.4pt;margin-top:34.85pt;width:89.85pt;height:9.6pt;z-index:251663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p2r3jwIAAJMFAAAOAAAAZHJzL2Uyb0RvYy54bWysVE1v2zAMvQ/YfxB0Xx2nabcGdYqsRYcB&#10;RVusHXpWZKkxJomapMTOfv0o2vlY10uHXWxKfCRF8pHnF501bK1CbMBVvDwacaachLpxzxX//nj9&#10;4RNnMQlXCwNOVXyjIr+YvX933vqpGsMSTK0CQycuTltf8WVKfloUUS6VFfEIvHKo1BCsSHgMz0Ud&#10;RIverSnGo9Fp0UKofQCpYsTbq17JZ+RfayXTndZRJWYqjm9L9A30XeRvMTsX0+cg/LKRwzPEP7zC&#10;isZh0J2rK5EEW4XmL1e2kQEi6HQkwRagdSMV5YDZlKMX2TwshVeUCxYn+l2Z4v9zK2/X94E1dcWP&#10;jzlzwmKPHlWXwgoTGOfytD5OEfXgEZe6z9Bhm7f3ES9z1p0ONv8xH4Z6LPRmV1x0xmQ2Kicldowz&#10;ibpyXJ6NqfrF3tqHmL4osCwLFQ/YPKqpWN/EhC9B6BaSg0UwTX3dGEOHTBh1aQJbC2y1SfRGtPgD&#10;ZRxrK356fDIixw6yee/ZuOxGEWWGcDnzPkOS0saojDHum9JYMkr0ldhCSuV28QmdURpDvcVwwO9f&#10;9RbjPg+0oMjg0s7YNg4CZU8zti9Z/WNbMt3jseAHeWcxdYuOuPKRWpevFlBvkBgB+smKXl432L0b&#10;EdO9CDhK2HBcD+kOP9oAVh8GibMlhF+v3Wc8Mhy1nLU4mhWPP1ciKM7MV4fcPysnkzzLdJicfEQi&#10;sXCoWRxq3MpeAlKixEXkJYkZn8xW1AHsE26ReY6KKuEkxq542oqXqV8YuIWkms8JhNPrRbpxD15m&#10;17nMmZuP3ZMIfiBwQurfwnaIxfQFj3tstox+vkrIRSL5vqpDA3DyifvDlsqr5fBMqP0unf0G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J+nave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234ADA34" w14:textId="4E284669" w:rsidR="00244011" w:rsidRDefault="00BA0711" w:rsidP="00664D04">
                    <w:pPr>
                      <w:pStyle w:val="Brdtext"/>
                      <w:jc w:val="left"/>
                    </w:pPr>
                    <w:sdt>
                      <w:sdtPr>
                        <w:alias w:val="NummerEtikett"/>
                        <w:tag w:val="NummerEtikett"/>
                        <w:id w:val="323174548"/>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1090620982"/>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p w14:paraId="5BD9E258" w14:textId="51EFD333" w:rsidR="00C7375F" w:rsidRPr="00C7375F" w:rsidRDefault="00BA0711" w:rsidP="00C7375F">
                    <w:pPr>
                      <w:pStyle w:val="Brdtext"/>
                    </w:pPr>
                    <w:sdt>
                      <w:sdtPr>
                        <w:alias w:val="BilageEtikett"/>
                        <w:tag w:val="BilageEtikett"/>
                        <w:id w:val="-1583754666"/>
                        <w:lock w:val="sdtContentLocked"/>
                        <w:dataBinding w:prefixMappings="xmlns:ns0='http://rkdhs/mallar/lagstiftning/Prop/Prop.xsd'" w:xpath="/ns0:dokumentvärden[1]/ns0:bilagor[1]/ns0:bilaga[4]/@bilageetikett" w:storeItemID="{068625C3-B546-44A5-B525-B7CC092E5AD6}"/>
                        <w:text/>
                      </w:sdtPr>
                      <w:sdtEndPr/>
                      <w:sdtContent>
                        <w:r w:rsidR="00E154A5">
                          <w:t>Bilaga</w:t>
                        </w:r>
                      </w:sdtContent>
                    </w:sdt>
                    <w:r w:rsidR="00E154A5">
                      <w:t xml:space="preserve"> </w:t>
                    </w:r>
                    <w:sdt>
                      <w:sdtPr>
                        <w:alias w:val="BilageNummer"/>
                        <w:tag w:val="BilageNummer"/>
                        <w:id w:val="-2092076942"/>
                        <w:lock w:val="sdtContentLocked"/>
                        <w:dataBinding w:prefixMappings="xmlns:ns0='http://rkdhs/mallar/lagstiftning/Prop/Prop.xsd'" w:xpath="/ns0:dokumentvärden[1]/ns0:bilagor[1]/ns0:bilaga[4]/@bilagenummer" w:storeItemID="{068625C3-B546-44A5-B525-B7CC092E5AD6}"/>
                        <w:text/>
                      </w:sdtPr>
                      <w:sdtEndPr/>
                      <w:sdtContent>
                        <w:r w:rsidR="00E154A5">
                          <w:t>4</w:t>
                        </w:r>
                      </w:sdtContent>
                    </w:sdt>
                  </w:p>
                </w:txbxContent>
              </v:textbox>
              <w10:wrap type="square" anchorx="page" anchory="page"/>
            </v:shape>
          </w:pict>
        </mc:Fallback>
      </mc:AlternateContent>
    </w: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BECCD47" w14:textId="77777777" w:rsidR="00244011" w:rsidRDefault="00244011" w:rsidP="00EE1584">
    <w:pPr>
      <w:pStyle w:val="Brdtext"/>
    </w:pPr>
    <w:r>
      <w:rPr>
        <w:noProof/>
        <w:lang w:eastAsia="sv-SE"/>
      </w:rPr>
      <mc:AlternateContent>
        <mc:Choice Requires="wps">
          <w:drawing>
            <wp:anchor distT="0" distB="0" distL="0" distR="0" simplePos="0" relativeHeight="25168128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0C532D" w14:textId="07C8B7A9" w:rsidR="00244011" w:rsidRDefault="00BA0711" w:rsidP="00A118D8">
                          <w:pPr>
                            <w:pStyle w:val="Brdtext"/>
                            <w:jc w:val="left"/>
                          </w:pPr>
                          <w:sdt>
                            <w:sdtPr>
                              <w:alias w:val="NummerEtikett"/>
                              <w:tag w:val="NummerEtikett"/>
                              <w:id w:val="566223574"/>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1582521758"/>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p w14:paraId="70B0B531" w14:textId="368F2736" w:rsidR="00C7375F" w:rsidRPr="00C7375F" w:rsidRDefault="00BA0711" w:rsidP="00C7375F">
                          <w:pPr>
                            <w:pStyle w:val="Brdtext"/>
                          </w:pPr>
                          <w:sdt>
                            <w:sdtPr>
                              <w:alias w:val="BilageEtikett"/>
                              <w:tag w:val="BilageEtikett"/>
                              <w:id w:val="-1941448077"/>
                              <w:lock w:val="sdtContentLocked"/>
                              <w:dataBinding w:prefixMappings="xmlns:ns0='http://rkdhs/mallar/lagstiftning/Prop/Prop.xsd'" w:xpath="/ns0:dokumentvärden[1]/ns0:bilagor[1]/ns0:bilaga[4]/@bilageetikett" w:storeItemID="{068625C3-B546-44A5-B525-B7CC092E5AD6}"/>
                              <w:text/>
                            </w:sdtPr>
                            <w:sdtEndPr/>
                            <w:sdtContent>
                              <w:r w:rsidR="00E154A5">
                                <w:t>Bilaga</w:t>
                              </w:r>
                            </w:sdtContent>
                          </w:sdt>
                          <w:r w:rsidR="00E154A5">
                            <w:t xml:space="preserve"> </w:t>
                          </w:r>
                          <w:sdt>
                            <w:sdtPr>
                              <w:alias w:val="BilageNummer"/>
                              <w:tag w:val="BilageNummer"/>
                              <w:id w:val="-888647116"/>
                              <w:lock w:val="sdtContentLocked"/>
                              <w:dataBinding w:prefixMappings="xmlns:ns0='http://rkdhs/mallar/lagstiftning/Prop/Prop.xsd'" w:xpath="/ns0:dokumentvärden[1]/ns0:bilagor[1]/ns0:bilaga[4]/@bilagenummer" w:storeItemID="{068625C3-B546-44A5-B525-B7CC092E5AD6}"/>
                              <w:text/>
                            </w:sdtPr>
                            <w:sdtEndPr/>
                            <w:sdtContent>
                              <w:r w:rsidR="00E154A5">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8" type="#_x0000_t202" style="position:absolute;left:0;text-align:left;margin-left:348.15pt;margin-top:35.45pt;width:89.85pt;height:9.6pt;z-index:251681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fD3WjwIAAJM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Px5z&#10;5oSlHj2qLuKKCjhO8LQ+TMnqwZNd7D5DR23e3ge6TFV3Gm36Uz2M9AT0ZgcuBWMyOZWTkjrGmSRd&#10;OS7Pxhn9Yu/tMcQvCixLQsWRmpcxFeubEOklZLo1SckCmKa+bozJh0QYdWmQrQW12sT8RvL4w8o4&#10;1lb89PhklAM7SO59ZONSGJUpM6RLlfcVZilujEo2xn1TmiDLhb6SW0ip3C5/tk5WmlK9xXGw37/q&#10;Lc59HeSRM4OLO2fbOMBcfZ6xPWT1jy1kurcnwA/qTmLsFl3myscdAxZQb4gYCP1kBS+vG+rejQjx&#10;XiCNEjWc1kO8o482QOjDIHG2BPz12n2yJ4aTlrOWRrPi4edKoOLMfHXE/bNyMkmznA+Tk49EJIaH&#10;msWhxq3sJRAlSlpEXmYx2UezFTWCfaItMk9ZSSWcpNwVj1vxMvYLg7aQVPN5NqLp9SLeuAcvU+gE&#10;c+LmY/ck0A8EjkT9W9gOsZi+4HFvmzyDn68icTGTPAHdozo0gCY/c3/YUmm1HJ6z1X6Xzn4D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HR8Pda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410C532D" w14:textId="07C8B7A9" w:rsidR="00244011" w:rsidRDefault="00BA0711" w:rsidP="00A118D8">
                    <w:pPr>
                      <w:pStyle w:val="Brdtext"/>
                      <w:jc w:val="left"/>
                    </w:pPr>
                    <w:sdt>
                      <w:sdtPr>
                        <w:alias w:val="NummerEtikett"/>
                        <w:tag w:val="NummerEtikett"/>
                        <w:id w:val="566223574"/>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1582521758"/>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p w14:paraId="70B0B531" w14:textId="368F2736" w:rsidR="00C7375F" w:rsidRPr="00C7375F" w:rsidRDefault="00BA0711" w:rsidP="00C7375F">
                    <w:pPr>
                      <w:pStyle w:val="Brdtext"/>
                    </w:pPr>
                    <w:sdt>
                      <w:sdtPr>
                        <w:alias w:val="BilageEtikett"/>
                        <w:tag w:val="BilageEtikett"/>
                        <w:id w:val="-1941448077"/>
                        <w:lock w:val="sdtContentLocked"/>
                        <w:dataBinding w:prefixMappings="xmlns:ns0='http://rkdhs/mallar/lagstiftning/Prop/Prop.xsd'" w:xpath="/ns0:dokumentvärden[1]/ns0:bilagor[1]/ns0:bilaga[4]/@bilageetikett" w:storeItemID="{068625C3-B546-44A5-B525-B7CC092E5AD6}"/>
                        <w:text/>
                      </w:sdtPr>
                      <w:sdtEndPr/>
                      <w:sdtContent>
                        <w:r w:rsidR="00E154A5">
                          <w:t>Bilaga</w:t>
                        </w:r>
                      </w:sdtContent>
                    </w:sdt>
                    <w:r w:rsidR="00E154A5">
                      <w:t xml:space="preserve"> </w:t>
                    </w:r>
                    <w:sdt>
                      <w:sdtPr>
                        <w:alias w:val="BilageNummer"/>
                        <w:tag w:val="BilageNummer"/>
                        <w:id w:val="-888647116"/>
                        <w:lock w:val="sdtContentLocked"/>
                        <w:dataBinding w:prefixMappings="xmlns:ns0='http://rkdhs/mallar/lagstiftning/Prop/Prop.xsd'" w:xpath="/ns0:dokumentvärden[1]/ns0:bilagor[1]/ns0:bilaga[4]/@bilagenummer" w:storeItemID="{068625C3-B546-44A5-B525-B7CC092E5AD6}"/>
                        <w:text/>
                      </w:sdtPr>
                      <w:sdtEndPr/>
                      <w:sdtContent>
                        <w:r w:rsidR="00E154A5">
                          <w:t>4</w:t>
                        </w:r>
                      </w:sdtContent>
                    </w:sdt>
                  </w:p>
                </w:txbxContent>
              </v:textbox>
              <w10:wrap type="square" anchorx="page" anchory="page"/>
            </v:shape>
          </w:pict>
        </mc:Fallback>
      </mc:AlternateContent>
    </w: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CAF2BD9" w14:textId="77777777" w:rsidR="00244011" w:rsidRDefault="00244011" w:rsidP="00664D04">
    <w:pPr>
      <w:pStyle w:val="Brdtext"/>
    </w:pPr>
    <w:r>
      <w:rPr>
        <w:noProof/>
        <w:lang w:eastAsia="sv-SE"/>
      </w:rPr>
      <mc:AlternateContent>
        <mc:Choice Requires="wps">
          <w:drawing>
            <wp:anchor distT="0" distB="0" distL="0" distR="0" simplePos="0" relativeHeight="25166489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26E579" w14:textId="7110DFA1" w:rsidR="00244011" w:rsidRDefault="00BA0711" w:rsidP="00664D04">
                          <w:pPr>
                            <w:pStyle w:val="Brdtext"/>
                            <w:jc w:val="left"/>
                          </w:pPr>
                          <w:sdt>
                            <w:sdtPr>
                              <w:alias w:val="NummerEtikett"/>
                              <w:tag w:val="NummerEtikett"/>
                              <w:id w:val="-1803840986"/>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546880619"/>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p w14:paraId="5D169A07" w14:textId="3C05F43B" w:rsidR="00C7375F" w:rsidRPr="00C7375F" w:rsidRDefault="00BA0711" w:rsidP="00C7375F">
                          <w:pPr>
                            <w:pStyle w:val="Brdtext"/>
                          </w:pPr>
                          <w:sdt>
                            <w:sdtPr>
                              <w:alias w:val="BilageEtikett"/>
                              <w:tag w:val="BilageEtikett"/>
                              <w:id w:val="-1908448939"/>
                              <w:lock w:val="sdtContentLocked"/>
                              <w:dataBinding w:prefixMappings="xmlns:ns0='http://rkdhs/mallar/lagstiftning/Prop/Prop.xsd'" w:xpath="/ns0:dokumentvärden[1]/ns0:bilagor[1]/ns0:bilaga[5]/@bilageetikett" w:storeItemID="{068625C3-B546-44A5-B525-B7CC092E5AD6}"/>
                              <w:text/>
                            </w:sdtPr>
                            <w:sdtEndPr/>
                            <w:sdtContent>
                              <w:r w:rsidR="00E154A5">
                                <w:t>Bilaga</w:t>
                              </w:r>
                            </w:sdtContent>
                          </w:sdt>
                          <w:r w:rsidR="00E154A5">
                            <w:t xml:space="preserve"> </w:t>
                          </w:r>
                          <w:sdt>
                            <w:sdtPr>
                              <w:alias w:val="BilageNummer"/>
                              <w:tag w:val="BilageNummer"/>
                              <w:id w:val="1290168056"/>
                              <w:lock w:val="sdtContentLocked"/>
                              <w:dataBinding w:prefixMappings="xmlns:ns0='http://rkdhs/mallar/lagstiftning/Prop/Prop.xsd'" w:xpath="/ns0:dokumentvärden[1]/ns0:bilagor[1]/ns0:bilaga[5]/@bilagenummer" w:storeItemID="{068625C3-B546-44A5-B525-B7CC092E5AD6}"/>
                              <w:text/>
                            </w:sdtPr>
                            <w:sdtEndPr/>
                            <w:sdtContent>
                              <w:r w:rsidR="00E154A5">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2" type="#_x0000_t202" style="position:absolute;left:0;text-align:left;margin-left:29.4pt;margin-top:34.85pt;width:89.85pt;height:9.6pt;z-index:251664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tOYIkAIAAJMFAAAOAAAAZHJzL2Uyb0RvYy54bWysVN9v2jAQfp+0/8Hy+xpCoV1RQ8VaMU1C&#10;bTWY+mwcu0SzfZ5tSNhf37OTAOv60mkvydn3y/fdd3d902hFdsL5CkxB87MBJcJwKCvzXNAfq/mn&#10;z5T4wEzJFBhR0L3w9Gb68cN1bSdiCBtQpXAEgxg/qW1BNyHYSZZ5vhGa+TOwwqBSgtMs4NE9Z6Vj&#10;NUbXKhsOBhdZDa60DrjwHm/vWiWdpvhSCh4epPQiEFVQfFtIX5e+6/jNptds8uyY3VS8ewb7h1do&#10;VhlMegh1xwIjW1f9FUpX3IEHGc446AykrLhINWA1+eBVNcsNsyLVguB4e4DJ/7+w/H736EhVFvR8&#10;TIlhGnu0Ek1wWyxgGOGprZ+g1dKiXWi+QINt7u89XsaqG+l0/GM9BPUI9P4ALgYjPDrloxw7RglH&#10;XT7Mr4YJ/ezobZ0PXwVoEoWCOmxewpTtFj7gS9C0N4nJPKiqnFdKpUMkjLhVjuwYtlqF9Eb0+MNK&#10;GVIX9OJ8PEiBDUT3NrIyMYxIlOnSxcrbCpMU9kpEG2W+C4mQpULfyM04F+aQP1lHK4mp3uPY2R9f&#10;9R7ntg70SJnBhIOzrgy4VH2asSNk5c8eMtnaI+AndUcxNOsmceVy3DNgDeUeieGgnSxv+bzC7i2Y&#10;D4/M4Shhw3E9hAf8SAWIPnQSJRtwv9+6j/bIcNRSUuNoFtT/2jInKFHfDHL/Kh+N4iynw2h8iUQi&#10;7lSzPtWYrb4FpESOi8jyJEb7oHpROtBPuEVmMSuqmOGYu6ChF29DuzBwC3ExmyUjnF7LwsIsLY+h&#10;I8yRm6vmiTnbETgg9e+hH2I2ecXj1jZ6ejvbBuRiInkEukW1awBOfuJ+t6Xiajk9J6vjLp2+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ttOYI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1726E579" w14:textId="7110DFA1" w:rsidR="00244011" w:rsidRDefault="00BA0711" w:rsidP="00664D04">
                    <w:pPr>
                      <w:pStyle w:val="Brdtext"/>
                      <w:jc w:val="left"/>
                    </w:pPr>
                    <w:sdt>
                      <w:sdtPr>
                        <w:alias w:val="NummerEtikett"/>
                        <w:tag w:val="NummerEtikett"/>
                        <w:id w:val="-1803840986"/>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546880619"/>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p w14:paraId="5D169A07" w14:textId="3C05F43B" w:rsidR="00C7375F" w:rsidRPr="00C7375F" w:rsidRDefault="00BA0711" w:rsidP="00C7375F">
                    <w:pPr>
                      <w:pStyle w:val="Brdtext"/>
                    </w:pPr>
                    <w:sdt>
                      <w:sdtPr>
                        <w:alias w:val="BilageEtikett"/>
                        <w:tag w:val="BilageEtikett"/>
                        <w:id w:val="-1908448939"/>
                        <w:lock w:val="sdtContentLocked"/>
                        <w:dataBinding w:prefixMappings="xmlns:ns0='http://rkdhs/mallar/lagstiftning/Prop/Prop.xsd'" w:xpath="/ns0:dokumentvärden[1]/ns0:bilagor[1]/ns0:bilaga[5]/@bilageetikett" w:storeItemID="{068625C3-B546-44A5-B525-B7CC092E5AD6}"/>
                        <w:text/>
                      </w:sdtPr>
                      <w:sdtEndPr/>
                      <w:sdtContent>
                        <w:r w:rsidR="00E154A5">
                          <w:t>Bilaga</w:t>
                        </w:r>
                      </w:sdtContent>
                    </w:sdt>
                    <w:r w:rsidR="00E154A5">
                      <w:t xml:space="preserve"> </w:t>
                    </w:r>
                    <w:sdt>
                      <w:sdtPr>
                        <w:alias w:val="BilageNummer"/>
                        <w:tag w:val="BilageNummer"/>
                        <w:id w:val="1290168056"/>
                        <w:lock w:val="sdtContentLocked"/>
                        <w:dataBinding w:prefixMappings="xmlns:ns0='http://rkdhs/mallar/lagstiftning/Prop/Prop.xsd'" w:xpath="/ns0:dokumentvärden[1]/ns0:bilagor[1]/ns0:bilaga[5]/@bilagenummer" w:storeItemID="{068625C3-B546-44A5-B525-B7CC092E5AD6}"/>
                        <w:text/>
                      </w:sdtPr>
                      <w:sdtEndPr/>
                      <w:sdtContent>
                        <w:r w:rsidR="00E154A5">
                          <w:t>5</w:t>
                        </w:r>
                      </w:sdtContent>
                    </w:sdt>
                  </w:p>
                </w:txbxContent>
              </v:textbox>
              <w10:wrap type="square" anchorx="page" anchory="page"/>
            </v:shape>
          </w:pict>
        </mc:Fallback>
      </mc:AlternateContent>
    </w: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1917642" w14:textId="77777777" w:rsidR="00244011" w:rsidRDefault="00244011" w:rsidP="00EE1584">
    <w:pPr>
      <w:pStyle w:val="Brdtext"/>
    </w:pPr>
    <w:r>
      <w:rPr>
        <w:noProof/>
        <w:lang w:eastAsia="sv-SE"/>
      </w:rPr>
      <mc:AlternateContent>
        <mc:Choice Requires="wps">
          <w:drawing>
            <wp:anchor distT="0" distB="0" distL="0" distR="0" simplePos="0" relativeHeight="25168230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D277E6" w14:textId="15DE93B5" w:rsidR="00244011" w:rsidRDefault="00BA0711" w:rsidP="00A118D8">
                          <w:pPr>
                            <w:pStyle w:val="Brdtext"/>
                            <w:jc w:val="left"/>
                          </w:pPr>
                          <w:sdt>
                            <w:sdtPr>
                              <w:alias w:val="NummerEtikett"/>
                              <w:tag w:val="NummerEtikett"/>
                              <w:id w:val="-291750001"/>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1233464532"/>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p w14:paraId="566AB56B" w14:textId="1DA9E6EE" w:rsidR="00C7375F" w:rsidRPr="00C7375F" w:rsidRDefault="00BA0711" w:rsidP="00C7375F">
                          <w:pPr>
                            <w:pStyle w:val="Brdtext"/>
                          </w:pPr>
                          <w:sdt>
                            <w:sdtPr>
                              <w:alias w:val="BilageEtikett"/>
                              <w:tag w:val="BilageEtikett"/>
                              <w:id w:val="-1384327417"/>
                              <w:lock w:val="sdtContentLocked"/>
                              <w:dataBinding w:prefixMappings="xmlns:ns0='http://rkdhs/mallar/lagstiftning/Prop/Prop.xsd'" w:xpath="/ns0:dokumentvärden[1]/ns0:bilagor[1]/ns0:bilaga[5]/@bilageetikett" w:storeItemID="{068625C3-B546-44A5-B525-B7CC092E5AD6}"/>
                              <w:text/>
                            </w:sdtPr>
                            <w:sdtEndPr/>
                            <w:sdtContent>
                              <w:r w:rsidR="00E154A5">
                                <w:t>Bilaga</w:t>
                              </w:r>
                            </w:sdtContent>
                          </w:sdt>
                          <w:r w:rsidR="00E154A5">
                            <w:t xml:space="preserve"> </w:t>
                          </w:r>
                          <w:sdt>
                            <w:sdtPr>
                              <w:alias w:val="BilageNummer"/>
                              <w:tag w:val="BilageNummer"/>
                              <w:id w:val="-1897663513"/>
                              <w:lock w:val="sdtContentLocked"/>
                              <w:dataBinding w:prefixMappings="xmlns:ns0='http://rkdhs/mallar/lagstiftning/Prop/Prop.xsd'" w:xpath="/ns0:dokumentvärden[1]/ns0:bilagor[1]/ns0:bilaga[5]/@bilagenummer" w:storeItemID="{068625C3-B546-44A5-B525-B7CC092E5AD6}"/>
                              <w:text/>
                            </w:sdtPr>
                            <w:sdtEndPr/>
                            <w:sdtContent>
                              <w:r w:rsidR="00E154A5">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3" type="#_x0000_t202" style="position:absolute;left:0;text-align:left;margin-left:348.15pt;margin-top:35.45pt;width:89.85pt;height:9.6pt;z-index:251682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DV9YkAIAAJMFAAAOAAAAZHJzL2Uyb0RvYy54bWysVN9v2jAQfp+0/8Hy+wihlK6ooWJUTJOq&#10;thqd+mwcu0SzfZ5tSNhf37OTAOv60mkvydn3y/fdd3d13WhFdsL5CkxB88GQEmE4lJV5LuiPx+Wn&#10;z5T4wEzJFBhR0L3w9Hr28cNVbadiBBtQpXAEgxg/rW1BNyHYaZZ5vhGa+QFYYVApwWkW8Oies9Kx&#10;GqNrlY2Gw0lWgyutAy68x9ubVklnKb6Ugod7Kb0IRBUU3xbS16XvOn6z2RWbPjtmNxXvnsH+4RWa&#10;VQaTHkLdsMDI1lV/hdIVd+BBhgEHnYGUFRepBqwmH76qZrVhVqRaEBxvDzD5/xeW3+0eHKnKgp6N&#10;KTFMY48eRRPcFgs4i/DU1k/RamXRLjRfoME29/ceL2PVjXQ6/rEegnoEen8AF4MRHp3ycY4do4Sj&#10;Lh/ll6OEfnb0ts6HrwI0iUJBHTYvYcp2tz7gS9C0N4nJPKiqXFZKpUMkjFgoR3YMW61CeiN6/GGl&#10;DKkLOjk7H6bABqJ7G1mZGEYkynTpYuVthUkKeyWijTLfhUTIUqFv5GacC3PIn6yjlcRU73Hs7I+v&#10;eo9zWwd6pMxgwsFZVwZcqj7N2BGy8mcPmWztEfCTuqMYmnWTuHIx6RmwhnKPxHDQTpa3fFlh926Z&#10;Dw/M4Shhw3E9hHv8SAWIPnQSJRtwv9+6j/bIcNRSUuNoFtT/2jInKFHfDHL/Mh+P4yynw/j8AolE&#10;3KlmfaoxW70ApESOi8jyJEb7oHpROtBPuEXmMSuqmOGYu6ChFxehXRi4hbiYz5MRTq9l4dasLI+h&#10;I8yRm4/NE3O2I3BA6t9BP8Rs+orHrW309Ha+DcjFRPIIdItq1wCc/MT9bkvF1XJ6TlbHXTp7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5DV9Y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AD277E6" w14:textId="15DE93B5" w:rsidR="00244011" w:rsidRDefault="00BA0711" w:rsidP="00A118D8">
                    <w:pPr>
                      <w:pStyle w:val="Brdtext"/>
                      <w:jc w:val="left"/>
                    </w:pPr>
                    <w:sdt>
                      <w:sdtPr>
                        <w:alias w:val="NummerEtikett"/>
                        <w:tag w:val="NummerEtikett"/>
                        <w:id w:val="-291750001"/>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1233464532"/>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p w14:paraId="566AB56B" w14:textId="1DA9E6EE" w:rsidR="00C7375F" w:rsidRPr="00C7375F" w:rsidRDefault="00BA0711" w:rsidP="00C7375F">
                    <w:pPr>
                      <w:pStyle w:val="Brdtext"/>
                    </w:pPr>
                    <w:sdt>
                      <w:sdtPr>
                        <w:alias w:val="BilageEtikett"/>
                        <w:tag w:val="BilageEtikett"/>
                        <w:id w:val="-1384327417"/>
                        <w:lock w:val="sdtContentLocked"/>
                        <w:dataBinding w:prefixMappings="xmlns:ns0='http://rkdhs/mallar/lagstiftning/Prop/Prop.xsd'" w:xpath="/ns0:dokumentvärden[1]/ns0:bilagor[1]/ns0:bilaga[5]/@bilageetikett" w:storeItemID="{068625C3-B546-44A5-B525-B7CC092E5AD6}"/>
                        <w:text/>
                      </w:sdtPr>
                      <w:sdtEndPr/>
                      <w:sdtContent>
                        <w:r w:rsidR="00E154A5">
                          <w:t>Bilaga</w:t>
                        </w:r>
                      </w:sdtContent>
                    </w:sdt>
                    <w:r w:rsidR="00E154A5">
                      <w:t xml:space="preserve"> </w:t>
                    </w:r>
                    <w:sdt>
                      <w:sdtPr>
                        <w:alias w:val="BilageNummer"/>
                        <w:tag w:val="BilageNummer"/>
                        <w:id w:val="-1897663513"/>
                        <w:lock w:val="sdtContentLocked"/>
                        <w:dataBinding w:prefixMappings="xmlns:ns0='http://rkdhs/mallar/lagstiftning/Prop/Prop.xsd'" w:xpath="/ns0:dokumentvärden[1]/ns0:bilagor[1]/ns0:bilaga[5]/@bilagenummer" w:storeItemID="{068625C3-B546-44A5-B525-B7CC092E5AD6}"/>
                        <w:text/>
                      </w:sdtPr>
                      <w:sdtEndPr/>
                      <w:sdtContent>
                        <w:r w:rsidR="00E154A5">
                          <w:t>5</w:t>
                        </w:r>
                      </w:sdtContent>
                    </w:sdt>
                  </w:p>
                </w:txbxContent>
              </v:textbox>
              <w10:wrap type="square" anchorx="page" anchory="page"/>
            </v:shape>
          </w:pict>
        </mc:Fallback>
      </mc:AlternateContent>
    </w:r>
    <w:r>
      <w:t xml:space="preserve"> </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4B7FBA9" w14:textId="77777777" w:rsidR="00244011" w:rsidRDefault="00244011" w:rsidP="00EE1584">
    <w:pPr>
      <w:pStyle w:val="Brdtext"/>
    </w:pPr>
    <w:r>
      <w:t xml:space="preserve"> </w:t>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5338A6D" w14:textId="77777777" w:rsidR="00244011" w:rsidRDefault="00244011" w:rsidP="00664D04">
    <w:pPr>
      <w:pStyle w:val="Brdtext"/>
    </w:pPr>
    <w:r>
      <w:rPr>
        <w:noProof/>
        <w:lang w:eastAsia="sv-SE"/>
      </w:rPr>
      <mc:AlternateContent>
        <mc:Choice Requires="wps">
          <w:drawing>
            <wp:anchor distT="0" distB="0" distL="0" distR="0" simplePos="0" relativeHeight="25166592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62C66D" w14:textId="0D5E58A7" w:rsidR="00244011" w:rsidRPr="00756E21" w:rsidRDefault="00BA0711" w:rsidP="00664D04">
                          <w:pPr>
                            <w:pStyle w:val="Brdtext"/>
                            <w:jc w:val="left"/>
                          </w:pPr>
                          <w:sdt>
                            <w:sdtPr>
                              <w:alias w:val="NummerEtikett"/>
                              <w:tag w:val="NummerEtikett"/>
                              <w:id w:val="-121241826"/>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1567480352"/>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7" type="#_x0000_t202" style="position:absolute;left:0;text-align:left;margin-left:29.4pt;margin-top:35.55pt;width:89.85pt;height:9.6pt;z-index:2516659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y3gjwIAAJMFAAAOAAAAZHJzL2Uyb0RvYy54bWysVEtv2zAMvg/YfxB0Xxyn6SuIU2QpMgwo&#10;2mLJ0LMiS4kxSdQkJXb260fJzmNdLx12sSnxIymSHzm+a7QiO+F8Baagea9PiTAcysqsC/p9Of90&#10;Q4kPzJRMgREF3QtP7yYfP4xrOxID2IAqhSPoxPhRbQu6CcGOsszzjdDM98AKg0oJTrOAR7fOSsdq&#10;9K5VNuj3r7IaXGkdcOE93t63SjpJ/qUUPDxJ6UUgqqD4tpC+Ln1X8ZtNxmy0dsxuKt49g/3DKzSr&#10;DAY9urpngZGtq/5ypSvuwIMMPQ46AykrLlIOmE3ef5XNYsOsSLlgcbw9lsn/P7f8cffsSFUW9OKa&#10;EsM09mgpmuC2mMAglqe2foSohUVcaD5Dg20+3Hu8jFk30un4x3wI6rHQ+2Nx0Rnh0Sgf5tgxSjjq&#10;8kF+O0jVz07W1vnwRYAmUSiow+almrLdgw/4EoQeIDGYB1WV80qpdIiEETPlyI5hq1VIb0SLP1DK&#10;kLqgVxeX/eTYQDRvPSsT3YhEmS5czLzNMElhr0TEKPNNSCxZSvSN2IxzYY7xEzqiJIZ6j2GHP73q&#10;PcZtHmiRIoMJR2NdGXAp+zRjp5KVPw4lky0eC36WdxRDs2oSV25S6+LVCso9EsNBO1ne8nmF3Xtg&#10;Pjwzh6OEDcf1EJ7wIxVg9aGTKNmA+/XWfcQjw1FLSY2jWVD/c8ucoER9Ncj923w4jLOcDsPLayQS&#10;ceea1bnGbPUMkBI5LiLLkxjxQR1E6UC/4BaZxqioYoZj7IKGgzgL7cLALcTFdJpAOL2WhQezsDy6&#10;jmWO3Fw2L8zZjsABqf8IhyFmo1c8brHR0tvpNiAXE8lPVe0agJOfuN9tqbhazs8Jddqlk98A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J77LeC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2462C66D" w14:textId="0D5E58A7" w:rsidR="00244011" w:rsidRPr="00756E21" w:rsidRDefault="00BA0711" w:rsidP="00664D04">
                    <w:pPr>
                      <w:pStyle w:val="Brdtext"/>
                      <w:jc w:val="left"/>
                    </w:pPr>
                    <w:sdt>
                      <w:sdtPr>
                        <w:alias w:val="NummerEtikett"/>
                        <w:tag w:val="NummerEtikett"/>
                        <w:id w:val="-121241826"/>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1567480352"/>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txbxContent>
              </v:textbox>
              <w10:wrap type="square" anchorx="page" anchory="page"/>
            </v:shape>
          </w:pict>
        </mc:Fallback>
      </mc:AlternateContent>
    </w:r>
    <w:r>
      <w:t xml:space="preserve"> </w: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B350E3A" w14:textId="77777777" w:rsidR="00244011" w:rsidRDefault="00244011" w:rsidP="00EE1584">
    <w:pPr>
      <w:pStyle w:val="Brdtext"/>
    </w:pPr>
    <w:r>
      <w:rPr>
        <w:noProof/>
        <w:lang w:eastAsia="sv-SE"/>
      </w:rPr>
      <mc:AlternateContent>
        <mc:Choice Requires="wps">
          <w:drawing>
            <wp:anchor distT="0" distB="0" distL="0" distR="0" simplePos="0" relativeHeight="25168332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51507A" w14:textId="5F206A9A" w:rsidR="00244011" w:rsidRPr="00756E21" w:rsidRDefault="00BA0711" w:rsidP="00A118D8">
                          <w:pPr>
                            <w:pStyle w:val="Brdtext"/>
                            <w:jc w:val="left"/>
                          </w:pPr>
                          <w:sdt>
                            <w:sdtPr>
                              <w:alias w:val="NummerEtikett"/>
                              <w:tag w:val="NummerEtikett"/>
                              <w:id w:val="85114087"/>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1041640260"/>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8" type="#_x0000_t202" style="position:absolute;left:0;text-align:left;margin-left:348pt;margin-top:36pt;width:89.85pt;height:9.6pt;z-index:251683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IHrBjwIAAJMFAAAOAAAAZHJzL2Uyb0RvYy54bWysVEtPGzEQvlfqf7B8L5sNgULEBqUgqkqo&#10;oELF2fHaZFXb446d7Ka/vmPv5lHKhaqX3bHn5fnmm7m47Kxha4WhAVfx8mjEmXIS6sY9V/z7482H&#10;M85CFK4WBpyq+EYFfjl7/+6i9VM1hiWYWiGjIC5MW1/xZYx+WhRBLpUV4Qi8cqTUgFZEOuJzUaNo&#10;Kbo1xXg0Oi1awNojSBUC3V73Sj7L8bVWMt5pHVRkpuL0tpi/mL+L9C1mF2L6jMIvGzk8Q/zDK6xo&#10;HCXdhboWUbAVNn+Fso1ECKDjkQRbgNaNVLkGqqYcvajmYSm8yrUQOMHvYAr/L6z8ur5H1tQVPz7l&#10;zAlLPXpUXcQVFXCc4Gl9mJLVgye72H2Cjtq8vQ90maruNNr0p3oY6QnozQ5cCsZkcionJXWMM0m6&#10;clyejzP6xd7bY4ifFViWhIojNS9jKta3IdJLyHRrkpIFME190xiTD4kw6sogWwtqtYn5jeTxh5Vx&#10;rK346fHJKAd2kNz7yMalMCpTZkiXKu8rzFLcGJVsjPumNEGWC30lt5BSuV3+bJ2sNKV6i+Ngv3/V&#10;W5z7OsgjZwYXd862cYC5+jxje8jqH1vIdG9PgB/UncTYLbrMlbMdAxZQb4gYCP1kBS9vGurerQjx&#10;XiCNEjWc1kO8o482QOjDIHG2BPz12n2yJ4aTlrOWRrPi4edKoOLMfHHE/fNyMkmznA+Tk49EJIaH&#10;msWhxq3sFRAlSlpEXmYx2UezFTWCfaItMk9ZSSWcpNwVj1vxKvYLg7aQVPN5NqLp9SLeugcvU+gE&#10;c+LmY/ck0A8EjkT9r7AdYjF9wePeNnkGP19F4mImeQK6R3VoAE1+5v6wpdJqOTxnq/0unf0G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B1IHrB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1851507A" w14:textId="5F206A9A" w:rsidR="00244011" w:rsidRPr="00756E21" w:rsidRDefault="00BA0711" w:rsidP="00A118D8">
                    <w:pPr>
                      <w:pStyle w:val="Brdtext"/>
                      <w:jc w:val="left"/>
                    </w:pPr>
                    <w:sdt>
                      <w:sdtPr>
                        <w:alias w:val="NummerEtikett"/>
                        <w:tag w:val="NummerEtikett"/>
                        <w:id w:val="85114087"/>
                        <w:lock w:val="sdtContentLocked"/>
                        <w:dataBinding w:prefixMappings="xmlns:ns0='http://rkdhs/mallar/lagstiftning/Prop/Prop.xsd'" w:xpath="/ns0:dokumentvärden[1]/ns0:dokumentnummer[1]/@etikett" w:storeItemID="{068625C3-B546-44A5-B525-B7CC092E5AD6}"/>
                        <w:text/>
                      </w:sdtPr>
                      <w:sdtEndPr/>
                      <w:sdtContent>
                        <w:r w:rsidR="00E154A5">
                          <w:t>Prop.</w:t>
                        </w:r>
                      </w:sdtContent>
                    </w:sdt>
                    <w:r w:rsidR="00244011">
                      <w:t xml:space="preserve"> </w:t>
                    </w:r>
                    <w:sdt>
                      <w:sdtPr>
                        <w:alias w:val="Nummer"/>
                        <w:tag w:val="Nummer"/>
                        <w:id w:val="1041640260"/>
                        <w:lock w:val="sdtContentLocked"/>
                        <w:dataBinding w:prefixMappings="xmlns:ns0='http://rkdhs/mallar/lagstiftning/Prop/Prop.xsd'" w:xpath="/ns0:dokumentvärden[1]/ns0:dokumentnummer[1]" w:storeItemID="{068625C3-B546-44A5-B525-B7CC092E5AD6}"/>
                        <w:text/>
                      </w:sdtPr>
                      <w:sdtEndPr/>
                      <w:sdtContent>
                        <w:r w:rsidR="00684B44">
                          <w:t>2021/22:67</w:t>
                        </w:r>
                      </w:sdtContent>
                    </w:sdt>
                  </w:p>
                </w:txbxContent>
              </v:textbox>
              <w10:wrap type="square" anchorx="page" anchory="page"/>
            </v:shape>
          </w:pict>
        </mc:Fallback>
      </mc:AlternateContent>
    </w:r>
    <w:r>
      <w:t xml:space="preserve"> </w:t>
    </w: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CD37D1D"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mirrorMargins/>
  <w:proofState w:spelling="clean" w:grammar="clean"/>
  <w:attachedTemplate r:id="rId1"/>
  <w:defaultTabStop w:val="1304"/>
  <w:hyphenationZone w:val="425"/>
  <w:evenAndOddHeaders/>
  <w:characterSpacingControl w:val="doNotCompress"/>
  <w:hdrShapeDefaults>
    <o:shapedefaults v:ext="edit" spidmax="43009"/>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B2FAC"/>
    <w:rsid w:val="000023F8"/>
    <w:rsid w:val="000070E2"/>
    <w:rsid w:val="0000783D"/>
    <w:rsid w:val="000106C3"/>
    <w:rsid w:val="000127FF"/>
    <w:rsid w:val="000140A3"/>
    <w:rsid w:val="000163C7"/>
    <w:rsid w:val="000211BF"/>
    <w:rsid w:val="00025171"/>
    <w:rsid w:val="000276E3"/>
    <w:rsid w:val="00032E6D"/>
    <w:rsid w:val="00040A0F"/>
    <w:rsid w:val="000410DA"/>
    <w:rsid w:val="00043AB1"/>
    <w:rsid w:val="00046417"/>
    <w:rsid w:val="00047664"/>
    <w:rsid w:val="00055486"/>
    <w:rsid w:val="00061989"/>
    <w:rsid w:val="00061D26"/>
    <w:rsid w:val="000631A9"/>
    <w:rsid w:val="00067524"/>
    <w:rsid w:val="00070DFE"/>
    <w:rsid w:val="00072689"/>
    <w:rsid w:val="00075F2D"/>
    <w:rsid w:val="000761F8"/>
    <w:rsid w:val="0008203A"/>
    <w:rsid w:val="00085ABB"/>
    <w:rsid w:val="00085AEF"/>
    <w:rsid w:val="00085EFF"/>
    <w:rsid w:val="000879B3"/>
    <w:rsid w:val="0009544E"/>
    <w:rsid w:val="00096CFD"/>
    <w:rsid w:val="000978DE"/>
    <w:rsid w:val="000A1209"/>
    <w:rsid w:val="000A40DD"/>
    <w:rsid w:val="000A6489"/>
    <w:rsid w:val="000A66BE"/>
    <w:rsid w:val="000A6F2D"/>
    <w:rsid w:val="000B3DDA"/>
    <w:rsid w:val="000B7DEE"/>
    <w:rsid w:val="000C0142"/>
    <w:rsid w:val="000C0772"/>
    <w:rsid w:val="000C5CDD"/>
    <w:rsid w:val="000C7233"/>
    <w:rsid w:val="000E67B7"/>
    <w:rsid w:val="000E6A30"/>
    <w:rsid w:val="000E7DA9"/>
    <w:rsid w:val="000F4DD6"/>
    <w:rsid w:val="000F73EB"/>
    <w:rsid w:val="001028C5"/>
    <w:rsid w:val="00107129"/>
    <w:rsid w:val="00110C85"/>
    <w:rsid w:val="00113CC6"/>
    <w:rsid w:val="00115516"/>
    <w:rsid w:val="00116299"/>
    <w:rsid w:val="001166EB"/>
    <w:rsid w:val="0012094D"/>
    <w:rsid w:val="00122565"/>
    <w:rsid w:val="0012360F"/>
    <w:rsid w:val="00125F18"/>
    <w:rsid w:val="00127836"/>
    <w:rsid w:val="00131972"/>
    <w:rsid w:val="0013464D"/>
    <w:rsid w:val="00135343"/>
    <w:rsid w:val="00144361"/>
    <w:rsid w:val="001456A0"/>
    <w:rsid w:val="00151BE3"/>
    <w:rsid w:val="00152749"/>
    <w:rsid w:val="00152BB9"/>
    <w:rsid w:val="001531B4"/>
    <w:rsid w:val="00155500"/>
    <w:rsid w:val="00157EF7"/>
    <w:rsid w:val="00162BB7"/>
    <w:rsid w:val="00163D57"/>
    <w:rsid w:val="00166139"/>
    <w:rsid w:val="00174E46"/>
    <w:rsid w:val="00175A45"/>
    <w:rsid w:val="00176E54"/>
    <w:rsid w:val="00181DAB"/>
    <w:rsid w:val="00185AD6"/>
    <w:rsid w:val="0019074D"/>
    <w:rsid w:val="00194C95"/>
    <w:rsid w:val="00195571"/>
    <w:rsid w:val="001A0FB9"/>
    <w:rsid w:val="001A465E"/>
    <w:rsid w:val="001A4767"/>
    <w:rsid w:val="001A5048"/>
    <w:rsid w:val="001A6FAB"/>
    <w:rsid w:val="001B7CDA"/>
    <w:rsid w:val="001C0D83"/>
    <w:rsid w:val="001C4647"/>
    <w:rsid w:val="001C690C"/>
    <w:rsid w:val="001D0157"/>
    <w:rsid w:val="001D0638"/>
    <w:rsid w:val="001D1007"/>
    <w:rsid w:val="001D3465"/>
    <w:rsid w:val="001D4287"/>
    <w:rsid w:val="001D7D3E"/>
    <w:rsid w:val="001F5CE5"/>
    <w:rsid w:val="001F782A"/>
    <w:rsid w:val="002001F8"/>
    <w:rsid w:val="00203904"/>
    <w:rsid w:val="00203FAB"/>
    <w:rsid w:val="0020543F"/>
    <w:rsid w:val="00211E15"/>
    <w:rsid w:val="002132D5"/>
    <w:rsid w:val="002302C8"/>
    <w:rsid w:val="00233E31"/>
    <w:rsid w:val="00235765"/>
    <w:rsid w:val="002367E5"/>
    <w:rsid w:val="002405D8"/>
    <w:rsid w:val="00244011"/>
    <w:rsid w:val="00252C4D"/>
    <w:rsid w:val="002603EF"/>
    <w:rsid w:val="00263274"/>
    <w:rsid w:val="00263817"/>
    <w:rsid w:val="002675C4"/>
    <w:rsid w:val="002818CA"/>
    <w:rsid w:val="002859A1"/>
    <w:rsid w:val="00285A6F"/>
    <w:rsid w:val="00287045"/>
    <w:rsid w:val="0029293D"/>
    <w:rsid w:val="00292E0F"/>
    <w:rsid w:val="00294B19"/>
    <w:rsid w:val="00295225"/>
    <w:rsid w:val="00295C59"/>
    <w:rsid w:val="00297A80"/>
    <w:rsid w:val="002A1E80"/>
    <w:rsid w:val="002B01BF"/>
    <w:rsid w:val="002B12FD"/>
    <w:rsid w:val="002B7EB5"/>
    <w:rsid w:val="002C14EF"/>
    <w:rsid w:val="002C1EBF"/>
    <w:rsid w:val="002C49A5"/>
    <w:rsid w:val="002D09C9"/>
    <w:rsid w:val="002D2ED8"/>
    <w:rsid w:val="002D6A16"/>
    <w:rsid w:val="002E219E"/>
    <w:rsid w:val="002E57AD"/>
    <w:rsid w:val="002E5F6A"/>
    <w:rsid w:val="002E60D4"/>
    <w:rsid w:val="002F073E"/>
    <w:rsid w:val="002F434A"/>
    <w:rsid w:val="002F4A14"/>
    <w:rsid w:val="002F4DD9"/>
    <w:rsid w:val="0031012B"/>
    <w:rsid w:val="00312E49"/>
    <w:rsid w:val="00312E5A"/>
    <w:rsid w:val="00317CC4"/>
    <w:rsid w:val="00320896"/>
    <w:rsid w:val="00327E6C"/>
    <w:rsid w:val="00332455"/>
    <w:rsid w:val="00332DE2"/>
    <w:rsid w:val="00342D4D"/>
    <w:rsid w:val="00344E28"/>
    <w:rsid w:val="0034791C"/>
    <w:rsid w:val="00351E66"/>
    <w:rsid w:val="0035347F"/>
    <w:rsid w:val="0035356C"/>
    <w:rsid w:val="00355582"/>
    <w:rsid w:val="003605D4"/>
    <w:rsid w:val="00360677"/>
    <w:rsid w:val="003612EA"/>
    <w:rsid w:val="00361ABA"/>
    <w:rsid w:val="00362009"/>
    <w:rsid w:val="00362B62"/>
    <w:rsid w:val="0037021E"/>
    <w:rsid w:val="00371D07"/>
    <w:rsid w:val="00376669"/>
    <w:rsid w:val="00381C02"/>
    <w:rsid w:val="0038525D"/>
    <w:rsid w:val="00385C7A"/>
    <w:rsid w:val="0038735C"/>
    <w:rsid w:val="00390A6D"/>
    <w:rsid w:val="00397521"/>
    <w:rsid w:val="003A1544"/>
    <w:rsid w:val="003B024C"/>
    <w:rsid w:val="003B0EF7"/>
    <w:rsid w:val="003B26C6"/>
    <w:rsid w:val="003B735E"/>
    <w:rsid w:val="003C0194"/>
    <w:rsid w:val="003D02E8"/>
    <w:rsid w:val="003D0E6F"/>
    <w:rsid w:val="003D565A"/>
    <w:rsid w:val="003D6631"/>
    <w:rsid w:val="003E1270"/>
    <w:rsid w:val="003E2E9A"/>
    <w:rsid w:val="003E3D11"/>
    <w:rsid w:val="003E4276"/>
    <w:rsid w:val="003F2744"/>
    <w:rsid w:val="003F3D8A"/>
    <w:rsid w:val="003F4295"/>
    <w:rsid w:val="003F6CBA"/>
    <w:rsid w:val="00414A77"/>
    <w:rsid w:val="004158C3"/>
    <w:rsid w:val="0042549F"/>
    <w:rsid w:val="0042561B"/>
    <w:rsid w:val="0042584F"/>
    <w:rsid w:val="00432371"/>
    <w:rsid w:val="004457A0"/>
    <w:rsid w:val="00445801"/>
    <w:rsid w:val="00446747"/>
    <w:rsid w:val="00450482"/>
    <w:rsid w:val="004506DF"/>
    <w:rsid w:val="00451C3E"/>
    <w:rsid w:val="00452D99"/>
    <w:rsid w:val="00454D1F"/>
    <w:rsid w:val="004658B7"/>
    <w:rsid w:val="00465E66"/>
    <w:rsid w:val="004727BD"/>
    <w:rsid w:val="004734CD"/>
    <w:rsid w:val="004738C6"/>
    <w:rsid w:val="00474983"/>
    <w:rsid w:val="00477ABF"/>
    <w:rsid w:val="00484FCB"/>
    <w:rsid w:val="00487BE9"/>
    <w:rsid w:val="00490ACA"/>
    <w:rsid w:val="004917D3"/>
    <w:rsid w:val="004A4D23"/>
    <w:rsid w:val="004B5C2E"/>
    <w:rsid w:val="004B6A37"/>
    <w:rsid w:val="004B771E"/>
    <w:rsid w:val="004C308C"/>
    <w:rsid w:val="004C3AEF"/>
    <w:rsid w:val="004C6EBB"/>
    <w:rsid w:val="004C70F2"/>
    <w:rsid w:val="004D6D83"/>
    <w:rsid w:val="004D7475"/>
    <w:rsid w:val="004D7A3D"/>
    <w:rsid w:val="004E0277"/>
    <w:rsid w:val="004E62A0"/>
    <w:rsid w:val="004F013F"/>
    <w:rsid w:val="004F29B2"/>
    <w:rsid w:val="004F4804"/>
    <w:rsid w:val="00500B7A"/>
    <w:rsid w:val="0050181A"/>
    <w:rsid w:val="00504ADE"/>
    <w:rsid w:val="00506A6B"/>
    <w:rsid w:val="0050742E"/>
    <w:rsid w:val="00510DD2"/>
    <w:rsid w:val="0051351F"/>
    <w:rsid w:val="00513F14"/>
    <w:rsid w:val="00515EC7"/>
    <w:rsid w:val="005311C5"/>
    <w:rsid w:val="00533460"/>
    <w:rsid w:val="0053355B"/>
    <w:rsid w:val="00535212"/>
    <w:rsid w:val="005358B1"/>
    <w:rsid w:val="00536700"/>
    <w:rsid w:val="00537022"/>
    <w:rsid w:val="00537049"/>
    <w:rsid w:val="00540DF7"/>
    <w:rsid w:val="0054196B"/>
    <w:rsid w:val="005429E7"/>
    <w:rsid w:val="00542DDB"/>
    <w:rsid w:val="00544938"/>
    <w:rsid w:val="00552E8C"/>
    <w:rsid w:val="00556424"/>
    <w:rsid w:val="00561D74"/>
    <w:rsid w:val="0056410E"/>
    <w:rsid w:val="00564D4D"/>
    <w:rsid w:val="005652A9"/>
    <w:rsid w:val="005722ED"/>
    <w:rsid w:val="00574282"/>
    <w:rsid w:val="00574F50"/>
    <w:rsid w:val="0058201D"/>
    <w:rsid w:val="00584FCD"/>
    <w:rsid w:val="005870F4"/>
    <w:rsid w:val="005926A7"/>
    <w:rsid w:val="005A0098"/>
    <w:rsid w:val="005A2C12"/>
    <w:rsid w:val="005A3B52"/>
    <w:rsid w:val="005A3B8A"/>
    <w:rsid w:val="005A72C8"/>
    <w:rsid w:val="005A7EB1"/>
    <w:rsid w:val="005B2FAC"/>
    <w:rsid w:val="005B49A2"/>
    <w:rsid w:val="005C0FDC"/>
    <w:rsid w:val="005C11AF"/>
    <w:rsid w:val="005C2E5B"/>
    <w:rsid w:val="005C5DD2"/>
    <w:rsid w:val="005D31A4"/>
    <w:rsid w:val="005D3B15"/>
    <w:rsid w:val="005E1131"/>
    <w:rsid w:val="005E3665"/>
    <w:rsid w:val="005E3C60"/>
    <w:rsid w:val="005E3C87"/>
    <w:rsid w:val="005E5E8D"/>
    <w:rsid w:val="005E7780"/>
    <w:rsid w:val="005F089D"/>
    <w:rsid w:val="005F121F"/>
    <w:rsid w:val="005F13BA"/>
    <w:rsid w:val="005F2844"/>
    <w:rsid w:val="005F48D9"/>
    <w:rsid w:val="005F4EBB"/>
    <w:rsid w:val="005F7386"/>
    <w:rsid w:val="00601BA2"/>
    <w:rsid w:val="00602FF7"/>
    <w:rsid w:val="006042E5"/>
    <w:rsid w:val="0060650E"/>
    <w:rsid w:val="006115D2"/>
    <w:rsid w:val="00613168"/>
    <w:rsid w:val="00617215"/>
    <w:rsid w:val="00617D56"/>
    <w:rsid w:val="00626B7E"/>
    <w:rsid w:val="00634C6C"/>
    <w:rsid w:val="00640C08"/>
    <w:rsid w:val="0064389E"/>
    <w:rsid w:val="0064723F"/>
    <w:rsid w:val="00650A95"/>
    <w:rsid w:val="0065293C"/>
    <w:rsid w:val="00652B2E"/>
    <w:rsid w:val="00660657"/>
    <w:rsid w:val="00664D04"/>
    <w:rsid w:val="0066533B"/>
    <w:rsid w:val="00667FC2"/>
    <w:rsid w:val="00670FDB"/>
    <w:rsid w:val="00671C0F"/>
    <w:rsid w:val="006737AA"/>
    <w:rsid w:val="00674574"/>
    <w:rsid w:val="00676699"/>
    <w:rsid w:val="00676752"/>
    <w:rsid w:val="00684B44"/>
    <w:rsid w:val="00684F41"/>
    <w:rsid w:val="0068579B"/>
    <w:rsid w:val="006923D1"/>
    <w:rsid w:val="006949B8"/>
    <w:rsid w:val="006A0759"/>
    <w:rsid w:val="006A2EEC"/>
    <w:rsid w:val="006A6FF1"/>
    <w:rsid w:val="006B2E43"/>
    <w:rsid w:val="006B6F5C"/>
    <w:rsid w:val="006C671A"/>
    <w:rsid w:val="006D232A"/>
    <w:rsid w:val="006D4A59"/>
    <w:rsid w:val="006D4C91"/>
    <w:rsid w:val="006D6F79"/>
    <w:rsid w:val="006E0779"/>
    <w:rsid w:val="006E0B12"/>
    <w:rsid w:val="006E234F"/>
    <w:rsid w:val="006E345B"/>
    <w:rsid w:val="006E34F6"/>
    <w:rsid w:val="006E4743"/>
    <w:rsid w:val="006E5A48"/>
    <w:rsid w:val="006E5BA0"/>
    <w:rsid w:val="006F1889"/>
    <w:rsid w:val="006F2296"/>
    <w:rsid w:val="006F4745"/>
    <w:rsid w:val="007020D6"/>
    <w:rsid w:val="007030C4"/>
    <w:rsid w:val="007064DA"/>
    <w:rsid w:val="00712EDD"/>
    <w:rsid w:val="007159FE"/>
    <w:rsid w:val="00735F7E"/>
    <w:rsid w:val="007428B6"/>
    <w:rsid w:val="00751306"/>
    <w:rsid w:val="007524F1"/>
    <w:rsid w:val="00753EFC"/>
    <w:rsid w:val="00756E53"/>
    <w:rsid w:val="00756EAD"/>
    <w:rsid w:val="00762CDA"/>
    <w:rsid w:val="00763A3D"/>
    <w:rsid w:val="007648F2"/>
    <w:rsid w:val="007705A3"/>
    <w:rsid w:val="00773619"/>
    <w:rsid w:val="0077500F"/>
    <w:rsid w:val="007751D7"/>
    <w:rsid w:val="007754D6"/>
    <w:rsid w:val="00777AB3"/>
    <w:rsid w:val="00781161"/>
    <w:rsid w:val="00782D59"/>
    <w:rsid w:val="00787BEC"/>
    <w:rsid w:val="00791898"/>
    <w:rsid w:val="007A040D"/>
    <w:rsid w:val="007A0AC8"/>
    <w:rsid w:val="007A2097"/>
    <w:rsid w:val="007A4089"/>
    <w:rsid w:val="007C1483"/>
    <w:rsid w:val="007C15BE"/>
    <w:rsid w:val="007C17F8"/>
    <w:rsid w:val="007C6631"/>
    <w:rsid w:val="007C6E37"/>
    <w:rsid w:val="007D045C"/>
    <w:rsid w:val="007D25ED"/>
    <w:rsid w:val="007E44F8"/>
    <w:rsid w:val="007E70C6"/>
    <w:rsid w:val="007F1753"/>
    <w:rsid w:val="007F5652"/>
    <w:rsid w:val="008054AE"/>
    <w:rsid w:val="00806287"/>
    <w:rsid w:val="00811E52"/>
    <w:rsid w:val="008141FF"/>
    <w:rsid w:val="0081778B"/>
    <w:rsid w:val="008212D3"/>
    <w:rsid w:val="00823968"/>
    <w:rsid w:val="00824FA1"/>
    <w:rsid w:val="00830602"/>
    <w:rsid w:val="008321F8"/>
    <w:rsid w:val="00834815"/>
    <w:rsid w:val="008449F4"/>
    <w:rsid w:val="008463D8"/>
    <w:rsid w:val="008478BB"/>
    <w:rsid w:val="008524DA"/>
    <w:rsid w:val="00853C1F"/>
    <w:rsid w:val="008568B8"/>
    <w:rsid w:val="0085711F"/>
    <w:rsid w:val="00862380"/>
    <w:rsid w:val="00863AA1"/>
    <w:rsid w:val="00863C1F"/>
    <w:rsid w:val="00863FAF"/>
    <w:rsid w:val="0087615E"/>
    <w:rsid w:val="00876795"/>
    <w:rsid w:val="00882820"/>
    <w:rsid w:val="00884D66"/>
    <w:rsid w:val="008857B8"/>
    <w:rsid w:val="00890F70"/>
    <w:rsid w:val="008937E3"/>
    <w:rsid w:val="00897BD6"/>
    <w:rsid w:val="008A1705"/>
    <w:rsid w:val="008A48C1"/>
    <w:rsid w:val="008B1C1B"/>
    <w:rsid w:val="008B48D7"/>
    <w:rsid w:val="008B5B8D"/>
    <w:rsid w:val="008B6943"/>
    <w:rsid w:val="008C6FA5"/>
    <w:rsid w:val="008C728F"/>
    <w:rsid w:val="008D5418"/>
    <w:rsid w:val="008E1047"/>
    <w:rsid w:val="008E3691"/>
    <w:rsid w:val="008E434C"/>
    <w:rsid w:val="008E643A"/>
    <w:rsid w:val="008F0389"/>
    <w:rsid w:val="008F0733"/>
    <w:rsid w:val="008F2013"/>
    <w:rsid w:val="008F61C6"/>
    <w:rsid w:val="008F6391"/>
    <w:rsid w:val="008F7951"/>
    <w:rsid w:val="00900A87"/>
    <w:rsid w:val="00901D51"/>
    <w:rsid w:val="009026BB"/>
    <w:rsid w:val="00906FC8"/>
    <w:rsid w:val="00906FDE"/>
    <w:rsid w:val="0091172E"/>
    <w:rsid w:val="00914A74"/>
    <w:rsid w:val="00915BF3"/>
    <w:rsid w:val="009161B5"/>
    <w:rsid w:val="00920097"/>
    <w:rsid w:val="009205B3"/>
    <w:rsid w:val="00922E83"/>
    <w:rsid w:val="0093096C"/>
    <w:rsid w:val="00932F55"/>
    <w:rsid w:val="00936B1B"/>
    <w:rsid w:val="009415C3"/>
    <w:rsid w:val="0094324D"/>
    <w:rsid w:val="00947731"/>
    <w:rsid w:val="00951955"/>
    <w:rsid w:val="00952E1E"/>
    <w:rsid w:val="00953D04"/>
    <w:rsid w:val="00955249"/>
    <w:rsid w:val="00960FDF"/>
    <w:rsid w:val="00975EA3"/>
    <w:rsid w:val="00980016"/>
    <w:rsid w:val="00981CF6"/>
    <w:rsid w:val="009831A0"/>
    <w:rsid w:val="00985FDE"/>
    <w:rsid w:val="00987008"/>
    <w:rsid w:val="009A4473"/>
    <w:rsid w:val="009A46D7"/>
    <w:rsid w:val="009A4FDE"/>
    <w:rsid w:val="009A51D0"/>
    <w:rsid w:val="009A7B86"/>
    <w:rsid w:val="009C0F31"/>
    <w:rsid w:val="009C2B67"/>
    <w:rsid w:val="009C38E8"/>
    <w:rsid w:val="009C5051"/>
    <w:rsid w:val="009C52B1"/>
    <w:rsid w:val="009C61A6"/>
    <w:rsid w:val="009C6229"/>
    <w:rsid w:val="009D1AD6"/>
    <w:rsid w:val="009D6A5E"/>
    <w:rsid w:val="009D7B25"/>
    <w:rsid w:val="009D7EF0"/>
    <w:rsid w:val="009F2AC6"/>
    <w:rsid w:val="009F38FB"/>
    <w:rsid w:val="009F6051"/>
    <w:rsid w:val="00A118D8"/>
    <w:rsid w:val="00A11C77"/>
    <w:rsid w:val="00A13A71"/>
    <w:rsid w:val="00A16183"/>
    <w:rsid w:val="00A177C7"/>
    <w:rsid w:val="00A20FD6"/>
    <w:rsid w:val="00A2108E"/>
    <w:rsid w:val="00A22920"/>
    <w:rsid w:val="00A22B78"/>
    <w:rsid w:val="00A25C01"/>
    <w:rsid w:val="00A27C03"/>
    <w:rsid w:val="00A30AE8"/>
    <w:rsid w:val="00A32406"/>
    <w:rsid w:val="00A32BF1"/>
    <w:rsid w:val="00A40190"/>
    <w:rsid w:val="00A401C4"/>
    <w:rsid w:val="00A4086F"/>
    <w:rsid w:val="00A46AD1"/>
    <w:rsid w:val="00A476E3"/>
    <w:rsid w:val="00A51BC6"/>
    <w:rsid w:val="00A538A3"/>
    <w:rsid w:val="00A640C6"/>
    <w:rsid w:val="00A643CF"/>
    <w:rsid w:val="00A7165A"/>
    <w:rsid w:val="00A738F0"/>
    <w:rsid w:val="00A73FCD"/>
    <w:rsid w:val="00A76360"/>
    <w:rsid w:val="00A77512"/>
    <w:rsid w:val="00A80877"/>
    <w:rsid w:val="00A82617"/>
    <w:rsid w:val="00A851EA"/>
    <w:rsid w:val="00A8548C"/>
    <w:rsid w:val="00A856B5"/>
    <w:rsid w:val="00A858C5"/>
    <w:rsid w:val="00A8707F"/>
    <w:rsid w:val="00A93215"/>
    <w:rsid w:val="00A932B0"/>
    <w:rsid w:val="00A937DF"/>
    <w:rsid w:val="00A94369"/>
    <w:rsid w:val="00A950D5"/>
    <w:rsid w:val="00AA1AF4"/>
    <w:rsid w:val="00AA2A75"/>
    <w:rsid w:val="00AA5DA5"/>
    <w:rsid w:val="00AB35DF"/>
    <w:rsid w:val="00AB67EF"/>
    <w:rsid w:val="00AC0393"/>
    <w:rsid w:val="00AC259F"/>
    <w:rsid w:val="00AC3E3B"/>
    <w:rsid w:val="00AC484C"/>
    <w:rsid w:val="00AC64FC"/>
    <w:rsid w:val="00AD6662"/>
    <w:rsid w:val="00AD6D8B"/>
    <w:rsid w:val="00AE121A"/>
    <w:rsid w:val="00AE41F9"/>
    <w:rsid w:val="00AE4A6A"/>
    <w:rsid w:val="00AE553C"/>
    <w:rsid w:val="00AF1194"/>
    <w:rsid w:val="00AF283E"/>
    <w:rsid w:val="00AF2C80"/>
    <w:rsid w:val="00AF4655"/>
    <w:rsid w:val="00AF509E"/>
    <w:rsid w:val="00AF7BE2"/>
    <w:rsid w:val="00B0103B"/>
    <w:rsid w:val="00B0163B"/>
    <w:rsid w:val="00B04D10"/>
    <w:rsid w:val="00B07126"/>
    <w:rsid w:val="00B07A32"/>
    <w:rsid w:val="00B21971"/>
    <w:rsid w:val="00B21F89"/>
    <w:rsid w:val="00B22069"/>
    <w:rsid w:val="00B32167"/>
    <w:rsid w:val="00B36F45"/>
    <w:rsid w:val="00B40CA5"/>
    <w:rsid w:val="00B425C2"/>
    <w:rsid w:val="00B42712"/>
    <w:rsid w:val="00B439B9"/>
    <w:rsid w:val="00B43E6A"/>
    <w:rsid w:val="00B444D4"/>
    <w:rsid w:val="00B50A9C"/>
    <w:rsid w:val="00B50C12"/>
    <w:rsid w:val="00B50DBD"/>
    <w:rsid w:val="00B61F4F"/>
    <w:rsid w:val="00B6470E"/>
    <w:rsid w:val="00B66357"/>
    <w:rsid w:val="00B669F3"/>
    <w:rsid w:val="00B711B7"/>
    <w:rsid w:val="00B72B1A"/>
    <w:rsid w:val="00B76245"/>
    <w:rsid w:val="00B7625D"/>
    <w:rsid w:val="00B82B71"/>
    <w:rsid w:val="00B849B0"/>
    <w:rsid w:val="00B87498"/>
    <w:rsid w:val="00B92D32"/>
    <w:rsid w:val="00B937F4"/>
    <w:rsid w:val="00B9461D"/>
    <w:rsid w:val="00BA0711"/>
    <w:rsid w:val="00BA6701"/>
    <w:rsid w:val="00BA6DA2"/>
    <w:rsid w:val="00BA760C"/>
    <w:rsid w:val="00BA79AD"/>
    <w:rsid w:val="00BB3F51"/>
    <w:rsid w:val="00BB4010"/>
    <w:rsid w:val="00BC0372"/>
    <w:rsid w:val="00BC06AC"/>
    <w:rsid w:val="00BC2840"/>
    <w:rsid w:val="00BC4B2B"/>
    <w:rsid w:val="00BC4EBF"/>
    <w:rsid w:val="00BD0368"/>
    <w:rsid w:val="00BD1624"/>
    <w:rsid w:val="00BD3326"/>
    <w:rsid w:val="00BD6947"/>
    <w:rsid w:val="00BD794E"/>
    <w:rsid w:val="00BE673F"/>
    <w:rsid w:val="00BE67A7"/>
    <w:rsid w:val="00BF40F4"/>
    <w:rsid w:val="00BF449B"/>
    <w:rsid w:val="00BF5F66"/>
    <w:rsid w:val="00C015F7"/>
    <w:rsid w:val="00C026B4"/>
    <w:rsid w:val="00C0514A"/>
    <w:rsid w:val="00C05B93"/>
    <w:rsid w:val="00C06FD5"/>
    <w:rsid w:val="00C13B63"/>
    <w:rsid w:val="00C17119"/>
    <w:rsid w:val="00C22958"/>
    <w:rsid w:val="00C24C3D"/>
    <w:rsid w:val="00C250F3"/>
    <w:rsid w:val="00C3241F"/>
    <w:rsid w:val="00C3691B"/>
    <w:rsid w:val="00C47A8A"/>
    <w:rsid w:val="00C511B9"/>
    <w:rsid w:val="00C544DB"/>
    <w:rsid w:val="00C54F93"/>
    <w:rsid w:val="00C57856"/>
    <w:rsid w:val="00C57E30"/>
    <w:rsid w:val="00C60629"/>
    <w:rsid w:val="00C6365E"/>
    <w:rsid w:val="00C67150"/>
    <w:rsid w:val="00C70289"/>
    <w:rsid w:val="00C71644"/>
    <w:rsid w:val="00C716D6"/>
    <w:rsid w:val="00C746D2"/>
    <w:rsid w:val="00C75B2E"/>
    <w:rsid w:val="00C76EC8"/>
    <w:rsid w:val="00C779B1"/>
    <w:rsid w:val="00C77C20"/>
    <w:rsid w:val="00C8425B"/>
    <w:rsid w:val="00C92EDF"/>
    <w:rsid w:val="00C95AD1"/>
    <w:rsid w:val="00C97F02"/>
    <w:rsid w:val="00CA161B"/>
    <w:rsid w:val="00CA1B36"/>
    <w:rsid w:val="00CA644F"/>
    <w:rsid w:val="00CA71C5"/>
    <w:rsid w:val="00CB67B4"/>
    <w:rsid w:val="00CC3895"/>
    <w:rsid w:val="00CC4D83"/>
    <w:rsid w:val="00CC7E2B"/>
    <w:rsid w:val="00CD3194"/>
    <w:rsid w:val="00CD41FA"/>
    <w:rsid w:val="00CE0113"/>
    <w:rsid w:val="00CE501F"/>
    <w:rsid w:val="00CE5186"/>
    <w:rsid w:val="00CE5F1A"/>
    <w:rsid w:val="00CF0598"/>
    <w:rsid w:val="00CF1CB5"/>
    <w:rsid w:val="00CF2B9C"/>
    <w:rsid w:val="00CF3744"/>
    <w:rsid w:val="00D04A06"/>
    <w:rsid w:val="00D04A47"/>
    <w:rsid w:val="00D04EC3"/>
    <w:rsid w:val="00D143D5"/>
    <w:rsid w:val="00D332B5"/>
    <w:rsid w:val="00D42F0C"/>
    <w:rsid w:val="00D45DEE"/>
    <w:rsid w:val="00D465BF"/>
    <w:rsid w:val="00D477A5"/>
    <w:rsid w:val="00D50784"/>
    <w:rsid w:val="00D51C77"/>
    <w:rsid w:val="00D51E13"/>
    <w:rsid w:val="00D53197"/>
    <w:rsid w:val="00D75981"/>
    <w:rsid w:val="00D76584"/>
    <w:rsid w:val="00D76DC8"/>
    <w:rsid w:val="00D9256D"/>
    <w:rsid w:val="00D92C98"/>
    <w:rsid w:val="00D9410D"/>
    <w:rsid w:val="00D947BA"/>
    <w:rsid w:val="00DA524D"/>
    <w:rsid w:val="00DA612D"/>
    <w:rsid w:val="00DB3C2B"/>
    <w:rsid w:val="00DB5937"/>
    <w:rsid w:val="00DB62B9"/>
    <w:rsid w:val="00DC55EB"/>
    <w:rsid w:val="00DD1584"/>
    <w:rsid w:val="00DD26CE"/>
    <w:rsid w:val="00DD706C"/>
    <w:rsid w:val="00DD7177"/>
    <w:rsid w:val="00DE4A8A"/>
    <w:rsid w:val="00DE581C"/>
    <w:rsid w:val="00DE62BC"/>
    <w:rsid w:val="00DE6481"/>
    <w:rsid w:val="00DF5E55"/>
    <w:rsid w:val="00E01018"/>
    <w:rsid w:val="00E05B09"/>
    <w:rsid w:val="00E07DD1"/>
    <w:rsid w:val="00E1529F"/>
    <w:rsid w:val="00E154A5"/>
    <w:rsid w:val="00E169B3"/>
    <w:rsid w:val="00E22AC9"/>
    <w:rsid w:val="00E24CE3"/>
    <w:rsid w:val="00E2570A"/>
    <w:rsid w:val="00E257CC"/>
    <w:rsid w:val="00E2734F"/>
    <w:rsid w:val="00E371B7"/>
    <w:rsid w:val="00E444C3"/>
    <w:rsid w:val="00E46004"/>
    <w:rsid w:val="00E465F6"/>
    <w:rsid w:val="00E52261"/>
    <w:rsid w:val="00E57C43"/>
    <w:rsid w:val="00E672A6"/>
    <w:rsid w:val="00E678BE"/>
    <w:rsid w:val="00E72942"/>
    <w:rsid w:val="00E77951"/>
    <w:rsid w:val="00E77BE5"/>
    <w:rsid w:val="00E80DA0"/>
    <w:rsid w:val="00E81F6B"/>
    <w:rsid w:val="00E823D2"/>
    <w:rsid w:val="00E90753"/>
    <w:rsid w:val="00E93706"/>
    <w:rsid w:val="00EA1F6C"/>
    <w:rsid w:val="00EA4366"/>
    <w:rsid w:val="00EA7762"/>
    <w:rsid w:val="00EA7D39"/>
    <w:rsid w:val="00EB2528"/>
    <w:rsid w:val="00EC3063"/>
    <w:rsid w:val="00EC442C"/>
    <w:rsid w:val="00ED5748"/>
    <w:rsid w:val="00ED633C"/>
    <w:rsid w:val="00EE1584"/>
    <w:rsid w:val="00EE5DA5"/>
    <w:rsid w:val="00EF34A0"/>
    <w:rsid w:val="00EF37DD"/>
    <w:rsid w:val="00EF4F11"/>
    <w:rsid w:val="00EF74DE"/>
    <w:rsid w:val="00F007F3"/>
    <w:rsid w:val="00F00C64"/>
    <w:rsid w:val="00F039B2"/>
    <w:rsid w:val="00F05B4E"/>
    <w:rsid w:val="00F10357"/>
    <w:rsid w:val="00F11470"/>
    <w:rsid w:val="00F11605"/>
    <w:rsid w:val="00F12A03"/>
    <w:rsid w:val="00F13B4D"/>
    <w:rsid w:val="00F16A9C"/>
    <w:rsid w:val="00F214E2"/>
    <w:rsid w:val="00F2564E"/>
    <w:rsid w:val="00F261C1"/>
    <w:rsid w:val="00F301F8"/>
    <w:rsid w:val="00F31501"/>
    <w:rsid w:val="00F323C1"/>
    <w:rsid w:val="00F44DC6"/>
    <w:rsid w:val="00F50DDC"/>
    <w:rsid w:val="00F615FB"/>
    <w:rsid w:val="00F65D5F"/>
    <w:rsid w:val="00F66903"/>
    <w:rsid w:val="00F67AA9"/>
    <w:rsid w:val="00F7204B"/>
    <w:rsid w:val="00F72DEB"/>
    <w:rsid w:val="00F8009C"/>
    <w:rsid w:val="00F8033E"/>
    <w:rsid w:val="00F83776"/>
    <w:rsid w:val="00F85211"/>
    <w:rsid w:val="00F862EE"/>
    <w:rsid w:val="00F874C2"/>
    <w:rsid w:val="00F925FA"/>
    <w:rsid w:val="00F93877"/>
    <w:rsid w:val="00F965F7"/>
    <w:rsid w:val="00F9798D"/>
    <w:rsid w:val="00FA1E93"/>
    <w:rsid w:val="00FA2081"/>
    <w:rsid w:val="00FA60BB"/>
    <w:rsid w:val="00FA63CA"/>
    <w:rsid w:val="00FB0984"/>
    <w:rsid w:val="00FB2317"/>
    <w:rsid w:val="00FB2D6C"/>
    <w:rsid w:val="00FB78A1"/>
    <w:rsid w:val="00FC0765"/>
    <w:rsid w:val="00FC2CFD"/>
    <w:rsid w:val="00FC6786"/>
    <w:rsid w:val="00FC67BC"/>
    <w:rsid w:val="00FC6F89"/>
    <w:rsid w:val="00FD5004"/>
    <w:rsid w:val="00FD695E"/>
    <w:rsid w:val="00FE09D4"/>
    <w:rsid w:val="00FE0AB2"/>
    <w:rsid w:val="00FE0C4D"/>
    <w:rsid w:val="00FE104B"/>
    <w:rsid w:val="00FE2333"/>
    <w:rsid w:val="00FE41DC"/>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43009"/>
    <o:shapelayout v:ext="edit">
      <o:idmap v:ext="edit" data="1"/>
    </o:shapelayout>
  </w:shapeDefaults>
  <w:decimalSymbol w:val=","/>
  <w:listSeparator w:val=";"/>
  <w14:docId w14:val="673D35B9"/>
  <w15:docId w15:val="{63F8D0F5-EE77-485B-A30E-89E73DD8086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semiHidden/>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_rels/document.xml.rels><?xml version="1.0" encoding="UTF-8" standalone="yes"?>
<Relationships xmlns="http://schemas.openxmlformats.org/package/2006/relationships"><Relationship Id="rId26" Type="http://schemas.openxmlformats.org/officeDocument/2006/relationships/footer" Target="footer6.xml"/><Relationship Id="rId21" Type="http://schemas.openxmlformats.org/officeDocument/2006/relationships/header" Target="header4.xml"/><Relationship Id="rId42" Type="http://schemas.openxmlformats.org/officeDocument/2006/relationships/footer" Target="footer14.xml"/><Relationship Id="rId47" Type="http://schemas.openxmlformats.org/officeDocument/2006/relationships/footer" Target="footer16.xml"/><Relationship Id="rId63" Type="http://schemas.openxmlformats.org/officeDocument/2006/relationships/header" Target="header25.xml"/><Relationship Id="rId68" Type="http://schemas.openxmlformats.org/officeDocument/2006/relationships/header" Target="header27.xml"/><Relationship Id="rId84" Type="http://schemas.openxmlformats.org/officeDocument/2006/relationships/header" Target="header35.xml"/><Relationship Id="rId89" Type="http://schemas.openxmlformats.org/officeDocument/2006/relationships/footer" Target="footer38.xml"/><Relationship Id="rId112" Type="http://schemas.openxmlformats.org/officeDocument/2006/relationships/header" Target="header48.xml"/><Relationship Id="rId16" Type="http://schemas.openxmlformats.org/officeDocument/2006/relationships/header" Target="header2.xml"/><Relationship Id="rId107" Type="http://schemas.openxmlformats.org/officeDocument/2006/relationships/footer" Target="footer48.xml"/><Relationship Id="rId11" Type="http://schemas.openxmlformats.org/officeDocument/2006/relationships/webSettings" Target="webSettings.xml"/><Relationship Id="rId24" Type="http://schemas.openxmlformats.org/officeDocument/2006/relationships/footer" Target="footer5.xml"/><Relationship Id="rId32" Type="http://schemas.openxmlformats.org/officeDocument/2006/relationships/footer" Target="footer9.xml"/><Relationship Id="rId37" Type="http://schemas.openxmlformats.org/officeDocument/2006/relationships/header" Target="header12.xml"/><Relationship Id="rId40" Type="http://schemas.openxmlformats.org/officeDocument/2006/relationships/header" Target="header14.xml"/><Relationship Id="rId45" Type="http://schemas.openxmlformats.org/officeDocument/2006/relationships/header" Target="header16.xml"/><Relationship Id="rId53" Type="http://schemas.openxmlformats.org/officeDocument/2006/relationships/footer" Target="footer19.xml"/><Relationship Id="rId58" Type="http://schemas.openxmlformats.org/officeDocument/2006/relationships/header" Target="header23.xml"/><Relationship Id="rId66" Type="http://schemas.openxmlformats.org/officeDocument/2006/relationships/header" Target="header26.xml"/><Relationship Id="rId74" Type="http://schemas.openxmlformats.org/officeDocument/2006/relationships/header" Target="header30.xml"/><Relationship Id="rId79" Type="http://schemas.openxmlformats.org/officeDocument/2006/relationships/footer" Target="footer33.xml"/><Relationship Id="rId87" Type="http://schemas.openxmlformats.org/officeDocument/2006/relationships/header" Target="header37.xml"/><Relationship Id="rId102" Type="http://schemas.openxmlformats.org/officeDocument/2006/relationships/header" Target="header43.xml"/><Relationship Id="rId110" Type="http://schemas.openxmlformats.org/officeDocument/2006/relationships/footer" Target="footer49.xml"/><Relationship Id="rId115" Type="http://schemas.openxmlformats.org/officeDocument/2006/relationships/theme" Target="theme/theme1.xml"/><Relationship Id="rId5" Type="http://schemas.openxmlformats.org/officeDocument/2006/relationships/customXml" Target="../customXml/item5.xml"/><Relationship Id="rId61" Type="http://schemas.openxmlformats.org/officeDocument/2006/relationships/footer" Target="footer24.xml"/><Relationship Id="rId82" Type="http://schemas.openxmlformats.org/officeDocument/2006/relationships/footer" Target="footer34.xml"/><Relationship Id="rId90" Type="http://schemas.openxmlformats.org/officeDocument/2006/relationships/header" Target="header38.xml"/><Relationship Id="rId95" Type="http://schemas.openxmlformats.org/officeDocument/2006/relationships/footer" Target="footer41.xml"/><Relationship Id="rId19" Type="http://schemas.openxmlformats.org/officeDocument/2006/relationships/header" Target="header3.xml"/><Relationship Id="rId14" Type="http://schemas.openxmlformats.org/officeDocument/2006/relationships/image" Target="media/image1.emf"/><Relationship Id="rId22" Type="http://schemas.openxmlformats.org/officeDocument/2006/relationships/header" Target="header5.xml"/><Relationship Id="rId27" Type="http://schemas.openxmlformats.org/officeDocument/2006/relationships/header" Target="header7.xml"/><Relationship Id="rId30" Type="http://schemas.openxmlformats.org/officeDocument/2006/relationships/footer" Target="footer8.xml"/><Relationship Id="rId35" Type="http://schemas.openxmlformats.org/officeDocument/2006/relationships/footer" Target="footer10.xml"/><Relationship Id="rId43" Type="http://schemas.openxmlformats.org/officeDocument/2006/relationships/header" Target="header15.xml"/><Relationship Id="rId48" Type="http://schemas.openxmlformats.org/officeDocument/2006/relationships/footer" Target="footer17.xml"/><Relationship Id="rId56" Type="http://schemas.openxmlformats.org/officeDocument/2006/relationships/footer" Target="footer21.xml"/><Relationship Id="rId64" Type="http://schemas.openxmlformats.org/officeDocument/2006/relationships/footer" Target="footer25.xml"/><Relationship Id="rId69" Type="http://schemas.openxmlformats.org/officeDocument/2006/relationships/header" Target="header28.xml"/><Relationship Id="rId77" Type="http://schemas.openxmlformats.org/officeDocument/2006/relationships/footer" Target="footer32.xml"/><Relationship Id="rId100" Type="http://schemas.openxmlformats.org/officeDocument/2006/relationships/footer" Target="footer44.xml"/><Relationship Id="rId105" Type="http://schemas.openxmlformats.org/officeDocument/2006/relationships/footer" Target="footer47.xml"/><Relationship Id="rId113" Type="http://schemas.openxmlformats.org/officeDocument/2006/relationships/footer" Target="footer51.xml"/><Relationship Id="rId8" Type="http://schemas.openxmlformats.org/officeDocument/2006/relationships/numbering" Target="numbering.xml"/><Relationship Id="rId51" Type="http://schemas.openxmlformats.org/officeDocument/2006/relationships/header" Target="header19.xml"/><Relationship Id="rId72" Type="http://schemas.openxmlformats.org/officeDocument/2006/relationships/header" Target="header29.xml"/><Relationship Id="rId80" Type="http://schemas.openxmlformats.org/officeDocument/2006/relationships/header" Target="header33.xml"/><Relationship Id="rId85" Type="http://schemas.openxmlformats.org/officeDocument/2006/relationships/footer" Target="footer36.xml"/><Relationship Id="rId93" Type="http://schemas.openxmlformats.org/officeDocument/2006/relationships/header" Target="header40.xml"/><Relationship Id="rId98" Type="http://schemas.openxmlformats.org/officeDocument/2006/relationships/header" Target="header42.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header" Target="header6.xml"/><Relationship Id="rId33" Type="http://schemas.openxmlformats.org/officeDocument/2006/relationships/header" Target="header10.xml"/><Relationship Id="rId38" Type="http://schemas.openxmlformats.org/officeDocument/2006/relationships/footer" Target="footer12.xml"/><Relationship Id="rId46" Type="http://schemas.openxmlformats.org/officeDocument/2006/relationships/header" Target="header17.xml"/><Relationship Id="rId59" Type="http://schemas.openxmlformats.org/officeDocument/2006/relationships/footer" Target="footer22.xml"/><Relationship Id="rId67" Type="http://schemas.openxmlformats.org/officeDocument/2006/relationships/footer" Target="footer27.xml"/><Relationship Id="rId103" Type="http://schemas.openxmlformats.org/officeDocument/2006/relationships/header" Target="header44.xml"/><Relationship Id="rId108" Type="http://schemas.openxmlformats.org/officeDocument/2006/relationships/header" Target="header46.xml"/><Relationship Id="rId20" Type="http://schemas.openxmlformats.org/officeDocument/2006/relationships/footer" Target="footer3.xml"/><Relationship Id="rId41" Type="http://schemas.openxmlformats.org/officeDocument/2006/relationships/footer" Target="footer13.xml"/><Relationship Id="rId54" Type="http://schemas.openxmlformats.org/officeDocument/2006/relationships/footer" Target="footer20.xml"/><Relationship Id="rId62" Type="http://schemas.openxmlformats.org/officeDocument/2006/relationships/header" Target="header24.xml"/><Relationship Id="rId70" Type="http://schemas.openxmlformats.org/officeDocument/2006/relationships/footer" Target="footer28.xml"/><Relationship Id="rId75" Type="http://schemas.openxmlformats.org/officeDocument/2006/relationships/header" Target="header31.xml"/><Relationship Id="rId83" Type="http://schemas.openxmlformats.org/officeDocument/2006/relationships/footer" Target="footer35.xml"/><Relationship Id="rId88" Type="http://schemas.openxmlformats.org/officeDocument/2006/relationships/footer" Target="footer37.xml"/><Relationship Id="rId91" Type="http://schemas.openxmlformats.org/officeDocument/2006/relationships/footer" Target="footer39.xml"/><Relationship Id="rId96" Type="http://schemas.openxmlformats.org/officeDocument/2006/relationships/footer" Target="footer42.xml"/><Relationship Id="rId111" Type="http://schemas.openxmlformats.org/officeDocument/2006/relationships/footer" Target="footer50.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eader" Target="header1.xml"/><Relationship Id="rId23" Type="http://schemas.openxmlformats.org/officeDocument/2006/relationships/footer" Target="footer4.xml"/><Relationship Id="rId28" Type="http://schemas.openxmlformats.org/officeDocument/2006/relationships/header" Target="header8.xml"/><Relationship Id="rId36" Type="http://schemas.openxmlformats.org/officeDocument/2006/relationships/footer" Target="footer11.xml"/><Relationship Id="rId49" Type="http://schemas.openxmlformats.org/officeDocument/2006/relationships/header" Target="header18.xml"/><Relationship Id="rId57" Type="http://schemas.openxmlformats.org/officeDocument/2006/relationships/header" Target="header22.xml"/><Relationship Id="rId106" Type="http://schemas.openxmlformats.org/officeDocument/2006/relationships/header" Target="header45.xml"/><Relationship Id="rId114" Type="http://schemas.openxmlformats.org/officeDocument/2006/relationships/fontTable" Target="fontTable.xml"/><Relationship Id="rId10" Type="http://schemas.openxmlformats.org/officeDocument/2006/relationships/settings" Target="settings.xml"/><Relationship Id="rId31" Type="http://schemas.openxmlformats.org/officeDocument/2006/relationships/header" Target="header9.xml"/><Relationship Id="rId44" Type="http://schemas.openxmlformats.org/officeDocument/2006/relationships/footer" Target="footer15.xml"/><Relationship Id="rId52" Type="http://schemas.openxmlformats.org/officeDocument/2006/relationships/header" Target="header20.xml"/><Relationship Id="rId60" Type="http://schemas.openxmlformats.org/officeDocument/2006/relationships/footer" Target="footer23.xml"/><Relationship Id="rId65" Type="http://schemas.openxmlformats.org/officeDocument/2006/relationships/footer" Target="footer26.xml"/><Relationship Id="rId73" Type="http://schemas.openxmlformats.org/officeDocument/2006/relationships/footer" Target="footer30.xml"/><Relationship Id="rId78" Type="http://schemas.openxmlformats.org/officeDocument/2006/relationships/header" Target="header32.xml"/><Relationship Id="rId81" Type="http://schemas.openxmlformats.org/officeDocument/2006/relationships/header" Target="header34.xml"/><Relationship Id="rId86" Type="http://schemas.openxmlformats.org/officeDocument/2006/relationships/header" Target="header36.xml"/><Relationship Id="rId94" Type="http://schemas.openxmlformats.org/officeDocument/2006/relationships/footer" Target="footer40.xml"/><Relationship Id="rId99" Type="http://schemas.openxmlformats.org/officeDocument/2006/relationships/footer" Target="footer43.xml"/><Relationship Id="rId101" Type="http://schemas.openxmlformats.org/officeDocument/2006/relationships/footer" Target="footer45.xml"/><Relationship Id="rId4" Type="http://schemas.openxmlformats.org/officeDocument/2006/relationships/customXml" Target="../customXml/item4.xml"/><Relationship Id="rId9" Type="http://schemas.openxmlformats.org/officeDocument/2006/relationships/styles" Target="styles.xml"/><Relationship Id="rId13" Type="http://schemas.openxmlformats.org/officeDocument/2006/relationships/endnotes" Target="endnotes.xml"/><Relationship Id="rId18" Type="http://schemas.openxmlformats.org/officeDocument/2006/relationships/footer" Target="footer2.xml"/><Relationship Id="rId39" Type="http://schemas.openxmlformats.org/officeDocument/2006/relationships/header" Target="header13.xml"/><Relationship Id="rId109" Type="http://schemas.openxmlformats.org/officeDocument/2006/relationships/header" Target="header47.xml"/><Relationship Id="rId34" Type="http://schemas.openxmlformats.org/officeDocument/2006/relationships/header" Target="header11.xml"/><Relationship Id="rId50" Type="http://schemas.openxmlformats.org/officeDocument/2006/relationships/footer" Target="footer18.xml"/><Relationship Id="rId55" Type="http://schemas.openxmlformats.org/officeDocument/2006/relationships/header" Target="header21.xml"/><Relationship Id="rId76" Type="http://schemas.openxmlformats.org/officeDocument/2006/relationships/footer" Target="footer31.xml"/><Relationship Id="rId97" Type="http://schemas.openxmlformats.org/officeDocument/2006/relationships/header" Target="header41.xml"/><Relationship Id="rId104" Type="http://schemas.openxmlformats.org/officeDocument/2006/relationships/footer" Target="footer46.xml"/><Relationship Id="rId7" Type="http://schemas.openxmlformats.org/officeDocument/2006/relationships/customXml" Target="../customXml/item7.xml"/><Relationship Id="rId71" Type="http://schemas.openxmlformats.org/officeDocument/2006/relationships/footer" Target="footer29.xml"/><Relationship Id="rId92" Type="http://schemas.openxmlformats.org/officeDocument/2006/relationships/header" Target="header39.xml"/><Relationship Id="rId2" Type="http://schemas.openxmlformats.org/officeDocument/2006/relationships/customXml" Target="../customXml/item2.xml"/><Relationship Id="rId29" Type="http://schemas.openxmlformats.org/officeDocument/2006/relationships/footer" Target="footer7.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dep/s/SF_RS_prop/Deltagande%20p%20distans%20i%20styrelsesammantrden%20i%20samor/Forms/Prop-samling/Prop-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Socialdepartementet</TermName>
          <TermId xmlns="http://schemas.microsoft.com/office/infopath/2007/PartnerControls">e02aa9d6-2d54-471b-a43b-d13dc9454930</TermId>
        </TermInfo>
      </Terms>
    </k46d94c0acf84ab9a79866a9d8b1905f>
    <TaxCatchAll xmlns="cc625d36-bb37-4650-91b9-0c96159295ba">
      <Value>26</Value>
    </TaxCatchAll>
    <DirtyMigration xmlns="4e9c2f0c-7bf8-49af-8356-cbf363fc78a7">false</DirtyMigration>
    <RKNyckelord xmlns="18f3d968-6251-40b0-9f11-012b293496c2" xsi:nil="true"/>
    <_dlc_DocId xmlns="4f5ca95d-8798-43a8-9b50-3b2f8b9416bf">6VV7YVCVAJZ7-373442560-10319</_dlc_DocId>
    <_dlc_DocIdUrl xmlns="4f5ca95d-8798-43a8-9b50-3b2f8b9416bf">
      <Url>https://dhs.sp.regeringskansliet.se/yta/sb-gransk/_layouts/15/DocIdRedir.aspx?ID=6VV7YVCVAJZ7-373442560-10319</Url>
      <Description>6VV7YVCVAJZ7-373442560-10319</Description>
    </_dlc_DocIdUrl>
  </documentManagement>
</p:properties>
</file>

<file path=customXml/item3.xml><?xml version="1.0" encoding="utf-8"?>
<?mso-contentType ?>
<SharedContentType xmlns="Microsoft.SharePoint.Taxonomy.ContentTypeSync" SourceId="d07acfae-4dfa-4949-99a8-259efd31a6ae" ContentTypeId="0x010100BBA312BF02777149882D207184EC35C032" PreviousValue="false"/>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38" ma:contentTypeDescription="Skapa nytt dokument med möjlighet att välja RK-mall" ma:contentTypeScope="" ma:versionID="7eb0ca854e9200630794cb76d0a0c041">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customXsn xmlns="http://schemas.microsoft.com/office/2006/metadata/customXsn">
  <xsnLocation/>
  <cached>True</cached>
  <openByDefault>False</openByDefault>
  <xsnScope/>
</customXsn>
</file>

<file path=customXml/item7.xml><?xml version="1.0" encoding="utf-8"?>
<dokumentvärden xmlns="http://rkdhs/mallar/lagstiftning/Prop/Prop.xsd">
  <departementsnamn>Socialdepartementet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Andersson, ordförande, och statsråden Hallengren, Damberg, Shekarabi, Ekström, Strandhäll, Dahlgren, Ernkrans, Hallberg, Nordmark, Sätherberg, Thorwaldsson, Gustafsdotter, Axelsson Kihlblom, Elger, Farmanbar, Danielsson, Karkiainen</närvarande>
  <föredragande>statsminister Löfven, ordförande, och statsråden Bolund, Johansson, Baylan, Hallengren, Hultqvist, Andersson, Damberg, Shekarabi, Ygeman, Linde, Ekström, Eneroth, Dahlgren, Ernkrans, Lindhagen, Lind, Hallberg, Nordmark, Micko, Stenevi, Olsson Fridh</föredragande>
  <departementsenhet id="Socialdepartementet"/>
  <dokumentnummer etikett="Prop.">2021/22:67</dokumentnummer>
  <titel>Deltagande på distans i styrelsesammanträden i samordningsförbund</titel>
  <template id="14"/>
  <kapitel/>
  <avsnitt/>
  <fastaavsnitt/>
  <bilagor>
    <bilaga bilagenummer="1" bilageetikett="Bilaga"/>
    <bilaga bilagenummer="2" bilageetikett="Bilaga"/>
    <bilaga bilagenummer="3" bilageetikett="Bilaga"/>
    <bilaga bilagenummer="4" bilageetikett="Bilaga"/>
    <bilaga bilagenummer="5" bilageetikett="Bilaga"/>
  </bilagor>
</dokumentvärden>
</file>

<file path=customXml/itemProps1.xml><?xml version="1.0" encoding="utf-8"?>
<ds:datastoreItem xmlns:ds="http://schemas.openxmlformats.org/officeDocument/2006/customXml" ds:itemID="{B5BA2C8A-23C7-4BC3-9902-D0D037C47C81}">
  <ds:schemaRefs>
    <ds:schemaRef ds:uri="http://schemas.microsoft.com/sharepoint/events"/>
  </ds:schemaRefs>
</ds:datastoreItem>
</file>

<file path=customXml/itemProps2.xml><?xml version="1.0" encoding="utf-8"?>
<ds:datastoreItem xmlns:ds="http://schemas.openxmlformats.org/officeDocument/2006/customXml" ds:itemID="{E2F5EE96-09F1-48D0-9EC8-A09ED2E071FF}">
  <ds:schemaRefs>
    <ds:schemaRef ds:uri="http://purl.org/dc/elements/1.1/"/>
    <ds:schemaRef ds:uri="http://schemas.microsoft.com/office/2006/documentManagement/types"/>
    <ds:schemaRef ds:uri="cc625d36-bb37-4650-91b9-0c96159295ba"/>
    <ds:schemaRef ds:uri="a68c6c55-4fbb-48c7-bd04-03a904b43046"/>
    <ds:schemaRef ds:uri="http://purl.org/dc/terms/"/>
    <ds:schemaRef ds:uri="http://schemas.openxmlformats.org/package/2006/metadata/core-properties"/>
    <ds:schemaRef ds:uri="http://purl.org/dc/dcmitype/"/>
    <ds:schemaRef ds:uri="http://schemas.microsoft.com/office/infopath/2007/PartnerControls"/>
    <ds:schemaRef ds:uri="18f3d968-6251-40b0-9f11-012b293496c2"/>
    <ds:schemaRef ds:uri="4e9c2f0c-7bf8-49af-8356-cbf363fc78a7"/>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BE4FB044-86C8-4DCE-BB80-9BA56C58E435}"/>
</file>

<file path=customXml/itemProps4.xml><?xml version="1.0" encoding="utf-8"?>
<ds:datastoreItem xmlns:ds="http://schemas.openxmlformats.org/officeDocument/2006/customXml" ds:itemID="{07170A4A-9B65-407D-8536-73F404EFE93F}">
  <ds:schemaRefs>
    <ds:schemaRef ds:uri="http://schemas.microsoft.com/sharepoint/v3/contenttype/forms"/>
  </ds:schemaRefs>
</ds:datastoreItem>
</file>

<file path=customXml/itemProps5.xml><?xml version="1.0" encoding="utf-8"?>
<ds:datastoreItem xmlns:ds="http://schemas.openxmlformats.org/officeDocument/2006/customXml" ds:itemID="{5C295081-4B90-4D5E-A514-A15E10063B19}"/>
</file>

<file path=customXml/itemProps6.xml><?xml version="1.0" encoding="utf-8"?>
<ds:datastoreItem xmlns:ds="http://schemas.openxmlformats.org/officeDocument/2006/customXml" ds:itemID="{51C8B7FE-6A41-460E-A28F-97C9C2D7D509}">
  <ds:schemaRefs>
    <ds:schemaRef ds:uri="http://schemas.microsoft.com/office/2006/metadata/customXsn"/>
  </ds:schemaRefs>
</ds:datastoreItem>
</file>

<file path=customXml/itemProps7.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docProps/app.xml><?xml version="1.0" encoding="utf-8"?>
<Properties xmlns="http://schemas.openxmlformats.org/officeDocument/2006/extended-properties" xmlns:vt="http://schemas.openxmlformats.org/officeDocument/2006/docPropsVTypes">
  <Template>Prop-samling</Template>
  <TotalTime>0</TotalTime>
  <Pages>25</Pages>
  <Words>9093</Words>
  <Characters>48198</Characters>
  <Application>Microsoft Office Word</Application>
  <DocSecurity>0</DocSecurity>
  <Lines>401</Lines>
  <Paragraphs>114</Paragraphs>
  <ScaleCrop>false</ScaleCrop>
  <HeadingPairs>
    <vt:vector size="2" baseType="variant">
      <vt:variant>
        <vt:lpstr>Rubrik</vt:lpstr>
      </vt:variant>
      <vt:variant>
        <vt:i4>1</vt:i4>
      </vt:variant>
    </vt:vector>
  </HeadingPairs>
  <TitlesOfParts>
    <vt:vector size="1" baseType="lpstr">
      <vt:lpstr/>
    </vt:vector>
  </TitlesOfParts>
  <Company>Regeringskansliet</Company>
  <LinksUpToDate>false</LinksUpToDate>
  <CharactersWithSpaces>57177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Deltagande på distans i styrelsesammanträden i samordningsförbund</dc:title>
  <dc:creator>Helene Lassi</dc:creator>
  <dc:description/>
  <cp:lastModifiedBy>Helene Lassi</cp:lastModifiedBy>
  <cp:revision>2</cp:revision>
  <cp:lastPrinted>2021-12-09T10:41:00Z</cp:lastPrinted>
  <dcterms:created xsi:type="dcterms:W3CDTF">2021-12-09T10:44:00Z</dcterms:created>
  <dcterms:modified xsi:type="dcterms:W3CDTF">2021-12-09T10:44:00Z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9f6869c3-961f-4dbf-a57e-ca46b457bca8</vt:lpwstr>
  </property>
  <property fmtid="{D5CDD505-2E9C-101B-9397-08002B2CF9AE}" pid="4" name="TaxKeyword">
    <vt:lpwstr/>
  </property>
  <property fmtid="{D5CDD505-2E9C-101B-9397-08002B2CF9AE}" pid="5" name="Organisation">
    <vt:lpwstr>26;#Socialdepartementet|e02aa9d6-2d54-471b-a43b-d13dc9454930</vt:lpwstr>
  </property>
  <property fmtid="{D5CDD505-2E9C-101B-9397-08002B2CF9AE}" pid="6" name="ActivityCategory">
    <vt:lpwstr/>
  </property>
  <property fmtid="{D5CDD505-2E9C-101B-9397-08002B2CF9AE}" pid="7" name="TaxKeywordTaxHTField">
    <vt:lpwstr/>
  </property>
</Properties>
</file>