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2851F74" w14:textId="214AA346" w:rsidR="004B638A" w:rsidRDefault="004B069B" w:rsidP="00333C9D">
      <w:pPr>
        <w:pStyle w:val="Prophuvudrubrik"/>
      </w:pPr>
      <w:sdt>
        <w:sdtPr>
          <w:alias w:val="Publikation"/>
          <w:tag w:val="Publikation"/>
          <w:id w:val="577641782"/>
          <w:text/>
        </w:sdtPr>
        <w:sdtEndPr/>
        <w:sdtContent>
          <w:r w:rsidR="004B638A">
            <w:t>Regeringens skrivelse</w:t>
          </w:r>
        </w:sdtContent>
      </w:sdt>
      <w:r w:rsidR="004B638A">
        <w:rPr>
          <w:noProof/>
          <w:lang w:eastAsia="sv-SE"/>
        </w:rPr>
        <mc:AlternateContent>
          <mc:Choice Requires="wps">
            <w:drawing>
              <wp:anchor distT="0" distB="0" distL="114300" distR="114300" simplePos="0" relativeHeight="251659264" behindDoc="1" locked="0" layoutInCell="1" allowOverlap="1" wp14:anchorId="270544F4" wp14:editId="1032FBB7">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231B2381" w14:textId="77777777" w:rsidR="004B638A" w:rsidRPr="00811BB8" w:rsidRDefault="004B638A" w:rsidP="00F572D9">
                                <w:pPr>
                                  <w:pStyle w:val="Brdtext"/>
                                </w:pPr>
                                <w:r>
                                  <w:rPr>
                                    <w:noProof/>
                                    <w:lang w:eastAsia="sv-SE"/>
                                  </w:rPr>
                                  <w:drawing>
                                    <wp:inline distT="0" distB="0" distL="0" distR="0" wp14:anchorId="71734BD6" wp14:editId="6F31548A">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70544F4"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231B2381" w14:textId="77777777" w:rsidR="004B638A" w:rsidRPr="00811BB8" w:rsidRDefault="004B638A" w:rsidP="00F572D9">
                          <w:pPr>
                            <w:pStyle w:val="Brdtext"/>
                          </w:pPr>
                          <w:r>
                            <w:rPr>
                              <w:noProof/>
                              <w:lang w:eastAsia="sv-SE"/>
                            </w:rPr>
                            <w:drawing>
                              <wp:inline distT="0" distB="0" distL="0" distR="0" wp14:anchorId="71734BD6" wp14:editId="6F31548A">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58147F94" w14:textId="5D5EDAC3" w:rsidR="004B638A" w:rsidRDefault="003F7D18" w:rsidP="00333C9D">
          <w:pPr>
            <w:pStyle w:val="Prophuvudrubrik"/>
          </w:pPr>
          <w:r>
            <w:t>2022/23:22</w:t>
          </w:r>
        </w:p>
      </w:sdtContent>
    </w:sdt>
    <w:p w14:paraId="256F33D3" w14:textId="77777777" w:rsidR="004B638A" w:rsidRPr="00D01F17" w:rsidRDefault="004B638A"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4B638A" w14:paraId="4261EEA1" w14:textId="77777777" w:rsidTr="00333C9D">
        <w:sdt>
          <w:sdtPr>
            <w:alias w:val="Rubrik"/>
            <w:tag w:val="Rubrik"/>
            <w:id w:val="-2000570357"/>
            <w:temporary/>
            <w:dataBinding w:prefixMappings="xmlns:ns0='http://rkdhs/mallar/lagstiftning/Skr/Skr.xsd'" w:xpath="/ns0:dokumentvärden[1]/ns0:titel[1]" w:storeItemID="{068625C3-B546-44A5-B525-B7CC092E5AD6}"/>
            <w:text w:multiLine="1"/>
          </w:sdtPr>
          <w:sdtEndPr/>
          <w:sdtContent>
            <w:tc>
              <w:tcPr>
                <w:tcW w:w="5834" w:type="dxa"/>
                <w:tcMar>
                  <w:left w:w="0" w:type="dxa"/>
                </w:tcMar>
              </w:tcPr>
              <w:p w14:paraId="3623DE13" w14:textId="02F184E7" w:rsidR="004B638A" w:rsidRDefault="00F16E99" w:rsidP="00333C9D">
                <w:pPr>
                  <w:pStyle w:val="Proprubrik"/>
                  <w:spacing w:after="20"/>
                </w:pPr>
                <w:r>
                  <w:t>Riksrevisionens rapport om Konsumentverkets tillsyn av marknadsföring och avtalsvillkor</w:t>
                </w:r>
              </w:p>
            </w:tc>
          </w:sdtContent>
        </w:sdt>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190B5021" w14:textId="43479510" w:rsidR="004B638A" w:rsidRDefault="00F16E99" w:rsidP="00333C9D">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620DB191" w14:textId="22B800D4" w:rsidR="004B638A" w:rsidRPr="00141F91" w:rsidRDefault="003F7D18" w:rsidP="00333C9D">
                <w:pPr>
                  <w:pStyle w:val="Proprubrik"/>
                  <w:rPr>
                    <w:szCs w:val="26"/>
                  </w:rPr>
                </w:pPr>
                <w:r>
                  <w:rPr>
                    <w:szCs w:val="26"/>
                  </w:rPr>
                  <w:t>2022/23:22</w:t>
                </w:r>
              </w:p>
            </w:sdtContent>
          </w:sdt>
        </w:tc>
      </w:tr>
    </w:tbl>
    <w:p w14:paraId="420C5FFE" w14:textId="77777777" w:rsidR="004B638A" w:rsidRDefault="004B638A" w:rsidP="00333C9D">
      <w:pPr>
        <w:pStyle w:val="Brdtext"/>
        <w:spacing w:before="60"/>
      </w:pPr>
    </w:p>
    <w:p w14:paraId="6FCB7461" w14:textId="77777777" w:rsidR="004B638A" w:rsidRDefault="004B638A" w:rsidP="00333C9D">
      <w:pPr>
        <w:pStyle w:val="Brdtext"/>
      </w:pPr>
      <w:r>
        <w:t>Regeringen överlämnar denna skrivelse till riksdagen.</w:t>
      </w:r>
    </w:p>
    <w:p w14:paraId="6B3C96A9" w14:textId="77777777" w:rsidR="004B638A" w:rsidRDefault="004B638A" w:rsidP="00333C9D">
      <w:pPr>
        <w:pStyle w:val="Brdtext"/>
      </w:pPr>
    </w:p>
    <w:p w14:paraId="0E6CC11E" w14:textId="161383DF" w:rsidR="004B638A" w:rsidRDefault="004B638A" w:rsidP="00333C9D">
      <w:pPr>
        <w:pStyle w:val="Brdtext"/>
      </w:pPr>
      <w:r>
        <w:t xml:space="preserve">Stockholm </w:t>
      </w:r>
      <w:sdt>
        <w:sdtPr>
          <w:alias w:val="Datum"/>
          <w:tag w:val="Datum"/>
          <w:id w:val="750776800"/>
          <w:date w:fullDate="2022-11-24T00:00:00Z">
            <w:dateFormat w:val="'den' d MMMM yyyy"/>
            <w:lid w:val="sv-SE"/>
            <w:storeMappedDataAs w:val="dateTime"/>
            <w:calendar w:val="gregorian"/>
          </w:date>
        </w:sdtPr>
        <w:sdtEndPr/>
        <w:sdtContent>
          <w:r w:rsidR="00D0200B">
            <w:t>den 24 november 2022</w:t>
          </w:r>
        </w:sdtContent>
      </w:sdt>
    </w:p>
    <w:p w14:paraId="7D3948C7" w14:textId="77777777" w:rsidR="004B638A" w:rsidRDefault="004B638A" w:rsidP="00333C9D">
      <w:pPr>
        <w:pStyle w:val="Brdtextmedindrag"/>
      </w:pPr>
    </w:p>
    <w:sdt>
      <w:sdtPr>
        <w:alias w:val="Namnunderskrift1"/>
        <w:tag w:val="Namnunderskrift1"/>
        <w:id w:val="146416067"/>
        <w:placeholder>
          <w:docPart w:val="B756EA51BE0D4F658E0C98086D222BAF"/>
        </w:placeholder>
        <w:dataBinding w:prefixMappings="xmlns:ns0='http://rkdhs/mallar/lagstiftning/Skr/Skr.xsd'" w:xpath="/ns0:dokumentvärden[1]/ns0:namnunderskrift1[1]" w:storeItemID="{068625C3-B546-44A5-B525-B7CC092E5AD6}"/>
        <w:text/>
      </w:sdtPr>
      <w:sdtEndPr/>
      <w:sdtContent>
        <w:p w14:paraId="19A9F2EE" w14:textId="7CC6D316" w:rsidR="004B638A" w:rsidRDefault="00D70AAC" w:rsidP="00333C9D">
          <w:pPr>
            <w:pStyle w:val="Propnamnunderskrift1"/>
          </w:pPr>
          <w:r>
            <w:t>Ulf Kristersson</w:t>
          </w:r>
        </w:p>
      </w:sdtContent>
    </w:sdt>
    <w:p w14:paraId="27D95906" w14:textId="22EBA03F" w:rsidR="004B638A" w:rsidRDefault="004B638A" w:rsidP="00333C9D">
      <w:pPr>
        <w:pStyle w:val="Propnamnunderskrift2"/>
        <w:tabs>
          <w:tab w:val="clear" w:pos="2693"/>
          <w:tab w:val="clear" w:pos="7474"/>
          <w:tab w:val="left" w:pos="2126"/>
        </w:tabs>
      </w:pPr>
      <w:r>
        <w:tab/>
      </w:r>
      <w:sdt>
        <w:sdtPr>
          <w:alias w:val="Namnunderskrift2"/>
          <w:tag w:val="Namnunderskrift2"/>
          <w:id w:val="-873931827"/>
          <w:text/>
        </w:sdtPr>
        <w:sdtEndPr/>
        <w:sdtContent>
          <w:r w:rsidR="00D0200B">
            <w:t xml:space="preserve">Erik </w:t>
          </w:r>
          <w:proofErr w:type="spellStart"/>
          <w:r w:rsidR="00D0200B">
            <w:t>Slottner</w:t>
          </w:r>
          <w:proofErr w:type="spellEnd"/>
        </w:sdtContent>
      </w:sdt>
    </w:p>
    <w:p w14:paraId="5838F65F" w14:textId="5F5017A6" w:rsidR="004B638A" w:rsidRPr="008C3EC0" w:rsidRDefault="004B638A" w:rsidP="004534C4">
      <w:pPr>
        <w:pStyle w:val="Propnamnunderskrift2medplatsefter"/>
        <w:rPr>
          <w:i w:val="0"/>
          <w:iCs w:val="0"/>
        </w:rPr>
      </w:pPr>
      <w:r>
        <w:tab/>
      </w:r>
      <w:r w:rsidRPr="008C3EC0">
        <w:rPr>
          <w:i w:val="0"/>
          <w:iCs w:val="0"/>
        </w:rPr>
        <w:t>(</w:t>
      </w:r>
      <w:r w:rsidR="003F7D18">
        <w:rPr>
          <w:i w:val="0"/>
          <w:iCs w:val="0"/>
        </w:rPr>
        <w:t>Finansdepartementet)</w:t>
      </w:r>
    </w:p>
    <w:p w14:paraId="1C508763" w14:textId="77777777" w:rsidR="004B638A" w:rsidRDefault="004B638A" w:rsidP="00333C9D">
      <w:pPr>
        <w:pStyle w:val="Proprubrik"/>
        <w:spacing w:before="80" w:after="400"/>
      </w:pPr>
      <w:r>
        <w:t>Skrivelsens huvudsakliga innehåll</w:t>
      </w:r>
    </w:p>
    <w:p w14:paraId="7289C533" w14:textId="1EA817D8" w:rsidR="008156BA" w:rsidRDefault="008156BA" w:rsidP="008156BA">
      <w:pPr>
        <w:pStyle w:val="Brdtext"/>
      </w:pPr>
      <w:r>
        <w:t>Riksrevisionen har i rapporten Konsumentverkets tillsyn av marknads</w:t>
      </w:r>
      <w:r w:rsidR="007A4404">
        <w:softHyphen/>
      </w:r>
      <w:r>
        <w:t>föring och avtalsvillkor (</w:t>
      </w:r>
      <w:proofErr w:type="spellStart"/>
      <w:r>
        <w:t>RiR</w:t>
      </w:r>
      <w:proofErr w:type="spellEnd"/>
      <w:r>
        <w:t xml:space="preserve"> 2022:13) redovisat sin granskning av Konsumentverkets tillsyn av näringsidkares marknadsföring och avtals</w:t>
      </w:r>
      <w:r w:rsidR="003F7D18">
        <w:softHyphen/>
      </w:r>
      <w:r>
        <w:t xml:space="preserve">villkor. I denna skrivelse behandlar regeringen </w:t>
      </w:r>
      <w:r w:rsidR="00BA086E">
        <w:t xml:space="preserve">de </w:t>
      </w:r>
      <w:r>
        <w:t xml:space="preserve">iakttagelser och den rekommendation som </w:t>
      </w:r>
      <w:r w:rsidR="00BA086E">
        <w:t xml:space="preserve">Riksrevisionen </w:t>
      </w:r>
      <w:r>
        <w:t>rikta</w:t>
      </w:r>
      <w:r w:rsidR="00BA086E">
        <w:t>r</w:t>
      </w:r>
      <w:r>
        <w:t xml:space="preserve"> till regeringen.</w:t>
      </w:r>
    </w:p>
    <w:p w14:paraId="2A5F1DD4" w14:textId="0446FAA3" w:rsidR="008156BA" w:rsidRDefault="008156BA" w:rsidP="008156BA">
      <w:pPr>
        <w:pStyle w:val="Brdtextmedindrag"/>
      </w:pPr>
      <w:r>
        <w:t>Riksrevisionen bedömer att den centrala indikator som regeringen använder inte ger en fullständig bild av effekten av Konsumentverkets marknadsrättsliga tillsyn</w:t>
      </w:r>
      <w:r w:rsidR="00C049A3">
        <w:t>. Riksrevisionen rekommenderar att regeringen överväger att komplettera indikatorn för resultatbedömning med en redovisning av ytterligare indikatorer eller bedömningar.</w:t>
      </w:r>
      <w:r>
        <w:t xml:space="preserve"> I budget</w:t>
      </w:r>
      <w:r w:rsidR="003F7D18">
        <w:softHyphen/>
      </w:r>
      <w:r>
        <w:t xml:space="preserve">propositionen för 2023 (prop. 2022/23:1) har en kompletterande indikator därför </w:t>
      </w:r>
      <w:r w:rsidR="00C049A3">
        <w:t xml:space="preserve">redovisats </w:t>
      </w:r>
      <w:r>
        <w:t>i form av andelen domar där Konsumentombudsmannen helt eller delvis nått framgång. Regeringen bedömer att den kompletterande indikatorn, i kombination med den nuvarande indikatorn och den kortfattade redogörelse av tillsynsinsatser som redovisas</w:t>
      </w:r>
      <w:r w:rsidR="00DF20B4">
        <w:t xml:space="preserve"> </w:t>
      </w:r>
      <w:r w:rsidR="00DF20B4" w:rsidRPr="00DF20B4">
        <w:t>i budgetpropositionens resultatredovisning</w:t>
      </w:r>
      <w:r>
        <w:t>, ger en ändamålsenlig bild av resultatet av Konsumentverkets tillsyn av marknadsföring och avtals</w:t>
      </w:r>
      <w:r w:rsidR="003F7D18">
        <w:softHyphen/>
      </w:r>
      <w:r>
        <w:t>villkor.</w:t>
      </w:r>
      <w:r w:rsidR="00A4740F" w:rsidDel="00A4740F">
        <w:t xml:space="preserve"> </w:t>
      </w:r>
    </w:p>
    <w:p w14:paraId="4BA2A7F9" w14:textId="746B9907" w:rsidR="008156BA" w:rsidRDefault="008156BA" w:rsidP="008156BA">
      <w:pPr>
        <w:pStyle w:val="Brdtextmedindrag"/>
      </w:pPr>
      <w:r>
        <w:t>I och med denna skrivelse anser regeringen att Riksrevisionens rapport är färdigbehandlad.</w:t>
      </w:r>
    </w:p>
    <w:p w14:paraId="7D4BD046" w14:textId="77777777" w:rsidR="008156BA" w:rsidRDefault="008156BA" w:rsidP="008156BA">
      <w:pPr>
        <w:pStyle w:val="Brdtext"/>
      </w:pPr>
    </w:p>
    <w:p w14:paraId="71E969C3" w14:textId="77777777" w:rsidR="004B638A" w:rsidRPr="008F2013" w:rsidRDefault="004B638A" w:rsidP="00362009">
      <w:pPr>
        <w:pStyle w:val="Innehllsfrteckning"/>
        <w:pageBreakBefore/>
        <w:rPr>
          <w:sz w:val="30"/>
          <w:szCs w:val="30"/>
        </w:rPr>
      </w:pPr>
      <w:r>
        <w:rPr>
          <w:rFonts w:eastAsiaTheme="minorHAnsi"/>
        </w:rPr>
        <w:lastRenderedPageBreak/>
        <w:t>Innehållsförteckning</w:t>
      </w:r>
    </w:p>
    <w:p w14:paraId="1B1A07AD" w14:textId="193C54AE" w:rsidR="0043356D" w:rsidRDefault="004B638A">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19592413" w:history="1">
        <w:r w:rsidR="0043356D" w:rsidRPr="00C159DB">
          <w:rPr>
            <w:rStyle w:val="Hyperlnk"/>
          </w:rPr>
          <w:t>1</w:t>
        </w:r>
        <w:r w:rsidR="0043356D">
          <w:rPr>
            <w:rFonts w:asciiTheme="minorHAnsi" w:eastAsiaTheme="minorEastAsia" w:hAnsiTheme="minorHAnsi"/>
            <w:sz w:val="22"/>
            <w:lang w:eastAsia="sv-SE"/>
          </w:rPr>
          <w:tab/>
        </w:r>
        <w:r w:rsidR="0043356D" w:rsidRPr="00C159DB">
          <w:rPr>
            <w:rStyle w:val="Hyperlnk"/>
          </w:rPr>
          <w:t>Ärendet och dess beredning</w:t>
        </w:r>
        <w:r w:rsidR="0043356D">
          <w:rPr>
            <w:webHidden/>
          </w:rPr>
          <w:tab/>
        </w:r>
        <w:r w:rsidR="0043356D">
          <w:rPr>
            <w:webHidden/>
          </w:rPr>
          <w:fldChar w:fldCharType="begin"/>
        </w:r>
        <w:r w:rsidR="0043356D">
          <w:rPr>
            <w:webHidden/>
          </w:rPr>
          <w:instrText xml:space="preserve"> PAGEREF _Toc119592413 \h </w:instrText>
        </w:r>
        <w:r w:rsidR="0043356D">
          <w:rPr>
            <w:webHidden/>
          </w:rPr>
        </w:r>
        <w:r w:rsidR="0043356D">
          <w:rPr>
            <w:webHidden/>
          </w:rPr>
          <w:fldChar w:fldCharType="separate"/>
        </w:r>
        <w:r w:rsidR="004B069B">
          <w:rPr>
            <w:webHidden/>
          </w:rPr>
          <w:t>2</w:t>
        </w:r>
        <w:r w:rsidR="0043356D">
          <w:rPr>
            <w:webHidden/>
          </w:rPr>
          <w:fldChar w:fldCharType="end"/>
        </w:r>
      </w:hyperlink>
    </w:p>
    <w:p w14:paraId="50A53EBB" w14:textId="0AE4F3EE" w:rsidR="0043356D" w:rsidRDefault="004B069B">
      <w:pPr>
        <w:pStyle w:val="Innehll1"/>
        <w:rPr>
          <w:rFonts w:asciiTheme="minorHAnsi" w:eastAsiaTheme="minorEastAsia" w:hAnsiTheme="minorHAnsi"/>
          <w:sz w:val="22"/>
          <w:lang w:eastAsia="sv-SE"/>
        </w:rPr>
      </w:pPr>
      <w:hyperlink w:anchor="_Toc119592414" w:history="1">
        <w:r w:rsidR="0043356D" w:rsidRPr="00C159DB">
          <w:rPr>
            <w:rStyle w:val="Hyperlnk"/>
          </w:rPr>
          <w:t>2</w:t>
        </w:r>
        <w:r w:rsidR="0043356D">
          <w:rPr>
            <w:rFonts w:asciiTheme="minorHAnsi" w:eastAsiaTheme="minorEastAsia" w:hAnsiTheme="minorHAnsi"/>
            <w:sz w:val="22"/>
            <w:lang w:eastAsia="sv-SE"/>
          </w:rPr>
          <w:tab/>
        </w:r>
        <w:r w:rsidR="0043356D" w:rsidRPr="00C159DB">
          <w:rPr>
            <w:rStyle w:val="Hyperlnk"/>
          </w:rPr>
          <w:t>Riksrevisionens iakttagelser</w:t>
        </w:r>
        <w:r w:rsidR="0043356D">
          <w:rPr>
            <w:webHidden/>
          </w:rPr>
          <w:tab/>
        </w:r>
        <w:r w:rsidR="0043356D">
          <w:rPr>
            <w:webHidden/>
          </w:rPr>
          <w:fldChar w:fldCharType="begin"/>
        </w:r>
        <w:r w:rsidR="0043356D">
          <w:rPr>
            <w:webHidden/>
          </w:rPr>
          <w:instrText xml:space="preserve"> PAGEREF _Toc119592414 \h </w:instrText>
        </w:r>
        <w:r w:rsidR="0043356D">
          <w:rPr>
            <w:webHidden/>
          </w:rPr>
        </w:r>
        <w:r w:rsidR="0043356D">
          <w:rPr>
            <w:webHidden/>
          </w:rPr>
          <w:fldChar w:fldCharType="separate"/>
        </w:r>
        <w:r>
          <w:rPr>
            <w:webHidden/>
          </w:rPr>
          <w:t>2</w:t>
        </w:r>
        <w:r w:rsidR="0043356D">
          <w:rPr>
            <w:webHidden/>
          </w:rPr>
          <w:fldChar w:fldCharType="end"/>
        </w:r>
      </w:hyperlink>
    </w:p>
    <w:p w14:paraId="6E645F54" w14:textId="0AD74714" w:rsidR="0043356D" w:rsidRDefault="004B069B">
      <w:pPr>
        <w:pStyle w:val="Innehll2"/>
        <w:rPr>
          <w:rFonts w:asciiTheme="minorHAnsi" w:eastAsiaTheme="minorEastAsia" w:hAnsiTheme="minorHAnsi" w:cstheme="minorBidi"/>
          <w:sz w:val="22"/>
          <w:szCs w:val="22"/>
          <w:lang w:eastAsia="sv-SE"/>
        </w:rPr>
      </w:pPr>
      <w:hyperlink w:anchor="_Toc119592415" w:history="1">
        <w:r w:rsidR="0043356D" w:rsidRPr="00C159DB">
          <w:rPr>
            <w:rStyle w:val="Hyperlnk"/>
            <w:rFonts w:eastAsiaTheme="majorEastAsia"/>
          </w:rPr>
          <w:t>2.1</w:t>
        </w:r>
        <w:r w:rsidR="0043356D">
          <w:rPr>
            <w:rFonts w:asciiTheme="minorHAnsi" w:eastAsiaTheme="minorEastAsia" w:hAnsiTheme="minorHAnsi" w:cstheme="minorBidi"/>
            <w:sz w:val="22"/>
            <w:szCs w:val="22"/>
            <w:lang w:eastAsia="sv-SE"/>
          </w:rPr>
          <w:tab/>
        </w:r>
        <w:r w:rsidR="0043356D" w:rsidRPr="00C159DB">
          <w:rPr>
            <w:rStyle w:val="Hyperlnk"/>
            <w:rFonts w:eastAsiaTheme="majorEastAsia"/>
          </w:rPr>
          <w:t>Indikatorn för resultatbedömning bedöms otillräcklig</w:t>
        </w:r>
        <w:r w:rsidR="0043356D">
          <w:rPr>
            <w:webHidden/>
          </w:rPr>
          <w:tab/>
        </w:r>
        <w:r w:rsidR="0043356D">
          <w:rPr>
            <w:webHidden/>
          </w:rPr>
          <w:fldChar w:fldCharType="begin"/>
        </w:r>
        <w:r w:rsidR="0043356D">
          <w:rPr>
            <w:webHidden/>
          </w:rPr>
          <w:instrText xml:space="preserve"> PAGEREF _Toc119592415 \h </w:instrText>
        </w:r>
        <w:r w:rsidR="0043356D">
          <w:rPr>
            <w:webHidden/>
          </w:rPr>
        </w:r>
        <w:r w:rsidR="0043356D">
          <w:rPr>
            <w:webHidden/>
          </w:rPr>
          <w:fldChar w:fldCharType="separate"/>
        </w:r>
        <w:r>
          <w:rPr>
            <w:webHidden/>
          </w:rPr>
          <w:t>2</w:t>
        </w:r>
        <w:r w:rsidR="0043356D">
          <w:rPr>
            <w:webHidden/>
          </w:rPr>
          <w:fldChar w:fldCharType="end"/>
        </w:r>
      </w:hyperlink>
    </w:p>
    <w:p w14:paraId="1BA9F9BA" w14:textId="32753445" w:rsidR="0043356D" w:rsidRDefault="004B069B">
      <w:pPr>
        <w:pStyle w:val="Innehll2"/>
        <w:rPr>
          <w:rFonts w:asciiTheme="minorHAnsi" w:eastAsiaTheme="minorEastAsia" w:hAnsiTheme="minorHAnsi" w:cstheme="minorBidi"/>
          <w:sz w:val="22"/>
          <w:szCs w:val="22"/>
          <w:lang w:eastAsia="sv-SE"/>
        </w:rPr>
      </w:pPr>
      <w:hyperlink w:anchor="_Toc119592416" w:history="1">
        <w:r w:rsidR="0043356D" w:rsidRPr="00C159DB">
          <w:rPr>
            <w:rStyle w:val="Hyperlnk"/>
            <w:rFonts w:eastAsiaTheme="majorEastAsia"/>
          </w:rPr>
          <w:t>2.2</w:t>
        </w:r>
        <w:r w:rsidR="0043356D">
          <w:rPr>
            <w:rFonts w:asciiTheme="minorHAnsi" w:eastAsiaTheme="minorEastAsia" w:hAnsiTheme="minorHAnsi" w:cstheme="minorBidi"/>
            <w:sz w:val="22"/>
            <w:szCs w:val="22"/>
            <w:lang w:eastAsia="sv-SE"/>
          </w:rPr>
          <w:tab/>
        </w:r>
        <w:r w:rsidR="0043356D" w:rsidRPr="00C159DB">
          <w:rPr>
            <w:rStyle w:val="Hyperlnk"/>
            <w:rFonts w:eastAsiaTheme="majorEastAsia"/>
          </w:rPr>
          <w:t>Riksrevisionens rekommendation</w:t>
        </w:r>
        <w:r w:rsidR="0043356D">
          <w:rPr>
            <w:webHidden/>
          </w:rPr>
          <w:tab/>
        </w:r>
        <w:r w:rsidR="0043356D">
          <w:rPr>
            <w:webHidden/>
          </w:rPr>
          <w:fldChar w:fldCharType="begin"/>
        </w:r>
        <w:r w:rsidR="0043356D">
          <w:rPr>
            <w:webHidden/>
          </w:rPr>
          <w:instrText xml:space="preserve"> PAGEREF _Toc119592416 \h </w:instrText>
        </w:r>
        <w:r w:rsidR="0043356D">
          <w:rPr>
            <w:webHidden/>
          </w:rPr>
        </w:r>
        <w:r w:rsidR="0043356D">
          <w:rPr>
            <w:webHidden/>
          </w:rPr>
          <w:fldChar w:fldCharType="separate"/>
        </w:r>
        <w:r>
          <w:rPr>
            <w:webHidden/>
          </w:rPr>
          <w:t>2</w:t>
        </w:r>
        <w:r w:rsidR="0043356D">
          <w:rPr>
            <w:webHidden/>
          </w:rPr>
          <w:fldChar w:fldCharType="end"/>
        </w:r>
      </w:hyperlink>
    </w:p>
    <w:p w14:paraId="62DE10BC" w14:textId="547F2174" w:rsidR="0043356D" w:rsidRDefault="004B069B">
      <w:pPr>
        <w:pStyle w:val="Innehll1"/>
        <w:rPr>
          <w:rFonts w:asciiTheme="minorHAnsi" w:eastAsiaTheme="minorEastAsia" w:hAnsiTheme="minorHAnsi"/>
          <w:sz w:val="22"/>
          <w:lang w:eastAsia="sv-SE"/>
        </w:rPr>
      </w:pPr>
      <w:hyperlink w:anchor="_Toc119592417" w:history="1">
        <w:r w:rsidR="0043356D" w:rsidRPr="00C159DB">
          <w:rPr>
            <w:rStyle w:val="Hyperlnk"/>
          </w:rPr>
          <w:t>3</w:t>
        </w:r>
        <w:r w:rsidR="0043356D">
          <w:rPr>
            <w:rFonts w:asciiTheme="minorHAnsi" w:eastAsiaTheme="minorEastAsia" w:hAnsiTheme="minorHAnsi"/>
            <w:sz w:val="22"/>
            <w:lang w:eastAsia="sv-SE"/>
          </w:rPr>
          <w:tab/>
        </w:r>
        <w:r w:rsidR="0043356D" w:rsidRPr="00C159DB">
          <w:rPr>
            <w:rStyle w:val="Hyperlnk"/>
          </w:rPr>
          <w:t>Regeringens bedömning av Riksrevisionens iakttagelser</w:t>
        </w:r>
        <w:r w:rsidR="0043356D">
          <w:rPr>
            <w:webHidden/>
          </w:rPr>
          <w:tab/>
        </w:r>
        <w:r w:rsidR="0043356D">
          <w:rPr>
            <w:webHidden/>
          </w:rPr>
          <w:fldChar w:fldCharType="begin"/>
        </w:r>
        <w:r w:rsidR="0043356D">
          <w:rPr>
            <w:webHidden/>
          </w:rPr>
          <w:instrText xml:space="preserve"> PAGEREF _Toc119592417 \h </w:instrText>
        </w:r>
        <w:r w:rsidR="0043356D">
          <w:rPr>
            <w:webHidden/>
          </w:rPr>
        </w:r>
        <w:r w:rsidR="0043356D">
          <w:rPr>
            <w:webHidden/>
          </w:rPr>
          <w:fldChar w:fldCharType="separate"/>
        </w:r>
        <w:r>
          <w:rPr>
            <w:webHidden/>
          </w:rPr>
          <w:t>2</w:t>
        </w:r>
        <w:r w:rsidR="0043356D">
          <w:rPr>
            <w:webHidden/>
          </w:rPr>
          <w:fldChar w:fldCharType="end"/>
        </w:r>
      </w:hyperlink>
    </w:p>
    <w:p w14:paraId="7C34F707" w14:textId="455FB85F" w:rsidR="0043356D" w:rsidRDefault="004B069B">
      <w:pPr>
        <w:pStyle w:val="Innehll1"/>
        <w:rPr>
          <w:rFonts w:asciiTheme="minorHAnsi" w:eastAsiaTheme="minorEastAsia" w:hAnsiTheme="minorHAnsi"/>
          <w:sz w:val="22"/>
          <w:lang w:eastAsia="sv-SE"/>
        </w:rPr>
      </w:pPr>
      <w:hyperlink w:anchor="_Toc119592418" w:history="1">
        <w:r w:rsidR="0043356D" w:rsidRPr="00C159DB">
          <w:rPr>
            <w:rStyle w:val="Hyperlnk"/>
          </w:rPr>
          <w:t>4</w:t>
        </w:r>
        <w:r w:rsidR="0043356D">
          <w:rPr>
            <w:rFonts w:asciiTheme="minorHAnsi" w:eastAsiaTheme="minorEastAsia" w:hAnsiTheme="minorHAnsi"/>
            <w:sz w:val="22"/>
            <w:lang w:eastAsia="sv-SE"/>
          </w:rPr>
          <w:tab/>
        </w:r>
        <w:r w:rsidR="0043356D" w:rsidRPr="00C159DB">
          <w:rPr>
            <w:rStyle w:val="Hyperlnk"/>
          </w:rPr>
          <w:t>Regeringens åtgärder med anledning av Riksrevisionens iakttagelser</w:t>
        </w:r>
        <w:r w:rsidR="0043356D">
          <w:rPr>
            <w:webHidden/>
          </w:rPr>
          <w:tab/>
        </w:r>
        <w:r w:rsidR="0043356D">
          <w:rPr>
            <w:webHidden/>
          </w:rPr>
          <w:fldChar w:fldCharType="begin"/>
        </w:r>
        <w:r w:rsidR="0043356D">
          <w:rPr>
            <w:webHidden/>
          </w:rPr>
          <w:instrText xml:space="preserve"> PAGEREF _Toc119592418 \h </w:instrText>
        </w:r>
        <w:r w:rsidR="0043356D">
          <w:rPr>
            <w:webHidden/>
          </w:rPr>
        </w:r>
        <w:r w:rsidR="0043356D">
          <w:rPr>
            <w:webHidden/>
          </w:rPr>
          <w:fldChar w:fldCharType="separate"/>
        </w:r>
        <w:r>
          <w:rPr>
            <w:webHidden/>
          </w:rPr>
          <w:t>2</w:t>
        </w:r>
        <w:r w:rsidR="0043356D">
          <w:rPr>
            <w:webHidden/>
          </w:rPr>
          <w:fldChar w:fldCharType="end"/>
        </w:r>
      </w:hyperlink>
    </w:p>
    <w:p w14:paraId="16F5B59E" w14:textId="63F58736" w:rsidR="0043356D" w:rsidRPr="005E1101" w:rsidRDefault="005E1101" w:rsidP="005E1101">
      <w:pPr>
        <w:pStyle w:val="Innehll4"/>
        <w:numPr>
          <w:ilvl w:val="0"/>
          <w:numId w:val="0"/>
        </w:numPr>
        <w:ind w:left="851" w:hanging="851"/>
        <w:rPr>
          <w:rFonts w:asciiTheme="minorHAnsi" w:eastAsiaTheme="minorEastAsia" w:hAnsiTheme="minorHAnsi"/>
          <w:noProof/>
          <w:sz w:val="22"/>
          <w:lang w:eastAsia="sv-SE"/>
        </w:rPr>
      </w:pPr>
      <w:r w:rsidRPr="005E1101">
        <w:rPr>
          <w:rStyle w:val="Hyperlnk"/>
          <w:noProof/>
          <w:color w:val="auto"/>
          <w:u w:val="none"/>
        </w:rPr>
        <w:t>Bilaga</w:t>
      </w:r>
      <w:r w:rsidRPr="005E1101">
        <w:rPr>
          <w:rStyle w:val="Hyperlnk"/>
          <w:noProof/>
          <w:color w:val="auto"/>
          <w:u w:val="none"/>
        </w:rPr>
        <w:tab/>
      </w:r>
      <w:hyperlink w:anchor="_Toc119592419" w:history="1">
        <w:r w:rsidR="0043356D" w:rsidRPr="005E1101">
          <w:rPr>
            <w:rStyle w:val="Hyperlnk"/>
            <w:noProof/>
            <w:color w:val="auto"/>
            <w:u w:val="none"/>
          </w:rPr>
          <w:t>Riksrevisionens rapport Konsumentverkets tillsyn av marknadsföring och avtalsvillkor (RiR 2022:13)</w:t>
        </w:r>
        <w:r w:rsidR="0043356D" w:rsidRPr="005E1101">
          <w:rPr>
            <w:noProof/>
            <w:webHidden/>
          </w:rPr>
          <w:tab/>
        </w:r>
        <w:r w:rsidR="0043356D" w:rsidRPr="005E1101">
          <w:rPr>
            <w:noProof/>
            <w:webHidden/>
          </w:rPr>
          <w:fldChar w:fldCharType="begin"/>
        </w:r>
        <w:r w:rsidR="0043356D" w:rsidRPr="005E1101">
          <w:rPr>
            <w:noProof/>
            <w:webHidden/>
          </w:rPr>
          <w:instrText xml:space="preserve"> PAGEREF _Toc119592419 \h </w:instrText>
        </w:r>
        <w:r w:rsidR="0043356D" w:rsidRPr="005E1101">
          <w:rPr>
            <w:noProof/>
            <w:webHidden/>
          </w:rPr>
        </w:r>
        <w:r w:rsidR="0043356D" w:rsidRPr="005E1101">
          <w:rPr>
            <w:noProof/>
            <w:webHidden/>
          </w:rPr>
          <w:fldChar w:fldCharType="separate"/>
        </w:r>
        <w:r w:rsidR="004B069B">
          <w:rPr>
            <w:noProof/>
            <w:webHidden/>
          </w:rPr>
          <w:t>2</w:t>
        </w:r>
        <w:r w:rsidR="0043356D" w:rsidRPr="005E1101">
          <w:rPr>
            <w:noProof/>
            <w:webHidden/>
          </w:rPr>
          <w:fldChar w:fldCharType="end"/>
        </w:r>
      </w:hyperlink>
    </w:p>
    <w:p w14:paraId="6B451B6E" w14:textId="08F74EE7" w:rsidR="0043356D" w:rsidRDefault="004B069B">
      <w:pPr>
        <w:pStyle w:val="Innehll5"/>
        <w:rPr>
          <w:rFonts w:asciiTheme="minorHAnsi" w:eastAsiaTheme="minorEastAsia" w:hAnsiTheme="minorHAnsi"/>
          <w:noProof/>
          <w:sz w:val="22"/>
          <w:lang w:eastAsia="sv-SE"/>
        </w:rPr>
      </w:pPr>
      <w:hyperlink w:anchor="_Toc119592420" w:history="1">
        <w:r w:rsidR="0043356D" w:rsidRPr="00C159DB">
          <w:rPr>
            <w:rStyle w:val="Hyperlnk"/>
            <w:noProof/>
          </w:rPr>
          <w:t>Utdrag ur protokoll vid regeringssammanträde den 24 november 2022</w:t>
        </w:r>
        <w:r w:rsidR="0043356D">
          <w:rPr>
            <w:noProof/>
            <w:webHidden/>
          </w:rPr>
          <w:tab/>
        </w:r>
        <w:r w:rsidR="0043356D">
          <w:rPr>
            <w:noProof/>
            <w:webHidden/>
          </w:rPr>
          <w:fldChar w:fldCharType="begin"/>
        </w:r>
        <w:r w:rsidR="0043356D">
          <w:rPr>
            <w:noProof/>
            <w:webHidden/>
          </w:rPr>
          <w:instrText xml:space="preserve"> PAGEREF _Toc119592420 \h </w:instrText>
        </w:r>
        <w:r w:rsidR="0043356D">
          <w:rPr>
            <w:noProof/>
            <w:webHidden/>
          </w:rPr>
        </w:r>
        <w:r w:rsidR="0043356D">
          <w:rPr>
            <w:noProof/>
            <w:webHidden/>
          </w:rPr>
          <w:fldChar w:fldCharType="separate"/>
        </w:r>
        <w:r>
          <w:rPr>
            <w:noProof/>
            <w:webHidden/>
          </w:rPr>
          <w:t>2</w:t>
        </w:r>
        <w:r w:rsidR="0043356D">
          <w:rPr>
            <w:noProof/>
            <w:webHidden/>
          </w:rPr>
          <w:fldChar w:fldCharType="end"/>
        </w:r>
      </w:hyperlink>
    </w:p>
    <w:p w14:paraId="58A9320C" w14:textId="553A2B2B" w:rsidR="004B638A" w:rsidRDefault="004B638A" w:rsidP="00362009">
      <w:pPr>
        <w:pStyle w:val="Brdtextmedindrag"/>
      </w:pPr>
      <w:r>
        <w:fldChar w:fldCharType="end"/>
      </w:r>
    </w:p>
    <w:p w14:paraId="6DF1E64D" w14:textId="6F0C056E" w:rsidR="004B638A" w:rsidRPr="009C6229" w:rsidRDefault="004B638A" w:rsidP="006F7B4D">
      <w:pPr>
        <w:pStyle w:val="Rubrik1"/>
      </w:pPr>
      <w:r>
        <w:br w:type="page"/>
      </w:r>
      <w:bookmarkStart w:id="0" w:name="_Toc337537303"/>
      <w:bookmarkStart w:id="1" w:name="_Toc490212276"/>
      <w:bookmarkStart w:id="2" w:name="_Toc119592413"/>
      <w:bookmarkEnd w:id="0"/>
      <w:r w:rsidR="00F16E99">
        <w:lastRenderedPageBreak/>
        <w:t>Ärendet och dess beredning</w:t>
      </w:r>
      <w:bookmarkEnd w:id="1"/>
      <w:bookmarkEnd w:id="2"/>
    </w:p>
    <w:p w14:paraId="7C5372DC" w14:textId="7C50DD24" w:rsidR="008156BA" w:rsidRDefault="008156BA" w:rsidP="008156BA">
      <w:pPr>
        <w:pStyle w:val="Brdtext"/>
      </w:pPr>
      <w:r>
        <w:t>Riksrevisionen har granskat Konsumentverkets tillsyn av näringsidkares marknadsföring och avtalsvillkor för att bedöma om den bedrivs på ett ändamålsenligt och effektivt sätt. Resultatet av granskningen redovisas i rapporten Konsumentverkets tillsyn av marknadsföring och avtalsvillkor (</w:t>
      </w:r>
      <w:proofErr w:type="spellStart"/>
      <w:r>
        <w:t>RiR</w:t>
      </w:r>
      <w:proofErr w:type="spellEnd"/>
      <w:r>
        <w:t xml:space="preserve"> 2022:13), se </w:t>
      </w:r>
      <w:r w:rsidRPr="008156BA">
        <w:rPr>
          <w:i/>
          <w:iCs/>
        </w:rPr>
        <w:t>bilagan</w:t>
      </w:r>
      <w:r>
        <w:t>.</w:t>
      </w:r>
    </w:p>
    <w:p w14:paraId="5537FC07" w14:textId="51B85EC0" w:rsidR="008156BA" w:rsidRDefault="008156BA" w:rsidP="0060161B">
      <w:pPr>
        <w:pStyle w:val="Brdtextmedindrag"/>
      </w:pPr>
      <w:r>
        <w:t>Riksdagen överlämnade rapporten till regeringen den 31 maj 2022. Ärendet har beretts inom Regeringskansliet (Fi2022/01764). I denna skrivelse behandlar regeringen Riksrevisionens iakttagelser och den rekommendation som riktas till regeringen.</w:t>
      </w:r>
    </w:p>
    <w:p w14:paraId="22A38FAF" w14:textId="12B9B612" w:rsidR="00F9088A" w:rsidRDefault="00F16E99" w:rsidP="0060161B">
      <w:pPr>
        <w:pStyle w:val="Rubrik1"/>
      </w:pPr>
      <w:bookmarkStart w:id="3" w:name="_Toc119592414"/>
      <w:r>
        <w:t>Riksrevisionens iakttagelser</w:t>
      </w:r>
      <w:bookmarkEnd w:id="3"/>
    </w:p>
    <w:p w14:paraId="6540F8E7" w14:textId="3514D77E" w:rsidR="008156BA" w:rsidRPr="008156BA" w:rsidRDefault="00A4740F" w:rsidP="008156BA">
      <w:pPr>
        <w:pStyle w:val="Brdtext"/>
      </w:pPr>
      <w:r>
        <w:t xml:space="preserve">I detta avsnitt redogörs för de </w:t>
      </w:r>
      <w:r w:rsidRPr="008156BA">
        <w:t>iakttagelser och rekommendation till regeringen</w:t>
      </w:r>
      <w:r>
        <w:t xml:space="preserve"> som </w:t>
      </w:r>
      <w:r w:rsidR="00F16E99" w:rsidRPr="00F9088A">
        <w:t>R</w:t>
      </w:r>
      <w:r w:rsidR="008156BA" w:rsidRPr="008156BA">
        <w:t>iksrevisionens granskning har resulterat i.</w:t>
      </w:r>
    </w:p>
    <w:p w14:paraId="7B1D9A0E" w14:textId="1E8ABB4D" w:rsidR="00F9088A" w:rsidRDefault="00F16E99" w:rsidP="00F9088A">
      <w:pPr>
        <w:pStyle w:val="Rubrik2"/>
      </w:pPr>
      <w:bookmarkStart w:id="4" w:name="_Toc119592415"/>
      <w:r>
        <w:t>Indikatorn för resultatbedömning bedöms otillräcklig</w:t>
      </w:r>
      <w:bookmarkEnd w:id="4"/>
    </w:p>
    <w:p w14:paraId="08D974C7" w14:textId="54998DC0" w:rsidR="008156BA" w:rsidRPr="008156BA" w:rsidRDefault="008156BA" w:rsidP="008156BA">
      <w:pPr>
        <w:pStyle w:val="Brdtext"/>
      </w:pPr>
      <w:r w:rsidRPr="008156BA">
        <w:t>Riksrevisionen bedömer att den centrala indikator som regeringen använder för att redovisa resultatet av tillsynen – andelen företag som frivilligt rättat sig efter Konsumentverkets tillsynsbeslut – inte fyller sitt syfte tillräckligt väl. Riksrevisionen menar att den inte tar hänsyn till att förutsättningarna för att uppnå frivillig rättelse skiljer sig mellan olika ärenden och att indikatorn därför ger en bristfällig bild av tillsynens effekter mot oseriösa näringsidkare.</w:t>
      </w:r>
    </w:p>
    <w:p w14:paraId="04D5A974" w14:textId="064FC5F5" w:rsidR="00F9088A" w:rsidRDefault="00F16E99" w:rsidP="00F9088A">
      <w:pPr>
        <w:pStyle w:val="Rubrik2"/>
      </w:pPr>
      <w:bookmarkStart w:id="5" w:name="_Toc119592416"/>
      <w:r>
        <w:t>Riksrevisionens rekommendation</w:t>
      </w:r>
      <w:bookmarkEnd w:id="5"/>
    </w:p>
    <w:p w14:paraId="0AA6BFD4" w14:textId="6F62E669" w:rsidR="008156BA" w:rsidRDefault="008156BA" w:rsidP="008156BA">
      <w:pPr>
        <w:pStyle w:val="Brdtext"/>
      </w:pPr>
      <w:r w:rsidRPr="008156BA">
        <w:t xml:space="preserve">Riksrevisionen rekommenderar att regeringen överväger att komplettera indikatorn för resultatbedömning av Konsumentverkets marknadsrättsliga tillsyn med en redovisning av ytterligare indikatorer eller bedömningar för att ge en allsidig bild av hur den tillsynen utvecklas. Det gäller </w:t>
      </w:r>
      <w:proofErr w:type="gramStart"/>
      <w:r w:rsidRPr="008156BA">
        <w:t>t.ex.</w:t>
      </w:r>
      <w:proofErr w:type="gramEnd"/>
      <w:r w:rsidRPr="008156BA">
        <w:t xml:space="preserve"> Konsumentombudsmannens åtgärder utifrån tillsynen.</w:t>
      </w:r>
    </w:p>
    <w:p w14:paraId="21515FA9" w14:textId="110FDA49" w:rsidR="00F9088A" w:rsidRDefault="00F16E99" w:rsidP="00F9088A">
      <w:pPr>
        <w:pStyle w:val="Rubrik1"/>
      </w:pPr>
      <w:bookmarkStart w:id="6" w:name="_Toc119592417"/>
      <w:r>
        <w:t>Regeringens bedömning av Riksrevisionens iakttagelser</w:t>
      </w:r>
      <w:bookmarkEnd w:id="6"/>
    </w:p>
    <w:p w14:paraId="4A45DCBC" w14:textId="10B9F50A" w:rsidR="008156BA" w:rsidRPr="008156BA" w:rsidRDefault="008156BA" w:rsidP="008156BA">
      <w:pPr>
        <w:pStyle w:val="Brdtext"/>
      </w:pPr>
      <w:r w:rsidRPr="008156BA">
        <w:t>Regeringen instämmer i Riksrevisionens iakttagelse att den nuvarande indikatorn inte ger en fullständig bild av Konsumentverkets marknads</w:t>
      </w:r>
      <w:r w:rsidR="003F7D18">
        <w:softHyphen/>
      </w:r>
      <w:r w:rsidRPr="008156BA">
        <w:t xml:space="preserve">rättsliga tillsyn. Regeringen bedömer att ytterligare indikatorer och </w:t>
      </w:r>
      <w:r w:rsidRPr="008156BA">
        <w:lastRenderedPageBreak/>
        <w:t>bedömningsgrunder skulle ge en mer allsidig bild av hur tillsynen utvecklas och vilka resultat den leder till.</w:t>
      </w:r>
    </w:p>
    <w:p w14:paraId="07C5A552" w14:textId="38EA100B" w:rsidR="00F9088A" w:rsidRDefault="00F16E99" w:rsidP="00F9088A">
      <w:pPr>
        <w:pStyle w:val="Rubrik1"/>
      </w:pPr>
      <w:bookmarkStart w:id="7" w:name="_Toc119592418"/>
      <w:r>
        <w:t>Regeringens åtgärder med anledning av Riksrevisionens iakttagelser</w:t>
      </w:r>
      <w:bookmarkEnd w:id="7"/>
    </w:p>
    <w:p w14:paraId="07E55299" w14:textId="4F23C329" w:rsidR="008156BA" w:rsidRDefault="008156BA" w:rsidP="008156BA">
      <w:pPr>
        <w:pStyle w:val="Brdtext"/>
      </w:pPr>
      <w:r>
        <w:t>I budgetpropositionen för 2023 (prop. 2022/23:1</w:t>
      </w:r>
      <w:r w:rsidR="00CC5DA0" w:rsidRPr="00CC5DA0">
        <w:t xml:space="preserve"> </w:t>
      </w:r>
      <w:proofErr w:type="spellStart"/>
      <w:r w:rsidR="00CC5DA0" w:rsidRPr="00CC5DA0">
        <w:t>utg.omr</w:t>
      </w:r>
      <w:proofErr w:type="spellEnd"/>
      <w:r w:rsidR="00CC5DA0" w:rsidRPr="00CC5DA0">
        <w:t xml:space="preserve">. </w:t>
      </w:r>
      <w:r w:rsidR="00C049A3">
        <w:t>18</w:t>
      </w:r>
      <w:r w:rsidR="00CC5DA0" w:rsidRPr="00CC5DA0">
        <w:t xml:space="preserve"> avsnitt </w:t>
      </w:r>
      <w:r w:rsidR="00C049A3">
        <w:t>4</w:t>
      </w:r>
      <w:r>
        <w:t xml:space="preserve">) har en kompletterande indikator </w:t>
      </w:r>
      <w:r w:rsidR="00C049A3">
        <w:t xml:space="preserve">redovisats </w:t>
      </w:r>
      <w:r>
        <w:t xml:space="preserve">i form av andelen domar där Konsumentombudsmannen helt eller delvis nått framgång. Denna indikator visar resultatet i de fall näringsidkare inte frivilligt rättat sig efter Konsumentverkets påpekanden om bristfällig </w:t>
      </w:r>
      <w:r w:rsidR="007A2557">
        <w:t>följsamhet</w:t>
      </w:r>
      <w:r>
        <w:t>, och myndig</w:t>
      </w:r>
      <w:r w:rsidR="003F7D18">
        <w:softHyphen/>
      </w:r>
      <w:r>
        <w:t>heten därför valt att låta Konsument</w:t>
      </w:r>
      <w:r w:rsidR="00C332ED">
        <w:softHyphen/>
      </w:r>
      <w:r>
        <w:t>om</w:t>
      </w:r>
      <w:r w:rsidR="00C332ED">
        <w:softHyphen/>
      </w:r>
      <w:r>
        <w:t>buds</w:t>
      </w:r>
      <w:r w:rsidR="00C332ED">
        <w:softHyphen/>
      </w:r>
      <w:r>
        <w:t xml:space="preserve">mannen ta ärendet vidare till domstol. Regeringen bedömer att den kompletterande indikatorn ger en </w:t>
      </w:r>
      <w:r w:rsidR="00A27272">
        <w:t xml:space="preserve">mer </w:t>
      </w:r>
      <w:r>
        <w:t>ändamålsenlig bild av resultatet av Konsumentverkets tillsyn av marknads</w:t>
      </w:r>
      <w:r w:rsidR="003F7D18">
        <w:softHyphen/>
      </w:r>
      <w:r>
        <w:t>föring och avtalsvillkor.</w:t>
      </w:r>
    </w:p>
    <w:p w14:paraId="5185D1FD" w14:textId="6E0E85D9" w:rsidR="00F9088A" w:rsidRDefault="009347F4" w:rsidP="009347F4">
      <w:pPr>
        <w:pStyle w:val="Brdtextmedindrag"/>
      </w:pPr>
      <w:r>
        <w:t>I</w:t>
      </w:r>
      <w:r w:rsidR="008156BA">
        <w:t xml:space="preserve"> och med denna skrivelse anser regeringen att Riksrevisionens rapport är färdigbehandlad.</w:t>
      </w:r>
    </w:p>
    <w:p w14:paraId="40A895E8" w14:textId="77777777" w:rsidR="00F9088A" w:rsidRPr="00F9088A" w:rsidRDefault="004B069B" w:rsidP="00F9088A">
      <w:pPr>
        <w:pStyle w:val="Brdtextmedindrag"/>
        <w:sectPr w:rsidR="00F9088A" w:rsidRPr="00F9088A" w:rsidSect="003F7D18">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7BAF4CE1" w14:textId="20F1C273" w:rsidR="00F16E99" w:rsidRDefault="00B61619" w:rsidP="00D11F07">
      <w:pPr>
        <w:pStyle w:val="Bilagarubrik"/>
        <w:widowControl w:val="0"/>
      </w:pPr>
      <w:bookmarkStart w:id="8" w:name="_Toc119592419"/>
      <w:r>
        <w:lastRenderedPageBreak/>
        <w:t>Riksrevisionens rapport Konsumentverkets tillsyn av marknadsföring och avtalsvillkor (</w:t>
      </w:r>
      <w:proofErr w:type="spellStart"/>
      <w:r>
        <w:t>RiR</w:t>
      </w:r>
      <w:proofErr w:type="spellEnd"/>
      <w:r>
        <w:t xml:space="preserve"> 2022:13)</w:t>
      </w:r>
      <w:bookmarkEnd w:id="8"/>
    </w:p>
    <w:p w14:paraId="2584CA39" w14:textId="79DC6CEB" w:rsidR="00DB62B9" w:rsidRDefault="00F16E99" w:rsidP="003D7F00">
      <w:pPr>
        <w:pStyle w:val="Brdtextmedindrag"/>
        <w:ind w:firstLine="0"/>
      </w:pPr>
      <w:r>
        <w:t>7</w:t>
      </w:r>
      <w:r w:rsidR="00A27272">
        <w:t>4</w:t>
      </w:r>
      <w:r>
        <w:t xml:space="preserve"> blanka sidor för inmontering av </w:t>
      </w:r>
      <w:proofErr w:type="spellStart"/>
      <w:r>
        <w:t>RiR</w:t>
      </w:r>
      <w:proofErr w:type="spellEnd"/>
      <w:r>
        <w:t xml:space="preserve"> 2022:13</w:t>
      </w:r>
    </w:p>
    <w:p w14:paraId="749D723F" w14:textId="2E7C0ACF" w:rsidR="005F6A6D" w:rsidRDefault="005F6A6D">
      <w:pPr>
        <w:spacing w:line="2" w:lineRule="auto"/>
        <w:rPr>
          <w:rFonts w:ascii="Times New Roman" w:hAnsi="Times New Roman"/>
          <w:sz w:val="20"/>
        </w:rPr>
      </w:pPr>
      <w:r>
        <w:br w:type="page"/>
      </w:r>
    </w:p>
    <w:p w14:paraId="67B763E4" w14:textId="0180009E" w:rsidR="005F6A6D" w:rsidRDefault="005F6A6D">
      <w:pPr>
        <w:spacing w:line="2" w:lineRule="auto"/>
        <w:rPr>
          <w:rFonts w:ascii="Times New Roman" w:hAnsi="Times New Roman"/>
          <w:sz w:val="20"/>
        </w:rPr>
      </w:pPr>
      <w:r>
        <w:lastRenderedPageBreak/>
        <w:br w:type="page"/>
      </w:r>
    </w:p>
    <w:p w14:paraId="26A45842" w14:textId="09DAB1ED" w:rsidR="005F6A6D" w:rsidRDefault="005F6A6D">
      <w:pPr>
        <w:spacing w:line="2" w:lineRule="auto"/>
        <w:rPr>
          <w:rFonts w:ascii="Times New Roman" w:hAnsi="Times New Roman"/>
          <w:sz w:val="20"/>
        </w:rPr>
      </w:pPr>
      <w:r>
        <w:lastRenderedPageBreak/>
        <w:br w:type="page"/>
      </w:r>
    </w:p>
    <w:p w14:paraId="25E876D3" w14:textId="622354CE" w:rsidR="005F6A6D" w:rsidRDefault="005F6A6D">
      <w:pPr>
        <w:spacing w:line="2" w:lineRule="auto"/>
        <w:rPr>
          <w:rFonts w:ascii="Times New Roman" w:hAnsi="Times New Roman"/>
          <w:sz w:val="20"/>
        </w:rPr>
      </w:pPr>
      <w:r>
        <w:lastRenderedPageBreak/>
        <w:br w:type="page"/>
      </w:r>
    </w:p>
    <w:p w14:paraId="0079445C" w14:textId="47402D3A" w:rsidR="005F6A6D" w:rsidRDefault="005F6A6D">
      <w:pPr>
        <w:spacing w:line="2" w:lineRule="auto"/>
        <w:rPr>
          <w:rFonts w:ascii="Times New Roman" w:hAnsi="Times New Roman"/>
          <w:sz w:val="20"/>
        </w:rPr>
      </w:pPr>
      <w:r>
        <w:lastRenderedPageBreak/>
        <w:br w:type="page"/>
      </w:r>
    </w:p>
    <w:p w14:paraId="0413DF92" w14:textId="09748649" w:rsidR="005F6A6D" w:rsidRDefault="005F6A6D">
      <w:pPr>
        <w:spacing w:line="2" w:lineRule="auto"/>
        <w:rPr>
          <w:rFonts w:ascii="Times New Roman" w:hAnsi="Times New Roman"/>
          <w:sz w:val="20"/>
        </w:rPr>
      </w:pPr>
      <w:r>
        <w:lastRenderedPageBreak/>
        <w:br w:type="page"/>
      </w:r>
    </w:p>
    <w:p w14:paraId="5650525E" w14:textId="6274D4A9" w:rsidR="005F6A6D" w:rsidRDefault="005F6A6D">
      <w:pPr>
        <w:spacing w:line="2" w:lineRule="auto"/>
        <w:rPr>
          <w:rFonts w:ascii="Times New Roman" w:hAnsi="Times New Roman"/>
          <w:sz w:val="20"/>
        </w:rPr>
      </w:pPr>
      <w:r>
        <w:lastRenderedPageBreak/>
        <w:br w:type="page"/>
      </w:r>
    </w:p>
    <w:p w14:paraId="370F428B" w14:textId="5F789E98" w:rsidR="005F6A6D" w:rsidRDefault="005F6A6D">
      <w:pPr>
        <w:spacing w:line="2" w:lineRule="auto"/>
        <w:rPr>
          <w:rFonts w:ascii="Times New Roman" w:hAnsi="Times New Roman"/>
          <w:sz w:val="20"/>
        </w:rPr>
      </w:pPr>
      <w:r>
        <w:lastRenderedPageBreak/>
        <w:br w:type="page"/>
      </w:r>
    </w:p>
    <w:p w14:paraId="31690DBA" w14:textId="2640709D" w:rsidR="005F6A6D" w:rsidRDefault="005F6A6D">
      <w:pPr>
        <w:spacing w:line="2" w:lineRule="auto"/>
        <w:rPr>
          <w:rFonts w:ascii="Times New Roman" w:hAnsi="Times New Roman"/>
          <w:sz w:val="20"/>
        </w:rPr>
      </w:pPr>
      <w:r>
        <w:lastRenderedPageBreak/>
        <w:br w:type="page"/>
      </w:r>
    </w:p>
    <w:p w14:paraId="112CFAEC" w14:textId="05A2F8F1" w:rsidR="005F6A6D" w:rsidRDefault="005F6A6D">
      <w:pPr>
        <w:spacing w:line="2" w:lineRule="auto"/>
        <w:rPr>
          <w:rFonts w:ascii="Times New Roman" w:hAnsi="Times New Roman"/>
          <w:sz w:val="20"/>
        </w:rPr>
      </w:pPr>
      <w:r>
        <w:lastRenderedPageBreak/>
        <w:br w:type="page"/>
      </w:r>
    </w:p>
    <w:p w14:paraId="5834FAC9" w14:textId="0385C492" w:rsidR="005F6A6D" w:rsidRDefault="005F6A6D">
      <w:pPr>
        <w:spacing w:line="2" w:lineRule="auto"/>
        <w:rPr>
          <w:rFonts w:ascii="Times New Roman" w:hAnsi="Times New Roman"/>
          <w:sz w:val="20"/>
        </w:rPr>
      </w:pPr>
      <w:r>
        <w:lastRenderedPageBreak/>
        <w:br w:type="page"/>
      </w:r>
    </w:p>
    <w:p w14:paraId="3DD2B675" w14:textId="57AE80CB" w:rsidR="005F6A6D" w:rsidRDefault="005F6A6D">
      <w:pPr>
        <w:spacing w:line="2" w:lineRule="auto"/>
        <w:rPr>
          <w:rFonts w:ascii="Times New Roman" w:hAnsi="Times New Roman"/>
          <w:sz w:val="20"/>
        </w:rPr>
      </w:pPr>
      <w:r>
        <w:lastRenderedPageBreak/>
        <w:br w:type="page"/>
      </w:r>
    </w:p>
    <w:p w14:paraId="5C8FC0DD" w14:textId="11E6C551" w:rsidR="005F6A6D" w:rsidRDefault="005F6A6D">
      <w:pPr>
        <w:spacing w:line="2" w:lineRule="auto"/>
        <w:rPr>
          <w:rFonts w:ascii="Times New Roman" w:hAnsi="Times New Roman"/>
          <w:sz w:val="20"/>
        </w:rPr>
      </w:pPr>
      <w:r>
        <w:lastRenderedPageBreak/>
        <w:br w:type="page"/>
      </w:r>
    </w:p>
    <w:p w14:paraId="5D2C5E89" w14:textId="0A338AC2" w:rsidR="005F6A6D" w:rsidRDefault="005F6A6D">
      <w:pPr>
        <w:spacing w:line="2" w:lineRule="auto"/>
        <w:rPr>
          <w:rFonts w:ascii="Times New Roman" w:hAnsi="Times New Roman"/>
          <w:sz w:val="20"/>
        </w:rPr>
      </w:pPr>
      <w:r>
        <w:lastRenderedPageBreak/>
        <w:br w:type="page"/>
      </w:r>
    </w:p>
    <w:p w14:paraId="765EF7E9" w14:textId="345991C4" w:rsidR="005F6A6D" w:rsidRDefault="005F6A6D">
      <w:pPr>
        <w:spacing w:line="2" w:lineRule="auto"/>
        <w:rPr>
          <w:rFonts w:ascii="Times New Roman" w:hAnsi="Times New Roman"/>
          <w:sz w:val="20"/>
        </w:rPr>
      </w:pPr>
      <w:r>
        <w:lastRenderedPageBreak/>
        <w:br w:type="page"/>
      </w:r>
    </w:p>
    <w:p w14:paraId="6B39EA3C" w14:textId="27DBFE6D" w:rsidR="005F6A6D" w:rsidRDefault="005F6A6D">
      <w:pPr>
        <w:spacing w:line="2" w:lineRule="auto"/>
        <w:rPr>
          <w:rFonts w:ascii="Times New Roman" w:hAnsi="Times New Roman"/>
          <w:sz w:val="20"/>
        </w:rPr>
      </w:pPr>
      <w:r>
        <w:lastRenderedPageBreak/>
        <w:br w:type="page"/>
      </w:r>
    </w:p>
    <w:p w14:paraId="3DBC748A" w14:textId="01CF9CEA" w:rsidR="005F6A6D" w:rsidRDefault="005F6A6D">
      <w:pPr>
        <w:spacing w:line="2" w:lineRule="auto"/>
        <w:rPr>
          <w:rFonts w:ascii="Times New Roman" w:hAnsi="Times New Roman"/>
          <w:sz w:val="20"/>
        </w:rPr>
      </w:pPr>
      <w:r>
        <w:lastRenderedPageBreak/>
        <w:br w:type="page"/>
      </w:r>
    </w:p>
    <w:p w14:paraId="14C37B20" w14:textId="2A57445C" w:rsidR="005F6A6D" w:rsidRDefault="005F6A6D">
      <w:pPr>
        <w:spacing w:line="2" w:lineRule="auto"/>
        <w:rPr>
          <w:rFonts w:ascii="Times New Roman" w:hAnsi="Times New Roman"/>
          <w:sz w:val="20"/>
        </w:rPr>
      </w:pPr>
      <w:r>
        <w:lastRenderedPageBreak/>
        <w:br w:type="page"/>
      </w:r>
    </w:p>
    <w:p w14:paraId="70E63DB5" w14:textId="4BDA431D" w:rsidR="005F6A6D" w:rsidRDefault="005F6A6D">
      <w:pPr>
        <w:spacing w:line="2" w:lineRule="auto"/>
        <w:rPr>
          <w:rFonts w:ascii="Times New Roman" w:hAnsi="Times New Roman"/>
          <w:sz w:val="20"/>
        </w:rPr>
      </w:pPr>
      <w:r>
        <w:lastRenderedPageBreak/>
        <w:br w:type="page"/>
      </w:r>
    </w:p>
    <w:p w14:paraId="0F4D7AD7" w14:textId="2A6E52A3" w:rsidR="005F6A6D" w:rsidRDefault="005F6A6D">
      <w:pPr>
        <w:spacing w:line="2" w:lineRule="auto"/>
        <w:rPr>
          <w:rFonts w:ascii="Times New Roman" w:hAnsi="Times New Roman"/>
          <w:sz w:val="20"/>
        </w:rPr>
      </w:pPr>
      <w:r>
        <w:lastRenderedPageBreak/>
        <w:br w:type="page"/>
      </w:r>
    </w:p>
    <w:p w14:paraId="65650A75" w14:textId="704F2323" w:rsidR="005F6A6D" w:rsidRDefault="005F6A6D">
      <w:pPr>
        <w:spacing w:line="2" w:lineRule="auto"/>
        <w:rPr>
          <w:rFonts w:ascii="Times New Roman" w:hAnsi="Times New Roman"/>
          <w:sz w:val="20"/>
        </w:rPr>
      </w:pPr>
      <w:r>
        <w:lastRenderedPageBreak/>
        <w:br w:type="page"/>
      </w:r>
    </w:p>
    <w:p w14:paraId="2703E07D" w14:textId="5AC7EF1B" w:rsidR="005F6A6D" w:rsidRDefault="005F6A6D">
      <w:pPr>
        <w:spacing w:line="2" w:lineRule="auto"/>
        <w:rPr>
          <w:rFonts w:ascii="Times New Roman" w:hAnsi="Times New Roman"/>
          <w:sz w:val="20"/>
        </w:rPr>
      </w:pPr>
      <w:r>
        <w:lastRenderedPageBreak/>
        <w:br w:type="page"/>
      </w:r>
    </w:p>
    <w:p w14:paraId="432CB487" w14:textId="25167117" w:rsidR="005F6A6D" w:rsidRDefault="005F6A6D">
      <w:pPr>
        <w:spacing w:line="2" w:lineRule="auto"/>
        <w:rPr>
          <w:rFonts w:ascii="Times New Roman" w:hAnsi="Times New Roman"/>
          <w:sz w:val="20"/>
        </w:rPr>
      </w:pPr>
      <w:r>
        <w:lastRenderedPageBreak/>
        <w:br w:type="page"/>
      </w:r>
    </w:p>
    <w:p w14:paraId="68FD5539" w14:textId="59BB4BB0" w:rsidR="005F6A6D" w:rsidRDefault="005F6A6D">
      <w:pPr>
        <w:spacing w:line="2" w:lineRule="auto"/>
        <w:rPr>
          <w:rFonts w:ascii="Times New Roman" w:hAnsi="Times New Roman"/>
          <w:sz w:val="20"/>
        </w:rPr>
      </w:pPr>
      <w:r>
        <w:lastRenderedPageBreak/>
        <w:br w:type="page"/>
      </w:r>
    </w:p>
    <w:p w14:paraId="015392EE" w14:textId="7E386ED4" w:rsidR="005F6A6D" w:rsidRDefault="005F6A6D">
      <w:pPr>
        <w:spacing w:line="2" w:lineRule="auto"/>
        <w:rPr>
          <w:rFonts w:ascii="Times New Roman" w:hAnsi="Times New Roman"/>
          <w:sz w:val="20"/>
        </w:rPr>
      </w:pPr>
      <w:r>
        <w:lastRenderedPageBreak/>
        <w:br w:type="page"/>
      </w:r>
    </w:p>
    <w:p w14:paraId="5600A7F6" w14:textId="723871CA" w:rsidR="005F6A6D" w:rsidRDefault="005F6A6D">
      <w:pPr>
        <w:spacing w:line="2" w:lineRule="auto"/>
        <w:rPr>
          <w:rFonts w:ascii="Times New Roman" w:hAnsi="Times New Roman"/>
          <w:sz w:val="20"/>
        </w:rPr>
      </w:pPr>
      <w:r>
        <w:lastRenderedPageBreak/>
        <w:br w:type="page"/>
      </w:r>
    </w:p>
    <w:p w14:paraId="7A724206" w14:textId="0C5BD2E6" w:rsidR="005F6A6D" w:rsidRDefault="005F6A6D">
      <w:pPr>
        <w:spacing w:line="2" w:lineRule="auto"/>
        <w:rPr>
          <w:rFonts w:ascii="Times New Roman" w:hAnsi="Times New Roman"/>
          <w:sz w:val="20"/>
        </w:rPr>
      </w:pPr>
      <w:r>
        <w:lastRenderedPageBreak/>
        <w:br w:type="page"/>
      </w:r>
    </w:p>
    <w:p w14:paraId="39B678A1" w14:textId="283E7F5F" w:rsidR="005F6A6D" w:rsidRDefault="005F6A6D">
      <w:pPr>
        <w:spacing w:line="2" w:lineRule="auto"/>
        <w:rPr>
          <w:rFonts w:ascii="Times New Roman" w:hAnsi="Times New Roman"/>
          <w:sz w:val="20"/>
        </w:rPr>
      </w:pPr>
      <w:r>
        <w:lastRenderedPageBreak/>
        <w:br w:type="page"/>
      </w:r>
    </w:p>
    <w:p w14:paraId="00A932E9" w14:textId="7612CE7C" w:rsidR="005F6A6D" w:rsidRDefault="005F6A6D">
      <w:pPr>
        <w:spacing w:line="2" w:lineRule="auto"/>
        <w:rPr>
          <w:rFonts w:ascii="Times New Roman" w:hAnsi="Times New Roman"/>
          <w:sz w:val="20"/>
        </w:rPr>
      </w:pPr>
      <w:r>
        <w:lastRenderedPageBreak/>
        <w:br w:type="page"/>
      </w:r>
    </w:p>
    <w:p w14:paraId="4A8873F1" w14:textId="6FD4C488" w:rsidR="005F6A6D" w:rsidRDefault="005F6A6D">
      <w:pPr>
        <w:spacing w:line="2" w:lineRule="auto"/>
        <w:rPr>
          <w:rFonts w:ascii="Times New Roman" w:hAnsi="Times New Roman"/>
          <w:sz w:val="20"/>
        </w:rPr>
      </w:pPr>
      <w:r>
        <w:lastRenderedPageBreak/>
        <w:br w:type="page"/>
      </w:r>
    </w:p>
    <w:p w14:paraId="50848965" w14:textId="0797C86D" w:rsidR="005F6A6D" w:rsidRDefault="005F6A6D">
      <w:pPr>
        <w:spacing w:line="2" w:lineRule="auto"/>
        <w:rPr>
          <w:rFonts w:ascii="Times New Roman" w:hAnsi="Times New Roman"/>
          <w:sz w:val="20"/>
        </w:rPr>
      </w:pPr>
      <w:r>
        <w:lastRenderedPageBreak/>
        <w:br w:type="page"/>
      </w:r>
    </w:p>
    <w:p w14:paraId="64F0C42E" w14:textId="03A2F69A" w:rsidR="005F6A6D" w:rsidRDefault="005F6A6D">
      <w:pPr>
        <w:spacing w:line="2" w:lineRule="auto"/>
        <w:rPr>
          <w:rFonts w:ascii="Times New Roman" w:hAnsi="Times New Roman"/>
          <w:sz w:val="20"/>
        </w:rPr>
      </w:pPr>
      <w:r>
        <w:lastRenderedPageBreak/>
        <w:br w:type="page"/>
      </w:r>
    </w:p>
    <w:p w14:paraId="1DDB15EA" w14:textId="78E46CAC" w:rsidR="005F6A6D" w:rsidRDefault="005F6A6D">
      <w:pPr>
        <w:spacing w:line="2" w:lineRule="auto"/>
        <w:rPr>
          <w:rFonts w:ascii="Times New Roman" w:hAnsi="Times New Roman"/>
          <w:sz w:val="20"/>
        </w:rPr>
      </w:pPr>
      <w:r>
        <w:lastRenderedPageBreak/>
        <w:br w:type="page"/>
      </w:r>
    </w:p>
    <w:p w14:paraId="6E2A0B4D" w14:textId="5E007CE3" w:rsidR="005F6A6D" w:rsidRDefault="005F6A6D">
      <w:pPr>
        <w:spacing w:line="2" w:lineRule="auto"/>
        <w:rPr>
          <w:rFonts w:ascii="Times New Roman" w:hAnsi="Times New Roman"/>
          <w:sz w:val="20"/>
        </w:rPr>
      </w:pPr>
      <w:r>
        <w:lastRenderedPageBreak/>
        <w:br w:type="page"/>
      </w:r>
    </w:p>
    <w:p w14:paraId="53C3EA4E" w14:textId="1E008403" w:rsidR="005F6A6D" w:rsidRDefault="005F6A6D">
      <w:pPr>
        <w:spacing w:line="2" w:lineRule="auto"/>
        <w:rPr>
          <w:rFonts w:ascii="Times New Roman" w:hAnsi="Times New Roman"/>
          <w:sz w:val="20"/>
        </w:rPr>
      </w:pPr>
      <w:r>
        <w:lastRenderedPageBreak/>
        <w:br w:type="page"/>
      </w:r>
    </w:p>
    <w:p w14:paraId="14D51A1E" w14:textId="4E57BF1F" w:rsidR="005F6A6D" w:rsidRDefault="005F6A6D">
      <w:pPr>
        <w:spacing w:line="2" w:lineRule="auto"/>
        <w:rPr>
          <w:rFonts w:ascii="Times New Roman" w:hAnsi="Times New Roman"/>
          <w:sz w:val="20"/>
        </w:rPr>
      </w:pPr>
      <w:r>
        <w:lastRenderedPageBreak/>
        <w:br w:type="page"/>
      </w:r>
    </w:p>
    <w:p w14:paraId="174BFA61" w14:textId="58D12737" w:rsidR="005F6A6D" w:rsidRDefault="005F6A6D">
      <w:pPr>
        <w:spacing w:line="2" w:lineRule="auto"/>
        <w:rPr>
          <w:rFonts w:ascii="Times New Roman" w:hAnsi="Times New Roman"/>
          <w:sz w:val="20"/>
        </w:rPr>
      </w:pPr>
      <w:r>
        <w:lastRenderedPageBreak/>
        <w:br w:type="page"/>
      </w:r>
    </w:p>
    <w:p w14:paraId="6ADA49DC" w14:textId="535077CE" w:rsidR="005F6A6D" w:rsidRDefault="005F6A6D">
      <w:pPr>
        <w:spacing w:line="2" w:lineRule="auto"/>
        <w:rPr>
          <w:rFonts w:ascii="Times New Roman" w:hAnsi="Times New Roman"/>
          <w:sz w:val="20"/>
        </w:rPr>
      </w:pPr>
      <w:r>
        <w:lastRenderedPageBreak/>
        <w:br w:type="page"/>
      </w:r>
    </w:p>
    <w:p w14:paraId="5110EF7A" w14:textId="11C00CC4" w:rsidR="005F6A6D" w:rsidRDefault="005F6A6D">
      <w:pPr>
        <w:spacing w:line="2" w:lineRule="auto"/>
        <w:rPr>
          <w:rFonts w:ascii="Times New Roman" w:hAnsi="Times New Roman"/>
          <w:sz w:val="20"/>
        </w:rPr>
      </w:pPr>
      <w:r>
        <w:lastRenderedPageBreak/>
        <w:br w:type="page"/>
      </w:r>
    </w:p>
    <w:p w14:paraId="0FB66ED5" w14:textId="64C69A9F" w:rsidR="005F6A6D" w:rsidRDefault="005F6A6D">
      <w:pPr>
        <w:spacing w:line="2" w:lineRule="auto"/>
        <w:rPr>
          <w:rFonts w:ascii="Times New Roman" w:hAnsi="Times New Roman"/>
          <w:sz w:val="20"/>
        </w:rPr>
      </w:pPr>
      <w:r>
        <w:lastRenderedPageBreak/>
        <w:br w:type="page"/>
      </w:r>
    </w:p>
    <w:p w14:paraId="3226BD46" w14:textId="1337F568" w:rsidR="005F6A6D" w:rsidRDefault="005F6A6D">
      <w:pPr>
        <w:spacing w:line="2" w:lineRule="auto"/>
        <w:rPr>
          <w:rFonts w:ascii="Times New Roman" w:hAnsi="Times New Roman"/>
          <w:sz w:val="20"/>
        </w:rPr>
      </w:pPr>
      <w:r>
        <w:lastRenderedPageBreak/>
        <w:br w:type="page"/>
      </w:r>
    </w:p>
    <w:p w14:paraId="64CE5B7D" w14:textId="5B98B9E7" w:rsidR="005F6A6D" w:rsidRDefault="005F6A6D">
      <w:pPr>
        <w:spacing w:line="2" w:lineRule="auto"/>
        <w:rPr>
          <w:rFonts w:ascii="Times New Roman" w:hAnsi="Times New Roman"/>
          <w:sz w:val="20"/>
        </w:rPr>
      </w:pPr>
      <w:r>
        <w:lastRenderedPageBreak/>
        <w:br w:type="page"/>
      </w:r>
    </w:p>
    <w:p w14:paraId="0D20B78D" w14:textId="3B2E4D87" w:rsidR="005F6A6D" w:rsidRDefault="005F6A6D">
      <w:pPr>
        <w:spacing w:line="2" w:lineRule="auto"/>
        <w:rPr>
          <w:rFonts w:ascii="Times New Roman" w:hAnsi="Times New Roman"/>
          <w:sz w:val="20"/>
        </w:rPr>
      </w:pPr>
      <w:r>
        <w:lastRenderedPageBreak/>
        <w:br w:type="page"/>
      </w:r>
    </w:p>
    <w:p w14:paraId="7A60FB72" w14:textId="759B4896" w:rsidR="005F6A6D" w:rsidRDefault="005F6A6D">
      <w:pPr>
        <w:spacing w:line="2" w:lineRule="auto"/>
        <w:rPr>
          <w:rFonts w:ascii="Times New Roman" w:hAnsi="Times New Roman"/>
          <w:sz w:val="20"/>
        </w:rPr>
      </w:pPr>
      <w:r>
        <w:lastRenderedPageBreak/>
        <w:br w:type="page"/>
      </w:r>
    </w:p>
    <w:p w14:paraId="613C8C37" w14:textId="6ADBFF35" w:rsidR="005F6A6D" w:rsidRDefault="005F6A6D">
      <w:pPr>
        <w:spacing w:line="2" w:lineRule="auto"/>
        <w:rPr>
          <w:rFonts w:ascii="Times New Roman" w:hAnsi="Times New Roman"/>
          <w:sz w:val="20"/>
        </w:rPr>
      </w:pPr>
      <w:r>
        <w:lastRenderedPageBreak/>
        <w:br w:type="page"/>
      </w:r>
    </w:p>
    <w:p w14:paraId="14DA7D4E" w14:textId="1D05E64A" w:rsidR="005F6A6D" w:rsidRDefault="005F6A6D">
      <w:pPr>
        <w:spacing w:line="2" w:lineRule="auto"/>
        <w:rPr>
          <w:rFonts w:ascii="Times New Roman" w:hAnsi="Times New Roman"/>
          <w:sz w:val="20"/>
        </w:rPr>
      </w:pPr>
      <w:r>
        <w:lastRenderedPageBreak/>
        <w:br w:type="page"/>
      </w:r>
    </w:p>
    <w:p w14:paraId="06606D44" w14:textId="3C4C8F03" w:rsidR="005F6A6D" w:rsidRDefault="005F6A6D">
      <w:pPr>
        <w:spacing w:line="2" w:lineRule="auto"/>
        <w:rPr>
          <w:rFonts w:ascii="Times New Roman" w:hAnsi="Times New Roman"/>
          <w:sz w:val="20"/>
        </w:rPr>
      </w:pPr>
      <w:r>
        <w:lastRenderedPageBreak/>
        <w:br w:type="page"/>
      </w:r>
    </w:p>
    <w:p w14:paraId="6017409A" w14:textId="77163DF7" w:rsidR="005F6A6D" w:rsidRDefault="005F6A6D">
      <w:pPr>
        <w:spacing w:line="2" w:lineRule="auto"/>
        <w:rPr>
          <w:rFonts w:ascii="Times New Roman" w:hAnsi="Times New Roman"/>
          <w:sz w:val="20"/>
        </w:rPr>
      </w:pPr>
      <w:r>
        <w:lastRenderedPageBreak/>
        <w:br w:type="page"/>
      </w:r>
    </w:p>
    <w:p w14:paraId="2B542DC2" w14:textId="576C3D39" w:rsidR="005F6A6D" w:rsidRDefault="005F6A6D">
      <w:pPr>
        <w:spacing w:line="2" w:lineRule="auto"/>
        <w:rPr>
          <w:rFonts w:ascii="Times New Roman" w:hAnsi="Times New Roman"/>
          <w:sz w:val="20"/>
        </w:rPr>
      </w:pPr>
      <w:r>
        <w:lastRenderedPageBreak/>
        <w:br w:type="page"/>
      </w:r>
    </w:p>
    <w:p w14:paraId="6E759410" w14:textId="2FBE1A48" w:rsidR="005F6A6D" w:rsidRDefault="005F6A6D">
      <w:pPr>
        <w:spacing w:line="2" w:lineRule="auto"/>
        <w:rPr>
          <w:rFonts w:ascii="Times New Roman" w:hAnsi="Times New Roman"/>
          <w:sz w:val="20"/>
        </w:rPr>
      </w:pPr>
      <w:r>
        <w:lastRenderedPageBreak/>
        <w:br w:type="page"/>
      </w:r>
    </w:p>
    <w:p w14:paraId="2B03085C" w14:textId="2E6480D9" w:rsidR="005F6A6D" w:rsidRDefault="005F6A6D">
      <w:pPr>
        <w:spacing w:line="2" w:lineRule="auto"/>
        <w:rPr>
          <w:rFonts w:ascii="Times New Roman" w:hAnsi="Times New Roman"/>
          <w:sz w:val="20"/>
        </w:rPr>
      </w:pPr>
      <w:r>
        <w:lastRenderedPageBreak/>
        <w:br w:type="page"/>
      </w:r>
    </w:p>
    <w:p w14:paraId="60AFCCFC" w14:textId="5357DCAD" w:rsidR="005F6A6D" w:rsidRDefault="005F6A6D">
      <w:pPr>
        <w:spacing w:line="2" w:lineRule="auto"/>
        <w:rPr>
          <w:rFonts w:ascii="Times New Roman" w:hAnsi="Times New Roman"/>
          <w:sz w:val="20"/>
        </w:rPr>
      </w:pPr>
      <w:r>
        <w:lastRenderedPageBreak/>
        <w:br w:type="page"/>
      </w:r>
    </w:p>
    <w:p w14:paraId="6CB9BFB9" w14:textId="2CFD051C" w:rsidR="005F6A6D" w:rsidRDefault="005F6A6D">
      <w:pPr>
        <w:spacing w:line="2" w:lineRule="auto"/>
        <w:rPr>
          <w:rFonts w:ascii="Times New Roman" w:hAnsi="Times New Roman"/>
          <w:sz w:val="20"/>
        </w:rPr>
      </w:pPr>
      <w:r>
        <w:lastRenderedPageBreak/>
        <w:br w:type="page"/>
      </w:r>
    </w:p>
    <w:p w14:paraId="01B9C20A" w14:textId="4E55BC52" w:rsidR="005F6A6D" w:rsidRDefault="005F6A6D">
      <w:pPr>
        <w:spacing w:line="2" w:lineRule="auto"/>
        <w:rPr>
          <w:rFonts w:ascii="Times New Roman" w:hAnsi="Times New Roman"/>
          <w:sz w:val="20"/>
        </w:rPr>
      </w:pPr>
      <w:r>
        <w:lastRenderedPageBreak/>
        <w:br w:type="page"/>
      </w:r>
    </w:p>
    <w:p w14:paraId="4A266298" w14:textId="3DA132AB" w:rsidR="005F6A6D" w:rsidRDefault="005F6A6D">
      <w:pPr>
        <w:spacing w:line="2" w:lineRule="auto"/>
        <w:rPr>
          <w:rFonts w:ascii="Times New Roman" w:hAnsi="Times New Roman"/>
          <w:sz w:val="20"/>
        </w:rPr>
      </w:pPr>
      <w:r>
        <w:lastRenderedPageBreak/>
        <w:br w:type="page"/>
      </w:r>
    </w:p>
    <w:p w14:paraId="6C218E9A" w14:textId="5E68AAE5" w:rsidR="005F6A6D" w:rsidRDefault="005F6A6D">
      <w:pPr>
        <w:spacing w:line="2" w:lineRule="auto"/>
        <w:rPr>
          <w:rFonts w:ascii="Times New Roman" w:hAnsi="Times New Roman"/>
          <w:sz w:val="20"/>
        </w:rPr>
      </w:pPr>
      <w:r>
        <w:lastRenderedPageBreak/>
        <w:br w:type="page"/>
      </w:r>
    </w:p>
    <w:p w14:paraId="70710441" w14:textId="3ABD357D" w:rsidR="005F6A6D" w:rsidRDefault="005F6A6D">
      <w:pPr>
        <w:spacing w:line="2" w:lineRule="auto"/>
        <w:rPr>
          <w:rFonts w:ascii="Times New Roman" w:hAnsi="Times New Roman"/>
          <w:sz w:val="20"/>
        </w:rPr>
      </w:pPr>
      <w:r>
        <w:lastRenderedPageBreak/>
        <w:br w:type="page"/>
      </w:r>
    </w:p>
    <w:p w14:paraId="07B9CA44" w14:textId="7D913B9C" w:rsidR="005F6A6D" w:rsidRDefault="005F6A6D">
      <w:pPr>
        <w:spacing w:line="2" w:lineRule="auto"/>
        <w:rPr>
          <w:rFonts w:ascii="Times New Roman" w:hAnsi="Times New Roman"/>
          <w:sz w:val="20"/>
        </w:rPr>
      </w:pPr>
      <w:r>
        <w:lastRenderedPageBreak/>
        <w:br w:type="page"/>
      </w:r>
    </w:p>
    <w:p w14:paraId="47A8D69E" w14:textId="333E4A7C" w:rsidR="005F6A6D" w:rsidRDefault="005F6A6D">
      <w:pPr>
        <w:spacing w:line="2" w:lineRule="auto"/>
        <w:rPr>
          <w:rFonts w:ascii="Times New Roman" w:hAnsi="Times New Roman"/>
          <w:sz w:val="20"/>
        </w:rPr>
      </w:pPr>
      <w:r>
        <w:lastRenderedPageBreak/>
        <w:br w:type="page"/>
      </w:r>
    </w:p>
    <w:p w14:paraId="77BC3DC7" w14:textId="0B9AE71E" w:rsidR="005F6A6D" w:rsidRDefault="005F6A6D">
      <w:pPr>
        <w:spacing w:line="2" w:lineRule="auto"/>
        <w:rPr>
          <w:rFonts w:ascii="Times New Roman" w:hAnsi="Times New Roman"/>
          <w:sz w:val="20"/>
        </w:rPr>
      </w:pPr>
      <w:r>
        <w:lastRenderedPageBreak/>
        <w:br w:type="page"/>
      </w:r>
    </w:p>
    <w:p w14:paraId="50A12C0F" w14:textId="52242433" w:rsidR="005F6A6D" w:rsidRDefault="005F6A6D">
      <w:pPr>
        <w:spacing w:line="2" w:lineRule="auto"/>
        <w:rPr>
          <w:rFonts w:ascii="Times New Roman" w:hAnsi="Times New Roman"/>
          <w:sz w:val="20"/>
        </w:rPr>
      </w:pPr>
      <w:r>
        <w:lastRenderedPageBreak/>
        <w:br w:type="page"/>
      </w:r>
    </w:p>
    <w:p w14:paraId="4F8D8FD1" w14:textId="04D33639" w:rsidR="005F6A6D" w:rsidRDefault="005F6A6D">
      <w:pPr>
        <w:spacing w:line="2" w:lineRule="auto"/>
        <w:rPr>
          <w:rFonts w:ascii="Times New Roman" w:hAnsi="Times New Roman"/>
          <w:sz w:val="20"/>
        </w:rPr>
      </w:pPr>
      <w:r>
        <w:lastRenderedPageBreak/>
        <w:br w:type="page"/>
      </w:r>
    </w:p>
    <w:p w14:paraId="35D3CE66" w14:textId="19A1E08B" w:rsidR="005F6A6D" w:rsidRDefault="005F6A6D">
      <w:pPr>
        <w:spacing w:line="2" w:lineRule="auto"/>
        <w:rPr>
          <w:rFonts w:ascii="Times New Roman" w:hAnsi="Times New Roman"/>
          <w:sz w:val="20"/>
        </w:rPr>
      </w:pPr>
      <w:r>
        <w:lastRenderedPageBreak/>
        <w:br w:type="page"/>
      </w:r>
    </w:p>
    <w:p w14:paraId="723004E4" w14:textId="37389B36" w:rsidR="005F6A6D" w:rsidRDefault="005F6A6D">
      <w:pPr>
        <w:spacing w:line="2" w:lineRule="auto"/>
        <w:rPr>
          <w:rFonts w:ascii="Times New Roman" w:hAnsi="Times New Roman"/>
          <w:sz w:val="20"/>
        </w:rPr>
      </w:pPr>
      <w:r>
        <w:lastRenderedPageBreak/>
        <w:br w:type="page"/>
      </w:r>
    </w:p>
    <w:p w14:paraId="11A72E2D" w14:textId="55A339BB" w:rsidR="005F6A6D" w:rsidRDefault="005F6A6D">
      <w:pPr>
        <w:spacing w:line="2" w:lineRule="auto"/>
        <w:rPr>
          <w:rFonts w:ascii="Times New Roman" w:hAnsi="Times New Roman"/>
          <w:sz w:val="20"/>
        </w:rPr>
      </w:pPr>
      <w:r>
        <w:lastRenderedPageBreak/>
        <w:br w:type="page"/>
      </w:r>
    </w:p>
    <w:p w14:paraId="71EA9C6A" w14:textId="507F7469" w:rsidR="005F6A6D" w:rsidRDefault="005F6A6D">
      <w:pPr>
        <w:spacing w:line="2" w:lineRule="auto"/>
        <w:rPr>
          <w:rFonts w:ascii="Times New Roman" w:hAnsi="Times New Roman"/>
          <w:sz w:val="20"/>
        </w:rPr>
      </w:pPr>
      <w:r>
        <w:lastRenderedPageBreak/>
        <w:br w:type="page"/>
      </w:r>
    </w:p>
    <w:p w14:paraId="44A1BB2F" w14:textId="0B96C827" w:rsidR="005F6A6D" w:rsidRDefault="005F6A6D">
      <w:pPr>
        <w:spacing w:line="2" w:lineRule="auto"/>
        <w:rPr>
          <w:rFonts w:ascii="Times New Roman" w:hAnsi="Times New Roman"/>
          <w:sz w:val="20"/>
        </w:rPr>
      </w:pPr>
      <w:r>
        <w:lastRenderedPageBreak/>
        <w:br w:type="page"/>
      </w:r>
    </w:p>
    <w:p w14:paraId="32893DFC" w14:textId="561BC0C4" w:rsidR="005F6A6D" w:rsidRDefault="005F6A6D">
      <w:pPr>
        <w:spacing w:line="2" w:lineRule="auto"/>
        <w:rPr>
          <w:rFonts w:ascii="Times New Roman" w:hAnsi="Times New Roman"/>
          <w:sz w:val="20"/>
        </w:rPr>
      </w:pPr>
      <w:r>
        <w:lastRenderedPageBreak/>
        <w:br w:type="page"/>
      </w:r>
    </w:p>
    <w:p w14:paraId="01BEFF57" w14:textId="175661CF" w:rsidR="005F6A6D" w:rsidRDefault="005F6A6D">
      <w:pPr>
        <w:spacing w:line="2" w:lineRule="auto"/>
        <w:rPr>
          <w:rFonts w:ascii="Times New Roman" w:hAnsi="Times New Roman"/>
          <w:sz w:val="20"/>
        </w:rPr>
      </w:pPr>
      <w:r>
        <w:lastRenderedPageBreak/>
        <w:br w:type="page"/>
      </w:r>
    </w:p>
    <w:p w14:paraId="67F2F454" w14:textId="6E9418D9" w:rsidR="005F6A6D" w:rsidRDefault="005F6A6D">
      <w:pPr>
        <w:spacing w:line="2" w:lineRule="auto"/>
        <w:rPr>
          <w:rFonts w:ascii="Times New Roman" w:hAnsi="Times New Roman"/>
          <w:sz w:val="20"/>
        </w:rPr>
      </w:pPr>
      <w:r>
        <w:lastRenderedPageBreak/>
        <w:br w:type="page"/>
      </w:r>
    </w:p>
    <w:p w14:paraId="428A30F9" w14:textId="4A8588EA" w:rsidR="005F6A6D" w:rsidRDefault="005F6A6D">
      <w:pPr>
        <w:spacing w:line="2" w:lineRule="auto"/>
        <w:rPr>
          <w:rFonts w:ascii="Times New Roman" w:hAnsi="Times New Roman"/>
          <w:sz w:val="20"/>
        </w:rPr>
      </w:pPr>
      <w:r>
        <w:lastRenderedPageBreak/>
        <w:br w:type="page"/>
      </w:r>
    </w:p>
    <w:p w14:paraId="7FE24548" w14:textId="2688D7EA" w:rsidR="005F6A6D" w:rsidRDefault="005F6A6D">
      <w:pPr>
        <w:spacing w:line="2" w:lineRule="auto"/>
        <w:rPr>
          <w:rFonts w:ascii="Times New Roman" w:hAnsi="Times New Roman"/>
          <w:sz w:val="20"/>
        </w:rPr>
      </w:pPr>
      <w:r>
        <w:lastRenderedPageBreak/>
        <w:br w:type="page"/>
      </w:r>
    </w:p>
    <w:p w14:paraId="6ACFF01E" w14:textId="463B8D02" w:rsidR="005F6A6D" w:rsidRDefault="005F6A6D">
      <w:pPr>
        <w:spacing w:line="2" w:lineRule="auto"/>
        <w:rPr>
          <w:rFonts w:ascii="Times New Roman" w:hAnsi="Times New Roman"/>
          <w:sz w:val="20"/>
        </w:rPr>
      </w:pPr>
      <w:r>
        <w:lastRenderedPageBreak/>
        <w:br w:type="page"/>
      </w:r>
    </w:p>
    <w:p w14:paraId="759D64F5" w14:textId="77777777" w:rsidR="00F16E99" w:rsidRDefault="00F16E99" w:rsidP="00152749">
      <w:pPr>
        <w:pStyle w:val="Brdtextmedindrag"/>
      </w:pPr>
    </w:p>
    <w:p w14:paraId="562C63D3" w14:textId="12A154C6" w:rsidR="00F16E99" w:rsidRDefault="00F16E99" w:rsidP="00152749">
      <w:pPr>
        <w:pStyle w:val="Brdtextmedindrag"/>
      </w:pPr>
    </w:p>
    <w:p w14:paraId="523DF6D0" w14:textId="2BCD8D35" w:rsidR="00F16E99" w:rsidRDefault="00F16E99" w:rsidP="00152749">
      <w:pPr>
        <w:pStyle w:val="Brdtextmedindrag"/>
      </w:pPr>
    </w:p>
    <w:p w14:paraId="07AEE527" w14:textId="14BA6EDE" w:rsidR="00F16E99" w:rsidRDefault="00F16E99" w:rsidP="00152749">
      <w:pPr>
        <w:pStyle w:val="Brdtextmedindrag"/>
      </w:pPr>
    </w:p>
    <w:p w14:paraId="4F3BEEDF" w14:textId="087585B3" w:rsidR="00F16E99" w:rsidRDefault="00F16E99" w:rsidP="00152749">
      <w:pPr>
        <w:pStyle w:val="Brdtextmedindrag"/>
      </w:pPr>
    </w:p>
    <w:p w14:paraId="1F96CAEB" w14:textId="081F94EA" w:rsidR="00F16E99" w:rsidRDefault="00F16E99" w:rsidP="00152749">
      <w:pPr>
        <w:pStyle w:val="Brdtextmedindrag"/>
      </w:pPr>
    </w:p>
    <w:p w14:paraId="3EA083FD" w14:textId="0485B16C" w:rsidR="00F16E99" w:rsidRDefault="00F16E99" w:rsidP="00152749">
      <w:pPr>
        <w:pStyle w:val="Brdtextmedindrag"/>
      </w:pPr>
    </w:p>
    <w:p w14:paraId="17F42A18" w14:textId="4B342E83" w:rsidR="00F16E99" w:rsidRDefault="00F16E99" w:rsidP="00152749">
      <w:pPr>
        <w:pStyle w:val="Brdtextmedindrag"/>
      </w:pPr>
    </w:p>
    <w:p w14:paraId="2BE94570" w14:textId="4DF747DC" w:rsidR="00F16E99" w:rsidRDefault="00F16E99" w:rsidP="00152749">
      <w:pPr>
        <w:pStyle w:val="Brdtextmedindrag"/>
      </w:pPr>
    </w:p>
    <w:p w14:paraId="228CA54E" w14:textId="69BC14DD" w:rsidR="00F16E99" w:rsidRDefault="00F16E99" w:rsidP="00152749">
      <w:pPr>
        <w:pStyle w:val="Brdtextmedindrag"/>
      </w:pPr>
    </w:p>
    <w:p w14:paraId="6F7958E5" w14:textId="367D1B1C" w:rsidR="00F16E99" w:rsidRDefault="00F16E99" w:rsidP="00152749">
      <w:pPr>
        <w:pStyle w:val="Brdtextmedindrag"/>
      </w:pPr>
    </w:p>
    <w:p w14:paraId="7885D16B" w14:textId="309F172A" w:rsidR="00F16E99" w:rsidRDefault="00F16E99" w:rsidP="00152749">
      <w:pPr>
        <w:pStyle w:val="Brdtextmedindrag"/>
      </w:pPr>
    </w:p>
    <w:p w14:paraId="62487681" w14:textId="4F697420" w:rsidR="00F16E99" w:rsidRDefault="00F16E99" w:rsidP="00152749">
      <w:pPr>
        <w:pStyle w:val="Brdtextmedindrag"/>
      </w:pPr>
    </w:p>
    <w:p w14:paraId="1B98D54E" w14:textId="72C6E721" w:rsidR="00F16E99" w:rsidRDefault="00F16E99" w:rsidP="00152749">
      <w:pPr>
        <w:pStyle w:val="Brdtextmedindrag"/>
      </w:pPr>
    </w:p>
    <w:p w14:paraId="539DD10D" w14:textId="332A37E5" w:rsidR="00F16E99" w:rsidRDefault="00F16E99" w:rsidP="00152749">
      <w:pPr>
        <w:pStyle w:val="Brdtextmedindrag"/>
      </w:pPr>
    </w:p>
    <w:p w14:paraId="75AF1BEA" w14:textId="2744D210" w:rsidR="00F16E99" w:rsidRDefault="00F16E99" w:rsidP="00152749">
      <w:pPr>
        <w:pStyle w:val="Brdtextmedindrag"/>
      </w:pPr>
    </w:p>
    <w:p w14:paraId="163B7533" w14:textId="70782772" w:rsidR="00F16E99" w:rsidRDefault="00F16E99" w:rsidP="00152749">
      <w:pPr>
        <w:pStyle w:val="Brdtextmedindrag"/>
      </w:pPr>
    </w:p>
    <w:p w14:paraId="4C8E3BD2" w14:textId="2AF5ECA3" w:rsidR="00F16E99" w:rsidRDefault="00F16E99" w:rsidP="00152749">
      <w:pPr>
        <w:pStyle w:val="Brdtextmedindrag"/>
      </w:pPr>
    </w:p>
    <w:p w14:paraId="3783F0B3" w14:textId="0C7708E4" w:rsidR="00F16E99" w:rsidRDefault="00F16E99" w:rsidP="00152749">
      <w:pPr>
        <w:pStyle w:val="Brdtextmedindrag"/>
      </w:pPr>
    </w:p>
    <w:p w14:paraId="4D9CCED8" w14:textId="2DAE9E8D" w:rsidR="00F16E99" w:rsidRDefault="00F16E99" w:rsidP="00152749">
      <w:pPr>
        <w:pStyle w:val="Brdtextmedindrag"/>
      </w:pPr>
    </w:p>
    <w:p w14:paraId="1F055779" w14:textId="5E5D1CCB" w:rsidR="00F16E99" w:rsidRDefault="00F16E99" w:rsidP="00152749">
      <w:pPr>
        <w:pStyle w:val="Brdtextmedindrag"/>
      </w:pPr>
    </w:p>
    <w:p w14:paraId="35266F30" w14:textId="0A88E7DF" w:rsidR="00F16E99" w:rsidRDefault="00F16E99" w:rsidP="00152749">
      <w:pPr>
        <w:pStyle w:val="Brdtextmedindrag"/>
      </w:pPr>
    </w:p>
    <w:p w14:paraId="4133FAF4" w14:textId="476A4E2D" w:rsidR="00F16E99" w:rsidRDefault="00F16E99" w:rsidP="00152749">
      <w:pPr>
        <w:pStyle w:val="Brdtextmedindrag"/>
      </w:pPr>
    </w:p>
    <w:p w14:paraId="5445E3FF" w14:textId="5B512C3D" w:rsidR="00F16E99" w:rsidRDefault="00F16E99" w:rsidP="00152749">
      <w:pPr>
        <w:pStyle w:val="Brdtextmedindrag"/>
      </w:pPr>
    </w:p>
    <w:p w14:paraId="541B15CC" w14:textId="62205D4B" w:rsidR="00F16E99" w:rsidRDefault="00F16E99" w:rsidP="00152749">
      <w:pPr>
        <w:pStyle w:val="Brdtextmedindrag"/>
      </w:pPr>
    </w:p>
    <w:p w14:paraId="0EA7EB8E" w14:textId="17C1AB38" w:rsidR="00F16E99" w:rsidRDefault="00F16E99" w:rsidP="00152749">
      <w:pPr>
        <w:pStyle w:val="Brdtextmedindrag"/>
      </w:pPr>
    </w:p>
    <w:p w14:paraId="4DB1D2D0" w14:textId="0D9701FB" w:rsidR="00F16E99" w:rsidRDefault="00F16E99" w:rsidP="00152749">
      <w:pPr>
        <w:pStyle w:val="Brdtextmedindrag"/>
      </w:pPr>
    </w:p>
    <w:p w14:paraId="7533B30D" w14:textId="26F54835" w:rsidR="00F16E99" w:rsidRDefault="00F16E99" w:rsidP="00152749">
      <w:pPr>
        <w:pStyle w:val="Brdtextmedindrag"/>
      </w:pPr>
    </w:p>
    <w:p w14:paraId="2ADFE77B" w14:textId="019B1FBB" w:rsidR="00F16E99" w:rsidRDefault="00F16E99" w:rsidP="00152749">
      <w:pPr>
        <w:pStyle w:val="Brdtextmedindrag"/>
      </w:pPr>
    </w:p>
    <w:p w14:paraId="371CEDA6" w14:textId="151D9A8F" w:rsidR="00F16E99" w:rsidRDefault="00F16E99" w:rsidP="00152749">
      <w:pPr>
        <w:pStyle w:val="Brdtextmedindrag"/>
      </w:pPr>
    </w:p>
    <w:p w14:paraId="2BBF27BB" w14:textId="34DBD090" w:rsidR="00F16E99" w:rsidRDefault="00F16E99" w:rsidP="00152749">
      <w:pPr>
        <w:pStyle w:val="Brdtextmedindrag"/>
      </w:pPr>
    </w:p>
    <w:p w14:paraId="6FDCE7BF" w14:textId="50F60E49" w:rsidR="00F16E99" w:rsidRDefault="00F16E99" w:rsidP="00152749">
      <w:pPr>
        <w:pStyle w:val="Brdtextmedindrag"/>
      </w:pPr>
    </w:p>
    <w:p w14:paraId="0A8EF33E" w14:textId="2F97169A" w:rsidR="00F16E99" w:rsidRDefault="00F16E99" w:rsidP="00152749">
      <w:pPr>
        <w:pStyle w:val="Brdtextmedindrag"/>
      </w:pPr>
    </w:p>
    <w:p w14:paraId="524AD827" w14:textId="44D56099" w:rsidR="00F16E99" w:rsidRDefault="00F16E99" w:rsidP="00152749">
      <w:pPr>
        <w:pStyle w:val="Brdtextmedindrag"/>
      </w:pPr>
    </w:p>
    <w:p w14:paraId="48E7B668" w14:textId="3057F32B" w:rsidR="00F16E99" w:rsidRDefault="00F16E99" w:rsidP="00152749">
      <w:pPr>
        <w:pStyle w:val="Brdtextmedindrag"/>
      </w:pPr>
    </w:p>
    <w:p w14:paraId="391890E3" w14:textId="567AB736" w:rsidR="00F16E99" w:rsidRDefault="00F16E99" w:rsidP="00152749">
      <w:pPr>
        <w:pStyle w:val="Brdtextmedindrag"/>
      </w:pPr>
    </w:p>
    <w:p w14:paraId="3CD37287" w14:textId="459E74BE" w:rsidR="00F16E99" w:rsidRDefault="00F16E99" w:rsidP="00152749">
      <w:pPr>
        <w:pStyle w:val="Brdtextmedindrag"/>
      </w:pPr>
    </w:p>
    <w:p w14:paraId="6AF17C2E" w14:textId="31102A2A" w:rsidR="00F16E99" w:rsidRDefault="00F16E99" w:rsidP="00152749">
      <w:pPr>
        <w:pStyle w:val="Brdtextmedindrag"/>
      </w:pPr>
    </w:p>
    <w:p w14:paraId="542E562A" w14:textId="61BEB25E" w:rsidR="00F16E99" w:rsidRDefault="00F16E99" w:rsidP="00152749">
      <w:pPr>
        <w:pStyle w:val="Brdtextmedindrag"/>
      </w:pPr>
    </w:p>
    <w:p w14:paraId="6BCDA6B9" w14:textId="22A7BE53" w:rsidR="00F16E99" w:rsidRDefault="00F16E99" w:rsidP="00152749">
      <w:pPr>
        <w:pStyle w:val="Brdtextmedindrag"/>
      </w:pPr>
    </w:p>
    <w:p w14:paraId="183D3C37" w14:textId="0A33BB14" w:rsidR="00F16E99" w:rsidRDefault="00F16E99" w:rsidP="00152749">
      <w:pPr>
        <w:pStyle w:val="Brdtextmedindrag"/>
      </w:pPr>
    </w:p>
    <w:p w14:paraId="7D9C97C6" w14:textId="2FBB3171" w:rsidR="00F16E99" w:rsidRDefault="00F16E99" w:rsidP="00152749">
      <w:pPr>
        <w:pStyle w:val="Brdtextmedindrag"/>
      </w:pPr>
    </w:p>
    <w:p w14:paraId="7BDA5D48" w14:textId="77777777" w:rsidR="00E31DB5" w:rsidRPr="00152749" w:rsidRDefault="004B069B" w:rsidP="00E0149E">
      <w:pPr>
        <w:pStyle w:val="Brdtextmedindrag"/>
        <w:ind w:firstLine="0"/>
        <w:sectPr w:rsidR="00E31DB5" w:rsidRPr="00152749" w:rsidSect="00155500">
          <w:headerReference w:type="even" r:id="rId22"/>
          <w:headerReference w:type="default" r:id="rId23"/>
          <w:footerReference w:type="even" r:id="rId24"/>
          <w:footerReference w:type="default" r:id="rId25"/>
          <w:headerReference w:type="first" r:id="rId26"/>
          <w:footerReference w:type="first" r:id="rId27"/>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6F3D9378" w14:textId="7CB2F09D" w:rsidR="003138F2" w:rsidRDefault="006F7B4D" w:rsidP="003D7F00">
          <w:pPr>
            <w:pStyle w:val="Proprubrik"/>
            <w:spacing w:after="190"/>
          </w:pPr>
          <w:r>
            <w:t>Konsumentenheten</w:t>
          </w:r>
        </w:p>
      </w:sdtContent>
    </w:sdt>
    <w:p w14:paraId="284F5F80" w14:textId="0B2C7D34" w:rsidR="003138F2" w:rsidRDefault="00F16E99" w:rsidP="000641A6">
      <w:pPr>
        <w:pStyle w:val="Proputdrag"/>
      </w:pPr>
      <w:bookmarkStart w:id="9" w:name="_Toc119592420"/>
      <w:r>
        <w:t xml:space="preserve">Utdrag ur protokoll vid regeringssammanträde </w:t>
      </w:r>
      <w:sdt>
        <w:sdtPr>
          <w:alias w:val="Datum"/>
          <w:tag w:val="Datum"/>
          <w:id w:val="1508867760"/>
          <w:date w:fullDate="2022-11-24T00:00:00Z">
            <w:dateFormat w:val="'den' d MMMM yyyy"/>
            <w:lid w:val="sv-SE"/>
            <w:storeMappedDataAs w:val="dateTime"/>
            <w:calendar w:val="gregorian"/>
          </w:date>
        </w:sdtPr>
        <w:sdtEndPr/>
        <w:sdtContent>
          <w:r w:rsidR="003F7D18">
            <w:t>den 24 november 2022</w:t>
          </w:r>
        </w:sdtContent>
      </w:sdt>
      <w:bookmarkEnd w:id="9"/>
    </w:p>
    <w:p w14:paraId="080F838D" w14:textId="77777777" w:rsidR="003138F2" w:rsidRDefault="004B069B" w:rsidP="000641A6">
      <w:pPr>
        <w:pStyle w:val="Brdtext"/>
        <w:jc w:val="left"/>
      </w:pPr>
    </w:p>
    <w:p w14:paraId="563667BA" w14:textId="03BC3D50" w:rsidR="003138F2" w:rsidRDefault="00F16E99"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3F7D18">
            <w:t xml:space="preserve">statsminister Kristersson, ordförande, och statsråden Billström, Svantesson, Ankarberg Johansson, Edholm, J Pehrson, Waltersson Grönvall, Jonson, Strömmer, Roswall, </w:t>
          </w:r>
          <w:proofErr w:type="spellStart"/>
          <w:r w:rsidR="003F7D18">
            <w:t>Tenje</w:t>
          </w:r>
          <w:proofErr w:type="spellEnd"/>
          <w:r w:rsidR="003F7D18">
            <w:t xml:space="preserve">, </w:t>
          </w:r>
          <w:proofErr w:type="spellStart"/>
          <w:r w:rsidR="003F7D18">
            <w:t>Slottner</w:t>
          </w:r>
          <w:proofErr w:type="spellEnd"/>
          <w:r w:rsidR="003F7D18">
            <w:t xml:space="preserve">, M Persson, </w:t>
          </w:r>
          <w:proofErr w:type="spellStart"/>
          <w:r w:rsidR="003F7D18">
            <w:t>Wykman</w:t>
          </w:r>
          <w:proofErr w:type="spellEnd"/>
          <w:r w:rsidR="003F7D18">
            <w:t xml:space="preserve">, Malmer </w:t>
          </w:r>
          <w:proofErr w:type="spellStart"/>
          <w:r w:rsidR="003F7D18">
            <w:t>Stenegard</w:t>
          </w:r>
          <w:proofErr w:type="spellEnd"/>
          <w:r w:rsidR="003F7D18">
            <w:t xml:space="preserve">, Kullgren, Liljestrand, Brandberg, Bohlin, Carlson, </w:t>
          </w:r>
          <w:proofErr w:type="spellStart"/>
          <w:r w:rsidR="003F7D18">
            <w:t>Pourmokhtari</w:t>
          </w:r>
          <w:proofErr w:type="spellEnd"/>
        </w:sdtContent>
      </w:sdt>
    </w:p>
    <w:p w14:paraId="00362A8F" w14:textId="77777777" w:rsidR="003138F2" w:rsidRDefault="004B069B" w:rsidP="000641A6">
      <w:pPr>
        <w:pStyle w:val="Brdtext"/>
        <w:jc w:val="left"/>
      </w:pPr>
    </w:p>
    <w:p w14:paraId="390B5736" w14:textId="34D98124" w:rsidR="003138F2" w:rsidRDefault="00F16E99" w:rsidP="000641A6">
      <w:pPr>
        <w:pStyle w:val="Brdtext"/>
        <w:jc w:val="left"/>
      </w:pPr>
      <w:r>
        <w:t xml:space="preserve">Föredragande: statsrådet </w:t>
      </w:r>
      <w:sdt>
        <w:sdtPr>
          <w:alias w:val="Foredragande"/>
          <w:tag w:val="Foredragande"/>
          <w:id w:val="-1423715855"/>
          <w:text w:multiLine="1"/>
        </w:sdtPr>
        <w:sdtEndPr/>
        <w:sdtContent>
          <w:proofErr w:type="spellStart"/>
          <w:r w:rsidR="00FC5330">
            <w:t>Slottner</w:t>
          </w:r>
          <w:proofErr w:type="spellEnd"/>
        </w:sdtContent>
      </w:sdt>
    </w:p>
    <w:p w14:paraId="031D935B" w14:textId="77777777" w:rsidR="003138F2" w:rsidRPr="00827386" w:rsidRDefault="004B069B" w:rsidP="000641A6">
      <w:pPr>
        <w:pStyle w:val="Brdtext"/>
        <w:jc w:val="left"/>
        <w:rPr>
          <w:szCs w:val="21"/>
        </w:rPr>
      </w:pPr>
    </w:p>
    <w:p w14:paraId="20AAB8AB" w14:textId="77777777" w:rsidR="003138F2" w:rsidRPr="008B7E85" w:rsidRDefault="00F16E99" w:rsidP="0044419F">
      <w:pPr>
        <w:pStyle w:val="Slutstreck"/>
      </w:pPr>
      <w:r w:rsidRPr="008B7E85">
        <w:t>                    </w:t>
      </w:r>
    </w:p>
    <w:p w14:paraId="507B2AD9" w14:textId="77777777" w:rsidR="003138F2" w:rsidRPr="006E102E" w:rsidRDefault="004B069B" w:rsidP="000641A6">
      <w:pPr>
        <w:pStyle w:val="Brdtext"/>
        <w:jc w:val="left"/>
        <w:rPr>
          <w:sz w:val="18"/>
          <w:szCs w:val="18"/>
        </w:rPr>
      </w:pPr>
    </w:p>
    <w:p w14:paraId="2027B68D" w14:textId="77777777" w:rsidR="003138F2" w:rsidRDefault="004B069B" w:rsidP="000641A6">
      <w:pPr>
        <w:pStyle w:val="Brdtext"/>
        <w:jc w:val="left"/>
      </w:pPr>
    </w:p>
    <w:p w14:paraId="2E931265" w14:textId="4217B4F6" w:rsidR="003138F2" w:rsidRDefault="00F16E99" w:rsidP="000641A6">
      <w:pPr>
        <w:pStyle w:val="Brdtext"/>
        <w:jc w:val="left"/>
      </w:pPr>
      <w:r>
        <w:t>Regeringen beslutar skrivelse</w:t>
      </w:r>
      <w:r w:rsidR="003F7D18">
        <w:t xml:space="preserve"> 2022/23:22</w:t>
      </w:r>
      <w:r>
        <w:t xml:space="preserv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Riksrevisionens rapport om Konsumentverkets tillsyn av marknadsföring och avtalsvillkor</w:t>
          </w:r>
        </w:sdtContent>
      </w:sdt>
    </w:p>
    <w:p w14:paraId="5B3577FE" w14:textId="77777777" w:rsidR="003138F2" w:rsidRDefault="004B069B" w:rsidP="000641A6">
      <w:pPr>
        <w:pStyle w:val="Brdtext"/>
      </w:pPr>
    </w:p>
    <w:p w14:paraId="685E9C9B" w14:textId="77777777" w:rsidR="00DB62B9" w:rsidRPr="00152749" w:rsidRDefault="00DB62B9" w:rsidP="00152749">
      <w:pPr>
        <w:pStyle w:val="Brdtextmedindrag"/>
      </w:pPr>
    </w:p>
    <w:sectPr w:rsidR="00DB62B9" w:rsidRPr="00152749" w:rsidSect="00155500">
      <w:headerReference w:type="even" r:id="rId28"/>
      <w:headerReference w:type="default" r:id="rId29"/>
      <w:footerReference w:type="even" r:id="rId30"/>
      <w:footerReference w:type="default" r:id="rId31"/>
      <w:headerReference w:type="first" r:id="rId32"/>
      <w:footerReference w:type="first" r:id="rId33"/>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7429FD4" w14:textId="77777777" w:rsidR="004B638A" w:rsidRDefault="004B638A" w:rsidP="00F8009C">
      <w:r>
        <w:separator/>
      </w:r>
    </w:p>
  </w:endnote>
  <w:endnote w:type="continuationSeparator" w:id="0">
    <w:p w14:paraId="6FE764F1" w14:textId="77777777" w:rsidR="004B638A" w:rsidRDefault="004B638A"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5A120C" w14:textId="77777777" w:rsidR="00244011" w:rsidRDefault="00244011" w:rsidP="009C2B67">
    <w:pPr>
      <w:pStyle w:val="Brdtext"/>
    </w:pPr>
    <w:r>
      <w:rPr>
        <w:noProof/>
        <w:lang w:eastAsia="sv-SE"/>
      </w:rPr>
      <mc:AlternateContent>
        <mc:Choice Requires="wps">
          <w:drawing>
            <wp:anchor distT="0" distB="0" distL="0" distR="0" simplePos="0" relativeHeight="2516654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0FE59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QZ1GjgIAAJE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0p0azGGz2KNrgNCphEehrrZ0AtLXCh/WxaQIdzj8NYdStdHf+oh8AOond7chGMcByeTfPTCSwc&#10;pnycn48T+dnB2TofvghTk7goqMPbJUrZ9tYHXATQARJzeaOq8qZSKm2iXsSVcmTL8NIqpCvC4w+U&#10;0qQp6PT0bJQCaxPdu8hKxzAiKaZPFwvvCkyrsFMiYpT+JiQYS3W+kptxLvQ+f0JHlESqtzj2+MOt&#10;3uLc1QGPlNnosHeuK21cqj612IGy8sdAmezwIPyo7rgM7apNUhkP778y5Q6ycKbrK2/5TYXHu2U+&#10;PDCHRsJ7YziEe3ykMiDf9CtK1sb9eu084qFvWClp0JgF9T83zAlK1FcN5Z/nkyijkDaTs4/QEXHH&#10;ltWxRW/qKwNF5BhDlqdlxAc1LKUz9RNmyCJmhYlpjtwFDcPyKnTjAjOIi8UigdC7loVbvbQ8ho4s&#10;R2k+tk/M2V6/AcK/M0MLs9kLGXfY6OntYhMgxaTxyHPHas8/+j5Jv59RcbAc7xPqMEnnv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VkGdR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10FE59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91CA64" w14:textId="77777777" w:rsidR="00244011" w:rsidRDefault="00244011" w:rsidP="00EE1584">
    <w:pPr>
      <w:pStyle w:val="Brdtext"/>
    </w:pPr>
    <w:r>
      <w:rPr>
        <w:noProof/>
        <w:lang w:eastAsia="sv-SE"/>
      </w:rPr>
      <mc:AlternateContent>
        <mc:Choice Requires="wps">
          <w:drawing>
            <wp:anchor distT="0" distB="0" distL="0" distR="0" simplePos="0" relativeHeight="251650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88AB8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tq4xjgIAAJEFAAAOAAAAZHJzL2Uyb0RvYy54bWysVF1v2yAUfZ+0/4B4Xx2nX2sUp8padZpU&#10;tdXaqc8EQ2INAwMSO/v1PWA7ybq+dNqLDdxz7+Uezr3Ty7ZWZCOcr4wuaH40okRobspKLwv64+nm&#10;02dKfGC6ZMpoUdCt8PRy9vHDtLETMTYro0rhCIJoP2lsQVch2EmWeb4SNfNHxgoNozSuZgFbt8xK&#10;xxpEr1U2Ho3Ossa40jrDhfc4ve6MdJbiSyl4uJfSi0BUQXG3kL4ufRfxm82mbLJ0zK4q3l+D/cMt&#10;alZpJN2FumaBkbWr/gpVV9wZb2Q44qbOjJQVF6kGVJOPXlXzuGJWpFpAjrc7mvz/C8vvNg+OVCXe&#10;7pwSzWq80ZNog1ujgDzS01g/AerRAhfaL6YFdDj3OIxVt9LV8Y96COwgersjF8EIx+HpWX58AguH&#10;KR/nF+NEfrZ3ts6Hr8LUJC4K6vB2iVK2ufUBFwF0gMRc3qiqvKmUSpuoF3GlHNkwvLQK6Yrw+AOl&#10;NGkKenZ8OkqBtYnuXWSlYxiRFNOni4V3BaZV2CoRMUp/FxKMpTrfyM04F3qXP6EjSiLVexx7/P5W&#10;73Hu6oBHymx02DnXlTYuVZ9abE9Z+XOgTHZ4EH5Qd1yGdtEmqRwP778w5RaycKbrK2/5TYXHu2U+&#10;PDCHRsJ7YziEe3ykMiDf9CtKVsb9fus84qFvWClp0JgF9b/WzAlK1DcN5V/kJ1FGIW1OTs+hI+IO&#10;LYtDi17XVwaKyDGGLE/LiA9qWEpn6mfMkHnMChPTHLkLGoblVejGBWYQF/N5AqF3LQu3+tHyGDqy&#10;HKX51D4zZ3v9Bgj/zgwtzCavZNxho6e383WAFJPGI88dqz3/6Psk/X5GxcFyuE+o/SSdvQ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gtq4x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788AB8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8A009E" w14:textId="77777777" w:rsidR="00244011" w:rsidRDefault="00244011" w:rsidP="00EE1584">
    <w:pPr>
      <w:pStyle w:val="Brdtext"/>
    </w:pPr>
    <w:r>
      <w:rPr>
        <w:noProof/>
        <w:lang w:eastAsia="sv-SE"/>
      </w:rPr>
      <mc:AlternateContent>
        <mc:Choice Requires="wps">
          <w:drawing>
            <wp:anchor distT="0" distB="0" distL="0" distR="0" simplePos="0" relativeHeight="251651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7591B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QhjYjgIAAJE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SolmNN3oUbXAbFJBHehrrZ0AtLXCh/WxaQIdzj8NYdStdHf+oh8AOond7chGMcBxOz/LTCSwc&#10;pnycn48T+dnB2TofvghTk7goqMPbJUrZ9tYHXATQARJzeaOq8qZSKm2iXsSVcmTL8NIqpCvC4w+U&#10;0qQp6NnpdJQCaxPdu8hKxzAiKaZPFwvvCkyrsFMiYpT+JiQYS3W+kptxLvQ+f0JHlESqtzj2+MOt&#10;3uLc1QGPlNnosHeuK21cqj612IGy8sdAmezwIPyo7rgM7apNUpkM778y5Q6ycKbrK2/5TYXHu2U+&#10;PDCHRsJ7YziEe3ykMiDf9CtK1sb9eu084qFvWClp0JgF9T83zAlK1FcN5Z/nkyijkDaT6UfoiLhj&#10;y+rYojf1lYEicowhy9My4oMaltKZ+gkzZBGzwsQ0R+6ChmF5FbpxgRnExWKRQOhdy8KtXloeQ0eW&#10;ozQf2yfmbK/fAOHfmaGF2eyFjDts9PR2sQmQYtJ45LljtecffZ+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pQhjY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27591B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5F6ADC" w14:textId="77777777" w:rsidR="00244011" w:rsidRDefault="00244011" w:rsidP="009C2B67">
    <w:pPr>
      <w:pStyle w:val="Brdtext"/>
    </w:pPr>
    <w:r>
      <w:rPr>
        <w:noProof/>
        <w:lang w:eastAsia="sv-SE"/>
      </w:rPr>
      <mc:AlternateContent>
        <mc:Choice Requires="wps">
          <w:drawing>
            <wp:anchor distT="0" distB="0" distL="0" distR="0" simplePos="0" relativeHeight="2516664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CD3CC2" w14:textId="77777777" w:rsidR="00244011" w:rsidRPr="00756E21" w:rsidRDefault="00244011" w:rsidP="009C2B67">
                          <w:pPr>
                            <w:pStyle w:val="Brdtext"/>
                            <w:jc w:val="right"/>
                          </w:pPr>
                          <w:r>
                            <w:fldChar w:fldCharType="begin"/>
                          </w:r>
                          <w:r>
                            <w:instrText xml:space="preserve"> PAGE   \* MERGEFORMAT </w:instrText>
                          </w:r>
                          <w:r>
                            <w:fldChar w:fldCharType="separate"/>
                          </w:r>
                          <w:r w:rsidR="00F16E9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7kI0jgIAAJE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00p0azGGz2KNrg1CphEehrrZ0A9WOBC+8W0gA7nHoex6la6Ov5RD4EdRG935CIY4Tg8Oc2PJ7Bw&#10;mPJxPh0n8rO9s3U+fBWmJnFRUIe3S5SyzY0PuAigAyTm8kZV5XWlVNpEvYhL5ciG4aVVSFeExx8o&#10;pUlT0NPjk1EKrE107yIrHcOIpJg+XSy8KzCtwlaJiFH6u5BgLNX5Rm7GudC7/AkdURKp3uPY4/e3&#10;eo9zVwc8Umajw865rrRxqfrUYnvKyp8DZbLDg/CDuuMytMs2SeVseP+lKbeQhTNdX3nLrys83g3z&#10;4Z45NBLeG8Mh3OEjlQH5pl9RsjLu91vnEQ99w0pJg8YsqP+1Zk5Qor5pKH+aT6KMQtpMTs6gI+IO&#10;LctDi17XlwaKyDGGLE/LiA9qWEpn6ifMkEXMChPTHLkLGoblZejGBWYQF4tFAqF3LQs3+sHyGDqy&#10;HKX52D4xZ3v9Bgj/1gwtzGavZNxho6e3i3WAFJPGI88dqz3/6Psk/X5GxcFyuE+o/SSdv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6+5CNI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BCD3CC2" w14:textId="77777777" w:rsidR="00244011" w:rsidRPr="00756E21" w:rsidRDefault="00244011" w:rsidP="009C2B67">
                    <w:pPr>
                      <w:pStyle w:val="Brdtext"/>
                      <w:jc w:val="right"/>
                    </w:pPr>
                    <w:r>
                      <w:fldChar w:fldCharType="begin"/>
                    </w:r>
                    <w:r>
                      <w:instrText xml:space="preserve"> PAGE   \* MERGEFORMAT </w:instrText>
                    </w:r>
                    <w:r>
                      <w:fldChar w:fldCharType="separate"/>
                    </w:r>
                    <w:r w:rsidR="00F16E99">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2F8F19" w14:textId="77777777" w:rsidR="00244011" w:rsidRDefault="00244011" w:rsidP="00EE1584">
    <w:pPr>
      <w:pStyle w:val="Brdtext"/>
    </w:pPr>
    <w:r>
      <w:rPr>
        <w:noProof/>
        <w:lang w:eastAsia="sv-SE"/>
      </w:rPr>
      <mc:AlternateContent>
        <mc:Choice Requires="wps">
          <w:drawing>
            <wp:anchor distT="0" distB="0" distL="0" distR="0" simplePos="0" relativeHeight="251652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338126" w14:textId="77777777" w:rsidR="00244011" w:rsidRPr="00756E21" w:rsidRDefault="00244011" w:rsidP="00A118D8">
                          <w:pPr>
                            <w:pStyle w:val="Brdtext"/>
                            <w:jc w:val="right"/>
                          </w:pPr>
                          <w:r>
                            <w:fldChar w:fldCharType="begin"/>
                          </w:r>
                          <w:r>
                            <w:instrText xml:space="preserve"> PAGE   \* MERGEFORMAT </w:instrText>
                          </w:r>
                          <w:r>
                            <w:fldChar w:fldCharType="separate"/>
                          </w:r>
                          <w:r w:rsidR="00F16E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ZS3/jQIAAJEFAAAOAAAAZHJzL2Uyb0RvYy54bWysVMFu2zAMvQ/YPwi6r47TtGuDOkWWosOA&#10;oi3WDj0rstQYk0VNYmJnX19KtpOs66XDLjYlPpIi+ciLy7Y2bKN8qMAWPD8acaashLKyzwX/8Xj9&#10;6YyzgMKWwoBVBd+qwC9nHz9cNG6qxrACUyrPyIkN08YVfIXoplkW5ErVIhyBU5aUGnwtkI7+OSu9&#10;aMh7bbLxaHSaNeBL50GqEOj2qlPyWfKvtZJ4p3VQyEzB6W2Yvj59l/GbzS7E9NkLt6pk/wzxD6+o&#10;RWUp6M7VlUDB1r76y1VdSQ8BNB5JqDPQupIq5UDZ5KNX2TyshFMpFypOcLsyhf/nVt5u7j2ryoKP&#10;qTxW1NSjR9WiX1MCeSxP48KUUA+OcNh+gZbaPNwHuoxZt9rX8U/5MNKTp+2uuOSMSbo8Oc2PJ6SR&#10;pMrH+TnFI+/Z3tj5gF8V1CwKBffUu1RSsbkJ2EEHSIwVwFTldWVMOkS+qIXxbCOo0wbTE8n5Hyhj&#10;WVPw0+OTUXJsIZp3no2NblRiTB8uJt4lmCTcGhUxxn5XmiqW8nwjtpBS2V38hI4oTaHeY9jj9696&#10;j3GXB1mkyGBxZ1xXFnzKPo3YvmTlz6FkusNTbw7yjiK2yzZR5Wzo/xLKLdHCQzdXwcnripp3IwLe&#10;C0+DRP2m5YB39NEGqPjQS5ytwP9+6z7iid+k5ayhwSx4+LUWXnFmvlli/nk+iTTCdJicfI689Yea&#10;5aHGrusFECNyWkNOJjHi0Qyi9lA/0Q6Zx6ikElZS7ILjIC6wWxe0g6SazxOIZtcJvLEPTkbXscqR&#10;mo/tk/Cu5y8S8W9hGGExfUXjDhstg5uvkaiYOB7r3FW1rz/NfZqSfkfFxXJ4Tqj9Jp29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KdlLf+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34338126" w14:textId="77777777" w:rsidR="00244011" w:rsidRPr="00756E21" w:rsidRDefault="00244011" w:rsidP="00A118D8">
                    <w:pPr>
                      <w:pStyle w:val="Brdtext"/>
                      <w:jc w:val="right"/>
                    </w:pPr>
                    <w:r>
                      <w:fldChar w:fldCharType="begin"/>
                    </w:r>
                    <w:r>
                      <w:instrText xml:space="preserve"> PAGE   \* MERGEFORMAT </w:instrText>
                    </w:r>
                    <w:r>
                      <w:fldChar w:fldCharType="separate"/>
                    </w:r>
                    <w:r w:rsidR="00F16E9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8EBAFB" w14:textId="77777777" w:rsidR="00244011" w:rsidRDefault="00244011" w:rsidP="00EE1584">
    <w:pPr>
      <w:pStyle w:val="Brdtext"/>
    </w:pPr>
    <w:r>
      <w:rPr>
        <w:noProof/>
        <w:lang w:eastAsia="sv-SE"/>
      </w:rPr>
      <mc:AlternateContent>
        <mc:Choice Requires="wps">
          <w:drawing>
            <wp:anchor distT="0" distB="0" distL="0" distR="0" simplePos="0" relativeHeight="2516531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D0246F" w14:textId="77777777" w:rsidR="00244011" w:rsidRPr="00756E21" w:rsidRDefault="00244011" w:rsidP="00A118D8">
                          <w:pPr>
                            <w:pStyle w:val="Brdtext"/>
                            <w:jc w:val="right"/>
                          </w:pPr>
                          <w:r>
                            <w:fldChar w:fldCharType="begin"/>
                          </w:r>
                          <w:r>
                            <w:instrText xml:space="preserve"> PAGE   \* MERGEFORMAT </w:instrText>
                          </w:r>
                          <w:r>
                            <w:fldChar w:fldCharType="separate"/>
                          </w:r>
                          <w:r w:rsidR="00F16E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gMQYjgIAAJEFAAAOAAAAZHJzL2Uyb0RvYy54bWysVF1v2yAUfZ+0/4B4Xx2nH1uiOFXWqtOk&#10;qq3WTn0mGBJrGBiQ2Nmv3wHbSdb1pdNebOCeey/33MOdXba1IlvhfGV0QfOTESVCc1NWelXQ7083&#10;Hz5R4gPTJVNGi4LuhKeX8/fvZo2dirFZG1UKRxBE+2ljC7oOwU6zzPO1qJk/MVZoGKVxNQvYulVW&#10;OtYgeq2y8Wh0kTXGldYZLrzH6XVnpPMUX0rBw72UXgSiCoq7hfR16buM32w+Y9OVY3Zd8f4a7B9u&#10;UbNKI+k+1DULjGxc9VeouuLOeCPDCTd1ZqSsuEg1oJp89KKaxzWzItUCcrzd0+T/X1h+t31wpCrR&#10;O3RKsxo9ehJtcBsUkEd6GuunQD1a4EL72bSADuceh7HqVro6/lEPgR1E7/bkIhjhODy/yE/PYOEw&#10;5eN8Mk7kZwdn63z4IkxN4qKgDr1LlLLtrQ+4CKADJObyRlXlTaVU2kS9iCvlyJah0yqkK8LjD5TS&#10;pCnoxen5KAXWJrp3kZWOYURSTJ8uFt4VmFZhp0TEKP1NSDCW6nwlN+Nc6H3+hI4oiVRvcezxh1u9&#10;xbmrAx4ps9Fh71xX2rhUfXpiB8rKHwNlssOD8KO64zK0yzZJZTL0f2nKHWThTPeuvOU3FZp3y3x4&#10;YA4PCf3GcAj3+EhlQL7pV5Ssjfv12nnEQ9+wUtLgYRbU/9wwJyhRXzWUP8nPooxC2pydf4SOiDu2&#10;LI8telNfGSgixxiyPC0jPqhhKZ2pnzFDFjErTExz5C5oGJZXoRsXmEFcLBYJhLdrWbjVj5bH0JHl&#10;KM2n9pk52+s3QPh3ZnjCbPpCxh02enq72ARIMWk88tyx2vOPd5+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egMQY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4D0246F" w14:textId="77777777" w:rsidR="00244011" w:rsidRPr="00756E21" w:rsidRDefault="00244011" w:rsidP="00A118D8">
                    <w:pPr>
                      <w:pStyle w:val="Brdtext"/>
                      <w:jc w:val="right"/>
                    </w:pPr>
                    <w:r>
                      <w:fldChar w:fldCharType="begin"/>
                    </w:r>
                    <w:r>
                      <w:instrText xml:space="preserve"> PAGE   \* MERGEFORMAT </w:instrText>
                    </w:r>
                    <w:r>
                      <w:fldChar w:fldCharType="separate"/>
                    </w:r>
                    <w:r w:rsidR="00F16E9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F8A5A6" w14:textId="77777777" w:rsidR="00244011" w:rsidRDefault="00244011" w:rsidP="009C2B67">
    <w:pPr>
      <w:pStyle w:val="Brdtext"/>
    </w:pPr>
    <w:r>
      <w:rPr>
        <w:noProof/>
        <w:lang w:eastAsia="sv-SE"/>
      </w:rPr>
      <mc:AlternateContent>
        <mc:Choice Requires="wps">
          <w:drawing>
            <wp:anchor distT="0" distB="0" distL="0" distR="0" simplePos="0" relativeHeight="2516674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09C04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g/5pkAIAAJIFAAAOAAAAZHJzL2Uyb0RvYy54bWysVFFP2zAQfp+0/2D5faQJhY2KFHUgpkkI&#10;0GDi2XVsGs3xefa1Sffrd3aStmO8MO0lsX3f3fk+f3fnF11j2Eb5UIMteX404UxZCVVtn0v+/fH6&#10;wyfOAgpbCQNWlXyrAr+Yv3933rqZKmAFplKeURAbZq0r+QrRzbIsyJVqRDgCpywZNfhGIG39c1Z5&#10;0VL0xmTFZHKateAr50GqEOj0qjfyeYqvtZJ4p3VQyEzJ6W6Yvj59l/Gbzc/F7NkLt6rlcA3xD7do&#10;RG0p6S7UlUDB1r7+K1RTSw8BNB5JaDLQupYq1UDV5JMX1TyshFOpFiInuB1N4f+Flbebe8/qquRF&#10;wZkVDb3Ro+rQr6mAaaSndWFGqAdHOOw+Q0fPPJ4HOoxVd9o38U/1MLIT0dsduRSMSTo8Oc2Pp2SR&#10;ZMqL/KxI5Gd7Z+cDflHQsLgouae3S5SKzU1AughBR0jMFcDU1XVtTNpEvahL49lG0EsbTFckjz9Q&#10;xrK25KfHJ5MU2EJ07yMbG8OopJghXSy8LzCtcGtUxBj7TWliLNX5Sm4hpbK7/AkdUZpSvcVxwO9v&#10;9Rbnvg7ySJnB4s65qS34VH1qsT1l1Y+RMt3jifCDuuMSu2WXpJIXowCWUG1JFx76xgpOXtf0ejci&#10;4L3w1En04DQd8I4+2gCxD8OKsxX4X6+dRzwJnKyctdSZJQ8/18IrzsxXS9I/y6dRR5g205OPJCTm&#10;Dy3LQ4tdN5dAkshpDjmZlhGPZlxqD80TDZFFzEomYSXlLjmOy0vs5wUNIakWiwSi5nUCb+yDkzF0&#10;pDlq87F7Et4NAkZS/i2MPSxmL3TcY6NncIs1khaTyCPRPavDA1DjJ+0PQypOlsN9Qu1H6fw3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mg/5p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509C04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F594E9" w14:textId="77777777" w:rsidR="00244011" w:rsidRDefault="00244011" w:rsidP="00EE1584">
    <w:pPr>
      <w:pStyle w:val="Brdtext"/>
    </w:pPr>
    <w:r>
      <w:rPr>
        <w:noProof/>
        <w:lang w:eastAsia="sv-SE"/>
      </w:rPr>
      <mc:AlternateContent>
        <mc:Choice Requires="wps">
          <w:drawing>
            <wp:anchor distT="0" distB="0" distL="0" distR="0" simplePos="0" relativeHeight="251654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48275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N6tekAIAAJIFAAAOAAAAZHJzL2Uyb0RvYy54bWysVMFu2zAMvQ/YPwi6r46Tt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4cyKmt7oSbXoN1RAHulpXJgS6tERDtvP0NIzD+eBDmPVrfZ1/FM9jOxE9G5PLgVjkg7PzvPJKVkk&#10;mfJxfjFO5GcHZ+cDflFQs7gouKe3S5SK7W1AughBB0jMFcBU5U1lTNpEvagr49lW0EsbTFckjz9Q&#10;xrKm4OeTs1EKbCG6d5GNjWFUUkyfLhbeFZhWuDMqYoz9pjQxlup8JbeQUtl9/oSOKE2p3uLY4w+3&#10;eotzVwd5pMxgce9cVxZ8qj612IGy8sdAme7wRPhR3XGJ7bJNUskngwCWUO5IFx66xgpO3lT0erci&#10;4IPw1En04DQd8J4+2gCxD/2KszX4X6+dRzwJnKycNdSZBQ8/N8IrzsxXS9K/yE+jjjBtTs8+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g3q1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148275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772F23" w14:textId="77777777" w:rsidR="00244011" w:rsidRDefault="00244011" w:rsidP="00EE1584">
    <w:pPr>
      <w:pStyle w:val="Brdtext"/>
    </w:pPr>
    <w:r>
      <w:rPr>
        <w:noProof/>
        <w:lang w:eastAsia="sv-SE"/>
      </w:rPr>
      <mc:AlternateContent>
        <mc:Choice Requires="wps">
          <w:drawing>
            <wp:anchor distT="0" distB="0" distL="0" distR="0" simplePos="0" relativeHeight="2516551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2CF3A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TMWh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4&#10;p0SzGjN6Em1wGzSQR3oa66dAPVrgQvvZtBjzcO5xGLtupavjH/0Q2EH0bk8ughGOw7Pz/HQCC4cp&#10;H+cX40R+dnC2zocvwtQkLgrqMLtEKdve+oBCAB0gMZc3qipvKqXSJupFXClHtgyTViGVCI8/UEqT&#10;pqDnp2ejFFib6N5FVjqGEUkxfbrYeNdgWoWdEhGj9DchwVjq85XcjHOh9/kTOqIkUr3FsccfqnqL&#10;c9cHPFJmo8Peua60can7dMUOlJU/BspkhwfhR33HZWiXbZJKPhkEsDTlDrpwprtY3vKbCtO7ZT48&#10;MIebhIHjdQj3+EhlwL7pV5Ssjfv12nnEQ+CwUtLgZhbU/9wwJyhRXzWkf5FPoo5C2kzOPkJIxB1b&#10;lscWvamvDCQBdaO6tIz4oIaldKZ+xiOyiFlhYpojd0HDsLwK3XuBR4iLxSKBcHktC7f60fIYOtIc&#10;tfnUPjNnewEHKP/ODHeYTV/ouMNGT28XmwAtJpFHojtW+wHg4ift949UfFmO9wl1eEr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YTMWh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A2CF3A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EC086E9" w14:textId="77777777" w:rsidR="004B638A" w:rsidRDefault="004B638A" w:rsidP="006923D1">
      <w:pPr>
        <w:pStyle w:val="Sidfot"/>
      </w:pPr>
    </w:p>
  </w:footnote>
  <w:footnote w:type="continuationSeparator" w:id="0">
    <w:p w14:paraId="27BF4D4E" w14:textId="77777777" w:rsidR="004B638A" w:rsidRPr="006923D1" w:rsidRDefault="004B638A" w:rsidP="006923D1">
      <w:pPr>
        <w:pStyle w:val="Sidfot"/>
      </w:pPr>
    </w:p>
  </w:footnote>
  <w:footnote w:type="continuationNotice" w:id="1">
    <w:p w14:paraId="7A72336E" w14:textId="77777777" w:rsidR="004B638A" w:rsidRDefault="004B638A"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289D3B"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241206" w14:textId="16894E91" w:rsidR="00244011" w:rsidRPr="00756E21" w:rsidRDefault="004B069B" w:rsidP="00664D04">
                          <w:pPr>
                            <w:pStyle w:val="Brdtext"/>
                            <w:jc w:val="left"/>
                          </w:pPr>
                          <w:sdt>
                            <w:sdtPr>
                              <w:alias w:val="NummerEtikett"/>
                              <w:tag w:val="NummerEtikett"/>
                              <w:id w:val="2007476047"/>
                              <w:lock w:val="sdtContentLocked"/>
                              <w:dataBinding w:prefixMappings="xmlns:ns0='http://rkdhs/mallar/lagstiftning/Skr/Skr.xsd'" w:xpath="/ns0:dokumentvärden[1]/ns0:dokumentnummer[1]/@etikett" w:storeItemID="{068625C3-B546-44A5-B525-B7CC092E5AD6}"/>
                              <w:text/>
                            </w:sdtPr>
                            <w:sdtEndPr/>
                            <w:sdtContent>
                              <w:r w:rsidR="00F16E99">
                                <w:t>Skr.</w:t>
                              </w:r>
                            </w:sdtContent>
                          </w:sdt>
                          <w:r w:rsidR="00244011">
                            <w:t xml:space="preserve"> </w:t>
                          </w:r>
                          <w:sdt>
                            <w:sdtPr>
                              <w:alias w:val="Nummer"/>
                              <w:tag w:val="Nummer"/>
                              <w:id w:val="-415086760"/>
                              <w:lock w:val="sdtContentLocked"/>
                              <w:dataBinding w:prefixMappings="xmlns:ns0='http://rkdhs/mallar/lagstiftning/Skr/Skr.xsd'" w:xpath="/ns0:dokumentvärden[1]/ns0:dokumentnummer[1]" w:storeItemID="{068625C3-B546-44A5-B525-B7CC092E5AD6}"/>
                              <w:text/>
                            </w:sdtPr>
                            <w:sdtEndPr/>
                            <w:sdtContent>
                              <w:r w:rsidR="003F7D18">
                                <w:t>2022/23:22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gUc5jAIAAIoFAAAOAAAAZHJzL2Uyb0RvYy54bWysVE1v2zAMvQ/YfxB0Xx1nabsGdYqsRYcB&#10;RVusHXpWZKkxJokapcTOfv0o2flY10uHXWxJfCTFp0eeX3TWsLXC0ICreHk04kw5CXXjniv+/fH6&#10;wyfOQhSuFgacqvhGBX4xe//uvPVTNYYlmFohoyAuTFtf8WWMfloUQS6VFeEIvHJk1IBWRNric1Gj&#10;aCm6NcV4NDopWsDaI0gVAp1e9UY+y/G1VjLeaR1UZKbidLeYv5i/i/QtZudi+ozCLxs5XEP8wy2s&#10;aBwl3YW6ElGwFTZ/hbKNRAig45EEW4DWjVS5BqqmHL2o5mEpvMq1EDnB72gK/y+svF3fI2vqip9y&#10;5oSlJ3pUXcQV3X+c2Gl9mBLowRMsdp+ho1fengc6TEV3Gm36UzmM7MTzZsctBWMyOZWTkh6MM0m2&#10;clyejTP5xd7bY4hfFFiWFhVHertMqVjfhEg3IegWkpIFME193RiTN0kv6tIgWwt6aRPzHcnjD5Rx&#10;rK34ycfjUQ7sILn3kY1LYVRWzJAuVd5XmFdxY1TCGPdNaWIsF/pKbiGlcrv8GZ1QmlK9xXHA72/1&#10;Fue+DvLImcHFnbNtHGCuPrfYnrL6x5Yy3eOJ8IO60zJ2i25QxALqDQkCoW+o4OV1Q692I0K8F0gd&#10;RA9NUyHe0UcbINZhWHG2BPz12nnCk7DJyllLHVnx8HMlUHFmvjqS/Fk5maQWzpvJ8SkJiOGhZXFo&#10;cSt7CSSFkuaPl3mZ8NFslxrBPtHwmKesZBJOUu6Kx+3yMvZzgoaPVPN5BlHTehFv3IOXKXSiN2ny&#10;sXsS6AfhRpL8LWx7V0xf6LfHJs/g56tIGsziTgT3rA7EU8NnzQ/DKU2Uw31G7Ufo7Dc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BWBRzm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D241206" w14:textId="16894E91" w:rsidR="00244011" w:rsidRPr="00756E21" w:rsidRDefault="004B069B" w:rsidP="00664D04">
                    <w:pPr>
                      <w:pStyle w:val="Brdtext"/>
                      <w:jc w:val="left"/>
                    </w:pPr>
                    <w:sdt>
                      <w:sdtPr>
                        <w:alias w:val="NummerEtikett"/>
                        <w:tag w:val="NummerEtikett"/>
                        <w:id w:val="2007476047"/>
                        <w:lock w:val="sdtContentLocked"/>
                        <w:dataBinding w:prefixMappings="xmlns:ns0='http://rkdhs/mallar/lagstiftning/Skr/Skr.xsd'" w:xpath="/ns0:dokumentvärden[1]/ns0:dokumentnummer[1]/@etikett" w:storeItemID="{068625C3-B546-44A5-B525-B7CC092E5AD6}"/>
                        <w:text/>
                      </w:sdtPr>
                      <w:sdtEndPr/>
                      <w:sdtContent>
                        <w:r w:rsidR="00F16E99">
                          <w:t>Skr.</w:t>
                        </w:r>
                      </w:sdtContent>
                    </w:sdt>
                    <w:r w:rsidR="00244011">
                      <w:t xml:space="preserve"> </w:t>
                    </w:r>
                    <w:sdt>
                      <w:sdtPr>
                        <w:alias w:val="Nummer"/>
                        <w:tag w:val="Nummer"/>
                        <w:id w:val="-415086760"/>
                        <w:lock w:val="sdtContentLocked"/>
                        <w:dataBinding w:prefixMappings="xmlns:ns0='http://rkdhs/mallar/lagstiftning/Skr/Skr.xsd'" w:xpath="/ns0:dokumentvärden[1]/ns0:dokumentnummer[1]" w:storeItemID="{068625C3-B546-44A5-B525-B7CC092E5AD6}"/>
                        <w:text/>
                      </w:sdtPr>
                      <w:sdtEndPr/>
                      <w:sdtContent>
                        <w:r w:rsidR="003F7D18">
                          <w:t>2022/23:22</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636B20" w14:textId="77777777" w:rsidR="00244011" w:rsidRDefault="00244011" w:rsidP="00EE1584">
    <w:pPr>
      <w:pStyle w:val="Brdtext"/>
    </w:pPr>
    <w:r>
      <w:rPr>
        <w:noProof/>
        <w:lang w:eastAsia="sv-SE"/>
      </w:rPr>
      <mc:AlternateContent>
        <mc:Choice Requires="wps">
          <w:drawing>
            <wp:anchor distT="0" distB="0" distL="0" distR="0" simplePos="0" relativeHeight="2516613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6A4667" w14:textId="4590DF21" w:rsidR="00244011" w:rsidRPr="00756E21" w:rsidRDefault="004B069B" w:rsidP="00A118D8">
                          <w:pPr>
                            <w:pStyle w:val="Brdtext"/>
                            <w:jc w:val="left"/>
                          </w:pPr>
                          <w:sdt>
                            <w:sdtPr>
                              <w:alias w:val="NummerEtikett"/>
                              <w:tag w:val="NummerEtikett"/>
                              <w:id w:val="-2044965662"/>
                              <w:lock w:val="sdtContentLocked"/>
                              <w:dataBinding w:prefixMappings="xmlns:ns0='http://rkdhs/mallar/lagstiftning/Skr/Skr.xsd'" w:xpath="/ns0:dokumentvärden[1]/ns0:dokumentnummer[1]/@etikett" w:storeItemID="{068625C3-B546-44A5-B525-B7CC092E5AD6}"/>
                              <w:text/>
                            </w:sdtPr>
                            <w:sdtEndPr/>
                            <w:sdtContent>
                              <w:r w:rsidR="00F16E99">
                                <w:t>Skr.</w:t>
                              </w:r>
                            </w:sdtContent>
                          </w:sdt>
                          <w:r w:rsidR="00244011">
                            <w:t xml:space="preserve"> </w:t>
                          </w:r>
                          <w:sdt>
                            <w:sdtPr>
                              <w:alias w:val="Nummer"/>
                              <w:tag w:val="Nummer"/>
                              <w:id w:val="-1010914848"/>
                              <w:lock w:val="sdtContentLocked"/>
                              <w:dataBinding w:prefixMappings="xmlns:ns0='http://rkdhs/mallar/lagstiftning/Skr/Skr.xsd'" w:xpath="/ns0:dokumentvärden[1]/ns0:dokumentnummer[1]" w:storeItemID="{068625C3-B546-44A5-B525-B7CC092E5AD6}"/>
                              <w:text/>
                            </w:sdtPr>
                            <w:sdtEndPr/>
                            <w:sdtContent>
                              <w:r w:rsidR="003F7D18">
                                <w:t>2022/23:22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mpE6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LJUdg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CRmpE6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286A4667" w14:textId="4590DF21" w:rsidR="00244011" w:rsidRPr="00756E21" w:rsidRDefault="004B069B" w:rsidP="00A118D8">
                    <w:pPr>
                      <w:pStyle w:val="Brdtext"/>
                      <w:jc w:val="left"/>
                    </w:pPr>
                    <w:sdt>
                      <w:sdtPr>
                        <w:alias w:val="NummerEtikett"/>
                        <w:tag w:val="NummerEtikett"/>
                        <w:id w:val="-2044965662"/>
                        <w:lock w:val="sdtContentLocked"/>
                        <w:dataBinding w:prefixMappings="xmlns:ns0='http://rkdhs/mallar/lagstiftning/Skr/Skr.xsd'" w:xpath="/ns0:dokumentvärden[1]/ns0:dokumentnummer[1]/@etikett" w:storeItemID="{068625C3-B546-44A5-B525-B7CC092E5AD6}"/>
                        <w:text/>
                      </w:sdtPr>
                      <w:sdtEndPr/>
                      <w:sdtContent>
                        <w:r w:rsidR="00F16E99">
                          <w:t>Skr.</w:t>
                        </w:r>
                      </w:sdtContent>
                    </w:sdt>
                    <w:r w:rsidR="00244011">
                      <w:t xml:space="preserve"> </w:t>
                    </w:r>
                    <w:sdt>
                      <w:sdtPr>
                        <w:alias w:val="Nummer"/>
                        <w:tag w:val="Nummer"/>
                        <w:id w:val="-1010914848"/>
                        <w:lock w:val="sdtContentLocked"/>
                        <w:dataBinding w:prefixMappings="xmlns:ns0='http://rkdhs/mallar/lagstiftning/Skr/Skr.xsd'" w:xpath="/ns0:dokumentvärden[1]/ns0:dokumentnummer[1]" w:storeItemID="{068625C3-B546-44A5-B525-B7CC092E5AD6}"/>
                        <w:text/>
                      </w:sdtPr>
                      <w:sdtEndPr/>
                      <w:sdtContent>
                        <w:r w:rsidR="003F7D18">
                          <w:t>2022/23:22</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5FB4AC"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FDCDCE"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28E878" w14:textId="7ECA0BC4" w:rsidR="00244011" w:rsidRDefault="004B069B" w:rsidP="00664D04">
                          <w:pPr>
                            <w:pStyle w:val="Brdtext"/>
                            <w:jc w:val="left"/>
                          </w:pPr>
                          <w:sdt>
                            <w:sdtPr>
                              <w:alias w:val="NummerEtikett"/>
                              <w:tag w:val="NummerEtikett"/>
                              <w:id w:val="-1361738060"/>
                              <w:lock w:val="sdtContentLocked"/>
                              <w:dataBinding w:prefixMappings="xmlns:ns0='http://rkdhs/mallar/lagstiftning/Skr/Skr.xsd'" w:xpath="/ns0:dokumentvärden[1]/ns0:dokumentnummer[1]/@etikett" w:storeItemID="{068625C3-B546-44A5-B525-B7CC092E5AD6}"/>
                              <w:text/>
                            </w:sdtPr>
                            <w:sdtEndPr/>
                            <w:sdtContent>
                              <w:r w:rsidR="00F16E99">
                                <w:t>Skr.</w:t>
                              </w:r>
                            </w:sdtContent>
                          </w:sdt>
                          <w:r w:rsidR="00244011">
                            <w:t xml:space="preserve"> </w:t>
                          </w:r>
                          <w:sdt>
                            <w:sdtPr>
                              <w:alias w:val="Nummer"/>
                              <w:tag w:val="Nummer"/>
                              <w:id w:val="370044593"/>
                              <w:lock w:val="sdtContentLocked"/>
                              <w:dataBinding w:prefixMappings="xmlns:ns0='http://rkdhs/mallar/lagstiftning/Skr/Skr.xsd'" w:xpath="/ns0:dokumentvärden[1]/ns0:dokumentnummer[1]" w:storeItemID="{068625C3-B546-44A5-B525-B7CC092E5AD6}"/>
                              <w:text/>
                            </w:sdtPr>
                            <w:sdtEndPr/>
                            <w:sdtContent>
                              <w:r w:rsidR="003F7D18">
                                <w:t>2022/23:22</w:t>
                              </w:r>
                            </w:sdtContent>
                          </w:sdt>
                        </w:p>
                        <w:p w14:paraId="7240AE0E" w14:textId="57211968" w:rsidR="000B6D9A" w:rsidRPr="000B6D9A" w:rsidRDefault="004B069B"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F16E99">
                                <w:t>Bilaga</w:t>
                              </w:r>
                            </w:sdtContent>
                          </w:sdt>
                          <w:r w:rsidR="00F16E99">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4.8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nguLjgIAAJEFAAAOAAAAZHJzL2Uyb0RvYy54bWysVFFv2yAQfp+0/4B4Xx1nSbdGcaosVadJ&#10;UVutmfpMMCTWgGNAYme/vge2k6zrS6e92MB9d8d9fHfT60YrshfOV2AKml8MKBGGQ1mZTUF/rG4/&#10;fKbEB2ZKpsCIgh6Ep9ez9++mtZ2IIWxBlcIRDGL8pLYF3YZgJ1nm+VZo5i/ACoNGCU6zgFu3yUrH&#10;aoyuVTYcDC6zGlxpHXDhPZ7etEY6S/GlFDzcS+lFIKqgeLeQvi591/GbzaZssnHMbiveXYP9wy00&#10;qwwmPYa6YYGRnav+CqUr7sCDDBccdAZSVlykGrCafPCimsctsyLVguR4e6TJ/7+w/G7/4EhVFvSK&#10;EsM0PtFKNMHt8P7DyE5t/QRBjxZhofkCDb5yf+7xMBbdSKfjH8shaEeeD0duMRjh0Skf5fhglHC0&#10;5cP8apjIz07e1vnwVYAmcVFQh2+XKGX7pQ94E4T2kJjMg6rK20qptIl6EQvlyJ7hS6uQ7ogef6CU&#10;IXVBLz+OBymwgejeRlYmhhFJMV26WHlbYVqFgxIRo8x3IZGxVOgruRnnwhzzJ3RESUz1FscOf7rV&#10;W5zbOtAjZQYTjs66MuBS9anFTpSVP3vKZItHws/qjsvQrJsklXEvgDWUB9SFg7avvOW3FT7ekvnw&#10;wBw2Er43Dodwjx+pAMmHbkXJFtzv184jHvWNVkpqbMyC+l875gQl6ptB5V/lo1Hs5LQZjT+hjog7&#10;t6zPLWanF4CKyHEMWZ6WER9Uv5QO9BPOkHnMiiZmOOYuaOiXi9COC5xBXMznCYS9a1lYmkfLY+jI&#10;cpTmqnliznb6Daj8O+hbmE1eyLjFRk9v57uAUkwajzy3rHb8Y98n6XczKg6W831CnSbp7Bk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8Z4Li44CAACR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5728E878" w14:textId="7ECA0BC4" w:rsidR="00244011" w:rsidRDefault="004B069B" w:rsidP="00664D04">
                    <w:pPr>
                      <w:pStyle w:val="Brdtext"/>
                      <w:jc w:val="left"/>
                    </w:pPr>
                    <w:sdt>
                      <w:sdtPr>
                        <w:alias w:val="NummerEtikett"/>
                        <w:tag w:val="NummerEtikett"/>
                        <w:id w:val="-1361738060"/>
                        <w:lock w:val="sdtContentLocked"/>
                        <w:dataBinding w:prefixMappings="xmlns:ns0='http://rkdhs/mallar/lagstiftning/Skr/Skr.xsd'" w:xpath="/ns0:dokumentvärden[1]/ns0:dokumentnummer[1]/@etikett" w:storeItemID="{068625C3-B546-44A5-B525-B7CC092E5AD6}"/>
                        <w:text/>
                      </w:sdtPr>
                      <w:sdtEndPr/>
                      <w:sdtContent>
                        <w:r w:rsidR="00F16E99">
                          <w:t>Skr.</w:t>
                        </w:r>
                      </w:sdtContent>
                    </w:sdt>
                    <w:r w:rsidR="00244011">
                      <w:t xml:space="preserve"> </w:t>
                    </w:r>
                    <w:sdt>
                      <w:sdtPr>
                        <w:alias w:val="Nummer"/>
                        <w:tag w:val="Nummer"/>
                        <w:id w:val="370044593"/>
                        <w:lock w:val="sdtContentLocked"/>
                        <w:dataBinding w:prefixMappings="xmlns:ns0='http://rkdhs/mallar/lagstiftning/Skr/Skr.xsd'" w:xpath="/ns0:dokumentvärden[1]/ns0:dokumentnummer[1]" w:storeItemID="{068625C3-B546-44A5-B525-B7CC092E5AD6}"/>
                        <w:text/>
                      </w:sdtPr>
                      <w:sdtEndPr/>
                      <w:sdtContent>
                        <w:r w:rsidR="003F7D18">
                          <w:t>2022/23:22</w:t>
                        </w:r>
                      </w:sdtContent>
                    </w:sdt>
                  </w:p>
                  <w:p w14:paraId="7240AE0E" w14:textId="57211968" w:rsidR="000B6D9A" w:rsidRPr="000B6D9A" w:rsidRDefault="004B069B"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F16E99">
                          <w:t>Bilaga</w:t>
                        </w:r>
                      </w:sdtContent>
                    </w:sdt>
                    <w:r w:rsidR="00F16E99">
                      <w:t xml:space="preserve"> </w:t>
                    </w:r>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C13501" w14:textId="77777777" w:rsidR="00244011" w:rsidRDefault="00244011" w:rsidP="00EE1584">
    <w:pPr>
      <w:pStyle w:val="Brdtext"/>
    </w:pPr>
    <w:r>
      <w:rPr>
        <w:noProof/>
        <w:lang w:eastAsia="sv-SE"/>
      </w:rPr>
      <mc:AlternateContent>
        <mc:Choice Requires="wps">
          <w:drawing>
            <wp:anchor distT="0" distB="0" distL="0" distR="0" simplePos="0" relativeHeight="25166233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B0F551" w14:textId="3FE3BDB7" w:rsidR="00244011" w:rsidRDefault="004B069B" w:rsidP="00A118D8">
                          <w:pPr>
                            <w:pStyle w:val="Brdtext"/>
                            <w:jc w:val="left"/>
                          </w:pPr>
                          <w:sdt>
                            <w:sdtPr>
                              <w:alias w:val="NummerEtikett"/>
                              <w:tag w:val="NummerEtikett"/>
                              <w:id w:val="-2122369644"/>
                              <w:lock w:val="sdtContentLocked"/>
                              <w:dataBinding w:prefixMappings="xmlns:ns0='http://rkdhs/mallar/lagstiftning/Skr/Skr.xsd'" w:xpath="/ns0:dokumentvärden[1]/ns0:dokumentnummer[1]/@etikett" w:storeItemID="{068625C3-B546-44A5-B525-B7CC092E5AD6}"/>
                              <w:text/>
                            </w:sdtPr>
                            <w:sdtEndPr/>
                            <w:sdtContent>
                              <w:r w:rsidR="00F16E99">
                                <w:t>Skr.</w:t>
                              </w:r>
                            </w:sdtContent>
                          </w:sdt>
                          <w:r w:rsidR="00244011">
                            <w:t xml:space="preserve"> </w:t>
                          </w:r>
                          <w:sdt>
                            <w:sdtPr>
                              <w:alias w:val="Nummer"/>
                              <w:tag w:val="Nummer"/>
                              <w:id w:val="-832142341"/>
                              <w:lock w:val="sdtContentLocked"/>
                              <w:dataBinding w:prefixMappings="xmlns:ns0='http://rkdhs/mallar/lagstiftning/Skr/Skr.xsd'" w:xpath="/ns0:dokumentvärden[1]/ns0:dokumentnummer[1]" w:storeItemID="{068625C3-B546-44A5-B525-B7CC092E5AD6}"/>
                              <w:text/>
                            </w:sdtPr>
                            <w:sdtEndPr/>
                            <w:sdtContent>
                              <w:r w:rsidR="003F7D18">
                                <w:t>2022/23:22</w:t>
                              </w:r>
                            </w:sdtContent>
                          </w:sdt>
                        </w:p>
                        <w:p w14:paraId="4531834A" w14:textId="2806CC25" w:rsidR="000B6D9A" w:rsidRPr="000B6D9A" w:rsidRDefault="004B069B"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F16E99">
                                <w:t>Bilaga</w:t>
                              </w:r>
                            </w:sdtContent>
                          </w:sdt>
                          <w:r w:rsidR="00F16E99">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15pt;margin-top:35.4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i3bjjQIAAJE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dEo&#10;zWq06Em0wW2Q/2lEp7F+CqVHC7XQfjYtujy8ezzGolvp6vhHOQRy4LzbYwtnhEejfJKjYZRwyPJx&#10;fjFO4GcHa+t8+CJMTeKhoA69S5Cy7a0PyASqg0oM5o2qyptKqXSJfBFXypEtQ6dVSDnC4g8tpUlT&#10;0PPTs1FyrE007zwrHd2IxJg+XKy8qzCdwk6JqKP0NyGBWCr0ldiMc6H38ZN21JII9RbDXv+Q1VuM&#10;uzpgkSIbHfbGdaWNS9WnETtAVv4YIJOdPgA/qjseQ7tsE1XOBwIsTbkDL5zp5spbflOhebfMhwfm&#10;MEjoN5ZDuMdHKgPwTX+iZG3cr9feoz74DSklDQazoP7nhjlBifqqwfyLfDKJk5wuk7OP4BFxx5Ll&#10;sURv6isDRuRYQ5anY9QPajhKZ+pn7JBFjAoR0xyxCxqG41Xo1gV2EBeLRVLC7FoWbvWj5dF1RDlS&#10;86l9Zs72/A1g/p0ZRphNX9C4042W3i42AVRMHI84d6j2+GPuE/X7HRUXy/E9aR026fw3AA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ni3bjjQIAAJE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15B0F551" w14:textId="3FE3BDB7" w:rsidR="00244011" w:rsidRDefault="004B069B" w:rsidP="00A118D8">
                    <w:pPr>
                      <w:pStyle w:val="Brdtext"/>
                      <w:jc w:val="left"/>
                    </w:pPr>
                    <w:sdt>
                      <w:sdtPr>
                        <w:alias w:val="NummerEtikett"/>
                        <w:tag w:val="NummerEtikett"/>
                        <w:id w:val="-2122369644"/>
                        <w:lock w:val="sdtContentLocked"/>
                        <w:dataBinding w:prefixMappings="xmlns:ns0='http://rkdhs/mallar/lagstiftning/Skr/Skr.xsd'" w:xpath="/ns0:dokumentvärden[1]/ns0:dokumentnummer[1]/@etikett" w:storeItemID="{068625C3-B546-44A5-B525-B7CC092E5AD6}"/>
                        <w:text/>
                      </w:sdtPr>
                      <w:sdtEndPr/>
                      <w:sdtContent>
                        <w:r w:rsidR="00F16E99">
                          <w:t>Skr.</w:t>
                        </w:r>
                      </w:sdtContent>
                    </w:sdt>
                    <w:r w:rsidR="00244011">
                      <w:t xml:space="preserve"> </w:t>
                    </w:r>
                    <w:sdt>
                      <w:sdtPr>
                        <w:alias w:val="Nummer"/>
                        <w:tag w:val="Nummer"/>
                        <w:id w:val="-832142341"/>
                        <w:lock w:val="sdtContentLocked"/>
                        <w:dataBinding w:prefixMappings="xmlns:ns0='http://rkdhs/mallar/lagstiftning/Skr/Skr.xsd'" w:xpath="/ns0:dokumentvärden[1]/ns0:dokumentnummer[1]" w:storeItemID="{068625C3-B546-44A5-B525-B7CC092E5AD6}"/>
                        <w:text/>
                      </w:sdtPr>
                      <w:sdtEndPr/>
                      <w:sdtContent>
                        <w:r w:rsidR="003F7D18">
                          <w:t>2022/23:22</w:t>
                        </w:r>
                      </w:sdtContent>
                    </w:sdt>
                  </w:p>
                  <w:p w14:paraId="4531834A" w14:textId="2806CC25" w:rsidR="000B6D9A" w:rsidRPr="000B6D9A" w:rsidRDefault="004B069B"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F16E99">
                          <w:t>Bilaga</w:t>
                        </w:r>
                      </w:sdtContent>
                    </w:sdt>
                    <w:r w:rsidR="00F16E99">
                      <w:t xml:space="preserve"> </w:t>
                    </w:r>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079864"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81399A"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73D208" w14:textId="4151BBA7" w:rsidR="00244011" w:rsidRPr="00756E21" w:rsidRDefault="004B069B" w:rsidP="00664D04">
                          <w:pPr>
                            <w:pStyle w:val="Brdtext"/>
                            <w:jc w:val="left"/>
                          </w:pPr>
                          <w:sdt>
                            <w:sdtPr>
                              <w:alias w:val="NummerEtikett"/>
                              <w:tag w:val="NummerEtikett"/>
                              <w:id w:val="815449900"/>
                              <w:lock w:val="sdtContentLocked"/>
                              <w:dataBinding w:prefixMappings="xmlns:ns0='http://rkdhs/mallar/lagstiftning/Skr/Skr.xsd'" w:xpath="/ns0:dokumentvärden[1]/ns0:dokumentnummer[1]/@etikett" w:storeItemID="{068625C3-B546-44A5-B525-B7CC092E5AD6}"/>
                              <w:text/>
                            </w:sdtPr>
                            <w:sdtEndPr/>
                            <w:sdtContent>
                              <w:r w:rsidR="00F16E99">
                                <w:t>Skr.</w:t>
                              </w:r>
                            </w:sdtContent>
                          </w:sdt>
                          <w:r w:rsidR="00244011">
                            <w:t xml:space="preserve"> </w:t>
                          </w:r>
                          <w:sdt>
                            <w:sdtPr>
                              <w:alias w:val="Nummer"/>
                              <w:tag w:val="Nummer"/>
                              <w:id w:val="1191025188"/>
                              <w:lock w:val="sdtContentLocked"/>
                              <w:dataBinding w:prefixMappings="xmlns:ns0='http://rkdhs/mallar/lagstiftning/Skr/Skr.xsd'" w:xpath="/ns0:dokumentvärden[1]/ns0:dokumentnummer[1]" w:storeItemID="{068625C3-B546-44A5-B525-B7CC092E5AD6}"/>
                              <w:text/>
                            </w:sdtPr>
                            <w:sdtEndPr/>
                            <w:sdtContent>
                              <w:r w:rsidR="003F7D18">
                                <w:t>2022/23:22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kWY2ig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ToXUmJ&#10;YRo9ehBd9CskME7laV2YAnXvgIvdF9sBun0PeExZd9Lr9Ec+BHIUerMrLowRnpTKSYmOUcIhK8fl&#10;6ThXv9hrOx/iV2E1SYeKejQv15Str0NEJIBuIclZsKqprxql8iURRlwoT9YMrVYxxwiNP1DKkLai&#10;Jx+PR9mwsUm9t6xMMiMyZQZ3KfM+w3yKGyUSRpnvQqJkOdFXfDPOhdn5z+iEknD1FsUBv4/qLcp9&#10;HtDInq2JO2XdGOtz9nnG9iWrf25LJns8Cn6QdzrGbtH1XMmtS08LW29ADG/7yQqOXzXo3jUL8Y55&#10;jBIajvUQb/GRyqL6djhRsrT+92vvCQ+GQ0pJi9GsaPi1Yl5Qor4ZcP+0nEzSLOfL5PgTiET8oWRx&#10;KDErfWFBCdAb0eVjwke1PUpv9SO2yDx5hYgZDt8VjdvjRewXBrYQF/N5BmF6HYvX5t7xZDqVOXHz&#10;oXtk3g0EjqD+jd0OMZu+4HGPTZrBzVcRXMwk31d1aAAmP3N/2FJptRzeM2q/S2fPAAAA//8DAFBL&#10;AwQUAAYACAAAACEAq02CE98AAAAIAQAADwAAAGRycy9kb3ducmV2LnhtbEyPwU7DMBBE70j9B2sr&#10;caNOWgohZFMVBAcqVRUtElc3XuKo8TqKnTb8PeYEx9GMZt4Uq9G24ky9bxwjpLMEBHHldMM1wsfh&#10;9SYD4YNirVrHhPBNHlbl5KpQuXYXfqfzPtQilrDPFYIJocul9JUhq/zMdcTR+3K9VSHKvpa6V5dY&#10;bls5T5I7aVXDccGojp4NVaf9YBEO2yc9SD3qt5dqu9nRp9yY2x3i9XRcP4IINIa/MPziR3QoI9PR&#10;Day9aBGWWSQPCPdpCiL680W2BHFEeEgWIMtC/j9Q/gAAAP//AwBQSwECLQAUAAYACAAAACEAtoM4&#10;kv4AAADhAQAAEwAAAAAAAAAAAAAAAAAAAAAAW0NvbnRlbnRfVHlwZXNdLnhtbFBLAQItABQABgAI&#10;AAAAIQA4/SH/1gAAAJQBAAALAAAAAAAAAAAAAAAAAC8BAABfcmVscy8ucmVsc1BLAQItABQABgAI&#10;AAAAIQAhkWY2igIAAJMFAAAOAAAAAAAAAAAAAAAAAC4CAABkcnMvZTJvRG9jLnhtbFBLAQItABQA&#10;BgAIAAAAIQCrTYIT3wAAAAgBAAAPAAAAAAAAAAAAAAAAAOQEAABkcnMvZG93bnJldi54bWxQSwUG&#10;AAAAAAQABADzAAAA8AUAAAAA&#10;" o:allowoverlap="f" fillcolor="white [3201]" stroked="f" strokeweight=".5pt">
              <v:textbox style="mso-fit-shape-to-text:t">
                <w:txbxContent>
                  <w:p w14:paraId="0A73D208" w14:textId="4151BBA7" w:rsidR="00244011" w:rsidRPr="00756E21" w:rsidRDefault="004B069B" w:rsidP="00664D04">
                    <w:pPr>
                      <w:pStyle w:val="Brdtext"/>
                      <w:jc w:val="left"/>
                    </w:pPr>
                    <w:sdt>
                      <w:sdtPr>
                        <w:alias w:val="NummerEtikett"/>
                        <w:tag w:val="NummerEtikett"/>
                        <w:id w:val="815449900"/>
                        <w:lock w:val="sdtContentLocked"/>
                        <w:dataBinding w:prefixMappings="xmlns:ns0='http://rkdhs/mallar/lagstiftning/Skr/Skr.xsd'" w:xpath="/ns0:dokumentvärden[1]/ns0:dokumentnummer[1]/@etikett" w:storeItemID="{068625C3-B546-44A5-B525-B7CC092E5AD6}"/>
                        <w:text/>
                      </w:sdtPr>
                      <w:sdtEndPr/>
                      <w:sdtContent>
                        <w:r w:rsidR="00F16E99">
                          <w:t>Skr.</w:t>
                        </w:r>
                      </w:sdtContent>
                    </w:sdt>
                    <w:r w:rsidR="00244011">
                      <w:t xml:space="preserve"> </w:t>
                    </w:r>
                    <w:sdt>
                      <w:sdtPr>
                        <w:alias w:val="Nummer"/>
                        <w:tag w:val="Nummer"/>
                        <w:id w:val="1191025188"/>
                        <w:lock w:val="sdtContentLocked"/>
                        <w:dataBinding w:prefixMappings="xmlns:ns0='http://rkdhs/mallar/lagstiftning/Skr/Skr.xsd'" w:xpath="/ns0:dokumentvärden[1]/ns0:dokumentnummer[1]" w:storeItemID="{068625C3-B546-44A5-B525-B7CC092E5AD6}"/>
                        <w:text/>
                      </w:sdtPr>
                      <w:sdtEndPr/>
                      <w:sdtContent>
                        <w:r w:rsidR="003F7D18">
                          <w:t>2022/23:22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AA6533" w14:textId="77777777" w:rsidR="00244011" w:rsidRDefault="00244011" w:rsidP="00EE1584">
    <w:pPr>
      <w:pStyle w:val="Brdtext"/>
    </w:pPr>
    <w:r>
      <w:rPr>
        <w:noProof/>
        <w:lang w:eastAsia="sv-SE"/>
      </w:rPr>
      <mc:AlternateContent>
        <mc:Choice Requires="wps">
          <w:drawing>
            <wp:anchor distT="0" distB="0" distL="0" distR="0" simplePos="0" relativeHeight="2516633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C29618" w14:textId="3C0D0385" w:rsidR="00244011" w:rsidRPr="00756E21" w:rsidRDefault="004B069B" w:rsidP="00A118D8">
                          <w:pPr>
                            <w:pStyle w:val="Brdtext"/>
                            <w:jc w:val="left"/>
                          </w:pPr>
                          <w:sdt>
                            <w:sdtPr>
                              <w:alias w:val="NummerEtikett"/>
                              <w:tag w:val="NummerEtikett"/>
                              <w:id w:val="-1811320768"/>
                              <w:lock w:val="sdtContentLocked"/>
                              <w:dataBinding w:prefixMappings="xmlns:ns0='http://rkdhs/mallar/lagstiftning/Skr/Skr.xsd'" w:xpath="/ns0:dokumentvärden[1]/ns0:dokumentnummer[1]/@etikett" w:storeItemID="{068625C3-B546-44A5-B525-B7CC092E5AD6}"/>
                              <w:text/>
                            </w:sdtPr>
                            <w:sdtEndPr/>
                            <w:sdtContent>
                              <w:r w:rsidR="00F16E99">
                                <w:t>Skr.</w:t>
                              </w:r>
                            </w:sdtContent>
                          </w:sdt>
                          <w:r w:rsidR="00244011">
                            <w:t xml:space="preserve"> </w:t>
                          </w:r>
                          <w:sdt>
                            <w:sdtPr>
                              <w:alias w:val="Nummer"/>
                              <w:tag w:val="Nummer"/>
                              <w:id w:val="-1490244771"/>
                              <w:lock w:val="sdtContentLocked"/>
                              <w:dataBinding w:prefixMappings="xmlns:ns0='http://rkdhs/mallar/lagstiftning/Skr/Skr.xsd'" w:xpath="/ns0:dokumentvärden[1]/ns0:dokumentnummer[1]" w:storeItemID="{068625C3-B546-44A5-B525-B7CC092E5AD6}"/>
                              <w:text/>
                            </w:sdtPr>
                            <w:sdtEndPr/>
                            <w:sdtContent>
                              <w:r w:rsidR="003F7D18">
                                <w:t>2022/23:22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SjEXjAIAAJM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oMcwjR49ii76FQo4TvS0LkyBenDAxe6z7QDdngccpqo76XX6ox4COyJtduQiGOHJqZyU6BglHLZy&#10;XJ6NM/vF3tv5EL8Iq0laVNSjeZlTtr4JETcBdAtJyYJVTX3dKJU3STDiUnmyZmi1ivmO8PgDpQxp&#10;K3p6fDLKgY1N7n1kZVIYkSUzpEuV9xXmVdwokTDKfBMSlOVCX8nNOBdmlz+jE0oi1VscB/z+Vm9x&#10;7uuAR85sTdw568ZYn6vPb2xPWf1jS5ns8SD8oO60jN2i67WyU8DC1hsIw9v+ZQXHrxt074aFeM88&#10;nhIajvEQ7/CRyoJ9O6woWVr/67XzhIfCYaWkxdOsaPi5Yl5Qor4aaP+snEwQNubN5OQjhET8oWVx&#10;aDErfWkhiRKDyPG8TPiotkvprX7CFJmnrDAxw5G7onG7vIz9wMAU4mI+zyC8XsfijXlwPIVONCdt&#10;PnZPzLtBwBHSv7XbR8ymL3TcY5NncPNVhBazyBPRPatDA/Dys/aHKZVGy+E+o/az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DKSjEXjAIAAJM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EC29618" w14:textId="3C0D0385" w:rsidR="00244011" w:rsidRPr="00756E21" w:rsidRDefault="004B069B" w:rsidP="00A118D8">
                    <w:pPr>
                      <w:pStyle w:val="Brdtext"/>
                      <w:jc w:val="left"/>
                    </w:pPr>
                    <w:sdt>
                      <w:sdtPr>
                        <w:alias w:val="NummerEtikett"/>
                        <w:tag w:val="NummerEtikett"/>
                        <w:id w:val="-1811320768"/>
                        <w:lock w:val="sdtContentLocked"/>
                        <w:dataBinding w:prefixMappings="xmlns:ns0='http://rkdhs/mallar/lagstiftning/Skr/Skr.xsd'" w:xpath="/ns0:dokumentvärden[1]/ns0:dokumentnummer[1]/@etikett" w:storeItemID="{068625C3-B546-44A5-B525-B7CC092E5AD6}"/>
                        <w:text/>
                      </w:sdtPr>
                      <w:sdtEndPr/>
                      <w:sdtContent>
                        <w:r w:rsidR="00F16E99">
                          <w:t>Skr.</w:t>
                        </w:r>
                      </w:sdtContent>
                    </w:sdt>
                    <w:r w:rsidR="00244011">
                      <w:t xml:space="preserve"> </w:t>
                    </w:r>
                    <w:sdt>
                      <w:sdtPr>
                        <w:alias w:val="Nummer"/>
                        <w:tag w:val="Nummer"/>
                        <w:id w:val="-1490244771"/>
                        <w:lock w:val="sdtContentLocked"/>
                        <w:dataBinding w:prefixMappings="xmlns:ns0='http://rkdhs/mallar/lagstiftning/Skr/Skr.xsd'" w:xpath="/ns0:dokumentvärden[1]/ns0:dokumentnummer[1]" w:storeItemID="{068625C3-B546-44A5-B525-B7CC092E5AD6}"/>
                        <w:text/>
                      </w:sdtPr>
                      <w:sdtEndPr/>
                      <w:sdtContent>
                        <w:r w:rsidR="003F7D18">
                          <w:t>2022/23:22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97C671"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spelling="clean" w:grammar="clean"/>
  <w:attachedTemplate r:id="rId1"/>
  <w:defaultTabStop w:val="1304"/>
  <w:hyphenationZone w:val="425"/>
  <w:evenAndOddHeaders/>
  <w:characterSpacingControl w:val="doNotCompress"/>
  <w:hdrShapeDefaults>
    <o:shapedefaults v:ext="edit" spidmax="73729"/>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B638A"/>
    <w:rsid w:val="000023F8"/>
    <w:rsid w:val="000070E2"/>
    <w:rsid w:val="0000783D"/>
    <w:rsid w:val="000106C3"/>
    <w:rsid w:val="000127FF"/>
    <w:rsid w:val="000140A3"/>
    <w:rsid w:val="000163C7"/>
    <w:rsid w:val="000211BF"/>
    <w:rsid w:val="000221FC"/>
    <w:rsid w:val="00025171"/>
    <w:rsid w:val="000276E3"/>
    <w:rsid w:val="00032E6D"/>
    <w:rsid w:val="00040A0F"/>
    <w:rsid w:val="00043AB1"/>
    <w:rsid w:val="00045966"/>
    <w:rsid w:val="00046417"/>
    <w:rsid w:val="00047664"/>
    <w:rsid w:val="00055486"/>
    <w:rsid w:val="00061989"/>
    <w:rsid w:val="000631A9"/>
    <w:rsid w:val="00067524"/>
    <w:rsid w:val="00070DFE"/>
    <w:rsid w:val="00072689"/>
    <w:rsid w:val="00075F2D"/>
    <w:rsid w:val="000761F8"/>
    <w:rsid w:val="00077276"/>
    <w:rsid w:val="0008203A"/>
    <w:rsid w:val="00085ABB"/>
    <w:rsid w:val="00085AEF"/>
    <w:rsid w:val="00085EFF"/>
    <w:rsid w:val="000879B3"/>
    <w:rsid w:val="0009544E"/>
    <w:rsid w:val="00096CFD"/>
    <w:rsid w:val="000978DE"/>
    <w:rsid w:val="000A1209"/>
    <w:rsid w:val="000A3CC6"/>
    <w:rsid w:val="000A40DD"/>
    <w:rsid w:val="000A6489"/>
    <w:rsid w:val="000A66BE"/>
    <w:rsid w:val="000A6F2D"/>
    <w:rsid w:val="000B3DDA"/>
    <w:rsid w:val="000B7DEE"/>
    <w:rsid w:val="000C0142"/>
    <w:rsid w:val="000C0772"/>
    <w:rsid w:val="000C2DAB"/>
    <w:rsid w:val="000C5CDD"/>
    <w:rsid w:val="000C7233"/>
    <w:rsid w:val="000E67B7"/>
    <w:rsid w:val="000E6A30"/>
    <w:rsid w:val="000E7DA9"/>
    <w:rsid w:val="000F3A85"/>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1F44"/>
    <w:rsid w:val="00185AD6"/>
    <w:rsid w:val="0019074D"/>
    <w:rsid w:val="00194C95"/>
    <w:rsid w:val="00195571"/>
    <w:rsid w:val="001A0FB9"/>
    <w:rsid w:val="001A465E"/>
    <w:rsid w:val="001A4767"/>
    <w:rsid w:val="001A5048"/>
    <w:rsid w:val="001A6FAB"/>
    <w:rsid w:val="001B7CDA"/>
    <w:rsid w:val="001C0D83"/>
    <w:rsid w:val="001C2075"/>
    <w:rsid w:val="001C4647"/>
    <w:rsid w:val="001D0157"/>
    <w:rsid w:val="001D0638"/>
    <w:rsid w:val="001D1007"/>
    <w:rsid w:val="001D3465"/>
    <w:rsid w:val="001D4287"/>
    <w:rsid w:val="001D7D3E"/>
    <w:rsid w:val="001F5CE5"/>
    <w:rsid w:val="001F782A"/>
    <w:rsid w:val="002001F8"/>
    <w:rsid w:val="00200A32"/>
    <w:rsid w:val="00203904"/>
    <w:rsid w:val="00203FAB"/>
    <w:rsid w:val="0020543F"/>
    <w:rsid w:val="00211E15"/>
    <w:rsid w:val="002132D5"/>
    <w:rsid w:val="00233E31"/>
    <w:rsid w:val="00235765"/>
    <w:rsid w:val="00235FB4"/>
    <w:rsid w:val="002367E5"/>
    <w:rsid w:val="002405D8"/>
    <w:rsid w:val="00244011"/>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2F6330"/>
    <w:rsid w:val="003054D0"/>
    <w:rsid w:val="0031012B"/>
    <w:rsid w:val="00312E5A"/>
    <w:rsid w:val="00317CC4"/>
    <w:rsid w:val="00320896"/>
    <w:rsid w:val="00327E6C"/>
    <w:rsid w:val="00332455"/>
    <w:rsid w:val="00332DE2"/>
    <w:rsid w:val="00335AEA"/>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0C75"/>
    <w:rsid w:val="00371D07"/>
    <w:rsid w:val="00376669"/>
    <w:rsid w:val="00381C02"/>
    <w:rsid w:val="0038525D"/>
    <w:rsid w:val="00385C7A"/>
    <w:rsid w:val="0038735C"/>
    <w:rsid w:val="00390A6D"/>
    <w:rsid w:val="00397521"/>
    <w:rsid w:val="003A1544"/>
    <w:rsid w:val="003A7010"/>
    <w:rsid w:val="003B024C"/>
    <w:rsid w:val="003B0EF7"/>
    <w:rsid w:val="003B26C6"/>
    <w:rsid w:val="003B735E"/>
    <w:rsid w:val="003C0194"/>
    <w:rsid w:val="003D02E8"/>
    <w:rsid w:val="003D0E6F"/>
    <w:rsid w:val="003D565A"/>
    <w:rsid w:val="003D6631"/>
    <w:rsid w:val="003D7F00"/>
    <w:rsid w:val="003E1270"/>
    <w:rsid w:val="003E2E9A"/>
    <w:rsid w:val="003E3D11"/>
    <w:rsid w:val="003E4276"/>
    <w:rsid w:val="003F2744"/>
    <w:rsid w:val="003F3D8A"/>
    <w:rsid w:val="003F4295"/>
    <w:rsid w:val="003F6CBA"/>
    <w:rsid w:val="003F7D18"/>
    <w:rsid w:val="00414A77"/>
    <w:rsid w:val="004158C3"/>
    <w:rsid w:val="0042549F"/>
    <w:rsid w:val="0042561B"/>
    <w:rsid w:val="0042584F"/>
    <w:rsid w:val="00432371"/>
    <w:rsid w:val="0043356D"/>
    <w:rsid w:val="00433C61"/>
    <w:rsid w:val="004341FA"/>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35AE"/>
    <w:rsid w:val="00484FCB"/>
    <w:rsid w:val="00487BE9"/>
    <w:rsid w:val="00490ACA"/>
    <w:rsid w:val="004917D3"/>
    <w:rsid w:val="004A03AE"/>
    <w:rsid w:val="004A37FA"/>
    <w:rsid w:val="004A4D23"/>
    <w:rsid w:val="004B069B"/>
    <w:rsid w:val="004B5C2E"/>
    <w:rsid w:val="004B638A"/>
    <w:rsid w:val="004B6A37"/>
    <w:rsid w:val="004B771E"/>
    <w:rsid w:val="004C3AEF"/>
    <w:rsid w:val="004C6EBB"/>
    <w:rsid w:val="004C70F2"/>
    <w:rsid w:val="004D098C"/>
    <w:rsid w:val="004D6D83"/>
    <w:rsid w:val="004D71A3"/>
    <w:rsid w:val="004D7475"/>
    <w:rsid w:val="004D7A3D"/>
    <w:rsid w:val="004E0277"/>
    <w:rsid w:val="004E2431"/>
    <w:rsid w:val="004E62A0"/>
    <w:rsid w:val="004F013F"/>
    <w:rsid w:val="004F29B2"/>
    <w:rsid w:val="004F4804"/>
    <w:rsid w:val="00500B7A"/>
    <w:rsid w:val="0050181A"/>
    <w:rsid w:val="00504ADE"/>
    <w:rsid w:val="00506A6B"/>
    <w:rsid w:val="00506C33"/>
    <w:rsid w:val="0050742E"/>
    <w:rsid w:val="00510DD2"/>
    <w:rsid w:val="005127A1"/>
    <w:rsid w:val="0051351F"/>
    <w:rsid w:val="00513F14"/>
    <w:rsid w:val="00515DC6"/>
    <w:rsid w:val="00515EC7"/>
    <w:rsid w:val="00516E79"/>
    <w:rsid w:val="005311C5"/>
    <w:rsid w:val="00533460"/>
    <w:rsid w:val="0053355B"/>
    <w:rsid w:val="00535212"/>
    <w:rsid w:val="005358B1"/>
    <w:rsid w:val="00536700"/>
    <w:rsid w:val="00537022"/>
    <w:rsid w:val="00537049"/>
    <w:rsid w:val="00537556"/>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0CBE"/>
    <w:rsid w:val="00584FCD"/>
    <w:rsid w:val="005870F4"/>
    <w:rsid w:val="005926A7"/>
    <w:rsid w:val="005A0098"/>
    <w:rsid w:val="005A2C12"/>
    <w:rsid w:val="005A3B52"/>
    <w:rsid w:val="005A3B8A"/>
    <w:rsid w:val="005A56C0"/>
    <w:rsid w:val="005A72C8"/>
    <w:rsid w:val="005A7EB1"/>
    <w:rsid w:val="005B49A2"/>
    <w:rsid w:val="005C0FDC"/>
    <w:rsid w:val="005C11AF"/>
    <w:rsid w:val="005C2E5B"/>
    <w:rsid w:val="005C5DD2"/>
    <w:rsid w:val="005D31A4"/>
    <w:rsid w:val="005D3B15"/>
    <w:rsid w:val="005E1101"/>
    <w:rsid w:val="005E1131"/>
    <w:rsid w:val="005E3665"/>
    <w:rsid w:val="005E3C60"/>
    <w:rsid w:val="005E3C87"/>
    <w:rsid w:val="005E5E8D"/>
    <w:rsid w:val="005E7780"/>
    <w:rsid w:val="005F089D"/>
    <w:rsid w:val="005F121F"/>
    <w:rsid w:val="005F13BA"/>
    <w:rsid w:val="005F2844"/>
    <w:rsid w:val="005F48D9"/>
    <w:rsid w:val="005F4EBB"/>
    <w:rsid w:val="005F6A6D"/>
    <w:rsid w:val="005F7386"/>
    <w:rsid w:val="0060161B"/>
    <w:rsid w:val="00601BA2"/>
    <w:rsid w:val="00602FF7"/>
    <w:rsid w:val="006042E5"/>
    <w:rsid w:val="0060650E"/>
    <w:rsid w:val="006115D2"/>
    <w:rsid w:val="00613168"/>
    <w:rsid w:val="006131BE"/>
    <w:rsid w:val="00617215"/>
    <w:rsid w:val="00617D56"/>
    <w:rsid w:val="00625692"/>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3483"/>
    <w:rsid w:val="006F45C0"/>
    <w:rsid w:val="006F4745"/>
    <w:rsid w:val="006F7B4D"/>
    <w:rsid w:val="007020D6"/>
    <w:rsid w:val="007030C4"/>
    <w:rsid w:val="00705FA5"/>
    <w:rsid w:val="007064DA"/>
    <w:rsid w:val="00712EDD"/>
    <w:rsid w:val="007159FE"/>
    <w:rsid w:val="00717179"/>
    <w:rsid w:val="00735F7E"/>
    <w:rsid w:val="007428B6"/>
    <w:rsid w:val="0074459D"/>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0046"/>
    <w:rsid w:val="00791898"/>
    <w:rsid w:val="007A040D"/>
    <w:rsid w:val="007A0AC8"/>
    <w:rsid w:val="007A2097"/>
    <w:rsid w:val="007A2557"/>
    <w:rsid w:val="007A4089"/>
    <w:rsid w:val="007A4404"/>
    <w:rsid w:val="007A61AC"/>
    <w:rsid w:val="007C1483"/>
    <w:rsid w:val="007C15BE"/>
    <w:rsid w:val="007C4805"/>
    <w:rsid w:val="007C6631"/>
    <w:rsid w:val="007C6E37"/>
    <w:rsid w:val="007D045C"/>
    <w:rsid w:val="007D25ED"/>
    <w:rsid w:val="007E44F8"/>
    <w:rsid w:val="007E4883"/>
    <w:rsid w:val="007E70C6"/>
    <w:rsid w:val="007F5652"/>
    <w:rsid w:val="008054AE"/>
    <w:rsid w:val="00806287"/>
    <w:rsid w:val="00811E52"/>
    <w:rsid w:val="008141FF"/>
    <w:rsid w:val="008156BA"/>
    <w:rsid w:val="0081778B"/>
    <w:rsid w:val="008212D3"/>
    <w:rsid w:val="0082257D"/>
    <w:rsid w:val="00823968"/>
    <w:rsid w:val="00823D29"/>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30CE"/>
    <w:rsid w:val="00884D66"/>
    <w:rsid w:val="008857B8"/>
    <w:rsid w:val="00890F70"/>
    <w:rsid w:val="008937E3"/>
    <w:rsid w:val="00897BD6"/>
    <w:rsid w:val="008A1705"/>
    <w:rsid w:val="008A48C1"/>
    <w:rsid w:val="008B1C1B"/>
    <w:rsid w:val="008B3D60"/>
    <w:rsid w:val="008B48D7"/>
    <w:rsid w:val="008B5B8D"/>
    <w:rsid w:val="008B6943"/>
    <w:rsid w:val="008C3A9A"/>
    <w:rsid w:val="008C6FA5"/>
    <w:rsid w:val="008C728F"/>
    <w:rsid w:val="008D5418"/>
    <w:rsid w:val="008E1047"/>
    <w:rsid w:val="008E3691"/>
    <w:rsid w:val="008E434C"/>
    <w:rsid w:val="008E643A"/>
    <w:rsid w:val="008F0389"/>
    <w:rsid w:val="008F0733"/>
    <w:rsid w:val="008F14C5"/>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47F4"/>
    <w:rsid w:val="00936B1B"/>
    <w:rsid w:val="009415C3"/>
    <w:rsid w:val="00942065"/>
    <w:rsid w:val="0094324D"/>
    <w:rsid w:val="00947731"/>
    <w:rsid w:val="00951955"/>
    <w:rsid w:val="00952E1E"/>
    <w:rsid w:val="00953D04"/>
    <w:rsid w:val="00954388"/>
    <w:rsid w:val="00955249"/>
    <w:rsid w:val="00960FDF"/>
    <w:rsid w:val="00975EA3"/>
    <w:rsid w:val="00980016"/>
    <w:rsid w:val="00981CF6"/>
    <w:rsid w:val="00982741"/>
    <w:rsid w:val="009831A0"/>
    <w:rsid w:val="00985FDE"/>
    <w:rsid w:val="00987008"/>
    <w:rsid w:val="00995011"/>
    <w:rsid w:val="009A4135"/>
    <w:rsid w:val="009A4473"/>
    <w:rsid w:val="009A46D7"/>
    <w:rsid w:val="009A4FDE"/>
    <w:rsid w:val="009A51D0"/>
    <w:rsid w:val="009A7B86"/>
    <w:rsid w:val="009B4C49"/>
    <w:rsid w:val="009B5E15"/>
    <w:rsid w:val="009C0F31"/>
    <w:rsid w:val="009C2B67"/>
    <w:rsid w:val="009C38E8"/>
    <w:rsid w:val="009C47FA"/>
    <w:rsid w:val="009C5051"/>
    <w:rsid w:val="009C52B1"/>
    <w:rsid w:val="009C61A6"/>
    <w:rsid w:val="009C6229"/>
    <w:rsid w:val="009D1AD6"/>
    <w:rsid w:val="009D6A5E"/>
    <w:rsid w:val="009D7B25"/>
    <w:rsid w:val="009D7EF0"/>
    <w:rsid w:val="009F2AC6"/>
    <w:rsid w:val="009F38FB"/>
    <w:rsid w:val="009F55BC"/>
    <w:rsid w:val="00A118D8"/>
    <w:rsid w:val="00A11C77"/>
    <w:rsid w:val="00A13A71"/>
    <w:rsid w:val="00A16183"/>
    <w:rsid w:val="00A177C7"/>
    <w:rsid w:val="00A20FD6"/>
    <w:rsid w:val="00A2108E"/>
    <w:rsid w:val="00A22920"/>
    <w:rsid w:val="00A22B78"/>
    <w:rsid w:val="00A27272"/>
    <w:rsid w:val="00A27492"/>
    <w:rsid w:val="00A27C03"/>
    <w:rsid w:val="00A30AE8"/>
    <w:rsid w:val="00A32406"/>
    <w:rsid w:val="00A32BF1"/>
    <w:rsid w:val="00A40190"/>
    <w:rsid w:val="00A401C4"/>
    <w:rsid w:val="00A4086F"/>
    <w:rsid w:val="00A46AD1"/>
    <w:rsid w:val="00A4740F"/>
    <w:rsid w:val="00A476E3"/>
    <w:rsid w:val="00A51BC6"/>
    <w:rsid w:val="00A538A3"/>
    <w:rsid w:val="00A63FD2"/>
    <w:rsid w:val="00A640C6"/>
    <w:rsid w:val="00A643CF"/>
    <w:rsid w:val="00A7165A"/>
    <w:rsid w:val="00A738F0"/>
    <w:rsid w:val="00A73FCD"/>
    <w:rsid w:val="00A76360"/>
    <w:rsid w:val="00A77512"/>
    <w:rsid w:val="00A80877"/>
    <w:rsid w:val="00A82617"/>
    <w:rsid w:val="00A851EA"/>
    <w:rsid w:val="00A85289"/>
    <w:rsid w:val="00A8548C"/>
    <w:rsid w:val="00A856B5"/>
    <w:rsid w:val="00A858C5"/>
    <w:rsid w:val="00A8707F"/>
    <w:rsid w:val="00A93215"/>
    <w:rsid w:val="00A932B0"/>
    <w:rsid w:val="00A937DF"/>
    <w:rsid w:val="00A94369"/>
    <w:rsid w:val="00A950D5"/>
    <w:rsid w:val="00AA1AF4"/>
    <w:rsid w:val="00AA2A75"/>
    <w:rsid w:val="00AA5DA5"/>
    <w:rsid w:val="00AA69FC"/>
    <w:rsid w:val="00AA74A5"/>
    <w:rsid w:val="00AB35DF"/>
    <w:rsid w:val="00AB67EF"/>
    <w:rsid w:val="00AC0393"/>
    <w:rsid w:val="00AC259F"/>
    <w:rsid w:val="00AC3E3B"/>
    <w:rsid w:val="00AC484C"/>
    <w:rsid w:val="00AC64FC"/>
    <w:rsid w:val="00AD0976"/>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1283E"/>
    <w:rsid w:val="00B21971"/>
    <w:rsid w:val="00B21F89"/>
    <w:rsid w:val="00B22069"/>
    <w:rsid w:val="00B3182B"/>
    <w:rsid w:val="00B31BE4"/>
    <w:rsid w:val="00B32167"/>
    <w:rsid w:val="00B368B5"/>
    <w:rsid w:val="00B36F45"/>
    <w:rsid w:val="00B40CA5"/>
    <w:rsid w:val="00B425C2"/>
    <w:rsid w:val="00B42712"/>
    <w:rsid w:val="00B439B9"/>
    <w:rsid w:val="00B43E6A"/>
    <w:rsid w:val="00B444D4"/>
    <w:rsid w:val="00B500C3"/>
    <w:rsid w:val="00B50A9C"/>
    <w:rsid w:val="00B50C12"/>
    <w:rsid w:val="00B50DBD"/>
    <w:rsid w:val="00B61619"/>
    <w:rsid w:val="00B61F4F"/>
    <w:rsid w:val="00B6470E"/>
    <w:rsid w:val="00B66357"/>
    <w:rsid w:val="00B669F3"/>
    <w:rsid w:val="00B70420"/>
    <w:rsid w:val="00B711B7"/>
    <w:rsid w:val="00B72B1A"/>
    <w:rsid w:val="00B76245"/>
    <w:rsid w:val="00B7625D"/>
    <w:rsid w:val="00B82B71"/>
    <w:rsid w:val="00B849B0"/>
    <w:rsid w:val="00B87498"/>
    <w:rsid w:val="00B92D32"/>
    <w:rsid w:val="00B937F4"/>
    <w:rsid w:val="00B9461D"/>
    <w:rsid w:val="00BA086E"/>
    <w:rsid w:val="00BA6701"/>
    <w:rsid w:val="00BA6DA2"/>
    <w:rsid w:val="00BA760C"/>
    <w:rsid w:val="00BA79AD"/>
    <w:rsid w:val="00BB3F51"/>
    <w:rsid w:val="00BB4010"/>
    <w:rsid w:val="00BC0372"/>
    <w:rsid w:val="00BC06AC"/>
    <w:rsid w:val="00BC2541"/>
    <w:rsid w:val="00BC2840"/>
    <w:rsid w:val="00BC4B2B"/>
    <w:rsid w:val="00BC4EBF"/>
    <w:rsid w:val="00BD0368"/>
    <w:rsid w:val="00BD1624"/>
    <w:rsid w:val="00BD3326"/>
    <w:rsid w:val="00BD6947"/>
    <w:rsid w:val="00BD794E"/>
    <w:rsid w:val="00BE673F"/>
    <w:rsid w:val="00BE67A7"/>
    <w:rsid w:val="00BF40F4"/>
    <w:rsid w:val="00BF449B"/>
    <w:rsid w:val="00BF5F66"/>
    <w:rsid w:val="00C015F7"/>
    <w:rsid w:val="00C026B4"/>
    <w:rsid w:val="00C049A3"/>
    <w:rsid w:val="00C0514A"/>
    <w:rsid w:val="00C05B93"/>
    <w:rsid w:val="00C06FD5"/>
    <w:rsid w:val="00C13B63"/>
    <w:rsid w:val="00C17119"/>
    <w:rsid w:val="00C20A38"/>
    <w:rsid w:val="00C22958"/>
    <w:rsid w:val="00C24325"/>
    <w:rsid w:val="00C24C3D"/>
    <w:rsid w:val="00C250F3"/>
    <w:rsid w:val="00C3241F"/>
    <w:rsid w:val="00C332ED"/>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4120"/>
    <w:rsid w:val="00C95AD1"/>
    <w:rsid w:val="00C97F02"/>
    <w:rsid w:val="00CA161B"/>
    <w:rsid w:val="00CA1B36"/>
    <w:rsid w:val="00CA644F"/>
    <w:rsid w:val="00CA71C5"/>
    <w:rsid w:val="00CB67B4"/>
    <w:rsid w:val="00CC0663"/>
    <w:rsid w:val="00CC3895"/>
    <w:rsid w:val="00CC5DA0"/>
    <w:rsid w:val="00CC7E2B"/>
    <w:rsid w:val="00CD05E5"/>
    <w:rsid w:val="00CD3194"/>
    <w:rsid w:val="00CD41FA"/>
    <w:rsid w:val="00CD766B"/>
    <w:rsid w:val="00CE0113"/>
    <w:rsid w:val="00CE4465"/>
    <w:rsid w:val="00CE501F"/>
    <w:rsid w:val="00CE5186"/>
    <w:rsid w:val="00CE5987"/>
    <w:rsid w:val="00CE5F1A"/>
    <w:rsid w:val="00CF0598"/>
    <w:rsid w:val="00CF1CB5"/>
    <w:rsid w:val="00CF2B9C"/>
    <w:rsid w:val="00CF3242"/>
    <w:rsid w:val="00CF3744"/>
    <w:rsid w:val="00D0200B"/>
    <w:rsid w:val="00D04A06"/>
    <w:rsid w:val="00D04A47"/>
    <w:rsid w:val="00D04EC3"/>
    <w:rsid w:val="00D108B5"/>
    <w:rsid w:val="00D11F07"/>
    <w:rsid w:val="00D143D5"/>
    <w:rsid w:val="00D16A79"/>
    <w:rsid w:val="00D17D22"/>
    <w:rsid w:val="00D332B5"/>
    <w:rsid w:val="00D42F0C"/>
    <w:rsid w:val="00D45DEE"/>
    <w:rsid w:val="00D465BF"/>
    <w:rsid w:val="00D477A5"/>
    <w:rsid w:val="00D50784"/>
    <w:rsid w:val="00D51C77"/>
    <w:rsid w:val="00D51E13"/>
    <w:rsid w:val="00D53197"/>
    <w:rsid w:val="00D66A16"/>
    <w:rsid w:val="00D70AAC"/>
    <w:rsid w:val="00D7423D"/>
    <w:rsid w:val="00D75981"/>
    <w:rsid w:val="00D76584"/>
    <w:rsid w:val="00D7686B"/>
    <w:rsid w:val="00D9256D"/>
    <w:rsid w:val="00D92C98"/>
    <w:rsid w:val="00D9410D"/>
    <w:rsid w:val="00D947BA"/>
    <w:rsid w:val="00DA524D"/>
    <w:rsid w:val="00DA612D"/>
    <w:rsid w:val="00DB3C2B"/>
    <w:rsid w:val="00DB5937"/>
    <w:rsid w:val="00DB62B9"/>
    <w:rsid w:val="00DC55EB"/>
    <w:rsid w:val="00DD1584"/>
    <w:rsid w:val="00DD26CE"/>
    <w:rsid w:val="00DD706C"/>
    <w:rsid w:val="00DD7177"/>
    <w:rsid w:val="00DE38E3"/>
    <w:rsid w:val="00DE4A8A"/>
    <w:rsid w:val="00DE581C"/>
    <w:rsid w:val="00DE62BC"/>
    <w:rsid w:val="00DE6481"/>
    <w:rsid w:val="00DE6CB9"/>
    <w:rsid w:val="00DF20B4"/>
    <w:rsid w:val="00DF5E55"/>
    <w:rsid w:val="00E01018"/>
    <w:rsid w:val="00E0149E"/>
    <w:rsid w:val="00E05B09"/>
    <w:rsid w:val="00E07DD1"/>
    <w:rsid w:val="00E156CF"/>
    <w:rsid w:val="00E169B3"/>
    <w:rsid w:val="00E22AC9"/>
    <w:rsid w:val="00E24CE3"/>
    <w:rsid w:val="00E2570A"/>
    <w:rsid w:val="00E257CC"/>
    <w:rsid w:val="00E2734F"/>
    <w:rsid w:val="00E35ED8"/>
    <w:rsid w:val="00E371B7"/>
    <w:rsid w:val="00E444C3"/>
    <w:rsid w:val="00E46004"/>
    <w:rsid w:val="00E465F6"/>
    <w:rsid w:val="00E52261"/>
    <w:rsid w:val="00E57C43"/>
    <w:rsid w:val="00E672A6"/>
    <w:rsid w:val="00E678BE"/>
    <w:rsid w:val="00E72942"/>
    <w:rsid w:val="00E7671C"/>
    <w:rsid w:val="00E77951"/>
    <w:rsid w:val="00E77BE5"/>
    <w:rsid w:val="00E80DA0"/>
    <w:rsid w:val="00E81F6B"/>
    <w:rsid w:val="00E823D2"/>
    <w:rsid w:val="00E90753"/>
    <w:rsid w:val="00E93706"/>
    <w:rsid w:val="00E97C36"/>
    <w:rsid w:val="00EA1F6C"/>
    <w:rsid w:val="00EA4366"/>
    <w:rsid w:val="00EA7762"/>
    <w:rsid w:val="00EB2528"/>
    <w:rsid w:val="00EC3063"/>
    <w:rsid w:val="00EC442C"/>
    <w:rsid w:val="00ED5748"/>
    <w:rsid w:val="00ED633C"/>
    <w:rsid w:val="00EE1584"/>
    <w:rsid w:val="00EE5DA5"/>
    <w:rsid w:val="00EF34A0"/>
    <w:rsid w:val="00EF37DD"/>
    <w:rsid w:val="00EF392E"/>
    <w:rsid w:val="00EF4F11"/>
    <w:rsid w:val="00EF74DE"/>
    <w:rsid w:val="00EF7D99"/>
    <w:rsid w:val="00F007F3"/>
    <w:rsid w:val="00F00C64"/>
    <w:rsid w:val="00F039B2"/>
    <w:rsid w:val="00F05B4E"/>
    <w:rsid w:val="00F075F1"/>
    <w:rsid w:val="00F10357"/>
    <w:rsid w:val="00F11470"/>
    <w:rsid w:val="00F11605"/>
    <w:rsid w:val="00F12A03"/>
    <w:rsid w:val="00F13B4D"/>
    <w:rsid w:val="00F16A9C"/>
    <w:rsid w:val="00F16E99"/>
    <w:rsid w:val="00F214E2"/>
    <w:rsid w:val="00F2564E"/>
    <w:rsid w:val="00F261C1"/>
    <w:rsid w:val="00F301F8"/>
    <w:rsid w:val="00F31501"/>
    <w:rsid w:val="00F323C1"/>
    <w:rsid w:val="00F44DC6"/>
    <w:rsid w:val="00F50DDC"/>
    <w:rsid w:val="00F615FB"/>
    <w:rsid w:val="00F61871"/>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5330"/>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73729"/>
    <o:shapelayout v:ext="edit">
      <o:idmap v:ext="edit" data="1"/>
    </o:shapelayout>
  </w:shapeDefaults>
  <w:decimalSymbol w:val=","/>
  <w:listSeparator w:val=";"/>
  <w14:docId w14:val="75D1CC00"/>
  <w15:docId w15:val="{247F6ADC-130A-4A96-9B8A-3446A79551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semiHidden/>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semiHidden/>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semiHidden/>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8.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footer" Target="footer8.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ofa/ko/lagstiftning/Skrivelser/Forms/Skr-samling/Skr-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B756EA51BE0D4F658E0C98086D222BAF"/>
        <w:category>
          <w:name w:val="Allmänt"/>
          <w:gallery w:val="placeholder"/>
        </w:category>
        <w:types>
          <w:type w:val="bbPlcHdr"/>
        </w:types>
        <w:behaviors>
          <w:behavior w:val="content"/>
        </w:behaviors>
        <w:guid w:val="{3DAC75A9-3DAE-4EEC-AA7A-C58D93BB7F93}"/>
      </w:docPartPr>
      <w:docPartBody>
        <w:p w:rsidR="002E4D76" w:rsidRDefault="002E4D76" w:rsidP="002E4D76">
          <w:pPr>
            <w:pStyle w:val="B756EA51BE0D4F658E0C98086D222BAF"/>
          </w:pPr>
          <w:r>
            <w:rPr>
              <w:rStyle w:val="Platshllartext"/>
            </w:rPr>
            <w:t>Klicka här för att ange namnunderskrift1</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comments="0" w:formatting="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03289"/>
    <w:rsid w:val="002E4D76"/>
    <w:rsid w:val="00A0328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2E4D76"/>
    <w:rPr>
      <w:color w:val="808080"/>
    </w:rPr>
  </w:style>
  <w:style w:type="paragraph" w:customStyle="1" w:styleId="B756EA51BE0D4F658E0C98086D222BAF">
    <w:name w:val="B756EA51BE0D4F658E0C98086D222BAF"/>
    <w:rsid w:val="002E4D76"/>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dokumentvärden xmlns="http://rkdhs/mallar/lagstiftning/Skr/Skr.xsd">
  <departementsnamn>Konsumentenheten</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Billström, Svantesson, Ankarberg Johansson, Edholm, J Pehrson, Waltersson Grönvall, Jonson, Strömmer, Roswall, Tenje, Slottner, M Persson, Wykman, Malmer Stenegard, Kullgren, Liljestrand, Brandberg,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Stenegard, Kullgren, Liljestrand, Brandberg, Bohlin, Carlson, Pourmokhtari</föredragande>
  <departementsenhet id="Konsumentenheten"/>
  <dokumentnummer etikett="Skr.">2022/23:22</dokumentnummer>
  <titel>Riksrevisionens rapport om Konsumentverkets tillsyn av marknadsföring och avtalsvillkor</titel>
  <template id="16"/>
  <kapitel/>
  <avsnitt/>
  <fastaavsnitt/>
  <bilagor>
    <bilaga bilagenummer="1" bilageetikett="Bilaga"/>
  </bilagor>
</dokumentvärden>
</file>

<file path=customXml/item3.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Konsumentenheten</TermName>
          <TermId xmlns="http://schemas.microsoft.com/office/infopath/2007/PartnerControls">7cd78d8f-fd2a-420e-9f72-84ba8f7b8f24</TermId>
        </TermInfo>
      </Terms>
    </k46d94c0acf84ab9a79866a9d8b1905f>
    <TaxCatchAll xmlns="cc625d36-bb37-4650-91b9-0c96159295ba">
      <Value>111</Value>
    </TaxCatchAll>
    <DirtyMigration xmlns="4e9c2f0c-7bf8-49af-8356-cbf363fc78a7">false</DirtyMigration>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_dlc_DocId xmlns="4f5ca95d-8798-43a8-9b50-3b2f8b9416bf">6VV7YVCVAJZ7-373442560-11149</_dlc_DocId>
    <_dlc_DocIdUrl xmlns="4f5ca95d-8798-43a8-9b50-3b2f8b9416bf">
      <Url>https://dhs.sp.regeringskansliet.se/yta/sb-gransk/_layouts/15/DocIdRedir.aspx?ID=6VV7YVCVAJZ7-373442560-11149</Url>
      <Description>6VV7YVCVAJZ7-373442560-11149</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customXsn xmlns="http://schemas.microsoft.com/office/2006/metadata/customXsn">
  <xsnLocation/>
  <cached>True</cached>
  <openByDefault>False</openByDefault>
  <xsnScope/>
</customXsn>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mso-contentType ?>
<SharedContentType xmlns="Microsoft.SharePoint.Taxonomy.ContentTypeSync" SourceId="d07acfae-4dfa-4949-99a8-259efd31a6ae" ContentTypeId="0x010100BBA312BF02777149882D207184EC35C032" PreviousValue="false"/>
</file>

<file path=customXml/itemProps1.xml><?xml version="1.0" encoding="utf-8"?>
<ds:datastoreItem xmlns:ds="http://schemas.openxmlformats.org/officeDocument/2006/customXml" ds:itemID="{EA22045A-450B-4AB5-8ABC-6E4692422631}">
  <ds:schemaRefs>
    <ds:schemaRef ds:uri="http://schemas.openxmlformats.org/officeDocument/2006/bibliography"/>
  </ds:schemaRefs>
</ds:datastoreItem>
</file>

<file path=customXml/itemProps2.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3.xml><?xml version="1.0" encoding="utf-8"?>
<ds:datastoreItem xmlns:ds="http://schemas.openxmlformats.org/officeDocument/2006/customXml" ds:itemID="{4FE4E39A-2230-4A1A-B4CF-9A2EF436C8F1}">
  <ds:schemaRefs>
    <ds:schemaRef ds:uri="http://schemas.microsoft.com/office/infopath/2007/PartnerControls"/>
    <ds:schemaRef ds:uri="http://schemas.microsoft.com/office/2006/documentManagement/types"/>
    <ds:schemaRef ds:uri="4e9c2f0c-7bf8-49af-8356-cbf363fc78a7"/>
    <ds:schemaRef ds:uri="http://purl.org/dc/elements/1.1/"/>
    <ds:schemaRef ds:uri="http://schemas.microsoft.com/office/2006/metadata/properties"/>
    <ds:schemaRef ds:uri="eec14d05-b663-4c4f-ba9e-f91ce218b26b"/>
    <ds:schemaRef ds:uri="http://schemas.openxmlformats.org/package/2006/metadata/core-properties"/>
    <ds:schemaRef ds:uri="18f3d968-6251-40b0-9f11-012b293496c2"/>
    <ds:schemaRef ds:uri="http://purl.org/dc/terms/"/>
    <ds:schemaRef ds:uri="cc625d36-bb37-4650-91b9-0c96159295ba"/>
    <ds:schemaRef ds:uri="http://www.w3.org/XML/1998/namespace"/>
    <ds:schemaRef ds:uri="http://purl.org/dc/dcmitype/"/>
  </ds:schemaRefs>
</ds:datastoreItem>
</file>

<file path=customXml/itemProps4.xml><?xml version="1.0" encoding="utf-8"?>
<ds:datastoreItem xmlns:ds="http://schemas.openxmlformats.org/officeDocument/2006/customXml" ds:itemID="{F27C95AC-F721-4649-838E-86848A4FAA61}">
  <ds:schemaRefs>
    <ds:schemaRef ds:uri="http://schemas.microsoft.com/sharepoint/v3/contenttype/forms"/>
  </ds:schemaRefs>
</ds:datastoreItem>
</file>

<file path=customXml/itemProps5.xml><?xml version="1.0" encoding="utf-8"?>
<ds:datastoreItem xmlns:ds="http://schemas.openxmlformats.org/officeDocument/2006/customXml" ds:itemID="{06C1049D-E799-47F8-BE2D-40A1C9EA7705}"/>
</file>

<file path=customXml/itemProps6.xml><?xml version="1.0" encoding="utf-8"?>
<ds:datastoreItem xmlns:ds="http://schemas.openxmlformats.org/officeDocument/2006/customXml" ds:itemID="{04CC9417-CD6B-4D7F-AA36-631459E8B18A}">
  <ds:schemaRefs>
    <ds:schemaRef ds:uri="http://schemas.microsoft.com/office/2006/metadata/customXsn"/>
  </ds:schemaRefs>
</ds:datastoreItem>
</file>

<file path=customXml/itemProps7.xml><?xml version="1.0" encoding="utf-8"?>
<ds:datastoreItem xmlns:ds="http://schemas.openxmlformats.org/officeDocument/2006/customXml" ds:itemID="{3434EBA8-F008-49B0-88C4-BFE78446F23B}">
  <ds:schemaRefs>
    <ds:schemaRef ds:uri="http://schemas.microsoft.com/sharepoint/events"/>
  </ds:schemaRefs>
</ds:datastoreItem>
</file>

<file path=customXml/itemProps8.xml><?xml version="1.0" encoding="utf-8"?>
<ds:datastoreItem xmlns:ds="http://schemas.openxmlformats.org/officeDocument/2006/customXml" ds:itemID="{57193418-F897-4194-92C1-0B57E71FB304}"/>
</file>

<file path=docProps/app.xml><?xml version="1.0" encoding="utf-8"?>
<Properties xmlns="http://schemas.openxmlformats.org/officeDocument/2006/extended-properties" xmlns:vt="http://schemas.openxmlformats.org/officeDocument/2006/docPropsVTypes">
  <Template>Skr-samling</Template>
  <TotalTime>0</TotalTime>
  <Pages>79</Pages>
  <Words>1030</Words>
  <Characters>5464</Characters>
  <Application>Microsoft Office Word</Application>
  <DocSecurity>0</DocSecurity>
  <Lines>45</Lines>
  <Paragraphs>12</Paragraphs>
  <ScaleCrop>false</ScaleCrop>
  <HeadingPairs>
    <vt:vector size="2" baseType="variant">
      <vt:variant>
        <vt:lpstr>Rubrik</vt:lpstr>
      </vt:variant>
      <vt:variant>
        <vt:i4>1</vt:i4>
      </vt:variant>
    </vt:vector>
  </HeadingPairs>
  <TitlesOfParts>
    <vt:vector size="1" baseType="lpstr">
      <vt:lpstr>Riksrevisionens rapport om Konsumentverkets tillsyn av marknadsföring och avtalsvillkor</vt:lpstr>
    </vt:vector>
  </TitlesOfParts>
  <Company>Regeringskansliet</Company>
  <LinksUpToDate>false</LinksUpToDate>
  <CharactersWithSpaces>6482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Riksrevisionens rapport om Konsumentverkets tillsyn av marknadsföring och avtalsvillkor</dc:title>
  <dc:creator>Linda Utterberg</dc:creator>
  <dc:description/>
  <cp:lastModifiedBy>Anneli Johansson</cp:lastModifiedBy>
  <cp:revision>2</cp:revision>
  <cp:lastPrinted>2022-11-24T10:43:00Z</cp:lastPrinted>
  <dcterms:created xsi:type="dcterms:W3CDTF">2022-11-24T11:35:00Z</dcterms:created>
  <dcterms:modified xsi:type="dcterms:W3CDTF">2022-11-24T11:35:00Z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bf102050-fc0f-40f9-ae35-e339ff4c78d3</vt:lpwstr>
  </property>
  <property fmtid="{D5CDD505-2E9C-101B-9397-08002B2CF9AE}" pid="4" name="Organisation">
    <vt:lpwstr>111;#Konsumentenheten|7cd78d8f-fd2a-420e-9f72-84ba8f7b8f24</vt:lpwstr>
  </property>
  <property fmtid="{D5CDD505-2E9C-101B-9397-08002B2CF9AE}" pid="5" name="ActivityCategory">
    <vt:lpwstr/>
  </property>
  <property fmtid="{D5CDD505-2E9C-101B-9397-08002B2CF9AE}" pid="6" name="c9cd366cc722410295b9eacffbd73909">
    <vt:lpwstr/>
  </property>
</Properties>
</file>