
<file path=[Content_Types].xml><?xml version="1.0" encoding="utf-8"?>
<Types xmlns="http://schemas.openxmlformats.org/package/2006/content-types">
  <Default Extension="emf" ContentType="image/x-emf"/>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header19.xml" ContentType="application/vnd.openxmlformats-officedocument.wordprocessingml.header+xml"/>
  <Override PartName="/word/header20.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1.xml" ContentType="application/vnd.openxmlformats-officedocument.wordprocessingml.header+xml"/>
  <Override PartName="/word/footer24.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4.xml" ContentType="application/vnd.openxmlformats-officedocument.wordprocessingml.header+xml"/>
  <Override PartName="/word/footer27.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7.xml" ContentType="application/vnd.openxmlformats-officedocument.wordprocessingml.header+xml"/>
  <Override PartName="/word/footer30.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0.xml" ContentType="application/vnd.openxmlformats-officedocument.wordprocessingml.header+xml"/>
  <Override PartName="/word/footer33.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5.xml" ContentType="application/vnd.openxmlformats-officedocument.wordprocessingml.header+xml"/>
  <Override PartName="/word/footer39.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8.xml" ContentType="application/vnd.openxmlformats-officedocument.wordprocessingml.header+xml"/>
  <Override PartName="/word/footer42.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1.xml" ContentType="application/vnd.openxmlformats-officedocument.wordprocessingml.header+xml"/>
  <Override PartName="/word/footer4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76BCAD1" w14:textId="77777777" w:rsidR="00744B3A" w:rsidRDefault="00871CEB" w:rsidP="00333C9D">
      <w:pPr>
        <w:pStyle w:val="Prophuvudrubrik"/>
      </w:pPr>
      <w:sdt>
        <w:sdtPr>
          <w:alias w:val="Publikation"/>
          <w:tag w:val="Publikation"/>
          <w:id w:val="577641782"/>
          <w:lock w:val="contentLocked"/>
          <w:text/>
        </w:sdtPr>
        <w:sdtEndPr/>
        <w:sdtContent>
          <w:r w:rsidR="00744B3A">
            <w:t>Regeringens skrivelse</w:t>
          </w:r>
        </w:sdtContent>
      </w:sdt>
      <w:r w:rsidR="00744B3A">
        <w:rPr>
          <w:noProof/>
          <w:lang w:eastAsia="sv-SE"/>
        </w:rPr>
        <mc:AlternateContent>
          <mc:Choice Requires="wps">
            <w:drawing>
              <wp:anchor distT="0" distB="0" distL="114300" distR="114300" simplePos="0" relativeHeight="251657216" behindDoc="1" locked="0" layoutInCell="1" allowOverlap="1" wp14:anchorId="7619257B" wp14:editId="3DBFD71F">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1AB72AE3" w14:textId="77777777" w:rsidR="00744B3A" w:rsidRPr="00811BB8" w:rsidRDefault="00744B3A" w:rsidP="00F572D9">
                                <w:pPr>
                                  <w:pStyle w:val="Brdtext"/>
                                </w:pPr>
                                <w:r>
                                  <w:rPr>
                                    <w:noProof/>
                                    <w:lang w:eastAsia="sv-SE"/>
                                  </w:rPr>
                                  <w:drawing>
                                    <wp:inline distT="0" distB="0" distL="0" distR="0" wp14:anchorId="7FF5089F" wp14:editId="7658CADF">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619257B"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1AB72AE3" w14:textId="77777777" w:rsidR="00744B3A" w:rsidRPr="00811BB8" w:rsidRDefault="00744B3A" w:rsidP="00F572D9">
                          <w:pPr>
                            <w:pStyle w:val="Brdtext"/>
                          </w:pPr>
                          <w:r>
                            <w:rPr>
                              <w:noProof/>
                              <w:lang w:eastAsia="sv-SE"/>
                            </w:rPr>
                            <w:drawing>
                              <wp:inline distT="0" distB="0" distL="0" distR="0" wp14:anchorId="7FF5089F" wp14:editId="7658CADF">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0D508CDE" w14:textId="4C41287E" w:rsidR="00744B3A" w:rsidRDefault="00F134AC" w:rsidP="00333C9D">
          <w:pPr>
            <w:pStyle w:val="Prophuvudrubrik"/>
          </w:pPr>
          <w:r>
            <w:t>2021/22:114</w:t>
          </w:r>
        </w:p>
      </w:sdtContent>
    </w:sdt>
    <w:p w14:paraId="6638EB6D" w14:textId="77777777" w:rsidR="00744B3A" w:rsidRPr="00D01F17" w:rsidRDefault="00744B3A"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027352" w14:paraId="6CA386CE" w14:textId="77777777">
        <w:tc>
          <w:tcPr>
            <w:tcW w:w="5834" w:type="dxa"/>
            <w:tcMar>
              <w:left w:w="0" w:type="dxa"/>
            </w:tcMar>
          </w:tcPr>
          <w:p w14:paraId="30AC9914" w14:textId="77DE34EC" w:rsidR="00744B3A" w:rsidRDefault="006A715B" w:rsidP="00333C9D">
            <w:pPr>
              <w:pStyle w:val="Proprubrik"/>
              <w:spacing w:after="20"/>
            </w:pPr>
            <w:r>
              <w:t xml:space="preserve">Strategisk exportkontroll 2021 </w:t>
            </w:r>
            <w:r w:rsidR="004D4FC8">
              <w:t>–</w:t>
            </w:r>
            <w:r>
              <w:t xml:space="preserve"> krigsmateriel och produkter med dubbla användningsområden</w:t>
            </w:r>
          </w:p>
        </w:tc>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68795DFE" w14:textId="0B320D76" w:rsidR="00744B3A" w:rsidRDefault="00DA4BD2" w:rsidP="00333C9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1317CF4A" w14:textId="43295AA3" w:rsidR="00744B3A" w:rsidRPr="00141F91" w:rsidRDefault="00DA4BD2" w:rsidP="00333C9D">
                <w:pPr>
                  <w:pStyle w:val="Proprubrik"/>
                  <w:rPr>
                    <w:szCs w:val="26"/>
                  </w:rPr>
                </w:pPr>
                <w:r>
                  <w:rPr>
                    <w:szCs w:val="26"/>
                  </w:rPr>
                  <w:t>2021/22:114</w:t>
                </w:r>
              </w:p>
            </w:sdtContent>
          </w:sdt>
        </w:tc>
      </w:tr>
    </w:tbl>
    <w:p w14:paraId="7DBB1E87" w14:textId="77777777" w:rsidR="00744B3A" w:rsidRDefault="00744B3A" w:rsidP="00333C9D">
      <w:pPr>
        <w:pStyle w:val="Brdtext"/>
        <w:spacing w:before="60"/>
      </w:pPr>
    </w:p>
    <w:p w14:paraId="0E8F2F69" w14:textId="7DA26A5A" w:rsidR="00744B3A" w:rsidRDefault="00744B3A" w:rsidP="00333C9D">
      <w:pPr>
        <w:pStyle w:val="Brdtext"/>
      </w:pPr>
      <w:r>
        <w:t>Regeringen överlämnar denna skrivelse till riksdagen.</w:t>
      </w:r>
    </w:p>
    <w:p w14:paraId="261A871E" w14:textId="77777777" w:rsidR="00744B3A" w:rsidRDefault="00744B3A" w:rsidP="00333C9D">
      <w:pPr>
        <w:pStyle w:val="Brdtext"/>
      </w:pPr>
    </w:p>
    <w:p w14:paraId="62BE57AC" w14:textId="5B46DC43" w:rsidR="00744B3A" w:rsidRDefault="00744B3A" w:rsidP="00333C9D">
      <w:pPr>
        <w:pStyle w:val="Brdtext"/>
      </w:pPr>
      <w:r>
        <w:t xml:space="preserve">Stockholm </w:t>
      </w:r>
      <w:sdt>
        <w:sdtPr>
          <w:alias w:val="Datum"/>
          <w:tag w:val="Datum"/>
          <w:id w:val="750776800"/>
          <w:date w:fullDate="2022-04-07T00:00:00Z">
            <w:dateFormat w:val="'den' d MMMM yyyy"/>
            <w:lid w:val="sv-SE"/>
            <w:storeMappedDataAs w:val="dateTime"/>
            <w:calendar w:val="gregorian"/>
          </w:date>
        </w:sdtPr>
        <w:sdtEndPr/>
        <w:sdtContent>
          <w:r w:rsidR="00553265">
            <w:t>den 7 april 2022</w:t>
          </w:r>
        </w:sdtContent>
      </w:sdt>
    </w:p>
    <w:p w14:paraId="3B365027" w14:textId="77777777" w:rsidR="00744B3A" w:rsidRDefault="00744B3A" w:rsidP="00333C9D">
      <w:pPr>
        <w:pStyle w:val="Brdtextmedindrag"/>
      </w:pPr>
    </w:p>
    <w:sdt>
      <w:sdtPr>
        <w:alias w:val="Namnunderskrift1"/>
        <w:tag w:val="Namnunderskrift1"/>
        <w:id w:val="146416067"/>
        <w:dataBinding w:prefixMappings="xmlns:ns0='http://rkdhs/mallar/lagstiftning/Skr/Skr.xsd'" w:xpath="/ns0:dokumentvärden[1]/ns0:namnunderskrift1[1]" w:storeItemID="{00000000-0000-0000-0000-000000000000}"/>
        <w:text/>
      </w:sdtPr>
      <w:sdtEndPr/>
      <w:sdtContent>
        <w:p w14:paraId="2DADCCDF" w14:textId="618A96B2" w:rsidR="00744B3A" w:rsidRDefault="00C77397" w:rsidP="00333C9D">
          <w:pPr>
            <w:pStyle w:val="Propnamnunderskrift1"/>
          </w:pPr>
          <w:r>
            <w:t>Magdalena Andersson</w:t>
          </w:r>
        </w:p>
      </w:sdtContent>
    </w:sdt>
    <w:p w14:paraId="7F9965A5" w14:textId="6A252F45" w:rsidR="00744B3A" w:rsidRDefault="00744B3A" w:rsidP="00333C9D">
      <w:pPr>
        <w:pStyle w:val="Propnamnunderskrift2"/>
        <w:tabs>
          <w:tab w:val="clear" w:pos="2693"/>
          <w:tab w:val="clear" w:pos="7474"/>
          <w:tab w:val="left" w:pos="2126"/>
        </w:tabs>
      </w:pPr>
      <w:r>
        <w:tab/>
      </w:r>
      <w:sdt>
        <w:sdtPr>
          <w:alias w:val="Namnunderskrift2"/>
          <w:tag w:val="Namnunderskrift2"/>
          <w:id w:val="-873931827"/>
          <w:placeholder>
            <w:docPart w:val="BA92D9E0C40E425D9865F090BB5C73DD"/>
          </w:placeholder>
          <w:text/>
        </w:sdtPr>
        <w:sdtEndPr/>
        <w:sdtContent>
          <w:r w:rsidR="00E059A5">
            <w:t>Anders Ygeman</w:t>
          </w:r>
        </w:sdtContent>
      </w:sdt>
    </w:p>
    <w:p w14:paraId="3ADD5497" w14:textId="0DD59F3E" w:rsidR="00744B3A" w:rsidRPr="008C3EC0" w:rsidRDefault="00744B3A"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4D4FC8">
            <w:rPr>
              <w:i w:val="0"/>
            </w:rPr>
            <w:t>Utrikesdepartementet</w:t>
          </w:r>
        </w:sdtContent>
      </w:sdt>
      <w:r w:rsidRPr="008C3EC0">
        <w:rPr>
          <w:i w:val="0"/>
          <w:iCs w:val="0"/>
        </w:rPr>
        <w:t>)</w:t>
      </w:r>
    </w:p>
    <w:p w14:paraId="58030330" w14:textId="77777777" w:rsidR="00744B3A" w:rsidRDefault="00744B3A" w:rsidP="00333C9D">
      <w:pPr>
        <w:pStyle w:val="Proprubrik"/>
        <w:spacing w:before="80" w:after="400"/>
      </w:pPr>
      <w:r>
        <w:t>Skrivelsens huvudsakliga innehåll</w:t>
      </w:r>
    </w:p>
    <w:p w14:paraId="069E3C95" w14:textId="126B17CB" w:rsidR="00744B3A" w:rsidRDefault="005649DD" w:rsidP="00333C9D">
      <w:pPr>
        <w:pStyle w:val="Brdtext"/>
      </w:pPr>
      <w:r w:rsidRPr="005649DD">
        <w:t>I skrivelsen redogör regeringen för den svenska exportkontrollpolitiken i fråga om krigsmateriel och produkter med dubbla användningsområden under 202</w:t>
      </w:r>
      <w:r w:rsidR="0087422B">
        <w:t>1</w:t>
      </w:r>
      <w:r w:rsidRPr="005649DD">
        <w:t xml:space="preserve">. Skrivelsen innehåller också en redovisning av den export som har förekommit under året. Dessutom beskrivs samarbetet inom </w:t>
      </w:r>
      <w:r w:rsidR="00CA748B">
        <w:t>Europeiska unionen (EU)</w:t>
      </w:r>
      <w:r w:rsidR="00CA748B" w:rsidRPr="005649DD">
        <w:t xml:space="preserve"> </w:t>
      </w:r>
      <w:r w:rsidRPr="005649DD">
        <w:t>och i andra internationella forum i frågor som rör strategisk exportkontroll av såväl krigsmateriel som produkter med dubbla användningsområden.</w:t>
      </w:r>
    </w:p>
    <w:p w14:paraId="7F86C211" w14:textId="77777777" w:rsidR="00744B3A" w:rsidRPr="008F2013" w:rsidRDefault="00744B3A" w:rsidP="00362009">
      <w:pPr>
        <w:pStyle w:val="Innehllsfrteckning"/>
        <w:pageBreakBefore/>
        <w:rPr>
          <w:sz w:val="30"/>
          <w:szCs w:val="30"/>
        </w:rPr>
      </w:pPr>
      <w:r>
        <w:rPr>
          <w:rFonts w:eastAsiaTheme="minorHAnsi"/>
        </w:rPr>
        <w:lastRenderedPageBreak/>
        <w:t>Innehållsförteckning</w:t>
      </w:r>
    </w:p>
    <w:p w14:paraId="0CCE6EAA" w14:textId="4A037175" w:rsidR="009C0B02" w:rsidRDefault="00744B3A">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99363716" w:history="1">
        <w:r w:rsidR="009C0B02" w:rsidRPr="005E2AA1">
          <w:rPr>
            <w:rStyle w:val="Hyperlnk"/>
          </w:rPr>
          <w:t>1</w:t>
        </w:r>
        <w:r w:rsidR="009C0B02">
          <w:rPr>
            <w:rFonts w:asciiTheme="minorHAnsi" w:eastAsiaTheme="minorEastAsia" w:hAnsiTheme="minorHAnsi"/>
            <w:sz w:val="22"/>
            <w:lang w:eastAsia="sv-SE"/>
          </w:rPr>
          <w:tab/>
        </w:r>
        <w:r w:rsidR="009C0B02" w:rsidRPr="005E2AA1">
          <w:rPr>
            <w:rStyle w:val="Hyperlnk"/>
          </w:rPr>
          <w:t>Regeringens skrivelse om strategisk exportkontroll</w:t>
        </w:r>
        <w:r w:rsidR="009C0B02">
          <w:rPr>
            <w:webHidden/>
          </w:rPr>
          <w:tab/>
        </w:r>
        <w:r w:rsidR="009C0B02">
          <w:rPr>
            <w:webHidden/>
          </w:rPr>
          <w:fldChar w:fldCharType="begin"/>
        </w:r>
        <w:r w:rsidR="009C0B02">
          <w:rPr>
            <w:webHidden/>
          </w:rPr>
          <w:instrText xml:space="preserve"> PAGEREF _Toc99363716 \h </w:instrText>
        </w:r>
        <w:r w:rsidR="009C0B02">
          <w:rPr>
            <w:webHidden/>
          </w:rPr>
        </w:r>
        <w:r w:rsidR="009C0B02">
          <w:rPr>
            <w:webHidden/>
          </w:rPr>
          <w:fldChar w:fldCharType="separate"/>
        </w:r>
        <w:r w:rsidR="008740F8">
          <w:rPr>
            <w:webHidden/>
          </w:rPr>
          <w:t>3</w:t>
        </w:r>
        <w:r w:rsidR="009C0B02">
          <w:rPr>
            <w:webHidden/>
          </w:rPr>
          <w:fldChar w:fldCharType="end"/>
        </w:r>
      </w:hyperlink>
    </w:p>
    <w:p w14:paraId="6678173E" w14:textId="6472267F" w:rsidR="009C0B02" w:rsidRDefault="00871CEB">
      <w:pPr>
        <w:pStyle w:val="Innehll1"/>
        <w:rPr>
          <w:rFonts w:asciiTheme="minorHAnsi" w:eastAsiaTheme="minorEastAsia" w:hAnsiTheme="minorHAnsi"/>
          <w:sz w:val="22"/>
          <w:lang w:eastAsia="sv-SE"/>
        </w:rPr>
      </w:pPr>
      <w:hyperlink w:anchor="_Toc99363717" w:history="1">
        <w:r w:rsidR="009C0B02" w:rsidRPr="005E2AA1">
          <w:rPr>
            <w:rStyle w:val="Hyperlnk"/>
          </w:rPr>
          <w:t>2</w:t>
        </w:r>
        <w:r w:rsidR="009C0B02">
          <w:rPr>
            <w:rFonts w:asciiTheme="minorHAnsi" w:eastAsiaTheme="minorEastAsia" w:hAnsiTheme="minorHAnsi"/>
            <w:sz w:val="22"/>
            <w:lang w:eastAsia="sv-SE"/>
          </w:rPr>
          <w:tab/>
        </w:r>
        <w:r w:rsidR="009C0B02" w:rsidRPr="005E2AA1">
          <w:rPr>
            <w:rStyle w:val="Hyperlnk"/>
          </w:rPr>
          <w:t>Krigsmateriel</w:t>
        </w:r>
        <w:r w:rsidR="009C0B02">
          <w:rPr>
            <w:webHidden/>
          </w:rPr>
          <w:tab/>
        </w:r>
        <w:r w:rsidR="009C0B02">
          <w:rPr>
            <w:webHidden/>
          </w:rPr>
          <w:fldChar w:fldCharType="begin"/>
        </w:r>
        <w:r w:rsidR="009C0B02">
          <w:rPr>
            <w:webHidden/>
          </w:rPr>
          <w:instrText xml:space="preserve"> PAGEREF _Toc99363717 \h </w:instrText>
        </w:r>
        <w:r w:rsidR="009C0B02">
          <w:rPr>
            <w:webHidden/>
          </w:rPr>
        </w:r>
        <w:r w:rsidR="009C0B02">
          <w:rPr>
            <w:webHidden/>
          </w:rPr>
          <w:fldChar w:fldCharType="separate"/>
        </w:r>
        <w:r w:rsidR="008740F8">
          <w:rPr>
            <w:webHidden/>
          </w:rPr>
          <w:t>6</w:t>
        </w:r>
        <w:r w:rsidR="009C0B02">
          <w:rPr>
            <w:webHidden/>
          </w:rPr>
          <w:fldChar w:fldCharType="end"/>
        </w:r>
      </w:hyperlink>
    </w:p>
    <w:p w14:paraId="28209B2A" w14:textId="02B61DD7" w:rsidR="009C0B02" w:rsidRDefault="00871CEB">
      <w:pPr>
        <w:pStyle w:val="Innehll2"/>
        <w:rPr>
          <w:rFonts w:asciiTheme="minorHAnsi" w:eastAsiaTheme="minorEastAsia" w:hAnsiTheme="minorHAnsi" w:cstheme="minorBidi"/>
          <w:sz w:val="22"/>
          <w:szCs w:val="22"/>
          <w:lang w:eastAsia="sv-SE"/>
        </w:rPr>
      </w:pPr>
      <w:hyperlink w:anchor="_Toc99363718" w:history="1">
        <w:r w:rsidR="009C0B02" w:rsidRPr="005E2AA1">
          <w:rPr>
            <w:rStyle w:val="Hyperlnk"/>
            <w:rFonts w:eastAsiaTheme="majorEastAsia"/>
          </w:rPr>
          <w:t>2.1</w:t>
        </w:r>
        <w:r w:rsidR="009C0B02">
          <w:rPr>
            <w:rFonts w:asciiTheme="minorHAnsi" w:eastAsiaTheme="minorEastAsia" w:hAnsiTheme="minorHAnsi" w:cstheme="minorBidi"/>
            <w:sz w:val="22"/>
            <w:szCs w:val="22"/>
            <w:lang w:eastAsia="sv-SE"/>
          </w:rPr>
          <w:tab/>
        </w:r>
        <w:r w:rsidR="009C0B02" w:rsidRPr="005E2AA1">
          <w:rPr>
            <w:rStyle w:val="Hyperlnk"/>
            <w:rFonts w:eastAsiaTheme="majorEastAsia"/>
          </w:rPr>
          <w:t>Bakgrund och regelverk</w:t>
        </w:r>
        <w:r w:rsidR="009C0B02">
          <w:rPr>
            <w:webHidden/>
          </w:rPr>
          <w:tab/>
        </w:r>
        <w:r w:rsidR="009C0B02">
          <w:rPr>
            <w:webHidden/>
          </w:rPr>
          <w:fldChar w:fldCharType="begin"/>
        </w:r>
        <w:r w:rsidR="009C0B02">
          <w:rPr>
            <w:webHidden/>
          </w:rPr>
          <w:instrText xml:space="preserve"> PAGEREF _Toc99363718 \h </w:instrText>
        </w:r>
        <w:r w:rsidR="009C0B02">
          <w:rPr>
            <w:webHidden/>
          </w:rPr>
        </w:r>
        <w:r w:rsidR="009C0B02">
          <w:rPr>
            <w:webHidden/>
          </w:rPr>
          <w:fldChar w:fldCharType="separate"/>
        </w:r>
        <w:r w:rsidR="008740F8">
          <w:rPr>
            <w:webHidden/>
          </w:rPr>
          <w:t>6</w:t>
        </w:r>
        <w:r w:rsidR="009C0B02">
          <w:rPr>
            <w:webHidden/>
          </w:rPr>
          <w:fldChar w:fldCharType="end"/>
        </w:r>
      </w:hyperlink>
    </w:p>
    <w:p w14:paraId="05ED547B" w14:textId="4255131A" w:rsidR="009C0B02" w:rsidRDefault="00871CEB">
      <w:pPr>
        <w:pStyle w:val="Innehll2"/>
        <w:rPr>
          <w:rFonts w:asciiTheme="minorHAnsi" w:eastAsiaTheme="minorEastAsia" w:hAnsiTheme="minorHAnsi" w:cstheme="minorBidi"/>
          <w:sz w:val="22"/>
          <w:szCs w:val="22"/>
          <w:lang w:eastAsia="sv-SE"/>
        </w:rPr>
      </w:pPr>
      <w:hyperlink w:anchor="_Toc99363719" w:history="1">
        <w:r w:rsidR="009C0B02" w:rsidRPr="005E2AA1">
          <w:rPr>
            <w:rStyle w:val="Hyperlnk"/>
            <w:rFonts w:eastAsiaTheme="majorEastAsia"/>
          </w:rPr>
          <w:t>2.2</w:t>
        </w:r>
        <w:r w:rsidR="009C0B02">
          <w:rPr>
            <w:rFonts w:asciiTheme="minorHAnsi" w:eastAsiaTheme="minorEastAsia" w:hAnsiTheme="minorHAnsi" w:cstheme="minorBidi"/>
            <w:sz w:val="22"/>
            <w:szCs w:val="22"/>
            <w:lang w:eastAsia="sv-SE"/>
          </w:rPr>
          <w:tab/>
        </w:r>
        <w:r w:rsidR="009C0B02" w:rsidRPr="005E2AA1">
          <w:rPr>
            <w:rStyle w:val="Hyperlnk"/>
            <w:rFonts w:eastAsiaTheme="majorEastAsia"/>
          </w:rPr>
          <w:t>Försvarsexportens roll ur ett säkerhetspolitiskt perspektiv</w:t>
        </w:r>
        <w:r w:rsidR="009C0B02">
          <w:rPr>
            <w:webHidden/>
          </w:rPr>
          <w:tab/>
        </w:r>
        <w:r w:rsidR="009C0B02">
          <w:rPr>
            <w:webHidden/>
          </w:rPr>
          <w:fldChar w:fldCharType="begin"/>
        </w:r>
        <w:r w:rsidR="009C0B02">
          <w:rPr>
            <w:webHidden/>
          </w:rPr>
          <w:instrText xml:space="preserve"> PAGEREF _Toc99363719 \h </w:instrText>
        </w:r>
        <w:r w:rsidR="009C0B02">
          <w:rPr>
            <w:webHidden/>
          </w:rPr>
        </w:r>
        <w:r w:rsidR="009C0B02">
          <w:rPr>
            <w:webHidden/>
          </w:rPr>
          <w:fldChar w:fldCharType="separate"/>
        </w:r>
        <w:r w:rsidR="008740F8">
          <w:rPr>
            <w:webHidden/>
          </w:rPr>
          <w:t>10</w:t>
        </w:r>
        <w:r w:rsidR="009C0B02">
          <w:rPr>
            <w:webHidden/>
          </w:rPr>
          <w:fldChar w:fldCharType="end"/>
        </w:r>
      </w:hyperlink>
    </w:p>
    <w:p w14:paraId="7CCEAB53" w14:textId="32E2518B" w:rsidR="009C0B02" w:rsidRDefault="00871CEB">
      <w:pPr>
        <w:pStyle w:val="Innehll2"/>
        <w:rPr>
          <w:rFonts w:asciiTheme="minorHAnsi" w:eastAsiaTheme="minorEastAsia" w:hAnsiTheme="minorHAnsi" w:cstheme="minorBidi"/>
          <w:sz w:val="22"/>
          <w:szCs w:val="22"/>
          <w:lang w:eastAsia="sv-SE"/>
        </w:rPr>
      </w:pPr>
      <w:hyperlink w:anchor="_Toc99363720" w:history="1">
        <w:r w:rsidR="009C0B02" w:rsidRPr="005E2AA1">
          <w:rPr>
            <w:rStyle w:val="Hyperlnk"/>
            <w:rFonts w:eastAsiaTheme="majorEastAsia"/>
          </w:rPr>
          <w:t>2.3</w:t>
        </w:r>
        <w:r w:rsidR="009C0B02">
          <w:rPr>
            <w:rFonts w:asciiTheme="minorHAnsi" w:eastAsiaTheme="minorEastAsia" w:hAnsiTheme="minorHAnsi" w:cstheme="minorBidi"/>
            <w:sz w:val="22"/>
            <w:szCs w:val="22"/>
            <w:lang w:eastAsia="sv-SE"/>
          </w:rPr>
          <w:tab/>
        </w:r>
        <w:r w:rsidR="009C0B02" w:rsidRPr="005E2AA1">
          <w:rPr>
            <w:rStyle w:val="Hyperlnk"/>
            <w:rFonts w:eastAsiaTheme="majorEastAsia"/>
          </w:rPr>
          <w:t>Samarbetet inom EU om exportkontroll av krigsmateriel</w:t>
        </w:r>
        <w:r w:rsidR="009C0B02">
          <w:rPr>
            <w:webHidden/>
          </w:rPr>
          <w:tab/>
        </w:r>
        <w:r w:rsidR="009C0B02">
          <w:rPr>
            <w:webHidden/>
          </w:rPr>
          <w:fldChar w:fldCharType="begin"/>
        </w:r>
        <w:r w:rsidR="009C0B02">
          <w:rPr>
            <w:webHidden/>
          </w:rPr>
          <w:instrText xml:space="preserve"> PAGEREF _Toc99363720 \h </w:instrText>
        </w:r>
        <w:r w:rsidR="009C0B02">
          <w:rPr>
            <w:webHidden/>
          </w:rPr>
        </w:r>
        <w:r w:rsidR="009C0B02">
          <w:rPr>
            <w:webHidden/>
          </w:rPr>
          <w:fldChar w:fldCharType="separate"/>
        </w:r>
        <w:r w:rsidR="008740F8">
          <w:rPr>
            <w:webHidden/>
          </w:rPr>
          <w:t>13</w:t>
        </w:r>
        <w:r w:rsidR="009C0B02">
          <w:rPr>
            <w:webHidden/>
          </w:rPr>
          <w:fldChar w:fldCharType="end"/>
        </w:r>
      </w:hyperlink>
    </w:p>
    <w:p w14:paraId="1F8F9BA5" w14:textId="156E8623" w:rsidR="009C0B02" w:rsidRDefault="00871CEB">
      <w:pPr>
        <w:pStyle w:val="Innehll2"/>
        <w:rPr>
          <w:rFonts w:asciiTheme="minorHAnsi" w:eastAsiaTheme="minorEastAsia" w:hAnsiTheme="minorHAnsi" w:cstheme="minorBidi"/>
          <w:sz w:val="22"/>
          <w:szCs w:val="22"/>
          <w:lang w:eastAsia="sv-SE"/>
        </w:rPr>
      </w:pPr>
      <w:hyperlink w:anchor="_Toc99363721" w:history="1">
        <w:r w:rsidR="009C0B02" w:rsidRPr="005E2AA1">
          <w:rPr>
            <w:rStyle w:val="Hyperlnk"/>
            <w:rFonts w:eastAsiaTheme="majorEastAsia"/>
          </w:rPr>
          <w:t>2.4</w:t>
        </w:r>
        <w:r w:rsidR="009C0B02">
          <w:rPr>
            <w:rFonts w:asciiTheme="minorHAnsi" w:eastAsiaTheme="minorEastAsia" w:hAnsiTheme="minorHAnsi" w:cstheme="minorBidi"/>
            <w:sz w:val="22"/>
            <w:szCs w:val="22"/>
            <w:lang w:eastAsia="sv-SE"/>
          </w:rPr>
          <w:tab/>
        </w:r>
        <w:r w:rsidR="009C0B02" w:rsidRPr="005E2AA1">
          <w:rPr>
            <w:rStyle w:val="Hyperlnk"/>
            <w:rFonts w:eastAsiaTheme="majorEastAsia"/>
          </w:rPr>
          <w:t>Övrigt internationellt samarbete om exportkontroll av krigsmateriel</w:t>
        </w:r>
        <w:r w:rsidR="009C0B02">
          <w:rPr>
            <w:webHidden/>
          </w:rPr>
          <w:tab/>
        </w:r>
        <w:r w:rsidR="009C0B02">
          <w:rPr>
            <w:webHidden/>
          </w:rPr>
          <w:fldChar w:fldCharType="begin"/>
        </w:r>
        <w:r w:rsidR="009C0B02">
          <w:rPr>
            <w:webHidden/>
          </w:rPr>
          <w:instrText xml:space="preserve"> PAGEREF _Toc99363721 \h </w:instrText>
        </w:r>
        <w:r w:rsidR="009C0B02">
          <w:rPr>
            <w:webHidden/>
          </w:rPr>
        </w:r>
        <w:r w:rsidR="009C0B02">
          <w:rPr>
            <w:webHidden/>
          </w:rPr>
          <w:fldChar w:fldCharType="separate"/>
        </w:r>
        <w:r w:rsidR="008740F8">
          <w:rPr>
            <w:webHidden/>
          </w:rPr>
          <w:t>18</w:t>
        </w:r>
        <w:r w:rsidR="009C0B02">
          <w:rPr>
            <w:webHidden/>
          </w:rPr>
          <w:fldChar w:fldCharType="end"/>
        </w:r>
      </w:hyperlink>
    </w:p>
    <w:p w14:paraId="6352D298" w14:textId="62FE04F2" w:rsidR="009C0B02" w:rsidRDefault="00871CEB">
      <w:pPr>
        <w:pStyle w:val="Innehll1"/>
        <w:rPr>
          <w:rFonts w:asciiTheme="minorHAnsi" w:eastAsiaTheme="minorEastAsia" w:hAnsiTheme="minorHAnsi"/>
          <w:sz w:val="22"/>
          <w:lang w:eastAsia="sv-SE"/>
        </w:rPr>
      </w:pPr>
      <w:hyperlink w:anchor="_Toc99363722" w:history="1">
        <w:r w:rsidR="009C0B02" w:rsidRPr="005E2AA1">
          <w:rPr>
            <w:rStyle w:val="Hyperlnk"/>
          </w:rPr>
          <w:t>3</w:t>
        </w:r>
        <w:r w:rsidR="009C0B02">
          <w:rPr>
            <w:rFonts w:asciiTheme="minorHAnsi" w:eastAsiaTheme="minorEastAsia" w:hAnsiTheme="minorHAnsi"/>
            <w:sz w:val="22"/>
            <w:lang w:eastAsia="sv-SE"/>
          </w:rPr>
          <w:tab/>
        </w:r>
        <w:r w:rsidR="009C0B02" w:rsidRPr="005E2AA1">
          <w:rPr>
            <w:rStyle w:val="Hyperlnk"/>
          </w:rPr>
          <w:t>Produkter med dubbla användningsområden</w:t>
        </w:r>
        <w:r w:rsidR="009C0B02">
          <w:rPr>
            <w:webHidden/>
          </w:rPr>
          <w:tab/>
        </w:r>
        <w:r w:rsidR="009C0B02">
          <w:rPr>
            <w:webHidden/>
          </w:rPr>
          <w:fldChar w:fldCharType="begin"/>
        </w:r>
        <w:r w:rsidR="009C0B02">
          <w:rPr>
            <w:webHidden/>
          </w:rPr>
          <w:instrText xml:space="preserve"> PAGEREF _Toc99363722 \h </w:instrText>
        </w:r>
        <w:r w:rsidR="009C0B02">
          <w:rPr>
            <w:webHidden/>
          </w:rPr>
        </w:r>
        <w:r w:rsidR="009C0B02">
          <w:rPr>
            <w:webHidden/>
          </w:rPr>
          <w:fldChar w:fldCharType="separate"/>
        </w:r>
        <w:r w:rsidR="008740F8">
          <w:rPr>
            <w:webHidden/>
          </w:rPr>
          <w:t>21</w:t>
        </w:r>
        <w:r w:rsidR="009C0B02">
          <w:rPr>
            <w:webHidden/>
          </w:rPr>
          <w:fldChar w:fldCharType="end"/>
        </w:r>
      </w:hyperlink>
    </w:p>
    <w:p w14:paraId="7B660042" w14:textId="314A2C59" w:rsidR="009C0B02" w:rsidRDefault="00871CEB">
      <w:pPr>
        <w:pStyle w:val="Innehll2"/>
        <w:rPr>
          <w:rFonts w:asciiTheme="minorHAnsi" w:eastAsiaTheme="minorEastAsia" w:hAnsiTheme="minorHAnsi" w:cstheme="minorBidi"/>
          <w:sz w:val="22"/>
          <w:szCs w:val="22"/>
          <w:lang w:eastAsia="sv-SE"/>
        </w:rPr>
      </w:pPr>
      <w:hyperlink w:anchor="_Toc99363723" w:history="1">
        <w:r w:rsidR="009C0B02" w:rsidRPr="005E2AA1">
          <w:rPr>
            <w:rStyle w:val="Hyperlnk"/>
            <w:rFonts w:eastAsiaTheme="majorEastAsia"/>
          </w:rPr>
          <w:t>3.1</w:t>
        </w:r>
        <w:r w:rsidR="009C0B02">
          <w:rPr>
            <w:rFonts w:asciiTheme="minorHAnsi" w:eastAsiaTheme="minorEastAsia" w:hAnsiTheme="minorHAnsi" w:cstheme="minorBidi"/>
            <w:sz w:val="22"/>
            <w:szCs w:val="22"/>
            <w:lang w:eastAsia="sv-SE"/>
          </w:rPr>
          <w:tab/>
        </w:r>
        <w:r w:rsidR="009C0B02" w:rsidRPr="005E2AA1">
          <w:rPr>
            <w:rStyle w:val="Hyperlnk"/>
            <w:rFonts w:eastAsiaTheme="majorEastAsia"/>
          </w:rPr>
          <w:t>Bakgrund och definitioner</w:t>
        </w:r>
        <w:r w:rsidR="009C0B02">
          <w:rPr>
            <w:webHidden/>
          </w:rPr>
          <w:tab/>
        </w:r>
        <w:r w:rsidR="009C0B02">
          <w:rPr>
            <w:webHidden/>
          </w:rPr>
          <w:fldChar w:fldCharType="begin"/>
        </w:r>
        <w:r w:rsidR="009C0B02">
          <w:rPr>
            <w:webHidden/>
          </w:rPr>
          <w:instrText xml:space="preserve"> PAGEREF _Toc99363723 \h </w:instrText>
        </w:r>
        <w:r w:rsidR="009C0B02">
          <w:rPr>
            <w:webHidden/>
          </w:rPr>
        </w:r>
        <w:r w:rsidR="009C0B02">
          <w:rPr>
            <w:webHidden/>
          </w:rPr>
          <w:fldChar w:fldCharType="separate"/>
        </w:r>
        <w:r w:rsidR="008740F8">
          <w:rPr>
            <w:webHidden/>
          </w:rPr>
          <w:t>21</w:t>
        </w:r>
        <w:r w:rsidR="009C0B02">
          <w:rPr>
            <w:webHidden/>
          </w:rPr>
          <w:fldChar w:fldCharType="end"/>
        </w:r>
      </w:hyperlink>
    </w:p>
    <w:p w14:paraId="1324EB86" w14:textId="70E5F3F9" w:rsidR="009C0B02" w:rsidRDefault="00871CEB">
      <w:pPr>
        <w:pStyle w:val="Innehll2"/>
        <w:rPr>
          <w:rFonts w:asciiTheme="minorHAnsi" w:eastAsiaTheme="minorEastAsia" w:hAnsiTheme="minorHAnsi" w:cstheme="minorBidi"/>
          <w:sz w:val="22"/>
          <w:szCs w:val="22"/>
          <w:lang w:eastAsia="sv-SE"/>
        </w:rPr>
      </w:pPr>
      <w:hyperlink w:anchor="_Toc99363724" w:history="1">
        <w:r w:rsidR="009C0B02" w:rsidRPr="005E2AA1">
          <w:rPr>
            <w:rStyle w:val="Hyperlnk"/>
            <w:rFonts w:eastAsiaTheme="majorEastAsia"/>
          </w:rPr>
          <w:t>3.2</w:t>
        </w:r>
        <w:r w:rsidR="009C0B02">
          <w:rPr>
            <w:rFonts w:asciiTheme="minorHAnsi" w:eastAsiaTheme="minorEastAsia" w:hAnsiTheme="minorHAnsi" w:cstheme="minorBidi"/>
            <w:sz w:val="22"/>
            <w:szCs w:val="22"/>
            <w:lang w:eastAsia="sv-SE"/>
          </w:rPr>
          <w:tab/>
        </w:r>
        <w:r w:rsidR="009C0B02" w:rsidRPr="005E2AA1">
          <w:rPr>
            <w:rStyle w:val="Hyperlnk"/>
            <w:rFonts w:eastAsiaTheme="majorEastAsia"/>
          </w:rPr>
          <w:t>Reglering av produkter med dubbla användningsområden</w:t>
        </w:r>
        <w:r w:rsidR="009C0B02">
          <w:rPr>
            <w:webHidden/>
          </w:rPr>
          <w:tab/>
        </w:r>
        <w:r w:rsidR="009C0B02">
          <w:rPr>
            <w:webHidden/>
          </w:rPr>
          <w:fldChar w:fldCharType="begin"/>
        </w:r>
        <w:r w:rsidR="009C0B02">
          <w:rPr>
            <w:webHidden/>
          </w:rPr>
          <w:instrText xml:space="preserve"> PAGEREF _Toc99363724 \h </w:instrText>
        </w:r>
        <w:r w:rsidR="009C0B02">
          <w:rPr>
            <w:webHidden/>
          </w:rPr>
        </w:r>
        <w:r w:rsidR="009C0B02">
          <w:rPr>
            <w:webHidden/>
          </w:rPr>
          <w:fldChar w:fldCharType="separate"/>
        </w:r>
        <w:r w:rsidR="008740F8">
          <w:rPr>
            <w:webHidden/>
          </w:rPr>
          <w:t>23</w:t>
        </w:r>
        <w:r w:rsidR="009C0B02">
          <w:rPr>
            <w:webHidden/>
          </w:rPr>
          <w:fldChar w:fldCharType="end"/>
        </w:r>
      </w:hyperlink>
    </w:p>
    <w:p w14:paraId="0A6C3DCA" w14:textId="5EC80754" w:rsidR="009C0B02" w:rsidRDefault="00871CEB">
      <w:pPr>
        <w:pStyle w:val="Innehll2"/>
        <w:rPr>
          <w:rFonts w:asciiTheme="minorHAnsi" w:eastAsiaTheme="minorEastAsia" w:hAnsiTheme="minorHAnsi" w:cstheme="minorBidi"/>
          <w:sz w:val="22"/>
          <w:szCs w:val="22"/>
          <w:lang w:eastAsia="sv-SE"/>
        </w:rPr>
      </w:pPr>
      <w:hyperlink w:anchor="_Toc99363725" w:history="1">
        <w:r w:rsidR="009C0B02" w:rsidRPr="005E2AA1">
          <w:rPr>
            <w:rStyle w:val="Hyperlnk"/>
            <w:rFonts w:eastAsiaTheme="majorEastAsia"/>
          </w:rPr>
          <w:t>3.3</w:t>
        </w:r>
        <w:r w:rsidR="009C0B02">
          <w:rPr>
            <w:rFonts w:asciiTheme="minorHAnsi" w:eastAsiaTheme="minorEastAsia" w:hAnsiTheme="minorHAnsi" w:cstheme="minorBidi"/>
            <w:sz w:val="22"/>
            <w:szCs w:val="22"/>
            <w:lang w:eastAsia="sv-SE"/>
          </w:rPr>
          <w:tab/>
        </w:r>
        <w:r w:rsidR="009C0B02" w:rsidRPr="005E2AA1">
          <w:rPr>
            <w:rStyle w:val="Hyperlnk"/>
            <w:rFonts w:eastAsiaTheme="majorEastAsia"/>
          </w:rPr>
          <w:t>Samarbete inom de internationella exportkontrollregimerna</w:t>
        </w:r>
        <w:r w:rsidR="009C0B02">
          <w:rPr>
            <w:webHidden/>
          </w:rPr>
          <w:tab/>
        </w:r>
        <w:r w:rsidR="009C0B02">
          <w:rPr>
            <w:webHidden/>
          </w:rPr>
          <w:fldChar w:fldCharType="begin"/>
        </w:r>
        <w:r w:rsidR="009C0B02">
          <w:rPr>
            <w:webHidden/>
          </w:rPr>
          <w:instrText xml:space="preserve"> PAGEREF _Toc99363725 \h </w:instrText>
        </w:r>
        <w:r w:rsidR="009C0B02">
          <w:rPr>
            <w:webHidden/>
          </w:rPr>
        </w:r>
        <w:r w:rsidR="009C0B02">
          <w:rPr>
            <w:webHidden/>
          </w:rPr>
          <w:fldChar w:fldCharType="separate"/>
        </w:r>
        <w:r w:rsidR="008740F8">
          <w:rPr>
            <w:webHidden/>
          </w:rPr>
          <w:t>25</w:t>
        </w:r>
        <w:r w:rsidR="009C0B02">
          <w:rPr>
            <w:webHidden/>
          </w:rPr>
          <w:fldChar w:fldCharType="end"/>
        </w:r>
      </w:hyperlink>
    </w:p>
    <w:p w14:paraId="758B1425" w14:textId="4092EA1B" w:rsidR="009C0B02" w:rsidRDefault="00871CEB">
      <w:pPr>
        <w:pStyle w:val="Innehll2"/>
        <w:rPr>
          <w:rFonts w:asciiTheme="minorHAnsi" w:eastAsiaTheme="minorEastAsia" w:hAnsiTheme="minorHAnsi" w:cstheme="minorBidi"/>
          <w:sz w:val="22"/>
          <w:szCs w:val="22"/>
          <w:lang w:eastAsia="sv-SE"/>
        </w:rPr>
      </w:pPr>
      <w:hyperlink w:anchor="_Toc99363726" w:history="1">
        <w:r w:rsidR="009C0B02" w:rsidRPr="005E2AA1">
          <w:rPr>
            <w:rStyle w:val="Hyperlnk"/>
            <w:rFonts w:eastAsiaTheme="majorEastAsia"/>
          </w:rPr>
          <w:t>3.4</w:t>
        </w:r>
        <w:r w:rsidR="009C0B02">
          <w:rPr>
            <w:rFonts w:asciiTheme="minorHAnsi" w:eastAsiaTheme="minorEastAsia" w:hAnsiTheme="minorHAnsi" w:cstheme="minorBidi"/>
            <w:sz w:val="22"/>
            <w:szCs w:val="22"/>
            <w:lang w:eastAsia="sv-SE"/>
          </w:rPr>
          <w:tab/>
        </w:r>
        <w:r w:rsidR="009C0B02" w:rsidRPr="005E2AA1">
          <w:rPr>
            <w:rStyle w:val="Hyperlnk"/>
            <w:rFonts w:eastAsiaTheme="majorEastAsia"/>
          </w:rPr>
          <w:t>Samarbetet inom EU om produkter med dubbla användningsområden</w:t>
        </w:r>
        <w:r w:rsidR="009C0B02">
          <w:rPr>
            <w:webHidden/>
          </w:rPr>
          <w:tab/>
        </w:r>
        <w:r w:rsidR="009C0B02">
          <w:rPr>
            <w:webHidden/>
          </w:rPr>
          <w:fldChar w:fldCharType="begin"/>
        </w:r>
        <w:r w:rsidR="009C0B02">
          <w:rPr>
            <w:webHidden/>
          </w:rPr>
          <w:instrText xml:space="preserve"> PAGEREF _Toc99363726 \h </w:instrText>
        </w:r>
        <w:r w:rsidR="009C0B02">
          <w:rPr>
            <w:webHidden/>
          </w:rPr>
        </w:r>
        <w:r w:rsidR="009C0B02">
          <w:rPr>
            <w:webHidden/>
          </w:rPr>
          <w:fldChar w:fldCharType="separate"/>
        </w:r>
        <w:r w:rsidR="008740F8">
          <w:rPr>
            <w:webHidden/>
          </w:rPr>
          <w:t>29</w:t>
        </w:r>
        <w:r w:rsidR="009C0B02">
          <w:rPr>
            <w:webHidden/>
          </w:rPr>
          <w:fldChar w:fldCharType="end"/>
        </w:r>
      </w:hyperlink>
    </w:p>
    <w:p w14:paraId="7390BE42" w14:textId="164B0211" w:rsidR="009C0B02" w:rsidRDefault="00871CEB">
      <w:pPr>
        <w:pStyle w:val="Innehll2"/>
        <w:rPr>
          <w:rFonts w:asciiTheme="minorHAnsi" w:eastAsiaTheme="minorEastAsia" w:hAnsiTheme="minorHAnsi" w:cstheme="minorBidi"/>
          <w:sz w:val="22"/>
          <w:szCs w:val="22"/>
          <w:lang w:eastAsia="sv-SE"/>
        </w:rPr>
      </w:pPr>
      <w:hyperlink w:anchor="_Toc99363727" w:history="1">
        <w:r w:rsidR="009C0B02" w:rsidRPr="005E2AA1">
          <w:rPr>
            <w:rStyle w:val="Hyperlnk"/>
            <w:rFonts w:eastAsiaTheme="majorEastAsia"/>
          </w:rPr>
          <w:t>3.5</w:t>
        </w:r>
        <w:r w:rsidR="009C0B02">
          <w:rPr>
            <w:rFonts w:asciiTheme="minorHAnsi" w:eastAsiaTheme="minorEastAsia" w:hAnsiTheme="minorHAnsi" w:cstheme="minorBidi"/>
            <w:sz w:val="22"/>
            <w:szCs w:val="22"/>
            <w:lang w:eastAsia="sv-SE"/>
          </w:rPr>
          <w:tab/>
        </w:r>
        <w:r w:rsidR="009C0B02" w:rsidRPr="005E2AA1">
          <w:rPr>
            <w:rStyle w:val="Hyperlnk"/>
            <w:rFonts w:eastAsiaTheme="majorEastAsia"/>
          </w:rPr>
          <w:t>FN:s säkerhetsråds resolution 1540 och initiativet om säkerhet mot spridning av massförstörelsevapen</w:t>
        </w:r>
        <w:r w:rsidR="009C0B02">
          <w:rPr>
            <w:webHidden/>
          </w:rPr>
          <w:tab/>
        </w:r>
        <w:r w:rsidR="009C0B02">
          <w:rPr>
            <w:webHidden/>
          </w:rPr>
          <w:fldChar w:fldCharType="begin"/>
        </w:r>
        <w:r w:rsidR="009C0B02">
          <w:rPr>
            <w:webHidden/>
          </w:rPr>
          <w:instrText xml:space="preserve"> PAGEREF _Toc99363727 \h </w:instrText>
        </w:r>
        <w:r w:rsidR="009C0B02">
          <w:rPr>
            <w:webHidden/>
          </w:rPr>
        </w:r>
        <w:r w:rsidR="009C0B02">
          <w:rPr>
            <w:webHidden/>
          </w:rPr>
          <w:fldChar w:fldCharType="separate"/>
        </w:r>
        <w:r w:rsidR="008740F8">
          <w:rPr>
            <w:webHidden/>
          </w:rPr>
          <w:t>31</w:t>
        </w:r>
        <w:r w:rsidR="009C0B02">
          <w:rPr>
            <w:webHidden/>
          </w:rPr>
          <w:fldChar w:fldCharType="end"/>
        </w:r>
      </w:hyperlink>
    </w:p>
    <w:p w14:paraId="12DFDCB2" w14:textId="4E076C40" w:rsidR="009C0B02" w:rsidRDefault="00871CEB">
      <w:pPr>
        <w:pStyle w:val="Innehll1"/>
        <w:rPr>
          <w:rFonts w:asciiTheme="minorHAnsi" w:eastAsiaTheme="minorEastAsia" w:hAnsiTheme="minorHAnsi"/>
          <w:sz w:val="22"/>
          <w:lang w:eastAsia="sv-SE"/>
        </w:rPr>
      </w:pPr>
      <w:hyperlink w:anchor="_Toc99363728" w:history="1">
        <w:r w:rsidR="009C0B02" w:rsidRPr="005E2AA1">
          <w:rPr>
            <w:rStyle w:val="Hyperlnk"/>
          </w:rPr>
          <w:t>4</w:t>
        </w:r>
        <w:r w:rsidR="009C0B02">
          <w:rPr>
            <w:rFonts w:asciiTheme="minorHAnsi" w:eastAsiaTheme="minorEastAsia" w:hAnsiTheme="minorHAnsi"/>
            <w:sz w:val="22"/>
            <w:lang w:eastAsia="sv-SE"/>
          </w:rPr>
          <w:tab/>
        </w:r>
        <w:r w:rsidR="009C0B02" w:rsidRPr="005E2AA1">
          <w:rPr>
            <w:rStyle w:val="Hyperlnk"/>
          </w:rPr>
          <w:t>Ansvariga myndigheter</w:t>
        </w:r>
        <w:r w:rsidR="009C0B02">
          <w:rPr>
            <w:webHidden/>
          </w:rPr>
          <w:tab/>
        </w:r>
        <w:r w:rsidR="009C0B02">
          <w:rPr>
            <w:webHidden/>
          </w:rPr>
          <w:fldChar w:fldCharType="begin"/>
        </w:r>
        <w:r w:rsidR="009C0B02">
          <w:rPr>
            <w:webHidden/>
          </w:rPr>
          <w:instrText xml:space="preserve"> PAGEREF _Toc99363728 \h </w:instrText>
        </w:r>
        <w:r w:rsidR="009C0B02">
          <w:rPr>
            <w:webHidden/>
          </w:rPr>
        </w:r>
        <w:r w:rsidR="009C0B02">
          <w:rPr>
            <w:webHidden/>
          </w:rPr>
          <w:fldChar w:fldCharType="separate"/>
        </w:r>
        <w:r w:rsidR="008740F8">
          <w:rPr>
            <w:webHidden/>
          </w:rPr>
          <w:t>31</w:t>
        </w:r>
        <w:r w:rsidR="009C0B02">
          <w:rPr>
            <w:webHidden/>
          </w:rPr>
          <w:fldChar w:fldCharType="end"/>
        </w:r>
      </w:hyperlink>
    </w:p>
    <w:p w14:paraId="31224FBD" w14:textId="2A335B24" w:rsidR="009C0B02" w:rsidRDefault="00871CEB">
      <w:pPr>
        <w:pStyle w:val="Innehll2"/>
        <w:rPr>
          <w:rFonts w:asciiTheme="minorHAnsi" w:eastAsiaTheme="minorEastAsia" w:hAnsiTheme="minorHAnsi" w:cstheme="minorBidi"/>
          <w:sz w:val="22"/>
          <w:szCs w:val="22"/>
          <w:lang w:eastAsia="sv-SE"/>
        </w:rPr>
      </w:pPr>
      <w:hyperlink w:anchor="_Toc99363729" w:history="1">
        <w:r w:rsidR="009C0B02" w:rsidRPr="005E2AA1">
          <w:rPr>
            <w:rStyle w:val="Hyperlnk"/>
            <w:rFonts w:eastAsiaTheme="majorEastAsia"/>
          </w:rPr>
          <w:t>4.1</w:t>
        </w:r>
        <w:r w:rsidR="009C0B02">
          <w:rPr>
            <w:rFonts w:asciiTheme="minorHAnsi" w:eastAsiaTheme="minorEastAsia" w:hAnsiTheme="minorHAnsi" w:cstheme="minorBidi"/>
            <w:sz w:val="22"/>
            <w:szCs w:val="22"/>
            <w:lang w:eastAsia="sv-SE"/>
          </w:rPr>
          <w:tab/>
        </w:r>
        <w:r w:rsidR="009C0B02" w:rsidRPr="005E2AA1">
          <w:rPr>
            <w:rStyle w:val="Hyperlnk"/>
            <w:rFonts w:eastAsiaTheme="majorEastAsia"/>
          </w:rPr>
          <w:t>Inspektionen för strategiska produkter</w:t>
        </w:r>
        <w:r w:rsidR="009C0B02">
          <w:rPr>
            <w:webHidden/>
          </w:rPr>
          <w:tab/>
        </w:r>
        <w:r w:rsidR="009C0B02">
          <w:rPr>
            <w:webHidden/>
          </w:rPr>
          <w:fldChar w:fldCharType="begin"/>
        </w:r>
        <w:r w:rsidR="009C0B02">
          <w:rPr>
            <w:webHidden/>
          </w:rPr>
          <w:instrText xml:space="preserve"> PAGEREF _Toc99363729 \h </w:instrText>
        </w:r>
        <w:r w:rsidR="009C0B02">
          <w:rPr>
            <w:webHidden/>
          </w:rPr>
        </w:r>
        <w:r w:rsidR="009C0B02">
          <w:rPr>
            <w:webHidden/>
          </w:rPr>
          <w:fldChar w:fldCharType="separate"/>
        </w:r>
        <w:r w:rsidR="008740F8">
          <w:rPr>
            <w:webHidden/>
          </w:rPr>
          <w:t>31</w:t>
        </w:r>
        <w:r w:rsidR="009C0B02">
          <w:rPr>
            <w:webHidden/>
          </w:rPr>
          <w:fldChar w:fldCharType="end"/>
        </w:r>
      </w:hyperlink>
    </w:p>
    <w:p w14:paraId="0C59CC8C" w14:textId="6076F156" w:rsidR="009C0B02" w:rsidRDefault="00871CEB">
      <w:pPr>
        <w:pStyle w:val="Innehll2"/>
        <w:rPr>
          <w:rFonts w:asciiTheme="minorHAnsi" w:eastAsiaTheme="minorEastAsia" w:hAnsiTheme="minorHAnsi" w:cstheme="minorBidi"/>
          <w:sz w:val="22"/>
          <w:szCs w:val="22"/>
          <w:lang w:eastAsia="sv-SE"/>
        </w:rPr>
      </w:pPr>
      <w:hyperlink w:anchor="_Toc99363730" w:history="1">
        <w:r w:rsidR="009C0B02" w:rsidRPr="005E2AA1">
          <w:rPr>
            <w:rStyle w:val="Hyperlnk"/>
            <w:rFonts w:eastAsiaTheme="majorEastAsia"/>
          </w:rPr>
          <w:t>4.2</w:t>
        </w:r>
        <w:r w:rsidR="009C0B02">
          <w:rPr>
            <w:rFonts w:asciiTheme="minorHAnsi" w:eastAsiaTheme="minorEastAsia" w:hAnsiTheme="minorHAnsi" w:cstheme="minorBidi"/>
            <w:sz w:val="22"/>
            <w:szCs w:val="22"/>
            <w:lang w:eastAsia="sv-SE"/>
          </w:rPr>
          <w:tab/>
        </w:r>
        <w:r w:rsidR="009C0B02" w:rsidRPr="005E2AA1">
          <w:rPr>
            <w:rStyle w:val="Hyperlnk"/>
            <w:rFonts w:eastAsiaTheme="majorEastAsia"/>
          </w:rPr>
          <w:t>Strålsäkerhetsmyndigheten</w:t>
        </w:r>
        <w:r w:rsidR="009C0B02">
          <w:rPr>
            <w:webHidden/>
          </w:rPr>
          <w:tab/>
        </w:r>
        <w:r w:rsidR="009C0B02">
          <w:rPr>
            <w:webHidden/>
          </w:rPr>
          <w:fldChar w:fldCharType="begin"/>
        </w:r>
        <w:r w:rsidR="009C0B02">
          <w:rPr>
            <w:webHidden/>
          </w:rPr>
          <w:instrText xml:space="preserve"> PAGEREF _Toc99363730 \h </w:instrText>
        </w:r>
        <w:r w:rsidR="009C0B02">
          <w:rPr>
            <w:webHidden/>
          </w:rPr>
        </w:r>
        <w:r w:rsidR="009C0B02">
          <w:rPr>
            <w:webHidden/>
          </w:rPr>
          <w:fldChar w:fldCharType="separate"/>
        </w:r>
        <w:r w:rsidR="008740F8">
          <w:rPr>
            <w:webHidden/>
          </w:rPr>
          <w:t>36</w:t>
        </w:r>
        <w:r w:rsidR="009C0B02">
          <w:rPr>
            <w:webHidden/>
          </w:rPr>
          <w:fldChar w:fldCharType="end"/>
        </w:r>
      </w:hyperlink>
    </w:p>
    <w:p w14:paraId="6C08C3E4" w14:textId="318D9B2D" w:rsidR="009C0B02" w:rsidRDefault="00871CEB">
      <w:pPr>
        <w:pStyle w:val="Innehll1"/>
        <w:rPr>
          <w:rFonts w:asciiTheme="minorHAnsi" w:eastAsiaTheme="minorEastAsia" w:hAnsiTheme="minorHAnsi"/>
          <w:sz w:val="22"/>
          <w:lang w:eastAsia="sv-SE"/>
        </w:rPr>
      </w:pPr>
      <w:hyperlink w:anchor="_Toc99363731" w:history="1">
        <w:r w:rsidR="009C0B02" w:rsidRPr="005E2AA1">
          <w:rPr>
            <w:rStyle w:val="Hyperlnk"/>
          </w:rPr>
          <w:t>5</w:t>
        </w:r>
        <w:r w:rsidR="009C0B02">
          <w:rPr>
            <w:rFonts w:asciiTheme="minorHAnsi" w:eastAsiaTheme="minorEastAsia" w:hAnsiTheme="minorHAnsi"/>
            <w:sz w:val="22"/>
            <w:lang w:eastAsia="sv-SE"/>
          </w:rPr>
          <w:tab/>
        </w:r>
        <w:r w:rsidR="009C0B02" w:rsidRPr="005E2AA1">
          <w:rPr>
            <w:rStyle w:val="Hyperlnk"/>
          </w:rPr>
          <w:t>Statistikredovisning</w:t>
        </w:r>
        <w:r w:rsidR="009C0B02">
          <w:rPr>
            <w:webHidden/>
          </w:rPr>
          <w:tab/>
        </w:r>
        <w:r w:rsidR="009C0B02">
          <w:rPr>
            <w:webHidden/>
          </w:rPr>
          <w:fldChar w:fldCharType="begin"/>
        </w:r>
        <w:r w:rsidR="009C0B02">
          <w:rPr>
            <w:webHidden/>
          </w:rPr>
          <w:instrText xml:space="preserve"> PAGEREF _Toc99363731 \h </w:instrText>
        </w:r>
        <w:r w:rsidR="009C0B02">
          <w:rPr>
            <w:webHidden/>
          </w:rPr>
        </w:r>
        <w:r w:rsidR="009C0B02">
          <w:rPr>
            <w:webHidden/>
          </w:rPr>
          <w:fldChar w:fldCharType="separate"/>
        </w:r>
        <w:r w:rsidR="008740F8">
          <w:rPr>
            <w:webHidden/>
          </w:rPr>
          <w:t>38</w:t>
        </w:r>
        <w:r w:rsidR="009C0B02">
          <w:rPr>
            <w:webHidden/>
          </w:rPr>
          <w:fldChar w:fldCharType="end"/>
        </w:r>
      </w:hyperlink>
    </w:p>
    <w:p w14:paraId="3E9F55CD" w14:textId="2E88327E" w:rsidR="009C0B02" w:rsidRDefault="00871CEB">
      <w:pPr>
        <w:pStyle w:val="Innehll4"/>
        <w:rPr>
          <w:rFonts w:asciiTheme="minorHAnsi" w:eastAsiaTheme="minorEastAsia" w:hAnsiTheme="minorHAnsi"/>
          <w:noProof/>
          <w:sz w:val="22"/>
          <w:lang w:eastAsia="sv-SE"/>
        </w:rPr>
      </w:pPr>
      <w:hyperlink w:anchor="_Toc99363733" w:history="1">
        <w:r w:rsidR="009C0B02" w:rsidRPr="005E2AA1">
          <w:rPr>
            <w:rStyle w:val="Hyperlnk"/>
            <w:noProof/>
          </w:rPr>
          <w:t>Export av krigsmateriel</w:t>
        </w:r>
        <w:r w:rsidR="009C0B02">
          <w:rPr>
            <w:noProof/>
            <w:webHidden/>
          </w:rPr>
          <w:tab/>
        </w:r>
        <w:r w:rsidR="009C0B02">
          <w:rPr>
            <w:noProof/>
            <w:webHidden/>
          </w:rPr>
          <w:fldChar w:fldCharType="begin"/>
        </w:r>
        <w:r w:rsidR="009C0B02">
          <w:rPr>
            <w:noProof/>
            <w:webHidden/>
          </w:rPr>
          <w:instrText xml:space="preserve"> PAGEREF _Toc99363733 \h </w:instrText>
        </w:r>
        <w:r w:rsidR="009C0B02">
          <w:rPr>
            <w:noProof/>
            <w:webHidden/>
          </w:rPr>
        </w:r>
        <w:r w:rsidR="009C0B02">
          <w:rPr>
            <w:noProof/>
            <w:webHidden/>
          </w:rPr>
          <w:fldChar w:fldCharType="separate"/>
        </w:r>
        <w:r w:rsidR="008740F8">
          <w:rPr>
            <w:noProof/>
            <w:webHidden/>
          </w:rPr>
          <w:t>39</w:t>
        </w:r>
        <w:r w:rsidR="009C0B02">
          <w:rPr>
            <w:noProof/>
            <w:webHidden/>
          </w:rPr>
          <w:fldChar w:fldCharType="end"/>
        </w:r>
      </w:hyperlink>
    </w:p>
    <w:p w14:paraId="01AB6DD9" w14:textId="51DA0FAA" w:rsidR="009C0B02" w:rsidRDefault="00871CEB">
      <w:pPr>
        <w:pStyle w:val="Innehll4"/>
        <w:rPr>
          <w:rFonts w:asciiTheme="minorHAnsi" w:eastAsiaTheme="minorEastAsia" w:hAnsiTheme="minorHAnsi"/>
          <w:noProof/>
          <w:sz w:val="22"/>
          <w:lang w:eastAsia="sv-SE"/>
        </w:rPr>
      </w:pPr>
      <w:hyperlink w:anchor="_Toc99363734" w:history="1">
        <w:r w:rsidR="009C0B02" w:rsidRPr="005E2AA1">
          <w:rPr>
            <w:rStyle w:val="Hyperlnk"/>
            <w:noProof/>
          </w:rPr>
          <w:t>Export av produkter med dubbla användningsområden</w:t>
        </w:r>
        <w:r w:rsidR="009C0B02">
          <w:rPr>
            <w:noProof/>
            <w:webHidden/>
          </w:rPr>
          <w:tab/>
        </w:r>
        <w:r w:rsidR="009C0B02">
          <w:rPr>
            <w:noProof/>
            <w:webHidden/>
          </w:rPr>
          <w:fldChar w:fldCharType="begin"/>
        </w:r>
        <w:r w:rsidR="009C0B02">
          <w:rPr>
            <w:noProof/>
            <w:webHidden/>
          </w:rPr>
          <w:instrText xml:space="preserve"> PAGEREF _Toc99363734 \h </w:instrText>
        </w:r>
        <w:r w:rsidR="009C0B02">
          <w:rPr>
            <w:noProof/>
            <w:webHidden/>
          </w:rPr>
        </w:r>
        <w:r w:rsidR="009C0B02">
          <w:rPr>
            <w:noProof/>
            <w:webHidden/>
          </w:rPr>
          <w:fldChar w:fldCharType="separate"/>
        </w:r>
        <w:r w:rsidR="008740F8">
          <w:rPr>
            <w:noProof/>
            <w:webHidden/>
          </w:rPr>
          <w:t>76</w:t>
        </w:r>
        <w:r w:rsidR="009C0B02">
          <w:rPr>
            <w:noProof/>
            <w:webHidden/>
          </w:rPr>
          <w:fldChar w:fldCharType="end"/>
        </w:r>
      </w:hyperlink>
    </w:p>
    <w:p w14:paraId="28A1BF2D" w14:textId="7B4C429C" w:rsidR="009C0B02" w:rsidRDefault="00871CEB">
      <w:pPr>
        <w:pStyle w:val="Innehll4"/>
        <w:rPr>
          <w:rFonts w:asciiTheme="minorHAnsi" w:eastAsiaTheme="minorEastAsia" w:hAnsiTheme="minorHAnsi"/>
          <w:noProof/>
          <w:sz w:val="22"/>
          <w:lang w:eastAsia="sv-SE"/>
        </w:rPr>
      </w:pPr>
      <w:hyperlink w:anchor="_Toc99363735" w:history="1">
        <w:r w:rsidR="009C0B02" w:rsidRPr="005E2AA1">
          <w:rPr>
            <w:rStyle w:val="Hyperlnk"/>
            <w:noProof/>
          </w:rPr>
          <w:t>Inspektionen för strategiska produkter om viktiga tendenser inom svensk och internationell exportkontroll</w:t>
        </w:r>
        <w:r w:rsidR="009C0B02">
          <w:rPr>
            <w:noProof/>
            <w:webHidden/>
          </w:rPr>
          <w:tab/>
        </w:r>
        <w:r w:rsidR="009C0B02">
          <w:rPr>
            <w:noProof/>
            <w:webHidden/>
          </w:rPr>
          <w:fldChar w:fldCharType="begin"/>
        </w:r>
        <w:r w:rsidR="009C0B02">
          <w:rPr>
            <w:noProof/>
            <w:webHidden/>
          </w:rPr>
          <w:instrText xml:space="preserve"> PAGEREF _Toc99363735 \h </w:instrText>
        </w:r>
        <w:r w:rsidR="009C0B02">
          <w:rPr>
            <w:noProof/>
            <w:webHidden/>
          </w:rPr>
        </w:r>
        <w:r w:rsidR="009C0B02">
          <w:rPr>
            <w:noProof/>
            <w:webHidden/>
          </w:rPr>
          <w:fldChar w:fldCharType="separate"/>
        </w:r>
        <w:r w:rsidR="008740F8">
          <w:rPr>
            <w:noProof/>
            <w:webHidden/>
          </w:rPr>
          <w:t>87</w:t>
        </w:r>
        <w:r w:rsidR="009C0B02">
          <w:rPr>
            <w:noProof/>
            <w:webHidden/>
          </w:rPr>
          <w:fldChar w:fldCharType="end"/>
        </w:r>
      </w:hyperlink>
    </w:p>
    <w:p w14:paraId="602FF4AB" w14:textId="0A1A26A0" w:rsidR="009C0B02" w:rsidRDefault="00871CEB">
      <w:pPr>
        <w:pStyle w:val="Innehll4"/>
        <w:rPr>
          <w:rFonts w:asciiTheme="minorHAnsi" w:eastAsiaTheme="minorEastAsia" w:hAnsiTheme="minorHAnsi"/>
          <w:noProof/>
          <w:sz w:val="22"/>
          <w:lang w:eastAsia="sv-SE"/>
        </w:rPr>
      </w:pPr>
      <w:hyperlink w:anchor="_Toc99363736" w:history="1">
        <w:r w:rsidR="009C0B02" w:rsidRPr="005E2AA1">
          <w:rPr>
            <w:rStyle w:val="Hyperlnk"/>
            <w:noProof/>
          </w:rPr>
          <w:t>Regelverk i urval</w:t>
        </w:r>
        <w:r w:rsidR="009C0B02">
          <w:rPr>
            <w:noProof/>
            <w:webHidden/>
          </w:rPr>
          <w:tab/>
        </w:r>
        <w:r w:rsidR="009C0B02">
          <w:rPr>
            <w:noProof/>
            <w:webHidden/>
          </w:rPr>
          <w:fldChar w:fldCharType="begin"/>
        </w:r>
        <w:r w:rsidR="009C0B02">
          <w:rPr>
            <w:noProof/>
            <w:webHidden/>
          </w:rPr>
          <w:instrText xml:space="preserve"> PAGEREF _Toc99363736 \h </w:instrText>
        </w:r>
        <w:r w:rsidR="009C0B02">
          <w:rPr>
            <w:noProof/>
            <w:webHidden/>
          </w:rPr>
        </w:r>
        <w:r w:rsidR="009C0B02">
          <w:rPr>
            <w:noProof/>
            <w:webHidden/>
          </w:rPr>
          <w:fldChar w:fldCharType="separate"/>
        </w:r>
        <w:r w:rsidR="008740F8">
          <w:rPr>
            <w:noProof/>
            <w:webHidden/>
          </w:rPr>
          <w:t>100</w:t>
        </w:r>
        <w:r w:rsidR="009C0B02">
          <w:rPr>
            <w:noProof/>
            <w:webHidden/>
          </w:rPr>
          <w:fldChar w:fldCharType="end"/>
        </w:r>
      </w:hyperlink>
    </w:p>
    <w:p w14:paraId="2ACA345E" w14:textId="3E216DC0" w:rsidR="009C0B02" w:rsidRDefault="00871CEB">
      <w:pPr>
        <w:pStyle w:val="Innehll4"/>
        <w:rPr>
          <w:rFonts w:asciiTheme="minorHAnsi" w:eastAsiaTheme="minorEastAsia" w:hAnsiTheme="minorHAnsi"/>
          <w:noProof/>
          <w:sz w:val="22"/>
          <w:lang w:eastAsia="sv-SE"/>
        </w:rPr>
      </w:pPr>
      <w:hyperlink w:anchor="_Toc99363737" w:history="1">
        <w:r w:rsidR="009C0B02" w:rsidRPr="005E2AA1">
          <w:rPr>
            <w:rStyle w:val="Hyperlnk"/>
            <w:noProof/>
            <w:lang w:val="en-US"/>
          </w:rPr>
          <w:t>Förkortningar</w:t>
        </w:r>
        <w:r w:rsidR="009C0B02">
          <w:rPr>
            <w:noProof/>
            <w:webHidden/>
          </w:rPr>
          <w:tab/>
        </w:r>
        <w:r w:rsidR="009C0B02">
          <w:rPr>
            <w:noProof/>
            <w:webHidden/>
          </w:rPr>
          <w:fldChar w:fldCharType="begin"/>
        </w:r>
        <w:r w:rsidR="009C0B02">
          <w:rPr>
            <w:noProof/>
            <w:webHidden/>
          </w:rPr>
          <w:instrText xml:space="preserve"> PAGEREF _Toc99363737 \h </w:instrText>
        </w:r>
        <w:r w:rsidR="009C0B02">
          <w:rPr>
            <w:noProof/>
            <w:webHidden/>
          </w:rPr>
        </w:r>
        <w:r w:rsidR="009C0B02">
          <w:rPr>
            <w:noProof/>
            <w:webHidden/>
          </w:rPr>
          <w:fldChar w:fldCharType="separate"/>
        </w:r>
        <w:r w:rsidR="008740F8">
          <w:rPr>
            <w:noProof/>
            <w:webHidden/>
          </w:rPr>
          <w:t>106</w:t>
        </w:r>
        <w:r w:rsidR="009C0B02">
          <w:rPr>
            <w:noProof/>
            <w:webHidden/>
          </w:rPr>
          <w:fldChar w:fldCharType="end"/>
        </w:r>
      </w:hyperlink>
    </w:p>
    <w:p w14:paraId="2A47B15F" w14:textId="0A4B021E" w:rsidR="009C0B02" w:rsidRDefault="00871CEB">
      <w:pPr>
        <w:pStyle w:val="Innehll4"/>
        <w:rPr>
          <w:rFonts w:asciiTheme="minorHAnsi" w:eastAsiaTheme="minorEastAsia" w:hAnsiTheme="minorHAnsi"/>
          <w:noProof/>
          <w:sz w:val="22"/>
          <w:lang w:eastAsia="sv-SE"/>
        </w:rPr>
      </w:pPr>
      <w:hyperlink w:anchor="_Toc99363738" w:history="1">
        <w:r w:rsidR="009C0B02" w:rsidRPr="005E2AA1">
          <w:rPr>
            <w:rStyle w:val="Hyperlnk"/>
            <w:noProof/>
          </w:rPr>
          <w:t>Vägledning till andra källor</w:t>
        </w:r>
        <w:r w:rsidR="009C0B02">
          <w:rPr>
            <w:noProof/>
            <w:webHidden/>
          </w:rPr>
          <w:tab/>
        </w:r>
        <w:r w:rsidR="009C0B02">
          <w:rPr>
            <w:noProof/>
            <w:webHidden/>
          </w:rPr>
          <w:fldChar w:fldCharType="begin"/>
        </w:r>
        <w:r w:rsidR="009C0B02">
          <w:rPr>
            <w:noProof/>
            <w:webHidden/>
          </w:rPr>
          <w:instrText xml:space="preserve"> PAGEREF _Toc99363738 \h </w:instrText>
        </w:r>
        <w:r w:rsidR="009C0B02">
          <w:rPr>
            <w:noProof/>
            <w:webHidden/>
          </w:rPr>
        </w:r>
        <w:r w:rsidR="009C0B02">
          <w:rPr>
            <w:noProof/>
            <w:webHidden/>
          </w:rPr>
          <w:fldChar w:fldCharType="separate"/>
        </w:r>
        <w:r w:rsidR="008740F8">
          <w:rPr>
            <w:noProof/>
            <w:webHidden/>
          </w:rPr>
          <w:t>107</w:t>
        </w:r>
        <w:r w:rsidR="009C0B02">
          <w:rPr>
            <w:noProof/>
            <w:webHidden/>
          </w:rPr>
          <w:fldChar w:fldCharType="end"/>
        </w:r>
      </w:hyperlink>
    </w:p>
    <w:p w14:paraId="1B6C5E55" w14:textId="44EC9B87" w:rsidR="009C0B02" w:rsidRDefault="00871CEB">
      <w:pPr>
        <w:pStyle w:val="Innehll5"/>
        <w:rPr>
          <w:rFonts w:asciiTheme="minorHAnsi" w:eastAsiaTheme="minorEastAsia" w:hAnsiTheme="minorHAnsi"/>
          <w:noProof/>
          <w:sz w:val="22"/>
          <w:lang w:eastAsia="sv-SE"/>
        </w:rPr>
      </w:pPr>
      <w:hyperlink w:anchor="_Toc99363739" w:history="1">
        <w:r w:rsidR="009C0B02" w:rsidRPr="005E2AA1">
          <w:rPr>
            <w:rStyle w:val="Hyperlnk"/>
            <w:noProof/>
          </w:rPr>
          <w:t>Utdrag ur protokoll vid regeringssammanträde den 7 april 2022</w:t>
        </w:r>
        <w:r w:rsidR="009C0B02">
          <w:rPr>
            <w:noProof/>
            <w:webHidden/>
          </w:rPr>
          <w:tab/>
        </w:r>
        <w:r w:rsidR="009C0B02">
          <w:rPr>
            <w:noProof/>
            <w:webHidden/>
          </w:rPr>
          <w:fldChar w:fldCharType="begin"/>
        </w:r>
        <w:r w:rsidR="009C0B02">
          <w:rPr>
            <w:noProof/>
            <w:webHidden/>
          </w:rPr>
          <w:instrText xml:space="preserve"> PAGEREF _Toc99363739 \h </w:instrText>
        </w:r>
        <w:r w:rsidR="009C0B02">
          <w:rPr>
            <w:noProof/>
            <w:webHidden/>
          </w:rPr>
        </w:r>
        <w:r w:rsidR="009C0B02">
          <w:rPr>
            <w:noProof/>
            <w:webHidden/>
          </w:rPr>
          <w:fldChar w:fldCharType="separate"/>
        </w:r>
        <w:r w:rsidR="008740F8">
          <w:rPr>
            <w:noProof/>
            <w:webHidden/>
          </w:rPr>
          <w:t>108</w:t>
        </w:r>
        <w:r w:rsidR="009C0B02">
          <w:rPr>
            <w:noProof/>
            <w:webHidden/>
          </w:rPr>
          <w:fldChar w:fldCharType="end"/>
        </w:r>
      </w:hyperlink>
    </w:p>
    <w:p w14:paraId="1C325629" w14:textId="276BAE09" w:rsidR="00744B3A" w:rsidRDefault="00744B3A" w:rsidP="00764E17">
      <w:pPr>
        <w:pStyle w:val="Brdtextmedindrag"/>
        <w:ind w:firstLine="0"/>
      </w:pPr>
      <w:r>
        <w:fldChar w:fldCharType="end"/>
      </w:r>
    </w:p>
    <w:p w14:paraId="52202641" w14:textId="173E6A47" w:rsidR="00744B3A" w:rsidRPr="009C6229" w:rsidRDefault="00744B3A" w:rsidP="00333C9D">
      <w:pPr>
        <w:pStyle w:val="Rubrik1"/>
      </w:pPr>
      <w:r>
        <w:br w:type="page"/>
      </w:r>
      <w:bookmarkStart w:id="0" w:name="_Toc99363716"/>
      <w:r w:rsidR="00B96A4C" w:rsidRPr="00B96A4C">
        <w:lastRenderedPageBreak/>
        <w:t>Regeringens skrivelse om strategisk exportkontroll</w:t>
      </w:r>
      <w:bookmarkEnd w:id="0"/>
    </w:p>
    <w:p w14:paraId="047A81F8" w14:textId="04A4C2AE" w:rsidR="00B714A3" w:rsidRDefault="00B714A3" w:rsidP="00B714A3">
      <w:pPr>
        <w:pStyle w:val="Brdtext"/>
      </w:pPr>
      <w:r>
        <w:t>I denna skrivelse redovisar regeringen sin politik när det gäller den strategiska exportkontrollen under 202</w:t>
      </w:r>
      <w:r w:rsidR="00381162">
        <w:t>1</w:t>
      </w:r>
      <w:r w:rsidR="00A81DC9">
        <w:t>,</w:t>
      </w:r>
      <w:r>
        <w:t xml:space="preserve"> dvs. exportkontrollen av krigsmateriel och produkter med dubbla användningsområden. Med termen produkter med dubbla användningsområden (PDA) avses föremål tillverkade för civilt bruk, som även kan användas för tillverkning av massförstörelsevapen eller krigsmateriel.</w:t>
      </w:r>
    </w:p>
    <w:p w14:paraId="6AD8AB95" w14:textId="46BECE7E" w:rsidR="00B714A3" w:rsidRDefault="00B714A3" w:rsidP="00B714A3">
      <w:pPr>
        <w:pStyle w:val="Brdtextmedindrag"/>
      </w:pPr>
      <w:r>
        <w:t xml:space="preserve">Kontrollen av export av krigsmateriel är nödvändig för att uppfylla </w:t>
      </w:r>
      <w:r w:rsidR="00E11BB1">
        <w:t>Sveriges</w:t>
      </w:r>
      <w:r>
        <w:t xml:space="preserve"> nationella målsättningar och internationella åtaganden, samt för att säkerställa att utförseln av produkter från Sverige görs i enlighet med fastställt exportkontrollregelverk. Krigsmateriel får enligt 1 § andra stycket</w:t>
      </w:r>
      <w:r w:rsidR="00E11BB1">
        <w:t xml:space="preserve"> </w:t>
      </w:r>
      <w:r>
        <w:t xml:space="preserve">lagen (1992:1300) om krigsmateriel endast exporteras om det finns säkerhets- eller försvarspolitiska skäl för det och det inte strider mot Sveriges internationella förpliktelser eller Sveriges utrikespolitik i övrigt. Tillståndsprövningen sker i enlighet med de svenska riktlinjerna för krigsmaterielexport, EU:s gemensamma ståndpunkt om fastställande av gemensamma regler för kontrollen av export av militär teknik och krigsmateriel samt </w:t>
      </w:r>
      <w:r w:rsidR="00560B65">
        <w:t>v</w:t>
      </w:r>
      <w:r>
        <w:t>apenhandelsfördrag</w:t>
      </w:r>
      <w:r w:rsidR="003C3EC1">
        <w:t>et</w:t>
      </w:r>
      <w:r>
        <w:t xml:space="preserve"> (Arms Trade Treaty, ATT). Inspektionen för strategiska produkter (ISP) är behörig tillstånds</w:t>
      </w:r>
      <w:r w:rsidR="0011217B">
        <w:softHyphen/>
      </w:r>
      <w:r>
        <w:t>myndighet.</w:t>
      </w:r>
    </w:p>
    <w:p w14:paraId="153B5E94" w14:textId="39B31C82" w:rsidR="00B714A3" w:rsidRDefault="00B714A3" w:rsidP="00B714A3">
      <w:pPr>
        <w:pStyle w:val="Brdtextmedindrag"/>
      </w:pPr>
      <w:r>
        <w:t xml:space="preserve">De multilaterala avtalen och instrumenten om nedrustning och icke-spridning av massförstörelsevapen är viktiga uttryck för det internationella samfundets strävan att förhindra spridning av sådana vapen. Genom att kontrollera handeln med </w:t>
      </w:r>
      <w:r w:rsidR="00E86D22">
        <w:t>PDA</w:t>
      </w:r>
      <w:r>
        <w:t xml:space="preserve"> kan spridningen motverkas. Det är ett arbete vars målsättningar Sverige fullt ut delar. Av detta skäl krävs en strikt och effektiv nationell exportkontroll. Exportkontrollen är ett centralt instrument som möjliggör för enskilda stater att uppfylla sina internationella åtaganden på icke-spridningsområdet.</w:t>
      </w:r>
    </w:p>
    <w:p w14:paraId="21A81987" w14:textId="3501F901" w:rsidR="00B714A3" w:rsidRDefault="00B714A3" w:rsidP="00B714A3">
      <w:pPr>
        <w:pStyle w:val="Brdtextmedindrag"/>
      </w:pPr>
      <w:r>
        <w:t>Detta är trettio</w:t>
      </w:r>
      <w:r w:rsidR="00381162">
        <w:t>åttonde</w:t>
      </w:r>
      <w:r>
        <w:t xml:space="preserve"> gången som regeringen i en skrivelse till riksdagen redogör för sin politik </w:t>
      </w:r>
      <w:r w:rsidR="0086518D">
        <w:t>avseende strategisk exportkontroll</w:t>
      </w:r>
      <w:r>
        <w:t xml:space="preserve">. Den första skrivelsen om strategisk exportkontroll överlämnades 1985. Sverige var då bland de första länderna i Europa med att redovisa det gångna årets aktiviteter på området. </w:t>
      </w:r>
    </w:p>
    <w:p w14:paraId="48E807A4" w14:textId="1485DC39" w:rsidR="00B714A3" w:rsidRDefault="00B714A3" w:rsidP="00B714A3">
      <w:pPr>
        <w:pStyle w:val="Brdtextmedindrag"/>
      </w:pPr>
      <w:r>
        <w:t xml:space="preserve">Skrivelsen har sedan dess utvecklats från en kortfattad sammanställning av svensk krigsmaterielexport till en omfattande redogörelse för svensk exportkontrollpolitik i dess helhet. Fler statistiska uppgifter kan i dag lämnas tack vare bättre informationsbehandlingssystem och en öppnare politik. Parallellt med den svenska redovisningen har medlemsstaterna i EU sedan 2000 gradvis utvecklat en gemensam och detaljerad redovisning. Regeringen eftersträvar kontinuerligt en ökad </w:t>
      </w:r>
      <w:r w:rsidR="00276963">
        <w:t>transparens</w:t>
      </w:r>
      <w:r w:rsidR="00020723">
        <w:t xml:space="preserve"> </w:t>
      </w:r>
      <w:r>
        <w:t>på export</w:t>
      </w:r>
      <w:r w:rsidR="00454D1D">
        <w:softHyphen/>
      </w:r>
      <w:r>
        <w:t>kontroll</w:t>
      </w:r>
      <w:r w:rsidR="00454D1D">
        <w:softHyphen/>
      </w:r>
      <w:r w:rsidR="00454D1D">
        <w:softHyphen/>
      </w:r>
      <w:r>
        <w:t>området.</w:t>
      </w:r>
    </w:p>
    <w:p w14:paraId="0879EFE1" w14:textId="792A9ED3" w:rsidR="00B714A3" w:rsidRDefault="00B714A3" w:rsidP="00B714A3">
      <w:pPr>
        <w:pStyle w:val="Brdtextmedindrag"/>
      </w:pPr>
      <w:r w:rsidRPr="00423AC3">
        <w:t>Som ett led i arbetet för ökad öppenhet och transparens redovisas i årets skrivelse bl.a. detaljerad information om avslagsbeslut, krigsmateriel</w:t>
      </w:r>
      <w:r w:rsidR="00454D1D">
        <w:softHyphen/>
      </w:r>
      <w:r w:rsidRPr="00423AC3">
        <w:t>exportens historiska utveckling och avtal om samarbete och licens</w:t>
      </w:r>
      <w:r w:rsidR="00454D1D">
        <w:softHyphen/>
      </w:r>
      <w:r w:rsidRPr="00423AC3">
        <w:t xml:space="preserve">tillverkning, se exempelvis </w:t>
      </w:r>
      <w:r w:rsidRPr="00423AC3">
        <w:rPr>
          <w:i/>
          <w:iCs/>
        </w:rPr>
        <w:t xml:space="preserve">bilaga 1 </w:t>
      </w:r>
      <w:r w:rsidRPr="00423AC3">
        <w:t xml:space="preserve">och </w:t>
      </w:r>
      <w:r w:rsidRPr="00423AC3">
        <w:rPr>
          <w:i/>
          <w:iCs/>
        </w:rPr>
        <w:t>bilaga 2</w:t>
      </w:r>
      <w:r w:rsidRPr="00423AC3">
        <w:t>.</w:t>
      </w:r>
    </w:p>
    <w:p w14:paraId="48F44149" w14:textId="77777777" w:rsidR="00B714A3" w:rsidRDefault="00B714A3" w:rsidP="00B714A3">
      <w:pPr>
        <w:pStyle w:val="Brdtextmedindrag"/>
      </w:pPr>
      <w:r>
        <w:t xml:space="preserve">ISP och Strålsäkerhetsmyndigheten (SSM) bidrar, på begäran av regeringen, med statistikunderlag till skrivelsen. Statistiken i skrivelsen </w:t>
      </w:r>
      <w:r>
        <w:lastRenderedPageBreak/>
        <w:t xml:space="preserve">kompletterar den information som lämnas i myndigheternas egna publikationer. </w:t>
      </w:r>
      <w:r w:rsidRPr="00A17B76">
        <w:t xml:space="preserve">I </w:t>
      </w:r>
      <w:r w:rsidRPr="00A17B76">
        <w:rPr>
          <w:i/>
          <w:iCs/>
        </w:rPr>
        <w:t>bilaga</w:t>
      </w:r>
      <w:r w:rsidRPr="00A17B76">
        <w:t xml:space="preserve"> </w:t>
      </w:r>
      <w:r w:rsidRPr="00A17B76">
        <w:rPr>
          <w:i/>
          <w:iCs/>
        </w:rPr>
        <w:t>3</w:t>
      </w:r>
      <w:r w:rsidRPr="00A17B76">
        <w:t xml:space="preserve"> ger ISP även sin egen syn på viktiga tendenser i den svenska och internationella exportkontrollen.</w:t>
      </w:r>
    </w:p>
    <w:p w14:paraId="5D797059" w14:textId="4757B424" w:rsidR="00B714A3" w:rsidRDefault="00B714A3" w:rsidP="00B714A3">
      <w:pPr>
        <w:pStyle w:val="Rubrik2utannumrering"/>
      </w:pPr>
      <w:r>
        <w:t>Viktiga händelser under året</w:t>
      </w:r>
    </w:p>
    <w:p w14:paraId="16D7F694" w14:textId="4CA09831" w:rsidR="00B714A3" w:rsidRDefault="00B714A3" w:rsidP="00B714A3">
      <w:pPr>
        <w:pStyle w:val="Brdtext"/>
      </w:pPr>
      <w:r>
        <w:t xml:space="preserve">Trots att covid-19 </w:t>
      </w:r>
      <w:r w:rsidR="00974EC0">
        <w:t xml:space="preserve">fortsatt </w:t>
      </w:r>
      <w:r>
        <w:t>har påverkat förutsättningarna för att genomföra vissa möten och besök kunde verksamheten på exportkontrollområdet under 202</w:t>
      </w:r>
      <w:r w:rsidR="004107AE">
        <w:t>1</w:t>
      </w:r>
      <w:r>
        <w:t xml:space="preserve"> i allt väsentligt fortlöpa väl. ISP har fortsatt att följa upp och genomföra det skärpta svenska regelverket för export av krigsmateriel som trädde i kraft i april 2018.</w:t>
      </w:r>
    </w:p>
    <w:p w14:paraId="761B42FC" w14:textId="7CD6603F" w:rsidR="00B714A3" w:rsidRDefault="00B714A3" w:rsidP="00B714A3">
      <w:pPr>
        <w:pStyle w:val="Brdtextmedindrag"/>
      </w:pPr>
      <w:r>
        <w:t xml:space="preserve">Det svenska exportkontrollregelverket uppdateras regelbundet. På det sättet förbättras möjligheterna att framgångsrikt hantera de utmaningar som präglar icke-spridningsarbetet. Exempelvis </w:t>
      </w:r>
      <w:r w:rsidR="00B01402">
        <w:t xml:space="preserve">beslutade regeringen </w:t>
      </w:r>
      <w:r>
        <w:t>att införa systematiska efterkontroller (verifikationsbesök) i utlandet av export från Sverige av lätta vapen. Sådana kontroller kan vara ett värdefullt komplement till en strikt tillståndsprövning för att motverka avledning av materiel till icke</w:t>
      </w:r>
      <w:r w:rsidR="001A735A">
        <w:t xml:space="preserve"> </w:t>
      </w:r>
      <w:r>
        <w:softHyphen/>
        <w:t xml:space="preserve">avsedda mottagare. </w:t>
      </w:r>
      <w:r w:rsidR="00B01402">
        <w:t>Systemet inför</w:t>
      </w:r>
      <w:r w:rsidR="00B26A7E">
        <w:t>de</w:t>
      </w:r>
      <w:r w:rsidR="00B01402">
        <w:t>s den 1 mars 2022</w:t>
      </w:r>
      <w:r>
        <w:t>.</w:t>
      </w:r>
    </w:p>
    <w:p w14:paraId="0EE5B8BB" w14:textId="340D9CE1" w:rsidR="00B714A3" w:rsidRDefault="00B714A3" w:rsidP="00B714A3">
      <w:pPr>
        <w:pStyle w:val="Brdtextmedindrag"/>
      </w:pPr>
      <w:r>
        <w:t xml:space="preserve">Efterkontroll innebär besök av personal från exporterande land i ett land till vilket viss krigsmateriel </w:t>
      </w:r>
      <w:r w:rsidR="00734B44">
        <w:t xml:space="preserve">har </w:t>
      </w:r>
      <w:r>
        <w:t xml:space="preserve">exporterats, för att få bekräftelse på att materielen inte </w:t>
      </w:r>
      <w:r w:rsidR="00734B44">
        <w:t xml:space="preserve">har </w:t>
      </w:r>
      <w:r>
        <w:t xml:space="preserve">avletts. Syftet är även att därigenom stärka det ömsesidiga förtroendet. Efterkontroller har tidigare främst bedrivits av USA, men har på senare år </w:t>
      </w:r>
      <w:r w:rsidR="00491F98">
        <w:t xml:space="preserve">även </w:t>
      </w:r>
      <w:r>
        <w:t>införts av bl.a. Schweiz, Spanien och Tyskland.</w:t>
      </w:r>
    </w:p>
    <w:p w14:paraId="7CB77A25" w14:textId="347680E1" w:rsidR="00AC2E1E" w:rsidRDefault="00B714A3" w:rsidP="00F81C0E">
      <w:pPr>
        <w:pStyle w:val="Brdtextmedindrag"/>
      </w:pPr>
      <w:r>
        <w:t xml:space="preserve">Regelverket för exportkontroll av produkter med dubbla användningsområden är gemensamt för EU:s medlemsstater. </w:t>
      </w:r>
      <w:r w:rsidR="0079034F" w:rsidRPr="0079034F">
        <w:t xml:space="preserve">Under året antogs en ny version av PDA-förordningen </w:t>
      </w:r>
      <w:r w:rsidR="000D2E18">
        <w:t xml:space="preserve">– </w:t>
      </w:r>
      <w:r w:rsidR="00AC2E1E" w:rsidRPr="00AC2E1E">
        <w:t>Europaparlamentets och rådets förordning (EU) nr 2021/821</w:t>
      </w:r>
      <w:r w:rsidR="000D2E18">
        <w:t xml:space="preserve"> </w:t>
      </w:r>
      <w:r w:rsidR="000D2E18" w:rsidRPr="000D2E18">
        <w:t>om upprättande av en unionsordning för kontroll av export, förmedling, transitering och överföring av samt tekniskt bistånd för produkter med dubbla användningsområden</w:t>
      </w:r>
      <w:r w:rsidR="000D2E18">
        <w:t xml:space="preserve"> –</w:t>
      </w:r>
      <w:r w:rsidR="00AC2E1E" w:rsidRPr="00AC2E1E">
        <w:t xml:space="preserve"> </w:t>
      </w:r>
      <w:r w:rsidR="0079034F" w:rsidRPr="0079034F">
        <w:t>som trädde i kraft den 9 september</w:t>
      </w:r>
      <w:r w:rsidR="00527A18">
        <w:t xml:space="preserve"> 2021</w:t>
      </w:r>
      <w:r w:rsidR="0079034F" w:rsidRPr="0079034F">
        <w:t xml:space="preserve">. Härigenom sattes slutpunkt för flera års förhandlingar i </w:t>
      </w:r>
      <w:r w:rsidR="00883821">
        <w:t>EU:s rådsarbetsgrupp för varor med dubbla användningsområden (</w:t>
      </w:r>
      <w:r w:rsidR="00101813">
        <w:t xml:space="preserve">Working Party on Dual-Use Goods, </w:t>
      </w:r>
      <w:r w:rsidR="0079034F" w:rsidRPr="0079034F">
        <w:t>WPDU</w:t>
      </w:r>
      <w:r w:rsidR="00883821">
        <w:t>)</w:t>
      </w:r>
      <w:r w:rsidR="0079034F" w:rsidRPr="0079034F">
        <w:t xml:space="preserve">, Europaparlamentet och den s.k. trilogprocessen. Kommissionens ursprungliga förslag lades fram för medlemsstaterna och Europaparlamentet hösten 2016. </w:t>
      </w:r>
    </w:p>
    <w:p w14:paraId="25221D06" w14:textId="3323F444" w:rsidR="00B714A3" w:rsidRDefault="0079034F" w:rsidP="002C5BBC">
      <w:pPr>
        <w:pStyle w:val="Brdtextmedindrag"/>
      </w:pPr>
      <w:r w:rsidRPr="0079034F">
        <w:t xml:space="preserve">Det rör sig om en omfattande revidering av </w:t>
      </w:r>
      <w:r w:rsidR="00AC2E1E">
        <w:t>PDA-förordningen</w:t>
      </w:r>
      <w:r w:rsidRPr="0079034F">
        <w:t xml:space="preserve">. Syftet är enligt kommissionen att modernisera regelverket och effektivisera kontrollarbetet för både exportkontrollmyndigheter och industrin. Den omarbetade förordningen innehåller således flera ändringar jämfört med den förra versionen (rådets förordning (EG) nr 428/2009), varav några beskrivs kort i </w:t>
      </w:r>
      <w:r w:rsidRPr="001A2D0B">
        <w:rPr>
          <w:i/>
          <w:iCs/>
        </w:rPr>
        <w:t>bilaga 4</w:t>
      </w:r>
      <w:r w:rsidRPr="0079034F">
        <w:t>.</w:t>
      </w:r>
      <w:r>
        <w:t xml:space="preserve"> </w:t>
      </w:r>
      <w:r w:rsidRPr="0079034F">
        <w:t xml:space="preserve">Utredningen </w:t>
      </w:r>
      <w:r>
        <w:t>om svenska författningsändringar med anledning den nya PDA-förordningen b</w:t>
      </w:r>
      <w:r w:rsidRPr="0079034F">
        <w:t>lev klar under hösten genom promemorian Förstärkt kontroll av produkter med dubbla användningsområden (Ds 2021:32). I promemorian</w:t>
      </w:r>
      <w:r w:rsidR="00A81DC9">
        <w:t>, som remitterades i slutet av året,</w:t>
      </w:r>
      <w:r w:rsidRPr="0079034F">
        <w:t xml:space="preserve"> lämnas </w:t>
      </w:r>
      <w:r w:rsidR="00AC2E1E">
        <w:t xml:space="preserve">en rad </w:t>
      </w:r>
      <w:r w:rsidRPr="0079034F">
        <w:t>förslag</w:t>
      </w:r>
      <w:r w:rsidR="00A81DC9">
        <w:t xml:space="preserve"> till författningsändringar.</w:t>
      </w:r>
      <w:r w:rsidR="00B714A3">
        <w:t xml:space="preserve"> </w:t>
      </w:r>
    </w:p>
    <w:p w14:paraId="28C045A6" w14:textId="055EA5B4" w:rsidR="00B714A3" w:rsidRDefault="00B714A3" w:rsidP="00B714A3">
      <w:pPr>
        <w:pStyle w:val="Brdtextmedindrag"/>
      </w:pPr>
      <w:r>
        <w:t xml:space="preserve">De internationella exportkontrollregimerna (se avsnitt 3.2 för en genomgång av regimerna) arbetar sedan länge med tidig identifiering av nya icke-kontrollerade produkter och teknologier som kan användas för </w:t>
      </w:r>
      <w:r>
        <w:lastRenderedPageBreak/>
        <w:t>militära ändamål. Den allt snabbare tekniska utvecklingen inom framväxande teknologier, t.ex. artificiell intelligens, kvantdatorer och bioteknik, gör detta arbete alltmer angeläget. Sverige berörs av utvecklingen då vi har en exportorienterad och avancerad industri med spjutspetsteknologi. Framväxande känsliga teknologier kräver allt större uppmärksamhet</w:t>
      </w:r>
      <w:r w:rsidR="00A81DC9">
        <w:t>,</w:t>
      </w:r>
      <w:r>
        <w:t xml:space="preserve"> både </w:t>
      </w:r>
      <w:r w:rsidR="00DB0382">
        <w:t>på nationell nivå</w:t>
      </w:r>
      <w:r>
        <w:t xml:space="preserve"> genom t.ex. stärkt myndighets</w:t>
      </w:r>
      <w:r w:rsidR="00454D1D">
        <w:softHyphen/>
      </w:r>
      <w:r>
        <w:t xml:space="preserve">samverkan och </w:t>
      </w:r>
      <w:r w:rsidR="00A81DC9">
        <w:t xml:space="preserve">på </w:t>
      </w:r>
      <w:r>
        <w:t>internationell</w:t>
      </w:r>
      <w:r w:rsidR="00A81DC9">
        <w:t xml:space="preserve"> nivå</w:t>
      </w:r>
      <w:r>
        <w:t xml:space="preserve"> genom samarbete med andra länder i de olika exportkontrollregimerna. </w:t>
      </w:r>
    </w:p>
    <w:p w14:paraId="0C753CC4" w14:textId="69E3CE46" w:rsidR="00DD1D6E" w:rsidRDefault="00B714A3" w:rsidP="00451976">
      <w:pPr>
        <w:pStyle w:val="Brdtextmedindrag"/>
      </w:pPr>
      <w:r>
        <w:t xml:space="preserve">Verksamheten </w:t>
      </w:r>
      <w:r w:rsidR="00E52F1A">
        <w:t>inom ramen för</w:t>
      </w:r>
      <w:r w:rsidR="007B7DA1">
        <w:t xml:space="preserve"> </w:t>
      </w:r>
      <w:r w:rsidR="00D32911">
        <w:t xml:space="preserve">vapenhandelsfördraget </w:t>
      </w:r>
      <w:r>
        <w:t>fortsatte under 202</w:t>
      </w:r>
      <w:r w:rsidR="004107AE">
        <w:t>1</w:t>
      </w:r>
      <w:r>
        <w:t xml:space="preserve">, dock med anpassade arbetsformer till följd av covid-19. Sverige har fortsatt </w:t>
      </w:r>
      <w:r w:rsidR="00E52F1A">
        <w:t xml:space="preserve">verkat för ytterligare anslutning </w:t>
      </w:r>
      <w:r w:rsidR="0087210B">
        <w:t xml:space="preserve">till </w:t>
      </w:r>
      <w:r w:rsidR="00E52F1A">
        <w:t xml:space="preserve">och stärkt genomförande av </w:t>
      </w:r>
      <w:r w:rsidR="0087210B">
        <w:t>fördraget</w:t>
      </w:r>
      <w:r w:rsidR="00E52F1A">
        <w:t>, bl.a.</w:t>
      </w:r>
      <w:r>
        <w:t xml:space="preserve"> genom frivilliga bidrag till </w:t>
      </w:r>
      <w:r w:rsidR="0087210B">
        <w:t xml:space="preserve">relevanta </w:t>
      </w:r>
      <w:r w:rsidR="00E52F1A">
        <w:t>aktörer inom civilsamhället.</w:t>
      </w:r>
      <w:r>
        <w:t xml:space="preserve"> Vid slutet av 202</w:t>
      </w:r>
      <w:r w:rsidR="004107AE">
        <w:t>1</w:t>
      </w:r>
      <w:r>
        <w:t xml:space="preserve"> hade </w:t>
      </w:r>
      <w:r w:rsidR="007B7DA1">
        <w:t>fördraget</w:t>
      </w:r>
      <w:r>
        <w:t xml:space="preserve"> 110 statsparter. </w:t>
      </w:r>
    </w:p>
    <w:p w14:paraId="31AF7793" w14:textId="77777777" w:rsidR="00B714A3" w:rsidRDefault="00B714A3" w:rsidP="00B714A3">
      <w:pPr>
        <w:pStyle w:val="Rubrik2utannumrering"/>
      </w:pPr>
      <w:r>
        <w:t xml:space="preserve">Sammanfattning av det statistiska underlaget </w:t>
      </w:r>
    </w:p>
    <w:p w14:paraId="338B1340" w14:textId="50D7840D" w:rsidR="00B714A3" w:rsidRDefault="00B714A3" w:rsidP="00B714A3">
      <w:pPr>
        <w:pStyle w:val="Brdtext"/>
      </w:pPr>
      <w:bookmarkStart w:id="1" w:name="_Hlk99434679"/>
      <w:r>
        <w:t>I två bilagor till denna skrivelse redovisas samlad statistik över tillstånds</w:t>
      </w:r>
      <w:r w:rsidR="008B4583">
        <w:softHyphen/>
      </w:r>
      <w:r>
        <w:t>givningen och svensk export av krigsmateriel respektive produkter med dubbla användningsområden.</w:t>
      </w:r>
      <w:r w:rsidR="00592BF7">
        <w:t xml:space="preserve"> </w:t>
      </w:r>
      <w:r w:rsidR="00592BF7" w:rsidRPr="00592BF7">
        <w:t>Statistiken omfattar uppgifter från 1 januari till 31 december 2021.</w:t>
      </w:r>
    </w:p>
    <w:bookmarkEnd w:id="1"/>
    <w:p w14:paraId="796E57B6" w14:textId="10DAE258" w:rsidR="00B714A3" w:rsidRDefault="00B714A3" w:rsidP="00B714A3">
      <w:pPr>
        <w:pStyle w:val="Brdtextmedindrag"/>
      </w:pPr>
      <w:r>
        <w:t>Redovisningen av export och annan krigsmaterielrelaterad verksamhet 202</w:t>
      </w:r>
      <w:r w:rsidR="00A17B76">
        <w:t>1</w:t>
      </w:r>
      <w:r>
        <w:t xml:space="preserve"> görs i </w:t>
      </w:r>
      <w:r>
        <w:rPr>
          <w:i/>
          <w:iCs/>
        </w:rPr>
        <w:t>bilaga</w:t>
      </w:r>
      <w:r>
        <w:t xml:space="preserve"> </w:t>
      </w:r>
      <w:r>
        <w:rPr>
          <w:i/>
          <w:iCs/>
        </w:rPr>
        <w:t>1</w:t>
      </w:r>
      <w:r>
        <w:t xml:space="preserve">. Exporten visas också över tid, eftersom enstaka tillstånd och leveranser av större system kan orsaka kraftiga svängningar i den årliga statistiken. </w:t>
      </w:r>
    </w:p>
    <w:p w14:paraId="1927DCAD" w14:textId="260EABA2" w:rsidR="00B714A3" w:rsidRDefault="00B714A3" w:rsidP="00B714A3">
      <w:pPr>
        <w:pStyle w:val="Brdtextmedindrag"/>
      </w:pPr>
      <w:r>
        <w:t>Under 202</w:t>
      </w:r>
      <w:r w:rsidR="00A17B76">
        <w:t>1</w:t>
      </w:r>
      <w:r>
        <w:t xml:space="preserve"> innehade </w:t>
      </w:r>
      <w:r w:rsidR="00A17B76">
        <w:t>331</w:t>
      </w:r>
      <w:r>
        <w:t xml:space="preserve"> företag, myndigheter och privatpersoner tillstånd att tillverka eller tillhandahålla krigsmateriel. </w:t>
      </w:r>
      <w:r w:rsidR="00A17B76">
        <w:t>Sedan 2018</w:t>
      </w:r>
      <w:r>
        <w:t xml:space="preserve"> har antalet tillståndsinnehavare ökat med </w:t>
      </w:r>
      <w:r w:rsidR="00A17B76">
        <w:t>nära 80</w:t>
      </w:r>
      <w:r>
        <w:t xml:space="preserve"> procent. </w:t>
      </w:r>
      <w:r w:rsidR="00D81BF8">
        <w:t>Den huvudsakliga anledningen</w:t>
      </w:r>
      <w:r>
        <w:t xml:space="preserve"> till ökningen är att ändringar i lagen om krigsmateriel innebär att viss ytterligare verksamhet kräver tillhandahållandetillstånd. Ökningen avser främst underleverantörer till systemtillverkare av krigsmateriel.</w:t>
      </w:r>
    </w:p>
    <w:p w14:paraId="2949A08E" w14:textId="6EE1E9BE" w:rsidR="00B714A3" w:rsidRDefault="00B714A3" w:rsidP="00B714A3">
      <w:pPr>
        <w:pStyle w:val="Brdtextmedindrag"/>
      </w:pPr>
      <w:r>
        <w:t>Under 202</w:t>
      </w:r>
      <w:r w:rsidR="00A17B76">
        <w:t>1</w:t>
      </w:r>
      <w:r>
        <w:t xml:space="preserve"> tog </w:t>
      </w:r>
      <w:r w:rsidR="00A17B76">
        <w:t>59</w:t>
      </w:r>
      <w:r>
        <w:t xml:space="preserve"> länder emot leveranser av krigsmateriel från Sverige. </w:t>
      </w:r>
    </w:p>
    <w:p w14:paraId="08A13AE9" w14:textId="6C8E201C" w:rsidR="00B714A3" w:rsidRDefault="00B714A3" w:rsidP="00B714A3">
      <w:pPr>
        <w:pStyle w:val="Brdtextmedindrag"/>
      </w:pPr>
      <w:r>
        <w:t>Värdet av krigsmaterielexporten uppgick under 202</w:t>
      </w:r>
      <w:r w:rsidR="00A17B76">
        <w:t>1</w:t>
      </w:r>
      <w:r>
        <w:t xml:space="preserve"> till </w:t>
      </w:r>
      <w:r w:rsidR="00A17B76">
        <w:t>knappt 20,1</w:t>
      </w:r>
      <w:r>
        <w:t xml:space="preserve"> miljarder kronor. Exportvärdet </w:t>
      </w:r>
      <w:r w:rsidR="00A17B76">
        <w:t>ökade</w:t>
      </w:r>
      <w:r>
        <w:t xml:space="preserve"> därmed </w:t>
      </w:r>
      <w:r w:rsidR="00A17B76">
        <w:t>med cirka 23 procent jämfört</w:t>
      </w:r>
      <w:r>
        <w:t xml:space="preserve"> med föregående år. </w:t>
      </w:r>
    </w:p>
    <w:p w14:paraId="2C5DAF86" w14:textId="3843DBA6" w:rsidR="00B714A3" w:rsidRDefault="00B714A3" w:rsidP="00B714A3">
      <w:pPr>
        <w:pStyle w:val="Brdtextmedindrag"/>
      </w:pPr>
      <w:r>
        <w:t>När det gäller enskilda mottagarländer får den tidigare redovisade exporten av det luftburna radarsystemet Global</w:t>
      </w:r>
      <w:r w:rsidR="00A17B76">
        <w:t xml:space="preserve"> </w:t>
      </w:r>
      <w:r>
        <w:t xml:space="preserve">Eye till Förenade Arabemiraten </w:t>
      </w:r>
      <w:r w:rsidR="00A17B76">
        <w:t xml:space="preserve">mycket </w:t>
      </w:r>
      <w:r>
        <w:t>stort genomslag i statistiken</w:t>
      </w:r>
      <w:r w:rsidR="00A17B76">
        <w:t>.</w:t>
      </w:r>
      <w:r>
        <w:t xml:space="preserve"> </w:t>
      </w:r>
      <w:r w:rsidR="00451976">
        <w:t xml:space="preserve">Exportvärdet av den enskilda affären – knappt 7,5 miljarder kronor – utgjorde mer än en tredjedel av det totala exportvärdet från Sverige under 2021. </w:t>
      </w:r>
      <w:r w:rsidR="00A17B76">
        <w:t xml:space="preserve">Exporttillstånd </w:t>
      </w:r>
      <w:r w:rsidR="00A82D78" w:rsidRPr="00A82D78">
        <w:t xml:space="preserve">till affären beviljades ursprungligen 2016 och de leveranser som skedde under 2021 </w:t>
      </w:r>
      <w:r>
        <w:t>utg</w:t>
      </w:r>
      <w:r w:rsidR="00A82D78">
        <w:t>jorde</w:t>
      </w:r>
      <w:r>
        <w:t xml:space="preserve"> följdleverans</w:t>
      </w:r>
      <w:r w:rsidR="00A82D78">
        <w:t>er</w:t>
      </w:r>
      <w:r>
        <w:t xml:space="preserve"> till tidigare levererad materiel. </w:t>
      </w:r>
      <w:r w:rsidR="00A81DC9">
        <w:t>Under 2021 har det inte skett någon export inom ramen för nya affärer vare sig med</w:t>
      </w:r>
      <w:r w:rsidR="00A82D78" w:rsidRPr="00A82D78">
        <w:t xml:space="preserve"> Förenade Arabemiraten eller något annat land i Mellanöstern.</w:t>
      </w:r>
      <w:r w:rsidR="00A82D78">
        <w:t xml:space="preserve"> </w:t>
      </w:r>
      <w:r>
        <w:t xml:space="preserve">Vid sidan av </w:t>
      </w:r>
      <w:r w:rsidR="00A81DC9">
        <w:t>följd</w:t>
      </w:r>
      <w:r w:rsidR="00A82D78">
        <w:t>leveranserna till Förenade Arabemiraten följde exporten</w:t>
      </w:r>
      <w:r>
        <w:t xml:space="preserve"> mönstret från tidigare år och </w:t>
      </w:r>
      <w:r w:rsidR="00A82D78">
        <w:t>merparten</w:t>
      </w:r>
      <w:r>
        <w:t xml:space="preserve"> av </w:t>
      </w:r>
      <w:r w:rsidR="00A82D78">
        <w:t>export</w:t>
      </w:r>
      <w:r>
        <w:t xml:space="preserve">värdet avsåg EU-länder och andra samarbetsländer.  </w:t>
      </w:r>
    </w:p>
    <w:p w14:paraId="212367F8" w14:textId="44C74463" w:rsidR="00B714A3" w:rsidRDefault="00B714A3" w:rsidP="00B714A3">
      <w:pPr>
        <w:pStyle w:val="Brdtextmedindrag"/>
      </w:pPr>
      <w:r>
        <w:t xml:space="preserve"> Vid sidan av Förenade Arabemiraten var USA (</w:t>
      </w:r>
      <w:r w:rsidR="00A82D78">
        <w:t xml:space="preserve">cirka </w:t>
      </w:r>
      <w:r>
        <w:t>2,</w:t>
      </w:r>
      <w:r w:rsidR="00A82D78">
        <w:t>9</w:t>
      </w:r>
      <w:r>
        <w:t>4 miljarder kronor) och Brasilien (</w:t>
      </w:r>
      <w:r w:rsidR="00A82D78">
        <w:t>cirka 2,2</w:t>
      </w:r>
      <w:r>
        <w:t xml:space="preserve"> miljarder kronor) de största mottagar</w:t>
      </w:r>
      <w:r w:rsidR="00454D1D">
        <w:softHyphen/>
      </w:r>
      <w:r>
        <w:t xml:space="preserve">länderna. Exporten till USA utgjordes av bland annat markstridssystem </w:t>
      </w:r>
      <w:r>
        <w:lastRenderedPageBreak/>
        <w:t xml:space="preserve">och marina artillerisystem medan exporten till Brasilien i huvudsak utgjordes av fortsatta leveranser </w:t>
      </w:r>
      <w:r w:rsidR="00D55775">
        <w:t>rörande JAS 39 E</w:t>
      </w:r>
      <w:r>
        <w:t xml:space="preserve">. </w:t>
      </w:r>
    </w:p>
    <w:p w14:paraId="66586916" w14:textId="09CF6AD4" w:rsidR="00B714A3" w:rsidRDefault="00D81BF8" w:rsidP="00B714A3">
      <w:pPr>
        <w:pStyle w:val="Brdtextmedindrag"/>
      </w:pPr>
      <w:r w:rsidRPr="00D81BF8">
        <w:t xml:space="preserve">Antalet tillstånd för nya affärer med länder utanför den etablerade samarbetskretsen har varit mycket </w:t>
      </w:r>
      <w:r w:rsidR="00C14592">
        <w:t>lågt</w:t>
      </w:r>
      <w:r w:rsidRPr="00D81BF8">
        <w:t>.</w:t>
      </w:r>
      <w:r w:rsidR="009D1F1B">
        <w:t xml:space="preserve"> </w:t>
      </w:r>
      <w:r w:rsidR="00B714A3">
        <w:t>Till länder i Mellanöstern har endast leveranser i kategorin övrig krigsmateriel skett. Den exporten har avsett följdleveranser samt leveranser inom ramen för internationella materielsamarbeten. Ingen export till Turkiet</w:t>
      </w:r>
      <w:r w:rsidR="0074410C">
        <w:t xml:space="preserve"> </w:t>
      </w:r>
      <w:r w:rsidR="00B714A3">
        <w:t>genomfördes under 202</w:t>
      </w:r>
      <w:r w:rsidR="00DA37E1">
        <w:t>1</w:t>
      </w:r>
      <w:r w:rsidR="00AE3BA4">
        <w:t>.</w:t>
      </w:r>
      <w:r w:rsidR="00B714A3">
        <w:t xml:space="preserve"> </w:t>
      </w:r>
    </w:p>
    <w:p w14:paraId="68C46295" w14:textId="505C1AA9" w:rsidR="00B714A3" w:rsidRDefault="00B714A3" w:rsidP="00B714A3">
      <w:pPr>
        <w:pStyle w:val="Brdtextmedindrag"/>
      </w:pPr>
      <w:r>
        <w:t>Värdet av de beviljade utförseltillstånden under 202</w:t>
      </w:r>
      <w:r w:rsidR="00D81BF8">
        <w:t>1</w:t>
      </w:r>
      <w:r>
        <w:t xml:space="preserve"> uppgick till knappt </w:t>
      </w:r>
      <w:r w:rsidR="00D81BF8">
        <w:t>14,7</w:t>
      </w:r>
      <w:r>
        <w:t xml:space="preserve"> miljarder kronor, vilket är en </w:t>
      </w:r>
      <w:r w:rsidR="00D81BF8">
        <w:t>minskning</w:t>
      </w:r>
      <w:r>
        <w:t xml:space="preserve"> med </w:t>
      </w:r>
      <w:r w:rsidR="00D81BF8">
        <w:t>knappt</w:t>
      </w:r>
      <w:r>
        <w:t xml:space="preserve"> </w:t>
      </w:r>
      <w:r w:rsidR="00D81BF8">
        <w:t>två</w:t>
      </w:r>
      <w:r>
        <w:t xml:space="preserve"> procent jämfört med 20</w:t>
      </w:r>
      <w:r w:rsidR="00D81BF8">
        <w:t>20</w:t>
      </w:r>
      <w:r>
        <w:t xml:space="preserve">. </w:t>
      </w:r>
    </w:p>
    <w:p w14:paraId="3A3BD889" w14:textId="27A9BA20" w:rsidR="005A7CDA" w:rsidRDefault="00D81BF8" w:rsidP="00827B64">
      <w:pPr>
        <w:pStyle w:val="Brdtextmedindrag"/>
      </w:pPr>
      <w:r w:rsidRPr="00D81BF8">
        <w:t xml:space="preserve">Även när det gäller värdet av beviljade utförseltillstånd dominerar kompletterande försäljning av Global Eye till Förenade Arabemiraten. Tillstånd inom ramen för denna serieleverans avsåg över hälften av det totala tillståndsvärdet 2021. Mönstret vad gäller antalet tillstånd följer den faktiska exporten. </w:t>
      </w:r>
      <w:r w:rsidR="00B714A3">
        <w:t xml:space="preserve">Endast </w:t>
      </w:r>
      <w:r>
        <w:t>15</w:t>
      </w:r>
      <w:r w:rsidR="00B714A3">
        <w:t xml:space="preserve"> av </w:t>
      </w:r>
      <w:r>
        <w:t>675</w:t>
      </w:r>
      <w:r w:rsidR="00B714A3">
        <w:t xml:space="preserve"> utförseltillstånd för försäljning rörde nya affärer med länder utanför den etablerade samarbetskretsen.</w:t>
      </w:r>
    </w:p>
    <w:p w14:paraId="2D3342AC" w14:textId="0671D0D1" w:rsidR="00373A58" w:rsidRDefault="00B714A3" w:rsidP="00955313">
      <w:pPr>
        <w:pStyle w:val="Brdtextmedindrag"/>
      </w:pPr>
      <w:r>
        <w:t xml:space="preserve">I </w:t>
      </w:r>
      <w:r>
        <w:rPr>
          <w:i/>
          <w:iCs/>
        </w:rPr>
        <w:t>bilaga 2</w:t>
      </w:r>
      <w:r>
        <w:t xml:space="preserve"> redovisas tillståndsgivningen för produkter med dubbla användningsområden. Till skillnad från vad som gäller för krigsmateriel</w:t>
      </w:r>
      <w:r w:rsidR="008B4583">
        <w:softHyphen/>
      </w:r>
      <w:r>
        <w:t xml:space="preserve">exporten lämnar berörda företag inga leveransdeklarationer. Det innebär att uppgifter saknas om den faktiska exporten. Överföring av produkter med dubbla användningsområden inom EU kräver i regel inget tillstånd. Vidare möjliggör omfattande generella tillstånd att export till vissa samarbetsländer utanför EU inte kräver tillstånd i det enskilda fallet. Detta innebär att mottagarländer som är föremål för merparten av PDA-exporten inte finns med i statistiken. </w:t>
      </w:r>
    </w:p>
    <w:p w14:paraId="1E48B58F" w14:textId="08952BF9" w:rsidR="00373A58" w:rsidRDefault="00373A58" w:rsidP="00373A58">
      <w:pPr>
        <w:pStyle w:val="Brdtext"/>
        <w:tabs>
          <w:tab w:val="left" w:pos="284"/>
        </w:tabs>
        <w:sectPr w:rsidR="00373A58" w:rsidSect="00DB16D3">
          <w:headerReference w:type="even" r:id="rId15"/>
          <w:headerReference w:type="default" r:id="rId16"/>
          <w:footerReference w:type="even" r:id="rId17"/>
          <w:footerReference w:type="default" r:id="rId18"/>
          <w:headerReference w:type="first" r:id="rId19"/>
          <w:footerReference w:type="first" r:id="rId20"/>
          <w:type w:val="continuous"/>
          <w:pgSz w:w="9356" w:h="13721"/>
          <w:pgMar w:top="794" w:right="2438" w:bottom="1191" w:left="1021" w:header="0" w:footer="709" w:gutter="0"/>
          <w:cols w:space="720"/>
          <w:titlePg/>
        </w:sectPr>
      </w:pPr>
    </w:p>
    <w:p w14:paraId="68FFFE71" w14:textId="236C52CB" w:rsidR="007D3F45" w:rsidRDefault="00DA4BD2" w:rsidP="00A52312">
      <w:pPr>
        <w:pStyle w:val="Rubrik1"/>
      </w:pPr>
      <w:bookmarkStart w:id="2" w:name="_Toc37260908"/>
      <w:bookmarkStart w:id="3" w:name="_Toc61964771"/>
      <w:bookmarkStart w:id="4" w:name="_Toc68168262"/>
      <w:bookmarkStart w:id="5" w:name="_Toc99363717"/>
      <w:r>
        <w:t>Krigsmateriel</w:t>
      </w:r>
      <w:bookmarkEnd w:id="2"/>
      <w:bookmarkEnd w:id="3"/>
      <w:bookmarkEnd w:id="4"/>
      <w:bookmarkEnd w:id="5"/>
    </w:p>
    <w:p w14:paraId="3FD11496" w14:textId="77777777" w:rsidR="007D3F45" w:rsidRDefault="00DA4BD2" w:rsidP="00854123">
      <w:pPr>
        <w:pStyle w:val="Rubrik2"/>
        <w:spacing w:before="0"/>
      </w:pPr>
      <w:bookmarkStart w:id="6" w:name="_Toc61964772"/>
      <w:bookmarkStart w:id="7" w:name="_Toc68168263"/>
      <w:bookmarkStart w:id="8" w:name="_Toc99363718"/>
      <w:r>
        <w:t>Bakgrund och regelverk</w:t>
      </w:r>
      <w:bookmarkEnd w:id="6"/>
      <w:bookmarkEnd w:id="7"/>
      <w:bookmarkEnd w:id="8"/>
    </w:p>
    <w:p w14:paraId="530F9FAC" w14:textId="24EA5BFC" w:rsidR="007D3F45" w:rsidRDefault="00DA4BD2" w:rsidP="007D3F45">
      <w:pPr>
        <w:pStyle w:val="Brdtext"/>
      </w:pPr>
      <w:r>
        <w:t>Krav på tillstånd för export av krigsmateriel är nödvändigt för att säkerställa att utförsel av produkter från Sverige och lämnande av tekniskt bistånd sker i enlighet med fastställt exportkontrollregelverk. Kontrollen enligt krigsmateriellagstiftningen omfattar tillverkning, tillhandahållande och utförsel av krigsmateriel liksom avtal om samarbeten eller tillverknings</w:t>
      </w:r>
      <w:r w:rsidR="005B11BD">
        <w:softHyphen/>
      </w:r>
      <w:r>
        <w:t xml:space="preserve">rätt m.m. avseende sådan materiel. </w:t>
      </w:r>
    </w:p>
    <w:p w14:paraId="196D79E1" w14:textId="284814F8" w:rsidR="007D3F45" w:rsidRDefault="00DA4BD2" w:rsidP="007D3F45">
      <w:pPr>
        <w:pStyle w:val="Brdtextmedindrag"/>
      </w:pPr>
      <w:r>
        <w:t xml:space="preserve">Det svenska exportkontrollregelverket består av lagen (1992:1300) om krigsmateriel och förordningen (1992:1303) om krigsmateriel samt de principer och riktlinjer för krigsmaterielexport som har beslutats av regeringen och godkänts av riksdagen. Enligt 1 § andra stycket lagen om krigsmateriel får krigsmateriel endast exporteras om det finns säkerhets- eller försvarspolitiska skäl för det och det inte strider mot Sveriges internationella förpliktelser eller Sveriges utrikespolitik i övrigt. Vid tillståndsprövningen ska även Sveriges internationella åtaganden iakttas. Detta innefattar EU:s gemensamma ståndpunkt (2008/944/Gusp) om fastställande av gemensamma regler för kontrollen av export av militär teknik och krigsmateriel samt de kriterier som ställs upp i </w:t>
      </w:r>
      <w:r w:rsidR="00F82265">
        <w:t>vapenhandels</w:t>
      </w:r>
      <w:r w:rsidR="005B11BD">
        <w:softHyphen/>
      </w:r>
      <w:r w:rsidR="00F82265">
        <w:t xml:space="preserve">fördraget </w:t>
      </w:r>
      <w:r>
        <w:t xml:space="preserve">(Arms Trade Treaty, ATT).  </w:t>
      </w:r>
    </w:p>
    <w:p w14:paraId="17E971E6" w14:textId="39E98146" w:rsidR="007D3F45" w:rsidRDefault="00DA4BD2" w:rsidP="007D3F45">
      <w:pPr>
        <w:pStyle w:val="Brdtextmedindrag"/>
      </w:pPr>
      <w:r>
        <w:lastRenderedPageBreak/>
        <w:t>Den svenska tillståndsprövningen bygger på en helhetsbedömning med utgångspunkt i regeringens riktlinjer och etablerad praxis. De internationella regelverken har mer karaktären av enskilda kriterier som ska iakttas, bedömas eller beaktas. ISP har som fristående myndighet till uppgift att självständigt pröva ansökningar om tillstånd i enlighet med regelverket i dess helhet.</w:t>
      </w:r>
    </w:p>
    <w:p w14:paraId="71C35121" w14:textId="77777777" w:rsidR="007D3F45" w:rsidRDefault="00DA4BD2" w:rsidP="007D3F45">
      <w:pPr>
        <w:pStyle w:val="Brdtextmedindrag"/>
      </w:pPr>
      <w:r>
        <w:t>Kontrollen enligt lagen om krigsmateriel omfattar alltså tillverkning, tillhandahållande och utförsel av krigsmateriel liksom vissa avtal om samarbete och tillverkningsrätt för sådan materiel. Lagen gäller dels materiel som är utformad för militärt bruk och som enligt regeringens föreskrifter utgör krigsmateriel, dels sådant tekniskt stöd till krigsmateriel som enligt regeringens föreskrifter utgör tekniskt bistånd. Förteckningen över vad som utgör krigsmateriel och tekniskt bistånd finns i bilagan till förordningen om krigsmateriel. Den svenska krigsmaterielförteckningen överensstämmer med EU:s gemensamma militära förteckning, så när som på tre nationella tillägg: kärnladdningar och speciella delar till sådana, befästningsanläggningar m.m. samt vissa kemiska stridsmedel.</w:t>
      </w:r>
    </w:p>
    <w:p w14:paraId="085A5ED0" w14:textId="19FFAFB1" w:rsidR="00BE35E5" w:rsidRDefault="00DA4BD2" w:rsidP="00BE35E5">
      <w:pPr>
        <w:pStyle w:val="Brdtextmedindrag"/>
      </w:pPr>
      <w:r>
        <w:t xml:space="preserve">Under </w:t>
      </w:r>
      <w:r w:rsidRPr="00A74F53">
        <w:t>2018 infördes, med ett brett stöd i riksdagen, ett skärpt svenskt regelverk för export av krigsmateriel</w:t>
      </w:r>
      <w:r w:rsidR="00DA37E1">
        <w:t xml:space="preserve"> (</w:t>
      </w:r>
      <w:r w:rsidR="00DA37E1" w:rsidRPr="00DA37E1">
        <w:t>prop. 2017/18:2</w:t>
      </w:r>
      <w:r w:rsidR="00DD3B40">
        <w:t>3</w:t>
      </w:r>
      <w:r w:rsidR="00DA37E1">
        <w:t>)</w:t>
      </w:r>
      <w:r w:rsidRPr="00A74F53">
        <w:t>. Skärpningarna avspeglade i stort de förslag som den parlamentariska Krigsmateriel</w:t>
      </w:r>
      <w:r w:rsidR="008B16B0">
        <w:softHyphen/>
      </w:r>
      <w:r w:rsidRPr="00A74F53">
        <w:t>exportöversynskommittén lade fram i sitt slutbetänkande Skärpt exportkontroll av krigsmateriel (SOU 2015:72). En unik del i de svenska riktlinjerna är att mottagarlandets demokratiska status ska utgöra ett centralt villkor för tillståndsprövningen. Ju sämre den demokratiska statusen är, desto mindre utrymme finns det för att tillstånd ska beviljas. Om det förekommer allvarliga och omfattande kränkningar av mänskliga rättigheter eller grava brister i mottagarens demokratiska status, utgör det hinder för beviljande av tillstånd. I tillståndsprövningen ska det också beaktas om exporten motverkar en hållbar utveckling i mottagarlandet. I riktlinjerna förtydligades också principerna för följdleveranser och internationella samarbeten. En annan ändring var att tillståndsplikten utökades till att omfatta myndigheter och vissa underleverantörer som tillhandahåller krigsmateriel. Dessutom infördes en möjlighet för ISP att ta ut sanktionsavgifter för vissa överträdelser av regelverket.</w:t>
      </w:r>
      <w:r>
        <w:t xml:space="preserve"> </w:t>
      </w:r>
      <w:r w:rsidRPr="00A74F53">
        <w:t xml:space="preserve">Med anledning av den ökade tillståndsplikten har antalet företag, myndigheter och privatpersoner som har rätt att tillverka eller tillhandahålla krigsmateriel på fyra år ökat från cirka 180 till </w:t>
      </w:r>
      <w:r>
        <w:t>drygt 330.</w:t>
      </w:r>
    </w:p>
    <w:p w14:paraId="640E307F" w14:textId="7043E360" w:rsidR="00A74F53" w:rsidRDefault="00DA4BD2" w:rsidP="001406D3">
      <w:pPr>
        <w:pStyle w:val="Brdtextmedindrag"/>
      </w:pPr>
      <w:r w:rsidRPr="00A74F53">
        <w:t>Utredningen som låg till grund för 2018 års uppdatering</w:t>
      </w:r>
      <w:r>
        <w:t xml:space="preserve"> föreslog också att Sverige inför ett system med efterkontroll efter att rutiner utarbetats för hur det ska organiseras. Regeringen instämde i bedömningen och gav därför ISP i uppdrag att analysera frågan och lämna förslag till utformning av ett system för sådana kontroller. Under hösten 2021 beslutade regeringen att ett system för efterkontroller ska införas. Systemet omfattar lätta vapen då det är där avledningsrisken anses vara störst och kommer att gälla för nya affärer efter </w:t>
      </w:r>
      <w:r w:rsidR="00A81DC9">
        <w:t xml:space="preserve">den </w:t>
      </w:r>
      <w:r>
        <w:t xml:space="preserve">1 mars 2022. Efterkontroller har tidigare främst bedrivits av USA, men har på senare år införts av även bl.a. Schweiz, Spanien och Tyskland. </w:t>
      </w:r>
    </w:p>
    <w:p w14:paraId="5FCA9A89" w14:textId="56897198" w:rsidR="00A74F53" w:rsidRDefault="00DA4BD2" w:rsidP="00A74F53">
      <w:pPr>
        <w:pStyle w:val="Brdtextmedindrag"/>
      </w:pPr>
      <w:r>
        <w:t>ISP kommer att ha ansvaret för att genomföra kontrollbesöken på plats i mottagarländerna. De etablerade samarbetsländer</w:t>
      </w:r>
      <w:r w:rsidR="00C6442A">
        <w:t>na</w:t>
      </w:r>
      <w:r>
        <w:t xml:space="preserve">, för vilka det inte </w:t>
      </w:r>
      <w:r w:rsidR="00DD3B40">
        <w:t>finns</w:t>
      </w:r>
      <w:r>
        <w:t xml:space="preserve"> några säkerhets- eller försvarspolitiska hinder mot utlands</w:t>
      </w:r>
      <w:r w:rsidR="00454D1D">
        <w:softHyphen/>
      </w:r>
      <w:r>
        <w:t>samverkan, är undantagna från kravet på efterkontroller. Dessa är i</w:t>
      </w:r>
      <w:r w:rsidR="00C6442A">
        <w:t xml:space="preserve"> </w:t>
      </w:r>
      <w:r>
        <w:t xml:space="preserve">dag 39 </w:t>
      </w:r>
      <w:r>
        <w:lastRenderedPageBreak/>
        <w:t>till antalet. Systemet för efterkontroller kommer att utvärderas inom tre år efter det att det första kontrollbesöket har genomförts.</w:t>
      </w:r>
    </w:p>
    <w:p w14:paraId="3731E4D5" w14:textId="77777777" w:rsidR="007D3F45" w:rsidRDefault="00DA4BD2" w:rsidP="007D3F45">
      <w:pPr>
        <w:pStyle w:val="Rubrik3utannumrering"/>
      </w:pPr>
      <w:r>
        <w:t xml:space="preserve">Exportkontroll och samstämmighetspolitiken </w:t>
      </w:r>
    </w:p>
    <w:p w14:paraId="102480DF" w14:textId="492C5486" w:rsidR="007D3F45" w:rsidRDefault="00DA4BD2" w:rsidP="007D3F45">
      <w:pPr>
        <w:pStyle w:val="Brdtext"/>
      </w:pPr>
      <w:r>
        <w:t xml:space="preserve">Ett av regeringens uttalade mål har varit att stärka arbetet med samstämmighet mellan olika politikområden (se propositionen Gemensamt ansvar: Sveriges politik för global utveckling [prop. 2002/03:122], och propositionen Sveriges genomförande av Agenda 2030 [prop. 2019/20:188]). Sverige ska genomföra Agenda 2030 för en ekonomiskt, socialt och miljömässigt hållbar utveckling genom samstämmig politik nationellt och internationellt. </w:t>
      </w:r>
    </w:p>
    <w:p w14:paraId="6370950B" w14:textId="77777777" w:rsidR="007D3F45" w:rsidRDefault="00DA4BD2" w:rsidP="007D3F45">
      <w:pPr>
        <w:pStyle w:val="Brdtextmedindrag"/>
      </w:pPr>
      <w:r>
        <w:t>Agenda 2030 för hållbar utveckling antogs på internationell nivå 2015. Den innehåller en deklaration och 17 globala mål samt 169 delmål. Genomförandet av Agenda 2030 kräver att samstämmigheten mellan olika politikområden stärks i syfte att öka den samlade politikens bidrag till en rättvis och hållbar utveckling. Synergier ska stärkas och målkonflikter bör tydliggöras och bli föremål för medvetna och övervägda val. Genomförandet ska präglas av agendans princip att ingen ska lämnas utanför. Arbetet bygger på politiken för global utveckling som tog avstamp i ett rättighetsperspektiv och fattiga människors perspektiv på utveckling.</w:t>
      </w:r>
    </w:p>
    <w:p w14:paraId="7112C360" w14:textId="0A431648" w:rsidR="007D3F45" w:rsidRDefault="00DA4BD2" w:rsidP="007D3F45">
      <w:pPr>
        <w:pStyle w:val="Brdtextmedindrag"/>
      </w:pPr>
      <w:r>
        <w:t>Regeringens bedömning är att arbetet med genomförandet av Agenda 2030 bör utgå från nationella förutsättningar och bör genomföras i ordinarie processer. Vidare har den hållbara utvecklingens tre dimensioner, den ekonomiska, sociala och miljömässiga, i och med antagandet av Agenda 2030 kommit att bli en allt viktigare del i arbetet med samstämmighetspolitiken. Dimensionerna ska systematiskt integreras i ordinarie processer i syfte att säkerställa att all politik stödjer hållbar utveckling – lokalt, regionalt, nationellt och internationellt.</w:t>
      </w:r>
    </w:p>
    <w:p w14:paraId="77DE27CB" w14:textId="2B925678" w:rsidR="007D3F45" w:rsidRDefault="00DA4BD2" w:rsidP="007D3F4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42649">
        <w:rPr>
          <w:rFonts w:ascii="Times New Roman" w:hAnsi="Times New Roman"/>
          <w:sz w:val="20"/>
        </w:rPr>
        <w:t xml:space="preserve">Under 2021 var Sverige del av FN:s frivilliga granskning om genomförandet av Agenda 2030. Den 15 juli 2021 presenterade regeringen en samlad rapport som ger en helhetsbild av hur Sveriges arbete med att genomföra Agenda 2030 går. Rapporten inkluderar en kort beskrivning av arbetet med </w:t>
      </w:r>
      <w:r>
        <w:rPr>
          <w:rFonts w:ascii="Times New Roman" w:hAnsi="Times New Roman"/>
          <w:sz w:val="20"/>
        </w:rPr>
        <w:t xml:space="preserve">kontroll av </w:t>
      </w:r>
      <w:r w:rsidRPr="00542649">
        <w:rPr>
          <w:rFonts w:ascii="Times New Roman" w:hAnsi="Times New Roman"/>
          <w:sz w:val="20"/>
        </w:rPr>
        <w:t xml:space="preserve">krigsmaterielexport. </w:t>
      </w:r>
      <w:r>
        <w:rPr>
          <w:rFonts w:ascii="Times New Roman" w:hAnsi="Times New Roman"/>
          <w:sz w:val="20"/>
        </w:rPr>
        <w:t xml:space="preserve">  </w:t>
      </w:r>
    </w:p>
    <w:p w14:paraId="20A98292" w14:textId="2CC6C0A9" w:rsidR="007D3F45" w:rsidRDefault="00DA4BD2" w:rsidP="007D3F45">
      <w:pPr>
        <w:pStyle w:val="Brdtextmedindrag"/>
      </w:pPr>
      <w:r>
        <w:t>Regeringens strävan är att effekter av den svenska krigsmateriel</w:t>
      </w:r>
      <w:r>
        <w:softHyphen/>
        <w:t xml:space="preserve">exporten som är negativa för ansträngningarna att bidra till en rättvis och hållbar global utveckling ska undvikas. Enligt propositionen </w:t>
      </w:r>
      <w:bookmarkStart w:id="9" w:name="_Hlk99022138"/>
      <w:r>
        <w:t>Skärpt exportkontroll av krigsmateriel (prop. 2017/18:23</w:t>
      </w:r>
      <w:bookmarkEnd w:id="9"/>
      <w:r>
        <w:t xml:space="preserve"> s. 55–56) bör utförseln eller utlandssamverkans påverkan på en rättvis och hållbar utveckling i den mottagande staten beaktas vid tillståndsprövningen. Effekterna på hållbar utveckling beaktas även genom tillämpningen av EU:s gemensamma ståndpunkt om vapenexport, vars åttonde kriterium lyfter fram mottagarländers tekniska och ekonomiska förmåga och behovet av att beakta om den hållbara utvecklingen riskerar att allvarligt hindras av en tilltänkt export.</w:t>
      </w:r>
    </w:p>
    <w:p w14:paraId="2202DD34" w14:textId="77777777" w:rsidR="007D3F45" w:rsidRDefault="00DA4BD2" w:rsidP="007D3F45">
      <w:pPr>
        <w:pStyle w:val="Rubrik3utannumrering"/>
      </w:pPr>
      <w:r>
        <w:t>Exportkontroll och feministisk utrikespolitik</w:t>
      </w:r>
    </w:p>
    <w:p w14:paraId="62ECD646" w14:textId="29334FD0" w:rsidR="007D3F45" w:rsidRDefault="00DA4BD2" w:rsidP="007D3F45">
      <w:pPr>
        <w:pStyle w:val="Brdtext"/>
      </w:pPr>
      <w:r>
        <w:t xml:space="preserve">Genom att bedriva en feministisk utrikespolitik arbetar regeringen systematiskt med att nå resultat som stärker kvinnors och flickors rättigheter, representation och resurser. Regeringen lägger stor vikt vid jämställdhetsarbete i olika spår, inklusive att verka för jämställd representation i internationella processer, bl.a. i enlighet med FN:s konvention om avskaffande av all slags diskriminering av kvinnor (CEDAW). Att förebygga och motverka </w:t>
      </w:r>
      <w:r w:rsidR="00A66AAA">
        <w:t xml:space="preserve">alla former av </w:t>
      </w:r>
      <w:r>
        <w:t xml:space="preserve">könsrelaterat och sexuellt våld i konflikter och i samhällen generellt är en </w:t>
      </w:r>
      <w:r w:rsidR="00A66AAA">
        <w:t xml:space="preserve">högt </w:t>
      </w:r>
      <w:r>
        <w:t xml:space="preserve">prioriterad fråga. En viktig del i detta arbete är den strikta kontroll som utövas över export av krigsmateriel från Sverige.  </w:t>
      </w:r>
    </w:p>
    <w:p w14:paraId="32E53916" w14:textId="00EB39AA" w:rsidR="007D3F45" w:rsidRDefault="00DA4BD2" w:rsidP="007D3F45">
      <w:pPr>
        <w:pStyle w:val="Brdtextmedindrag"/>
      </w:pPr>
      <w:r>
        <w:t>Det finns ofta ett samband mellan ansamlingar av små och lätta vapen och förekomsten av våld i en konflikt eller i ett samhälle. Olovliga och oansvariga överföringar av vapen och ammunition är i detta sammanhang ett särskilt problem, liksom bristande kontroll över lagerhållning av sådan materiel. Under 2021 har Sverige bidragit till ett antal fonder och organisationer som syftar till att minska spridningen av små och lätta vapen och effektivt genomföra de konventioner och fördrag som finns på området.</w:t>
      </w:r>
    </w:p>
    <w:p w14:paraId="1ECBCBEC" w14:textId="490A4E2D" w:rsidR="007D3F45" w:rsidRDefault="00DA4BD2" w:rsidP="007D3F45">
      <w:pPr>
        <w:pStyle w:val="Brdtextmedindrag"/>
      </w:pPr>
      <w:r>
        <w:t xml:space="preserve">Sverige verkade tillsammans med andra länder framgångsrikt för att införa begreppet könsrelaterade våldshandlingar i </w:t>
      </w:r>
      <w:r w:rsidR="00851781">
        <w:t>v</w:t>
      </w:r>
      <w:r>
        <w:t xml:space="preserve">apenhandelsfördraget, vilket var första gången begreppet användes i ett internationellt, rättsligt bindande instrument. I fördragets artikel 7.4 fastslås att statsparterna ska beakta risken för att exporterad materiel används för, eller underlättar, allvarliga könsrelaterade våldshandlingar eller allvarliga våldshandlingar mot barn. Regeringen verkar aktivt för att artikel 7.4 ska tillämpas praktiskt av fördragets statsparter, samt att dessa frågor fortsatt ska uppmärksammas och följas upp inom fördragsarbetet. </w:t>
      </w:r>
    </w:p>
    <w:p w14:paraId="2DC5AA93" w14:textId="77777777" w:rsidR="002F1425" w:rsidRDefault="00DA4BD2" w:rsidP="007D3F45">
      <w:pPr>
        <w:pStyle w:val="Brdtextmedindrag"/>
      </w:pPr>
      <w:r>
        <w:t>Det bör noteras att beaktandet av artikel 7.4 i fördraget sker utöver den prövning som sedan tidigare görs i fråga om mänskliga rättigheter enligt de svenska riktlinjerna och enligt andra kriteriet i EU:s gemensamma ståndpunkt (2008/944/Gusp) om krigsmaterielexport. Även de senare regelverken är därför betydelsefulla i detta sammanhang. I arbetet med att utforma det nya regelverket för krigsmateriel beaktades bl.a. dessa frågor.</w:t>
      </w:r>
    </w:p>
    <w:p w14:paraId="0B5AE8CA" w14:textId="727D688D" w:rsidR="007D3F45" w:rsidRDefault="008364C6" w:rsidP="00D87A11">
      <w:pPr>
        <w:pStyle w:val="Brdtextmedindrag"/>
      </w:pPr>
      <w:bookmarkStart w:id="10" w:name="_Hlk99370283"/>
      <w:r>
        <w:t>På nationell nivå ansvarar ISP för att säkerställa att myndigheten har kompetens för att</w:t>
      </w:r>
      <w:r w:rsidR="00DA4BD2">
        <w:t xml:space="preserve"> inkludera jämställdhetsaspekter och risker för könsrelaterat och sexuellt våld i bedömningar som gäller mänskliga rättigheter och internationell humanitär rätt och för att tillämpa artikel 7.4 i </w:t>
      </w:r>
      <w:r>
        <w:t>v</w:t>
      </w:r>
      <w:r w:rsidR="00DA4BD2">
        <w:t>apenhandelsfördraget.</w:t>
      </w:r>
    </w:p>
    <w:bookmarkEnd w:id="10"/>
    <w:p w14:paraId="39A14EDF" w14:textId="77777777" w:rsidR="007D3F45" w:rsidRDefault="00DA4BD2" w:rsidP="007D3F45">
      <w:pPr>
        <w:pStyle w:val="Rubrik3utannumrering"/>
      </w:pPr>
      <w:r>
        <w:t>Exportkontroll och hållbart företagande</w:t>
      </w:r>
    </w:p>
    <w:p w14:paraId="7C5B9168" w14:textId="7E6E5958" w:rsidR="007D3F45" w:rsidRDefault="00DA4BD2" w:rsidP="007D3F45">
      <w:pPr>
        <w:pStyle w:val="Brdtext"/>
      </w:pPr>
      <w:r>
        <w:t>Regeringen har utarbetat en ambitiös politik för hållbart företagande. I december 2015 överlämnades en skrivelse till riksdagen med regeringens syn på ett flertal frågor inom ramen för hållbart företagande, t.ex. mänskliga rättigheter, arbetsvillkor och miljöhänsyn (skrivelsen Politik för hållbart företagande, skr. 2015/16:69). Regeringen har också en nationell handlingsplan på området, Handlingsplan för företagande och mänskliga rättigheter. Under 2019 lanserade regeringen en plattform för internationellt hållbart företagande. I plattformen, Plattform för internationellt hållbart företagande, beskriver regeringen samlat vad som görs inom hållbart företagande och vilka ambitioner som finns. Från regeringens sida finns en tydlig förväntan om att svenska företag ska agera hållbart och ansvarsfullt samt ha de internationella riktlinjerna för hållbart företagande som utgångspunkt för sitt arbete, både i Sverige och i utlandet. Ett flertal åtgärder har vidtagits för att driva på och stödja företagen i deras hållbarhetsarbete, bl.a. har det införts lagstiftning om hållbarhets</w:t>
      </w:r>
      <w:r w:rsidR="000B72B6">
        <w:softHyphen/>
      </w:r>
      <w:r>
        <w:t xml:space="preserve">rapportering för stora företag, tydligare kriterier för hållbarhet i lagen </w:t>
      </w:r>
      <w:r w:rsidR="00B04DD3">
        <w:t xml:space="preserve">(2016:1145) </w:t>
      </w:r>
      <w:r>
        <w:t>om offentlig upphandling och starkare lagskydd för vissel</w:t>
      </w:r>
      <w:r w:rsidR="003674FA">
        <w:softHyphen/>
      </w:r>
      <w:r>
        <w:t>blåsare.</w:t>
      </w:r>
    </w:p>
    <w:p w14:paraId="5FE63F29" w14:textId="071B7EB0" w:rsidR="007D3F45" w:rsidRDefault="00DA4BD2" w:rsidP="007D3F45">
      <w:pPr>
        <w:pStyle w:val="Brdtextmedindrag"/>
      </w:pPr>
      <w:r>
        <w:t xml:space="preserve">Antikorruption är en central fråga inom regeringens mer ambitiösa politik för hållbart företagande, och var så fortsatt under 2021. Såväl givande av muta som tagande av muta är sedan länge straffbelagt i svensk lagstiftning. Vid reformen av mutbrottslagstiftningen 2012 infördes dessutom bl.a. en bestämmelse som straffbelägger vårdslös finansiering av mutbrott. Straffstadgandena kan även antas bli betydelsefulla för den internationella försvarsmaterielmarknaden. </w:t>
      </w:r>
    </w:p>
    <w:p w14:paraId="1F11F5D1" w14:textId="77777777" w:rsidR="007D3F45" w:rsidRDefault="00DA4BD2" w:rsidP="007D3F45">
      <w:pPr>
        <w:pStyle w:val="Brdtextmedindrag"/>
      </w:pPr>
      <w:r>
        <w:t xml:space="preserve">Utöver vad som regleras genom lagstiftning förväntar sig regeringen att svenska företag ska tillämpa en tydlig antikorruptionspolicy och bidra till ökad transparens. </w:t>
      </w:r>
    </w:p>
    <w:p w14:paraId="5DB0C6B1" w14:textId="6B9E6BB2" w:rsidR="00854E1B" w:rsidRDefault="00DA4BD2" w:rsidP="007D3F45">
      <w:pPr>
        <w:pStyle w:val="Brdtextmedindrag"/>
      </w:pPr>
      <w:r>
        <w:t>Sverige arbetar aktivt i olika internationella forum för att konventioner som förbjuder mutor i internationella affärstransaktioner ska tillämpas på ett effektivt sätt. Det gäller bl.a. Organisationen för ekonomiskt samarbete och utvecklings (OECD) konvention om bekämpande av bestickning av utländska offentliga tjänstemän i internationella affärsförhållanden, FN:s konvention mot korruption och Europarådets civilrättsliga respektive straffrättsliga konventioner på området. Regeringen har tidigare välkomnat det initiativ för en internationell uppförandekod med nolltolerans mot korruption som togs av europeiska tillverkare av krigsmateriel genom bransch</w:t>
      </w:r>
      <w:r w:rsidR="00986807">
        <w:softHyphen/>
      </w:r>
      <w:r>
        <w:t xml:space="preserve">organisationen Aerospace and Defence Industries Association of Europe och dess amerikanska motsvarighet. </w:t>
      </w:r>
      <w:bookmarkStart w:id="11" w:name="_Hlk94192411"/>
    </w:p>
    <w:p w14:paraId="0F101850" w14:textId="612AE05C" w:rsidR="007D3F45" w:rsidRDefault="00DA4BD2" w:rsidP="007D3F45">
      <w:pPr>
        <w:pStyle w:val="Brdtextmedindrag"/>
      </w:pPr>
      <w:r>
        <w:t>Den största svenska branschorganisationen, Säkerhets- och försvars</w:t>
      </w:r>
      <w:r w:rsidR="00986807">
        <w:softHyphen/>
      </w:r>
      <w:r>
        <w:t>företagen (SOFF), som organiserar mer än 95 procent av försvars</w:t>
      </w:r>
      <w:r w:rsidR="00454D1D">
        <w:softHyphen/>
      </w:r>
      <w:r>
        <w:t>företagen i Sverige, ställer krav på att företag undertecknar och följer en uppförandekod för att få vara medlemmar. Uppförandekoden syftar till en hög affärsetik. Personer som representerar företagen genomgår även en särskild e-utbildning om antikorruption som har tagits fram gemensamt av SOFF och Försvarets materielverk. Hittills har drygt 4 800 personer genomgått utbildningen. SOFF arrangerar även årliga erfarenhetsutbyten mellan företagsledare om hög affärsetik. Under 2021 genomfördes evenemangen i digitalt format till följd av covid-19.</w:t>
      </w:r>
      <w:bookmarkEnd w:id="11"/>
    </w:p>
    <w:p w14:paraId="7781702E" w14:textId="77777777" w:rsidR="007D3F45" w:rsidRDefault="00DA4BD2" w:rsidP="00A52312">
      <w:pPr>
        <w:pStyle w:val="Rubrik2"/>
      </w:pPr>
      <w:bookmarkStart w:id="12" w:name="_Toc61964773"/>
      <w:bookmarkStart w:id="13" w:name="_Toc68168264"/>
      <w:bookmarkStart w:id="14" w:name="_Toc99363719"/>
      <w:bookmarkStart w:id="15" w:name="_Hlk63326883"/>
      <w:bookmarkStart w:id="16" w:name="_Hlk65144974"/>
      <w:r>
        <w:t>Försvarsexportens roll ur ett säkerhetspolitiskt perspektiv</w:t>
      </w:r>
      <w:bookmarkEnd w:id="12"/>
      <w:bookmarkEnd w:id="13"/>
      <w:bookmarkEnd w:id="14"/>
    </w:p>
    <w:p w14:paraId="3BB97A9D" w14:textId="3479F2BB" w:rsidR="007D3F45" w:rsidRDefault="00DA4BD2" w:rsidP="007D3F45">
      <w:pPr>
        <w:pStyle w:val="Brdtext"/>
      </w:pPr>
      <w:r>
        <w:t>Grunden för den moderna svenska försvarsindustrin lades under det kalla kriget. Ambitionen då var att Sverige skulle vara oberoende av utländska leverantörer. Försvarsindustrin blev således en viktig del av den svenska säkerhetspolitiken. Exporten av krigsmateriel, som under denna tid var begränsad, var ett led i att säkra kapaciteten att utveckla och producera materiel anpassad till den svenska försvarsmaktens behov.</w:t>
      </w:r>
    </w:p>
    <w:p w14:paraId="55A1B412" w14:textId="77777777" w:rsidR="007D3F45" w:rsidRDefault="00DA4BD2" w:rsidP="007D3F45">
      <w:pPr>
        <w:pStyle w:val="Brdtextmedindrag"/>
      </w:pPr>
      <w:r>
        <w:t>Strävan efter oberoende vad gäller tillgången till krigsmateriel för det svenska försvaret har sedan kalla krigets slut gradvis ersatts av ett växande behov av materielsamarbete med likasinnade stater och grannar. Den tekniska och ekonomiska utvecklingen har inneburit att både Sverige och dess samarbetsländer är ömsesidigt beroende av leveranser av komponenter, delsystem och färdiga system som är tillverkade i andra länder. I många fall säkras dessa leveranser genom avtalsförpliktelser.</w:t>
      </w:r>
    </w:p>
    <w:p w14:paraId="37860AFA" w14:textId="4529DD42" w:rsidR="007D3F45" w:rsidRDefault="00DA4BD2" w:rsidP="007D3F45">
      <w:pPr>
        <w:pStyle w:val="Brdtextmedindrag"/>
        <w:tabs>
          <w:tab w:val="left" w:pos="142"/>
        </w:tabs>
        <w:ind w:firstLine="0"/>
      </w:pPr>
      <w:r>
        <w:tab/>
        <w:t xml:space="preserve">I regeringens proposition Totalförsvaret 2021–2025 (prop. 2020/21:30) betonas att Sveriges säkerhetspolitiska linje ligger fast. Sverige är inte med i någon militär allians. Samtidigt bygger Sverige säkerhet tillsammans med andra. Den solidariska säkerhetspolitiken är grunden för den svenska försvars- och säkerhetspolitiken. Det är ett svenskt intresse att värna och stärka solidaritet och integration inom EU samt att upprätthålla ett fredligt, stabilt och förutsägbart närområde, förankrat i europeiska och euroatlantiska strukturer. </w:t>
      </w:r>
    </w:p>
    <w:p w14:paraId="2C5FFD00" w14:textId="77777777" w:rsidR="007D3F45" w:rsidRDefault="00DA4BD2" w:rsidP="007D3F45">
      <w:pPr>
        <w:pStyle w:val="Brdtextmedindrag"/>
      </w:pPr>
      <w:r>
        <w:t xml:space="preserve">Den transatlantiska länken är avgörande för Europas säkerhet. Tillsammans med andra stater och organisationer bidrar Sverige aktivt till att främja säkerheten i vårt närområde. Såväl Sveriges engagemang i internationell krishantering som våra utvecklade samarbeten i närområdet understryker vikten av förmåga till praktisk militär samverkan (interoperabilitet) med andra länder och organisationer. </w:t>
      </w:r>
    </w:p>
    <w:p w14:paraId="7979BD37" w14:textId="77777777" w:rsidR="007D3F45" w:rsidRDefault="00DA4BD2" w:rsidP="007D3F45">
      <w:pPr>
        <w:pStyle w:val="Brdtextmedindrag"/>
      </w:pPr>
      <w:r>
        <w:t>Interoperabiliteten är beroende av att våra materielsystem kan fungera tillsammans med samarbetspartnernas materiel, liksom att den är tekniskt mogen, funktionssäker och tillgänglig. Det ligger därmed i Sveriges säkerhetspolitiska intresse att värna om ett långsiktigt och kontinuerligt samarbete i materielfrågor med ett antal traditionella samarbetsländer. Detta ömsesidiga samarbete bygger bland annat på såväl export som import av krigsmateriel.</w:t>
      </w:r>
    </w:p>
    <w:p w14:paraId="4E5CED7A" w14:textId="77777777" w:rsidR="007D3F45" w:rsidRDefault="00DA4BD2" w:rsidP="007D3F45">
      <w:pPr>
        <w:pStyle w:val="Brdtextmedindrag"/>
      </w:pPr>
      <w:r>
        <w:t xml:space="preserve">Regeringen har i tidigare propositioner på det försvarspolitiska området pekat ut stridsflygområdet, undervattensområdet och integritetskritiska delar av ledningsområdet, såsom sensorer, telekrig och krypto, som väsentliga säkerhetsintressen för Sverige. </w:t>
      </w:r>
    </w:p>
    <w:p w14:paraId="5E0F3CF5" w14:textId="72883FC8" w:rsidR="007D3F45" w:rsidRDefault="00DA4BD2" w:rsidP="007D3F45">
      <w:pPr>
        <w:pStyle w:val="Brdtextmedindrag"/>
      </w:pPr>
      <w:r>
        <w:t>Möjligheten att upprätthålla nationell integritet och självständighet inom områden av särskild betydelse är viktig. Väsentliga säkerhetsintressen kan i vissa fall tillgodoses med utländsk materiel om krav på försörjnings</w:t>
      </w:r>
      <w:r w:rsidR="00C412D1">
        <w:softHyphen/>
      </w:r>
      <w:r>
        <w:t>trygghet samt teknik- och kunskapsöverföring omhändertas. Sveriges försvarsindustri och krigsmaterielexport är en nödvändig del av vår militära alliansfrihet. För varje exportaffär finns därför försvars- eller säkerhets</w:t>
      </w:r>
      <w:r w:rsidR="00C412D1">
        <w:softHyphen/>
      </w:r>
      <w:r>
        <w:t>politiska skäl, ytterst knutna till svensk försvarsförmåga.</w:t>
      </w:r>
    </w:p>
    <w:p w14:paraId="09A26277" w14:textId="77777777" w:rsidR="007D3F45" w:rsidRDefault="00DA4BD2" w:rsidP="007D3F45">
      <w:pPr>
        <w:pStyle w:val="Brdtextmedindrag"/>
      </w:pPr>
      <w:r>
        <w:t>En internationellt konkurrenskraftig teknologinivå bidrar till att Sverige förblir ett intressant land för det internationella samarbetet. Det medför också bättre möjligheter för Sverige att påverka det internationella exportkontrollsamarbetet. Detta gäller främst inom EU, men även i ett bredare internationellt sammanhang.</w:t>
      </w:r>
    </w:p>
    <w:p w14:paraId="35A83271" w14:textId="35967713" w:rsidR="007D3F45" w:rsidRDefault="00DA4BD2" w:rsidP="007D3F45">
      <w:pPr>
        <w:pStyle w:val="Brdtextmedindrag"/>
      </w:pPr>
      <w:r>
        <w:t>I det försvarsbeslut som antogs av riksdagen i december 2020 slås fast att Sveriges säkerhet byggs solidariskt tillsammans med andra och att hot mot fred och säkerhet bäst avvärjs i gemenskap och samverkan med andra länder och organisationer. Vidare konstateras att Sveriges säkerhets- och försvarssamarbeten utvecklas tillsammans med Finland, de övriga nordiska länderna och de baltiska staterna samt inom ramen för EU, FN, Organisationen för samarbete och säkerhet i Europa (OSSE), Natos (North Atlantic Treaty Organization) partnerskap och den transatlantiska länken. Vid Europeiska rådets sammanträde i december 2016 fastställdes en ny ambitionsnivå för den gemensamma säkerhets- och försvarspolitiken. Sedan dess har ett antal nya försvarsinitiativ lanserats, såsom Permanenta strukturerade samarbetet (Pesco), Samordnade försvarsöversynen (CARD) och Europeiska försvarsfonden (European Defence Fund, EDF). Vidare har EU upprättat en ny struktur för finansiering av säkerhets</w:t>
      </w:r>
      <w:r w:rsidR="00454D1D">
        <w:softHyphen/>
      </w:r>
      <w:r>
        <w:t>instrument som ligger utanför EU:s budget, den s</w:t>
      </w:r>
      <w:r w:rsidR="00AB1B91">
        <w:t>.k.</w:t>
      </w:r>
      <w:r>
        <w:t xml:space="preserve"> Europeiska fredsfaciliteten (European Peace Facility, EPF). Sverige deltar i olika samarbetsprojekt som Europeiska försvarsbyrån (European Defence Agency, EDA) bedriver. Regeringens grundläggande inställning är att Sverige ska medverka i och påverka de processer som sätts igång inom det europeiska samarbetet, vilket också avser arbetet inom EDA. Samarbetet inom EDA har inneburit bättre möjligheter för svensk försvarsmakt att verka effektivt och har även förbättrat förutsättningarna för ett mer effektivt forskningssamarbete.</w:t>
      </w:r>
    </w:p>
    <w:p w14:paraId="10A3F045" w14:textId="683249AD" w:rsidR="007D3F45" w:rsidRDefault="00DA4BD2" w:rsidP="007D3F45">
      <w:pPr>
        <w:pStyle w:val="Brdtextmedindrag"/>
      </w:pPr>
      <w:r>
        <w:t xml:space="preserve">Sverige ingår, tillsammans med Storbritannien, Italien, Tyskland, Frankrike och Spanien, i det s.k. sexnationsinitiativet mellan de sex stora försvarsindustristaterna i Europa (Framework Agreement eller Letter of Intent, LoI). Genom samarbetet kan Sverige vara med och påverka den försvarsindustri- och exportpolitik som utvecklas i Europa. Det ger direkt och indirekt ett större inflytande över den framväxande säkerhets- och försvarspolitiken i Europa. </w:t>
      </w:r>
    </w:p>
    <w:p w14:paraId="7C454B06" w14:textId="1F92C906" w:rsidR="007D3F45" w:rsidRDefault="00DA4BD2" w:rsidP="007D3F45">
      <w:pPr>
        <w:pStyle w:val="Brdtextmedindrag"/>
      </w:pPr>
      <w:r>
        <w:t>Samarbeten inom multilaterala ramverk ger förbättrat resursutnyttjande ur ett europeiskt perspektiv och en mer harmoniserad och förbättrad europeisk och transatlantisk samverkansförmåga. EU-samarbetet, inkl. EDA, och Natos partnerskap för fred utgör här grundbultar tillsammans med sexnationsinitiativet och det nordiska försvarssamarbetet Nordefco (Nordic Defence Cooperation).</w:t>
      </w:r>
      <w:bookmarkEnd w:id="15"/>
    </w:p>
    <w:p w14:paraId="095C1BB8" w14:textId="77777777" w:rsidR="007D3F45" w:rsidRDefault="00DA4BD2" w:rsidP="007D3F45">
      <w:pPr>
        <w:pStyle w:val="Rubrik3utannumrering"/>
      </w:pPr>
      <w:r>
        <w:t>Verksamhetsområden</w:t>
      </w:r>
    </w:p>
    <w:p w14:paraId="2DA0231C" w14:textId="77777777" w:rsidR="007D3F45" w:rsidRDefault="00DA4BD2" w:rsidP="007D3F45">
      <w:pPr>
        <w:pStyle w:val="Brdtext"/>
      </w:pPr>
      <w:r>
        <w:t xml:space="preserve">De viktigaste militära produktområdena inom de svenska försvars- och säkerhetsföretagen är i dag: </w:t>
      </w:r>
    </w:p>
    <w:p w14:paraId="736FA4AA" w14:textId="77777777" w:rsidR="007D3F45" w:rsidRDefault="00DA4BD2" w:rsidP="007D3F45">
      <w:pPr>
        <w:pStyle w:val="Punktlista"/>
        <w:numPr>
          <w:ilvl w:val="1"/>
          <w:numId w:val="2"/>
        </w:numPr>
        <w:textAlignment w:val="auto"/>
      </w:pPr>
      <w:r>
        <w:t>stridsflygplan</w:t>
      </w:r>
    </w:p>
    <w:p w14:paraId="1D0CF024" w14:textId="77777777" w:rsidR="007D3F45" w:rsidRDefault="00DA4BD2" w:rsidP="007D3F45">
      <w:pPr>
        <w:pStyle w:val="Punktlista"/>
        <w:numPr>
          <w:ilvl w:val="1"/>
          <w:numId w:val="2"/>
        </w:numPr>
        <w:textAlignment w:val="auto"/>
      </w:pPr>
      <w:r>
        <w:t>ytfartyg och ubåtar</w:t>
      </w:r>
    </w:p>
    <w:p w14:paraId="14655B97" w14:textId="77777777" w:rsidR="007D3F45" w:rsidRDefault="00DA4BD2" w:rsidP="007D3F45">
      <w:pPr>
        <w:pStyle w:val="Punktlista"/>
        <w:numPr>
          <w:ilvl w:val="1"/>
          <w:numId w:val="2"/>
        </w:numPr>
        <w:textAlignment w:val="auto"/>
      </w:pPr>
      <w:r>
        <w:t>stridsfordon och bandvagnar</w:t>
      </w:r>
    </w:p>
    <w:p w14:paraId="0F77606A" w14:textId="77777777" w:rsidR="007D3F45" w:rsidRDefault="00DA4BD2" w:rsidP="007D3F45">
      <w:pPr>
        <w:pStyle w:val="Punktlista"/>
        <w:numPr>
          <w:ilvl w:val="1"/>
          <w:numId w:val="2"/>
        </w:numPr>
        <w:textAlignment w:val="auto"/>
      </w:pPr>
      <w:r>
        <w:t>vapensystem med kort respektive lång räckvidd i form av mark- och sjöbaserade samt flygburna system inklusive missiler</w:t>
      </w:r>
    </w:p>
    <w:p w14:paraId="71BA6A97" w14:textId="77777777" w:rsidR="007D3F45" w:rsidRDefault="00DA4BD2" w:rsidP="007D3F45">
      <w:pPr>
        <w:pStyle w:val="Punktlista"/>
        <w:numPr>
          <w:ilvl w:val="1"/>
          <w:numId w:val="2"/>
        </w:numPr>
        <w:textAlignment w:val="auto"/>
      </w:pPr>
      <w:r>
        <w:t>fin- och grovkalibrig ammunition</w:t>
      </w:r>
    </w:p>
    <w:p w14:paraId="179829E1" w14:textId="77777777" w:rsidR="007D3F45" w:rsidRDefault="00DA4BD2" w:rsidP="007D3F45">
      <w:pPr>
        <w:pStyle w:val="Punktlista"/>
        <w:numPr>
          <w:ilvl w:val="1"/>
          <w:numId w:val="2"/>
        </w:numPr>
        <w:textAlignment w:val="auto"/>
      </w:pPr>
      <w:r>
        <w:t>intelligent artilleriammunition</w:t>
      </w:r>
    </w:p>
    <w:p w14:paraId="438B5C81" w14:textId="77777777" w:rsidR="007D3F45" w:rsidRDefault="00DA4BD2" w:rsidP="007D3F45">
      <w:pPr>
        <w:pStyle w:val="Punktlista"/>
        <w:numPr>
          <w:ilvl w:val="1"/>
          <w:numId w:val="2"/>
        </w:numPr>
        <w:textAlignment w:val="auto"/>
      </w:pPr>
      <w:r>
        <w:t>mark- och sjöbaserade samt flygburna radar- och IR-system</w:t>
      </w:r>
    </w:p>
    <w:p w14:paraId="54688A71" w14:textId="77777777" w:rsidR="007D3F45" w:rsidRDefault="00DA4BD2" w:rsidP="007D3F45">
      <w:pPr>
        <w:pStyle w:val="Punktlista"/>
        <w:numPr>
          <w:ilvl w:val="1"/>
          <w:numId w:val="2"/>
        </w:numPr>
        <w:textAlignment w:val="auto"/>
      </w:pPr>
      <w:r>
        <w:t>telekrigssystem som är passiva och aktiva</w:t>
      </w:r>
    </w:p>
    <w:p w14:paraId="4993F920" w14:textId="77777777" w:rsidR="007D3F45" w:rsidRDefault="00DA4BD2" w:rsidP="007D3F45">
      <w:pPr>
        <w:pStyle w:val="Punktlista"/>
        <w:numPr>
          <w:ilvl w:val="1"/>
          <w:numId w:val="2"/>
        </w:numPr>
        <w:textAlignment w:val="auto"/>
      </w:pPr>
      <w:r>
        <w:t>telekommunikationssystem, inklusive teleskydd</w:t>
      </w:r>
    </w:p>
    <w:p w14:paraId="4CC925ED" w14:textId="77777777" w:rsidR="007D3F45" w:rsidRDefault="00DA4BD2" w:rsidP="007D3F45">
      <w:pPr>
        <w:pStyle w:val="Punktlista"/>
        <w:numPr>
          <w:ilvl w:val="1"/>
          <w:numId w:val="2"/>
        </w:numPr>
        <w:textAlignment w:val="auto"/>
      </w:pPr>
      <w:r>
        <w:t>ledningssystem för mark-, sjö- och flygtillämpningar</w:t>
      </w:r>
    </w:p>
    <w:p w14:paraId="5BC0E51D" w14:textId="77777777" w:rsidR="007D3F45" w:rsidRDefault="00DA4BD2" w:rsidP="007D3F45">
      <w:pPr>
        <w:pStyle w:val="Punktlista"/>
        <w:numPr>
          <w:ilvl w:val="1"/>
          <w:numId w:val="2"/>
        </w:numPr>
        <w:textAlignment w:val="auto"/>
      </w:pPr>
      <w:r>
        <w:t>system för övning och utbildning</w:t>
      </w:r>
    </w:p>
    <w:p w14:paraId="12227895" w14:textId="77777777" w:rsidR="007D3F45" w:rsidRDefault="00DA4BD2" w:rsidP="007D3F45">
      <w:pPr>
        <w:pStyle w:val="Punktlista"/>
        <w:numPr>
          <w:ilvl w:val="1"/>
          <w:numId w:val="2"/>
        </w:numPr>
        <w:textAlignment w:val="auto"/>
      </w:pPr>
      <w:r>
        <w:t>signaturanpassning (t.ex. kamouflagesystem och radar)</w:t>
      </w:r>
    </w:p>
    <w:p w14:paraId="4F78A6F2" w14:textId="77777777" w:rsidR="007D3F45" w:rsidRDefault="00DA4BD2" w:rsidP="007D3F45">
      <w:pPr>
        <w:pStyle w:val="Punktlista"/>
        <w:numPr>
          <w:ilvl w:val="1"/>
          <w:numId w:val="2"/>
        </w:numPr>
        <w:textAlignment w:val="auto"/>
      </w:pPr>
      <w:r>
        <w:t>system för samhällssäkerhet</w:t>
      </w:r>
    </w:p>
    <w:p w14:paraId="62A9824E" w14:textId="77777777" w:rsidR="007D3F45" w:rsidRDefault="00DA4BD2" w:rsidP="007D3F45">
      <w:pPr>
        <w:pStyle w:val="Punktlista"/>
        <w:numPr>
          <w:ilvl w:val="1"/>
          <w:numId w:val="2"/>
        </w:numPr>
        <w:textAlignment w:val="auto"/>
      </w:pPr>
      <w:r>
        <w:t>kryptoutrustning</w:t>
      </w:r>
    </w:p>
    <w:p w14:paraId="1BF8D5DC" w14:textId="77777777" w:rsidR="007D3F45" w:rsidRDefault="00DA4BD2" w:rsidP="007D3F45">
      <w:pPr>
        <w:pStyle w:val="Punktlista"/>
        <w:numPr>
          <w:ilvl w:val="1"/>
          <w:numId w:val="2"/>
        </w:numPr>
        <w:textAlignment w:val="auto"/>
      </w:pPr>
      <w:r>
        <w:t>torpeder</w:t>
      </w:r>
    </w:p>
    <w:p w14:paraId="34312580" w14:textId="77777777" w:rsidR="007D3F45" w:rsidRDefault="00DA4BD2" w:rsidP="007D3F45">
      <w:pPr>
        <w:pStyle w:val="Punktlista"/>
        <w:numPr>
          <w:ilvl w:val="1"/>
          <w:numId w:val="2"/>
        </w:numPr>
        <w:textAlignment w:val="auto"/>
      </w:pPr>
      <w:r>
        <w:t>vidmakthållande och underhåll av flygmotorer</w:t>
      </w:r>
    </w:p>
    <w:p w14:paraId="5C786B67" w14:textId="77777777" w:rsidR="007D3F45" w:rsidRDefault="00DA4BD2" w:rsidP="007D3F45">
      <w:pPr>
        <w:pStyle w:val="Punktlista"/>
        <w:numPr>
          <w:ilvl w:val="1"/>
          <w:numId w:val="2"/>
        </w:numPr>
        <w:textAlignment w:val="auto"/>
      </w:pPr>
      <w:r>
        <w:t>krut och annat pyrotekniskt material</w:t>
      </w:r>
    </w:p>
    <w:p w14:paraId="12BD2856" w14:textId="77777777" w:rsidR="007D3F45" w:rsidRDefault="00DA4BD2" w:rsidP="007D3F45">
      <w:pPr>
        <w:pStyle w:val="Punktlista"/>
        <w:numPr>
          <w:ilvl w:val="1"/>
          <w:numId w:val="2"/>
        </w:numPr>
        <w:textAlignment w:val="auto"/>
      </w:pPr>
      <w:r>
        <w:t>tjänster och konsultverksamhet</w:t>
      </w:r>
    </w:p>
    <w:p w14:paraId="7DC11D84" w14:textId="77777777" w:rsidR="007D3F45" w:rsidRDefault="00DA4BD2" w:rsidP="007D3F45">
      <w:pPr>
        <w:pStyle w:val="Punktlista"/>
        <w:numPr>
          <w:ilvl w:val="1"/>
          <w:numId w:val="2"/>
        </w:numPr>
        <w:textAlignment w:val="auto"/>
      </w:pPr>
      <w:r>
        <w:t>stödsystem för drift och underhåll.</w:t>
      </w:r>
    </w:p>
    <w:p w14:paraId="74964C95" w14:textId="77777777" w:rsidR="007D3F45" w:rsidRDefault="00DA4BD2" w:rsidP="00A52312">
      <w:pPr>
        <w:pStyle w:val="Rubrik2"/>
      </w:pPr>
      <w:bookmarkStart w:id="17" w:name="_Toc61964774"/>
      <w:bookmarkStart w:id="18" w:name="_Toc68168265"/>
      <w:bookmarkStart w:id="19" w:name="_Toc99363720"/>
      <w:bookmarkEnd w:id="16"/>
      <w:r>
        <w:t>Samarbetet inom EU om exportkontroll av krigsmateriel</w:t>
      </w:r>
      <w:bookmarkEnd w:id="17"/>
      <w:bookmarkEnd w:id="18"/>
      <w:bookmarkEnd w:id="19"/>
    </w:p>
    <w:p w14:paraId="4504E53E" w14:textId="77777777" w:rsidR="007D3F45" w:rsidRDefault="00DA4BD2" w:rsidP="007D3F45">
      <w:pPr>
        <w:pStyle w:val="Rubrik3utannumrering"/>
      </w:pPr>
      <w:r>
        <w:t xml:space="preserve">EU:s gemensamma ståndpunkt om kontrollen av export av militär teknik och krigsmateriel </w:t>
      </w:r>
    </w:p>
    <w:p w14:paraId="67DB51C4" w14:textId="0D50EE3C" w:rsidR="007D3F45" w:rsidRDefault="00DA4BD2" w:rsidP="007D3F45">
      <w:pPr>
        <w:pStyle w:val="Brdtext"/>
      </w:pPr>
      <w:r>
        <w:t>EU:s medlems</w:t>
      </w:r>
      <w:r w:rsidR="00D367DD">
        <w:t>stater</w:t>
      </w:r>
      <w:r>
        <w:t xml:space="preserve"> har nationella regler när det gäller krigsmateriel</w:t>
      </w:r>
      <w:r w:rsidR="00454D1D">
        <w:softHyphen/>
      </w:r>
      <w:r>
        <w:t>export. Medlems</w:t>
      </w:r>
      <w:r w:rsidR="00D367DD">
        <w:t>staterna</w:t>
      </w:r>
      <w:r>
        <w:t xml:space="preserve"> har emellertid också valt att i viss utsträckning samordna sin exportkontrollpolitik. EU:s uppförandekod för vapenexport som antogs 1998 innehöll gemensamma kriterier för export av krigsmateriel som tillämpades vid den nationella prövningen av exportansökningar. Uppförandekoden stärktes 2005 och antogs som gemensam ståndpunkt 2008 (2008/944/Gusp). Den tillämpas av alla EU:s medlems</w:t>
      </w:r>
      <w:r w:rsidR="00D367DD">
        <w:t>stater</w:t>
      </w:r>
      <w:r>
        <w:t xml:space="preserve"> och ett antal länder som inte är medlemmar i EU (Albanien, Bosnien och Hercegovina, Georgien, Island, Kanada, Montenegro, Nordmakedonien och Norge).</w:t>
      </w:r>
    </w:p>
    <w:p w14:paraId="63DCA8AA" w14:textId="77777777" w:rsidR="007D3F45" w:rsidRDefault="00DA4BD2" w:rsidP="007D3F45">
      <w:pPr>
        <w:pStyle w:val="Brdtextmedindrag"/>
      </w:pPr>
      <w:r>
        <w:t>Den gemensamma ståndpunkten innehåller bl.a. åtta kriterier som ska beaktas innan ett beslut tas om att tillåta export av krigsmateriel till ett land:</w:t>
      </w:r>
    </w:p>
    <w:p w14:paraId="233F6125" w14:textId="295A5C68" w:rsidR="007D3F45" w:rsidRDefault="00DA4BD2" w:rsidP="007D3F45">
      <w:pPr>
        <w:pStyle w:val="Strecklista"/>
        <w:numPr>
          <w:ilvl w:val="1"/>
          <w:numId w:val="3"/>
        </w:numPr>
        <w:textAlignment w:val="auto"/>
      </w:pPr>
      <w:r>
        <w:rPr>
          <w:i/>
          <w:iCs/>
        </w:rPr>
        <w:t>Kriterium ett</w:t>
      </w:r>
      <w:r>
        <w:t xml:space="preserve"> föreskriver att EU-medlemsstaternas internationella förpliktelser och åtaganden ska respekteras, särskilt de sanktioner som har antagits av t.ex. FN:s säkerhetsråd eller Europeiska unionen. </w:t>
      </w:r>
    </w:p>
    <w:p w14:paraId="517E84AF" w14:textId="77777777" w:rsidR="007D3F45" w:rsidRDefault="00DA4BD2" w:rsidP="007D3F45">
      <w:pPr>
        <w:pStyle w:val="Strecklista"/>
        <w:numPr>
          <w:ilvl w:val="1"/>
          <w:numId w:val="3"/>
        </w:numPr>
        <w:textAlignment w:val="auto"/>
      </w:pPr>
      <w:r>
        <w:rPr>
          <w:i/>
          <w:iCs/>
        </w:rPr>
        <w:t>Kriterium två</w:t>
      </w:r>
      <w:r>
        <w:t xml:space="preserve"> behandlar situationen i mottagarlandet vad avser respekten för de mänskliga rättigheterna och landets respekt för internationell humanitär rätt. Exportlicenser ska inte utfärdas om det finns en uppenbar risk att den militära tekniken eller den krigsmateriel som ska exporteras kan komma att användas för internt förtryck. </w:t>
      </w:r>
    </w:p>
    <w:p w14:paraId="7DB508E9" w14:textId="77777777" w:rsidR="007D3F45" w:rsidRDefault="00DA4BD2" w:rsidP="007D3F45">
      <w:pPr>
        <w:pStyle w:val="Strecklista"/>
        <w:numPr>
          <w:ilvl w:val="1"/>
          <w:numId w:val="3"/>
        </w:numPr>
        <w:textAlignment w:val="auto"/>
      </w:pPr>
      <w:r>
        <w:rPr>
          <w:i/>
          <w:iCs/>
        </w:rPr>
        <w:t>Kriterium tre</w:t>
      </w:r>
      <w:r>
        <w:t xml:space="preserve"> behandlar den interna situationen i mottagarlandet som en följd av existerande spänningar och väpnade konflikter. </w:t>
      </w:r>
    </w:p>
    <w:p w14:paraId="2523BC98" w14:textId="77777777" w:rsidR="007D3F45" w:rsidRDefault="00DA4BD2" w:rsidP="007D3F45">
      <w:pPr>
        <w:pStyle w:val="Strecklista"/>
        <w:numPr>
          <w:ilvl w:val="1"/>
          <w:numId w:val="3"/>
        </w:numPr>
        <w:textAlignment w:val="auto"/>
      </w:pPr>
      <w:r>
        <w:rPr>
          <w:i/>
          <w:iCs/>
        </w:rPr>
        <w:t>Kriterium fyra</w:t>
      </w:r>
      <w:r>
        <w:t xml:space="preserve"> tar sikte på bevarande av regional fred, säkerhet och stabilitet. Exportlicenser får inte utfärdas om det finns en uppenbar risk att den avsedda mottagaren skulle använda den militära teknik eller den krigsmateriel som exporteras på ett aggressivt sätt mot ett annat land eller hävda ett territoriellt krav med våld. </w:t>
      </w:r>
    </w:p>
    <w:p w14:paraId="6706E710" w14:textId="77777777" w:rsidR="007D3F45" w:rsidRDefault="00DA4BD2" w:rsidP="007D3F45">
      <w:pPr>
        <w:pStyle w:val="Strecklista"/>
        <w:numPr>
          <w:ilvl w:val="1"/>
          <w:numId w:val="3"/>
        </w:numPr>
        <w:textAlignment w:val="auto"/>
      </w:pPr>
      <w:r>
        <w:rPr>
          <w:i/>
          <w:iCs/>
        </w:rPr>
        <w:t>Kriterium fem</w:t>
      </w:r>
      <w:r>
        <w:t xml:space="preserve"> handlar om den möjliga inverkan som den militära teknik eller den krigsmateriel som ska exporteras kan ha på det egna landets, en annan medlemsstats eller vänligt sinnade och allierade länders försvars- och säkerhetsintressen. </w:t>
      </w:r>
    </w:p>
    <w:p w14:paraId="0EDB3478" w14:textId="77777777" w:rsidR="007D3F45" w:rsidRDefault="00DA4BD2" w:rsidP="007D3F45">
      <w:pPr>
        <w:pStyle w:val="Strecklista"/>
        <w:numPr>
          <w:ilvl w:val="1"/>
          <w:numId w:val="3"/>
        </w:numPr>
        <w:textAlignment w:val="auto"/>
      </w:pPr>
      <w:r>
        <w:rPr>
          <w:i/>
          <w:iCs/>
        </w:rPr>
        <w:t>Kriterium sex</w:t>
      </w:r>
      <w:r>
        <w:t xml:space="preserve"> behandlar köparlandets uppträdande gentemot det internationella samfundet, t.ex. i fråga om attityd till terrorism och respekt för internationell rätt. </w:t>
      </w:r>
    </w:p>
    <w:p w14:paraId="0A78A967" w14:textId="77777777" w:rsidR="007D3F45" w:rsidRDefault="00DA4BD2" w:rsidP="007D3F45">
      <w:pPr>
        <w:pStyle w:val="Strecklista"/>
        <w:numPr>
          <w:ilvl w:val="1"/>
          <w:numId w:val="3"/>
        </w:numPr>
        <w:textAlignment w:val="auto"/>
      </w:pPr>
      <w:r>
        <w:rPr>
          <w:i/>
          <w:iCs/>
        </w:rPr>
        <w:t>Kriterium sju</w:t>
      </w:r>
      <w:r>
        <w:t xml:space="preserve"> behandlar risken för att den militära tekniken eller krigsmaterielen kommer att avledas till något annat ändamål inom köparlandet eller återexporteras på oönskade villkor.</w:t>
      </w:r>
    </w:p>
    <w:p w14:paraId="520784AC" w14:textId="77777777" w:rsidR="007D3F45" w:rsidRDefault="00DA4BD2" w:rsidP="007D3F45">
      <w:pPr>
        <w:pStyle w:val="Strecklista"/>
        <w:numPr>
          <w:ilvl w:val="1"/>
          <w:numId w:val="3"/>
        </w:numPr>
        <w:textAlignment w:val="auto"/>
      </w:pPr>
      <w:r>
        <w:rPr>
          <w:i/>
          <w:iCs/>
        </w:rPr>
        <w:t>Kriterium åtta</w:t>
      </w:r>
      <w:r>
        <w:t xml:space="preserve"> föreskriver att medlemsstaterna ska beakta om den tilltänkta exporten allvarligt skulle hindra en hållbar utveckling i mottagarlandet.</w:t>
      </w:r>
    </w:p>
    <w:p w14:paraId="0579936E" w14:textId="77777777" w:rsidR="007D3F45" w:rsidRDefault="00DA4BD2" w:rsidP="007D3F45">
      <w:pPr>
        <w:pStyle w:val="Brdtextefterstrecklista"/>
        <w:numPr>
          <w:ilvl w:val="0"/>
          <w:numId w:val="3"/>
        </w:numPr>
        <w:textAlignment w:val="auto"/>
      </w:pPr>
      <w:r>
        <w:t>Enskilda medlemsstater kan ha egna striktare riktlinjer än de som föreskrivs i den gemensamma ståndpunkten. Till den gemensamma ståndpunkten hör även en förteckning över de produkter som omfattas av kontrollen (EU:s gemensamma militära lista). Det har vidare tagits fram en användarguide som mer i detalj anger hur ståndpunktens överenskommelser om informationsutbyte och konsultationer ska genomföras och hur dess kriterier för exportkontroll ska tillämpas. Användarguiden uppdateras löpande.</w:t>
      </w:r>
    </w:p>
    <w:p w14:paraId="24198761" w14:textId="1A4D832F" w:rsidR="007D3F45" w:rsidRDefault="00DA4BD2" w:rsidP="007D3F45">
      <w:pPr>
        <w:pStyle w:val="Rubrik3utannumrering"/>
      </w:pPr>
      <w:r>
        <w:t>Arbetet inom COARM</w:t>
      </w:r>
    </w:p>
    <w:p w14:paraId="026B525C" w14:textId="68CC3BC6" w:rsidR="007D3F45" w:rsidRDefault="00DA4BD2" w:rsidP="007D3F45">
      <w:pPr>
        <w:pStyle w:val="Brdtext"/>
      </w:pPr>
      <w:r>
        <w:t xml:space="preserve">EU:s medlemsstater diskuterar regelbundet tillämpningen av den gemensamma ståndpunkten om vapenexport inom EU:s rådsarbetsgrupp för frågor om kontroll av export av krigsmateriel (COARM). Här utbyter medlemsstaterna även information om synen på olika exportdestinationer. En redogörelse för arbetet, överenskommelser som har träffats och statistik över medlemsstaternas export av krigsmateriel offentliggörs i en årlig EU-rapport. </w:t>
      </w:r>
    </w:p>
    <w:p w14:paraId="6A4336C9" w14:textId="54D93FCB" w:rsidR="007D3F45" w:rsidRDefault="00DA4BD2" w:rsidP="007D3F45">
      <w:pPr>
        <w:pStyle w:val="Brdtextmedindrag"/>
      </w:pPr>
      <w:r>
        <w:t>Eftersom kriterierna i den gemensamma ståndpunkten spänner över en rad olika politikområden är målsättningen att uppnå en ökad och tydlig samstämmighet mellan dessa. Sverige verkar aktivt för att nå en gemensam syn bland medlems</w:t>
      </w:r>
      <w:r w:rsidR="00D367DD">
        <w:t>staterna</w:t>
      </w:r>
      <w:r>
        <w:t xml:space="preserve"> om tillämpningen av den gemensamma ståndpunkten. Ett viktigt sätt för att åstadkomma detta är att öka transparensen mellan medlemsstaterna.</w:t>
      </w:r>
    </w:p>
    <w:p w14:paraId="2F99B309" w14:textId="0884B716" w:rsidR="007D3F45" w:rsidRDefault="00DA4BD2" w:rsidP="007D3F45">
      <w:pPr>
        <w:pStyle w:val="Brdtextmedindrag"/>
      </w:pPr>
      <w:r>
        <w:t>Under 2019 avslutade COARM en översyn av tillämpningen av den gemensamma ståndpunkten och dess användarguide (i enlighet med rådsslutsatserna 10900/15). Översynen resulterade i att den gemensamma ståndpunkten uppdaterades hösten 2019 (Gusp 2019/1560). Uppdateringarna avspeglar ett antal förändringar på exportkontroll</w:t>
      </w:r>
      <w:r w:rsidR="00454D1D">
        <w:softHyphen/>
      </w:r>
      <w:r>
        <w:t xml:space="preserve">området som skett sedan 2008. Det gäller förändringar såväl på EU-nivå som på internationell nivå i form av bl.a. </w:t>
      </w:r>
      <w:r w:rsidR="008A0037">
        <w:t>vapenhandelsfördraget</w:t>
      </w:r>
      <w:r>
        <w:t>, Agenda 2030 och EU-strategin mot olagliga skjutvapen samt små och lätta vapen. I samband med rådsbeslutet antogs även rådsslutsatser angående översynsarbetet (12195/19), i vilka EU framhåller vikten av att stärka samarbetet och öka konvergensen på krigsmaterielexportområdet inom ramen för EU:s gemensamma utrikes- och säkerhetspolitik. Därutöver gjorde COARM revideringar i den användarguide som finns till stöd för tolkning av ståndpunktens kriterier. Under översynsarbetets gång verkade Sverige bl.a. för att få in texter om demokrati i användarguidens kapitel som behandlar det andra kriteriet och ett mottagarlands situation vad avser mänskliga rättigheter och respekt för internationell humanitär rätt. Sådana nya texter om demokrati finns nu i den reviderade användarguiden.</w:t>
      </w:r>
    </w:p>
    <w:p w14:paraId="3CBB6308" w14:textId="793FDD62" w:rsidR="00027352" w:rsidRDefault="00DA4BD2">
      <w:pPr>
        <w:pStyle w:val="Brdtextmedindrag"/>
      </w:pPr>
      <w:r>
        <w:t>På grund av covid-19 hölls de flesta möten under året digitalt. Först under hösten återupptogs möten i fysisk form. Det skriftliga informations</w:t>
      </w:r>
      <w:r w:rsidR="00454D1D">
        <w:softHyphen/>
      </w:r>
      <w:r>
        <w:t xml:space="preserve">utbytet var därför mer frekvent. COARM har under året fokuserat på att fortsätta implementeringen av översynen av den gemensamma ståndpunkten. En fråga har varit införandet av en gemensam databas för licenshandläggare som kommer att införas under 2022. Inom ramen för dialogen i COARM sker också ett fortlöpande utbyte av information mellan EU:s medlemsstater vad avser de internationella samarbeten som finns på området. Strävan är att finna gemensamma linjer som kan stärka medlemsstaternas agerande i andra forum, såsom </w:t>
      </w:r>
      <w:r w:rsidR="00E17A78">
        <w:t>vapenhandelsfördraget</w:t>
      </w:r>
      <w:r>
        <w:t>.</w:t>
      </w:r>
    </w:p>
    <w:p w14:paraId="7FE3D691" w14:textId="10C74463" w:rsidR="007D3F45" w:rsidRDefault="00DA4BD2" w:rsidP="007D3F45">
      <w:pPr>
        <w:pStyle w:val="Brdtextmedindrag"/>
      </w:pPr>
      <w:r>
        <w:t xml:space="preserve">Genom COARM bedriver EU vidare en aktiv politik för dialog med tredjeländer om exportkontroll. Inom ramen för denna hölls under 2021 dialogmöten med bl.a. Norge och USA. </w:t>
      </w:r>
    </w:p>
    <w:p w14:paraId="62AB7D5F" w14:textId="662448F5" w:rsidR="007D3F45" w:rsidRDefault="00DA4BD2" w:rsidP="007D3F45">
      <w:pPr>
        <w:pStyle w:val="Brdtextmedindrag"/>
      </w:pPr>
      <w:r>
        <w:t xml:space="preserve">En annan aspekt på arbetet riktat mot tredjeland är de stödprogram som EU har för att förbättra exportkontrollen i fråga om krigsmateriel, och för att främja genomförandet av </w:t>
      </w:r>
      <w:r w:rsidR="00E17A78">
        <w:t>vapenhandelsfördraget</w:t>
      </w:r>
      <w:r>
        <w:t xml:space="preserve">, för de länder som väljer att ansluta sig till fördraget. </w:t>
      </w:r>
    </w:p>
    <w:p w14:paraId="67F599B9" w14:textId="68B5C4A9" w:rsidR="007D3F45" w:rsidRDefault="00DA4BD2" w:rsidP="007D3F45">
      <w:pPr>
        <w:pStyle w:val="Rubrik3utannumrering"/>
      </w:pPr>
      <w:r>
        <w:t>Utbyte av information om avslag</w:t>
      </w:r>
    </w:p>
    <w:p w14:paraId="541743D8" w14:textId="47973E0A" w:rsidR="007D3F45" w:rsidRDefault="00DA4BD2" w:rsidP="007D3F45">
      <w:pPr>
        <w:pStyle w:val="Brdtext"/>
      </w:pPr>
      <w:r>
        <w:t xml:space="preserve">Enligt den gemensamma ståndpunktens tillämpningsbestämmelser ska medlemsstaterna utbyta underrättelser om avslag på ansökningar om exporttillstånd. Under 2021 mottog Sverige 276 underrättelser om avslag från övriga medlemsstater samt Norge. </w:t>
      </w:r>
    </w:p>
    <w:p w14:paraId="1B92960E" w14:textId="4B0EF2A4" w:rsidR="007D3F45" w:rsidRDefault="00DA4BD2" w:rsidP="007D3F45">
      <w:pPr>
        <w:pStyle w:val="Brdtextmedindrag"/>
      </w:pPr>
      <w:r>
        <w:t xml:space="preserve">Sverige lämnade </w:t>
      </w:r>
      <w:r w:rsidR="00FD048D">
        <w:t>tio</w:t>
      </w:r>
      <w:r>
        <w:t xml:space="preserve"> underrättelser om avslag. Avslagen avsåg </w:t>
      </w:r>
      <w:r w:rsidRPr="002F6B23">
        <w:t>Bangladesh, Egypten, Guinea-Bissau, Kazakstan, Qatar, Saudiarabien, Sydafrika, Taiwan, Togo och Turkmenistan.</w:t>
      </w:r>
      <w:r>
        <w:t xml:space="preserve"> Av dessa beslutades </w:t>
      </w:r>
      <w:r w:rsidR="00FD048D">
        <w:t>åtta</w:t>
      </w:r>
      <w:r>
        <w:t xml:space="preserve"> avslag med hänvisning till de svenska nationella riktlinjerna, ett med hänvisning till det andra kriteriet i EU:s gemensamma ståndpunkt rörande mottagarlandets respekt för mänskliga rättigheter </w:t>
      </w:r>
      <w:r w:rsidRPr="007E255C">
        <w:t>och ett avslag med hänvisning till det sjunde kriteriet i EU:s gemensamma ståndpunkt rörande risken för materielens avledning till annat ändamål inom köparlandet</w:t>
      </w:r>
      <w:r>
        <w:t>. Det faktum att export till ett visst mottagarland nekas i ett fall innebär inte att landet inte kan komma i fråga för annan svensk krigsmaterielexport. Den svenska exportkontrollen tillämpar inte ett system med landlistor, dvs. i förväg fastställda listor över godkända respektive icke-godkända mottagarländer. Varje enskild utförselansökan prövas genom en helhets</w:t>
      </w:r>
      <w:r w:rsidR="00454D1D">
        <w:softHyphen/>
      </w:r>
      <w:r>
        <w:t>bedömning mot de riktlinjer som regeringen fastställt för krigsmateriel</w:t>
      </w:r>
      <w:r w:rsidR="00454D1D">
        <w:softHyphen/>
      </w:r>
      <w:r>
        <w:t xml:space="preserve">exporten, EU:s gemensamma ståndpunkt och </w:t>
      </w:r>
      <w:r w:rsidR="00C640F7">
        <w:t>vapenhandelsfördraget</w:t>
      </w:r>
      <w:r>
        <w:t>. För att ett tillstånd ska beviljas krävs att ansökan har stöd i regelverket som helhet.</w:t>
      </w:r>
    </w:p>
    <w:p w14:paraId="61934FBB" w14:textId="177F5BB1" w:rsidR="007D3F45" w:rsidRDefault="00DA4BD2" w:rsidP="007D3F45">
      <w:pPr>
        <w:pStyle w:val="Brdtextmedindrag"/>
      </w:pPr>
      <w:r>
        <w:t>Om en medlemsstat överväger att bevilja tillstånd för en i huvudsak identisk transaktion som en annan avslagit, ska konsultationer genomföras innan ett tillstånd kan beviljas. Den förstnämnda medlemsstaten ska även meddela den sistnämnda sitt beslut. Utbytet av underrättelser om avslag och konsultationerna kring underrättelserna gör att exportpolitiken inom EU på sikt blir öppnare och mer enhetlig mellan medlems</w:t>
      </w:r>
      <w:r w:rsidR="002D260A">
        <w:t>staterna</w:t>
      </w:r>
      <w:r>
        <w:t>. Konsultationerna leder även till en mer gemensam syn på olika exportdestinationer. Genom att medlems</w:t>
      </w:r>
      <w:r w:rsidR="002D260A">
        <w:t>staterna</w:t>
      </w:r>
      <w:r>
        <w:t xml:space="preserve"> informerar varandra om de exportaffärer som nekas, och förklarar bevekelsegrunderna för detta, minskas också risken för att någo</w:t>
      </w:r>
      <w:r w:rsidR="00D367DD">
        <w:t>n</w:t>
      </w:r>
      <w:r>
        <w:t xml:space="preserve"> anna</w:t>
      </w:r>
      <w:r w:rsidR="00D367DD">
        <w:t>n</w:t>
      </w:r>
      <w:r>
        <w:t xml:space="preserve"> medlem</w:t>
      </w:r>
      <w:r w:rsidR="00D367DD">
        <w:t>sstat</w:t>
      </w:r>
      <w:r>
        <w:t xml:space="preserve"> beviljar exporten. ISP ansvarar för underrättelserna om svenska avslag och genomför konsultationer. Under 2021 tog Sverige emot fem konsultations</w:t>
      </w:r>
      <w:r w:rsidR="00454D1D">
        <w:softHyphen/>
      </w:r>
      <w:r>
        <w:t>förfrågningar från andra EU-medlemsstater. Tre konsultationer initierades av Sverige under året.</w:t>
      </w:r>
      <w:bookmarkStart w:id="20" w:name="_Hlk34555255"/>
      <w:bookmarkEnd w:id="20"/>
    </w:p>
    <w:p w14:paraId="6B669F0F" w14:textId="77777777" w:rsidR="007D3F45" w:rsidRDefault="00DA4BD2" w:rsidP="007D3F45">
      <w:pPr>
        <w:pStyle w:val="Rubrik3utannumrering"/>
      </w:pPr>
      <w:r>
        <w:t>Arbetet med EU-direktiv 2009/43/EG om överföring av krigsmateriel inom EU och EES</w:t>
      </w:r>
    </w:p>
    <w:p w14:paraId="5AF0F264" w14:textId="2EC5319E" w:rsidR="007D3F45" w:rsidRDefault="00DA4BD2" w:rsidP="007D3F45">
      <w:pPr>
        <w:pStyle w:val="Brdtext"/>
      </w:pPr>
      <w:r>
        <w:t>Under det svenska ordförandeskapet 2009 antogs Europaparlamentets och rådets direktiv 2009/43/EG om förenkling av villkoren för överföring av försvarsrelaterade produkter inom gemenskapen, det s.k. ICT-direktivet. Avsikten med direktivet är att möjliggöra mer konkurrenskraftiga försvarsindustrikoncerner och försvarssamarbeten på europeisk nivå. Europeiska kommissionen leder genomförandet av direktivet. Kommissionen assisteras i detta arbete av en expertgrupp med representanter för medlems</w:t>
      </w:r>
      <w:r w:rsidR="00D52925">
        <w:softHyphen/>
      </w:r>
      <w:r>
        <w:t>staterna. Under 2021 genomförde expert</w:t>
      </w:r>
      <w:r w:rsidR="00454D1D">
        <w:softHyphen/>
      </w:r>
      <w:r>
        <w:t>gruppen tre sammanträden.</w:t>
      </w:r>
    </w:p>
    <w:p w14:paraId="688FCE8D" w14:textId="047F4A81" w:rsidR="007D3F45" w:rsidRDefault="00DA4BD2" w:rsidP="007D3F45">
      <w:pPr>
        <w:pStyle w:val="Brdtextmedindrag"/>
      </w:pPr>
      <w:r w:rsidRPr="007E255C">
        <w:t xml:space="preserve">Huvudfokus för expertgruppens arbete under året har varit att identifiera de exportkontrollutmaningar medlemsstaterna och de deltagande entiteterna kan komma att ställas inför med anledning av EDF-projekten samt hur ICT-direktivet kan användas för att underlätta genomförandet av EDF-projekten. </w:t>
      </w:r>
      <w:r>
        <w:t>Kommissionen fortsatte under 2021 översynen av direktivet i enlighet med dess artikel 17. Som en del i det arbetet har utvärdering fortsatt av omfattningen av och villkoren i de generella överförings</w:t>
      </w:r>
      <w:r w:rsidR="00454D1D">
        <w:softHyphen/>
      </w:r>
      <w:r>
        <w:t>tillstånden som medlemsstaterna ska utfärda enligt direktivet. Arbete med att ta fram en gemensam definition av begreppet ”särskilt utformad för militär användning”, för att minska risken för olikheter i tillämpningen mellan medlems</w:t>
      </w:r>
      <w:r w:rsidR="002D260A">
        <w:t>staterna</w:t>
      </w:r>
      <w:r>
        <w:t xml:space="preserve"> har fortsatt.</w:t>
      </w:r>
    </w:p>
    <w:p w14:paraId="6FF3EA76" w14:textId="43E50F69" w:rsidR="007D3F45" w:rsidRDefault="00DA4BD2" w:rsidP="007D3F45">
      <w:pPr>
        <w:pStyle w:val="Rubrik3utannumrering"/>
      </w:pPr>
      <w:r>
        <w:t>Export av civila skjutvapen</w:t>
      </w:r>
    </w:p>
    <w:p w14:paraId="7B7698A4" w14:textId="77777777" w:rsidR="007D3F45" w:rsidRDefault="00DA4BD2" w:rsidP="007D3F45">
      <w:pPr>
        <w:pStyle w:val="Brdtext"/>
      </w:pPr>
      <w:r>
        <w:t xml:space="preserve">År 2012 antogs Europaparlamentets och rådets förordning (EU) nr 258/2012 om genomförande av artikel 10 i FN:s protokoll om olaglig tillverkning av och handel med eldvapen, delar till eldvapen och ammunition, bifogat FN:s konvention mot gränsöverskridande organiserad brottslighet (FN:s protokoll om skjutvapen), och om införande av exporttillstånd, import- och transiteringsåtgärder för skjutvapen, delar till skjutvapen och ammunition. Förordningen och FN:s protokoll syftar till att motverka brottslighet genom en minskad tillgång till skjutvapen. Med export avses i förordningen utförsel ur EU, vilket för svensk del handlar dels om utförsel ur Sverige till tredjeland, dels utförsel ur någon annan medlemsstat till tredjeland för det fall leverantören är etablerad i Sverige. </w:t>
      </w:r>
    </w:p>
    <w:p w14:paraId="0FCABB73" w14:textId="77777777" w:rsidR="007D3F45" w:rsidRDefault="00DA4BD2" w:rsidP="007D3F45">
      <w:pPr>
        <w:pStyle w:val="Brdtextmedindrag"/>
      </w:pPr>
      <w:r>
        <w:t>Förordningen omfattar vapen, delar till vapen, och ammunition för civilt bruk. Den tillämpas inte på vapen m.m. som är särskilt utformade för militär användning eller på helautomatiska vapen. Undantagna från förordningens tillämpningsområden är bilaterala statliga transaktioner av skjutvapen m.m. som är avsedda för de väpnade styrkorna, polisen eller myndigheterna i medlemsstaterna. Replikvapen, skjutvapen som har gjorts obrukbara, antika skjutvapen liksom institutioner och samlare som ägnar sig åt kulturella och historiska aspekter av skjutvapen är också undantagna från förordningens tillämpningsområden.</w:t>
      </w:r>
    </w:p>
    <w:p w14:paraId="6F85E598" w14:textId="77777777" w:rsidR="007D3F45" w:rsidRDefault="00DA4BD2" w:rsidP="007D3F45">
      <w:pPr>
        <w:pStyle w:val="Brdtextmedindrag"/>
      </w:pPr>
      <w:r>
        <w:t>De skjutvapen m.m. som omfattas av EU-förordningen omfattas även, med undantag för slätborrade jakt- och sportvapen, av bilagan till förordningen om krigsmateriel. Enligt Europaparlamentets och rådets förordning nr 258/2012 ska de aspekter som omfattas av den gemensamma ståndpunkten beaktas vid tillståndsprövningen.</w:t>
      </w:r>
    </w:p>
    <w:p w14:paraId="7EC5E89C" w14:textId="61CEB8FD" w:rsidR="007D3F45" w:rsidRDefault="00DA4BD2" w:rsidP="007D3F45">
      <w:pPr>
        <w:pStyle w:val="Brdtextmedindrag"/>
      </w:pPr>
      <w:r>
        <w:t xml:space="preserve">EU-förordningen tillämpas i Sverige sedan 2013. Kompletterande bestämmelser till EU-förordningen finns i förordningen (2013:707) om kontroll av vissa skjutvapen, delar till skjutvapen och ammunition. ISP är tillståndsmyndighet för ärenden enligt EU-förordningen. Under 2021 inkom 236 ärenden till ISP och 225 tillstånd för utförsel beviljades.  </w:t>
      </w:r>
    </w:p>
    <w:p w14:paraId="09799433" w14:textId="0E6B5794" w:rsidR="007D3F45" w:rsidRDefault="00DA4BD2" w:rsidP="007D3F45">
      <w:pPr>
        <w:pStyle w:val="Rubrik3utannumrering"/>
      </w:pPr>
      <w:r>
        <w:t>Vapenembargon</w:t>
      </w:r>
    </w:p>
    <w:p w14:paraId="18370ED2" w14:textId="77777777" w:rsidR="007D3F45" w:rsidRDefault="00DA4BD2" w:rsidP="007D3F45">
      <w:pPr>
        <w:pStyle w:val="Brdtext"/>
      </w:pPr>
      <w:r>
        <w:t>Inom ramen för den gemensamma utrikes- och säkerhetspolitiken (Gusp) genomför EU embargon som har beslutats av FN mot bland annat handel med vapen och produkter med dubbla användningsområden. EU kan med enhällighet också besluta om vissa embargon som går utöver vad FN:s säkerhetsråd har beslutat. Dessa beslut av EU:s råd är ett utslag av medlemsstaternas vilja att agera gemensamt i olika säkerhetspolitiska frågor. Ett vapenembargo som har beslutats av FN eller EU genomförs genom tillämpning av respektive medlemsstats nationella regelverk för exportkontroll. EU:s vapenembargon omfattar normalt även förbud mot att lämna tekniska och finansiella tjänster med anknytning till krigsmateriel. Dessa förbud regleras i rådsförordningar. Embargon mot handel med produkter med dubbla användningsområden regleras såväl i rådsbeslut som i rådsförordningar. Även de åtföljs normalt av förbud mot att lämna tekniska och finansiella tjänster med anknytning till produkterna.</w:t>
      </w:r>
    </w:p>
    <w:p w14:paraId="13403ACD" w14:textId="497BE1C9" w:rsidR="007D3F45" w:rsidRDefault="00DA4BD2" w:rsidP="007D3F45">
      <w:pPr>
        <w:pStyle w:val="Brdtextmedindrag"/>
      </w:pPr>
      <w:r>
        <w:t xml:space="preserve">Ett beslut av FN:s säkerhetsråd, EU eller OSSE om ett vapenembargo utgör ett ovillkorligt hinder mot svensk export enligt de svenska riktlinjerna för krigsmaterielexport. Om ett vapenembargo även gäller import, utfärdas i Sverige särskilda föreskrifter om förbudet. Sådana finns sedan tidigare för Iran, Libyen och Nordkorea. Med anledning av EU:s sanktioner mot Ryssland </w:t>
      </w:r>
      <w:r w:rsidR="00FD048D">
        <w:t>beslutade</w:t>
      </w:r>
      <w:r>
        <w:t xml:space="preserve"> regeringen i december 2014 att inleda ett sådant totalt embargo mot Ryssland. </w:t>
      </w:r>
    </w:p>
    <w:p w14:paraId="221C79E8" w14:textId="2B7388A1" w:rsidR="007D3F45" w:rsidRDefault="00DA4BD2" w:rsidP="007D3F45">
      <w:pPr>
        <w:pStyle w:val="Brdtextmedindrag"/>
      </w:pPr>
      <w:r>
        <w:t>Det finns för närvarande formella EU-beslut, antingen självständiga eller grundade på FN-beslut, om att vapenembargon ska gälla Afghanistan, Belarus, Centralafrikanska republiken, Irak, Iran, Jemen, Demokratiska republiken Kongo, Libanon, Libyen, Myanmar, Nordkorea, Ryssland, Somalia, Sudan, Sydsudan, Syrien, Venezuela och Zimbabwe. Dessa embargon varierar i inriktning och omfattning. Individuellt riktade vapenembargon finns också mot sådana individer och organisationer som har uppförts på FN:s terroristlista. EU tillämpar även ett vapenembargo mot Kina på grundval av en deklaration från Europeiska rådet, som utfärdades mot bakgrund av händelserna på Himmelska fridens torg 1989. Embargot är inte förankrat i någon rättsakt. Tillämpningen varierar mellan medlemsstaterna utifrån nationella lagar, regler och beslutsprocesser. Sverige tillåter inte någon krigsmaterielexport till Kina. Enligt beslut av OSSE upprätthålls även ett vapenembargo mot området Nagorno-Karabach, vilket påverkar både Armenien och Azerbajdzjan.</w:t>
      </w:r>
    </w:p>
    <w:p w14:paraId="397D6BEF" w14:textId="63FD1305" w:rsidR="007D3F45" w:rsidRDefault="00DA4BD2" w:rsidP="007D3F45">
      <w:pPr>
        <w:pStyle w:val="Brdtextmedindrag"/>
      </w:pPr>
      <w:r>
        <w:t>Utrikesdepartementet har sammanställt information om vilka restriktiva åtgärder (sanktioner) mot andra länder som finns inom EU och som därigenom gäller i Sverige. Informationen finns på webbsidan regeringen.se/sanktioner och uppdateras löpande. Där redovisas också de vapenembargon och embargon mot produkter med dubbla användnings</w:t>
      </w:r>
      <w:r w:rsidR="00454D1D">
        <w:softHyphen/>
      </w:r>
      <w:r>
        <w:t xml:space="preserve">områden som är i kraft gentemot enskilda länder. På webbsidan finns även länkar till webbsidor med EU:s rättsakter om sanktioner och, i förekommande fall, till de FN-beslut som har föregått EU:s åtgärder. </w:t>
      </w:r>
    </w:p>
    <w:p w14:paraId="1BA28193" w14:textId="77777777" w:rsidR="007D3F45" w:rsidRDefault="00DA4BD2" w:rsidP="00A52312">
      <w:pPr>
        <w:pStyle w:val="Rubrik2"/>
      </w:pPr>
      <w:bookmarkStart w:id="21" w:name="_Toc61964775"/>
      <w:bookmarkStart w:id="22" w:name="_Toc68168266"/>
      <w:bookmarkStart w:id="23" w:name="_Toc99363721"/>
      <w:r>
        <w:t>Övrigt internationellt samarbete om exportkontroll av krigsmateriel</w:t>
      </w:r>
      <w:bookmarkEnd w:id="21"/>
      <w:bookmarkEnd w:id="22"/>
      <w:bookmarkEnd w:id="23"/>
    </w:p>
    <w:p w14:paraId="44519E66" w14:textId="77777777" w:rsidR="007D3F45" w:rsidRDefault="00DA4BD2" w:rsidP="007D3F45">
      <w:pPr>
        <w:pStyle w:val="Rubrik3utannumrering"/>
      </w:pPr>
      <w:r>
        <w:t>Öppenhet i handeln med konventionella vapen</w:t>
      </w:r>
    </w:p>
    <w:p w14:paraId="0A36792A" w14:textId="7920EA94" w:rsidR="007D3F45" w:rsidRDefault="00DA4BD2" w:rsidP="007D3F45">
      <w:pPr>
        <w:pStyle w:val="Brdtext"/>
      </w:pPr>
      <w:r>
        <w:t>FN:s generalförsamling antog 1991 en resolution om öppenhet i vapenhandeln. Resolutionen uppmanar FN:s medlems</w:t>
      </w:r>
      <w:r w:rsidR="002D260A">
        <w:t>stater</w:t>
      </w:r>
      <w:r>
        <w:t xml:space="preserve"> att årligen frivilligt redovisa såväl import som export av konventionella vapensystem till ett register som administreras av FN:s kontor för nedrustningsfrågor.</w:t>
      </w:r>
    </w:p>
    <w:p w14:paraId="66D2E605" w14:textId="6B004F03" w:rsidR="007D3F45" w:rsidRDefault="00DA4BD2" w:rsidP="007D3F45">
      <w:pPr>
        <w:pStyle w:val="Brdtextmedindrag"/>
      </w:pPr>
      <w:r>
        <w:t>Rapporteringen avser handeln med följande sju materielkategorier: strids</w:t>
      </w:r>
      <w:r w:rsidR="00D52925">
        <w:softHyphen/>
      </w:r>
      <w:r>
        <w:t>vagnar, bepansrade stridsfordon, grovt artilleri, strids</w:t>
      </w:r>
      <w:r w:rsidR="00D52925">
        <w:softHyphen/>
      </w:r>
      <w:r>
        <w:t>flygplan, attack</w:t>
      </w:r>
      <w:r w:rsidR="00D52925">
        <w:softHyphen/>
      </w:r>
      <w:r>
        <w:t>helikoptrar, stridsfartyg och robotar eller robotlavetter. Definitionerna av de olika kategorierna har successivt utvidgats så att fler vapensystem ingår och möjlighet ges nu även att frivilligt rapportera exporten av små och lätta vapen. Särskild vikt läggs numera vid bärbara luftförsvarssystem som ingår i kategorin robotar och robotlavetter. I den frivilliga rapporteringen ingår även uppgifter om staters innehav av dessa vapen och upphandlingar från den egna försvarsindustrin. I samråd med Försvarsdepartementet och ISP sammanställer Utrikesdepartementet aktuella uppgifter som i enlighet med resolutionen årligen överlämnas till FN.</w:t>
      </w:r>
    </w:p>
    <w:p w14:paraId="43CF3CA3" w14:textId="77777777" w:rsidR="007D3F45" w:rsidRDefault="00DA4BD2" w:rsidP="007D3F45">
      <w:pPr>
        <w:pStyle w:val="Brdtextmedindrag"/>
      </w:pPr>
      <w:r>
        <w:t>Eftersom registret bygger på rapporter från många större exportörer och importörer återspeglas här en betydande del av världens handel med tunga konventionella vapensystem.</w:t>
      </w:r>
    </w:p>
    <w:p w14:paraId="0056057F" w14:textId="41877E2B" w:rsidR="007D3F45" w:rsidRDefault="00DA4BD2" w:rsidP="007D3F45">
      <w:pPr>
        <w:pStyle w:val="Brdtextmedindrag"/>
      </w:pPr>
      <w:r>
        <w:t>Sveriges andel av världshandeln med tunga vapensystem är begränsad. I den rapportering för år 2021 som Sverige kommer att lämna till FN avseende de sju materielkategorierna redovisas endast export av bärbart luftvärnssystem RBS 70 till Brasilien och Tjeckien.</w:t>
      </w:r>
      <w:r w:rsidRPr="007E255C">
        <w:t xml:space="preserve"> Ingen export från Sverige finns att rapportera när det gäller övriga kategorier.</w:t>
      </w:r>
      <w:r>
        <w:t xml:space="preserve"> Handeln med tunga vapensystem och små och lätta vapen rapporteras på årlig basis till OSSE på samma sätt som till FN.</w:t>
      </w:r>
    </w:p>
    <w:p w14:paraId="7F1D892A" w14:textId="470B77BF" w:rsidR="007D3F45" w:rsidRDefault="00DA4BD2" w:rsidP="007D3F45">
      <w:pPr>
        <w:pStyle w:val="Brdtextmedindrag"/>
      </w:pPr>
      <w:r>
        <w:t>Rapporteringsmekanismen i exportkontrollregimen Wassenaar-arrangemanget för export av krigsmateriel följer i stort de sju kategorier som rapporteras till FN-registret. Dock har vissa kategorier förfinats genom införande av undergrupper, och en åttonde kategori har tillkommit för små och lätta vapen. Medlemsstaterna har enats om att två gånger årligen rapportera enligt överenskommen praxis och att ytterligare information då kan lämnas frivilligt. Syftet med detta är att i ett tidigt skede kunna uppmärksamma destabiliserande ansamlingar av vapen. Även export av vissa produkter och teknik med dubbla användningsområden rapporteras två gånger per år.</w:t>
      </w:r>
    </w:p>
    <w:p w14:paraId="2B23FAA9" w14:textId="3BAE4CA5" w:rsidR="007D3F45" w:rsidRDefault="00DA4BD2" w:rsidP="007D3F45">
      <w:pPr>
        <w:pStyle w:val="Rubrik3utannumrering"/>
      </w:pPr>
      <w:r>
        <w:t>Vapenhandelsfördraget</w:t>
      </w:r>
    </w:p>
    <w:p w14:paraId="1E53E490" w14:textId="13B01E2B" w:rsidR="007D3F45" w:rsidRDefault="00DA4BD2" w:rsidP="007D3F45">
      <w:pPr>
        <w:pStyle w:val="Brdtext"/>
      </w:pPr>
      <w:r>
        <w:t xml:space="preserve">FN:s generalförsamling antog 2013 genom omröstning ett internationellt vapenhandelsfördrag (Arms Trade Treaty, ATT). Genom fördraget skapades ett internationellt bindande instrument med krav på dess statsparter att upprätthålla en effektiv nationell kontroll över den internationella handeln med försvarsmateriel samt normer för vad denna kontroll ska innefatta. De förväntade långsiktiga effekterna av detta fördrag är </w:t>
      </w:r>
    </w:p>
    <w:p w14:paraId="13742083" w14:textId="77777777" w:rsidR="007D3F45" w:rsidRDefault="00DA4BD2" w:rsidP="007D3F45">
      <w:pPr>
        <w:pStyle w:val="Numreradlista"/>
        <w:numPr>
          <w:ilvl w:val="1"/>
          <w:numId w:val="4"/>
        </w:numPr>
        <w:textAlignment w:val="auto"/>
      </w:pPr>
      <w:r>
        <w:t xml:space="preserve">ett större ansvarstagande hos länder som regelmässigt producerar och exporterar krigsmateriel, </w:t>
      </w:r>
    </w:p>
    <w:p w14:paraId="690FFDE8" w14:textId="77777777" w:rsidR="007D3F45" w:rsidRDefault="00DA4BD2" w:rsidP="007D3F45">
      <w:pPr>
        <w:pStyle w:val="Numreradlista"/>
        <w:numPr>
          <w:ilvl w:val="1"/>
          <w:numId w:val="4"/>
        </w:numPr>
        <w:textAlignment w:val="auto"/>
      </w:pPr>
      <w:r>
        <w:t xml:space="preserve">en minskning av den oreglerade internationella handeln, allteftersom fler stater ansluter sig och inför kontroller och </w:t>
      </w:r>
    </w:p>
    <w:p w14:paraId="258C8F97" w14:textId="77777777" w:rsidR="007D3F45" w:rsidRDefault="00DA4BD2" w:rsidP="007D3F45">
      <w:pPr>
        <w:pStyle w:val="Numreradlista"/>
        <w:numPr>
          <w:ilvl w:val="1"/>
          <w:numId w:val="4"/>
        </w:numPr>
        <w:textAlignment w:val="auto"/>
      </w:pPr>
      <w:r>
        <w:t xml:space="preserve">förbättrade möjligheter att motverka den illegala handeln, genom det ökade antalet länder som utövar kontroll och genom förbättrat samarbete dem emellan. </w:t>
      </w:r>
    </w:p>
    <w:p w14:paraId="1C6D5352" w14:textId="5140B847" w:rsidR="007D3F45" w:rsidRDefault="00DA4BD2" w:rsidP="00FE6E8E">
      <w:pPr>
        <w:pStyle w:val="Brdtextefternumreradlista"/>
        <w:numPr>
          <w:ilvl w:val="0"/>
          <w:numId w:val="4"/>
        </w:numPr>
        <w:textAlignment w:val="auto"/>
      </w:pPr>
      <w:r>
        <w:t>Vapenhandelsfördraget trädde i kraft 2014. Samtliga av EU:s medlemsstater har ratificerat fördraget och är därmed fullvärdiga statsparter. I slutet av 2021 hade 110 statsparter ratificerat fördraget och ytterligare 31 hade undertecknat det.</w:t>
      </w:r>
    </w:p>
    <w:p w14:paraId="292244DC" w14:textId="7195F5FE" w:rsidR="007D3F45" w:rsidRDefault="00DA4BD2" w:rsidP="007D3F45">
      <w:pPr>
        <w:pStyle w:val="Brdtextmedindrag"/>
      </w:pPr>
      <w:r>
        <w:t>Under 2021 hölls det sjunde statspartsmötet, som genomfördes i hybridformat med anledning av covid-19. Tre arbetsgrupper har inrättats för fördragsarbete mellan statspartsmötena. De behandlar effektivt genomförande av fördraget, ökad anslutning till fördraget samt transparens- och rapporteringsfrågor. Vidare har en frivilligfond instiftats för ekonomiskt stöd till projekt till förmån för de statsparter som behöver hjälp med att förbättra sina kontrollsystem. Ett forum för informations</w:t>
      </w:r>
      <w:r w:rsidR="00454D1D">
        <w:softHyphen/>
      </w:r>
      <w:r>
        <w:t>utbyte har även inrättats där statsparter och signatärstater ges möjlighet att utbyta information om påträffad eller misstänkt avledning vid vapenhandel. Till följd av covid-19 har forumet dock inte kunnat sammanträda under 2021.</w:t>
      </w:r>
    </w:p>
    <w:p w14:paraId="0531F752" w14:textId="7CF57D58" w:rsidR="00FE6E8E" w:rsidRDefault="00DA4BD2" w:rsidP="00FE6E8E">
      <w:pPr>
        <w:pStyle w:val="Brdtextmedindrag"/>
      </w:pPr>
      <w:r>
        <w:t xml:space="preserve"> Regeringen fäster stor vikt vid en bred anslutning till och ett effektivt genomförande av </w:t>
      </w:r>
      <w:r w:rsidR="00932EA5">
        <w:t>vapenhandelsfördraget</w:t>
      </w:r>
      <w:r>
        <w:t>. Ett universellt, juridiskt bindande fördrag som stärker kontrollen av handeln med konventionella vapen är ett effektivt verktyg för att komma till rätta med de gräns</w:t>
      </w:r>
      <w:r w:rsidR="00454D1D">
        <w:softHyphen/>
      </w:r>
      <w:r>
        <w:t>överskridande vapenflöden som föder väpnat våld och väpnade konflikter. Sverige deltar därför aktivt i det fortsatta arbetet med att förverkliga fördragets målsättningar och för att fler stater ska ansluta sig.</w:t>
      </w:r>
    </w:p>
    <w:p w14:paraId="1EF61E1E" w14:textId="560C3272" w:rsidR="00FE6E8E" w:rsidRDefault="00DA4BD2" w:rsidP="00FE6E8E">
      <w:pPr>
        <w:pStyle w:val="Brdtextmedindrag"/>
      </w:pPr>
      <w:r>
        <w:t>Mellan 2014–2017 samordnade Sverige arbetet på rapporteringsområdet och 2018–2019 var Sverige ordförande för en underarbetsgrupp om genomförandet av centrala bestämmelser i fördraget. Under 2021 deltog Sverige i arbetsgruppernas möten, liksom i styrgruppen för ATT:s frivilligfond.</w:t>
      </w:r>
      <w:r w:rsidRPr="00FE6E8E">
        <w:t xml:space="preserve"> </w:t>
      </w:r>
      <w:r>
        <w:t>Sverige är en av de större bidragsgivarna till frivilligfonden och har även bidragit till den FN-fond som tidigare inrättats för samarbete om vapenreglering. De två fonderna kompletterar varandra i det att de är inriktade på olika stödkanaler. Under 2021 har Sverige också lämnat bidrag till civilsamhällesorganisationer som verkar för stärkt implementering av och bredare anslutning till ATT, t.ex. koalitionen Control Arms.</w:t>
      </w:r>
    </w:p>
    <w:p w14:paraId="22B87E1F" w14:textId="24387C82" w:rsidR="007D3F45" w:rsidRDefault="00DA4BD2" w:rsidP="007D3F45">
      <w:pPr>
        <w:pStyle w:val="Brdtextmedindrag"/>
      </w:pPr>
      <w:r w:rsidRPr="00ED282B">
        <w:t>EU:s medlemsstater</w:t>
      </w:r>
      <w:r>
        <w:t xml:space="preserve"> fortsatte under året att samordna sitt agerande i fråga om </w:t>
      </w:r>
      <w:r w:rsidR="00932EA5">
        <w:t xml:space="preserve">vapenhandelsfördraget </w:t>
      </w:r>
      <w:r>
        <w:t xml:space="preserve">i rådsarbetsgruppen COARM. </w:t>
      </w:r>
    </w:p>
    <w:p w14:paraId="3F993BBA" w14:textId="1F4F574D" w:rsidR="007D3F45" w:rsidRDefault="00DA4BD2" w:rsidP="007D3F45">
      <w:pPr>
        <w:pStyle w:val="Rubrik3utannumrering"/>
      </w:pPr>
      <w:r>
        <w:t>Små och lätta vapen</w:t>
      </w:r>
    </w:p>
    <w:p w14:paraId="74952868" w14:textId="555D3F19" w:rsidR="007D3F45" w:rsidRDefault="00FD048D" w:rsidP="007D3F45">
      <w:pPr>
        <w:pStyle w:val="Brdtext"/>
      </w:pPr>
      <w:r>
        <w:t>Begreppet</w:t>
      </w:r>
      <w:r w:rsidR="00DA4BD2">
        <w:t xml:space="preserve"> små och lätta vapen omfattar i princip handeldvapen som kan bäras och avfyras av en person, liksom vapen som är avsedda att bäras och användas av två eller flera personer. Exempel på den förra kategorin är pistoler och automatkarbiner. Exempel på den senare är kulsprutor, granatgevär och bärbara robotar. I olika internationella forum, såsom FN, EU och OSSE, pågår arbete för att förebygga och bekämpa destabiliserande ansamlingar och okontrollerad spridning av små och lätta vapen. Inga andra typer av vapen orsakar fler dödsoffer och mer lidande än dessa, som dagligen används i lokala och regionala konflikter, inte minst i utvecklingsländerna och i samband med grov och ofta organiserad brottslighet. </w:t>
      </w:r>
    </w:p>
    <w:p w14:paraId="3F643D24" w14:textId="77777777" w:rsidR="0009104E" w:rsidRDefault="00DA4BD2" w:rsidP="007D3F45">
      <w:pPr>
        <w:pStyle w:val="Brdtextmedindrag"/>
      </w:pPr>
      <w:r>
        <w:t>Sverige verkar för att varje land ska inrätta och genomföra en ansvarsfull exportpolitik med heltäckande lagar och regler. Målet är att alla länder ska ha effektiva system som kontrollerar tillverkare, säljare, köpare, agenter och förmedlare av små och lätta vapen.</w:t>
      </w:r>
    </w:p>
    <w:p w14:paraId="193C15D2" w14:textId="754A7BC5" w:rsidR="007D3F45" w:rsidRDefault="00DA4BD2" w:rsidP="007D3F45">
      <w:pPr>
        <w:pStyle w:val="Brdtextmedindrag"/>
      </w:pPr>
      <w:r>
        <w:t xml:space="preserve">År 2001 antog FN ett handlingsprogram för att förebygga, bekämpa och utrota alla former av olaglig handel med små och lätta vapen. FN:s arbete syftar bl.a. till att öka medvetenheten om den destabiliserande verkan dessa vapen har i konfliktregioner. Icke-spridningsarbete är också angeläget för att förhindra brottslighet, inte minst terroristbrott. FN:s handlingsprogram kompletterar arbetet med kontroll av den internationella vapenhandeln inom </w:t>
      </w:r>
      <w:r w:rsidR="00A72184">
        <w:t>vapenhandelsfördraget</w:t>
      </w:r>
      <w:r>
        <w:t xml:space="preserve">, genom att fokusera på åtgärder på nationell nivå i syfte att minska illegala flöden av små och lätta vapen. Under 2021 deltog Sverige i det sjunde uppföljande mötet inom ramen för handlingsprogrammet. </w:t>
      </w:r>
    </w:p>
    <w:p w14:paraId="311DCC77" w14:textId="77777777" w:rsidR="007D3F45" w:rsidRDefault="00DA4BD2" w:rsidP="007D3F45">
      <w:pPr>
        <w:pStyle w:val="Brdtextmedindrag"/>
      </w:pPr>
      <w:r>
        <w:t>Inom EU utgår arbetet från en gemensam strategi som antogs 2018 mot olagliga skjutvapen och mot små och lätta vapen och ammunition. Strategin innehåller en rad förslag till åtgärder för arbetet mot små och lätta vapen inom ramen för unionens gränser samt i EU:s närområde och avspeglar svenska prioriteringar väl.</w:t>
      </w:r>
    </w:p>
    <w:p w14:paraId="5F39CD64" w14:textId="3C1E3554" w:rsidR="007D3F45" w:rsidRDefault="00DA4BD2" w:rsidP="007D3F45">
      <w:pPr>
        <w:pStyle w:val="Brdtextmedindrag"/>
      </w:pPr>
      <w:r>
        <w:t>Vid OSSE:s ministermöte 2018 antogs en deklaration om organisationens arbete med normbildning och lämpliga tillvägagångssätt för bekämpning av olovlig spridning av små och lätta vapen och säker lagerhållning av konventionell ammunition. Efter att deklarationen antogs har bland annat ett arbete med att revidera handböcker, s</w:t>
      </w:r>
      <w:r w:rsidR="00F55FC9">
        <w:t>.</w:t>
      </w:r>
      <w:r>
        <w:t>k</w:t>
      </w:r>
      <w:r w:rsidR="00F55FC9">
        <w:t>.</w:t>
      </w:r>
      <w:r>
        <w:t xml:space="preserve"> Best Practice Guides pågått inom detta område. Handböckerna ges ut av sekretariatet efter att de antagits i Forum för säkerhetssamarbete (FSC). Sverige har under 2021 ansvarat för utarbetandet av handbok</w:t>
      </w:r>
      <w:r w:rsidR="00F202EF">
        <w:t>en</w:t>
      </w:r>
      <w:r>
        <w:t xml:space="preserve"> </w:t>
      </w:r>
      <w:r w:rsidR="0010756F">
        <w:t>”Best Practice guide on Small Arms and Light Weapons in Disarmament, Demobilization and Reintegrations processes”</w:t>
      </w:r>
      <w:r>
        <w:t xml:space="preserve">. Inför OSSE:s ministerrådsmöte i Stockholm 2021 förhandlades ett utkast till ett beslut om små och lätta vapen, för vilket konsensus inte kunde nås. Sverige har under året rapporterat export av små och lätta vapen till FN:s vapenhandelsregister liksom till OSSE:s register över handel med konventionella vapen. </w:t>
      </w:r>
    </w:p>
    <w:p w14:paraId="47895F34" w14:textId="6DF0B386" w:rsidR="007D3F45" w:rsidRDefault="00DA4BD2" w:rsidP="007D3F45">
      <w:pPr>
        <w:pStyle w:val="Brdtextmedindrag"/>
      </w:pPr>
      <w:bookmarkStart w:id="24" w:name="_Hlk98585390"/>
      <w:r>
        <w:t>Under</w:t>
      </w:r>
      <w:bookmarkEnd w:id="24"/>
      <w:r>
        <w:t xml:space="preserve"> 2021 har Sverige bidragit till ett antal fonder som syftar till att minska den okontrollerade spridningen av små och lätta vapen och stärka de internationella processer som finns på området. Ett sådant exempel är Saving Lives Entity som etablerats inom FN:s fredsbyggandefond, och som syftar till att genom ett jämställdhetsintegrerat och multidimensionellt angreppssätt hantera de allvarliga utmaningarna kopplade till små och lätta vapen och väpnat våld. Sverige är en av de största givarna till fonden, som upprättades som svar på behovet av mer flexibel och långsiktig finansiering för att motverka spridningen av små och lätta vapen.</w:t>
      </w:r>
    </w:p>
    <w:p w14:paraId="7C161A9D" w14:textId="4AE05B8C" w:rsidR="007D3F45" w:rsidRDefault="00DA4BD2" w:rsidP="007D3F45">
      <w:pPr>
        <w:pStyle w:val="Rubrik3utannumrering"/>
      </w:pPr>
      <w:r>
        <w:t>Sexnationsinitiativet</w:t>
      </w:r>
    </w:p>
    <w:p w14:paraId="57DA51BB" w14:textId="479363AA" w:rsidR="00963A0A" w:rsidRDefault="00DA4BD2">
      <w:pPr>
        <w:pStyle w:val="Brdtext"/>
      </w:pPr>
      <w:r>
        <w:t>De sex stora försvarsindustrinationerna i Europa – Frankrike, Italien, Spanien, Storbritannien, Sverige och Tyskland</w:t>
      </w:r>
      <w:r>
        <w:softHyphen/>
      </w:r>
      <w:r>
        <w:softHyphen/>
        <w:t xml:space="preserve"> – ingick 2000 ett försvars</w:t>
      </w:r>
      <w:r w:rsidR="00454D1D">
        <w:softHyphen/>
      </w:r>
      <w:r>
        <w:t>industriellt samarbetsavtal på regeringsnivå. Avtalet framförhandlades som en följd av den avsiktsförklaring som ländernas försvarsministrar ingick 1998, det s.k. sexnationsinitiativet. Avtalet syftar till att underlätta rationalisering, omstrukturering och driften av den europeiska försvars</w:t>
      </w:r>
      <w:r w:rsidR="00D52925">
        <w:softHyphen/>
      </w:r>
      <w:r>
        <w:t xml:space="preserve">industrin. Verksamheten inom sexnationsinitiativet och dess arbetsgrupper omfattar även frågor om exportkontroll. </w:t>
      </w:r>
    </w:p>
    <w:p w14:paraId="366C579D" w14:textId="3953C386" w:rsidR="00DB62B9" w:rsidRPr="00152749" w:rsidRDefault="00DA4BD2">
      <w:pPr>
        <w:pStyle w:val="Brdtextmedindrag"/>
        <w:sectPr w:rsidR="00DB62B9" w:rsidRPr="00152749" w:rsidSect="00155500">
          <w:headerReference w:type="even" r:id="rId21"/>
          <w:headerReference w:type="default" r:id="rId22"/>
          <w:footerReference w:type="even" r:id="rId23"/>
          <w:footerReference w:type="default" r:id="rId24"/>
          <w:headerReference w:type="first" r:id="rId25"/>
          <w:footerReference w:type="first" r:id="rId26"/>
          <w:type w:val="continuous"/>
          <w:pgSz w:w="9356" w:h="13721" w:code="9"/>
          <w:pgMar w:top="794" w:right="2438" w:bottom="1191" w:left="1021" w:header="0" w:footer="709" w:gutter="0"/>
          <w:cols w:space="708"/>
          <w:docGrid w:linePitch="360"/>
        </w:sectPr>
      </w:pPr>
      <w:r>
        <w:t xml:space="preserve">Covid-19 </w:t>
      </w:r>
      <w:r w:rsidRPr="00963A0A">
        <w:t>begränsade kraftigt arbetet inom ramen för sexnations</w:t>
      </w:r>
      <w:r w:rsidR="00D52925">
        <w:softHyphen/>
      </w:r>
      <w:r w:rsidRPr="00963A0A">
        <w:t xml:space="preserve">initiativet under 2021 och inga fysiska möten genomfördes under året. En informell arbetsgrupp, LoI Export Control Informal Working Group (LoI ECIWG), återaktiverades under året och genomförde digitala möten för att diskutera exportkontrollfrågor kopplade till </w:t>
      </w:r>
      <w:r w:rsidR="00B7576A">
        <w:t>E</w:t>
      </w:r>
      <w:r w:rsidR="00B7576A" w:rsidRPr="00963A0A">
        <w:t>uropeiska försvarsfonde</w:t>
      </w:r>
      <w:r w:rsidR="00B7576A">
        <w:t>n</w:t>
      </w:r>
      <w:r w:rsidRPr="00963A0A">
        <w:t xml:space="preserve"> </w:t>
      </w:r>
      <w:r w:rsidR="00F064AF">
        <w:t>(</w:t>
      </w:r>
      <w:r w:rsidRPr="00963A0A">
        <w:t>EDF</w:t>
      </w:r>
      <w:r w:rsidR="00F064AF">
        <w:t>)</w:t>
      </w:r>
      <w:r w:rsidRPr="00963A0A">
        <w:t xml:space="preserve"> samt framtida hantering av tredjelands</w:t>
      </w:r>
      <w:r w:rsidR="00454D1D">
        <w:softHyphen/>
      </w:r>
      <w:r w:rsidRPr="00963A0A">
        <w:t xml:space="preserve">export inom ramen för samarbetet. </w:t>
      </w:r>
    </w:p>
    <w:p w14:paraId="507B5C03" w14:textId="03F44097" w:rsidR="00FD2890" w:rsidRDefault="00DA4BD2" w:rsidP="009965AB">
      <w:pPr>
        <w:pStyle w:val="Rubrik1"/>
      </w:pPr>
      <w:bookmarkStart w:id="25" w:name="_Toc61964776"/>
      <w:bookmarkStart w:id="26" w:name="_Toc68168267"/>
      <w:bookmarkStart w:id="27" w:name="_Toc99363722"/>
      <w:r>
        <w:t>Produkter med dubbla användningsområden</w:t>
      </w:r>
      <w:bookmarkEnd w:id="25"/>
      <w:bookmarkEnd w:id="26"/>
      <w:bookmarkEnd w:id="27"/>
    </w:p>
    <w:p w14:paraId="2785BA81" w14:textId="65C6AA79" w:rsidR="00FD2890" w:rsidRDefault="00DA4BD2" w:rsidP="00A52312">
      <w:pPr>
        <w:pStyle w:val="Rubrik2"/>
        <w:spacing w:before="0"/>
      </w:pPr>
      <w:bookmarkStart w:id="28" w:name="_Toc61964777"/>
      <w:bookmarkStart w:id="29" w:name="_Toc68168268"/>
      <w:bookmarkStart w:id="30" w:name="_Toc99363723"/>
      <w:r>
        <w:t>Bakgrund och definitioner</w:t>
      </w:r>
      <w:bookmarkEnd w:id="28"/>
      <w:bookmarkEnd w:id="29"/>
      <w:bookmarkEnd w:id="30"/>
    </w:p>
    <w:p w14:paraId="5050B16B" w14:textId="1C641D5A" w:rsidR="00FD2890" w:rsidRDefault="00DA4BD2" w:rsidP="00FD2890">
      <w:pPr>
        <w:pStyle w:val="Brdtext"/>
      </w:pPr>
      <w:r>
        <w:t xml:space="preserve">Med termen produkter med dubbla användningsområden (PDA) avses föremål tillverkade för civilt bruk, vilka även kan användas för tillverkning av massförstörelsevapen eller krigsmateriel. </w:t>
      </w:r>
      <w:r w:rsidRPr="00807BA9">
        <w:t>Produkter med dubbla användningsområden kan även omfatta vissa andra produkter med särskild strategisk betydelse, t.ex. kryptosystem.</w:t>
      </w:r>
    </w:p>
    <w:p w14:paraId="42B32572" w14:textId="74A9B8B0" w:rsidR="00FD2890" w:rsidRDefault="00DA4BD2" w:rsidP="00FD2890">
      <w:pPr>
        <w:pStyle w:val="Brdtextmedindrag"/>
      </w:pPr>
      <w:r>
        <w:t xml:space="preserve">Inom de internationella exportkontrollregimerna har det utarbetats kontrollistor som fastställer vilka produkter som ska vara underställda tillståndsprövning. Behovet grundar sig på att en del länder till exempel bedriver program för att framställa massförstörelsevapen, trots att de har undertecknat internationella avtal som förbjuder eller reglerar sådan verksamhet, eller för att de står utanför dessa avtal. Dessa länder har ofta stärkt sin kapacitet genom att importera civila produkter som sedan har använts för militära syften. </w:t>
      </w:r>
    </w:p>
    <w:p w14:paraId="6DB05C81" w14:textId="097A3C87" w:rsidR="00FD2890" w:rsidRDefault="00DA4BD2" w:rsidP="00FD2890">
      <w:pPr>
        <w:pStyle w:val="Brdtextmedindrag"/>
      </w:pPr>
      <w:r w:rsidRPr="00807BA9">
        <w:t xml:space="preserve">Det finns historiska exempel på att länder har </w:t>
      </w:r>
      <w:r w:rsidR="00732533">
        <w:t>skaffat sig</w:t>
      </w:r>
      <w:r w:rsidRPr="00807BA9">
        <w:t xml:space="preserve"> militär kapacitet genom att importera produkter från företag som i sin tur har varit omedvetna om att de har bidragit till utveckling och produktion av bland annat massförstörelsevapen.</w:t>
      </w:r>
      <w:r>
        <w:t xml:space="preserve"> Ofta sänds samma inköpsförfrågan till företag i olika länder. Tidigare kunde ett land neka export samtidigt som ett annat land tillät den. Behovet av ett utökat samarbete och informationsutbyte mellan exporterande länder var därför uppenbart. Detta var grunden för skapandet av exportkontrollregimerna. </w:t>
      </w:r>
      <w:r w:rsidRPr="00807BA9">
        <w:t>På senare år har även behovet av en samordnad kontroll i syfte att förebygga terrorism aktualiserats.</w:t>
      </w:r>
    </w:p>
    <w:p w14:paraId="21D9B5C1" w14:textId="212A2B52" w:rsidR="00FD2890" w:rsidRDefault="00DA4BD2" w:rsidP="00FD2890">
      <w:pPr>
        <w:pStyle w:val="Brdtextmedindrag"/>
      </w:pPr>
      <w:r>
        <w:t>Frågan om icke-spridning av massförstörelsevapen har länge stått högt på den internationella dagordningen. Fokus har framför allt legat på att förhindra att ytterligare stater anskaffar massförstörelsevapen. Efter terrordåden den 11 september 2001 har stor uppmärksamhet också riktats mot icke-statliga aktörer. Det internationella samfundet har under de senaste decennierna utvecklat en rad samarbetsformer för att kontrollera spridningen av dessa produkter. Multilaterala åtgärder för att förhindra spridning av massförstörelsevapen har framför allt tagit sig uttryck i ett antal internationella avtal samt samarbeten inom ett antal exportkontroll</w:t>
      </w:r>
      <w:r w:rsidR="00454D1D">
        <w:softHyphen/>
      </w:r>
      <w:r>
        <w:t xml:space="preserve">regimer där många av de viktigare producentländerna samarbetar för att effektivisera icke-spridningsarbetet. Det finns inte någon juridisk definition av vad som avses med massförstörelsevapen. Begreppet brukar dock vanligtvis avse kärnvapen samt kemiska och biologiska stridsmedel. I modern terminologi anses ibland även radiologiska vapen vara ett stridsmedel som omfattas av begreppet. I arbetet för att hindra spridningen av massförstörelsevapen inkluderas också vissa vapenbärare som är i stånd att bära sådana vapen, såsom </w:t>
      </w:r>
      <w:r w:rsidRPr="00AC03E0">
        <w:t>kryssningsrobotar och långräckviddiga ballistiska robotar.</w:t>
      </w:r>
    </w:p>
    <w:p w14:paraId="19D56B1A" w14:textId="54E364B6" w:rsidR="002807D9" w:rsidRDefault="00DA4BD2" w:rsidP="00FD2890">
      <w:pPr>
        <w:pStyle w:val="Brdtextmedindrag"/>
      </w:pPr>
      <w:r>
        <w:t xml:space="preserve">För länderna i Europeiska unionen (EU) finns ett gemensamt regelverk i form av </w:t>
      </w:r>
      <w:r w:rsidRPr="00AC03E0">
        <w:t>Europaparlamentets och rådets förordning (EU) 2021/821 om upprättande av en unionsordning för kontroll av export, förmedling, transitering och överföring av samt tekniskt bistånd för produkter med dubbla användningsområden</w:t>
      </w:r>
      <w:r w:rsidRPr="00AC03E0" w:rsidDel="00AC03E0">
        <w:t xml:space="preserve"> </w:t>
      </w:r>
      <w:r>
        <w:t xml:space="preserve">(PDA-förordningen). </w:t>
      </w:r>
      <w:r w:rsidRPr="00807BA9">
        <w:t>Denna förordning ersatte det tidigare regelverket i form av rådets förordning (EG) 428/2009 den 9 september 2021.</w:t>
      </w:r>
      <w:r>
        <w:t xml:space="preserve"> Några av nyheterna i den nya PDA-förordningen beskrivs i avsnitt </w:t>
      </w:r>
      <w:r w:rsidR="00732533">
        <w:t>3</w:t>
      </w:r>
      <w:r>
        <w:t xml:space="preserve">.2 nedan samt i </w:t>
      </w:r>
      <w:r w:rsidRPr="00A52312">
        <w:rPr>
          <w:i/>
          <w:iCs/>
        </w:rPr>
        <w:t>bilaga 4</w:t>
      </w:r>
      <w:r>
        <w:t>.</w:t>
      </w:r>
    </w:p>
    <w:p w14:paraId="381E6E60" w14:textId="58323984" w:rsidR="00FD2890" w:rsidRDefault="00DA4BD2" w:rsidP="00FD2890">
      <w:pPr>
        <w:pStyle w:val="Brdtextmedindrag"/>
      </w:pPr>
      <w:r>
        <w:t>Själva exportkontrollen utövas alltid på nationell nivå men genom de internationella exportkontrollregimerna (se avsnitt 3.2 för en genomgång av regimerna) och inom EU sker ett omfattande samordnande arbete.</w:t>
      </w:r>
    </w:p>
    <w:p w14:paraId="027D3ABC" w14:textId="14BBA1A4" w:rsidR="00FD2890" w:rsidRDefault="00DA4BD2" w:rsidP="00FD2890">
      <w:pPr>
        <w:pStyle w:val="Brdtextmedindrag"/>
      </w:pPr>
      <w:r>
        <w:t>EU:s strategi mot spridning av massförstörelsevapen från 2003 innehåller ett åtagande att stärka effektiviteten i exportkontrollen av PDA i Europa. Ett grundläggande skäl är att det inom EU tillverkas åtskilliga känsliga produkter som skulle kunna missbrukas och användas inom program för massförstörelsevapen. De exportkontrollåtgärder som krävs inom EU måste samtidigt vara proportionella med hänsyn till spridningsrisken och inte onödigt störa den inre marknaden eller de europeiska företagens konkurrenskraft.</w:t>
      </w:r>
    </w:p>
    <w:p w14:paraId="1942FA51" w14:textId="77777777" w:rsidR="00FD2890" w:rsidRDefault="00DA4BD2" w:rsidP="009965AB">
      <w:pPr>
        <w:pStyle w:val="Rubrik2"/>
      </w:pPr>
      <w:bookmarkStart w:id="31" w:name="_Toc68168269"/>
      <w:bookmarkStart w:id="32" w:name="_Toc99363724"/>
      <w:r>
        <w:t>Reglering av produkter med dubbla användningsområden</w:t>
      </w:r>
      <w:bookmarkEnd w:id="31"/>
      <w:bookmarkEnd w:id="32"/>
    </w:p>
    <w:p w14:paraId="3989BBDD" w14:textId="25B10C15" w:rsidR="00FD2890" w:rsidRDefault="00DA4BD2" w:rsidP="00FD2890">
      <w:pPr>
        <w:pStyle w:val="Brdtext"/>
      </w:pPr>
      <w:r>
        <w:t>Att en produkt</w:t>
      </w:r>
      <w:r w:rsidR="00AC5127">
        <w:t xml:space="preserve"> med dubbla användningsområden</w:t>
      </w:r>
      <w:r>
        <w:t xml:space="preserve"> hamnar på en kontrollista behöver inte innebära att export av denna produkt är förbjuden, utan att produkten bedöms vara känslig och att exporten därför omfattas av kontroll. Kontrollistorna i de olika regimerna lyfts för EU:s del in i bilaga I till PDA-förordningen och utgör grunden för beslut om godkännande (exporttillstånd) eller avslag av export. </w:t>
      </w:r>
    </w:p>
    <w:p w14:paraId="73F8CDDF" w14:textId="5392F3AD" w:rsidR="00FD2890" w:rsidRDefault="00DA4BD2" w:rsidP="00FD2890">
      <w:pPr>
        <w:pStyle w:val="Brdtextmedindrag"/>
      </w:pPr>
      <w:r>
        <w:t xml:space="preserve">PDA-förordningen slår fast att medlemsstaterna även kan använda sig av en mekanism som möjliggör att produkter utanför listorna kan beläggas med kontroll om exportören eller tillståndsmyndigheterna har information om att produkten är eller kan vara avsedd att användas i samband med produktion m.m. av massförstörelsevapen eller för andra militära syften. Denna mekanism benämns generalklausul i den svenska terminologin men är mer känd under sin engelska benämning catch-all. Denna mekanism utgör även praxis inom de internationella exportkontrollregimerna. </w:t>
      </w:r>
    </w:p>
    <w:p w14:paraId="28B7E297" w14:textId="5941FC42" w:rsidR="004E2803" w:rsidRDefault="00DA4BD2" w:rsidP="007C3A9F">
      <w:pPr>
        <w:pStyle w:val="Brdtextmedindrag"/>
      </w:pPr>
      <w:r w:rsidRPr="004E2803">
        <w:t>Den nya PDA-förordningens artikel 5 innebär att</w:t>
      </w:r>
      <w:r>
        <w:t xml:space="preserve"> även</w:t>
      </w:r>
      <w:r w:rsidRPr="004E2803">
        <w:t xml:space="preserve"> exporter av olistade cyberövervakningsprodukter omfattas av tillståndsplikt </w:t>
      </w:r>
      <w:r>
        <w:t xml:space="preserve">om exportören har informerats av </w:t>
      </w:r>
      <w:r w:rsidRPr="004E2803">
        <w:t xml:space="preserve">den behöriga myndigheten att produkterna </w:t>
      </w:r>
      <w:r>
        <w:t>kan vara</w:t>
      </w:r>
      <w:r w:rsidRPr="004E2803">
        <w:t xml:space="preserve"> avsedda </w:t>
      </w:r>
      <w:r>
        <w:t>för</w:t>
      </w:r>
      <w:r w:rsidRPr="004E2803">
        <w:t xml:space="preserve"> använd</w:t>
      </w:r>
      <w:r>
        <w:t>ning i samband med</w:t>
      </w:r>
      <w:r w:rsidRPr="004E2803">
        <w:t xml:space="preserve"> internt förtryck eller </w:t>
      </w:r>
      <w:r>
        <w:t>för att begå allvarliga</w:t>
      </w:r>
      <w:r w:rsidRPr="004E2803">
        <w:t xml:space="preserve"> kränkningar av mänskliga rättigheter eller internationell humanitär rätt. </w:t>
      </w:r>
      <w:r w:rsidR="007C3A9F">
        <w:t xml:space="preserve">Cyberövervakningsprodukter definieras i artikel 2.20 som produkter med dubbla användningsområden som är särskilt konstruerade för att möjliggöra dold övervakning av fysiska personer genom monitorering, extraktion, inhämtning eller analys av data från informations- och telekommunikationssystem. </w:t>
      </w:r>
      <w:r>
        <w:t>En annan ny kontroll</w:t>
      </w:r>
      <w:r w:rsidR="00454D1D">
        <w:softHyphen/>
      </w:r>
      <w:r>
        <w:t>möjlighet finns</w:t>
      </w:r>
      <w:r w:rsidRPr="004E2803">
        <w:t xml:space="preserve"> enligt artikel </w:t>
      </w:r>
      <w:r>
        <w:t>10</w:t>
      </w:r>
      <w:r w:rsidRPr="004E2803">
        <w:t xml:space="preserve"> </w:t>
      </w:r>
      <w:r>
        <w:t>genom att p</w:t>
      </w:r>
      <w:r w:rsidRPr="004E2803">
        <w:t>rodukter</w:t>
      </w:r>
      <w:r>
        <w:t xml:space="preserve"> som inte listats i bilaga I men väl i andra </w:t>
      </w:r>
      <w:r w:rsidRPr="004E2803">
        <w:t>medlemsstate</w:t>
      </w:r>
      <w:r>
        <w:t>r</w:t>
      </w:r>
      <w:r w:rsidRPr="004E2803">
        <w:t>s nationella kontrollförteckning</w:t>
      </w:r>
      <w:r>
        <w:t>ar enligt artikel 9, kan omfattas av tillståndsplikt även i Sverige om den behöriga svenska myndigheten informerat exportören att produkten kan vara avsedd för användning som ger anledning till oro avseende den allmänna säkerheten, inbegripet förebyggande av terroristhandlingar, eller överväganden rörande mänskliga rättigheter</w:t>
      </w:r>
      <w:r w:rsidRPr="004E2803">
        <w:t>.</w:t>
      </w:r>
      <w:r>
        <w:t xml:space="preserve"> Syftet med denna mekanism i artikel 10 är </w:t>
      </w:r>
      <w:r w:rsidRPr="006B0DB2">
        <w:t>att medlemsstaterna snabbt ska kunna samordna sina åtgärder när nya risker identifieras</w:t>
      </w:r>
      <w:r>
        <w:t>, t</w:t>
      </w:r>
      <w:r w:rsidR="006B0707">
        <w:t>.</w:t>
      </w:r>
      <w:r>
        <w:t>ex</w:t>
      </w:r>
      <w:r w:rsidR="006B0707">
        <w:t>.</w:t>
      </w:r>
      <w:r>
        <w:t xml:space="preserve"> på grund av framväxande teknologier</w:t>
      </w:r>
      <w:r w:rsidRPr="006B0DB2">
        <w:t>.</w:t>
      </w:r>
    </w:p>
    <w:p w14:paraId="2AFED3E2" w14:textId="32F2D3E6" w:rsidR="00FD2890" w:rsidRDefault="00DA4BD2" w:rsidP="00FD2890">
      <w:pPr>
        <w:pStyle w:val="Brdtextmedindrag"/>
      </w:pPr>
      <w:r>
        <w:t xml:space="preserve">En stor del av arbetet inom EU och inom regimerna utgörs av en omfattande informationsverksamhet (s.k. outreach), riktad till den egna industrin och till andra länder, om behovet av exportkontroll och utveckling av exportkontrollsystem. </w:t>
      </w:r>
    </w:p>
    <w:p w14:paraId="0D133FEC" w14:textId="049E1CB2" w:rsidR="00FD2890" w:rsidRDefault="00DA4BD2" w:rsidP="00FD2890">
      <w:pPr>
        <w:pStyle w:val="Brdtextmedindrag"/>
      </w:pPr>
      <w:r>
        <w:t>Nationellt regleras exportkontroll av PDA och av tekniskt bistånd i samband med dessa produkter i lagen (2000:1064) om kontroll av produkter med dubbla användningsområden och av tekniskt bistånd. Lagen innehåller kompletterande bestämmelser till den EU-rättsliga PDA-förordningen.</w:t>
      </w:r>
    </w:p>
    <w:p w14:paraId="1C11C65D" w14:textId="7FABEDFF" w:rsidR="00FD2890" w:rsidRDefault="00DA4BD2" w:rsidP="002D5CE7">
      <w:pPr>
        <w:pStyle w:val="Brdtextmedindrag"/>
      </w:pPr>
      <w:r>
        <w:t>En samlad bild av industrin som arbetar med produkter med dubbla användningsområden i Sverige är svår att ge då en betydande del av de sålda produkterna går till EU-marknaden eller exporteras till marknader som omfattas av EU:s generella exporttillstånd. Huvudregeln är att det inte krävs tillstånd vid överföring till en annan EU-medlemsstat. Det generella tillståndet EU001 gäller med några undantag alla produkter i bilaga I till PDA-förordning beträffande export till Australien, Island, Japan, Kanada, Liechtenstein, Nya Zeeland, Norge, Schweiz, Storbritannien och USA. Därutöver finns ytterligare sju generella tillstånd (EU002–EU008).</w:t>
      </w:r>
    </w:p>
    <w:p w14:paraId="70F3AA5C" w14:textId="497D08A0" w:rsidR="00FD2890" w:rsidRDefault="00DA4BD2" w:rsidP="00FD2890">
      <w:pPr>
        <w:pStyle w:val="Brdtextmedindrag"/>
      </w:pPr>
      <w:r>
        <w:t>Till skillnad från företag som faller under krigsmateriellagstiftningen krävs inga grundläggande verksamhetstillstånd enligt exportkontrollag</w:t>
      </w:r>
      <w:r w:rsidR="00DF49BF">
        <w:softHyphen/>
      </w:r>
      <w:r>
        <w:t>stiftningen för företag som tillverkar eller på andra sätt handlar med PDA. Dessa företag är heller inte skyldiga att leveransdeklarera enligt exportkontrollagstiftningen. Ett företag är däremot skyldigt att avgifts</w:t>
      </w:r>
      <w:r w:rsidR="00454D1D">
        <w:softHyphen/>
      </w:r>
      <w:r>
        <w:t>deklarera om företaget tillverkat eller sålt kontrollerade produkter som omfattas av ISP:s tillsyn. Hit räknas försäljning både inom och utom Sverige.</w:t>
      </w:r>
    </w:p>
    <w:p w14:paraId="4EDB7DB0" w14:textId="444EDC07" w:rsidR="00FD2890" w:rsidRDefault="00DA4BD2" w:rsidP="00FD2890">
      <w:pPr>
        <w:pStyle w:val="Brdtextmedindrag"/>
      </w:pPr>
      <w:r>
        <w:t>Om ett företag skulle känna till att en produkt</w:t>
      </w:r>
      <w:r w:rsidR="00AC5127">
        <w:t xml:space="preserve"> med dubbla användningsområden</w:t>
      </w:r>
      <w:r>
        <w:t xml:space="preserve"> som företaget i fråga har för avsikt att exportera, och som inte finns förtecknad i bilaga I till EU-förordningen, är avsedd att användas i anslutning till massförstörelsevapen finns en skyldighet för företaget att informera ISP. Efter en sedvanlig tillståndsprövning kan myndigheten besluta om att inte ge tillstånd för exporten enligt catch-all klausulen. D</w:t>
      </w:r>
      <w:r w:rsidRPr="00475795">
        <w:t>etsamma gäller om exp</w:t>
      </w:r>
      <w:r>
        <w:t>o</w:t>
      </w:r>
      <w:r w:rsidRPr="00475795">
        <w:t>rt</w:t>
      </w:r>
      <w:r>
        <w:t>ö</w:t>
      </w:r>
      <w:r w:rsidRPr="00475795">
        <w:t>ren känner till att en cyber</w:t>
      </w:r>
      <w:r w:rsidR="00454D1D">
        <w:softHyphen/>
      </w:r>
      <w:r w:rsidRPr="00475795">
        <w:t>övervaknings</w:t>
      </w:r>
      <w:r w:rsidR="00454D1D">
        <w:softHyphen/>
      </w:r>
      <w:r w:rsidRPr="00475795">
        <w:t>produkt är avsedd för användning i anslutning till internt förtryck eller allvarliga kränkningar enligt artikel 5.</w:t>
      </w:r>
    </w:p>
    <w:p w14:paraId="5571A2ED" w14:textId="5ACDFB91" w:rsidR="00FD2890" w:rsidRDefault="00DA4BD2" w:rsidP="00FD2890">
      <w:pPr>
        <w:pStyle w:val="Brdtextmedindrag"/>
      </w:pPr>
      <w:r>
        <w:t>Av de PDA som exporteras med tillstånd från ISP är den dominerande delen telekommunikationsutrustning som innehåller kryptering samt värmekameror som båda kontrolleras inom exportkontrollregimen Wassenaar-arrangemanget. Även kolfiber liksom frekvensomvandlare till mejeri- och livsmedelsindustrin utgör en betydande del. En annan volymmässigt stor produkt är värmeväxlare som är kontrollerade inom exportkontrollregimen Australiengruppen. Andra produkter, som t.ex. isostatpressar, kemikalier eller obemannade luftfarkoster och utrustning relaterad till sådana farkoster, är volymmässigt mindre omfattande.</w:t>
      </w:r>
    </w:p>
    <w:p w14:paraId="03843DB6" w14:textId="448E92A0" w:rsidR="00FD2890" w:rsidRDefault="00DA4BD2" w:rsidP="00FD2890">
      <w:pPr>
        <w:pStyle w:val="Brdtextmedindrag"/>
      </w:pPr>
      <w:r>
        <w:t>Embargo på handel med PDA finns enligt beslut av FN, som genomförts och utvidgats av EU, mot Nordkorea. Detta embargo är genom EU-beslut fullständigt, dvs. det omfattar alla produkter på EU:s kontrollista. Även vissa liknande produkter är belagda med embargo.</w:t>
      </w:r>
    </w:p>
    <w:p w14:paraId="034019E8" w14:textId="205BCFC3" w:rsidR="00FD2890" w:rsidRDefault="00DA4BD2" w:rsidP="00FD2890">
      <w:pPr>
        <w:pStyle w:val="Brdtextmedindrag"/>
      </w:pPr>
      <w:r>
        <w:t>Likaså har EU, mot bakgrund av Rysslands annektering av Krimhalvön i Ukraina 2014, beslutat om vissa restriktiva åtgärder (sanktioner) mot Ryssland. Dessa har fortsatt att gälla under 2021. Exportrestriktionerna omfattar hela EU:s kontrollista för produkter med dubbla användnings</w:t>
      </w:r>
      <w:r w:rsidR="00454D1D">
        <w:softHyphen/>
      </w:r>
      <w:r>
        <w:t>områden, i den mån de är avsedda för militär slutanvändning eller militär slutanvändare. Efter 2021 har ytterligare sanktioner mot Ryssland tillkommit med anledning av Rysslands invasion av Ukraina 2022.</w:t>
      </w:r>
    </w:p>
    <w:p w14:paraId="4D2E81E4" w14:textId="49605D50" w:rsidR="00FD2890" w:rsidRDefault="00DA4BD2" w:rsidP="00FD2890">
      <w:pPr>
        <w:pStyle w:val="Brdtextmedindrag"/>
      </w:pPr>
      <w:r>
        <w:t xml:space="preserve">Export av vissa PDA är enligt EU-beslut också förbjuden respektive belagd med tillståndskrav i förhållande till Syrien. </w:t>
      </w:r>
    </w:p>
    <w:p w14:paraId="0C39F2E8" w14:textId="019D1F82" w:rsidR="00FD2890" w:rsidRDefault="00DA4BD2" w:rsidP="00FD2890">
      <w:pPr>
        <w:pStyle w:val="Brdtextmedindrag"/>
      </w:pPr>
      <w:r>
        <w:t>I januari 2016 lyftes EU:s samtliga kärnteknikrelaterade sanktioner mot Iran i enlighet med den kärntekniska överenskommelsen Joint Comprehensive Plan of Action (JCPoA), då Internationella atomenergi</w:t>
      </w:r>
      <w:r w:rsidR="00DF49BF">
        <w:softHyphen/>
      </w:r>
      <w:r>
        <w:t xml:space="preserve">organet (IAEA) bekräftat att Iran hade levt upp till sina åtaganden enligt planen. I maj 2018 meddelade USA att man avsåg att lämna JCPoA och ensidigt återinföra de sanktioner som tidigare lyfts med anledning av överenskommelsen. USA:s sanktioner återinfördes därefter i ett första steg i augusti och i ett andra steg i november 2018. EU:s åtaganden mot överenskommelsen står fast. Tillståndsförfaranden gäller numera för de PDA som tidigare varit föremål för embargon. Detta gäller dock inte de produkter som omfattas av </w:t>
      </w:r>
      <w:r w:rsidR="00052F10">
        <w:t>missilteknologikontrollregimen</w:t>
      </w:r>
      <w:r>
        <w:t>.</w:t>
      </w:r>
    </w:p>
    <w:p w14:paraId="2628680E" w14:textId="1940EB90" w:rsidR="00FD2890" w:rsidRDefault="00DA4BD2" w:rsidP="00FD2890">
      <w:pPr>
        <w:pStyle w:val="Brdtextmedindrag"/>
      </w:pPr>
      <w:bookmarkStart w:id="33" w:name="_Hlk64291634"/>
      <w:r>
        <w:t xml:space="preserve">Sverige har både rättsligt bindande åtaganden som har beslutats av FN och EU och politiska åtaganden inom ramen för exportkontrollregimerna som syftar till att begränsa spridningen av känslig information och teknologi, inklusive sådan som kan användas för att tillverka massförstörelsevapen. Ett viktigt element är att verka för vaksamhet gällande spridning av känslig information genom kunskapsöverföringar vid exempelvis högskoleutbildningar och forskningssamarbeten. Under 2021 fortsatte samarbetet mellan berörda myndigheter i dessa frågor. Ett verktyg är den s.k. konsulära vaksamheten, som omfattar antagning vid högskolor och prövning av ansökningar om uppehållstillstånd för studier som rör sådan känslig information och teknik. ISP fortsatte också sitt arbete riktat mot universitet och högskolor för att stärka medvetenheten om riskerna kopplade till spridning av känsliga teknologier. </w:t>
      </w:r>
      <w:r w:rsidRPr="009B56C2">
        <w:t>Inom ramen för EU-samarbetet deltog ISP aktivt i framtagandet av en rekommendation om interna efterlevnadsprogram särskilt riktad till verksamheter som bedriver forskning inom PDA.</w:t>
      </w:r>
    </w:p>
    <w:p w14:paraId="772C9648" w14:textId="77777777" w:rsidR="00FD2890" w:rsidRDefault="00DA4BD2" w:rsidP="009965AB">
      <w:pPr>
        <w:pStyle w:val="Rubrik2"/>
      </w:pPr>
      <w:bookmarkStart w:id="34" w:name="_Toc61964778"/>
      <w:bookmarkStart w:id="35" w:name="_Toc68168270"/>
      <w:bookmarkStart w:id="36" w:name="_Toc99363725"/>
      <w:bookmarkEnd w:id="33"/>
      <w:r>
        <w:t>Samarbete inom de internationella exportkontrollregimerna</w:t>
      </w:r>
      <w:bookmarkEnd w:id="34"/>
      <w:bookmarkEnd w:id="35"/>
      <w:bookmarkEnd w:id="36"/>
    </w:p>
    <w:p w14:paraId="048E4704" w14:textId="77777777" w:rsidR="00FD2890" w:rsidRDefault="00DA4BD2" w:rsidP="00A52312">
      <w:pPr>
        <w:pStyle w:val="Rubrik3utannumrering"/>
        <w:spacing w:before="0"/>
      </w:pPr>
      <w:r>
        <w:t>Internationella avtal</w:t>
      </w:r>
    </w:p>
    <w:p w14:paraId="6147057F" w14:textId="326A38ED" w:rsidR="00FD2890" w:rsidRDefault="00DA4BD2" w:rsidP="00FD2890">
      <w:pPr>
        <w:pStyle w:val="Brdtext"/>
      </w:pPr>
      <w:r>
        <w:t>När det gäller de internationella avtalen bör följande avtal särskilt nämnas:</w:t>
      </w:r>
    </w:p>
    <w:p w14:paraId="7CAAB6F2" w14:textId="77777777" w:rsidR="00FD2890" w:rsidRPr="004779B8" w:rsidRDefault="00DA4BD2" w:rsidP="00A52312">
      <w:pPr>
        <w:pStyle w:val="Strecklista"/>
      </w:pPr>
      <w:r>
        <w:t xml:space="preserve">1968 års fördrag om förhindrande av spridning av </w:t>
      </w:r>
      <w:r w:rsidRPr="00781391">
        <w:t>kärnvapen (icke-spridningsavtalet)</w:t>
      </w:r>
    </w:p>
    <w:p w14:paraId="3C394BA3" w14:textId="77777777" w:rsidR="00FD2890" w:rsidRPr="00DF1B8D" w:rsidRDefault="00DA4BD2" w:rsidP="00A52312">
      <w:pPr>
        <w:pStyle w:val="Strecklista"/>
      </w:pPr>
      <w:r w:rsidRPr="004779B8">
        <w:t xml:space="preserve">1972 års konvention om förbud mot </w:t>
      </w:r>
      <w:r w:rsidRPr="004506E3">
        <w:t>utveckling, framställning och lagring av bakteriologiska (biologiska) vapen och toxinvapen samt om deras förstöring (BTWC)</w:t>
      </w:r>
    </w:p>
    <w:p w14:paraId="7D179171" w14:textId="77777777" w:rsidR="00FD2890" w:rsidRPr="00A72D1B" w:rsidRDefault="00DA4BD2" w:rsidP="00A52312">
      <w:pPr>
        <w:pStyle w:val="Strecklista"/>
      </w:pPr>
      <w:r w:rsidRPr="00B40325">
        <w:t xml:space="preserve">1993 års konvention om förbud mot utveckling, produktion, innehav och användning av kemiska vapen samt om deras förstöring (CWC). </w:t>
      </w:r>
    </w:p>
    <w:p w14:paraId="0C33851B" w14:textId="35B87990" w:rsidR="00FD2890" w:rsidRDefault="00DA4BD2" w:rsidP="00A52312">
      <w:pPr>
        <w:pStyle w:val="Brdtextefterstrecklista"/>
      </w:pPr>
      <w:r w:rsidRPr="00A72D1B">
        <w:t>Sverige</w:t>
      </w:r>
      <w:r>
        <w:t xml:space="preserve"> är statspart i alla tre avtal (jfr Sveriges internationella överenskommelser [SÖ] 1970:12, SÖ 1976:18 och SÖ 1993:28).</w:t>
      </w:r>
    </w:p>
    <w:p w14:paraId="2F860366" w14:textId="0481B7E1" w:rsidR="00FD2890" w:rsidRDefault="00DA4BD2" w:rsidP="00FD2890">
      <w:pPr>
        <w:pStyle w:val="Brdtextmedindrag"/>
      </w:pPr>
      <w:r>
        <w:t>Genom icke-spridningsavtalet förpliktar sig icke-kärnvapenstaterna att inte ta emot eller tillverka kärnvapen, samtidigt som de fem kärnvapen</w:t>
      </w:r>
      <w:r w:rsidR="00454D1D">
        <w:softHyphen/>
      </w:r>
      <w:r>
        <w:t>makterna Frankrike, Kina, Ryssland, Storbritannien och USA åtar sig att nedrusta. Vidare åtar sig parterna att inte överföra kärnbränsle eller särskilt klyvbart material eller utrustning eller materiel som särskilt konstruerats för tillverkning av särskilt klyvbart material till någon icke-kärnvapenstat, med mindre än att materialet eller utrustningen står under IAEA:s kontroll.</w:t>
      </w:r>
    </w:p>
    <w:p w14:paraId="433D2870" w14:textId="77777777" w:rsidR="00FD2890" w:rsidRDefault="00DA4BD2" w:rsidP="00FD2890">
      <w:pPr>
        <w:pStyle w:val="Brdtextmedindrag"/>
      </w:pPr>
      <w:r>
        <w:t xml:space="preserve">I BTWC åtar sig parterna bl.a. att varken direkt eller indirekt överföra utrustning som kan användas för produktion av biologiska stridsmedel. </w:t>
      </w:r>
    </w:p>
    <w:p w14:paraId="1C451600" w14:textId="77777777" w:rsidR="00FD2890" w:rsidRDefault="00DA4BD2" w:rsidP="00FD2890">
      <w:pPr>
        <w:pStyle w:val="Brdtextmedindrag"/>
      </w:pPr>
      <w:r>
        <w:t xml:space="preserve">I CWC föreskrivs att dess parter varken direkt eller indirekt får överföra kemiska stridsmedel till någon annan stat. </w:t>
      </w:r>
    </w:p>
    <w:p w14:paraId="2169B227" w14:textId="77777777" w:rsidR="00FD2890" w:rsidRDefault="00DA4BD2" w:rsidP="00FD2890">
      <w:pPr>
        <w:pStyle w:val="Brdtextmedindrag"/>
      </w:pPr>
      <w:r>
        <w:t xml:space="preserve">Även om de internationella avtalens primära syfte är att förhindra spridning av massförstörelsevapen och främja nedrustning så innehåller de också bestämmelser om att parterna ska främja handel för fredliga ändamål. Detta beror på att en betydande del av de aktuella produkterna och teknologierna har dubbla användningsområden, och att handel med produkter för civilt bruk därför bör uppmuntras. </w:t>
      </w:r>
    </w:p>
    <w:p w14:paraId="6EE445D3" w14:textId="6855EA80" w:rsidR="00FD2890" w:rsidRDefault="00DA4BD2" w:rsidP="00FD2890">
      <w:pPr>
        <w:pStyle w:val="Rubrik3utannumrering"/>
      </w:pPr>
      <w:r>
        <w:t>De internationella exportkontrollregimerna</w:t>
      </w:r>
    </w:p>
    <w:p w14:paraId="4657B0AE" w14:textId="0EDF982D" w:rsidR="00FD2890" w:rsidRDefault="00DA4BD2" w:rsidP="00FD2890">
      <w:pPr>
        <w:pStyle w:val="Brdtext"/>
      </w:pPr>
      <w:r>
        <w:t xml:space="preserve">För att förstärka det internationella samarbetet rörande icke-spridning av massförstörelsevapen har ett fyrtiotal länder på eget initiativ slutit sig samman i fem internationella exportkontrollregimer: Zangger-kommittén, Nuclear Suppliers Group, Australiengruppen, </w:t>
      </w:r>
      <w:r w:rsidR="004506E3">
        <w:t>missilteknologikontroll</w:t>
      </w:r>
      <w:r w:rsidR="004506E3">
        <w:softHyphen/>
        <w:t xml:space="preserve">regimen </w:t>
      </w:r>
      <w:r>
        <w:t>och Wassenaar-arrangemanget.</w:t>
      </w:r>
    </w:p>
    <w:p w14:paraId="2D21D4F6" w14:textId="1E802DBC" w:rsidR="00FD2890" w:rsidRDefault="00DA4BD2" w:rsidP="00FD2890">
      <w:pPr>
        <w:pStyle w:val="Brdtextmedindrag"/>
      </w:pPr>
      <w:r>
        <w:t>Regimernas syfte är att identifiera varor och teknologier som kan användas i samband med massförstörelsevapen och att skapa större enhetlighet i deltagande länders exportkontroll av dessa. Till stöd för detta arbete har respektive regim en lista med produkter som omfattas av kontroll. Listorna ses över årligen. Arbetet omfattar även utbyte av information om nekade exporter, spridningsrisker samt kontakter med tredjeland för att främja regimernas icke-spridningsmålsättningar.</w:t>
      </w:r>
    </w:p>
    <w:p w14:paraId="05F39B5E" w14:textId="77777777" w:rsidR="00FD2890" w:rsidRDefault="00DA4BD2" w:rsidP="00FD2890">
      <w:pPr>
        <w:pStyle w:val="Brdtextmedindrag"/>
      </w:pPr>
      <w:r>
        <w:t xml:space="preserve">Grunden för samarbetet i exportkontrollregimerna är en gemensam politisk vilja att förhindra spridning av massförstörelsevapen. Detta uppnås genom en nationell lagstiftning som möjliggör exportkontroll av de varor och teknologier som har identifierats som strategiska. Deltagande i regimerna underlättar samtidigt uppfyllandet av de folkrättsliga förpliktelserna i internationella avtal om att inte direkt eller indirekt bistå en annan stat att anskaffa massförstörelsevapen. </w:t>
      </w:r>
    </w:p>
    <w:p w14:paraId="0CE1B1E8" w14:textId="5FD79503" w:rsidR="00CA58D3" w:rsidRDefault="00DA4BD2" w:rsidP="00764E17">
      <w:pPr>
        <w:pStyle w:val="Brdtextmedindrag"/>
      </w:pPr>
      <w:r>
        <w:t xml:space="preserve">De internationella exportkontrollregimerna arbetar sedan länge med tidig identifiering av nya icke-kontrollerade produkter och teknologier, som kan användas för militära ändamål. Den allt snabbare tekniska utvecklingen inom framväxande teknologier, t.ex. artificiell intelligens, kvantdatorer och bioteknik, gör detta arbete alltmer angeläget. Sverige berörs av utvecklingen då vi har en exportorienterad och avancerad industri med spjutspetsteknologi. Framväxande känsliga teknologier kräver allt större uppmärksamhet ‒ både </w:t>
      </w:r>
      <w:r w:rsidR="00AC5127">
        <w:t>nationellt</w:t>
      </w:r>
      <w:r>
        <w:t xml:space="preserve"> genom t.ex. stärkt myndighetssamverkan och internationellt genom samarbete med andra länder i de olika exportkontrollregimerna.</w:t>
      </w:r>
    </w:p>
    <w:p w14:paraId="6D9C08E3" w14:textId="11E71617" w:rsidR="00FD2890" w:rsidRDefault="00DA4BD2" w:rsidP="00FD2890">
      <w:pPr>
        <w:pStyle w:val="Rubrik3utannumrering"/>
      </w:pPr>
      <w:r>
        <w:t>Zangger-kommittén</w:t>
      </w:r>
    </w:p>
    <w:p w14:paraId="160DDEF5" w14:textId="442E630E" w:rsidR="00FD2890" w:rsidRDefault="00DA4BD2" w:rsidP="00FD2890">
      <w:pPr>
        <w:pStyle w:val="Brdtext"/>
      </w:pPr>
      <w:r>
        <w:t>Zangger-kommittén bildades 1974, och behandlar frågor om export</w:t>
      </w:r>
      <w:r w:rsidR="00DF49BF">
        <w:softHyphen/>
      </w:r>
      <w:r>
        <w:t>kontroll relaterade till icke-spridningsavtalet. Kommittén fastställer vad som menas med utrustning och material som särskilt konstruerats eller iordningsställts för bearbetning, användning eller tillverkning av särskilt klyvbart material. Ansvaret är därmed delvis överlappande med Nuclear Suppliers Group, som behandlas nedan. Icke-spridningsavtalet föreskriver att export av sådan utrustning och material till en icke-kärnvapenstat, liksom råmaterial och särskilt klyvbart material, endast får ske om råmaterialet eller det särskilt klyvbara materialet underställs IAEA:s kontroll. Utrustningen och materialen anges i kommitténs kontrollista, som uppdateras i ljuset av den tekniska utvecklingen. Listan uppdaterades under 2020 och finns återgiven i IAEA:s informationscirkulär nr 209 (INFCIRC/209/Rev.5). Svenska Totalförsvarets forskningsinstitut (FOI) ansvarar för att upprätthålla Zangger-kommitténs webbplats.</w:t>
      </w:r>
    </w:p>
    <w:p w14:paraId="2D2F2576" w14:textId="147B03E9" w:rsidR="00FD2890" w:rsidRDefault="00DA4BD2" w:rsidP="00FD2890">
      <w:pPr>
        <w:pStyle w:val="Rubrik3utannumrering"/>
      </w:pPr>
      <w:r>
        <w:t>Nuclear Suppliers Group</w:t>
      </w:r>
    </w:p>
    <w:p w14:paraId="04BCEC26" w14:textId="12CD2EE1" w:rsidR="00FD2890" w:rsidRDefault="00DA4BD2" w:rsidP="00FD2890">
      <w:pPr>
        <w:pStyle w:val="Brdtext"/>
      </w:pPr>
      <w:r>
        <w:t xml:space="preserve">Nuclear Suppliers Groups (NSG) arbete avser exportkontroll av produkter som finns listade i del 1 och del 2 i NSG:s riktlinjer, däribland produkter för nukleärt bruk samt andra PDA som kan användas i samband med utveckling eller produktion av kärnvapen. Produkterna finns återgivna i IAEA:s informationscirkulär nr 254, som innehåller de två kontrollistorna för respektive varugrupp (INFCIRC/254/Rev.14/Part 1 och INFCIRC/254/ Rev.11/Part 2). Årets plenarmöte ägde rum i Bryssel under belgiskt ordförandeskap. Under mötet utbyttes bland annat information om arbetet med icke-spridning av kärnvapen och exportkontroll, bland annat med bäring på situationerna i Iran och Nordkorea. NSG-staterna uttryckte beslutsamhet om ett fortsatt effektivt arbete inom NSG, även under de restriktioner som covid-19 förde med sig. </w:t>
      </w:r>
    </w:p>
    <w:p w14:paraId="5EBC1DD5" w14:textId="0522B329" w:rsidR="00FD2890" w:rsidRDefault="00DA4BD2" w:rsidP="00FD2890">
      <w:pPr>
        <w:pStyle w:val="Rubrik3utannumrering"/>
      </w:pPr>
      <w:r>
        <w:t>Australiengruppen</w:t>
      </w:r>
    </w:p>
    <w:p w14:paraId="71D15EC6" w14:textId="64EC4511" w:rsidR="00FD2890" w:rsidRDefault="00DA4BD2" w:rsidP="00FD2890">
      <w:pPr>
        <w:pStyle w:val="Brdtext"/>
      </w:pPr>
      <w:r>
        <w:t>Australiengruppen bildades 1985 på initiativ av Australien. Dess verksamhet syftar till att harmonisera medlems</w:t>
      </w:r>
      <w:r w:rsidR="002D260A">
        <w:t>staternas</w:t>
      </w:r>
      <w:r>
        <w:t xml:space="preserve"> exportkontroll för att förhindra spridning av kemiska och biologiska vapen. Ursprungligen omfattade gruppens verksamhetsområde endast kemikalier och kemisk tillverkningsutrustning. År 1990 beslutades dock att kontrollistorna skulle utökas till att även omfatta mikroorganismer, toxiner samt viss tillverknings</w:t>
      </w:r>
      <w:r w:rsidR="00DF49BF">
        <w:softHyphen/>
      </w:r>
      <w:r>
        <w:t xml:space="preserve">utrustning för biologiska stridsmedel. </w:t>
      </w:r>
    </w:p>
    <w:p w14:paraId="607BB8C1" w14:textId="58E426C8" w:rsidR="00FD2890" w:rsidRDefault="00DA4BD2" w:rsidP="00FD2890">
      <w:pPr>
        <w:pStyle w:val="Rubrik3utannumrering"/>
      </w:pPr>
      <w:r>
        <w:t>Missilteknologikontrollregimen</w:t>
      </w:r>
    </w:p>
    <w:p w14:paraId="056B9F61" w14:textId="648C31B2" w:rsidR="00FD2890" w:rsidRDefault="00DA4BD2" w:rsidP="00FD2890">
      <w:pPr>
        <w:pStyle w:val="Brdtext"/>
      </w:pPr>
      <w:r>
        <w:t>Missilteknologikontrollregimen grundar sig på ett amerikanskt initiativ från 1982. Dess verksamhet gäller främst exportkontroll av fullständiga robotsystem (inklusive ballistiska robotar och bärraketer för rymd</w:t>
      </w:r>
      <w:r w:rsidR="00454D1D">
        <w:softHyphen/>
      </w:r>
      <w:r>
        <w:t>uppskjutningar samt sondraketer) och andra obemannade luftfarkoster (inklusive kryssningsrobotar, mål- och spaningsplattformar) med en räckvidd på 300 kilometer eller mer. Därutöver kontrolleras komponenter till sådana system samt andra produkter som kan användas för produktion av robotar och även mindre obemannade luftfarkoster konstruerade för att kunna sprida aerosoler. Plenarmötet 2021 hölls i Sotji, Ryssland. Under mötet utbyttes bland annat information om utmaningarna med spridning av robotar, särskilt pågående robotutvecklingsprogram i Asien (t.ex. Nordkorea) och Mellanöstern (t.ex. Iran), och risken för att dessa kan bidra till nya program i andra länder.</w:t>
      </w:r>
    </w:p>
    <w:p w14:paraId="0CCE08DC" w14:textId="77777777" w:rsidR="00FD2890" w:rsidRDefault="00DA4BD2" w:rsidP="00FD2890">
      <w:pPr>
        <w:pStyle w:val="Rubrik3utannumrering"/>
      </w:pPr>
      <w:r>
        <w:t>Wassenaar-arrangemanget</w:t>
      </w:r>
    </w:p>
    <w:p w14:paraId="57369160" w14:textId="25A4382A" w:rsidR="00FD2890" w:rsidRDefault="00DA4BD2" w:rsidP="00FD2890">
      <w:pPr>
        <w:pStyle w:val="Brdtext"/>
      </w:pPr>
      <w:r>
        <w:t>Wassenaar-arrangemanget bildades 1996 som efterföljare till det internationella exportkontrollsamarbete som tidigare hade bedrivits inom kommittén Coordinating Committee on Multilateral Export Controls (CoCom). Arrangemangets arbetsfält omfattar kontrollen av konventionella vapen samt varor och teknologier med dubbla användnings</w:t>
      </w:r>
      <w:r w:rsidR="00DF49BF">
        <w:softHyphen/>
      </w:r>
      <w:r w:rsidR="00D52925">
        <w:softHyphen/>
      </w:r>
      <w:r w:rsidR="00454D1D">
        <w:softHyphen/>
      </w:r>
      <w:r>
        <w:t>områden som inte kontrolleras i andra regimer. Det utgör därmed ett viktigt komplement till arbetet i övriga regimer som uteslutande fokuserar på massförstörelsevapen samt vissa vapenbärare. Arrangemanget har i dag 42 deltagande stater. Bland dessa återfinns flertalet stora producenter och teknologiinnehavare på de berörda områdena.</w:t>
      </w:r>
    </w:p>
    <w:p w14:paraId="6373E537" w14:textId="77777777" w:rsidR="00FD2890" w:rsidRDefault="00DA4BD2" w:rsidP="00FD2890">
      <w:pPr>
        <w:pStyle w:val="Brdtextmedindrag"/>
      </w:pPr>
      <w:r>
        <w:t>Syftet med arrangemangets verksamhet är att bidra till regional och internationell säkerhet och stabilitet genom att främja öppenhet och ett ansvarsfullt agerande när det gäller överföringar av konventionella vapen och produkter med dubbla användningsområden och därigenom undvika destabiliserande ansamlingar. Grundsynen i Wassenaar-arrangemanget är att handel med de varor som finns på kontrollistorna ska vara tillåten, men att den måste ske under kontrollerade former.</w:t>
      </w:r>
    </w:p>
    <w:p w14:paraId="702D6AE9" w14:textId="77777777" w:rsidR="00FD2890" w:rsidRDefault="00DA4BD2" w:rsidP="00FD2890">
      <w:pPr>
        <w:pStyle w:val="Brdtextmedindrag"/>
      </w:pPr>
      <w:r>
        <w:t xml:space="preserve">En viktig funktion som Wassenaar-arrangemanget upprätthåller är att regelbundet samla den tekniska expertisen från de deltagande staterna för att uppdatera de gemensamma kontrollistorna i ljuset av den tekniska utvecklingen. </w:t>
      </w:r>
    </w:p>
    <w:p w14:paraId="196B571F" w14:textId="5BD8AD46" w:rsidR="00FD2890" w:rsidRDefault="00DA4BD2" w:rsidP="00FD2890">
      <w:pPr>
        <w:pStyle w:val="Brdtextmedindrag"/>
      </w:pPr>
      <w:r>
        <w:t>Arrangemanget upprätthåller två kontrollistor som är fogade till dess grunddokument: Munitions List, som omfattar konventionell krigs</w:t>
      </w:r>
      <w:r w:rsidR="00454D1D">
        <w:softHyphen/>
      </w:r>
      <w:r>
        <w:t>materiel, och List of Dual-Use Goods and Technologies, som omfattar produkter och teknologi med både civila och militära användnings</w:t>
      </w:r>
      <w:r w:rsidR="00454D1D">
        <w:softHyphen/>
      </w:r>
      <w:r>
        <w:t xml:space="preserve">områden som inte finns på övriga regimers kontrollistor. Båda listorna är i praktiken vägledande för innehållet i EU:s motsvarande kontrollistor. </w:t>
      </w:r>
    </w:p>
    <w:p w14:paraId="45F9F815" w14:textId="2FE8CED0" w:rsidR="00FD2890" w:rsidRDefault="00DA4BD2" w:rsidP="00FD2890">
      <w:pPr>
        <w:pStyle w:val="Brdtextmedindrag"/>
      </w:pPr>
      <w:r>
        <w:t>Wassenaar-arrangemanget håller årliga plenarmöten i Wien på senhösten. Under dessa möten behandlas frågor av principiell betydelse för samarbetets fortsatta utveckling. På grundval av det löpande tekniska arbetet under året beslutas också om uppdateringar av kontrollistorna. Plenarmöte kunde inte genomföras 2021, men ett antal beslut i organisatoriska och administrativa frågor kunde fattas genom skriftligt förfarande.</w:t>
      </w:r>
    </w:p>
    <w:p w14:paraId="21AF23D5" w14:textId="77777777" w:rsidR="00FD2890" w:rsidRDefault="00DA4BD2" w:rsidP="009965AB">
      <w:pPr>
        <w:pStyle w:val="Rubrik2"/>
      </w:pPr>
      <w:bookmarkStart w:id="37" w:name="_Toc61964779"/>
      <w:bookmarkStart w:id="38" w:name="_Toc68168271"/>
      <w:bookmarkStart w:id="39" w:name="_Toc99363726"/>
      <w:r>
        <w:t>Samarbetet inom EU om produkter med dubbla användningsområden</w:t>
      </w:r>
      <w:bookmarkEnd w:id="37"/>
      <w:bookmarkEnd w:id="38"/>
      <w:bookmarkEnd w:id="39"/>
    </w:p>
    <w:p w14:paraId="56FE72ED" w14:textId="7DB07E9D" w:rsidR="00FD2890" w:rsidRDefault="00DA4BD2" w:rsidP="00A52312">
      <w:pPr>
        <w:pStyle w:val="Rubrik3utannumrering"/>
        <w:spacing w:before="0"/>
      </w:pPr>
      <w:r>
        <w:t>Exportkontrollregimerna och EU</w:t>
      </w:r>
    </w:p>
    <w:p w14:paraId="7A8BD20C" w14:textId="227C49AC" w:rsidR="00FD2890" w:rsidRDefault="00DA4BD2" w:rsidP="00FD2890">
      <w:pPr>
        <w:pStyle w:val="Brdtext"/>
      </w:pPr>
      <w:r>
        <w:t>Arbetet inom EU på området exportkontroll av produkter med dubbla användningsområden är nära förbundet med det internationella arbete som utförs inom exportkontrollregimerna. Inom EU sker samordningen närmast i rådsarbetsgruppen för icke-spridning (Council Working Group on Non-proliferation, CONOP), som hanterar icke-spridningsfrågor generellt, och rådsarbetsgruppen för produkter med dubbla användnings</w:t>
      </w:r>
      <w:r w:rsidR="00454D1D">
        <w:softHyphen/>
      </w:r>
      <w:r>
        <w:t xml:space="preserve">områden (Working Party on Dual-Use Goods, WPDU) som bl.a. arbetar med policyfrågor samt uppdatering av den kontrollista med produkter med dubbla användningsområden som faller under PDA-förordningen. </w:t>
      </w:r>
    </w:p>
    <w:p w14:paraId="010C7C52" w14:textId="05687F94" w:rsidR="00E7281C" w:rsidRDefault="00DA4BD2" w:rsidP="00434DC1">
      <w:pPr>
        <w:pStyle w:val="Brdtextmedindrag"/>
      </w:pPr>
      <w:r>
        <w:t>Under året antogs en ny version av PDA-förordningen som trädde i kraft den 9 september 2021. Härigenom sattes slutpunkt för flera års förhandlingar i WPDU, Europaparlamentet och den s.k. trilogprocessen. Kommissionens ursprungliga förslag lades fram för medlemsstaterna och Europaparlamentet hösten 2016.</w:t>
      </w:r>
      <w:r w:rsidRPr="0098053A">
        <w:t xml:space="preserve"> Det rör sig om en omfattande revidering av den nuvarande förordningen. Syftet är enligt kommissionen att modernisera regelverket och effektivisera kontrollarbetet för både exportkontrollmyndigheter och industrin. </w:t>
      </w:r>
      <w:r>
        <w:t xml:space="preserve">Den omarbetade förordningen innehåller således flera ändringar jämfört med den förra versionen (rådets förordning (EG) nr 428/2009), varav några beskrivs kort i </w:t>
      </w:r>
      <w:r w:rsidRPr="00A52312">
        <w:rPr>
          <w:i/>
          <w:iCs/>
        </w:rPr>
        <w:t>bilaga 4</w:t>
      </w:r>
      <w:r>
        <w:t>.</w:t>
      </w:r>
    </w:p>
    <w:p w14:paraId="7E1C9C14" w14:textId="0863C852" w:rsidR="0098053A" w:rsidRPr="00E7281C" w:rsidRDefault="00AC5127" w:rsidP="00C66331">
      <w:pPr>
        <w:pStyle w:val="Brdtextmedindrag"/>
      </w:pPr>
      <w:r>
        <w:t>E</w:t>
      </w:r>
      <w:r w:rsidR="00DA4BD2">
        <w:t>n utredare</w:t>
      </w:r>
      <w:r>
        <w:t xml:space="preserve"> har haft</w:t>
      </w:r>
      <w:r w:rsidR="00DA4BD2">
        <w:t xml:space="preserve"> i uppdrag att biträda Regeringskansliet med analys av behovet av författningsändringar med anledning av den omarbetade PDA-förordningen. </w:t>
      </w:r>
      <w:r>
        <w:t>I promemorian Förstärkt kontroll av produkter med dubbla användningsområden (Ds 2021:32), som remitterades i slutet av 2021,</w:t>
      </w:r>
      <w:r w:rsidDel="00AC5127">
        <w:t xml:space="preserve"> </w:t>
      </w:r>
      <w:r>
        <w:t>lämnades</w:t>
      </w:r>
      <w:r w:rsidR="00DA4BD2">
        <w:t xml:space="preserve"> förslag på författningsändringar som bör göras med anledning av den nya PDA-förordningen.</w:t>
      </w:r>
    </w:p>
    <w:p w14:paraId="61062266" w14:textId="680CD1FE" w:rsidR="00FD2890" w:rsidRDefault="00DA4BD2" w:rsidP="00FD2890">
      <w:pPr>
        <w:pStyle w:val="Brdtextmedindrag"/>
      </w:pPr>
      <w:r>
        <w:t>Enligt EU:s strategi mot spridning av massförstörelsevapen ska medlemsstaterna arbeta för att EU ska vara en ledande samarbetspartner när det gäller exportkontrollregimerna. EU:s uppfattning är sedan länge att alla EU:s medlemsstater ska erbjudas medlemskap i alla exportkontroll</w:t>
      </w:r>
      <w:r w:rsidR="00591A4B">
        <w:softHyphen/>
      </w:r>
      <w:r>
        <w:t xml:space="preserve">regimerna. </w:t>
      </w:r>
      <w:r w:rsidR="008D4B70">
        <w:t>Det huvudsakliga skälet</w:t>
      </w:r>
      <w:r>
        <w:t xml:space="preserve"> är EU:s gemensamma inre marknad som omfattar de allra flesta produkter med dubbla användningsområden, liksom en strävan att upprätthålla en för alla EU</w:t>
      </w:r>
      <w:r w:rsidR="00D367DD">
        <w:t>:s medlemsstater</w:t>
      </w:r>
      <w:r>
        <w:t xml:space="preserve"> harmoniserad och effektiv nationell exportkontroll baserad på regimernas kontrollistor, riktlinjer för exportkontroll och informations</w:t>
      </w:r>
      <w:r w:rsidR="00454D1D">
        <w:softHyphen/>
      </w:r>
      <w:r>
        <w:t>utbyte om spridningsrisker. Handeln inom EU räknas i dessa sammanhang inte som export. Därmed är EU:s medlemsstater beroende av respektive lands exportkontrollsystem. Även av detta skäl får medlemskapsfrågan i exportkontrollregimerna en viktig dimension.</w:t>
      </w:r>
    </w:p>
    <w:p w14:paraId="43628FA0" w14:textId="6B3D49AF" w:rsidR="00FD2890" w:rsidRDefault="00DA4BD2" w:rsidP="00FD2890">
      <w:pPr>
        <w:pStyle w:val="Brdtextmedindrag"/>
      </w:pPr>
      <w:r>
        <w:t xml:space="preserve">Genom beslut i NSG och Australiengruppen är samtliga </w:t>
      </w:r>
      <w:r w:rsidR="00D367DD">
        <w:t>a</w:t>
      </w:r>
      <w:r w:rsidR="006407A9">
        <w:t>v</w:t>
      </w:r>
      <w:r>
        <w:t xml:space="preserve"> EU</w:t>
      </w:r>
      <w:r w:rsidR="00D367DD">
        <w:t>:s medlemsstater</w:t>
      </w:r>
      <w:r>
        <w:t xml:space="preserve"> numera medlemmar i dessa regimer. I </w:t>
      </w:r>
      <w:r w:rsidR="00DF1B8D">
        <w:t>missilteknologi</w:t>
      </w:r>
      <w:r w:rsidR="00454D1D">
        <w:softHyphen/>
      </w:r>
      <w:r w:rsidR="00DF1B8D">
        <w:t xml:space="preserve">kontrollregimen </w:t>
      </w:r>
      <w:r>
        <w:t>har motsvarande beslut ännu inte fattats beträffande Cypern, Estland, Kroatien, Lettland, Litauen, Malta, Rumänien, Slovakien och Slovenien. För Wassenaar-arrangemanget gäller detsamma för Cypern.</w:t>
      </w:r>
    </w:p>
    <w:p w14:paraId="372CCE88" w14:textId="62338CCC" w:rsidR="00FD2890" w:rsidRDefault="00DA4BD2" w:rsidP="00FD2890">
      <w:pPr>
        <w:pStyle w:val="Rubrik3utannumrering"/>
      </w:pPr>
      <w:r>
        <w:t>Årets arbete med kontrollistorna</w:t>
      </w:r>
    </w:p>
    <w:p w14:paraId="7DF1E6C3" w14:textId="287910A1" w:rsidR="00FD2890" w:rsidRDefault="00DA4BD2" w:rsidP="00A247D2">
      <w:pPr>
        <w:pStyle w:val="Brdtext"/>
      </w:pPr>
      <w:r>
        <w:t>De förändringar som görs i regimernas kontrollistor under året arbetas in i bilaga I till PDA-förordningen och blir därmed juridiskt bindande för EU:s medlemsstater. I enlighet med sina delegerade befogenheter har kommissionen uppdaterat bilaga I i enlighet med de ändringar som beslutats i exportkontrollregimerna samt gjort följdändringar i bilaga IIa–IIg och bilaga IV. Ändringarna fastställs i regimerna mot slutet av ett kalenderår och införs som regel i bilaga I påföljande år.</w:t>
      </w:r>
    </w:p>
    <w:p w14:paraId="442EBAE7" w14:textId="45CC9F06" w:rsidR="00FD2890" w:rsidRDefault="00DA4BD2" w:rsidP="00FD2890">
      <w:pPr>
        <w:pStyle w:val="Rubrik3utannumrering"/>
      </w:pPr>
      <w:r>
        <w:t>Rådsarbetsgruppen för produkter med dubbla användningsområden</w:t>
      </w:r>
    </w:p>
    <w:p w14:paraId="5CFE421A" w14:textId="29F44F0F" w:rsidR="00FD2890" w:rsidRDefault="00DA4BD2" w:rsidP="0064714E">
      <w:pPr>
        <w:pStyle w:val="Brdtextmedindrag"/>
        <w:ind w:firstLine="0"/>
      </w:pPr>
      <w:r>
        <w:t xml:space="preserve">Verksamheten inom rådsarbetsgruppen för PDA-frågor (Working Party on Dual-Use Goods, WPDU) under 2021 dominerades inledningsvis av den rättslingvistiska granskningen av den omarbetade PDA-förordningen. </w:t>
      </w:r>
    </w:p>
    <w:p w14:paraId="213ACEB7" w14:textId="303B9DAE" w:rsidR="00FD2890" w:rsidRDefault="00DA4BD2" w:rsidP="00FD2890">
      <w:pPr>
        <w:pStyle w:val="Brdtextmedindrag"/>
      </w:pPr>
      <w:r>
        <w:t>Utöver arbetet med den omarbetade PDA-förordningen ägnades verksamheten i WPDU åt bl.a. utbyte mellan medlemsstaterna och kommissionen av exportkontrollrelaterad information och statistik samt frågor om nya teknologier. WPDU arbetade även med exportkontroll</w:t>
      </w:r>
      <w:r w:rsidR="00454D1D">
        <w:softHyphen/>
      </w:r>
      <w:r>
        <w:t xml:space="preserve">frågor i </w:t>
      </w:r>
      <w:r w:rsidRPr="00EE2705">
        <w:t>EU</w:t>
      </w:r>
      <w:r>
        <w:t>–</w:t>
      </w:r>
      <w:r w:rsidRPr="00EE2705">
        <w:t xml:space="preserve">US Trade and Technology Council (TTC) </w:t>
      </w:r>
      <w:r>
        <w:t xml:space="preserve">som påbörjade sitt arbete under året. </w:t>
      </w:r>
    </w:p>
    <w:p w14:paraId="68191234" w14:textId="77777777" w:rsidR="00FD2890" w:rsidRPr="00A405E6" w:rsidRDefault="00DA4BD2" w:rsidP="00FD2890">
      <w:pPr>
        <w:pStyle w:val="Rubrik3utannumrering"/>
      </w:pPr>
      <w:r w:rsidRPr="00A405E6">
        <w:t>Arbetet inom Dual-Use Coordination Group</w:t>
      </w:r>
    </w:p>
    <w:p w14:paraId="24DC38EC" w14:textId="6BF6757E" w:rsidR="00FD2890" w:rsidRDefault="00DA4BD2" w:rsidP="00FD2890">
      <w:pPr>
        <w:pStyle w:val="Brdtext"/>
      </w:pPr>
      <w:r>
        <w:t>Verksamheten inom koordinationsgruppen Dual-Use Coordination Group (DUCG) syftar till att samordna tillämpningen av PDA-förordningen. Under året har gruppen bl.a. lämnat stöd i arbetet med att uppdatera den EU-gemensamma kontrollistan, tagit fram statistikunderlag till kommissionens årliga rapport om exportkontroll, utbytt erfarenheter och information om nationellt genomförande av PDA-regelverket samt bistått kommissionen i utvecklingen av det elektroniska informationssystemet DUeS.</w:t>
      </w:r>
    </w:p>
    <w:p w14:paraId="2F807C05" w14:textId="51E1E9C2" w:rsidR="00FD2890" w:rsidRDefault="00DA4BD2" w:rsidP="00FD2890">
      <w:pPr>
        <w:pStyle w:val="Brdtextmedindrag"/>
      </w:pPr>
      <w:r>
        <w:t xml:space="preserve">DUCG inrättade 2019 en teknisk expertgrupp med uppdrag att ta fram en vägledning rörande exportkontroll av PDA som är särskilt riktad till lärosäten och andra forskningsinstitut (forskningsorganisationer). </w:t>
      </w:r>
      <w:r w:rsidRPr="001839F4">
        <w:t xml:space="preserve">Som ett resultat av expertgruppens arbete publicerades </w:t>
      </w:r>
      <w:r w:rsidR="00DF1B8D">
        <w:t>k</w:t>
      </w:r>
      <w:r w:rsidR="00DF1B8D" w:rsidRPr="001839F4">
        <w:t xml:space="preserve">ommissionens </w:t>
      </w:r>
      <w:r w:rsidRPr="001839F4">
        <w:t xml:space="preserve">rekommendation (EU) 2021/1700. </w:t>
      </w:r>
      <w:r>
        <w:t>ISP representerade Sverige i expert</w:t>
      </w:r>
      <w:r w:rsidR="00B2498E">
        <w:softHyphen/>
      </w:r>
      <w:r>
        <w:t xml:space="preserve">gruppen. </w:t>
      </w:r>
      <w:r w:rsidRPr="001839F4">
        <w:t>Under 2021 inrättade DUCG en ny expertgrupp med uppdrag att samordna samt utbyta information kring ny teknologi och återaktiverade en tidigare expertgrupp för cyberövervakningsprodukter med uppdrag att koordinera medlemsstaterna samt ta fram en vägledning rörande cyber</w:t>
      </w:r>
      <w:r w:rsidR="00B2498E">
        <w:softHyphen/>
      </w:r>
      <w:r w:rsidRPr="001839F4">
        <w:t>övervakningsprodukter riktad till exportörer. ISP var en av myndigheterna som representerade Sverige i den senare expertgruppen.</w:t>
      </w:r>
      <w:r w:rsidDel="001839F4">
        <w:t xml:space="preserve"> </w:t>
      </w:r>
    </w:p>
    <w:p w14:paraId="6F228DD3" w14:textId="77777777" w:rsidR="00FD2890" w:rsidRDefault="00DA4BD2" w:rsidP="009965AB">
      <w:pPr>
        <w:pStyle w:val="Rubrik2"/>
      </w:pPr>
      <w:bookmarkStart w:id="40" w:name="_Toc68168272"/>
      <w:bookmarkStart w:id="41" w:name="_Toc99363727"/>
      <w:bookmarkStart w:id="42" w:name="_Toc61964780"/>
      <w:r>
        <w:t>FN:s säkerhetsråds resolution 1540 och initiativet om säkerhet mot spridning av massförstörelsevapen</w:t>
      </w:r>
      <w:bookmarkEnd w:id="40"/>
      <w:bookmarkEnd w:id="41"/>
      <w:r>
        <w:t xml:space="preserve"> </w:t>
      </w:r>
      <w:bookmarkEnd w:id="42"/>
    </w:p>
    <w:p w14:paraId="1BA7D8D5" w14:textId="74C6B451" w:rsidR="00FD2890" w:rsidRDefault="00DA4BD2" w:rsidP="00FD2890">
      <w:pPr>
        <w:pStyle w:val="Brdtext"/>
      </w:pPr>
      <w:r>
        <w:t xml:space="preserve">FN:s säkerhetsråd antog 2004 resolution 1540. Med stöd av kapitel VII i FN-stadgan fastställer resolutionen genom bindande beslut skyldigheter för alla FN:s medlemsstater att förhindra icke-statliga aktörer (terrorister) från att få tillgång till massförstörelsevapen och deras vapenbärare samt produkter med koppling till sådana vapen. Det fastslås bl.a. att alla stater ska inrätta en effektiv nationell kontroll av export, transittrafik, omlastningar och vidareexport. Resolutionen innehåller även bestämmelser om bistånd till andra länder för genomförandet av de åtgärder som den förpliktigar. </w:t>
      </w:r>
    </w:p>
    <w:p w14:paraId="11361C8D" w14:textId="541638E5" w:rsidR="00FD2890" w:rsidRDefault="00DA4BD2" w:rsidP="00FD2890">
      <w:pPr>
        <w:pStyle w:val="Brdtextmedindrag"/>
      </w:pPr>
      <w:r>
        <w:t>Genom resolution 1540 fattades också beslut om att inrätta en kommitté med uppgift att rapportera till säkerhetsrådet om genomförandet av resolutionen. FN:s medlems</w:t>
      </w:r>
      <w:r w:rsidR="002D260A">
        <w:t>stater</w:t>
      </w:r>
      <w:r>
        <w:t xml:space="preserve"> uppmanas att rapportera till kommittén om åtgärder som de vidtagit för att genomföra resolutionen.  Mandatet för 1540-kommittén förlängdes i april 2021 till februari 2022. </w:t>
      </w:r>
    </w:p>
    <w:p w14:paraId="7C456CDD" w14:textId="4709625C" w:rsidR="00DB62B9" w:rsidRPr="00152749" w:rsidRDefault="00DA4BD2" w:rsidP="00854123">
      <w:pPr>
        <w:pStyle w:val="Brdtextmedindrag"/>
        <w:sectPr w:rsidR="00DB62B9" w:rsidRPr="00152749" w:rsidSect="00155500">
          <w:headerReference w:type="even" r:id="rId27"/>
          <w:headerReference w:type="default" r:id="rId28"/>
          <w:footerReference w:type="even" r:id="rId29"/>
          <w:footerReference w:type="default" r:id="rId30"/>
          <w:headerReference w:type="first" r:id="rId31"/>
          <w:footerReference w:type="first" r:id="rId32"/>
          <w:type w:val="continuous"/>
          <w:pgSz w:w="9356" w:h="13721" w:code="9"/>
          <w:pgMar w:top="794" w:right="2438" w:bottom="1191" w:left="1021" w:header="0" w:footer="709" w:gutter="0"/>
          <w:cols w:space="708"/>
          <w:docGrid w:linePitch="360"/>
        </w:sectPr>
      </w:pPr>
      <w:r>
        <w:t>En internationell verksamhet som har beröringspunkter med och delvis överlappar säkerhetsrådets resolution 1540 är initiativet om säkerhet mot spridning av massförstörelsevapen (Proliferation Security Initiative) som 107 länder har anslutit sig till. EU och Sverige stöder detta initiativ som syftar till att – inom ramen för folkrätten och nationell rätt – stärka det internationella samarbetet för att bättre kunna förhindra transporter till obehöriga mottagare av massförstörelsevapen och insatsvaror till sådana produkter. Det nationella arbetet med att upprätthålla nödvändig beredskap och agera i ett brådskande ärende av denna typ är fördelat mellan berörda myndigheter i enlighet med ordinarie ansvarsprinciper.</w:t>
      </w:r>
    </w:p>
    <w:p w14:paraId="7C08E926" w14:textId="77777777" w:rsidR="009965AB" w:rsidRDefault="00DA4BD2" w:rsidP="009965AB">
      <w:pPr>
        <w:pStyle w:val="Rubrik1"/>
      </w:pPr>
      <w:bookmarkStart w:id="43" w:name="_Toc61964781"/>
      <w:bookmarkStart w:id="44" w:name="_Toc68168273"/>
      <w:bookmarkStart w:id="45" w:name="_Toc99363728"/>
      <w:r>
        <w:t>Ansvariga myndigheter</w:t>
      </w:r>
      <w:bookmarkStart w:id="46" w:name="_Toc61964782"/>
      <w:bookmarkStart w:id="47" w:name="_Toc68168274"/>
      <w:bookmarkEnd w:id="43"/>
      <w:bookmarkEnd w:id="44"/>
      <w:bookmarkEnd w:id="45"/>
    </w:p>
    <w:p w14:paraId="43526305" w14:textId="2625563A" w:rsidR="007763C4" w:rsidRDefault="00DA4BD2" w:rsidP="00854123">
      <w:pPr>
        <w:pStyle w:val="Rubrik2"/>
        <w:spacing w:before="0"/>
      </w:pPr>
      <w:bookmarkStart w:id="48" w:name="_Toc99363729"/>
      <w:r>
        <w:t>Inspektionen för strategiska produkter</w:t>
      </w:r>
      <w:bookmarkEnd w:id="46"/>
      <w:bookmarkEnd w:id="47"/>
      <w:bookmarkEnd w:id="48"/>
    </w:p>
    <w:p w14:paraId="4AAD7EBF" w14:textId="37D1AF9C" w:rsidR="007763C4" w:rsidRDefault="00DA4BD2" w:rsidP="007763C4">
      <w:pPr>
        <w:pStyle w:val="Brdtext"/>
      </w:pPr>
      <w:r>
        <w:t xml:space="preserve">Inspektionen för strategiska produkter (ISP) är förvaltningsmyndighet för ärenden och tillsyn enligt </w:t>
      </w:r>
      <w:bookmarkStart w:id="49" w:name="_Hlk67056763"/>
      <w:r>
        <w:t>lagen (1992:1300) om krigsmateriel</w:t>
      </w:r>
      <w:bookmarkEnd w:id="49"/>
      <w:r>
        <w:t xml:space="preserve"> och lagen (2000:1064) om kontroll av produkter med dubbla användningsområden och av tekniskt bistånd</w:t>
      </w:r>
      <w:r w:rsidR="003D5074">
        <w:t>.</w:t>
      </w:r>
      <w:r>
        <w:t xml:space="preserve"> </w:t>
      </w:r>
      <w:r w:rsidR="00CF7EA3">
        <w:t>För</w:t>
      </w:r>
      <w:r w:rsidR="003D5074">
        <w:t xml:space="preserve"> PDA och tekniskt bistånd </w:t>
      </w:r>
      <w:r w:rsidR="00CF7EA3">
        <w:t>har</w:t>
      </w:r>
      <w:r w:rsidR="003D5074">
        <w:t xml:space="preserve"> ISP </w:t>
      </w:r>
      <w:r w:rsidR="00CF7EA3">
        <w:t>detta ansvar</w:t>
      </w:r>
      <w:r w:rsidR="003D5074">
        <w:t xml:space="preserve"> i fall där</w:t>
      </w:r>
      <w:r>
        <w:t xml:space="preserve"> inte någon annan myndighet har detta till uppgift. Strålsäkerhetsmyndigheten har sådant ansvar när det gäller särskilt känsliga kärntekniska produkter.</w:t>
      </w:r>
    </w:p>
    <w:p w14:paraId="7CE44D9C" w14:textId="602F5F02" w:rsidR="007763C4" w:rsidRDefault="00DA4BD2" w:rsidP="007763C4">
      <w:pPr>
        <w:pStyle w:val="Brdtextmedindrag"/>
      </w:pPr>
      <w:r>
        <w:t>Totalförsvarets forskningsinstitut och Försvarets radioanstalt bistår ISP med teknisk kompetens, och bl.a. Militära underrättelse- och säkerhets</w:t>
      </w:r>
      <w:r w:rsidR="00B2498E">
        <w:softHyphen/>
      </w:r>
      <w:r>
        <w:t>tjänsten, Säkerhetspolisen och Försvarets radioanstalt bistår ISP med information. ISP har även ett etablerat samarbete med Tullverket. Vissa av ISP:s tillsynsbesök genomförs som gemensamma tillsynsbesök med Tullverket och myndigheterna utbyter även information om utförsel</w:t>
      </w:r>
      <w:r w:rsidR="00B2498E">
        <w:softHyphen/>
      </w:r>
      <w:r>
        <w:t>tillstånd.</w:t>
      </w:r>
    </w:p>
    <w:p w14:paraId="5D824CE9" w14:textId="145CBD93" w:rsidR="007763C4" w:rsidRDefault="00DA4BD2" w:rsidP="007763C4">
      <w:pPr>
        <w:pStyle w:val="Brdtextmedindrag"/>
      </w:pPr>
      <w:r>
        <w:t>Genom regeringsbeslut har ISP utsetts att som s.k. behörig myndighet fullgöra vissa angivna uppgifter enligt rådsförordningar om sanktioner som har beslutats av Europeiska unionen (EU). ISP har också vissa tillsyns</w:t>
      </w:r>
      <w:r w:rsidR="00B2498E">
        <w:softHyphen/>
      </w:r>
      <w:r>
        <w:t>uppgifter i förhållande till särskilda förbudsföreskrifter som regeringen meddelat med stöd av lagen (1996:95) om vissa internationella sanktioner.</w:t>
      </w:r>
    </w:p>
    <w:p w14:paraId="6ACD6E91" w14:textId="5E6B3CEB" w:rsidR="007763C4" w:rsidRDefault="00DA4BD2" w:rsidP="007763C4">
      <w:pPr>
        <w:pStyle w:val="Brdtextmedindrag"/>
      </w:pPr>
      <w:r>
        <w:t xml:space="preserve">ISP är nationell myndighet under 1992 års konvention om förbud mot kemiska vapen (CWC) och utför de uppgifter som följer av lagen </w:t>
      </w:r>
      <w:r w:rsidR="00073F27">
        <w:t xml:space="preserve">(1994:118) </w:t>
      </w:r>
      <w:r>
        <w:t>om inspektioner enligt Förenta nationernas konvention om förbud mot kemiska vapen. Den verksamheten hos ISP behandlas inte i denna skrivelse, då den inte har en direkt koppling till myndighetens arbete med exportkontroll.</w:t>
      </w:r>
    </w:p>
    <w:p w14:paraId="6617AE67" w14:textId="3279C0C6" w:rsidR="007763C4" w:rsidRDefault="00DA4BD2" w:rsidP="007763C4">
      <w:pPr>
        <w:pStyle w:val="Brdtextmedindrag"/>
      </w:pPr>
      <w:r>
        <w:t>ISP är även tillståndsmyndighet för ärenden enligt Europaparlamentets och rådets förordning (EU) nr 258/2012 av den 14 mars 2012 om genomförande av artikel 10 i Förenta nationernas (FN) protokoll om olaglig tillverkning av och handel med eldvapen, delar till eldvapen och ammunition, bifogat till Förenta nationernas konvention mot gräns</w:t>
      </w:r>
      <w:r w:rsidR="00902A0F">
        <w:softHyphen/>
      </w:r>
      <w:r>
        <w:t>överskridande organiserad brottslighet (FN:s protokoll om skjutvapen), och om införande av exporttillstånd, import- och transiterings</w:t>
      </w:r>
      <w:r w:rsidR="00B2498E">
        <w:softHyphen/>
      </w:r>
      <w:r>
        <w:t>åtgärder för skjutvapen, delar till skjutvapen och ammunition. Förordningen reglerar tillstånd att exportera civila skjutvapen, delar till skjutvapen och ammunition utanför EU samt vissa import- och transiterings</w:t>
      </w:r>
      <w:r w:rsidR="00B2498E">
        <w:softHyphen/>
      </w:r>
      <w:r>
        <w:t>åtgärder.</w:t>
      </w:r>
    </w:p>
    <w:p w14:paraId="358A9DD4" w14:textId="45DFDF33" w:rsidR="007763C4" w:rsidRDefault="00DA4BD2" w:rsidP="007763C4">
      <w:pPr>
        <w:pStyle w:val="Brdtextmedindrag"/>
      </w:pPr>
      <w:r>
        <w:t>I juni 2020 utsågs ISP till Sveriges kontaktpunkt enligt Europaparlamentets och rådets förordning (EU) 2019/452 av den 19 mars 2019 om upprättande av en ram för granskning av utländska direkt</w:t>
      </w:r>
      <w:r w:rsidR="00902A0F">
        <w:softHyphen/>
      </w:r>
      <w:r>
        <w:t xml:space="preserve">investeringar i unionen. Förordningen </w:t>
      </w:r>
      <w:r w:rsidR="008D4B70">
        <w:t xml:space="preserve">trädde i kraft </w:t>
      </w:r>
      <w:r>
        <w:t xml:space="preserve">den 11 oktober 2020. ISP gavs även i uppdrag att tillsammans med andra berörda myndigheter utveckla de former för samverkan som krävs för att ISP ska kunna utföra arbetsuppgifterna som nationell kontaktpunkt. Arbetet som rör granskning av utländska direktinvesteringar behandlas inte i denna skrivelse då det i dagsläget inte har en direkt koppling till myndighetens arbete med exportkontroll. </w:t>
      </w:r>
    </w:p>
    <w:p w14:paraId="1D39779E" w14:textId="0EF957C2" w:rsidR="00D37E11" w:rsidRDefault="00DA4BD2" w:rsidP="00D37E11">
      <w:pPr>
        <w:pStyle w:val="Brdtextmedindrag"/>
      </w:pPr>
      <w:r>
        <w:t>I den utredning om granskning av utländska direktinvesteringar (Direktinvesteringsutredningen) som lämnade sitt slutbetänkande i november 2021 föreslogs ISP få en ny uppgift som granskningsmyndighet enligt det föreslagna regelverket</w:t>
      </w:r>
      <w:r w:rsidR="00673D47">
        <w:t xml:space="preserve"> (SOU 2021:87)</w:t>
      </w:r>
      <w:r>
        <w:t xml:space="preserve">. Utredningens förslag </w:t>
      </w:r>
      <w:r w:rsidR="008D4B70">
        <w:t>har remitterats.</w:t>
      </w:r>
    </w:p>
    <w:p w14:paraId="21D5A3E3" w14:textId="77777777" w:rsidR="007763C4" w:rsidRDefault="00DA4BD2" w:rsidP="007763C4">
      <w:pPr>
        <w:pStyle w:val="Brdtextmedindrag"/>
      </w:pPr>
      <w:r>
        <w:t xml:space="preserve">Myndighetens uppgifter framgår av förordningen (2010:1101) med instruktion för Inspektionen för strategiska produkter. Av förordningen framgår bland annat att ISP varje år till regeringen ska lämna dels en redogörelse för den svenska exporten av krigsmateriel och andra strategiska produkter under det föregående kalenderåret, dels en beskrivning av viktiga tendenser inom svensk och internationell exportkontroll. Dessa uppgifter ligger till grund för den årliga skrivelsen om strategisk exportkontroll, inklusive årets skrivelse. </w:t>
      </w:r>
    </w:p>
    <w:p w14:paraId="1BFCF516" w14:textId="77777777" w:rsidR="007763C4" w:rsidRDefault="00DA4BD2" w:rsidP="007763C4">
      <w:pPr>
        <w:pStyle w:val="Rubrik3utannumrering"/>
      </w:pPr>
      <w:r>
        <w:t xml:space="preserve">Kontakter med företagen </w:t>
      </w:r>
    </w:p>
    <w:p w14:paraId="52531A9E" w14:textId="49A878E8" w:rsidR="007763C4" w:rsidRDefault="00DA4BD2" w:rsidP="007763C4">
      <w:pPr>
        <w:pStyle w:val="Brdtext"/>
      </w:pPr>
      <w:r>
        <w:t>ISP har löpande kontakter med de företag som berörs av kontroll</w:t>
      </w:r>
      <w:r w:rsidR="00902A0F">
        <w:softHyphen/>
      </w:r>
      <w:r>
        <w:t>verksamheten. I lagen om krigsmateriel och förordningen om krigsmateriel föreskrivs flertalet skyldigheter för företagen att lämna underrättelser och uppgifter till ISP. Exempelvis ska företagen på regelbunden basis till ISP redovisa den marknadsföring som de har bedrivit utomlands. Dessa rapporter ligger till grund för ISP:s återkommande genomgångar med företagen om deras exportplaner. ISP kan lämna positiva eller negativa s.k. förhandsbesked till företagen om känsliga eller tidigare oprövade destinationer.</w:t>
      </w:r>
    </w:p>
    <w:p w14:paraId="59310021" w14:textId="77777777" w:rsidR="007763C4" w:rsidRDefault="00DA4BD2" w:rsidP="007763C4">
      <w:pPr>
        <w:pStyle w:val="Brdtextmedindrag"/>
      </w:pPr>
      <w:r>
        <w:t>Förutom att fatta beslut i utförselärenden granskar ISP de underrättelser som företag och myndigheter är skyldiga att lämna senast fyra veckor innan ett anbud lämnas eller ett avtal ingås om export av krigsmateriel. ISP har i detta skede möjlighet att meddela förbud mot att anbud lämnas eller mot att avtal ingås. De krigsmaterielexporterande företagen ska också rapportera om de leveranser som genomförts med stöd av lämnade tillstånd.</w:t>
      </w:r>
    </w:p>
    <w:p w14:paraId="47DEDEEF" w14:textId="7577995F" w:rsidR="007763C4" w:rsidRDefault="00DA4BD2" w:rsidP="007763C4">
      <w:pPr>
        <w:pStyle w:val="Brdtextmedindrag"/>
      </w:pPr>
      <w:r>
        <w:t>Till skillnad från vad som gäller för krigsmateriel krävs enligt exportkontrollagstiftningen inget tillstånd för att tillverka PDA. Vidare krävs som huvudregel inte tillstånd för försäljning av PDA inom EU (tillstånd krävs endast för s.k. bilaga IV-produkter). Den kontrollista som gäller enligt PDA-förordningen anger vilka produktområden som omfattas av tillståndskrav för export utanför EU. Det är i första hand företagen som ska klassificera huruvida en produkt är att betrakta som PDA eller inte. När ett företag är osäkert på om dess produkt omfattas av kontroll eller inte kan företaget lämna in en produktförfrågan till ISP. Mot denna bakgrund ser ISP:s kontakter med företag som hanterar PDA annorlunda ut än de som gäller krigsmateriel. ISP möter i regel företag som hanterar PDA mindre regelbundet, med undantag för ett fåtal krigsmaterielföretag.</w:t>
      </w:r>
    </w:p>
    <w:p w14:paraId="4C1B54B5" w14:textId="1AE50885" w:rsidR="007763C4" w:rsidRDefault="00DA4BD2" w:rsidP="007763C4">
      <w:pPr>
        <w:pStyle w:val="Brdtextmedindrag"/>
      </w:pPr>
      <w:r>
        <w:t>I sin tillsynsroll genomför ISP tillsynsbesök hos företag och myndigheter för att följa upp deras interna exportkontrollorganisation. Under 2021 kunde endast ett sådant besök genomföras på grund av covid-19. ISP genomförde därutöver 31 digitala tillsynsbesök. Dessa inkluderade lärosäten och företag verksamma inom både PDA- och krigsmateriel</w:t>
      </w:r>
      <w:r w:rsidR="00902A0F">
        <w:softHyphen/>
      </w:r>
      <w:r>
        <w:t>området.</w:t>
      </w:r>
    </w:p>
    <w:p w14:paraId="4F8D9472" w14:textId="77777777" w:rsidR="007763C4" w:rsidRDefault="00DA4BD2" w:rsidP="007763C4">
      <w:pPr>
        <w:pStyle w:val="Rubrik3utannumrering"/>
      </w:pPr>
      <w:r>
        <w:t xml:space="preserve">Finansiering </w:t>
      </w:r>
    </w:p>
    <w:p w14:paraId="0584BA73" w14:textId="77777777" w:rsidR="007763C4" w:rsidRDefault="00DA4BD2" w:rsidP="007763C4">
      <w:pPr>
        <w:pStyle w:val="Brdtext"/>
      </w:pPr>
      <w:r>
        <w:t xml:space="preserve">Regler om ISP:s finansiering framgår av förordningen (2008:889) om finansiering av verksamheten vid Inspektionen för strategiska produkter. En stor del av myndighetens verksamhet finansieras av aktörer vars verksamhet kontrolleras av ISP. Förordningen föreskriver att kretsen av avgiftsskyldiga fördelas på tre avgiftskollektiv: krigsmateriel, produkter med dubbla användningsområden och produkter enligt lagen (1994:118) om inspektioner enligt FN:s konvention om förbud mot kemiska vapen. </w:t>
      </w:r>
    </w:p>
    <w:p w14:paraId="4FF189DF" w14:textId="77777777" w:rsidR="007763C4" w:rsidRDefault="00DA4BD2" w:rsidP="007763C4">
      <w:pPr>
        <w:pStyle w:val="Brdtextmedindrag"/>
      </w:pPr>
      <w:r>
        <w:t>När ISP, genom förordningen (2013:707) om kontroll av vissa skjutvapen, delar till skjutvapen och ammunition, fick till uppgift att pröva ärenden om exporttillstånd enligt förordning (EU) nr 258/2012, gavs ISP också rätt att ta ut avgifter för prövning av ansökningarna.</w:t>
      </w:r>
    </w:p>
    <w:p w14:paraId="0042FD6B" w14:textId="5043B022" w:rsidR="007763C4" w:rsidRDefault="00DA4BD2" w:rsidP="007763C4">
      <w:pPr>
        <w:pStyle w:val="Brdtextmedindrag"/>
      </w:pPr>
      <w:r>
        <w:t>Delar av ISP:s internationella verksamhet, stöd till Regeringskansliet och arbete med internationella sanktioner, anslagsfinansieras.</w:t>
      </w:r>
    </w:p>
    <w:p w14:paraId="25009756" w14:textId="069F6DFD" w:rsidR="007763C4" w:rsidRDefault="00DA4BD2" w:rsidP="007763C4">
      <w:pPr>
        <w:pStyle w:val="Brdtextmedindrag"/>
      </w:pPr>
      <w:r>
        <w:t>ISP:s tjänsteexport ska i huvudsak finansieras av någon annan part än ISP. Under 2021 genomfördes ingen tjänsteexport.</w:t>
      </w:r>
    </w:p>
    <w:p w14:paraId="22BA9131" w14:textId="77777777" w:rsidR="007763C4" w:rsidRDefault="00DA4BD2" w:rsidP="007763C4">
      <w:pPr>
        <w:pStyle w:val="Rubrik3utannumrering"/>
      </w:pPr>
      <w:r>
        <w:t xml:space="preserve">Exportkontrollrådet </w:t>
      </w:r>
    </w:p>
    <w:p w14:paraId="6A60C995" w14:textId="77777777" w:rsidR="007763C4" w:rsidRDefault="00DA4BD2" w:rsidP="007763C4">
      <w:pPr>
        <w:pStyle w:val="Brdtext"/>
      </w:pPr>
      <w:r>
        <w:t>Riksdagen beslutade 1984, på grundval av propositionen om ökad insyn och samråd i frågor som rör krigsmaterielexport, m.m. (prop. 1984/85:82), att en rådgivande nämnd i krigsmaterielfrågor skulle inrättas. Regeringen ombildade nämnden till Exportkontrollrådet (EKR) i samband med inrättandet av ISP 1996. Regler för rådets sammansättning och verksamhet finns i ISP:s instruktion. Samtliga riksdagspartier är representerade i EKR, i något fall med tidigare riksdagsledamot. ISP:s generaldirektör är dess ordförande.</w:t>
      </w:r>
    </w:p>
    <w:p w14:paraId="1E224F98" w14:textId="77777777" w:rsidR="007763C4" w:rsidRDefault="00DA4BD2" w:rsidP="007763C4">
      <w:pPr>
        <w:pStyle w:val="Brdtextmedindrag"/>
      </w:pPr>
      <w:r>
        <w:t>Den 1 november 2019 tillträdde ett nytt exportkontrollråd, efter regeringens förordnande. I enlighet med förslagen från slutbetänkandet Skärpt exportkontroll av krigsmateriel (SOU 2015:72) utsågs också för första gången suppleanter till de ordinarie ledamöterna. En lista över rådets ledamöter och suppleanter finns i slutet av det här avsnittet.</w:t>
      </w:r>
    </w:p>
    <w:p w14:paraId="2554345D" w14:textId="77777777" w:rsidR="007763C4" w:rsidRDefault="00DA4BD2" w:rsidP="007763C4">
      <w:pPr>
        <w:pStyle w:val="Brdtextmedindrag"/>
      </w:pPr>
      <w:r>
        <w:t>ISP:s generaldirektör ansvarar för urvalet av ärenden som görs till föremål för samråd med Exportkontrollrådet. Samråd kan exempelvis ske innan förhandsbesked lämnas till ett företag. Generaldirektören ska samråda med rådet innan ISP lämnar över ett ärende till regeringen för slutlig prövning enligt lagen om krigsmateriel eller enligt lagen om kontroll av produkter med dubbla användningsområden och av tekniskt bistånd.</w:t>
      </w:r>
    </w:p>
    <w:p w14:paraId="2A69ABD4" w14:textId="65AC59D9" w:rsidR="007763C4" w:rsidRDefault="00DA4BD2" w:rsidP="007763C4">
      <w:pPr>
        <w:pStyle w:val="Brdtextmedindrag"/>
      </w:pPr>
      <w:r>
        <w:t xml:space="preserve">Vid EKR:s sammanträden redovisar Utrikesdepartementet bedömningar av de mottagarländer som är aktuella. Försvarsdepartementet medverkar med bedömningar av ärendenas försvarspolitiska betydelse. ISP:s generaldirektör kan även kalla andra experter. En uppgift för EKR är att lämna synpunkter om tilltänkt export med utgångspunkt i de svenska riktlinjerna, EU:s gemensamma ståndpunkt om vapenexport samt </w:t>
      </w:r>
      <w:r w:rsidR="00B40325">
        <w:t>vapenhandels</w:t>
      </w:r>
      <w:r w:rsidR="00902A0F">
        <w:softHyphen/>
      </w:r>
      <w:r w:rsidR="00B40325">
        <w:t xml:space="preserve">fördraget </w:t>
      </w:r>
      <w:r>
        <w:t xml:space="preserve">till ytterligare vägledning för ISP. </w:t>
      </w:r>
    </w:p>
    <w:p w14:paraId="32F1A7E7" w14:textId="5CCC7590" w:rsidR="007763C4" w:rsidRDefault="00DA4BD2" w:rsidP="007763C4">
      <w:pPr>
        <w:pStyle w:val="Brdtextmedindrag"/>
      </w:pPr>
      <w:r>
        <w:t>Ledamöterna ges full insyn i handläggningen av utförselärenden. Generaldirektören redovisar fortlöpande samtliga utförselbeslut om export, behandlade anbudsunderrättelser och samarbetsavtal samt meddelade förhandsbesked. Från och med 2005 redovisar ISP även samtliga utförselbeslut om export av produkter med dubbla användnings</w:t>
      </w:r>
      <w:r w:rsidR="00902A0F">
        <w:softHyphen/>
      </w:r>
      <w:r>
        <w:t>områden i EKR. Sammantaget säkerställer detta system en god insyn i tillämpningen av exportkontrollregelverket för parlamentariker från samtliga partier i riksdagen.</w:t>
      </w:r>
    </w:p>
    <w:p w14:paraId="7BC3121F" w14:textId="77777777" w:rsidR="007763C4" w:rsidRDefault="00DA4BD2" w:rsidP="007763C4">
      <w:pPr>
        <w:pStyle w:val="Brdtextmedindrag"/>
      </w:pPr>
      <w:r>
        <w:t>Avsikten med det svenska systemet, som vid en internationell jämförelse är unikt på så sätt att företrädare för riksdagspartierna i förväg får tillfälle att diskutera tänkbara exportaffärer, är att skapa en bred förankring av exportkontrollpolitiken och främja kontinuitet i den förda politiken. Till skillnad från det som gäller i flera andra länder, behandlas ärenden i Exportkontrollrådet på ett tidigt stadium innan en konkret affär genomförs. Eftersom det skulle vara kommersiellt skadligt för exportföretagen om deras avsikter blev kända innan en affär kommit till stånd, är diskussionerna i rådet inte offentliga. De bedömningar som görs om enskilda länder omfattas normalt av utrikessekretess.</w:t>
      </w:r>
    </w:p>
    <w:p w14:paraId="059B1ADD" w14:textId="202CD331" w:rsidR="007763C4" w:rsidRDefault="00DA4BD2" w:rsidP="007763C4">
      <w:pPr>
        <w:pStyle w:val="Brdtextmedindrag"/>
      </w:pPr>
      <w:r>
        <w:t xml:space="preserve">Exportkontrollrådet ersätter inte Utrikesnämnden i sådana ärenden som regeringen enligt regeringsformen ska överlägga med Utrikesnämnden om. Under 2021 genomfördes sex EKR-sammanträden. Rådet behandlade </w:t>
      </w:r>
      <w:r w:rsidR="00B40325">
        <w:t xml:space="preserve">tretton </w:t>
      </w:r>
      <w:r>
        <w:t>ärenden för samråd. Tio av dessa avsåg krigsmateriel och tre avsåg PDA.</w:t>
      </w:r>
    </w:p>
    <w:p w14:paraId="2A623D78" w14:textId="77777777" w:rsidR="007763C4" w:rsidRDefault="00871CEB" w:rsidP="007763C4">
      <w:pPr>
        <w:pStyle w:val="Brdtextmedindrag"/>
      </w:pPr>
    </w:p>
    <w:p w14:paraId="15DCEC61" w14:textId="4C00A837" w:rsidR="007763C4" w:rsidRDefault="009B55BB" w:rsidP="007763C4">
      <w:pPr>
        <w:pStyle w:val="Brdtext"/>
      </w:pPr>
      <w:r>
        <w:t>L</w:t>
      </w:r>
      <w:r w:rsidR="00DA4BD2">
        <w:t>edamöter i Exportkontrollrådet:</w:t>
      </w:r>
    </w:p>
    <w:p w14:paraId="08CF8B84" w14:textId="77777777" w:rsidR="001E7D74" w:rsidRPr="00501DAC" w:rsidRDefault="001E7D74" w:rsidP="00A52312">
      <w:pPr>
        <w:pStyle w:val="Brdtextmedindrag"/>
        <w:ind w:firstLine="0"/>
      </w:pPr>
    </w:p>
    <w:p w14:paraId="73A2E640" w14:textId="77777777" w:rsidR="009B55BB" w:rsidRPr="00501DAC" w:rsidRDefault="009B55BB" w:rsidP="009B55BB">
      <w:pPr>
        <w:pStyle w:val="Strecklista"/>
      </w:pPr>
      <w:bookmarkStart w:id="50" w:name="_Hlk99611190"/>
      <w:r w:rsidRPr="00501DAC">
        <w:t>riksdagsledamoten Jan R Andersson (M)</w:t>
      </w:r>
    </w:p>
    <w:bookmarkEnd w:id="50"/>
    <w:p w14:paraId="0014FB76" w14:textId="1C4E2914" w:rsidR="001E7D74" w:rsidRPr="001E7D74" w:rsidRDefault="001E7D74" w:rsidP="001E7D74">
      <w:pPr>
        <w:pStyle w:val="Strecklista"/>
      </w:pPr>
      <w:r w:rsidRPr="001E7D74">
        <w:t xml:space="preserve">riksdagsledamoten Camilla Brodin (KD) </w:t>
      </w:r>
    </w:p>
    <w:p w14:paraId="3EE46905" w14:textId="77777777" w:rsidR="009B55BB" w:rsidRPr="00501DAC" w:rsidRDefault="009B55BB" w:rsidP="009B55BB">
      <w:pPr>
        <w:pStyle w:val="Strecklista"/>
      </w:pPr>
      <w:r w:rsidRPr="00501DAC">
        <w:t>riksdagsledamoten Annicka Engblom (M)</w:t>
      </w:r>
    </w:p>
    <w:p w14:paraId="7C367DCF" w14:textId="77777777" w:rsidR="00501DAC" w:rsidRPr="00501DAC" w:rsidRDefault="00501DAC" w:rsidP="00501DAC">
      <w:pPr>
        <w:pStyle w:val="Strecklista"/>
      </w:pPr>
      <w:r w:rsidRPr="00501DAC">
        <w:t>riksdagsledamoten Camilla Hansén (MP)</w:t>
      </w:r>
    </w:p>
    <w:p w14:paraId="0244DAE9" w14:textId="77777777" w:rsidR="00501DAC" w:rsidRDefault="00501DAC" w:rsidP="00501DAC">
      <w:pPr>
        <w:pStyle w:val="Strecklista"/>
      </w:pPr>
      <w:r>
        <w:t>riksdagsledamoten Kerstin Lundgren (C)</w:t>
      </w:r>
    </w:p>
    <w:p w14:paraId="268ECB40" w14:textId="77777777" w:rsidR="00501DAC" w:rsidRDefault="00501DAC" w:rsidP="00501DAC">
      <w:pPr>
        <w:pStyle w:val="Strecklista"/>
      </w:pPr>
      <w:r>
        <w:t>riksdagsledamoten Maria Nilsson (L)</w:t>
      </w:r>
    </w:p>
    <w:p w14:paraId="4F182F57" w14:textId="77777777" w:rsidR="00501DAC" w:rsidRDefault="00501DAC" w:rsidP="00501DAC">
      <w:pPr>
        <w:pStyle w:val="Strecklista"/>
      </w:pPr>
      <w:r>
        <w:t>riksdagsledamoten Mattias Ottosson (S)</w:t>
      </w:r>
    </w:p>
    <w:p w14:paraId="6DDD0C52" w14:textId="77777777" w:rsidR="00501DAC" w:rsidRDefault="00501DAC" w:rsidP="00501DAC">
      <w:pPr>
        <w:pStyle w:val="Strecklista"/>
      </w:pPr>
      <w:r>
        <w:t>riksdagsledamoten Roger Richtoff (SD)</w:t>
      </w:r>
    </w:p>
    <w:p w14:paraId="542E9F52" w14:textId="77777777" w:rsidR="00501DAC" w:rsidRDefault="00501DAC" w:rsidP="00501DAC">
      <w:pPr>
        <w:pStyle w:val="Strecklista"/>
      </w:pPr>
      <w:r>
        <w:t>tidigare riksdagsledamoten Marie Granlund (S)</w:t>
      </w:r>
    </w:p>
    <w:p w14:paraId="1BA2FE9C" w14:textId="77777777" w:rsidR="00501DAC" w:rsidRDefault="00501DAC" w:rsidP="00501DAC">
      <w:pPr>
        <w:pStyle w:val="Strecklista"/>
      </w:pPr>
      <w:r>
        <w:t>tidigare riksdagsledamoten Stig Henriksson (V)</w:t>
      </w:r>
    </w:p>
    <w:p w14:paraId="570E56C6" w14:textId="77777777" w:rsidR="00501DAC" w:rsidRDefault="00501DAC" w:rsidP="00501DAC">
      <w:pPr>
        <w:pStyle w:val="Strecklista"/>
      </w:pPr>
      <w:r>
        <w:t>tidigare riksdagsledamoten Lars Johansson (S)</w:t>
      </w:r>
    </w:p>
    <w:p w14:paraId="5E6C22A5" w14:textId="3730A396" w:rsidR="001E7D74" w:rsidRPr="001E7D74" w:rsidRDefault="00501DAC" w:rsidP="00A52312">
      <w:pPr>
        <w:pStyle w:val="Strecklista"/>
      </w:pPr>
      <w:r>
        <w:t>tidigare riksdagsledamoten Per Westerberg (M)</w:t>
      </w:r>
    </w:p>
    <w:p w14:paraId="14ADA121" w14:textId="77777777" w:rsidR="007763C4" w:rsidRDefault="00871CEB" w:rsidP="007763C4">
      <w:pPr>
        <w:pStyle w:val="Brdtextmedindrag"/>
      </w:pPr>
    </w:p>
    <w:p w14:paraId="640B2B61" w14:textId="5E084EEA" w:rsidR="007763C4" w:rsidRDefault="00DA4BD2" w:rsidP="007763C4">
      <w:pPr>
        <w:pStyle w:val="Brdtext"/>
      </w:pPr>
      <w:r>
        <w:t>Suppleanter i Exportkontrollrådet:</w:t>
      </w:r>
    </w:p>
    <w:p w14:paraId="7FC84676" w14:textId="6B420542" w:rsidR="00501DAC" w:rsidRDefault="00501DAC" w:rsidP="00501DAC">
      <w:pPr>
        <w:pStyle w:val="Brdtextmedindrag"/>
        <w:ind w:firstLine="0"/>
      </w:pPr>
    </w:p>
    <w:p w14:paraId="5ED09602" w14:textId="68369268" w:rsidR="00501DAC" w:rsidRDefault="00501DAC" w:rsidP="00501DAC">
      <w:pPr>
        <w:pStyle w:val="Strecklista"/>
      </w:pPr>
      <w:r>
        <w:t>r</w:t>
      </w:r>
      <w:r w:rsidRPr="00501DAC">
        <w:t xml:space="preserve">iksdagsledamoten </w:t>
      </w:r>
      <w:r w:rsidRPr="00912962">
        <w:t>Gudrun Brunegård (KD)</w:t>
      </w:r>
    </w:p>
    <w:p w14:paraId="2DF2AE8C" w14:textId="77777777" w:rsidR="00501DAC" w:rsidRDefault="00501DAC" w:rsidP="00501DAC">
      <w:pPr>
        <w:pStyle w:val="Strecklista"/>
      </w:pPr>
      <w:r>
        <w:t>riksdagsledamoten Magnus Ek (C)</w:t>
      </w:r>
    </w:p>
    <w:p w14:paraId="1C6F0174" w14:textId="77777777" w:rsidR="00501DAC" w:rsidRDefault="00501DAC" w:rsidP="00501DAC">
      <w:pPr>
        <w:pStyle w:val="Strecklista"/>
      </w:pPr>
      <w:r>
        <w:t xml:space="preserve">riksdagsledamoten Hanna Gunnarsson (V) </w:t>
      </w:r>
    </w:p>
    <w:p w14:paraId="6A19DA15" w14:textId="77777777" w:rsidR="00501DAC" w:rsidRDefault="00501DAC" w:rsidP="00501DAC">
      <w:pPr>
        <w:pStyle w:val="Strecklista"/>
      </w:pPr>
      <w:r>
        <w:t>riksdagsledamoten Ann-Charlotte Hammar Johnsson (M)</w:t>
      </w:r>
    </w:p>
    <w:p w14:paraId="01D4177D" w14:textId="77777777" w:rsidR="00501DAC" w:rsidRDefault="00501DAC" w:rsidP="00501DAC">
      <w:pPr>
        <w:pStyle w:val="Strecklista"/>
      </w:pPr>
      <w:r>
        <w:t xml:space="preserve">riksdagsledamoten Caroline Nordengrip (SD) </w:t>
      </w:r>
    </w:p>
    <w:p w14:paraId="536B4833" w14:textId="77777777" w:rsidR="00501DAC" w:rsidRDefault="00501DAC" w:rsidP="00501DAC">
      <w:pPr>
        <w:pStyle w:val="Strecklista"/>
      </w:pPr>
      <w:r>
        <w:t>tidigare riksdagsledamoten Agneta Börjesson (MP)</w:t>
      </w:r>
    </w:p>
    <w:p w14:paraId="191D9F2C" w14:textId="77777777" w:rsidR="00501DAC" w:rsidRDefault="00501DAC" w:rsidP="00501DAC">
      <w:pPr>
        <w:pStyle w:val="Strecklista"/>
      </w:pPr>
      <w:r>
        <w:t>tidigare riksdagsledamoten Eva Sonidsson (S)</w:t>
      </w:r>
    </w:p>
    <w:p w14:paraId="5F192297" w14:textId="73F3AF89" w:rsidR="00501DAC" w:rsidRPr="00501DAC" w:rsidRDefault="00501DAC" w:rsidP="00A52312">
      <w:pPr>
        <w:pStyle w:val="Strecklista"/>
      </w:pPr>
      <w:r>
        <w:t>tidigare riksdagsledamoten Lars Tysklind (L)</w:t>
      </w:r>
    </w:p>
    <w:p w14:paraId="055B555F" w14:textId="77777777" w:rsidR="007763C4" w:rsidRDefault="00DA4BD2" w:rsidP="007763C4">
      <w:pPr>
        <w:pStyle w:val="Rubrik3utannumrering"/>
      </w:pPr>
      <w:r>
        <w:t>Samverkansrådet</w:t>
      </w:r>
    </w:p>
    <w:p w14:paraId="1BE6C2C1" w14:textId="67C3C8C3" w:rsidR="007763C4" w:rsidRDefault="00DA4BD2" w:rsidP="007763C4">
      <w:pPr>
        <w:pStyle w:val="Brdtext"/>
      </w:pPr>
      <w:r>
        <w:t>Ett samverkansråd är knutet till ISP för samverkan mellan myndigheter i icke-spridningsfrågor. Det består av generaldirektören samt ledamöter från de samverkande myndigheter som ISP utser. Samverkansrådet sammanträdde en gång under 2021.</w:t>
      </w:r>
    </w:p>
    <w:p w14:paraId="7ECA2427" w14:textId="77777777" w:rsidR="007763C4" w:rsidRDefault="00DA4BD2" w:rsidP="007763C4">
      <w:pPr>
        <w:pStyle w:val="Rubrik3utannumrering"/>
      </w:pPr>
      <w:r>
        <w:t>Teknisk-vetenskapliga rådet</w:t>
      </w:r>
    </w:p>
    <w:p w14:paraId="2BD9D54B" w14:textId="6D8D222D" w:rsidR="007763C4" w:rsidRDefault="00DA4BD2" w:rsidP="007763C4">
      <w:pPr>
        <w:pStyle w:val="Brdtext"/>
      </w:pPr>
      <w:r>
        <w:t>Ett teknisk-vetenskapligt råd är knutet till ISP för att bistå ISP:s generaldirektör i beredningen av ärenden som rör klassificering av krigsmateriel och produkter med dubbla användningsområden. Rådet består av företrädare för institutioner med överblick över teknologins tillämpning på civila respektive militära områden. Det teknisk-vetenskapliga rådet genomförde ett sammanträde under 2021.</w:t>
      </w:r>
    </w:p>
    <w:p w14:paraId="5ED87217" w14:textId="77777777" w:rsidR="007763C4" w:rsidRDefault="00DA4BD2" w:rsidP="009965AB">
      <w:pPr>
        <w:pStyle w:val="Rubrik2"/>
      </w:pPr>
      <w:bookmarkStart w:id="51" w:name="_Toc61964783"/>
      <w:bookmarkStart w:id="52" w:name="_Toc68168275"/>
      <w:bookmarkStart w:id="53" w:name="_Toc99363730"/>
      <w:r>
        <w:t>Strålsäkerhetsmyndigheten</w:t>
      </w:r>
      <w:bookmarkEnd w:id="51"/>
      <w:bookmarkEnd w:id="52"/>
      <w:bookmarkEnd w:id="53"/>
    </w:p>
    <w:p w14:paraId="309DC003" w14:textId="77777777" w:rsidR="007763C4" w:rsidRDefault="00DA4BD2" w:rsidP="007763C4">
      <w:pPr>
        <w:pStyle w:val="Brdtext"/>
      </w:pPr>
      <w:r>
        <w:t>Strålsäkerhetsmyndigheten (SSM) är, enligt förordningen (2008:452) med instruktion för Strålsäkerhetsmyndigheten, förvaltningsmyndighet för frågor om skydd av människors hälsa och miljön mot skadlig verkan av joniserande och icke-joniserande strålning, frågor om säkerhet och fysiskt skydd i kärnteknisk och annan verksamhet med strålning samt frågor om nukleär icke-spridning.</w:t>
      </w:r>
    </w:p>
    <w:p w14:paraId="2EDBFCE5" w14:textId="77777777" w:rsidR="007763C4" w:rsidRDefault="00DA4BD2" w:rsidP="007763C4">
      <w:pPr>
        <w:pStyle w:val="Brdtextmedindrag"/>
      </w:pPr>
      <w:r>
        <w:t>SSM:s uppgifter inom icke-spridning i samband med export av kärnämne och kärntekniska produkter anges i den nämnda förordningen samt i förordningen (2000:1217) om kontroll av produkter med dubbla användningsområden och av tekniskt bistånd. Av denna framgår att SSM beslutar om tillstånd för export till ett land utanför EU och för överföring inom EU av kärnämne och kärntekniska produkter. Detta gäller dock inte i vissa specifika fall, som anges i förordningen, där regeringen är beslutande organ. Produkterna är specificerade i bilaga I, kategori 0, och i bilaga IV till PDA-förordningen. SSM är även nationell tillsynsmyndighet som kontrollerar att dessa bestämmelser följs.</w:t>
      </w:r>
    </w:p>
    <w:p w14:paraId="4881B3CF" w14:textId="77777777" w:rsidR="007763C4" w:rsidRDefault="00DA4BD2" w:rsidP="007763C4">
      <w:pPr>
        <w:pStyle w:val="Brdtextmedindrag"/>
      </w:pPr>
      <w:r>
        <w:t>SSM är utsedd genom regeringsbeslut att vara behörig myndighet och fullgöra uppgifter avseende tillståndsprövning som följer av rådets förordning (EU) nr 267/2012 av den 23 mars 2012 om restriktiva åtgärder mot Iran och om upphävande av förordning (EU) nr 961/201.</w:t>
      </w:r>
    </w:p>
    <w:p w14:paraId="32DBE524" w14:textId="06006F6E" w:rsidR="007763C4" w:rsidRDefault="00DA4BD2" w:rsidP="007763C4">
      <w:pPr>
        <w:pStyle w:val="Brdtextmedindrag"/>
      </w:pPr>
      <w:r>
        <w:t>Inom området nukleär icke-spridning är SSM också nationell tillsyns</w:t>
      </w:r>
      <w:r w:rsidR="00D52925">
        <w:softHyphen/>
      </w:r>
      <w:r>
        <w:t>myndighet enligt lagen (1984:3) om kärnteknisk verksamhet för att svensk kärnteknisk verksamhet bedrivs på sådant sätt att den uppfyller de förpliktelser som följer av Sveriges internationella överenskommelser i syfte att förhindra spridning av kärnvapen. SSM är även nationell kontaktpunkt för Internationella atomenergiorganets (IAEA) databas för olovlig handel och annan otillåten hantering av kärnämnen och radioaktiva ämnen.</w:t>
      </w:r>
    </w:p>
    <w:p w14:paraId="38F260DB" w14:textId="77777777" w:rsidR="007763C4" w:rsidRDefault="00DA4BD2" w:rsidP="007763C4">
      <w:pPr>
        <w:pStyle w:val="Brdtextmedindrag"/>
      </w:pPr>
      <w:r>
        <w:t>SSM samarbetar med andra myndigheter i exportkontrollfrågor, framför allt ISP. SSM får också stöd med teknisk kompetens från Totalförsvarets forskningsinstitut, men har själv en hög kompetens inom det kärntekniska området.</w:t>
      </w:r>
    </w:p>
    <w:p w14:paraId="457A960A" w14:textId="77777777" w:rsidR="007763C4" w:rsidRDefault="00DA4BD2" w:rsidP="007763C4">
      <w:pPr>
        <w:pStyle w:val="Rubrik3utannumrering"/>
      </w:pPr>
      <w:r>
        <w:t xml:space="preserve">Kontroll av kärnteknisk export </w:t>
      </w:r>
    </w:p>
    <w:p w14:paraId="0ADAC75E" w14:textId="42CC6125" w:rsidR="007763C4" w:rsidRDefault="00DA4BD2" w:rsidP="007763C4">
      <w:pPr>
        <w:pStyle w:val="Brdtext"/>
      </w:pPr>
      <w:r>
        <w:t>Kärnämnen (uran, plutonium och torium) och kärntekniska produkter klassas som PDA och är därför reglerade i PDA-förordningen. Export ut ur EU kräver tillstånd, men EU:s generella exporttillstånd gäller inte för dessa produkter. För flera produkter krävs även tillstånd för överföringar inom EU.</w:t>
      </w:r>
    </w:p>
    <w:p w14:paraId="061F0A70" w14:textId="77777777" w:rsidR="007763C4" w:rsidRDefault="00DA4BD2" w:rsidP="007763C4">
      <w:pPr>
        <w:pStyle w:val="Brdtextmedindrag"/>
      </w:pPr>
      <w:r>
        <w:t>Vid en ansökan om tillstånd till export av kärnämne prövar SSM parallellt frågan om eventuell överlåtelse av kärnämnet enligt lagen (1984:3) om kärnteknisk verksamhet och förordningen (1984:14) om kärnteknisk verksamhet. För använt kärnbränsle granskar SSM även frågan om hur materialet slutligt ska tas om hand. I fråga om använt kärnbränsle som härrör från en kärnteknisk verksamhet i Sverige ska ansökan bl.a. innehålla en försäkran om att den som för ut materialet kommer att återta materialet, om det inte kan tas om hand på avsett sätt. SSM beslutar därutöver om transporten av kärnämne i syfte att förhindra radiologiska olyckor och för att se till att adekvat fysiskt skydd finns.</w:t>
      </w:r>
    </w:p>
    <w:p w14:paraId="6FE02162" w14:textId="320EA383" w:rsidR="007763C4" w:rsidRDefault="00DA4BD2" w:rsidP="007763C4">
      <w:pPr>
        <w:pStyle w:val="Brdtextmedindrag"/>
      </w:pPr>
      <w:r>
        <w:t xml:space="preserve">De villkor som ställs vid beslut om exporttillstånd utgår från de riktlinjer som överenskommits inom Nuclear Suppliers Group (NSG, se avsnitt 3.3). I riktlinjerna ingår att inhämta vissa angivna försäkringar från mottagarlandets regering innan ett tillstånd för export kan beviljas. Försäkran ska avse att produkterna inte är avsedda för användning till kärnvapen eller kärnladdningar, att IAEA har full kontrollrätt i landet samt att kärnämne i landet har adekvat fysiskt skydd. Därutöver ska det garanteras att vidareexport inte kommer att ske utan motsvarande försäkringar. SSM har i uppdrag att </w:t>
      </w:r>
      <w:r w:rsidR="00A72D1B">
        <w:t>p</w:t>
      </w:r>
      <w:r>
        <w:t>å regeringens vägnar inhämta denna försäkran från det mottagande landets regering vid kärnteknisk export, samt att utforma och avlämna Sveriges regeringsförsäkran till det exporterande landets regering vid kärnteknisk import. Vid en första affär inhämtar dock Utrikesdepartementet försäkran vid export eller avger försäkran vid import.</w:t>
      </w:r>
    </w:p>
    <w:p w14:paraId="046D9D5F" w14:textId="641D195F" w:rsidR="007763C4" w:rsidRDefault="00DA4BD2" w:rsidP="007763C4">
      <w:pPr>
        <w:pStyle w:val="Brdtextmedindrag"/>
      </w:pPr>
      <w:r>
        <w:t>EU:s samtliga medlems</w:t>
      </w:r>
      <w:r w:rsidR="002D260A">
        <w:t>stater</w:t>
      </w:r>
      <w:r>
        <w:t xml:space="preserve"> </w:t>
      </w:r>
      <w:r w:rsidR="00600F9F">
        <w:t>är även medlemmar</w:t>
      </w:r>
      <w:r>
        <w:t xml:space="preserve"> i Europeiska atomenergigemenskapen genom Euratomfördraget, vars syfte bl.a. är att upprätta en gemensam marknad för speciella material och utrustning inom kärnenergiområdet och att garantera att kärnämne inte används för andra ändamål än det är avsett för. Samtliga EU:s medlems</w:t>
      </w:r>
      <w:r w:rsidR="002D260A">
        <w:t>stater</w:t>
      </w:r>
      <w:r>
        <w:t xml:space="preserve"> har också anslutit sig till icke-spridningsavtalet om kärnvapen (Non-proliferation Treaty, NPT) och har slutit kontrollavtal med IAEA med tillhörande tilläggsprotokoll. Regeringen anser att det tillståndsförfarande som finns för handel inom EU enligt PDA-förordningen och medlemsstaternas åtaganden inom ramen för Euratom i normalfallet ger tillräcklig säkerhet vid överföringar av kärnämne och kärntekniska produkter mellan EU-stater och är i överensstämmelse med NSG:s riktlinjer.</w:t>
      </w:r>
    </w:p>
    <w:p w14:paraId="7C3B0738" w14:textId="2653A2C2" w:rsidR="007763C4" w:rsidRDefault="00600F9F" w:rsidP="007763C4">
      <w:pPr>
        <w:pStyle w:val="Brdtextmedindrag"/>
      </w:pPr>
      <w:r>
        <w:t xml:space="preserve">Europeiska atomenergigemenskapen har genom </w:t>
      </w:r>
      <w:r w:rsidR="00DA4BD2">
        <w:t xml:space="preserve">Euratomfördraget rätt att ingå avtal med tredjeland. Bilaterala avtal om kärnenergins fredliga användning har ingåtts med Australien, Japan, Kanada, Kazakstan, Storbritannien, Ukraina, USA och Uzbekistan. </w:t>
      </w:r>
      <w:r w:rsidR="00DA4BD2" w:rsidRPr="00B0761C">
        <w:t>Ett motsvarande avtal finns mellan E</w:t>
      </w:r>
      <w:r>
        <w:t>uratom</w:t>
      </w:r>
      <w:r w:rsidR="00DA4BD2" w:rsidRPr="00B0761C">
        <w:t xml:space="preserve"> och Sydafrika, men det hade under 2021 ännu inte trätt i kraft.</w:t>
      </w:r>
      <w:r w:rsidR="00DA4BD2">
        <w:t xml:space="preserve"> </w:t>
      </w:r>
    </w:p>
    <w:p w14:paraId="7F90FB02" w14:textId="21385ED3" w:rsidR="007763C4" w:rsidRDefault="00DA4BD2" w:rsidP="007763C4">
      <w:pPr>
        <w:pStyle w:val="Brdtextmedindrag"/>
      </w:pPr>
      <w:r>
        <w:t>Samtliga medlems</w:t>
      </w:r>
      <w:r w:rsidR="002D260A">
        <w:t>stater</w:t>
      </w:r>
      <w:r>
        <w:t xml:space="preserve"> i EU har förbundit sig att till IAEA rapportera utförsel av kärnämne och kärnteknisk utrustning, enligt tilläggsprotokollet till kontrollavtalet med IAEA, för Sveriges del INFCIRC/193/Add.8. För Sverige innebär det att Europeiska kommissionen, via sin säkerhetskontroll under Euratomfördraget, rapporterar utförsel av kärnämne till IAEA och att SSM rapporterar utförsel av kärnteknisk utrustning till IAEA. För denna rapportering krävs (till skillnad från vad som gäller för övriga PDA) anmälan till SSM om utförd export eller överföring inom EU, av kärntekniska produkter förtecknade i bilaga I, kategori 0, till PDA-förordningen.</w:t>
      </w:r>
    </w:p>
    <w:p w14:paraId="6EE56516" w14:textId="1D291A82" w:rsidR="00400BD4" w:rsidRDefault="00DA4BD2" w:rsidP="007763C4">
      <w:pPr>
        <w:pStyle w:val="Brdtextmedindrag"/>
      </w:pPr>
      <w:r>
        <w:t xml:space="preserve">Under 2021 hanterade SSM 111 inkomna ansökningar om export eller överföring inom EU, samt beslutade om exporttillstånd i 105 fall. Uppgifter om SSM:s beviljade exporttillstånd under 2021 finns i </w:t>
      </w:r>
      <w:r>
        <w:rPr>
          <w:i/>
          <w:iCs/>
        </w:rPr>
        <w:t>bilaga 2</w:t>
      </w:r>
      <w:r>
        <w:t>, tabell 14.</w:t>
      </w:r>
    </w:p>
    <w:p w14:paraId="46F6354E" w14:textId="1D28BAED" w:rsidR="00DB62B9" w:rsidRPr="00152749" w:rsidRDefault="00DA4BD2" w:rsidP="00F82992">
      <w:pPr>
        <w:pStyle w:val="Brdtextmedindrag"/>
        <w:sectPr w:rsidR="00DB62B9" w:rsidRPr="00152749" w:rsidSect="00155500">
          <w:headerReference w:type="even" r:id="rId33"/>
          <w:headerReference w:type="default" r:id="rId34"/>
          <w:footerReference w:type="even" r:id="rId35"/>
          <w:footerReference w:type="default" r:id="rId36"/>
          <w:footerReference w:type="first" r:id="rId37"/>
          <w:type w:val="continuous"/>
          <w:pgSz w:w="9356" w:h="13721" w:code="9"/>
          <w:pgMar w:top="794" w:right="2438" w:bottom="1191" w:left="1021" w:header="0" w:footer="709" w:gutter="0"/>
          <w:cols w:space="708"/>
          <w:docGrid w:linePitch="360"/>
        </w:sectPr>
      </w:pPr>
      <w:r>
        <w:t>SSM har vid behov kontakter med de företag som berörs av kontrollverksamheten. I sin tillsynsroll genomför SSM tillsyn hos företag för att se till att dessa är medvetna om och uppfyller de krav som ställs på företagen vid överföring inom EU eller export ut ur EU av produkter med dubbla användningsområden. Under 2021 genomfördes sju tillsyner.</w:t>
      </w:r>
    </w:p>
    <w:p w14:paraId="149D4D8C" w14:textId="5B80CF68" w:rsidR="00051B68" w:rsidRDefault="00DA4BD2" w:rsidP="009965AB">
      <w:pPr>
        <w:pStyle w:val="Rubrik1"/>
      </w:pPr>
      <w:bookmarkStart w:id="54" w:name="_Toc61964784"/>
      <w:bookmarkStart w:id="55" w:name="_Toc68168276"/>
      <w:bookmarkStart w:id="56" w:name="_Toc99363731"/>
      <w:r>
        <w:t>Statistikredovisning</w:t>
      </w:r>
      <w:bookmarkEnd w:id="54"/>
      <w:bookmarkEnd w:id="55"/>
      <w:bookmarkEnd w:id="56"/>
    </w:p>
    <w:p w14:paraId="71B4B20C" w14:textId="318DAA05" w:rsidR="00051B68" w:rsidRDefault="00DA4BD2" w:rsidP="00051B68">
      <w:pPr>
        <w:pStyle w:val="Brdtext"/>
        <w:rPr>
          <w:lang w:eastAsia="sv-SE"/>
        </w:rPr>
      </w:pPr>
      <w:r>
        <w:rPr>
          <w:lang w:eastAsia="sv-SE"/>
        </w:rPr>
        <w:t>Inspektionen för strategiska produkter (ISP) förser regeringen med det statistiska underlag som ligger till grund för redovisningen av den svenska exporten av krigsmateriel och produkter med dubbla användnings</w:t>
      </w:r>
      <w:r w:rsidR="00650321">
        <w:rPr>
          <w:lang w:eastAsia="sv-SE"/>
        </w:rPr>
        <w:softHyphen/>
      </w:r>
      <w:r>
        <w:rPr>
          <w:lang w:eastAsia="sv-SE"/>
        </w:rPr>
        <w:t>områden. Uppgifterna i skrivelsen baseras dels på ISP:s egna uppgifter, dels på den lagstadgade rapportering som tillståndsinnehavare årligen lämnar till ISP. Strålsäkerhetsmyndigheten följer den kärntekniska utvecklingen i Sverige och bidrar med det statistiska underlaget till regeringens redovisning av export av kärntekniska produkter med dubbla användningsområden.</w:t>
      </w:r>
    </w:p>
    <w:p w14:paraId="3C1F6D6C" w14:textId="3AC6325E" w:rsidR="00051B68" w:rsidRDefault="00DA4BD2" w:rsidP="009965AB">
      <w:pPr>
        <w:pStyle w:val="Rubrik2"/>
        <w:numPr>
          <w:ilvl w:val="0"/>
          <w:numId w:val="0"/>
        </w:numPr>
        <w:ind w:left="907" w:hanging="907"/>
        <w:rPr>
          <w:lang w:eastAsia="sv-SE"/>
        </w:rPr>
      </w:pPr>
      <w:bookmarkStart w:id="57" w:name="_Toc99363732"/>
      <w:r>
        <w:rPr>
          <w:lang w:eastAsia="sv-SE"/>
        </w:rPr>
        <w:t>Förändringar i redovisningen</w:t>
      </w:r>
      <w:bookmarkEnd w:id="57"/>
    </w:p>
    <w:p w14:paraId="1CB593D7" w14:textId="77777777" w:rsidR="00051B68" w:rsidRDefault="00DA4BD2" w:rsidP="00051B68">
      <w:pPr>
        <w:pStyle w:val="Brdtext"/>
        <w:rPr>
          <w:lang w:eastAsia="sv-SE"/>
        </w:rPr>
      </w:pPr>
      <w:r>
        <w:rPr>
          <w:lang w:eastAsia="sv-SE"/>
        </w:rPr>
        <w:t>I slutbetänkandet Skärpt exportkontroll av krigsmateriel (SOU 2015:72) framfördes vissa förslag om ökad öppenhet och transparens i frågor som rör krigsmaterielexporten. Regeringens bedömning i propositionen Skärpt exportkontroll av krigsmateriel (prop. 2017/18:23) överensstämmer huvudsakligen med kommitténs förslag. Regeringen konstaterar i propositionen att den årliga skrivelsen om strategisk exportkontroll och produkter med dubbla användningsområden som regeringen lämnar till riksdagen utgör en viktig beståndsdel för att skapa öppenhet och transparens inom exportkontrollområdet. Vidare uttalar regeringen i propositionen att man har för avsikt att, i nära samarbete med ISP, se över skrivelsen med målet att presentera mer information.</w:t>
      </w:r>
    </w:p>
    <w:p w14:paraId="7CF55D25" w14:textId="47AF3B37" w:rsidR="00051B68" w:rsidRDefault="00DA4BD2" w:rsidP="00D143C4">
      <w:pPr>
        <w:pStyle w:val="Brdtextmedindrag"/>
        <w:rPr>
          <w:lang w:eastAsia="sv-SE"/>
        </w:rPr>
      </w:pPr>
      <w:r>
        <w:rPr>
          <w:lang w:eastAsia="sv-SE"/>
        </w:rPr>
        <w:t xml:space="preserve">I samband med </w:t>
      </w:r>
      <w:r w:rsidR="00D143C4">
        <w:rPr>
          <w:lang w:eastAsia="sv-SE"/>
        </w:rPr>
        <w:t>r</w:t>
      </w:r>
      <w:r w:rsidR="000D69A9">
        <w:rPr>
          <w:lang w:eastAsia="sv-SE"/>
        </w:rPr>
        <w:t xml:space="preserve">egeringens skrivelse </w:t>
      </w:r>
      <w:r w:rsidR="00D143C4">
        <w:rPr>
          <w:lang w:eastAsia="sv-SE"/>
        </w:rPr>
        <w:t xml:space="preserve">Strategisk exportkontroll 2018 – krigsmateriel och produkter med dubbla användningsområden </w:t>
      </w:r>
      <w:r>
        <w:rPr>
          <w:lang w:eastAsia="sv-SE"/>
        </w:rPr>
        <w:t>(</w:t>
      </w:r>
      <w:r w:rsidR="005930F1">
        <w:rPr>
          <w:lang w:eastAsia="sv-SE"/>
        </w:rPr>
        <w:t xml:space="preserve">skr. </w:t>
      </w:r>
      <w:r>
        <w:rPr>
          <w:lang w:eastAsia="sv-SE"/>
        </w:rPr>
        <w:t xml:space="preserve">2018/19:114) </w:t>
      </w:r>
      <w:r w:rsidRPr="00E25D94">
        <w:rPr>
          <w:lang w:eastAsia="sv-SE"/>
        </w:rPr>
        <w:t>gjordes en genomgripande omstrukturering av statistik</w:t>
      </w:r>
      <w:r w:rsidR="00194BA9">
        <w:rPr>
          <w:lang w:eastAsia="sv-SE"/>
        </w:rPr>
        <w:softHyphen/>
      </w:r>
      <w:r w:rsidRPr="00E25D94">
        <w:rPr>
          <w:lang w:eastAsia="sv-SE"/>
        </w:rPr>
        <w:t>redovisningen för att på ett tydligare och mer pedagogiskt sätt presentera uppgifter utifrån exportprocessens olika steg, både vad gäller krigsmateriel och PDA.</w:t>
      </w:r>
      <w:r>
        <w:rPr>
          <w:lang w:eastAsia="sv-SE"/>
        </w:rPr>
        <w:t xml:space="preserve"> Sedan dess har ytterligare tillägg och förbättringar gjorts. Årets redovisning bygger vidare på den nya strukturen </w:t>
      </w:r>
      <w:r w:rsidRPr="00E25D94">
        <w:rPr>
          <w:lang w:eastAsia="sv-SE"/>
        </w:rPr>
        <w:t>vilket gör det möjligt att på ett bättre sätt jämföra statistik över tid.</w:t>
      </w:r>
    </w:p>
    <w:p w14:paraId="6C033D90" w14:textId="2BABFF22" w:rsidR="00051B68" w:rsidRDefault="00DA4BD2" w:rsidP="00051B68">
      <w:pPr>
        <w:pStyle w:val="Brdtextmedindrag"/>
        <w:rPr>
          <w:lang w:eastAsia="sv-SE"/>
        </w:rPr>
      </w:pPr>
      <w:r>
        <w:rPr>
          <w:lang w:eastAsia="sv-SE"/>
        </w:rPr>
        <w:t>De uppgifter som tillförts de senaste åren avser bland annat</w:t>
      </w:r>
      <w:r>
        <w:t xml:space="preserve"> avslagsbeslut, avtal om samarbete och licenstillverkning </w:t>
      </w:r>
      <w:r w:rsidRPr="00E25D94">
        <w:t>och svenska företags ägande i utlandet. Framför allt redovisas i</w:t>
      </w:r>
      <w:r w:rsidR="00C86778">
        <w:t xml:space="preserve"> </w:t>
      </w:r>
      <w:r w:rsidRPr="00E25D94">
        <w:t>dag mer detaljerad information om beviljade utförseltillstånd och faktisk export av krigsmateriel.</w:t>
      </w:r>
    </w:p>
    <w:p w14:paraId="4D564D0C" w14:textId="1CF0F5E4" w:rsidR="00051B68" w:rsidRDefault="00DA4BD2" w:rsidP="00833E7C">
      <w:pPr>
        <w:pStyle w:val="Brdtextmedindrag"/>
        <w:sectPr w:rsidR="00051B68" w:rsidSect="00051B68">
          <w:headerReference w:type="even" r:id="rId38"/>
          <w:headerReference w:type="default" r:id="rId39"/>
          <w:footerReference w:type="even" r:id="rId40"/>
          <w:footerReference w:type="default" r:id="rId41"/>
          <w:headerReference w:type="first" r:id="rId42"/>
          <w:footerReference w:type="first" r:id="rId43"/>
          <w:type w:val="continuous"/>
          <w:pgSz w:w="9356" w:h="13721"/>
          <w:pgMar w:top="794" w:right="2438" w:bottom="1191" w:left="1021" w:header="0" w:footer="709" w:gutter="0"/>
          <w:cols w:space="720"/>
        </w:sectPr>
      </w:pPr>
      <w:r>
        <w:rPr>
          <w:lang w:eastAsia="sv-SE"/>
        </w:rPr>
        <w:t xml:space="preserve">Den svenska krigsmaterielexporten under 2021 redovisas i </w:t>
      </w:r>
      <w:r>
        <w:rPr>
          <w:i/>
          <w:iCs/>
          <w:lang w:eastAsia="sv-SE"/>
        </w:rPr>
        <w:t>bilaga 1</w:t>
      </w:r>
      <w:r>
        <w:rPr>
          <w:lang w:eastAsia="sv-SE"/>
        </w:rPr>
        <w:t xml:space="preserve"> och exporten av produkter med dubbla användningsområden i </w:t>
      </w:r>
      <w:r>
        <w:rPr>
          <w:i/>
          <w:iCs/>
          <w:lang w:eastAsia="sv-SE"/>
        </w:rPr>
        <w:t>bilaga 2</w:t>
      </w:r>
      <w:r>
        <w:rPr>
          <w:lang w:eastAsia="sv-SE"/>
        </w:rPr>
        <w:t>.</w:t>
      </w:r>
    </w:p>
    <w:p w14:paraId="2AA52627" w14:textId="77777777" w:rsidR="00051B68" w:rsidRDefault="00871CEB" w:rsidP="00051B68">
      <w:pPr>
        <w:spacing w:after="0" w:line="240" w:lineRule="auto"/>
        <w:rPr>
          <w:rFonts w:ascii="Times New Roman" w:eastAsiaTheme="minorHAnsi" w:hAnsi="Times New Roman" w:cstheme="minorBidi"/>
          <w:kern w:val="28"/>
          <w:sz w:val="30"/>
          <w:szCs w:val="22"/>
        </w:rPr>
        <w:sectPr w:rsidR="00051B68">
          <w:headerReference w:type="even" r:id="rId44"/>
          <w:headerReference w:type="default" r:id="rId45"/>
          <w:footerReference w:type="even" r:id="rId46"/>
          <w:footerReference w:type="default" r:id="rId47"/>
          <w:footerReference w:type="first" r:id="rId48"/>
          <w:type w:val="continuous"/>
          <w:pgSz w:w="9356" w:h="13721"/>
          <w:pgMar w:top="794" w:right="2438" w:bottom="1191" w:left="1021" w:header="0" w:footer="709" w:gutter="0"/>
          <w:cols w:space="720"/>
        </w:sectPr>
      </w:pPr>
    </w:p>
    <w:p w14:paraId="26B72AA6" w14:textId="01DD3D7E" w:rsidR="00DB62B9" w:rsidRPr="00152749" w:rsidRDefault="00DB62B9" w:rsidP="00AC2CFA">
      <w:pPr>
        <w:pStyle w:val="Brdtext"/>
        <w:sectPr w:rsidR="00DB62B9" w:rsidRPr="00152749" w:rsidSect="00155500">
          <w:headerReference w:type="even" r:id="rId49"/>
          <w:headerReference w:type="default" r:id="rId50"/>
          <w:footerReference w:type="even" r:id="rId51"/>
          <w:footerReference w:type="default" r:id="rId52"/>
          <w:footerReference w:type="first" r:id="rId53"/>
          <w:type w:val="continuous"/>
          <w:pgSz w:w="9356" w:h="13721" w:code="9"/>
          <w:pgMar w:top="794" w:right="2438" w:bottom="1191" w:left="1021" w:header="0" w:footer="709" w:gutter="0"/>
          <w:cols w:space="708"/>
          <w:docGrid w:linePitch="360"/>
        </w:sectPr>
      </w:pPr>
    </w:p>
    <w:p w14:paraId="2DB91038" w14:textId="266C02A8" w:rsidR="00C52ED5" w:rsidRDefault="00DA4BD2" w:rsidP="00C52ED5">
      <w:pPr>
        <w:pStyle w:val="Bilagarubrik"/>
      </w:pPr>
      <w:bookmarkStart w:id="58" w:name="_Toc37260922"/>
      <w:bookmarkStart w:id="59" w:name="_Toc68168277"/>
      <w:bookmarkStart w:id="60" w:name="_Hlk92278182"/>
      <w:bookmarkStart w:id="61" w:name="_Toc99363733"/>
      <w:r>
        <w:t>Export av krigsmateriel</w:t>
      </w:r>
      <w:bookmarkEnd w:id="58"/>
      <w:bookmarkEnd w:id="59"/>
      <w:bookmarkEnd w:id="60"/>
      <w:bookmarkEnd w:id="61"/>
    </w:p>
    <w:p w14:paraId="77463571" w14:textId="60870861" w:rsidR="00D64525" w:rsidRPr="00D64525" w:rsidRDefault="00DA4BD2" w:rsidP="00D64525">
      <w:pPr>
        <w:pStyle w:val="Rubrik2utannumrering"/>
      </w:pPr>
      <w:r w:rsidRPr="00D64525">
        <w:t>Krigsmateriel</w:t>
      </w:r>
    </w:p>
    <w:p w14:paraId="6C4C63CF" w14:textId="5171BAB8" w:rsidR="00D64525" w:rsidRPr="00D64525" w:rsidRDefault="00DA4BD2" w:rsidP="00D64525">
      <w:pPr>
        <w:pStyle w:val="Brdtext"/>
      </w:pPr>
      <w:r w:rsidRPr="00D64525">
        <w:t>Vad som utgör krigsmateriel framgår av bilagan till förordningen (1992:1303) om krigsmateriel, den så kallade krigsmateriel</w:t>
      </w:r>
      <w:r w:rsidR="00D128DA">
        <w:softHyphen/>
      </w:r>
      <w:r w:rsidRPr="00D64525">
        <w:t xml:space="preserve">förteckningen. Förteckningen överensstämmer med EU:s gemensamma militära lista och delas upp i 20 </w:t>
      </w:r>
      <w:r w:rsidR="008D4B70">
        <w:t>olika</w:t>
      </w:r>
      <w:r w:rsidRPr="00D64525">
        <w:t xml:space="preserve"> materielkategorier, ML1–ML20 samt programvara (ML21) och tekniskt bistånd (ML22). Utöver de 22 kategorierna innehåller förteckningen också tre nationella tillägg (kärnladdningar, fortifikatoriska anläggningar och vissa kemiska stridsmedel). I tabell 1 redovisas översiktligt vilken krigsmateriel som ingår i respektive ML-kategori. </w:t>
      </w:r>
    </w:p>
    <w:p w14:paraId="4673F8F9" w14:textId="16BE0881" w:rsidR="003405C9" w:rsidRDefault="00DA4BD2" w:rsidP="003405C9">
      <w:pPr>
        <w:pStyle w:val="Brdtextmedindrag"/>
      </w:pPr>
      <w:r w:rsidRPr="00D64525">
        <w:t>Den svenska krigsmaterielförteckningen är kompletterad med en uppdelning mellan krigsmateriel för strid (KS) och övrig krigsmateriel (ÖK). Med krigsmateriel för strid avses materiel med en förstörelse</w:t>
      </w:r>
      <w:r w:rsidR="00682531">
        <w:softHyphen/>
      </w:r>
      <w:r w:rsidRPr="00D64525">
        <w:t>bringande verkan, inklusive sikten för sådan materiel och materiel för eldledning. Som övrig krigsmateriel räknas vissa delar och komponenter till krigsmateriel för strid samt materiel som inte har direkt förstörelse</w:t>
      </w:r>
      <w:r w:rsidR="001855DF">
        <w:softHyphen/>
      </w:r>
      <w:r w:rsidRPr="00D64525">
        <w:t xml:space="preserve">bringande verkan. </w:t>
      </w:r>
    </w:p>
    <w:p w14:paraId="51E3FEDF" w14:textId="174FA9E8" w:rsidR="00D64525" w:rsidRPr="00D64525" w:rsidRDefault="00DA4BD2" w:rsidP="003405C9">
      <w:pPr>
        <w:pStyle w:val="Brdtextmedindrag"/>
      </w:pPr>
      <w:r w:rsidRPr="00D64525">
        <w:t>I skrivelsen redovisas huvudsakligen materielen enligt krigsmateriel</w:t>
      </w:r>
      <w:r w:rsidR="00E572E0">
        <w:softHyphen/>
      </w:r>
      <w:r w:rsidRPr="00D64525">
        <w:t>förteckningens ML-kategorier samt uppdelad enligt KS/ÖK. När det i en tabell anges att utförseltillstånd beviljats eller export skett inom en viss ML-kategori innebär detta att en eller flera av kategorins produkter avses. Det betyder inte att utförseltillstånd har beviljats eller export skett av samtliga produkter inom den materielkategorin.</w:t>
      </w:r>
    </w:p>
    <w:p w14:paraId="0BEE794E" w14:textId="084B0923" w:rsidR="00867E11" w:rsidRDefault="00DA4BD2" w:rsidP="003D6F49">
      <w:pPr>
        <w:pStyle w:val="TabellRubrik"/>
      </w:pPr>
      <w:r>
        <w:t xml:space="preserve">Tabell </w:t>
      </w:r>
      <w:fldSimple w:instr=" SEQ Tabell \* Arabic \s 1  \* MERGEFORMAT ">
        <w:r w:rsidR="00262BF4">
          <w:rPr>
            <w:noProof/>
          </w:rPr>
          <w:t>1</w:t>
        </w:r>
      </w:fldSimple>
      <w:r>
        <w:tab/>
      </w:r>
      <w:r w:rsidRPr="00867E11">
        <w:t>Kategorier av krigsmateriel</w:t>
      </w:r>
    </w:p>
    <w:p w14:paraId="56B06FBD" w14:textId="4256096E" w:rsidR="00867E11" w:rsidRDefault="00871CEB" w:rsidP="003D6F49">
      <w:pPr>
        <w:pStyle w:val="TabellUnderrubrik"/>
      </w:pPr>
    </w:p>
    <w:tbl>
      <w:tblPr>
        <w:tblW w:w="5000" w:type="pct"/>
        <w:tblCellMar>
          <w:left w:w="0" w:type="dxa"/>
        </w:tblCellMar>
        <w:tblLook w:val="06A0" w:firstRow="1" w:lastRow="0" w:firstColumn="1" w:lastColumn="0" w:noHBand="1" w:noVBand="1"/>
      </w:tblPr>
      <w:tblGrid>
        <w:gridCol w:w="690"/>
        <w:gridCol w:w="681"/>
        <w:gridCol w:w="550"/>
        <w:gridCol w:w="551"/>
        <w:gridCol w:w="552"/>
        <w:gridCol w:w="552"/>
        <w:gridCol w:w="552"/>
        <w:gridCol w:w="552"/>
        <w:gridCol w:w="552"/>
        <w:gridCol w:w="551"/>
      </w:tblGrid>
      <w:tr w:rsidR="00027352" w14:paraId="04BCD50D" w14:textId="77777777">
        <w:trPr>
          <w:tblHeader/>
        </w:trPr>
        <w:tc>
          <w:tcPr>
            <w:tcW w:w="585" w:type="pct"/>
            <w:tcBorders>
              <w:top w:val="single" w:sz="8" w:space="0" w:color="auto"/>
              <w:bottom w:val="single" w:sz="6" w:space="0" w:color="auto"/>
            </w:tcBorders>
            <w:shd w:val="clear" w:color="auto" w:fill="auto"/>
          </w:tcPr>
          <w:p w14:paraId="49BB8DA9" w14:textId="26CBFF05" w:rsidR="00867E11" w:rsidRDefault="00DA4BD2" w:rsidP="00867E11">
            <w:pPr>
              <w:pStyle w:val="TabellHuvud"/>
              <w:jc w:val="left"/>
            </w:pPr>
            <w:r w:rsidRPr="002F6CDE">
              <w:t>Kategori</w:t>
            </w:r>
          </w:p>
        </w:tc>
        <w:tc>
          <w:tcPr>
            <w:tcW w:w="577" w:type="pct"/>
            <w:tcBorders>
              <w:top w:val="single" w:sz="8" w:space="0" w:color="auto"/>
              <w:bottom w:val="single" w:sz="6" w:space="0" w:color="auto"/>
            </w:tcBorders>
            <w:shd w:val="clear" w:color="auto" w:fill="auto"/>
          </w:tcPr>
          <w:p w14:paraId="3B366ABB" w14:textId="7B031790" w:rsidR="00867E11" w:rsidRDefault="00DA4BD2" w:rsidP="00867E11">
            <w:pPr>
              <w:pStyle w:val="TabellHuvud"/>
              <w:jc w:val="left"/>
            </w:pPr>
            <w:r w:rsidRPr="002F6CDE">
              <w:t>Materiel</w:t>
            </w:r>
          </w:p>
        </w:tc>
        <w:tc>
          <w:tcPr>
            <w:tcW w:w="479" w:type="pct"/>
            <w:tcBorders>
              <w:top w:val="single" w:sz="8" w:space="0" w:color="auto"/>
              <w:bottom w:val="single" w:sz="6" w:space="0" w:color="auto"/>
            </w:tcBorders>
            <w:shd w:val="clear" w:color="auto" w:fill="auto"/>
          </w:tcPr>
          <w:p w14:paraId="31A955B6" w14:textId="77777777" w:rsidR="00867E11" w:rsidRDefault="00871CEB" w:rsidP="00867E11">
            <w:pPr>
              <w:pStyle w:val="TabellHuvud"/>
            </w:pPr>
          </w:p>
        </w:tc>
        <w:tc>
          <w:tcPr>
            <w:tcW w:w="480" w:type="pct"/>
            <w:tcBorders>
              <w:top w:val="single" w:sz="8" w:space="0" w:color="auto"/>
              <w:bottom w:val="single" w:sz="6" w:space="0" w:color="auto"/>
            </w:tcBorders>
            <w:shd w:val="clear" w:color="auto" w:fill="auto"/>
          </w:tcPr>
          <w:p w14:paraId="4849EF6C" w14:textId="77777777" w:rsidR="00867E11" w:rsidRDefault="00871CEB" w:rsidP="00867E11">
            <w:pPr>
              <w:pStyle w:val="TabellHuvud"/>
            </w:pPr>
          </w:p>
        </w:tc>
        <w:tc>
          <w:tcPr>
            <w:tcW w:w="480" w:type="pct"/>
            <w:tcBorders>
              <w:top w:val="single" w:sz="8" w:space="0" w:color="auto"/>
              <w:bottom w:val="single" w:sz="6" w:space="0" w:color="auto"/>
            </w:tcBorders>
            <w:shd w:val="clear" w:color="auto" w:fill="auto"/>
          </w:tcPr>
          <w:p w14:paraId="5772E6F0" w14:textId="77777777" w:rsidR="00867E11" w:rsidRDefault="00871CEB" w:rsidP="00867E11">
            <w:pPr>
              <w:pStyle w:val="TabellHuvud"/>
            </w:pPr>
          </w:p>
        </w:tc>
        <w:tc>
          <w:tcPr>
            <w:tcW w:w="480" w:type="pct"/>
            <w:tcBorders>
              <w:top w:val="single" w:sz="8" w:space="0" w:color="auto"/>
              <w:bottom w:val="single" w:sz="6" w:space="0" w:color="auto"/>
            </w:tcBorders>
            <w:shd w:val="clear" w:color="auto" w:fill="auto"/>
          </w:tcPr>
          <w:p w14:paraId="6E1263D2" w14:textId="77777777" w:rsidR="00867E11" w:rsidRDefault="00871CEB" w:rsidP="00867E11">
            <w:pPr>
              <w:pStyle w:val="TabellHuvud"/>
            </w:pPr>
          </w:p>
        </w:tc>
        <w:tc>
          <w:tcPr>
            <w:tcW w:w="480" w:type="pct"/>
            <w:tcBorders>
              <w:top w:val="single" w:sz="8" w:space="0" w:color="auto"/>
              <w:bottom w:val="single" w:sz="6" w:space="0" w:color="auto"/>
            </w:tcBorders>
            <w:shd w:val="clear" w:color="auto" w:fill="auto"/>
          </w:tcPr>
          <w:p w14:paraId="528C58F0" w14:textId="77777777" w:rsidR="00867E11" w:rsidRDefault="00871CEB" w:rsidP="00867E11">
            <w:pPr>
              <w:pStyle w:val="TabellHuvud"/>
            </w:pPr>
          </w:p>
        </w:tc>
        <w:tc>
          <w:tcPr>
            <w:tcW w:w="480" w:type="pct"/>
            <w:tcBorders>
              <w:top w:val="single" w:sz="8" w:space="0" w:color="auto"/>
              <w:bottom w:val="single" w:sz="6" w:space="0" w:color="auto"/>
            </w:tcBorders>
            <w:shd w:val="clear" w:color="auto" w:fill="auto"/>
          </w:tcPr>
          <w:p w14:paraId="6D3CCD85" w14:textId="77777777" w:rsidR="00867E11" w:rsidRDefault="00871CEB" w:rsidP="00867E11">
            <w:pPr>
              <w:pStyle w:val="TabellHuvud"/>
            </w:pPr>
          </w:p>
        </w:tc>
        <w:tc>
          <w:tcPr>
            <w:tcW w:w="480" w:type="pct"/>
            <w:tcBorders>
              <w:top w:val="single" w:sz="8" w:space="0" w:color="auto"/>
              <w:bottom w:val="single" w:sz="6" w:space="0" w:color="auto"/>
            </w:tcBorders>
            <w:shd w:val="clear" w:color="auto" w:fill="auto"/>
          </w:tcPr>
          <w:p w14:paraId="50A55B74" w14:textId="77777777" w:rsidR="00867E11" w:rsidRDefault="00871CEB" w:rsidP="00867E11">
            <w:pPr>
              <w:pStyle w:val="TabellHuvud"/>
            </w:pPr>
          </w:p>
        </w:tc>
        <w:tc>
          <w:tcPr>
            <w:tcW w:w="479" w:type="pct"/>
            <w:tcBorders>
              <w:top w:val="single" w:sz="8" w:space="0" w:color="auto"/>
              <w:bottom w:val="single" w:sz="6" w:space="0" w:color="auto"/>
            </w:tcBorders>
            <w:shd w:val="clear" w:color="auto" w:fill="auto"/>
            <w:tcMar>
              <w:right w:w="0" w:type="dxa"/>
            </w:tcMar>
          </w:tcPr>
          <w:p w14:paraId="72B25FF5" w14:textId="77777777" w:rsidR="00867E11" w:rsidRDefault="00871CEB" w:rsidP="00867E11">
            <w:pPr>
              <w:pStyle w:val="TabellHuvud"/>
            </w:pPr>
          </w:p>
        </w:tc>
      </w:tr>
      <w:tr w:rsidR="00027352" w14:paraId="5B460E64" w14:textId="77777777">
        <w:tc>
          <w:tcPr>
            <w:tcW w:w="0" w:type="auto"/>
            <w:tcBorders>
              <w:top w:val="single" w:sz="6" w:space="0" w:color="auto"/>
            </w:tcBorders>
            <w:shd w:val="clear" w:color="auto" w:fill="auto"/>
          </w:tcPr>
          <w:p w14:paraId="7537C62F" w14:textId="77777777" w:rsidR="00867E11" w:rsidRDefault="00DA4BD2" w:rsidP="00A95514">
            <w:pPr>
              <w:pStyle w:val="TabellRader"/>
              <w:jc w:val="left"/>
            </w:pPr>
            <w:r w:rsidRPr="006426FF">
              <w:t>ML1</w:t>
            </w:r>
          </w:p>
        </w:tc>
        <w:tc>
          <w:tcPr>
            <w:tcW w:w="0" w:type="auto"/>
            <w:gridSpan w:val="9"/>
            <w:tcBorders>
              <w:top w:val="single" w:sz="6" w:space="0" w:color="auto"/>
            </w:tcBorders>
            <w:shd w:val="clear" w:color="auto" w:fill="auto"/>
          </w:tcPr>
          <w:p w14:paraId="77BAFAFF" w14:textId="77777777" w:rsidR="00867E11" w:rsidRDefault="00DA4BD2" w:rsidP="00A95514">
            <w:pPr>
              <w:pStyle w:val="TabellRader"/>
              <w:jc w:val="left"/>
            </w:pPr>
            <w:r w:rsidRPr="00414784">
              <w:t>Slätborrade vapen med en kaliber som understiger 20 mm, andra vapen och automatvapen med en kaliber på högst 12,7 mm (0,50 tum) samt tillbehör och särskilt utformade komponenter för dessa vapen.</w:t>
            </w:r>
          </w:p>
        </w:tc>
      </w:tr>
      <w:tr w:rsidR="00027352" w14:paraId="29A2F4C9" w14:textId="77777777">
        <w:tc>
          <w:tcPr>
            <w:tcW w:w="0" w:type="auto"/>
            <w:shd w:val="clear" w:color="auto" w:fill="auto"/>
          </w:tcPr>
          <w:p w14:paraId="28FDF3EC" w14:textId="77777777" w:rsidR="00867E11" w:rsidRDefault="00DA4BD2" w:rsidP="00A95514">
            <w:pPr>
              <w:pStyle w:val="TabellRader"/>
              <w:jc w:val="left"/>
            </w:pPr>
            <w:r w:rsidRPr="006426FF">
              <w:t>ML2</w:t>
            </w:r>
          </w:p>
        </w:tc>
        <w:tc>
          <w:tcPr>
            <w:tcW w:w="0" w:type="auto"/>
            <w:gridSpan w:val="9"/>
            <w:shd w:val="clear" w:color="auto" w:fill="auto"/>
          </w:tcPr>
          <w:p w14:paraId="31837A4E" w14:textId="77777777" w:rsidR="00867E11" w:rsidRDefault="00DA4BD2" w:rsidP="00A95514">
            <w:pPr>
              <w:pStyle w:val="TabellRader"/>
              <w:jc w:val="left"/>
            </w:pPr>
            <w:r w:rsidRPr="00414784">
              <w:t>Slätborrade vapen med en kaliber på minst 20 mm, andra vapen eller utrustning med en kaliber som överstiger 12,7 mm (0,50 tum), kastare samt tillbehör liksom särskilt utformade komponenter för dessa vapen.</w:t>
            </w:r>
          </w:p>
        </w:tc>
      </w:tr>
      <w:tr w:rsidR="00027352" w14:paraId="6B95906B" w14:textId="77777777">
        <w:tc>
          <w:tcPr>
            <w:tcW w:w="0" w:type="auto"/>
            <w:shd w:val="clear" w:color="auto" w:fill="auto"/>
          </w:tcPr>
          <w:p w14:paraId="0B84E187" w14:textId="77777777" w:rsidR="00867E11" w:rsidRDefault="00DA4BD2" w:rsidP="00A95514">
            <w:pPr>
              <w:pStyle w:val="TabellRader"/>
              <w:jc w:val="left"/>
            </w:pPr>
            <w:r w:rsidRPr="006426FF">
              <w:t>ML3</w:t>
            </w:r>
          </w:p>
        </w:tc>
        <w:tc>
          <w:tcPr>
            <w:tcW w:w="0" w:type="auto"/>
            <w:gridSpan w:val="9"/>
            <w:shd w:val="clear" w:color="auto" w:fill="auto"/>
          </w:tcPr>
          <w:p w14:paraId="03CCB0EB" w14:textId="77777777" w:rsidR="00867E11" w:rsidRDefault="00DA4BD2" w:rsidP="00A95514">
            <w:pPr>
              <w:pStyle w:val="TabellRader"/>
              <w:jc w:val="left"/>
            </w:pPr>
            <w:r w:rsidRPr="00414784">
              <w:t>Ammunition och temperingsdon samt särskilt utformade komponenter för sådana.</w:t>
            </w:r>
          </w:p>
        </w:tc>
      </w:tr>
      <w:tr w:rsidR="00027352" w14:paraId="63D24B0F" w14:textId="77777777">
        <w:tc>
          <w:tcPr>
            <w:tcW w:w="0" w:type="auto"/>
            <w:shd w:val="clear" w:color="auto" w:fill="auto"/>
          </w:tcPr>
          <w:p w14:paraId="0131316E" w14:textId="77777777" w:rsidR="00867E11" w:rsidRDefault="00DA4BD2" w:rsidP="00A95514">
            <w:pPr>
              <w:pStyle w:val="TabellRader"/>
              <w:jc w:val="left"/>
            </w:pPr>
            <w:r w:rsidRPr="006426FF">
              <w:t>ML4</w:t>
            </w:r>
          </w:p>
        </w:tc>
        <w:tc>
          <w:tcPr>
            <w:tcW w:w="0" w:type="auto"/>
            <w:gridSpan w:val="9"/>
            <w:shd w:val="clear" w:color="auto" w:fill="auto"/>
          </w:tcPr>
          <w:p w14:paraId="57420BCC" w14:textId="77777777" w:rsidR="00867E11" w:rsidRDefault="00DA4BD2" w:rsidP="00A95514">
            <w:pPr>
              <w:pStyle w:val="TabellRader"/>
              <w:jc w:val="left"/>
            </w:pPr>
            <w:r w:rsidRPr="00414784">
              <w:t>Bomber, torpeder, raketer, missiler, andra anordningar och laddningar med sprängverkan samt tillhörande utrustning och tillbehör och särskilt utformade komponenter för sådana.</w:t>
            </w:r>
          </w:p>
        </w:tc>
      </w:tr>
      <w:tr w:rsidR="00027352" w14:paraId="159677C3" w14:textId="77777777">
        <w:tc>
          <w:tcPr>
            <w:tcW w:w="0" w:type="auto"/>
            <w:shd w:val="clear" w:color="auto" w:fill="auto"/>
          </w:tcPr>
          <w:p w14:paraId="65F547DC" w14:textId="77777777" w:rsidR="00867E11" w:rsidRDefault="00DA4BD2" w:rsidP="00A95514">
            <w:pPr>
              <w:pStyle w:val="TabellRader"/>
              <w:jc w:val="left"/>
            </w:pPr>
            <w:r w:rsidRPr="006426FF">
              <w:t>ML5</w:t>
            </w:r>
          </w:p>
        </w:tc>
        <w:tc>
          <w:tcPr>
            <w:tcW w:w="0" w:type="auto"/>
            <w:gridSpan w:val="9"/>
            <w:shd w:val="clear" w:color="auto" w:fill="auto"/>
          </w:tcPr>
          <w:p w14:paraId="0DD2AF92" w14:textId="77777777" w:rsidR="00867E11" w:rsidRDefault="00DA4BD2" w:rsidP="00A95514">
            <w:pPr>
              <w:pStyle w:val="TabellRader"/>
              <w:jc w:val="left"/>
            </w:pPr>
            <w:r w:rsidRPr="00414784">
              <w:t>Eldlednings-, övervaknings- och varningsutrustning samt relaterade system, utrustning för försök och skottställning samt motmedelsutrustning som utformats särskilt för militär användning samt komponenter och tillbehör som utformats särskilt för dessa.</w:t>
            </w:r>
          </w:p>
        </w:tc>
      </w:tr>
      <w:tr w:rsidR="00027352" w14:paraId="487D2A3D" w14:textId="77777777">
        <w:tc>
          <w:tcPr>
            <w:tcW w:w="0" w:type="auto"/>
            <w:shd w:val="clear" w:color="auto" w:fill="auto"/>
          </w:tcPr>
          <w:p w14:paraId="11746B8A" w14:textId="77777777" w:rsidR="00867E11" w:rsidRDefault="00DA4BD2" w:rsidP="00A95514">
            <w:pPr>
              <w:pStyle w:val="TabellRader"/>
              <w:jc w:val="left"/>
            </w:pPr>
            <w:r w:rsidRPr="006426FF">
              <w:t>ML6</w:t>
            </w:r>
          </w:p>
        </w:tc>
        <w:tc>
          <w:tcPr>
            <w:tcW w:w="0" w:type="auto"/>
            <w:gridSpan w:val="9"/>
            <w:shd w:val="clear" w:color="auto" w:fill="auto"/>
          </w:tcPr>
          <w:p w14:paraId="3A4E464E" w14:textId="77777777" w:rsidR="00867E11" w:rsidRDefault="00DA4BD2" w:rsidP="00A95514">
            <w:pPr>
              <w:pStyle w:val="TabellRader"/>
              <w:jc w:val="left"/>
            </w:pPr>
            <w:r w:rsidRPr="00414784">
              <w:t>Markfordon och komponenter.</w:t>
            </w:r>
          </w:p>
        </w:tc>
      </w:tr>
      <w:tr w:rsidR="00027352" w14:paraId="04CA3B0F" w14:textId="77777777">
        <w:tc>
          <w:tcPr>
            <w:tcW w:w="0" w:type="auto"/>
            <w:shd w:val="clear" w:color="auto" w:fill="auto"/>
          </w:tcPr>
          <w:p w14:paraId="6043E30C" w14:textId="77777777" w:rsidR="00867E11" w:rsidRDefault="00DA4BD2" w:rsidP="00A95514">
            <w:pPr>
              <w:pStyle w:val="TabellRader"/>
              <w:jc w:val="left"/>
            </w:pPr>
            <w:r w:rsidRPr="006426FF">
              <w:t>ML7</w:t>
            </w:r>
          </w:p>
        </w:tc>
        <w:tc>
          <w:tcPr>
            <w:tcW w:w="0" w:type="auto"/>
            <w:gridSpan w:val="9"/>
            <w:shd w:val="clear" w:color="auto" w:fill="auto"/>
          </w:tcPr>
          <w:p w14:paraId="276A2E0F" w14:textId="77777777" w:rsidR="00867E11" w:rsidRDefault="00DA4BD2" w:rsidP="00A95514">
            <w:pPr>
              <w:pStyle w:val="TabellRader"/>
              <w:jc w:val="left"/>
            </w:pPr>
            <w:r w:rsidRPr="00414784">
              <w:t>Kemiska eller biologiska toxiska agens, "agens för kravallhantering", radioaktiva material, tillhörande utrustning, komponenter och material.</w:t>
            </w:r>
          </w:p>
        </w:tc>
      </w:tr>
      <w:tr w:rsidR="00027352" w14:paraId="5D485A35" w14:textId="77777777">
        <w:tc>
          <w:tcPr>
            <w:tcW w:w="0" w:type="auto"/>
            <w:shd w:val="clear" w:color="auto" w:fill="auto"/>
          </w:tcPr>
          <w:p w14:paraId="53A43251" w14:textId="77777777" w:rsidR="00867E11" w:rsidRDefault="00DA4BD2" w:rsidP="00A95514">
            <w:pPr>
              <w:pStyle w:val="TabellRader"/>
              <w:jc w:val="left"/>
            </w:pPr>
            <w:r w:rsidRPr="006426FF">
              <w:t>ML8</w:t>
            </w:r>
          </w:p>
        </w:tc>
        <w:tc>
          <w:tcPr>
            <w:tcW w:w="0" w:type="auto"/>
            <w:gridSpan w:val="9"/>
            <w:shd w:val="clear" w:color="auto" w:fill="auto"/>
          </w:tcPr>
          <w:p w14:paraId="5D2B2338" w14:textId="77777777" w:rsidR="00867E11" w:rsidRDefault="00DA4BD2" w:rsidP="00A95514">
            <w:pPr>
              <w:pStyle w:val="TabellRader"/>
              <w:jc w:val="left"/>
            </w:pPr>
            <w:r w:rsidRPr="00414784">
              <w:t>"Energetiska material", och besläktade substanser.</w:t>
            </w:r>
          </w:p>
        </w:tc>
      </w:tr>
      <w:tr w:rsidR="00027352" w14:paraId="3BB98017" w14:textId="77777777">
        <w:tc>
          <w:tcPr>
            <w:tcW w:w="0" w:type="auto"/>
            <w:shd w:val="clear" w:color="auto" w:fill="auto"/>
          </w:tcPr>
          <w:p w14:paraId="35953F2B" w14:textId="77777777" w:rsidR="00867E11" w:rsidRPr="00CE0AFE" w:rsidRDefault="00DA4BD2" w:rsidP="00A95514">
            <w:pPr>
              <w:pStyle w:val="TabellSlutsumma"/>
              <w:jc w:val="left"/>
              <w:rPr>
                <w:b w:val="0"/>
                <w:bCs/>
              </w:rPr>
            </w:pPr>
            <w:r w:rsidRPr="00CE0AFE">
              <w:rPr>
                <w:b w:val="0"/>
                <w:bCs/>
              </w:rPr>
              <w:t>ML9</w:t>
            </w:r>
          </w:p>
        </w:tc>
        <w:tc>
          <w:tcPr>
            <w:tcW w:w="0" w:type="auto"/>
            <w:gridSpan w:val="9"/>
            <w:shd w:val="clear" w:color="auto" w:fill="auto"/>
          </w:tcPr>
          <w:p w14:paraId="39A534FB" w14:textId="77777777" w:rsidR="00867E11" w:rsidRPr="00CE0AFE" w:rsidRDefault="00DA4BD2" w:rsidP="00A95514">
            <w:pPr>
              <w:pStyle w:val="TabellSlutsumma"/>
              <w:jc w:val="left"/>
              <w:rPr>
                <w:b w:val="0"/>
                <w:bCs/>
              </w:rPr>
            </w:pPr>
            <w:r w:rsidRPr="00CE0AFE">
              <w:rPr>
                <w:b w:val="0"/>
                <w:bCs/>
              </w:rPr>
              <w:t>Krigsfartyg (ytfartyg eller undervattensfarkoster), särskild marin krigsmateriel, tillbehör, komponenter och andra ytfartyg.</w:t>
            </w:r>
          </w:p>
        </w:tc>
      </w:tr>
      <w:tr w:rsidR="00027352" w14:paraId="5673CE37" w14:textId="77777777">
        <w:tc>
          <w:tcPr>
            <w:tcW w:w="0" w:type="auto"/>
            <w:shd w:val="clear" w:color="auto" w:fill="auto"/>
          </w:tcPr>
          <w:p w14:paraId="7DCB2202" w14:textId="77777777" w:rsidR="00867E11" w:rsidRPr="00CE0AFE" w:rsidRDefault="00DA4BD2" w:rsidP="00A95514">
            <w:pPr>
              <w:pStyle w:val="TabellSlutsumma"/>
              <w:jc w:val="left"/>
              <w:rPr>
                <w:b w:val="0"/>
                <w:bCs/>
              </w:rPr>
            </w:pPr>
            <w:r w:rsidRPr="00CE0AFE">
              <w:rPr>
                <w:b w:val="0"/>
                <w:bCs/>
              </w:rPr>
              <w:t>ML10</w:t>
            </w:r>
          </w:p>
        </w:tc>
        <w:tc>
          <w:tcPr>
            <w:tcW w:w="0" w:type="auto"/>
            <w:gridSpan w:val="9"/>
            <w:shd w:val="clear" w:color="auto" w:fill="auto"/>
          </w:tcPr>
          <w:p w14:paraId="74E4958B" w14:textId="77777777" w:rsidR="00867E11" w:rsidRPr="00CE0AFE" w:rsidRDefault="00DA4BD2" w:rsidP="00A95514">
            <w:pPr>
              <w:pStyle w:val="TabellSlutsumma"/>
              <w:jc w:val="left"/>
              <w:rPr>
                <w:b w:val="0"/>
                <w:bCs/>
              </w:rPr>
            </w:pPr>
            <w:r w:rsidRPr="00CE0AFE">
              <w:rPr>
                <w:b w:val="0"/>
                <w:bCs/>
              </w:rPr>
              <w:t>"Luftfartyg", "lättare än luftfarkoster", ”obemannade luftfartyg” (”UAV”), flygmotorer och utrustning för ”luftfartyg”, tillhörande utrustning samt komponenter som särskilt utformats för militär användning.</w:t>
            </w:r>
          </w:p>
        </w:tc>
      </w:tr>
      <w:tr w:rsidR="00027352" w14:paraId="33BB0858" w14:textId="77777777">
        <w:tc>
          <w:tcPr>
            <w:tcW w:w="0" w:type="auto"/>
            <w:shd w:val="clear" w:color="auto" w:fill="auto"/>
          </w:tcPr>
          <w:p w14:paraId="2E5E3D0E" w14:textId="77777777" w:rsidR="00867E11" w:rsidRPr="00CE0AFE" w:rsidRDefault="00DA4BD2" w:rsidP="00A95514">
            <w:pPr>
              <w:pStyle w:val="TabellSlutsumma"/>
              <w:jc w:val="left"/>
              <w:rPr>
                <w:b w:val="0"/>
                <w:bCs/>
              </w:rPr>
            </w:pPr>
            <w:r w:rsidRPr="00CE0AFE">
              <w:rPr>
                <w:b w:val="0"/>
                <w:bCs/>
              </w:rPr>
              <w:t>ML11</w:t>
            </w:r>
          </w:p>
        </w:tc>
        <w:tc>
          <w:tcPr>
            <w:tcW w:w="0" w:type="auto"/>
            <w:gridSpan w:val="9"/>
            <w:shd w:val="clear" w:color="auto" w:fill="auto"/>
          </w:tcPr>
          <w:p w14:paraId="705908F8" w14:textId="77777777" w:rsidR="00867E11" w:rsidRPr="00CE0AFE" w:rsidRDefault="00DA4BD2" w:rsidP="00A95514">
            <w:pPr>
              <w:pStyle w:val="TabellSlutsumma"/>
              <w:jc w:val="left"/>
              <w:rPr>
                <w:b w:val="0"/>
                <w:bCs/>
              </w:rPr>
            </w:pPr>
            <w:r w:rsidRPr="00CE0AFE">
              <w:rPr>
                <w:b w:val="0"/>
                <w:bCs/>
              </w:rPr>
              <w:t xml:space="preserve">Elektronisk utrustning, ”rymdfarkoster” och komponenter som inte anges på något annat ställe i EU:s gemensamma militära förteckning. </w:t>
            </w:r>
          </w:p>
        </w:tc>
      </w:tr>
      <w:tr w:rsidR="00027352" w14:paraId="293BF52E" w14:textId="77777777">
        <w:tc>
          <w:tcPr>
            <w:tcW w:w="0" w:type="auto"/>
            <w:shd w:val="clear" w:color="auto" w:fill="auto"/>
          </w:tcPr>
          <w:p w14:paraId="52CDB3DD" w14:textId="77777777" w:rsidR="00867E11" w:rsidRPr="00CE0AFE" w:rsidRDefault="00DA4BD2" w:rsidP="00A95514">
            <w:pPr>
              <w:pStyle w:val="TabellSlutsumma"/>
              <w:jc w:val="left"/>
              <w:rPr>
                <w:b w:val="0"/>
                <w:bCs/>
              </w:rPr>
            </w:pPr>
            <w:r w:rsidRPr="00CE0AFE">
              <w:rPr>
                <w:b w:val="0"/>
                <w:bCs/>
              </w:rPr>
              <w:t>ML12</w:t>
            </w:r>
          </w:p>
        </w:tc>
        <w:tc>
          <w:tcPr>
            <w:tcW w:w="0" w:type="auto"/>
            <w:gridSpan w:val="9"/>
            <w:shd w:val="clear" w:color="auto" w:fill="auto"/>
          </w:tcPr>
          <w:p w14:paraId="3879F6CF" w14:textId="77777777" w:rsidR="00867E11" w:rsidRPr="00CE0AFE" w:rsidRDefault="00DA4BD2" w:rsidP="00A95514">
            <w:pPr>
              <w:pStyle w:val="TabellSlutsumma"/>
              <w:jc w:val="left"/>
              <w:rPr>
                <w:b w:val="0"/>
                <w:bCs/>
              </w:rPr>
            </w:pPr>
            <w:r w:rsidRPr="00CE0AFE">
              <w:rPr>
                <w:b w:val="0"/>
                <w:bCs/>
              </w:rPr>
              <w:t>Höghastighetsvapen med kinetisk energi och tillhörande utrustning samt komponenter som utformats särskilt för dessa vapen.</w:t>
            </w:r>
          </w:p>
        </w:tc>
      </w:tr>
      <w:tr w:rsidR="00027352" w14:paraId="7C39BE0C" w14:textId="77777777">
        <w:tc>
          <w:tcPr>
            <w:tcW w:w="0" w:type="auto"/>
            <w:shd w:val="clear" w:color="auto" w:fill="auto"/>
          </w:tcPr>
          <w:p w14:paraId="67509322" w14:textId="77777777" w:rsidR="00867E11" w:rsidRPr="00CE0AFE" w:rsidRDefault="00DA4BD2" w:rsidP="00A95514">
            <w:pPr>
              <w:pStyle w:val="TabellSlutsumma"/>
              <w:jc w:val="left"/>
              <w:rPr>
                <w:b w:val="0"/>
                <w:bCs/>
              </w:rPr>
            </w:pPr>
            <w:r w:rsidRPr="00CE0AFE">
              <w:rPr>
                <w:b w:val="0"/>
                <w:bCs/>
              </w:rPr>
              <w:t>ML13</w:t>
            </w:r>
          </w:p>
        </w:tc>
        <w:tc>
          <w:tcPr>
            <w:tcW w:w="0" w:type="auto"/>
            <w:gridSpan w:val="9"/>
            <w:shd w:val="clear" w:color="auto" w:fill="auto"/>
          </w:tcPr>
          <w:p w14:paraId="192970B9" w14:textId="77777777" w:rsidR="00867E11" w:rsidRPr="00CE0AFE" w:rsidRDefault="00DA4BD2" w:rsidP="00A95514">
            <w:pPr>
              <w:pStyle w:val="TabellSlutsumma"/>
              <w:jc w:val="left"/>
              <w:rPr>
                <w:b w:val="0"/>
                <w:bCs/>
              </w:rPr>
            </w:pPr>
            <w:r w:rsidRPr="00CE0AFE">
              <w:rPr>
                <w:b w:val="0"/>
                <w:bCs/>
              </w:rPr>
              <w:t>Pansar- eller skyddsutrustning, konstruktioner och komponenter.</w:t>
            </w:r>
          </w:p>
        </w:tc>
      </w:tr>
      <w:tr w:rsidR="00027352" w14:paraId="4E3CD87B" w14:textId="77777777">
        <w:tc>
          <w:tcPr>
            <w:tcW w:w="0" w:type="auto"/>
            <w:shd w:val="clear" w:color="auto" w:fill="auto"/>
          </w:tcPr>
          <w:p w14:paraId="6111A303" w14:textId="77777777" w:rsidR="00867E11" w:rsidRPr="00CE0AFE" w:rsidRDefault="00DA4BD2" w:rsidP="00A95514">
            <w:pPr>
              <w:pStyle w:val="TabellSlutsumma"/>
              <w:jc w:val="left"/>
              <w:rPr>
                <w:b w:val="0"/>
                <w:bCs/>
              </w:rPr>
            </w:pPr>
            <w:r w:rsidRPr="00CE0AFE">
              <w:rPr>
                <w:b w:val="0"/>
                <w:bCs/>
              </w:rPr>
              <w:t>ML14</w:t>
            </w:r>
          </w:p>
        </w:tc>
        <w:tc>
          <w:tcPr>
            <w:tcW w:w="0" w:type="auto"/>
            <w:gridSpan w:val="9"/>
            <w:shd w:val="clear" w:color="auto" w:fill="auto"/>
          </w:tcPr>
          <w:p w14:paraId="7CA7A139" w14:textId="77777777" w:rsidR="00867E11" w:rsidRPr="00CE0AFE" w:rsidRDefault="00DA4BD2" w:rsidP="00A95514">
            <w:pPr>
              <w:pStyle w:val="TabellSlutsumma"/>
              <w:jc w:val="left"/>
              <w:rPr>
                <w:b w:val="0"/>
                <w:bCs/>
              </w:rPr>
            </w:pPr>
            <w:r w:rsidRPr="00CE0AFE">
              <w:rPr>
                <w:b w:val="0"/>
                <w:bCs/>
              </w:rPr>
              <w:t>"Specialiserad utrustning för militär utbildning" eller för simulering av militära scenarion, simulatorer som särskilt utformats för att träna användningen av skjutvapen eller vapen enligt ML1 eller ML2 och särskilt utformade komponenter och tillbehör för dessa.</w:t>
            </w:r>
          </w:p>
        </w:tc>
      </w:tr>
      <w:tr w:rsidR="00027352" w14:paraId="0F49C5EC" w14:textId="77777777">
        <w:tc>
          <w:tcPr>
            <w:tcW w:w="0" w:type="auto"/>
            <w:shd w:val="clear" w:color="auto" w:fill="auto"/>
          </w:tcPr>
          <w:p w14:paraId="63DF9410" w14:textId="77777777" w:rsidR="00867E11" w:rsidRPr="00CE0AFE" w:rsidRDefault="00DA4BD2" w:rsidP="00A95514">
            <w:pPr>
              <w:pStyle w:val="TabellSlutsumma"/>
              <w:jc w:val="left"/>
              <w:rPr>
                <w:b w:val="0"/>
                <w:bCs/>
              </w:rPr>
            </w:pPr>
            <w:r w:rsidRPr="00CE0AFE">
              <w:rPr>
                <w:b w:val="0"/>
                <w:bCs/>
              </w:rPr>
              <w:t>ML15</w:t>
            </w:r>
          </w:p>
        </w:tc>
        <w:tc>
          <w:tcPr>
            <w:tcW w:w="0" w:type="auto"/>
            <w:gridSpan w:val="9"/>
            <w:shd w:val="clear" w:color="auto" w:fill="auto"/>
          </w:tcPr>
          <w:p w14:paraId="13401E67" w14:textId="77777777" w:rsidR="00867E11" w:rsidRPr="00CE0AFE" w:rsidRDefault="00DA4BD2" w:rsidP="00A95514">
            <w:pPr>
              <w:pStyle w:val="TabellSlutsumma"/>
              <w:jc w:val="left"/>
              <w:rPr>
                <w:b w:val="0"/>
                <w:bCs/>
              </w:rPr>
            </w:pPr>
            <w:r w:rsidRPr="00CE0AFE">
              <w:rPr>
                <w:b w:val="0"/>
                <w:bCs/>
              </w:rPr>
              <w:t>Bild- eller motmedelsutrustning som utformats särskilt för militär användning, och särskilt utformade komponenter och tillbehör för denna.</w:t>
            </w:r>
          </w:p>
        </w:tc>
      </w:tr>
      <w:tr w:rsidR="00027352" w14:paraId="1C3A9D0B" w14:textId="77777777">
        <w:tc>
          <w:tcPr>
            <w:tcW w:w="0" w:type="auto"/>
            <w:shd w:val="clear" w:color="auto" w:fill="auto"/>
          </w:tcPr>
          <w:p w14:paraId="7A9460F5" w14:textId="77777777" w:rsidR="00867E11" w:rsidRPr="00CE0AFE" w:rsidRDefault="00DA4BD2" w:rsidP="00A95514">
            <w:pPr>
              <w:pStyle w:val="TabellSlutsumma"/>
              <w:jc w:val="left"/>
              <w:rPr>
                <w:b w:val="0"/>
                <w:bCs/>
              </w:rPr>
            </w:pPr>
            <w:r w:rsidRPr="00CE0AFE">
              <w:rPr>
                <w:b w:val="0"/>
                <w:bCs/>
              </w:rPr>
              <w:t>ML16</w:t>
            </w:r>
          </w:p>
        </w:tc>
        <w:tc>
          <w:tcPr>
            <w:tcW w:w="0" w:type="auto"/>
            <w:gridSpan w:val="9"/>
            <w:shd w:val="clear" w:color="auto" w:fill="auto"/>
          </w:tcPr>
          <w:p w14:paraId="29589E40" w14:textId="77777777" w:rsidR="00867E11" w:rsidRPr="00CE0AFE" w:rsidRDefault="00DA4BD2" w:rsidP="00A95514">
            <w:pPr>
              <w:pStyle w:val="TabellSlutsumma"/>
              <w:jc w:val="left"/>
              <w:rPr>
                <w:b w:val="0"/>
                <w:bCs/>
              </w:rPr>
            </w:pPr>
            <w:r w:rsidRPr="00CE0AFE">
              <w:rPr>
                <w:b w:val="0"/>
                <w:bCs/>
              </w:rPr>
              <w:t>Smidesstycken, gjutstycken och andra obearbetade produkter vars användning i en produkt som omfattas av förteckningen går att identifiera genom materialets beståndsdelar, form eller funktion, och som utformats särskilt för någon produkt som omfattas av ML1–4, ML6, ML9, ML10, ML12 eller ML19.</w:t>
            </w:r>
          </w:p>
        </w:tc>
      </w:tr>
      <w:tr w:rsidR="00027352" w14:paraId="0FA76C37" w14:textId="77777777">
        <w:tc>
          <w:tcPr>
            <w:tcW w:w="0" w:type="auto"/>
            <w:shd w:val="clear" w:color="auto" w:fill="auto"/>
          </w:tcPr>
          <w:p w14:paraId="0B6E2815" w14:textId="77777777" w:rsidR="00867E11" w:rsidRPr="00CE0AFE" w:rsidRDefault="00DA4BD2" w:rsidP="00A95514">
            <w:pPr>
              <w:pStyle w:val="TabellSlutsumma"/>
              <w:jc w:val="left"/>
              <w:rPr>
                <w:b w:val="0"/>
                <w:bCs/>
              </w:rPr>
            </w:pPr>
            <w:r w:rsidRPr="00CE0AFE">
              <w:rPr>
                <w:b w:val="0"/>
                <w:bCs/>
              </w:rPr>
              <w:t>ML17</w:t>
            </w:r>
          </w:p>
        </w:tc>
        <w:tc>
          <w:tcPr>
            <w:tcW w:w="0" w:type="auto"/>
            <w:gridSpan w:val="9"/>
            <w:shd w:val="clear" w:color="auto" w:fill="auto"/>
          </w:tcPr>
          <w:p w14:paraId="1C047497" w14:textId="77777777" w:rsidR="00867E11" w:rsidRPr="00CE0AFE" w:rsidRDefault="00DA4BD2" w:rsidP="00A95514">
            <w:pPr>
              <w:pStyle w:val="TabellSlutsumma"/>
              <w:jc w:val="left"/>
              <w:rPr>
                <w:b w:val="0"/>
                <w:bCs/>
              </w:rPr>
            </w:pPr>
            <w:r w:rsidRPr="00CE0AFE">
              <w:rPr>
                <w:b w:val="0"/>
                <w:bCs/>
              </w:rPr>
              <w:t>Övrig utrustning, material och "bibliotek samt komponenter som utformats särskilt för dessa.</w:t>
            </w:r>
          </w:p>
        </w:tc>
      </w:tr>
      <w:tr w:rsidR="00027352" w14:paraId="24EF3CD2" w14:textId="77777777">
        <w:tc>
          <w:tcPr>
            <w:tcW w:w="0" w:type="auto"/>
            <w:shd w:val="clear" w:color="auto" w:fill="auto"/>
          </w:tcPr>
          <w:p w14:paraId="0A9E45A6" w14:textId="77777777" w:rsidR="00867E11" w:rsidRPr="00CE0AFE" w:rsidRDefault="00DA4BD2" w:rsidP="00A95514">
            <w:pPr>
              <w:pStyle w:val="TabellSlutsumma"/>
              <w:jc w:val="left"/>
              <w:rPr>
                <w:b w:val="0"/>
                <w:bCs/>
              </w:rPr>
            </w:pPr>
            <w:r w:rsidRPr="00CE0AFE">
              <w:rPr>
                <w:b w:val="0"/>
                <w:bCs/>
              </w:rPr>
              <w:t>ML18</w:t>
            </w:r>
          </w:p>
        </w:tc>
        <w:tc>
          <w:tcPr>
            <w:tcW w:w="0" w:type="auto"/>
            <w:gridSpan w:val="9"/>
            <w:shd w:val="clear" w:color="auto" w:fill="auto"/>
          </w:tcPr>
          <w:p w14:paraId="74E2ADEB" w14:textId="77777777" w:rsidR="00867E11" w:rsidRPr="00CE0AFE" w:rsidRDefault="00DA4BD2" w:rsidP="00A95514">
            <w:pPr>
              <w:pStyle w:val="TabellSlutsumma"/>
              <w:jc w:val="left"/>
              <w:rPr>
                <w:b w:val="0"/>
                <w:bCs/>
              </w:rPr>
            </w:pPr>
            <w:r w:rsidRPr="00CE0AFE">
              <w:rPr>
                <w:b w:val="0"/>
                <w:bCs/>
              </w:rPr>
              <w:t>Utrustning och komponenter för framställning av produkter.</w:t>
            </w:r>
          </w:p>
        </w:tc>
      </w:tr>
      <w:tr w:rsidR="00027352" w14:paraId="08FCF8AB" w14:textId="77777777">
        <w:tc>
          <w:tcPr>
            <w:tcW w:w="0" w:type="auto"/>
            <w:shd w:val="clear" w:color="auto" w:fill="auto"/>
          </w:tcPr>
          <w:p w14:paraId="56360C91" w14:textId="77777777" w:rsidR="00867E11" w:rsidRPr="00CE0AFE" w:rsidRDefault="00DA4BD2" w:rsidP="00A95514">
            <w:pPr>
              <w:pStyle w:val="TabellSlutsumma"/>
              <w:jc w:val="left"/>
              <w:rPr>
                <w:b w:val="0"/>
                <w:bCs/>
              </w:rPr>
            </w:pPr>
            <w:r w:rsidRPr="00CE0AFE">
              <w:rPr>
                <w:b w:val="0"/>
                <w:bCs/>
              </w:rPr>
              <w:t>ML19</w:t>
            </w:r>
          </w:p>
        </w:tc>
        <w:tc>
          <w:tcPr>
            <w:tcW w:w="0" w:type="auto"/>
            <w:gridSpan w:val="9"/>
            <w:shd w:val="clear" w:color="auto" w:fill="auto"/>
          </w:tcPr>
          <w:p w14:paraId="728CEC3E" w14:textId="77777777" w:rsidR="00867E11" w:rsidRPr="00CE0AFE" w:rsidRDefault="00DA4BD2" w:rsidP="00A95514">
            <w:pPr>
              <w:pStyle w:val="TabellSlutsumma"/>
              <w:jc w:val="left"/>
              <w:rPr>
                <w:b w:val="0"/>
                <w:bCs/>
              </w:rPr>
            </w:pPr>
            <w:r w:rsidRPr="00CE0AFE">
              <w:rPr>
                <w:b w:val="0"/>
                <w:bCs/>
              </w:rPr>
              <w:t>Vapensystem baserade på riktad energi (DEW), därtill hörande utrustning eller motmedels-utrustning och testmodeller och särskilt utformade komponenter för dessa.</w:t>
            </w:r>
          </w:p>
        </w:tc>
      </w:tr>
      <w:tr w:rsidR="00027352" w14:paraId="6BDC6A52" w14:textId="77777777">
        <w:tc>
          <w:tcPr>
            <w:tcW w:w="0" w:type="auto"/>
            <w:shd w:val="clear" w:color="auto" w:fill="auto"/>
          </w:tcPr>
          <w:p w14:paraId="4CDD44D2" w14:textId="77777777" w:rsidR="00867E11" w:rsidRPr="00CE0AFE" w:rsidRDefault="00DA4BD2" w:rsidP="00A95514">
            <w:pPr>
              <w:pStyle w:val="TabellSlutsumma"/>
              <w:jc w:val="left"/>
              <w:rPr>
                <w:b w:val="0"/>
                <w:bCs/>
              </w:rPr>
            </w:pPr>
            <w:r w:rsidRPr="00CE0AFE">
              <w:rPr>
                <w:b w:val="0"/>
                <w:bCs/>
              </w:rPr>
              <w:t>ML20</w:t>
            </w:r>
          </w:p>
        </w:tc>
        <w:tc>
          <w:tcPr>
            <w:tcW w:w="0" w:type="auto"/>
            <w:gridSpan w:val="9"/>
            <w:shd w:val="clear" w:color="auto" w:fill="auto"/>
          </w:tcPr>
          <w:p w14:paraId="5FA6127D" w14:textId="77777777" w:rsidR="00867E11" w:rsidRPr="00CE0AFE" w:rsidRDefault="00DA4BD2" w:rsidP="00A95514">
            <w:pPr>
              <w:pStyle w:val="TabellSlutsumma"/>
              <w:jc w:val="left"/>
              <w:rPr>
                <w:b w:val="0"/>
                <w:bCs/>
              </w:rPr>
            </w:pPr>
            <w:r w:rsidRPr="00CE0AFE">
              <w:rPr>
                <w:b w:val="0"/>
                <w:bCs/>
              </w:rPr>
              <w:t>Kryogen och "supraledande" utrustning och särskilt utformade komponenter och tillbehör för sådan.</w:t>
            </w:r>
          </w:p>
        </w:tc>
      </w:tr>
      <w:tr w:rsidR="00027352" w14:paraId="01E7C075" w14:textId="77777777">
        <w:tc>
          <w:tcPr>
            <w:tcW w:w="0" w:type="auto"/>
            <w:shd w:val="clear" w:color="auto" w:fill="auto"/>
          </w:tcPr>
          <w:p w14:paraId="4CB6F9BE" w14:textId="77777777" w:rsidR="00867E11" w:rsidRPr="00CE0AFE" w:rsidRDefault="00DA4BD2" w:rsidP="00A95514">
            <w:pPr>
              <w:pStyle w:val="TabellSlutsumma"/>
              <w:jc w:val="left"/>
              <w:rPr>
                <w:b w:val="0"/>
                <w:bCs/>
              </w:rPr>
            </w:pPr>
            <w:r w:rsidRPr="00CE0AFE">
              <w:rPr>
                <w:b w:val="0"/>
                <w:bCs/>
              </w:rPr>
              <w:t>ML21</w:t>
            </w:r>
          </w:p>
        </w:tc>
        <w:tc>
          <w:tcPr>
            <w:tcW w:w="0" w:type="auto"/>
            <w:gridSpan w:val="9"/>
            <w:shd w:val="clear" w:color="auto" w:fill="auto"/>
          </w:tcPr>
          <w:p w14:paraId="2297D3B4" w14:textId="77777777" w:rsidR="00867E11" w:rsidRPr="00CE0AFE" w:rsidRDefault="00DA4BD2" w:rsidP="00A95514">
            <w:pPr>
              <w:pStyle w:val="TabellSlutsumma"/>
              <w:jc w:val="left"/>
              <w:rPr>
                <w:b w:val="0"/>
                <w:bCs/>
              </w:rPr>
            </w:pPr>
            <w:r w:rsidRPr="00CE0AFE">
              <w:rPr>
                <w:b w:val="0"/>
                <w:bCs/>
              </w:rPr>
              <w:t>"Programvara".</w:t>
            </w:r>
          </w:p>
        </w:tc>
      </w:tr>
      <w:tr w:rsidR="00027352" w14:paraId="32CEF4F0" w14:textId="77777777">
        <w:tc>
          <w:tcPr>
            <w:tcW w:w="0" w:type="auto"/>
            <w:tcBorders>
              <w:bottom w:val="single" w:sz="8" w:space="0" w:color="auto"/>
            </w:tcBorders>
            <w:shd w:val="clear" w:color="auto" w:fill="auto"/>
          </w:tcPr>
          <w:p w14:paraId="0D9EC956" w14:textId="77777777" w:rsidR="00867E11" w:rsidRPr="00CE0AFE" w:rsidRDefault="00DA4BD2" w:rsidP="00A95514">
            <w:pPr>
              <w:pStyle w:val="TabellSlutsumma"/>
              <w:jc w:val="left"/>
              <w:rPr>
                <w:b w:val="0"/>
                <w:bCs/>
              </w:rPr>
            </w:pPr>
            <w:r w:rsidRPr="00CE0AFE">
              <w:rPr>
                <w:b w:val="0"/>
                <w:bCs/>
              </w:rPr>
              <w:t>ML22</w:t>
            </w:r>
          </w:p>
        </w:tc>
        <w:tc>
          <w:tcPr>
            <w:tcW w:w="0" w:type="auto"/>
            <w:gridSpan w:val="9"/>
            <w:tcBorders>
              <w:bottom w:val="single" w:sz="8" w:space="0" w:color="auto"/>
            </w:tcBorders>
            <w:shd w:val="clear" w:color="auto" w:fill="auto"/>
          </w:tcPr>
          <w:p w14:paraId="1F9E943A" w14:textId="77777777" w:rsidR="00867E11" w:rsidRPr="00CE0AFE" w:rsidRDefault="00DA4BD2" w:rsidP="00A95514">
            <w:pPr>
              <w:pStyle w:val="TabellSlutsumma"/>
              <w:jc w:val="left"/>
              <w:rPr>
                <w:b w:val="0"/>
                <w:bCs/>
              </w:rPr>
            </w:pPr>
            <w:r w:rsidRPr="00CE0AFE">
              <w:rPr>
                <w:b w:val="0"/>
                <w:bCs/>
              </w:rPr>
              <w:t>"Teknologi".</w:t>
            </w:r>
          </w:p>
        </w:tc>
      </w:tr>
    </w:tbl>
    <w:p w14:paraId="26B38A75" w14:textId="7893B305" w:rsidR="004D3ACD" w:rsidRDefault="00DA4BD2" w:rsidP="004D3ACD">
      <w:pPr>
        <w:pStyle w:val="Rubrik2utannumrering"/>
      </w:pPr>
      <w:r>
        <w:t>Tillverkning och tillhandahållande</w:t>
      </w:r>
    </w:p>
    <w:p w14:paraId="20225610" w14:textId="73D5AEE0" w:rsidR="004D3ACD" w:rsidRPr="004D3ACD" w:rsidRDefault="00DA4BD2" w:rsidP="004D3ACD">
      <w:pPr>
        <w:pStyle w:val="Brdtext"/>
      </w:pPr>
      <w:r w:rsidRPr="004D3ACD">
        <w:t>För tillverkning av krigsmateriel i Sverige krävs ett grundläggande tillverkningstillstånd. Med tillverkning avses framställning av krigs</w:t>
      </w:r>
      <w:r w:rsidR="00D128DA">
        <w:softHyphen/>
      </w:r>
      <w:r w:rsidRPr="004D3ACD">
        <w:t>materiel eller delar därav som utgör krigsmateriel. Tillståndskravet gäller även om den som tillverkar krigsmaterielen uteslutande är under</w:t>
      </w:r>
      <w:r w:rsidR="00D128DA">
        <w:softHyphen/>
      </w:r>
      <w:r w:rsidRPr="004D3ACD">
        <w:t xml:space="preserve">leverantör till någon som innehar tillstånd att tillverka krigsmateriel. </w:t>
      </w:r>
    </w:p>
    <w:p w14:paraId="6C8F5A1D" w14:textId="2B5A8A91" w:rsidR="004D3ACD" w:rsidRPr="004D3ACD" w:rsidRDefault="00DA4BD2" w:rsidP="004D3ACD">
      <w:pPr>
        <w:pStyle w:val="Brdtextmedindrag"/>
      </w:pPr>
      <w:r w:rsidRPr="004D3ACD">
        <w:t xml:space="preserve"> För tillhandahållande av krigsmateriel, uppfinningar rörande krigsmateriel och metoder för framställning av krigsmateriel inom och utom Sverige krävs tillstånd. Detsamma gäller verksamhet som avser tillhandahållande av tekniskt bistånd till någon i utlandet. Med tillhandahållande avses försäljning, upplåtelse, utbjudande mot vederlag, lån, gåva och förmedling. Tillståndskravet gäller svenska företag, den som är bosatt eller stadigvarande vistas i Sverige och svenska myndigheter. Handel med handeldvapen eller delar till sådana vapen är undantaget krav på tillhandahållandetillstånd. Tillstånd för sådan handel regleras genom bestämmelser i vapenlagen</w:t>
      </w:r>
      <w:r w:rsidR="0087195B">
        <w:t xml:space="preserve"> (1996:67)</w:t>
      </w:r>
      <w:r w:rsidRPr="004D3ACD">
        <w:t xml:space="preserve">. </w:t>
      </w:r>
    </w:p>
    <w:p w14:paraId="57E981CA" w14:textId="1985B391" w:rsidR="004D3ACD" w:rsidRPr="004D3ACD" w:rsidRDefault="00DA4BD2" w:rsidP="004D3ACD">
      <w:pPr>
        <w:pStyle w:val="Brdtextmedindrag"/>
      </w:pPr>
      <w:r w:rsidRPr="004D3ACD">
        <w:t xml:space="preserve">De företag, myndigheter och privatpersoner som innehar tillstånd att tillverka eller tillhandahålla krigsmateriel står under ISP:s tillsyn och ska på begäran lämna de upplysningar och handlingar som behövs för tillsynskontrollen samt lämna ISP tillträde till lokaler där verksamheten bedrivs. Tillståndsinnehavare är även skyldiga att lämna redovisningar i olika hänseenden till ISP. </w:t>
      </w:r>
    </w:p>
    <w:p w14:paraId="34250477" w14:textId="77777777" w:rsidR="004D3ACD" w:rsidRPr="004D3ACD" w:rsidRDefault="00DA4BD2" w:rsidP="004D3ACD">
      <w:pPr>
        <w:pStyle w:val="Rubrik3utannumrering"/>
      </w:pPr>
      <w:r w:rsidRPr="004D3ACD">
        <w:t xml:space="preserve">Svensk försvarsindustri </w:t>
      </w:r>
    </w:p>
    <w:p w14:paraId="42DD2A9A" w14:textId="072583D6" w:rsidR="004D3ACD" w:rsidRPr="004D3ACD" w:rsidRDefault="00DA4BD2" w:rsidP="004D3ACD">
      <w:pPr>
        <w:pStyle w:val="Brdtext"/>
      </w:pPr>
      <w:r w:rsidRPr="004D3ACD">
        <w:t>Under 2021 innehade 331 svenska företag, myndigheter och privat</w:t>
      </w:r>
      <w:r w:rsidR="0047403E">
        <w:softHyphen/>
      </w:r>
      <w:r w:rsidRPr="004D3ACD">
        <w:t xml:space="preserve">personer tillverknings- eller tillhandahållandetillstånd. Sedan den nya lagstiftningen trädde ikraft 2018 har antalet tillståndsinnehavare ökat med knappt 80 procent. Ökningen avser främst underleverantörer till systemtillverkare av krigsmateriel. </w:t>
      </w:r>
    </w:p>
    <w:p w14:paraId="5547CB83" w14:textId="465A5D9B" w:rsidR="004D3ACD" w:rsidRPr="004D3ACD" w:rsidRDefault="00DA4BD2" w:rsidP="004D3ACD">
      <w:pPr>
        <w:pStyle w:val="Brdtextmedindrag"/>
      </w:pPr>
      <w:r w:rsidRPr="004D3ACD">
        <w:t xml:space="preserve">Bland tillståndsinnehavarna exporterade 69 krigsmateriel eller tekniskt bistånd medan 145 enbart levererade krigsmateriel inom landet. </w:t>
      </w:r>
      <w:r w:rsidR="00781207">
        <w:t xml:space="preserve">Av de 331 tillståndsinnehavarna redovisade </w:t>
      </w:r>
      <w:r w:rsidRPr="004D3ACD">
        <w:t>117 ingen försäljning av krigs</w:t>
      </w:r>
      <w:r w:rsidR="00574261">
        <w:softHyphen/>
      </w:r>
      <w:r w:rsidRPr="004D3ACD">
        <w:t>materiel. I tabell 2 redovisas det totala värdet av krigsmateriel</w:t>
      </w:r>
      <w:r w:rsidR="00574261">
        <w:softHyphen/>
      </w:r>
      <w:r w:rsidRPr="004D3ACD">
        <w:t>försäljningen inom och utom landet under de senaste fem åren. Av tabellen framgår att försäljningen har ökat varje år sedan 2017 och att försäljningen 2021 ökade med knappt 16 procent jämfört med året innan.</w:t>
      </w:r>
    </w:p>
    <w:p w14:paraId="3F74C753" w14:textId="6622AF18" w:rsidR="008A52E8" w:rsidRDefault="00DA4BD2" w:rsidP="003D6F49">
      <w:pPr>
        <w:pStyle w:val="TabellRubrik"/>
      </w:pPr>
      <w:r>
        <w:t xml:space="preserve">Tabell </w:t>
      </w:r>
      <w:fldSimple w:instr=" SEQ Tabell \* Arabic \s 1  \* MERGEFORMAT ">
        <w:r w:rsidR="00262BF4">
          <w:rPr>
            <w:noProof/>
          </w:rPr>
          <w:t>2</w:t>
        </w:r>
      </w:fldSimple>
      <w:r>
        <w:tab/>
      </w:r>
      <w:r w:rsidRPr="008A52E8">
        <w:t>Totalt värde av fakturerad och levererad krigsmateriel inom och utom landet 2017–2021 (mnkr)</w:t>
      </w:r>
    </w:p>
    <w:p w14:paraId="7E0F8674" w14:textId="0C65C612" w:rsidR="008A52E8" w:rsidRDefault="00871CEB" w:rsidP="003D6F49">
      <w:pPr>
        <w:pStyle w:val="TabellUnderrubrik"/>
      </w:pPr>
    </w:p>
    <w:tbl>
      <w:tblPr>
        <w:tblW w:w="5000" w:type="pct"/>
        <w:tblCellMar>
          <w:left w:w="0" w:type="dxa"/>
        </w:tblCellMar>
        <w:tblLook w:val="06A0" w:firstRow="1" w:lastRow="0" w:firstColumn="1" w:lastColumn="0" w:noHBand="1" w:noVBand="1"/>
      </w:tblPr>
      <w:tblGrid>
        <w:gridCol w:w="966"/>
        <w:gridCol w:w="955"/>
        <w:gridCol w:w="976"/>
        <w:gridCol w:w="967"/>
        <w:gridCol w:w="960"/>
        <w:gridCol w:w="959"/>
      </w:tblGrid>
      <w:tr w:rsidR="00027352" w14:paraId="48976A04" w14:textId="77777777">
        <w:trPr>
          <w:tblHeader/>
        </w:trPr>
        <w:tc>
          <w:tcPr>
            <w:tcW w:w="835" w:type="pct"/>
            <w:tcBorders>
              <w:top w:val="single" w:sz="8" w:space="0" w:color="auto"/>
              <w:left w:val="nil"/>
              <w:bottom w:val="single" w:sz="8" w:space="0" w:color="auto"/>
              <w:right w:val="nil"/>
            </w:tcBorders>
            <w:vAlign w:val="bottom"/>
          </w:tcPr>
          <w:p w14:paraId="34A5FF09" w14:textId="25D8A52F" w:rsidR="00DE3181" w:rsidRPr="008A52E8" w:rsidRDefault="00DA4BD2" w:rsidP="008A52E8">
            <w:pPr>
              <w:pStyle w:val="TabellHuvud"/>
              <w:jc w:val="center"/>
            </w:pPr>
            <w:r w:rsidRPr="008A52E8">
              <w:t>Ärendetyp</w:t>
            </w:r>
          </w:p>
        </w:tc>
        <w:tc>
          <w:tcPr>
            <w:tcW w:w="826" w:type="pct"/>
            <w:tcBorders>
              <w:top w:val="single" w:sz="8" w:space="0" w:color="auto"/>
              <w:left w:val="nil"/>
              <w:bottom w:val="single" w:sz="8" w:space="0" w:color="auto"/>
              <w:right w:val="nil"/>
            </w:tcBorders>
            <w:vAlign w:val="bottom"/>
          </w:tcPr>
          <w:p w14:paraId="5F35CF83" w14:textId="0345C5BC" w:rsidR="00DE3181" w:rsidRPr="008A52E8" w:rsidRDefault="00DA4BD2" w:rsidP="008A52E8">
            <w:pPr>
              <w:pStyle w:val="TabellHuvud"/>
            </w:pPr>
            <w:r w:rsidRPr="008A52E8">
              <w:t>2017</w:t>
            </w:r>
          </w:p>
        </w:tc>
        <w:tc>
          <w:tcPr>
            <w:tcW w:w="844" w:type="pct"/>
            <w:tcBorders>
              <w:top w:val="single" w:sz="8" w:space="0" w:color="auto"/>
              <w:left w:val="nil"/>
              <w:bottom w:val="single" w:sz="8" w:space="0" w:color="auto"/>
              <w:right w:val="nil"/>
            </w:tcBorders>
            <w:vAlign w:val="bottom"/>
          </w:tcPr>
          <w:p w14:paraId="2E66CD3A" w14:textId="26BF5F9E" w:rsidR="00DE3181" w:rsidRPr="008A52E8" w:rsidRDefault="00DA4BD2" w:rsidP="008A52E8">
            <w:pPr>
              <w:pStyle w:val="TabellHuvud"/>
            </w:pPr>
            <w:r w:rsidRPr="008A52E8">
              <w:t>2018</w:t>
            </w:r>
          </w:p>
        </w:tc>
        <w:tc>
          <w:tcPr>
            <w:tcW w:w="836" w:type="pct"/>
            <w:tcBorders>
              <w:top w:val="single" w:sz="8" w:space="0" w:color="auto"/>
              <w:left w:val="nil"/>
              <w:bottom w:val="single" w:sz="8" w:space="0" w:color="auto"/>
              <w:right w:val="nil"/>
            </w:tcBorders>
            <w:vAlign w:val="bottom"/>
          </w:tcPr>
          <w:p w14:paraId="38DBEE7B" w14:textId="16C3EB39" w:rsidR="00DE3181" w:rsidRPr="008A52E8" w:rsidRDefault="00DA4BD2" w:rsidP="008A52E8">
            <w:pPr>
              <w:pStyle w:val="TabellHuvud"/>
            </w:pPr>
            <w:r w:rsidRPr="008A52E8">
              <w:t>2019</w:t>
            </w:r>
          </w:p>
        </w:tc>
        <w:tc>
          <w:tcPr>
            <w:tcW w:w="830" w:type="pct"/>
            <w:tcBorders>
              <w:top w:val="single" w:sz="8" w:space="0" w:color="auto"/>
              <w:left w:val="nil"/>
              <w:bottom w:val="single" w:sz="8" w:space="0" w:color="auto"/>
              <w:right w:val="nil"/>
            </w:tcBorders>
            <w:vAlign w:val="bottom"/>
          </w:tcPr>
          <w:p w14:paraId="6858B84D" w14:textId="7523A45F" w:rsidR="00DE3181" w:rsidRPr="008A52E8" w:rsidRDefault="00DA4BD2" w:rsidP="008A52E8">
            <w:pPr>
              <w:pStyle w:val="TabellHuvud"/>
            </w:pPr>
            <w:r w:rsidRPr="008A52E8">
              <w:t>2020</w:t>
            </w:r>
          </w:p>
        </w:tc>
        <w:tc>
          <w:tcPr>
            <w:tcW w:w="830" w:type="pct"/>
            <w:tcBorders>
              <w:top w:val="single" w:sz="8" w:space="0" w:color="auto"/>
              <w:left w:val="nil"/>
              <w:bottom w:val="single" w:sz="8" w:space="0" w:color="auto"/>
              <w:right w:val="nil"/>
            </w:tcBorders>
            <w:vAlign w:val="bottom"/>
          </w:tcPr>
          <w:p w14:paraId="2EA35716" w14:textId="7365D954" w:rsidR="00DE3181" w:rsidRPr="008A52E8" w:rsidRDefault="00DA4BD2" w:rsidP="008A52E8">
            <w:pPr>
              <w:pStyle w:val="TabellHuvud"/>
            </w:pPr>
            <w:r w:rsidRPr="008A52E8">
              <w:t>2021</w:t>
            </w:r>
          </w:p>
        </w:tc>
      </w:tr>
      <w:tr w:rsidR="00027352" w14:paraId="73CAE93A" w14:textId="77777777">
        <w:tc>
          <w:tcPr>
            <w:tcW w:w="835" w:type="pct"/>
            <w:tcBorders>
              <w:top w:val="single" w:sz="6" w:space="0" w:color="auto"/>
            </w:tcBorders>
            <w:shd w:val="clear" w:color="auto" w:fill="auto"/>
          </w:tcPr>
          <w:p w14:paraId="2EEE2EC9" w14:textId="05580B39" w:rsidR="00DE3181" w:rsidRPr="008A52E8" w:rsidRDefault="00DA4BD2" w:rsidP="008A52E8">
            <w:pPr>
              <w:pStyle w:val="TabellRader"/>
            </w:pPr>
            <w:r w:rsidRPr="008A52E8">
              <w:t>Totalt värde</w:t>
            </w:r>
          </w:p>
        </w:tc>
        <w:tc>
          <w:tcPr>
            <w:tcW w:w="826" w:type="pct"/>
            <w:tcBorders>
              <w:top w:val="single" w:sz="6" w:space="0" w:color="auto"/>
            </w:tcBorders>
            <w:shd w:val="clear" w:color="auto" w:fill="auto"/>
          </w:tcPr>
          <w:p w14:paraId="02859DC7" w14:textId="1DB33F0F" w:rsidR="00DE3181" w:rsidRPr="008A52E8" w:rsidRDefault="00DA4BD2" w:rsidP="008A52E8">
            <w:pPr>
              <w:pStyle w:val="TabellRader"/>
            </w:pPr>
            <w:r w:rsidRPr="008A52E8">
              <w:t>21 304</w:t>
            </w:r>
          </w:p>
        </w:tc>
        <w:tc>
          <w:tcPr>
            <w:tcW w:w="844" w:type="pct"/>
            <w:tcBorders>
              <w:top w:val="single" w:sz="6" w:space="0" w:color="auto"/>
            </w:tcBorders>
            <w:shd w:val="clear" w:color="auto" w:fill="auto"/>
          </w:tcPr>
          <w:p w14:paraId="5B029D14" w14:textId="0086E284" w:rsidR="00DE3181" w:rsidRPr="008A52E8" w:rsidRDefault="00DA4BD2" w:rsidP="008A52E8">
            <w:pPr>
              <w:pStyle w:val="TabellRader"/>
            </w:pPr>
            <w:r w:rsidRPr="008A52E8">
              <w:t>23 315</w:t>
            </w:r>
          </w:p>
        </w:tc>
        <w:tc>
          <w:tcPr>
            <w:tcW w:w="836" w:type="pct"/>
            <w:tcBorders>
              <w:top w:val="single" w:sz="6" w:space="0" w:color="auto"/>
            </w:tcBorders>
            <w:shd w:val="clear" w:color="auto" w:fill="auto"/>
          </w:tcPr>
          <w:p w14:paraId="0E50F48B" w14:textId="51ACA10B" w:rsidR="00DE3181" w:rsidRPr="008A52E8" w:rsidRDefault="00DA4BD2" w:rsidP="008A52E8">
            <w:pPr>
              <w:pStyle w:val="TabellRader"/>
            </w:pPr>
            <w:r w:rsidRPr="008A52E8">
              <w:t>30 408</w:t>
            </w:r>
          </w:p>
        </w:tc>
        <w:tc>
          <w:tcPr>
            <w:tcW w:w="830" w:type="pct"/>
            <w:tcBorders>
              <w:top w:val="single" w:sz="6" w:space="0" w:color="auto"/>
            </w:tcBorders>
            <w:shd w:val="clear" w:color="auto" w:fill="auto"/>
          </w:tcPr>
          <w:p w14:paraId="52C22EAB" w14:textId="66AAFA96" w:rsidR="00DE3181" w:rsidRPr="008A52E8" w:rsidRDefault="00DA4BD2" w:rsidP="008A52E8">
            <w:pPr>
              <w:pStyle w:val="TabellRader"/>
            </w:pPr>
            <w:r w:rsidRPr="008A52E8">
              <w:t>30 531</w:t>
            </w:r>
          </w:p>
        </w:tc>
        <w:tc>
          <w:tcPr>
            <w:tcW w:w="830" w:type="pct"/>
            <w:tcBorders>
              <w:top w:val="single" w:sz="6" w:space="0" w:color="auto"/>
            </w:tcBorders>
            <w:shd w:val="clear" w:color="auto" w:fill="auto"/>
          </w:tcPr>
          <w:p w14:paraId="7E853C78" w14:textId="766D0872" w:rsidR="00DE3181" w:rsidRPr="008A52E8" w:rsidRDefault="00DA4BD2" w:rsidP="008A52E8">
            <w:pPr>
              <w:pStyle w:val="TabellRader"/>
            </w:pPr>
            <w:r w:rsidRPr="008A52E8">
              <w:t>35 346</w:t>
            </w:r>
          </w:p>
        </w:tc>
      </w:tr>
    </w:tbl>
    <w:p w14:paraId="679B8F03" w14:textId="77777777" w:rsidR="008A52E8" w:rsidRDefault="00871CEB" w:rsidP="003F4295">
      <w:pPr>
        <w:pStyle w:val="Brdtext"/>
      </w:pPr>
    </w:p>
    <w:p w14:paraId="29BDEF48" w14:textId="71CFAB6F" w:rsidR="00DB62B9" w:rsidRDefault="00DA4BD2" w:rsidP="00310B27">
      <w:pPr>
        <w:pStyle w:val="Brdtext"/>
      </w:pPr>
      <w:r w:rsidRPr="00310B27">
        <w:t>Trots det stora antalet tillverkande och tillhandahållande företag står en handfull av dessa för merparten av försäljningen. I tabell 3 redovisas de femton största aktörerna sett till försäljning av krigsmateriel inom och utom landet. Notera att värdet för företaget Saab AB från och med 2021 redovisas på aggregerad nivå och inte som tidigare per affärsområde.</w:t>
      </w:r>
    </w:p>
    <w:p w14:paraId="69F98A1C" w14:textId="7FEFF500" w:rsidR="0053073D" w:rsidRDefault="00DA4BD2" w:rsidP="003D6F49">
      <w:pPr>
        <w:pStyle w:val="TabellRubrik"/>
      </w:pPr>
      <w:r>
        <w:t xml:space="preserve">Tabell </w:t>
      </w:r>
      <w:fldSimple w:instr=" SEQ Tabell \* Arabic \s 1  \* MERGEFORMAT ">
        <w:r w:rsidR="00262BF4">
          <w:rPr>
            <w:noProof/>
          </w:rPr>
          <w:t>3</w:t>
        </w:r>
      </w:fldSimple>
      <w:r>
        <w:tab/>
      </w:r>
      <w:r w:rsidRPr="00E35D4C">
        <w:t>De största försvarsföretagen och myndigheterna sett till fakturerad krigsmateriel inom och utom landet 202</w:t>
      </w:r>
      <w:r w:rsidR="00422645">
        <w:t>1</w:t>
      </w:r>
      <w:r w:rsidRPr="00E35D4C">
        <w:t xml:space="preserve"> (kr)</w:t>
      </w:r>
    </w:p>
    <w:p w14:paraId="25343235" w14:textId="6F7F5918" w:rsidR="0053073D" w:rsidRDefault="00871CEB" w:rsidP="003D6F49">
      <w:pPr>
        <w:pStyle w:val="TabellUnderrubrik"/>
      </w:pPr>
    </w:p>
    <w:tbl>
      <w:tblPr>
        <w:tblW w:w="5000" w:type="pct"/>
        <w:tblCellMar>
          <w:left w:w="0" w:type="dxa"/>
        </w:tblCellMar>
        <w:tblLook w:val="06A0" w:firstRow="1" w:lastRow="0" w:firstColumn="1" w:lastColumn="0" w:noHBand="1" w:noVBand="1"/>
      </w:tblPr>
      <w:tblGrid>
        <w:gridCol w:w="2127"/>
        <w:gridCol w:w="1275"/>
        <w:gridCol w:w="2381"/>
      </w:tblGrid>
      <w:tr w:rsidR="00027352" w14:paraId="4A6244BD" w14:textId="77777777" w:rsidTr="00555FDA">
        <w:trPr>
          <w:tblHeader/>
        </w:trPr>
        <w:tc>
          <w:tcPr>
            <w:tcW w:w="1839" w:type="pct"/>
            <w:tcBorders>
              <w:top w:val="single" w:sz="8" w:space="0" w:color="auto"/>
              <w:bottom w:val="single" w:sz="6" w:space="0" w:color="auto"/>
            </w:tcBorders>
            <w:shd w:val="clear" w:color="auto" w:fill="auto"/>
          </w:tcPr>
          <w:p w14:paraId="44FB278D" w14:textId="77777777" w:rsidR="00E35D4C" w:rsidRDefault="00DA4BD2" w:rsidP="00A95514">
            <w:pPr>
              <w:pStyle w:val="TabellHuvud"/>
              <w:jc w:val="left"/>
            </w:pPr>
            <w:r w:rsidRPr="000A67FD">
              <w:t>Företag</w:t>
            </w:r>
          </w:p>
        </w:tc>
        <w:tc>
          <w:tcPr>
            <w:tcW w:w="1102" w:type="pct"/>
            <w:tcBorders>
              <w:top w:val="single" w:sz="8" w:space="0" w:color="auto"/>
              <w:bottom w:val="single" w:sz="6" w:space="0" w:color="auto"/>
            </w:tcBorders>
            <w:shd w:val="clear" w:color="auto" w:fill="auto"/>
          </w:tcPr>
          <w:p w14:paraId="72292516" w14:textId="5ED7D94F" w:rsidR="00E35D4C" w:rsidRDefault="00DA4BD2" w:rsidP="00555FDA">
            <w:pPr>
              <w:pStyle w:val="TabellHuvud"/>
            </w:pPr>
            <w:r w:rsidRPr="000A67FD">
              <w:t>Värde</w:t>
            </w:r>
          </w:p>
        </w:tc>
        <w:tc>
          <w:tcPr>
            <w:tcW w:w="2059" w:type="pct"/>
            <w:tcBorders>
              <w:top w:val="single" w:sz="8" w:space="0" w:color="auto"/>
              <w:bottom w:val="single" w:sz="6" w:space="0" w:color="auto"/>
            </w:tcBorders>
            <w:shd w:val="clear" w:color="auto" w:fill="auto"/>
          </w:tcPr>
          <w:p w14:paraId="2F80A72B" w14:textId="77777777" w:rsidR="00E35D4C" w:rsidRDefault="00DA4BD2" w:rsidP="008E212D">
            <w:pPr>
              <w:pStyle w:val="TabellHuvud"/>
              <w:jc w:val="both"/>
            </w:pPr>
            <w:r w:rsidRPr="000A67FD">
              <w:t>Huvudsakligt materielområde</w:t>
            </w:r>
          </w:p>
        </w:tc>
      </w:tr>
      <w:tr w:rsidR="00027352" w14:paraId="36F3EB71" w14:textId="77777777" w:rsidTr="00555FDA">
        <w:tc>
          <w:tcPr>
            <w:tcW w:w="1839" w:type="pct"/>
            <w:tcBorders>
              <w:top w:val="single" w:sz="6" w:space="0" w:color="auto"/>
            </w:tcBorders>
            <w:shd w:val="clear" w:color="auto" w:fill="auto"/>
          </w:tcPr>
          <w:p w14:paraId="2B0A4726" w14:textId="1F9137C0" w:rsidR="00E35D4C" w:rsidRDefault="00DA4BD2" w:rsidP="00A95514">
            <w:pPr>
              <w:pStyle w:val="TabellRader"/>
              <w:jc w:val="left"/>
            </w:pPr>
            <w:r w:rsidRPr="00C07619">
              <w:t>Saab AB</w:t>
            </w:r>
          </w:p>
        </w:tc>
        <w:tc>
          <w:tcPr>
            <w:tcW w:w="1102" w:type="pct"/>
            <w:tcBorders>
              <w:top w:val="single" w:sz="6" w:space="0" w:color="auto"/>
            </w:tcBorders>
            <w:shd w:val="clear" w:color="auto" w:fill="auto"/>
          </w:tcPr>
          <w:p w14:paraId="44584BDB" w14:textId="5C9FAEE5" w:rsidR="00E35D4C" w:rsidRDefault="00072A2E" w:rsidP="008E212D">
            <w:pPr>
              <w:pStyle w:val="TabellRader"/>
            </w:pPr>
            <w:r w:rsidRPr="00072A2E">
              <w:t>19 422 723 992</w:t>
            </w:r>
          </w:p>
        </w:tc>
        <w:tc>
          <w:tcPr>
            <w:tcW w:w="2059" w:type="pct"/>
            <w:tcBorders>
              <w:top w:val="single" w:sz="6" w:space="0" w:color="auto"/>
            </w:tcBorders>
            <w:shd w:val="clear" w:color="auto" w:fill="auto"/>
          </w:tcPr>
          <w:p w14:paraId="0A62DC3D" w14:textId="5247CC20" w:rsidR="00E35D4C" w:rsidRDefault="00DA4BD2" w:rsidP="008E212D">
            <w:pPr>
              <w:pStyle w:val="TabellRader"/>
              <w:jc w:val="both"/>
            </w:pPr>
            <w:r w:rsidRPr="00C07619">
              <w:t>Stridsflygplan</w:t>
            </w:r>
            <w:r w:rsidR="00072A2E" w:rsidRPr="00072A2E">
              <w:t>, radar m.m</w:t>
            </w:r>
            <w:r w:rsidR="00072A2E">
              <w:t>.</w:t>
            </w:r>
          </w:p>
        </w:tc>
      </w:tr>
      <w:tr w:rsidR="00027352" w14:paraId="469C0D4A" w14:textId="77777777" w:rsidTr="00555FDA">
        <w:tc>
          <w:tcPr>
            <w:tcW w:w="1839" w:type="pct"/>
            <w:shd w:val="clear" w:color="auto" w:fill="auto"/>
          </w:tcPr>
          <w:p w14:paraId="7AA9B79F" w14:textId="569D5690" w:rsidR="00E35D4C" w:rsidRDefault="00072A2E" w:rsidP="00A95514">
            <w:pPr>
              <w:pStyle w:val="TabellRader"/>
              <w:jc w:val="left"/>
            </w:pPr>
            <w:r w:rsidRPr="00072A2E">
              <w:t>Saab Dynamics AB</w:t>
            </w:r>
          </w:p>
        </w:tc>
        <w:tc>
          <w:tcPr>
            <w:tcW w:w="1102" w:type="pct"/>
            <w:shd w:val="clear" w:color="auto" w:fill="auto"/>
          </w:tcPr>
          <w:p w14:paraId="5BF64945" w14:textId="69600AA1" w:rsidR="00E35D4C" w:rsidRDefault="00072A2E" w:rsidP="008E212D">
            <w:pPr>
              <w:pStyle w:val="TabellRader"/>
            </w:pPr>
            <w:r w:rsidRPr="00072A2E">
              <w:t>3 559 127 780</w:t>
            </w:r>
          </w:p>
        </w:tc>
        <w:tc>
          <w:tcPr>
            <w:tcW w:w="2059" w:type="pct"/>
            <w:shd w:val="clear" w:color="auto" w:fill="auto"/>
          </w:tcPr>
          <w:p w14:paraId="1265B54F" w14:textId="6E79DA9F" w:rsidR="00E35D4C" w:rsidRDefault="00072A2E" w:rsidP="008E212D">
            <w:pPr>
              <w:pStyle w:val="TabellRader"/>
              <w:jc w:val="both"/>
            </w:pPr>
            <w:r w:rsidRPr="00072A2E">
              <w:t>Missil- och markstridssystem</w:t>
            </w:r>
          </w:p>
        </w:tc>
      </w:tr>
      <w:tr w:rsidR="00027352" w14:paraId="6BB6B569" w14:textId="77777777" w:rsidTr="00555FDA">
        <w:tc>
          <w:tcPr>
            <w:tcW w:w="1839" w:type="pct"/>
            <w:shd w:val="clear" w:color="auto" w:fill="auto"/>
          </w:tcPr>
          <w:p w14:paraId="2CE158E8" w14:textId="42E4CE45" w:rsidR="00E35D4C" w:rsidRDefault="00DA4BD2" w:rsidP="00A95514">
            <w:pPr>
              <w:pStyle w:val="TabellRader"/>
              <w:jc w:val="left"/>
            </w:pPr>
            <w:r w:rsidRPr="00C07619">
              <w:t xml:space="preserve">Saab </w:t>
            </w:r>
            <w:r w:rsidR="00072A2E" w:rsidRPr="00072A2E">
              <w:t>Kockums</w:t>
            </w:r>
            <w:r w:rsidRPr="00C07619">
              <w:t xml:space="preserve"> AB</w:t>
            </w:r>
          </w:p>
        </w:tc>
        <w:tc>
          <w:tcPr>
            <w:tcW w:w="1102" w:type="pct"/>
            <w:shd w:val="clear" w:color="auto" w:fill="auto"/>
          </w:tcPr>
          <w:p w14:paraId="5C1C8782" w14:textId="31F032E4" w:rsidR="00E35D4C" w:rsidRDefault="00072A2E" w:rsidP="008E212D">
            <w:pPr>
              <w:pStyle w:val="TabellRader"/>
            </w:pPr>
            <w:r w:rsidRPr="00072A2E">
              <w:t>2 292 782 181</w:t>
            </w:r>
          </w:p>
        </w:tc>
        <w:tc>
          <w:tcPr>
            <w:tcW w:w="2059" w:type="pct"/>
            <w:shd w:val="clear" w:color="auto" w:fill="auto"/>
          </w:tcPr>
          <w:p w14:paraId="4D876E27" w14:textId="15CF7571" w:rsidR="00E35D4C" w:rsidRDefault="00072A2E" w:rsidP="008E212D">
            <w:pPr>
              <w:pStyle w:val="TabellRader"/>
              <w:jc w:val="both"/>
            </w:pPr>
            <w:r w:rsidRPr="00072A2E">
              <w:t>Yt- och undervattensfartyg</w:t>
            </w:r>
          </w:p>
        </w:tc>
      </w:tr>
      <w:tr w:rsidR="00027352" w14:paraId="5B5A5BB4" w14:textId="77777777" w:rsidTr="00555FDA">
        <w:tc>
          <w:tcPr>
            <w:tcW w:w="1839" w:type="pct"/>
            <w:shd w:val="clear" w:color="auto" w:fill="auto"/>
          </w:tcPr>
          <w:p w14:paraId="24704AAB" w14:textId="50E954A5" w:rsidR="00E35D4C" w:rsidRDefault="00072A2E" w:rsidP="00A95514">
            <w:pPr>
              <w:pStyle w:val="TabellRader"/>
              <w:jc w:val="left"/>
            </w:pPr>
            <w:r w:rsidRPr="00072A2E">
              <w:t>Försvarets materielverk</w:t>
            </w:r>
            <w:r w:rsidR="008E212D">
              <w:t>, FMV</w:t>
            </w:r>
          </w:p>
        </w:tc>
        <w:tc>
          <w:tcPr>
            <w:tcW w:w="1102" w:type="pct"/>
            <w:shd w:val="clear" w:color="auto" w:fill="auto"/>
          </w:tcPr>
          <w:p w14:paraId="02ED4A0E" w14:textId="5267C767" w:rsidR="00E35D4C" w:rsidRDefault="00072A2E" w:rsidP="008E212D">
            <w:pPr>
              <w:pStyle w:val="TabellRader"/>
            </w:pPr>
            <w:r w:rsidRPr="00072A2E">
              <w:t>1 676 710 935</w:t>
            </w:r>
          </w:p>
        </w:tc>
        <w:tc>
          <w:tcPr>
            <w:tcW w:w="2059" w:type="pct"/>
            <w:shd w:val="clear" w:color="auto" w:fill="auto"/>
          </w:tcPr>
          <w:p w14:paraId="643EBCF2" w14:textId="4ABC24DD" w:rsidR="00E35D4C" w:rsidRDefault="00072A2E" w:rsidP="00A95514">
            <w:pPr>
              <w:pStyle w:val="TabellRader"/>
              <w:jc w:val="left"/>
            </w:pPr>
            <w:r w:rsidRPr="00072A2E">
              <w:t>Leasing av stridsflygplan</w:t>
            </w:r>
          </w:p>
        </w:tc>
      </w:tr>
      <w:tr w:rsidR="00027352" w14:paraId="347CEB39" w14:textId="77777777" w:rsidTr="00555FDA">
        <w:tc>
          <w:tcPr>
            <w:tcW w:w="1839" w:type="pct"/>
            <w:shd w:val="clear" w:color="auto" w:fill="auto"/>
          </w:tcPr>
          <w:p w14:paraId="142B6DF3" w14:textId="38868F11" w:rsidR="00E35D4C" w:rsidRDefault="00DA4BD2" w:rsidP="00A95514">
            <w:pPr>
              <w:pStyle w:val="TabellRader"/>
              <w:jc w:val="left"/>
            </w:pPr>
            <w:r w:rsidRPr="00C07619">
              <w:t>BAE Systems Hägglunds AB</w:t>
            </w:r>
          </w:p>
        </w:tc>
        <w:tc>
          <w:tcPr>
            <w:tcW w:w="1102" w:type="pct"/>
            <w:shd w:val="clear" w:color="auto" w:fill="auto"/>
          </w:tcPr>
          <w:p w14:paraId="6125C3A4" w14:textId="68E24A21" w:rsidR="00E35D4C" w:rsidRDefault="00072A2E" w:rsidP="008E212D">
            <w:pPr>
              <w:pStyle w:val="TabellRader"/>
            </w:pPr>
            <w:r w:rsidRPr="00072A2E">
              <w:t>1 576 061 490</w:t>
            </w:r>
          </w:p>
        </w:tc>
        <w:tc>
          <w:tcPr>
            <w:tcW w:w="2059" w:type="pct"/>
            <w:shd w:val="clear" w:color="auto" w:fill="auto"/>
          </w:tcPr>
          <w:p w14:paraId="00CF458C" w14:textId="01A1D595" w:rsidR="00E35D4C" w:rsidRDefault="00DA4BD2" w:rsidP="00A95514">
            <w:pPr>
              <w:pStyle w:val="TabellRader"/>
              <w:jc w:val="left"/>
            </w:pPr>
            <w:r w:rsidRPr="00C07619">
              <w:t>Bepansrade fordon</w:t>
            </w:r>
          </w:p>
        </w:tc>
      </w:tr>
      <w:tr w:rsidR="00027352" w14:paraId="3758B396" w14:textId="77777777" w:rsidTr="00555FDA">
        <w:tc>
          <w:tcPr>
            <w:tcW w:w="1839" w:type="pct"/>
            <w:shd w:val="clear" w:color="auto" w:fill="auto"/>
          </w:tcPr>
          <w:p w14:paraId="17097840" w14:textId="3E64682E" w:rsidR="00E35D4C" w:rsidRDefault="00072A2E" w:rsidP="00A95514">
            <w:pPr>
              <w:pStyle w:val="TabellRader"/>
              <w:jc w:val="left"/>
            </w:pPr>
            <w:r w:rsidRPr="00072A2E">
              <w:t>BAE Systems Bofors AB</w:t>
            </w:r>
          </w:p>
        </w:tc>
        <w:tc>
          <w:tcPr>
            <w:tcW w:w="1102" w:type="pct"/>
            <w:shd w:val="clear" w:color="auto" w:fill="auto"/>
          </w:tcPr>
          <w:p w14:paraId="6156E83B" w14:textId="3C984F21" w:rsidR="00E35D4C" w:rsidRDefault="00072A2E" w:rsidP="008E212D">
            <w:pPr>
              <w:pStyle w:val="TabellRader"/>
            </w:pPr>
            <w:r w:rsidRPr="00072A2E">
              <w:t>1 428 838 545</w:t>
            </w:r>
          </w:p>
        </w:tc>
        <w:tc>
          <w:tcPr>
            <w:tcW w:w="2059" w:type="pct"/>
            <w:shd w:val="clear" w:color="auto" w:fill="auto"/>
          </w:tcPr>
          <w:p w14:paraId="5E1811BC" w14:textId="28933638" w:rsidR="00E35D4C" w:rsidRDefault="00072A2E" w:rsidP="00A95514">
            <w:pPr>
              <w:pStyle w:val="TabellRader"/>
              <w:jc w:val="left"/>
            </w:pPr>
            <w:r w:rsidRPr="00072A2E">
              <w:t>Artillerisystem</w:t>
            </w:r>
          </w:p>
        </w:tc>
      </w:tr>
      <w:tr w:rsidR="00027352" w14:paraId="60EE5F13" w14:textId="77777777" w:rsidTr="00555FDA">
        <w:tc>
          <w:tcPr>
            <w:tcW w:w="1839" w:type="pct"/>
            <w:shd w:val="clear" w:color="auto" w:fill="auto"/>
          </w:tcPr>
          <w:p w14:paraId="67B69033" w14:textId="2EB6EC6D" w:rsidR="00E35D4C" w:rsidRDefault="00072A2E" w:rsidP="00A95514">
            <w:pPr>
              <w:pStyle w:val="TabellRader"/>
              <w:jc w:val="left"/>
            </w:pPr>
            <w:r w:rsidRPr="00072A2E">
              <w:t>Nammo Sweden AB</w:t>
            </w:r>
          </w:p>
        </w:tc>
        <w:tc>
          <w:tcPr>
            <w:tcW w:w="1102" w:type="pct"/>
            <w:shd w:val="clear" w:color="auto" w:fill="auto"/>
          </w:tcPr>
          <w:p w14:paraId="61C6DF39" w14:textId="7278587B" w:rsidR="00E35D4C" w:rsidRDefault="00072A2E" w:rsidP="008E212D">
            <w:pPr>
              <w:pStyle w:val="TabellRader"/>
            </w:pPr>
            <w:r w:rsidRPr="00072A2E">
              <w:t>811 367 783</w:t>
            </w:r>
          </w:p>
        </w:tc>
        <w:tc>
          <w:tcPr>
            <w:tcW w:w="2059" w:type="pct"/>
            <w:shd w:val="clear" w:color="auto" w:fill="auto"/>
          </w:tcPr>
          <w:p w14:paraId="256E80B9" w14:textId="35A76117" w:rsidR="00E35D4C" w:rsidRDefault="00DA4BD2" w:rsidP="00A95514">
            <w:pPr>
              <w:pStyle w:val="TabellRader"/>
              <w:jc w:val="left"/>
            </w:pPr>
            <w:r w:rsidRPr="00C07619">
              <w:t>A</w:t>
            </w:r>
            <w:r w:rsidR="00072A2E">
              <w:t>mmunition</w:t>
            </w:r>
          </w:p>
        </w:tc>
      </w:tr>
      <w:tr w:rsidR="00027352" w14:paraId="33C25716" w14:textId="77777777" w:rsidTr="00555FDA">
        <w:tc>
          <w:tcPr>
            <w:tcW w:w="1839" w:type="pct"/>
            <w:shd w:val="clear" w:color="auto" w:fill="auto"/>
          </w:tcPr>
          <w:p w14:paraId="75D5310E" w14:textId="46F2043E" w:rsidR="00E35D4C" w:rsidRPr="003730A5" w:rsidRDefault="00072A2E" w:rsidP="00A95514">
            <w:pPr>
              <w:pStyle w:val="TabellRader"/>
              <w:jc w:val="left"/>
              <w:rPr>
                <w:lang w:val="en-GB"/>
              </w:rPr>
            </w:pPr>
            <w:r w:rsidRPr="00072A2E">
              <w:rPr>
                <w:lang w:val="en-GB"/>
              </w:rPr>
              <w:t>EURENCO Bofors AB</w:t>
            </w:r>
          </w:p>
        </w:tc>
        <w:tc>
          <w:tcPr>
            <w:tcW w:w="1102" w:type="pct"/>
            <w:shd w:val="clear" w:color="auto" w:fill="auto"/>
          </w:tcPr>
          <w:p w14:paraId="0EC7E578" w14:textId="4B421C86" w:rsidR="00E35D4C" w:rsidRDefault="00072A2E" w:rsidP="008E212D">
            <w:pPr>
              <w:pStyle w:val="TabellRader"/>
            </w:pPr>
            <w:r w:rsidRPr="00072A2E">
              <w:t>585 816 150</w:t>
            </w:r>
          </w:p>
        </w:tc>
        <w:tc>
          <w:tcPr>
            <w:tcW w:w="2059" w:type="pct"/>
            <w:shd w:val="clear" w:color="auto" w:fill="auto"/>
          </w:tcPr>
          <w:p w14:paraId="25BAD7FB" w14:textId="0350E72E" w:rsidR="00E35D4C" w:rsidRDefault="00072A2E" w:rsidP="00A95514">
            <w:pPr>
              <w:pStyle w:val="TabellRader"/>
              <w:jc w:val="left"/>
            </w:pPr>
            <w:r w:rsidRPr="00072A2E">
              <w:t>Krut och sprängämnen</w:t>
            </w:r>
          </w:p>
        </w:tc>
      </w:tr>
      <w:tr w:rsidR="00027352" w14:paraId="4193B225" w14:textId="77777777" w:rsidTr="00555FDA">
        <w:tc>
          <w:tcPr>
            <w:tcW w:w="1839" w:type="pct"/>
            <w:shd w:val="clear" w:color="auto" w:fill="auto"/>
          </w:tcPr>
          <w:p w14:paraId="6EB518D0" w14:textId="6E8E4C21" w:rsidR="00E35D4C" w:rsidRPr="003730A5" w:rsidRDefault="00072A2E" w:rsidP="00A95514">
            <w:pPr>
              <w:pStyle w:val="TabellSlutsumma"/>
              <w:jc w:val="left"/>
              <w:rPr>
                <w:b w:val="0"/>
                <w:bCs/>
              </w:rPr>
            </w:pPr>
            <w:r w:rsidRPr="00072A2E">
              <w:rPr>
                <w:b w:val="0"/>
                <w:bCs/>
              </w:rPr>
              <w:t>Scania CV AB</w:t>
            </w:r>
          </w:p>
        </w:tc>
        <w:tc>
          <w:tcPr>
            <w:tcW w:w="1102" w:type="pct"/>
            <w:shd w:val="clear" w:color="auto" w:fill="auto"/>
          </w:tcPr>
          <w:p w14:paraId="3485D60E" w14:textId="76D635F8" w:rsidR="00E35D4C" w:rsidRPr="003730A5" w:rsidRDefault="00072A2E" w:rsidP="008E212D">
            <w:pPr>
              <w:pStyle w:val="TabellSlutsumma"/>
              <w:rPr>
                <w:b w:val="0"/>
                <w:bCs/>
              </w:rPr>
            </w:pPr>
            <w:r w:rsidRPr="00072A2E">
              <w:rPr>
                <w:b w:val="0"/>
                <w:bCs/>
              </w:rPr>
              <w:t>537 154 816</w:t>
            </w:r>
          </w:p>
        </w:tc>
        <w:tc>
          <w:tcPr>
            <w:tcW w:w="2059" w:type="pct"/>
            <w:shd w:val="clear" w:color="auto" w:fill="auto"/>
          </w:tcPr>
          <w:p w14:paraId="0D719F8C" w14:textId="4724B9FE" w:rsidR="00E35D4C" w:rsidRPr="003730A5" w:rsidRDefault="00072A2E" w:rsidP="00A95514">
            <w:pPr>
              <w:pStyle w:val="TabellSlutsumma"/>
              <w:jc w:val="left"/>
              <w:rPr>
                <w:b w:val="0"/>
                <w:bCs/>
              </w:rPr>
            </w:pPr>
            <w:r w:rsidRPr="00072A2E">
              <w:rPr>
                <w:b w:val="0"/>
                <w:bCs/>
              </w:rPr>
              <w:t>Militära lastbilar</w:t>
            </w:r>
          </w:p>
        </w:tc>
      </w:tr>
      <w:tr w:rsidR="00027352" w14:paraId="5A261666" w14:textId="77777777" w:rsidTr="00555FDA">
        <w:tc>
          <w:tcPr>
            <w:tcW w:w="1839" w:type="pct"/>
            <w:shd w:val="clear" w:color="auto" w:fill="auto"/>
          </w:tcPr>
          <w:p w14:paraId="05BA7953" w14:textId="59AA7B64" w:rsidR="00E35D4C" w:rsidRPr="003730A5" w:rsidRDefault="00DA4BD2" w:rsidP="00A95514">
            <w:pPr>
              <w:pStyle w:val="TabellSlutsumma"/>
              <w:jc w:val="left"/>
              <w:rPr>
                <w:b w:val="0"/>
                <w:bCs/>
              </w:rPr>
            </w:pPr>
            <w:r w:rsidRPr="003730A5">
              <w:rPr>
                <w:b w:val="0"/>
                <w:bCs/>
              </w:rPr>
              <w:t>H-B Utveckling</w:t>
            </w:r>
          </w:p>
        </w:tc>
        <w:tc>
          <w:tcPr>
            <w:tcW w:w="1102" w:type="pct"/>
            <w:shd w:val="clear" w:color="auto" w:fill="auto"/>
          </w:tcPr>
          <w:p w14:paraId="5DCD2930" w14:textId="7462D068" w:rsidR="00E35D4C" w:rsidRPr="003730A5" w:rsidRDefault="00072A2E" w:rsidP="008E212D">
            <w:pPr>
              <w:pStyle w:val="TabellSlutsumma"/>
              <w:rPr>
                <w:b w:val="0"/>
                <w:bCs/>
              </w:rPr>
            </w:pPr>
            <w:r w:rsidRPr="00072A2E">
              <w:rPr>
                <w:b w:val="0"/>
                <w:bCs/>
              </w:rPr>
              <w:t>435 718 737</w:t>
            </w:r>
          </w:p>
        </w:tc>
        <w:tc>
          <w:tcPr>
            <w:tcW w:w="2059" w:type="pct"/>
            <w:shd w:val="clear" w:color="auto" w:fill="auto"/>
          </w:tcPr>
          <w:p w14:paraId="22B1ED95" w14:textId="3734ABE6" w:rsidR="00E35D4C" w:rsidRPr="003730A5" w:rsidRDefault="00072A2E" w:rsidP="00A95514">
            <w:pPr>
              <w:pStyle w:val="TabellSlutsumma"/>
              <w:jc w:val="left"/>
              <w:rPr>
                <w:b w:val="0"/>
                <w:bCs/>
              </w:rPr>
            </w:pPr>
            <w:r w:rsidRPr="00072A2E">
              <w:rPr>
                <w:b w:val="0"/>
                <w:bCs/>
              </w:rPr>
              <w:t>Stridsfordon och artillerisystem</w:t>
            </w:r>
          </w:p>
        </w:tc>
      </w:tr>
      <w:tr w:rsidR="00027352" w14:paraId="0236228C" w14:textId="77777777" w:rsidTr="00555FDA">
        <w:tc>
          <w:tcPr>
            <w:tcW w:w="1839" w:type="pct"/>
            <w:shd w:val="clear" w:color="auto" w:fill="auto"/>
          </w:tcPr>
          <w:p w14:paraId="1800BB8F" w14:textId="562C31F9" w:rsidR="00E35D4C" w:rsidRPr="003730A5" w:rsidRDefault="00072A2E" w:rsidP="00A95514">
            <w:pPr>
              <w:pStyle w:val="TabellSlutsumma"/>
              <w:jc w:val="left"/>
              <w:rPr>
                <w:b w:val="0"/>
                <w:bCs/>
              </w:rPr>
            </w:pPr>
            <w:r w:rsidRPr="00072A2E">
              <w:rPr>
                <w:b w:val="0"/>
                <w:bCs/>
              </w:rPr>
              <w:t>Norma Precision AB</w:t>
            </w:r>
          </w:p>
        </w:tc>
        <w:tc>
          <w:tcPr>
            <w:tcW w:w="1102" w:type="pct"/>
            <w:shd w:val="clear" w:color="auto" w:fill="auto"/>
          </w:tcPr>
          <w:p w14:paraId="6F281DAF" w14:textId="4CFAF9C2" w:rsidR="00E35D4C" w:rsidRPr="003730A5" w:rsidRDefault="00072A2E" w:rsidP="008E212D">
            <w:pPr>
              <w:pStyle w:val="TabellSlutsumma"/>
              <w:rPr>
                <w:b w:val="0"/>
                <w:bCs/>
              </w:rPr>
            </w:pPr>
            <w:r w:rsidRPr="00072A2E">
              <w:rPr>
                <w:b w:val="0"/>
                <w:bCs/>
              </w:rPr>
              <w:t>372 387 814</w:t>
            </w:r>
          </w:p>
        </w:tc>
        <w:tc>
          <w:tcPr>
            <w:tcW w:w="2059" w:type="pct"/>
            <w:shd w:val="clear" w:color="auto" w:fill="auto"/>
          </w:tcPr>
          <w:p w14:paraId="7107C060" w14:textId="49ADCB7D" w:rsidR="00E35D4C" w:rsidRPr="003730A5" w:rsidRDefault="00072A2E" w:rsidP="00A95514">
            <w:pPr>
              <w:pStyle w:val="TabellSlutsumma"/>
              <w:jc w:val="left"/>
              <w:rPr>
                <w:b w:val="0"/>
                <w:bCs/>
              </w:rPr>
            </w:pPr>
            <w:r w:rsidRPr="00072A2E">
              <w:rPr>
                <w:b w:val="0"/>
                <w:bCs/>
              </w:rPr>
              <w:t>Jakt- och sportskytteammunition</w:t>
            </w:r>
          </w:p>
        </w:tc>
      </w:tr>
      <w:tr w:rsidR="00027352" w14:paraId="71D80004" w14:textId="77777777" w:rsidTr="00555FDA">
        <w:tc>
          <w:tcPr>
            <w:tcW w:w="1839" w:type="pct"/>
            <w:shd w:val="clear" w:color="auto" w:fill="auto"/>
          </w:tcPr>
          <w:p w14:paraId="3C680991" w14:textId="042FCFC5" w:rsidR="00E35D4C" w:rsidRPr="003730A5" w:rsidRDefault="00072A2E" w:rsidP="00A95514">
            <w:pPr>
              <w:pStyle w:val="TabellSlutsumma"/>
              <w:jc w:val="left"/>
              <w:rPr>
                <w:b w:val="0"/>
                <w:bCs/>
              </w:rPr>
            </w:pPr>
            <w:r w:rsidRPr="00072A2E">
              <w:rPr>
                <w:b w:val="0"/>
                <w:bCs/>
              </w:rPr>
              <w:t>GKN Aerospace Sweden AB</w:t>
            </w:r>
          </w:p>
        </w:tc>
        <w:tc>
          <w:tcPr>
            <w:tcW w:w="1102" w:type="pct"/>
            <w:shd w:val="clear" w:color="auto" w:fill="auto"/>
          </w:tcPr>
          <w:p w14:paraId="7E43C4C2" w14:textId="5D1484E6" w:rsidR="00E35D4C" w:rsidRPr="003730A5" w:rsidRDefault="00072A2E" w:rsidP="008E212D">
            <w:pPr>
              <w:pStyle w:val="TabellSlutsumma"/>
              <w:rPr>
                <w:b w:val="0"/>
                <w:bCs/>
              </w:rPr>
            </w:pPr>
            <w:r w:rsidRPr="00072A2E">
              <w:rPr>
                <w:b w:val="0"/>
                <w:bCs/>
              </w:rPr>
              <w:t>340 285 279</w:t>
            </w:r>
          </w:p>
        </w:tc>
        <w:tc>
          <w:tcPr>
            <w:tcW w:w="2059" w:type="pct"/>
            <w:shd w:val="clear" w:color="auto" w:fill="auto"/>
          </w:tcPr>
          <w:p w14:paraId="08E03274" w14:textId="0FA80169" w:rsidR="00E35D4C" w:rsidRPr="003730A5" w:rsidRDefault="00072A2E" w:rsidP="00A95514">
            <w:pPr>
              <w:pStyle w:val="TabellSlutsumma"/>
              <w:jc w:val="left"/>
              <w:rPr>
                <w:b w:val="0"/>
                <w:bCs/>
              </w:rPr>
            </w:pPr>
            <w:r w:rsidRPr="00072A2E">
              <w:rPr>
                <w:b w:val="0"/>
                <w:bCs/>
              </w:rPr>
              <w:t>Underhåll av flygmotorer</w:t>
            </w:r>
          </w:p>
        </w:tc>
      </w:tr>
      <w:tr w:rsidR="00027352" w14:paraId="06858B46" w14:textId="77777777" w:rsidTr="00555FDA">
        <w:tc>
          <w:tcPr>
            <w:tcW w:w="1839" w:type="pct"/>
            <w:shd w:val="clear" w:color="auto" w:fill="auto"/>
          </w:tcPr>
          <w:p w14:paraId="35ABB2E2" w14:textId="0E2E56AD" w:rsidR="00E35D4C" w:rsidRPr="003730A5" w:rsidRDefault="00072A2E" w:rsidP="00A95514">
            <w:pPr>
              <w:pStyle w:val="TabellSlutsumma"/>
              <w:jc w:val="left"/>
              <w:rPr>
                <w:b w:val="0"/>
                <w:bCs/>
              </w:rPr>
            </w:pPr>
            <w:r w:rsidRPr="00072A2E">
              <w:rPr>
                <w:b w:val="0"/>
                <w:bCs/>
              </w:rPr>
              <w:t>PartnerTech Karlskoga AB</w:t>
            </w:r>
          </w:p>
        </w:tc>
        <w:tc>
          <w:tcPr>
            <w:tcW w:w="1102" w:type="pct"/>
            <w:shd w:val="clear" w:color="auto" w:fill="auto"/>
          </w:tcPr>
          <w:p w14:paraId="16FA6025" w14:textId="1FC0C486" w:rsidR="00E35D4C" w:rsidRPr="003730A5" w:rsidRDefault="00072A2E" w:rsidP="008E212D">
            <w:pPr>
              <w:pStyle w:val="TabellSlutsumma"/>
              <w:rPr>
                <w:b w:val="0"/>
                <w:bCs/>
              </w:rPr>
            </w:pPr>
            <w:r w:rsidRPr="00072A2E">
              <w:rPr>
                <w:b w:val="0"/>
                <w:bCs/>
              </w:rPr>
              <w:t>241 910 754</w:t>
            </w:r>
          </w:p>
        </w:tc>
        <w:tc>
          <w:tcPr>
            <w:tcW w:w="2059" w:type="pct"/>
            <w:shd w:val="clear" w:color="auto" w:fill="auto"/>
          </w:tcPr>
          <w:p w14:paraId="1E472F54" w14:textId="2B39DFC5" w:rsidR="00E35D4C" w:rsidRPr="003730A5" w:rsidRDefault="00072A2E" w:rsidP="00A95514">
            <w:pPr>
              <w:pStyle w:val="TabellSlutsumma"/>
              <w:jc w:val="left"/>
              <w:rPr>
                <w:b w:val="0"/>
                <w:bCs/>
              </w:rPr>
            </w:pPr>
            <w:r w:rsidRPr="00072A2E">
              <w:rPr>
                <w:b w:val="0"/>
                <w:bCs/>
              </w:rPr>
              <w:t>Vapen- och ammunitionskomponenter</w:t>
            </w:r>
          </w:p>
        </w:tc>
      </w:tr>
      <w:tr w:rsidR="00027352" w14:paraId="4C3CC389" w14:textId="77777777" w:rsidTr="00555FDA">
        <w:tc>
          <w:tcPr>
            <w:tcW w:w="1839" w:type="pct"/>
            <w:shd w:val="clear" w:color="auto" w:fill="auto"/>
          </w:tcPr>
          <w:p w14:paraId="1C10E871" w14:textId="7A7F43B2" w:rsidR="00E35D4C" w:rsidRPr="003730A5" w:rsidRDefault="00072A2E" w:rsidP="00A95514">
            <w:pPr>
              <w:pStyle w:val="TabellSlutsumma"/>
              <w:jc w:val="left"/>
              <w:rPr>
                <w:b w:val="0"/>
                <w:bCs/>
              </w:rPr>
            </w:pPr>
            <w:r w:rsidRPr="00072A2E">
              <w:rPr>
                <w:b w:val="0"/>
                <w:bCs/>
              </w:rPr>
              <w:t>RZ ZamPart AB</w:t>
            </w:r>
          </w:p>
        </w:tc>
        <w:tc>
          <w:tcPr>
            <w:tcW w:w="1102" w:type="pct"/>
            <w:shd w:val="clear" w:color="auto" w:fill="auto"/>
          </w:tcPr>
          <w:p w14:paraId="4FB20A98" w14:textId="11C0F77B" w:rsidR="00E35D4C" w:rsidRPr="003730A5" w:rsidRDefault="00072A2E" w:rsidP="008E212D">
            <w:pPr>
              <w:pStyle w:val="TabellSlutsumma"/>
              <w:rPr>
                <w:b w:val="0"/>
                <w:bCs/>
              </w:rPr>
            </w:pPr>
            <w:r w:rsidRPr="00072A2E">
              <w:rPr>
                <w:b w:val="0"/>
                <w:bCs/>
              </w:rPr>
              <w:t>209 779 508</w:t>
            </w:r>
          </w:p>
        </w:tc>
        <w:tc>
          <w:tcPr>
            <w:tcW w:w="2059" w:type="pct"/>
            <w:shd w:val="clear" w:color="auto" w:fill="auto"/>
          </w:tcPr>
          <w:p w14:paraId="7C4D575C" w14:textId="652482D4" w:rsidR="00E35D4C" w:rsidRPr="003730A5" w:rsidRDefault="00072A2E" w:rsidP="00A95514">
            <w:pPr>
              <w:pStyle w:val="TabellSlutsumma"/>
              <w:jc w:val="left"/>
              <w:rPr>
                <w:b w:val="0"/>
                <w:bCs/>
              </w:rPr>
            </w:pPr>
            <w:r w:rsidRPr="00072A2E">
              <w:rPr>
                <w:b w:val="0"/>
                <w:bCs/>
              </w:rPr>
              <w:t>Vapen- och ammunitionskomponenter</w:t>
            </w:r>
          </w:p>
        </w:tc>
      </w:tr>
      <w:tr w:rsidR="00027352" w14:paraId="52264712" w14:textId="77777777" w:rsidTr="00555FDA">
        <w:tc>
          <w:tcPr>
            <w:tcW w:w="1839" w:type="pct"/>
            <w:tcBorders>
              <w:bottom w:val="single" w:sz="8" w:space="0" w:color="auto"/>
            </w:tcBorders>
            <w:shd w:val="clear" w:color="auto" w:fill="auto"/>
          </w:tcPr>
          <w:p w14:paraId="08BB5F19" w14:textId="17980029" w:rsidR="00E35D4C" w:rsidRPr="003730A5" w:rsidRDefault="00072A2E" w:rsidP="00A95514">
            <w:pPr>
              <w:pStyle w:val="TabellSlutsumma"/>
              <w:jc w:val="left"/>
              <w:rPr>
                <w:b w:val="0"/>
                <w:bCs/>
                <w:lang w:val="en-GB"/>
              </w:rPr>
            </w:pPr>
            <w:r w:rsidRPr="00072A2E">
              <w:rPr>
                <w:b w:val="0"/>
                <w:bCs/>
                <w:lang w:val="en-GB"/>
              </w:rPr>
              <w:t>Saab Barracuda AB</w:t>
            </w:r>
          </w:p>
        </w:tc>
        <w:tc>
          <w:tcPr>
            <w:tcW w:w="1102" w:type="pct"/>
            <w:tcBorders>
              <w:bottom w:val="single" w:sz="8" w:space="0" w:color="auto"/>
            </w:tcBorders>
            <w:shd w:val="clear" w:color="auto" w:fill="auto"/>
          </w:tcPr>
          <w:p w14:paraId="173C09B7" w14:textId="4D047A76" w:rsidR="00E35D4C" w:rsidRPr="003730A5" w:rsidRDefault="00072A2E" w:rsidP="008E212D">
            <w:pPr>
              <w:pStyle w:val="TabellSlutsumma"/>
              <w:rPr>
                <w:b w:val="0"/>
                <w:bCs/>
              </w:rPr>
            </w:pPr>
            <w:r w:rsidRPr="00072A2E">
              <w:rPr>
                <w:b w:val="0"/>
                <w:bCs/>
              </w:rPr>
              <w:t>171 964 199</w:t>
            </w:r>
          </w:p>
        </w:tc>
        <w:tc>
          <w:tcPr>
            <w:tcW w:w="2059" w:type="pct"/>
            <w:tcBorders>
              <w:bottom w:val="single" w:sz="8" w:space="0" w:color="auto"/>
            </w:tcBorders>
            <w:shd w:val="clear" w:color="auto" w:fill="auto"/>
          </w:tcPr>
          <w:p w14:paraId="754D7DD4" w14:textId="20BF2DA8" w:rsidR="00E35D4C" w:rsidRPr="003730A5" w:rsidRDefault="00072A2E" w:rsidP="00A95514">
            <w:pPr>
              <w:pStyle w:val="TabellSlutsumma"/>
              <w:jc w:val="left"/>
              <w:rPr>
                <w:b w:val="0"/>
                <w:bCs/>
              </w:rPr>
            </w:pPr>
            <w:r w:rsidRPr="00072A2E">
              <w:rPr>
                <w:b w:val="0"/>
                <w:bCs/>
              </w:rPr>
              <w:t>Kamouflageprodukter</w:t>
            </w:r>
          </w:p>
        </w:tc>
      </w:tr>
    </w:tbl>
    <w:p w14:paraId="3A21614B" w14:textId="77777777" w:rsidR="004728FA" w:rsidRDefault="00DA4BD2" w:rsidP="004728FA">
      <w:pPr>
        <w:pStyle w:val="Rubrik2utannumrering"/>
      </w:pPr>
      <w:r>
        <w:t>Utlandsrelaterad verksamhet</w:t>
      </w:r>
    </w:p>
    <w:p w14:paraId="2F939014" w14:textId="75F2EA25" w:rsidR="004728FA" w:rsidRPr="004728FA" w:rsidRDefault="00DA4BD2" w:rsidP="004728FA">
      <w:pPr>
        <w:pStyle w:val="Brdtext"/>
      </w:pPr>
      <w:r w:rsidRPr="004728FA">
        <w:t>Tillståndsprocessen avseende utförsel av krigsmateriel innehåller flera delar. I underlaget redovisas marknadsföring och förhandsbesked, anbuds</w:t>
      </w:r>
      <w:r w:rsidR="00D624D3">
        <w:softHyphen/>
      </w:r>
      <w:r w:rsidR="0047403E">
        <w:softHyphen/>
      </w:r>
      <w:r w:rsidRPr="004728FA">
        <w:t xml:space="preserve">underrättelser, utförseltillstånd och faktisk export. Därutöver redovisas viss annan utlandsrelaterad verksamhet såsom samarbetsavtal och vidareöverlåtelse av krigsmateriel. </w:t>
      </w:r>
    </w:p>
    <w:p w14:paraId="02A2AB9C" w14:textId="77777777" w:rsidR="004728FA" w:rsidRDefault="00DA4BD2" w:rsidP="004728FA">
      <w:pPr>
        <w:pStyle w:val="Rubrik3utannumrering"/>
      </w:pPr>
      <w:r>
        <w:t>Uppgifter i redovisningen</w:t>
      </w:r>
    </w:p>
    <w:p w14:paraId="11F780A7" w14:textId="29AFEB5B" w:rsidR="004728FA" w:rsidRPr="004728FA" w:rsidRDefault="00DA4BD2" w:rsidP="004728FA">
      <w:pPr>
        <w:pStyle w:val="Brdtext"/>
      </w:pPr>
      <w:r w:rsidRPr="004728FA">
        <w:t>De länder som anges i statistiken är i de allra flesta fall de slutliga mottagarländerna av den angivna krigsmaterielen. ISP strävar efter att i största möjliga mån följa den svenska krigsmaterielen till slutanvändar</w:t>
      </w:r>
      <w:r w:rsidR="00D128DA">
        <w:softHyphen/>
      </w:r>
      <w:r w:rsidRPr="004728FA">
        <w:t>landet. Vissa komponenter och delsystem anskaffas av utländska systemtillverkare för att användas vid produktion av krigsmateriel som är avsedd för flera olika slutmottagare. Det är i dessa fall inte möjligt att på förhand veta vem som utgör slutanvändare varför kontroll</w:t>
      </w:r>
      <w:r w:rsidR="00D128DA">
        <w:softHyphen/>
      </w:r>
      <w:r w:rsidRPr="004728FA">
        <w:t xml:space="preserve">bedömningen inriktas mot systemtillverkaren och det land i vilket denne agerar. Exempel på sådana produkter är sprängämnen och pansarplåt. </w:t>
      </w:r>
    </w:p>
    <w:p w14:paraId="68A6330C" w14:textId="77777777" w:rsidR="004728FA" w:rsidRPr="004728FA" w:rsidRDefault="00DA4BD2" w:rsidP="004728FA">
      <w:pPr>
        <w:pStyle w:val="Brdtextmedindrag"/>
      </w:pPr>
      <w:r w:rsidRPr="004728FA">
        <w:t>Viss försiktighet är påkallad när det gäller att utläsa trender ur siffermaterialet. Som jämförelse redovisas därför vissa statistikuppgifter från föregående år. En mer rättvisande bild ges om exporten visas över tid eftersom enstaka försäljningar och leveranser kan orsaka kraftiga svängningar i statistiken. Likaså ger det ekonomiska värdet som anges inte någon fullständig bild av hur praxis ser ut mot ett visst land eller en region. En enskild affär kan få stort genomslag i den summerade exportstatistiken.</w:t>
      </w:r>
    </w:p>
    <w:p w14:paraId="0B154254" w14:textId="77777777" w:rsidR="004728FA" w:rsidRDefault="00DA4BD2" w:rsidP="004728FA">
      <w:pPr>
        <w:pStyle w:val="Rubrik3utannumrering"/>
      </w:pPr>
      <w:r>
        <w:t>Marknadsföring och förhandsbesked</w:t>
      </w:r>
    </w:p>
    <w:p w14:paraId="55FCABF5" w14:textId="77777777" w:rsidR="004728FA" w:rsidRDefault="00DA4BD2" w:rsidP="004728FA">
      <w:pPr>
        <w:pStyle w:val="Brdtext"/>
      </w:pPr>
      <w:r>
        <w:t xml:space="preserve">Marknadsföring av krigsmateriel i utlandet eller i Sverige kräver ett grundläggande tillstånd att tillverka eller tillhandahålla krigsmateriel. Den som innehar ett sådant tillstånd är skyldig att lämna en redovisning av den marknadsföring av krigsmateriel eller tekniskt bistånd som bedrivits i utlandet. Denna redovisning ligger till grund för de regelbundna möten som ISP håller med försvarsföretagen om deras exportplaner. Marknadsföringsmötena möjliggör för ISP att på ett tidigt stadium i exportprocessen inrikta exportörer bort från marknader för vilka tillstånd i ett senare skede inte kan påräknas. Detta upplägg innebär att huvuddelen av ISP:s negativa besked lämnas underhand i samband med marknadsföringsmöten och att antalet faktiska ansökningar rörande icke önskvärda mottagarländer reduceras. </w:t>
      </w:r>
    </w:p>
    <w:p w14:paraId="78EAF1C0" w14:textId="77777777" w:rsidR="004728FA" w:rsidRDefault="00DA4BD2" w:rsidP="004728FA">
      <w:pPr>
        <w:pStyle w:val="Brdtextmedindrag"/>
      </w:pPr>
      <w:r>
        <w:t>För det fall en exportör på ett tidigt stadium önskar att pröva om en utförsel av krigsmateriel eller lämnande av tekniskt bistånd är möjligt kan denne begära ett skriftligt förhandsbesked från ISP. Det kan exempelvis röra ett tidigare oprövat mottagarland eller ske inför en större marknadsföringssatsning. Det finns inget lagstadgat krav på att ett förhandsbesked måste begäras. Beskeden är icke-bindande och lämnas utifrån de förutsättningar som råder för tillfället. En förnyad prövning görs alltid i samband med en eventuell anbudsunderrättelse och vid en ansökan om utförseltillstånd även om ett positivt förhandsbesked finns sedan tidigare.</w:t>
      </w:r>
    </w:p>
    <w:p w14:paraId="36ADDDAE" w14:textId="78B8A3DD" w:rsidR="0053073D" w:rsidRDefault="00DA4BD2" w:rsidP="009A46EE">
      <w:pPr>
        <w:pStyle w:val="Brdtextmedindrag"/>
      </w:pPr>
      <w:r>
        <w:t>I tabell 4 redovisas antal skriftliga förhandsbesked rörande krigsmateriel som ISP lämnat under de senaste fem åren.</w:t>
      </w:r>
    </w:p>
    <w:p w14:paraId="6857AE61" w14:textId="7B812935" w:rsidR="00E87388" w:rsidRDefault="00DA4BD2" w:rsidP="003D6F49">
      <w:pPr>
        <w:pStyle w:val="TabellRubrik"/>
      </w:pPr>
      <w:r>
        <w:t xml:space="preserve">Tabell </w:t>
      </w:r>
      <w:fldSimple w:instr=" SEQ Tabell \* Arabic \s 1  \* MERGEFORMAT ">
        <w:r w:rsidR="00262BF4">
          <w:rPr>
            <w:noProof/>
          </w:rPr>
          <w:t>4</w:t>
        </w:r>
      </w:fldSimple>
      <w:r>
        <w:tab/>
      </w:r>
      <w:r w:rsidRPr="00870834">
        <w:t>Antal lämnade skriftliga förhandsbesked rörande krigsmateriel 2017–2021</w:t>
      </w:r>
    </w:p>
    <w:p w14:paraId="06C9A778" w14:textId="1DE0CD46" w:rsidR="00E87388" w:rsidRDefault="00871CEB" w:rsidP="003D6F49">
      <w:pPr>
        <w:pStyle w:val="TabellUnderrubrik"/>
      </w:pPr>
    </w:p>
    <w:tbl>
      <w:tblPr>
        <w:tblW w:w="5070" w:type="pct"/>
        <w:tblCellMar>
          <w:left w:w="0" w:type="dxa"/>
        </w:tblCellMar>
        <w:tblLook w:val="06A0" w:firstRow="1" w:lastRow="0" w:firstColumn="1" w:lastColumn="0" w:noHBand="1" w:noVBand="1"/>
      </w:tblPr>
      <w:tblGrid>
        <w:gridCol w:w="1184"/>
        <w:gridCol w:w="984"/>
        <w:gridCol w:w="1011"/>
        <w:gridCol w:w="952"/>
        <w:gridCol w:w="877"/>
        <w:gridCol w:w="856"/>
      </w:tblGrid>
      <w:tr w:rsidR="00027352" w14:paraId="21815163" w14:textId="77777777">
        <w:trPr>
          <w:tblHeader/>
        </w:trPr>
        <w:tc>
          <w:tcPr>
            <w:tcW w:w="990" w:type="pct"/>
            <w:tcBorders>
              <w:top w:val="single" w:sz="8" w:space="0" w:color="auto"/>
              <w:bottom w:val="single" w:sz="6" w:space="0" w:color="auto"/>
            </w:tcBorders>
            <w:shd w:val="clear" w:color="auto" w:fill="auto"/>
          </w:tcPr>
          <w:p w14:paraId="012A4D1C" w14:textId="077E1ABE" w:rsidR="00791D88" w:rsidRDefault="00DA4BD2" w:rsidP="00791D88">
            <w:pPr>
              <w:pStyle w:val="TabellHuvud"/>
              <w:jc w:val="left"/>
            </w:pPr>
            <w:r w:rsidRPr="004939E6">
              <w:t>Ärendetyp</w:t>
            </w:r>
          </w:p>
        </w:tc>
        <w:tc>
          <w:tcPr>
            <w:tcW w:w="843" w:type="pct"/>
            <w:tcBorders>
              <w:top w:val="single" w:sz="8" w:space="0" w:color="auto"/>
              <w:bottom w:val="single" w:sz="6" w:space="0" w:color="auto"/>
            </w:tcBorders>
            <w:shd w:val="clear" w:color="auto" w:fill="auto"/>
          </w:tcPr>
          <w:p w14:paraId="4EDCEC95" w14:textId="0BD497D6" w:rsidR="00791D88" w:rsidRDefault="00DA4BD2" w:rsidP="00791D88">
            <w:pPr>
              <w:pStyle w:val="TabellHuvud"/>
            </w:pPr>
            <w:r w:rsidRPr="004939E6">
              <w:t>2017</w:t>
            </w:r>
          </w:p>
        </w:tc>
        <w:tc>
          <w:tcPr>
            <w:tcW w:w="866" w:type="pct"/>
            <w:tcBorders>
              <w:top w:val="single" w:sz="8" w:space="0" w:color="auto"/>
              <w:bottom w:val="single" w:sz="6" w:space="0" w:color="auto"/>
            </w:tcBorders>
            <w:shd w:val="clear" w:color="auto" w:fill="auto"/>
          </w:tcPr>
          <w:p w14:paraId="0C6CFFED" w14:textId="75D191AE" w:rsidR="00791D88" w:rsidRDefault="00DA4BD2" w:rsidP="00791D88">
            <w:pPr>
              <w:pStyle w:val="TabellHuvud"/>
            </w:pPr>
            <w:r w:rsidRPr="004939E6">
              <w:t>2018</w:t>
            </w:r>
          </w:p>
        </w:tc>
        <w:tc>
          <w:tcPr>
            <w:tcW w:w="816" w:type="pct"/>
            <w:tcBorders>
              <w:top w:val="single" w:sz="8" w:space="0" w:color="auto"/>
              <w:bottom w:val="single" w:sz="6" w:space="0" w:color="auto"/>
            </w:tcBorders>
            <w:shd w:val="clear" w:color="auto" w:fill="auto"/>
          </w:tcPr>
          <w:p w14:paraId="4CA2E656" w14:textId="03CEAF1C" w:rsidR="00791D88" w:rsidRDefault="00DA4BD2" w:rsidP="00791D88">
            <w:pPr>
              <w:pStyle w:val="TabellHuvud"/>
            </w:pPr>
            <w:r w:rsidRPr="004939E6">
              <w:t>2019</w:t>
            </w:r>
          </w:p>
        </w:tc>
        <w:tc>
          <w:tcPr>
            <w:tcW w:w="752" w:type="pct"/>
            <w:tcBorders>
              <w:top w:val="single" w:sz="8" w:space="0" w:color="auto"/>
              <w:bottom w:val="single" w:sz="6" w:space="0" w:color="auto"/>
            </w:tcBorders>
            <w:shd w:val="clear" w:color="auto" w:fill="auto"/>
          </w:tcPr>
          <w:p w14:paraId="206B56C6" w14:textId="2B20720E" w:rsidR="00791D88" w:rsidRDefault="00DA4BD2" w:rsidP="00791D88">
            <w:pPr>
              <w:pStyle w:val="TabellHuvud"/>
            </w:pPr>
            <w:r w:rsidRPr="004939E6">
              <w:t>2020</w:t>
            </w:r>
          </w:p>
        </w:tc>
        <w:tc>
          <w:tcPr>
            <w:tcW w:w="733" w:type="pct"/>
            <w:tcBorders>
              <w:top w:val="single" w:sz="8" w:space="0" w:color="auto"/>
              <w:bottom w:val="single" w:sz="6" w:space="0" w:color="auto"/>
            </w:tcBorders>
            <w:shd w:val="clear" w:color="auto" w:fill="auto"/>
          </w:tcPr>
          <w:p w14:paraId="50ECA220" w14:textId="16C4555C" w:rsidR="00791D88" w:rsidRDefault="00DA4BD2" w:rsidP="00791D88">
            <w:pPr>
              <w:pStyle w:val="TabellHuvud"/>
            </w:pPr>
            <w:r w:rsidRPr="004939E6">
              <w:t>2021</w:t>
            </w:r>
          </w:p>
        </w:tc>
      </w:tr>
      <w:tr w:rsidR="00027352" w14:paraId="791C0041" w14:textId="77777777">
        <w:tc>
          <w:tcPr>
            <w:tcW w:w="990" w:type="pct"/>
            <w:tcBorders>
              <w:top w:val="single" w:sz="6" w:space="0" w:color="auto"/>
            </w:tcBorders>
            <w:shd w:val="clear" w:color="auto" w:fill="auto"/>
          </w:tcPr>
          <w:p w14:paraId="43F63122" w14:textId="7095DA53" w:rsidR="00791D88" w:rsidRDefault="00DA4BD2" w:rsidP="00791D88">
            <w:pPr>
              <w:pStyle w:val="TabellRader"/>
              <w:jc w:val="left"/>
            </w:pPr>
            <w:r w:rsidRPr="00306D24">
              <w:t>Förhandsbesked</w:t>
            </w:r>
          </w:p>
        </w:tc>
        <w:tc>
          <w:tcPr>
            <w:tcW w:w="843" w:type="pct"/>
            <w:tcBorders>
              <w:top w:val="single" w:sz="6" w:space="0" w:color="auto"/>
            </w:tcBorders>
            <w:shd w:val="clear" w:color="auto" w:fill="auto"/>
          </w:tcPr>
          <w:p w14:paraId="56C7BD17" w14:textId="0EB2176B" w:rsidR="00791D88" w:rsidRDefault="00DA4BD2" w:rsidP="00791D88">
            <w:pPr>
              <w:pStyle w:val="TabellRader"/>
            </w:pPr>
            <w:r w:rsidRPr="00306D24">
              <w:t>30</w:t>
            </w:r>
          </w:p>
        </w:tc>
        <w:tc>
          <w:tcPr>
            <w:tcW w:w="866" w:type="pct"/>
            <w:tcBorders>
              <w:top w:val="single" w:sz="6" w:space="0" w:color="auto"/>
            </w:tcBorders>
            <w:shd w:val="clear" w:color="auto" w:fill="auto"/>
          </w:tcPr>
          <w:p w14:paraId="47AE1018" w14:textId="613920A3" w:rsidR="00791D88" w:rsidRDefault="00DA4BD2" w:rsidP="00791D88">
            <w:pPr>
              <w:pStyle w:val="TabellRader"/>
            </w:pPr>
            <w:r w:rsidRPr="00306D24">
              <w:t>30</w:t>
            </w:r>
          </w:p>
        </w:tc>
        <w:tc>
          <w:tcPr>
            <w:tcW w:w="816" w:type="pct"/>
            <w:tcBorders>
              <w:top w:val="single" w:sz="6" w:space="0" w:color="auto"/>
            </w:tcBorders>
            <w:shd w:val="clear" w:color="auto" w:fill="auto"/>
          </w:tcPr>
          <w:p w14:paraId="7BAC4268" w14:textId="67A5F2F7" w:rsidR="00791D88" w:rsidRDefault="00DA4BD2" w:rsidP="00791D88">
            <w:pPr>
              <w:pStyle w:val="TabellRader"/>
            </w:pPr>
            <w:r w:rsidRPr="00306D24">
              <w:t>36</w:t>
            </w:r>
          </w:p>
        </w:tc>
        <w:tc>
          <w:tcPr>
            <w:tcW w:w="752" w:type="pct"/>
            <w:tcBorders>
              <w:top w:val="single" w:sz="6" w:space="0" w:color="auto"/>
            </w:tcBorders>
            <w:shd w:val="clear" w:color="auto" w:fill="auto"/>
          </w:tcPr>
          <w:p w14:paraId="1A7C79E2" w14:textId="6466E131" w:rsidR="00791D88" w:rsidRDefault="00DA4BD2" w:rsidP="00791D88">
            <w:pPr>
              <w:pStyle w:val="TabellRader"/>
            </w:pPr>
            <w:r w:rsidRPr="00306D24">
              <w:t>25</w:t>
            </w:r>
          </w:p>
        </w:tc>
        <w:tc>
          <w:tcPr>
            <w:tcW w:w="733" w:type="pct"/>
            <w:tcBorders>
              <w:top w:val="single" w:sz="6" w:space="0" w:color="auto"/>
            </w:tcBorders>
            <w:shd w:val="clear" w:color="auto" w:fill="auto"/>
          </w:tcPr>
          <w:p w14:paraId="345C8E5F" w14:textId="3AEB512C" w:rsidR="00791D88" w:rsidRDefault="00DA4BD2" w:rsidP="00791D88">
            <w:pPr>
              <w:pStyle w:val="TabellRader"/>
            </w:pPr>
            <w:r w:rsidRPr="00306D24">
              <w:t>18</w:t>
            </w:r>
          </w:p>
        </w:tc>
      </w:tr>
    </w:tbl>
    <w:p w14:paraId="55DC6536" w14:textId="4FE225C1" w:rsidR="00E87388" w:rsidRDefault="00871CEB" w:rsidP="00195571">
      <w:pPr>
        <w:pStyle w:val="TabellFotnot"/>
      </w:pPr>
    </w:p>
    <w:p w14:paraId="61A1AE31" w14:textId="77777777" w:rsidR="0096613D" w:rsidRPr="0096613D" w:rsidRDefault="00DA4BD2" w:rsidP="0096613D">
      <w:pPr>
        <w:pStyle w:val="Brdtext"/>
      </w:pPr>
      <w:r w:rsidRPr="0096613D">
        <w:t>Under 2021 lämnades totalt 18 förhandsbesked avseende 15 länder. Antalet positiva förhandsbesked var 8. Antalet negativa förhandsbesked var 10.</w:t>
      </w:r>
    </w:p>
    <w:p w14:paraId="4A5C36E7" w14:textId="77777777" w:rsidR="0096613D" w:rsidRDefault="00DA4BD2" w:rsidP="0096613D">
      <w:pPr>
        <w:pStyle w:val="Rubrik3utannumrering"/>
      </w:pPr>
      <w:r>
        <w:t xml:space="preserve">Anbudsunderrättelser </w:t>
      </w:r>
    </w:p>
    <w:p w14:paraId="46F4C98C" w14:textId="77777777" w:rsidR="0096613D" w:rsidRDefault="00DA4BD2" w:rsidP="0096613D">
      <w:pPr>
        <w:pStyle w:val="Brdtext"/>
      </w:pPr>
      <w:r>
        <w:t xml:space="preserve">Senast fyra veckor innan ett bindande anbud om försäljning av krigsmateriel lämnas eller ett köpeavtal ingås, ska ISP underrättas om detta. I det enskilda fallet får ISP förbjuda att anbud lämnas eller att avtal ingås. Kravet på anbudsunderrättelse innebär ytterligare ett kontrollsteg i exportprocessen och minskar risken för att svensk försvarsindustri ingår kontrakt som exempelvis skulle stå i strid med svensk utrikespolitik. </w:t>
      </w:r>
    </w:p>
    <w:p w14:paraId="5F6F917E" w14:textId="2F2814B9" w:rsidR="0096613D" w:rsidRDefault="00DA4BD2" w:rsidP="0096613D">
      <w:pPr>
        <w:pStyle w:val="Brdtextmedindrag"/>
      </w:pPr>
      <w:r>
        <w:t xml:space="preserve">En anbudsunderrättelse behöver inte lämnas om anbudet eller avtalet uteslutande avser reservdelar, komponenter eller tekniskt bistånd till tidigare utförd materiel. Det går att ansöka om ett generellt undantag från underrättelseskyldighet avseende viss materiel till särskilt angivna länder. De flesta större exporterande företag erhåller generella undantag för anbud understigande 500 </w:t>
      </w:r>
      <w:r w:rsidR="00781207">
        <w:t>miljoner kronor</w:t>
      </w:r>
      <w:r>
        <w:t xml:space="preserve"> till länder inom Europeiska unionen samt vissa andra etablerade samarbetsländer. En stor del av de anbudsunderrättelser som inkommer till ISP rör därför länder utanför kretsen av etablerade samarbetsländer.  </w:t>
      </w:r>
    </w:p>
    <w:p w14:paraId="0323BB43" w14:textId="2B68AECA" w:rsidR="00E87388" w:rsidRDefault="00DA4BD2" w:rsidP="00D64784">
      <w:pPr>
        <w:pStyle w:val="Brdtextmedindrag"/>
      </w:pPr>
      <w:r>
        <w:t>I tabell 5 redovisas antalet godkända anbudsunderrättelser och generella undantag under den senaste femårsperioden.</w:t>
      </w:r>
    </w:p>
    <w:p w14:paraId="18DF691E" w14:textId="1F12D391" w:rsidR="00B01214" w:rsidRDefault="00DA4BD2" w:rsidP="003D6F49">
      <w:pPr>
        <w:pStyle w:val="TabellRubrik"/>
      </w:pPr>
      <w:r>
        <w:t xml:space="preserve">Tabell </w:t>
      </w:r>
      <w:fldSimple w:instr=" SEQ Tabell \* Arabic \s 1  \* MERGEFORMAT ">
        <w:r w:rsidR="00262BF4">
          <w:rPr>
            <w:noProof/>
          </w:rPr>
          <w:t>5</w:t>
        </w:r>
      </w:fldSimple>
      <w:r>
        <w:tab/>
      </w:r>
      <w:r w:rsidRPr="00B01214">
        <w:t>Antal inkomna och godkända anbudsunderrättelser och generella undantag rörande krigsmateriel 2017–2021</w:t>
      </w:r>
    </w:p>
    <w:p w14:paraId="4DD063F6" w14:textId="273C4A4A" w:rsidR="00B01214" w:rsidRDefault="00871CEB" w:rsidP="003D6F49">
      <w:pPr>
        <w:pStyle w:val="TabellUnderrubrik"/>
      </w:pPr>
    </w:p>
    <w:tbl>
      <w:tblPr>
        <w:tblW w:w="5051" w:type="pct"/>
        <w:tblCellMar>
          <w:left w:w="0" w:type="dxa"/>
        </w:tblCellMar>
        <w:tblLook w:val="06A0" w:firstRow="1" w:lastRow="0" w:firstColumn="1" w:lastColumn="0" w:noHBand="1" w:noVBand="1"/>
      </w:tblPr>
      <w:tblGrid>
        <w:gridCol w:w="1670"/>
        <w:gridCol w:w="828"/>
        <w:gridCol w:w="846"/>
        <w:gridCol w:w="833"/>
        <w:gridCol w:w="833"/>
        <w:gridCol w:w="832"/>
      </w:tblGrid>
      <w:tr w:rsidR="00027352" w14:paraId="4242ADC8" w14:textId="77777777" w:rsidTr="00CF7EA3">
        <w:trPr>
          <w:tblHeader/>
        </w:trPr>
        <w:tc>
          <w:tcPr>
            <w:tcW w:w="1429" w:type="pct"/>
            <w:tcBorders>
              <w:top w:val="single" w:sz="8" w:space="0" w:color="auto"/>
              <w:bottom w:val="single" w:sz="6" w:space="0" w:color="auto"/>
            </w:tcBorders>
            <w:shd w:val="clear" w:color="auto" w:fill="auto"/>
          </w:tcPr>
          <w:p w14:paraId="4E97B9D2" w14:textId="09472578" w:rsidR="000C2B35" w:rsidRDefault="00DA4BD2" w:rsidP="000C2B35">
            <w:pPr>
              <w:pStyle w:val="TabellHuvud"/>
              <w:jc w:val="left"/>
            </w:pPr>
            <w:r w:rsidRPr="003354DD">
              <w:t>Ärendetyp</w:t>
            </w:r>
          </w:p>
        </w:tc>
        <w:tc>
          <w:tcPr>
            <w:tcW w:w="709" w:type="pct"/>
            <w:tcBorders>
              <w:top w:val="single" w:sz="8" w:space="0" w:color="auto"/>
              <w:bottom w:val="single" w:sz="6" w:space="0" w:color="auto"/>
            </w:tcBorders>
            <w:shd w:val="clear" w:color="auto" w:fill="auto"/>
          </w:tcPr>
          <w:p w14:paraId="2DC084E2" w14:textId="0975220F" w:rsidR="000C2B35" w:rsidRDefault="00DA4BD2" w:rsidP="000C2B35">
            <w:pPr>
              <w:pStyle w:val="TabellHuvud"/>
            </w:pPr>
            <w:r w:rsidRPr="003354DD">
              <w:t>2017</w:t>
            </w:r>
          </w:p>
        </w:tc>
        <w:tc>
          <w:tcPr>
            <w:tcW w:w="724" w:type="pct"/>
            <w:tcBorders>
              <w:top w:val="single" w:sz="8" w:space="0" w:color="auto"/>
              <w:bottom w:val="single" w:sz="6" w:space="0" w:color="auto"/>
            </w:tcBorders>
            <w:shd w:val="clear" w:color="auto" w:fill="auto"/>
          </w:tcPr>
          <w:p w14:paraId="4DB6928A" w14:textId="6DA850C8" w:rsidR="000C2B35" w:rsidRDefault="00DA4BD2" w:rsidP="000C2B35">
            <w:pPr>
              <w:pStyle w:val="TabellHuvud"/>
            </w:pPr>
            <w:r w:rsidRPr="003354DD">
              <w:t>2018</w:t>
            </w:r>
          </w:p>
        </w:tc>
        <w:tc>
          <w:tcPr>
            <w:tcW w:w="713" w:type="pct"/>
            <w:tcBorders>
              <w:top w:val="single" w:sz="8" w:space="0" w:color="auto"/>
              <w:bottom w:val="single" w:sz="6" w:space="0" w:color="auto"/>
            </w:tcBorders>
            <w:shd w:val="clear" w:color="auto" w:fill="auto"/>
          </w:tcPr>
          <w:p w14:paraId="70209A10" w14:textId="6D2FFB1B" w:rsidR="000C2B35" w:rsidRDefault="00DA4BD2" w:rsidP="000C2B35">
            <w:pPr>
              <w:pStyle w:val="TabellHuvud"/>
            </w:pPr>
            <w:r w:rsidRPr="003354DD">
              <w:t>2019</w:t>
            </w:r>
          </w:p>
        </w:tc>
        <w:tc>
          <w:tcPr>
            <w:tcW w:w="713" w:type="pct"/>
            <w:tcBorders>
              <w:top w:val="single" w:sz="8" w:space="0" w:color="auto"/>
              <w:bottom w:val="single" w:sz="6" w:space="0" w:color="auto"/>
            </w:tcBorders>
            <w:shd w:val="clear" w:color="auto" w:fill="auto"/>
          </w:tcPr>
          <w:p w14:paraId="2DC3412A" w14:textId="64C1395C" w:rsidR="000C2B35" w:rsidRDefault="00DA4BD2" w:rsidP="000C2B35">
            <w:pPr>
              <w:pStyle w:val="TabellHuvud"/>
            </w:pPr>
            <w:r w:rsidRPr="003354DD">
              <w:t>2020</w:t>
            </w:r>
          </w:p>
        </w:tc>
        <w:tc>
          <w:tcPr>
            <w:tcW w:w="712" w:type="pct"/>
            <w:tcBorders>
              <w:top w:val="single" w:sz="8" w:space="0" w:color="auto"/>
              <w:bottom w:val="single" w:sz="6" w:space="0" w:color="auto"/>
            </w:tcBorders>
            <w:shd w:val="clear" w:color="auto" w:fill="auto"/>
          </w:tcPr>
          <w:p w14:paraId="36A7AAB8" w14:textId="63C276AE" w:rsidR="000C2B35" w:rsidRDefault="00DA4BD2" w:rsidP="000C2B35">
            <w:pPr>
              <w:pStyle w:val="TabellHuvud"/>
            </w:pPr>
            <w:r w:rsidRPr="003354DD">
              <w:t>2021</w:t>
            </w:r>
          </w:p>
        </w:tc>
      </w:tr>
      <w:tr w:rsidR="00027352" w14:paraId="1311A85A" w14:textId="77777777" w:rsidTr="00CF7EA3">
        <w:tc>
          <w:tcPr>
            <w:tcW w:w="1429" w:type="pct"/>
            <w:tcBorders>
              <w:top w:val="single" w:sz="6" w:space="0" w:color="auto"/>
            </w:tcBorders>
            <w:shd w:val="clear" w:color="auto" w:fill="auto"/>
          </w:tcPr>
          <w:p w14:paraId="150E94CC" w14:textId="364FDF82" w:rsidR="000C2B35" w:rsidRDefault="00DA4BD2" w:rsidP="000C2B35">
            <w:pPr>
              <w:pStyle w:val="TabellRader"/>
              <w:jc w:val="left"/>
            </w:pPr>
            <w:r w:rsidRPr="003354DD">
              <w:t>Anbudsunderrättelse</w:t>
            </w:r>
          </w:p>
        </w:tc>
        <w:tc>
          <w:tcPr>
            <w:tcW w:w="709" w:type="pct"/>
            <w:tcBorders>
              <w:top w:val="single" w:sz="6" w:space="0" w:color="auto"/>
            </w:tcBorders>
            <w:shd w:val="clear" w:color="auto" w:fill="auto"/>
          </w:tcPr>
          <w:p w14:paraId="6B6F0CE1" w14:textId="313E4017" w:rsidR="000C2B35" w:rsidRDefault="00DA4BD2" w:rsidP="000C2B35">
            <w:pPr>
              <w:pStyle w:val="TabellRader"/>
            </w:pPr>
            <w:r w:rsidRPr="003354DD">
              <w:t>261</w:t>
            </w:r>
          </w:p>
        </w:tc>
        <w:tc>
          <w:tcPr>
            <w:tcW w:w="724" w:type="pct"/>
            <w:tcBorders>
              <w:top w:val="single" w:sz="6" w:space="0" w:color="auto"/>
            </w:tcBorders>
            <w:shd w:val="clear" w:color="auto" w:fill="auto"/>
          </w:tcPr>
          <w:p w14:paraId="1E4E0B7A" w14:textId="3C2D7F3C" w:rsidR="000C2B35" w:rsidRDefault="00DA4BD2" w:rsidP="000C2B35">
            <w:pPr>
              <w:pStyle w:val="TabellRader"/>
            </w:pPr>
            <w:r w:rsidRPr="003354DD">
              <w:t>298</w:t>
            </w:r>
          </w:p>
        </w:tc>
        <w:tc>
          <w:tcPr>
            <w:tcW w:w="713" w:type="pct"/>
            <w:tcBorders>
              <w:top w:val="single" w:sz="6" w:space="0" w:color="auto"/>
            </w:tcBorders>
            <w:shd w:val="clear" w:color="auto" w:fill="auto"/>
          </w:tcPr>
          <w:p w14:paraId="331B04FD" w14:textId="3876E236" w:rsidR="000C2B35" w:rsidRDefault="00DA4BD2" w:rsidP="000C2B35">
            <w:pPr>
              <w:pStyle w:val="TabellRader"/>
            </w:pPr>
            <w:r w:rsidRPr="003354DD">
              <w:t>309</w:t>
            </w:r>
          </w:p>
        </w:tc>
        <w:tc>
          <w:tcPr>
            <w:tcW w:w="713" w:type="pct"/>
            <w:tcBorders>
              <w:top w:val="single" w:sz="6" w:space="0" w:color="auto"/>
            </w:tcBorders>
            <w:shd w:val="clear" w:color="auto" w:fill="auto"/>
          </w:tcPr>
          <w:p w14:paraId="2E9B2432" w14:textId="43D0FB0C" w:rsidR="000C2B35" w:rsidRDefault="00DA4BD2" w:rsidP="000C2B35">
            <w:pPr>
              <w:pStyle w:val="TabellRader"/>
            </w:pPr>
            <w:r w:rsidRPr="003354DD">
              <w:t>250</w:t>
            </w:r>
          </w:p>
        </w:tc>
        <w:tc>
          <w:tcPr>
            <w:tcW w:w="712" w:type="pct"/>
            <w:tcBorders>
              <w:top w:val="single" w:sz="6" w:space="0" w:color="auto"/>
            </w:tcBorders>
            <w:shd w:val="clear" w:color="auto" w:fill="auto"/>
          </w:tcPr>
          <w:p w14:paraId="10C8542E" w14:textId="433BD580" w:rsidR="000C2B35" w:rsidRDefault="00DA4BD2" w:rsidP="000C2B35">
            <w:pPr>
              <w:pStyle w:val="TabellRader"/>
            </w:pPr>
            <w:r w:rsidRPr="003354DD">
              <w:t>255</w:t>
            </w:r>
          </w:p>
        </w:tc>
      </w:tr>
      <w:tr w:rsidR="00027352" w14:paraId="27743E3E" w14:textId="77777777" w:rsidTr="00CF7EA3">
        <w:tc>
          <w:tcPr>
            <w:tcW w:w="1429" w:type="pct"/>
            <w:shd w:val="clear" w:color="auto" w:fill="auto"/>
          </w:tcPr>
          <w:p w14:paraId="2F31036E" w14:textId="697A56AE" w:rsidR="000C2B35" w:rsidRDefault="00DA4BD2" w:rsidP="000C2B35">
            <w:pPr>
              <w:pStyle w:val="TabellRader"/>
              <w:jc w:val="left"/>
            </w:pPr>
            <w:r w:rsidRPr="003354DD">
              <w:t>Generellt undantag</w:t>
            </w:r>
          </w:p>
        </w:tc>
        <w:tc>
          <w:tcPr>
            <w:tcW w:w="709" w:type="pct"/>
            <w:shd w:val="clear" w:color="auto" w:fill="auto"/>
          </w:tcPr>
          <w:p w14:paraId="065D6250" w14:textId="155C407B" w:rsidR="000C2B35" w:rsidRDefault="00DA4BD2" w:rsidP="000C2B35">
            <w:pPr>
              <w:pStyle w:val="TabellRader"/>
            </w:pPr>
            <w:r w:rsidRPr="003354DD">
              <w:t>20</w:t>
            </w:r>
          </w:p>
        </w:tc>
        <w:tc>
          <w:tcPr>
            <w:tcW w:w="724" w:type="pct"/>
            <w:shd w:val="clear" w:color="auto" w:fill="auto"/>
          </w:tcPr>
          <w:p w14:paraId="47915840" w14:textId="0F227E69" w:rsidR="000C2B35" w:rsidRDefault="00DA4BD2" w:rsidP="000C2B35">
            <w:pPr>
              <w:pStyle w:val="TabellRader"/>
            </w:pPr>
            <w:r w:rsidRPr="003354DD">
              <w:t>29</w:t>
            </w:r>
          </w:p>
        </w:tc>
        <w:tc>
          <w:tcPr>
            <w:tcW w:w="713" w:type="pct"/>
            <w:shd w:val="clear" w:color="auto" w:fill="auto"/>
          </w:tcPr>
          <w:p w14:paraId="2DF36A24" w14:textId="39583FD0" w:rsidR="000C2B35" w:rsidRDefault="00DA4BD2" w:rsidP="000C2B35">
            <w:pPr>
              <w:pStyle w:val="TabellRader"/>
            </w:pPr>
            <w:r w:rsidRPr="003354DD">
              <w:t>23</w:t>
            </w:r>
          </w:p>
        </w:tc>
        <w:tc>
          <w:tcPr>
            <w:tcW w:w="713" w:type="pct"/>
            <w:shd w:val="clear" w:color="auto" w:fill="auto"/>
          </w:tcPr>
          <w:p w14:paraId="6E3BA737" w14:textId="0994D4D9" w:rsidR="000C2B35" w:rsidRDefault="00DA4BD2" w:rsidP="000C2B35">
            <w:pPr>
              <w:pStyle w:val="TabellRader"/>
            </w:pPr>
            <w:r w:rsidRPr="003354DD">
              <w:t>22</w:t>
            </w:r>
          </w:p>
        </w:tc>
        <w:tc>
          <w:tcPr>
            <w:tcW w:w="712" w:type="pct"/>
            <w:shd w:val="clear" w:color="auto" w:fill="auto"/>
          </w:tcPr>
          <w:p w14:paraId="018AD568" w14:textId="2DB64AD8" w:rsidR="000C2B35" w:rsidRDefault="00DA4BD2" w:rsidP="000C2B35">
            <w:pPr>
              <w:pStyle w:val="TabellRader"/>
            </w:pPr>
            <w:r w:rsidRPr="003354DD">
              <w:t>26</w:t>
            </w:r>
          </w:p>
        </w:tc>
      </w:tr>
      <w:tr w:rsidR="00027352" w14:paraId="3184972F" w14:textId="77777777" w:rsidTr="00CF7EA3">
        <w:tc>
          <w:tcPr>
            <w:tcW w:w="1429" w:type="pct"/>
            <w:shd w:val="clear" w:color="auto" w:fill="auto"/>
          </w:tcPr>
          <w:p w14:paraId="1CE106FE" w14:textId="45621B48" w:rsidR="000C2B35" w:rsidRPr="000C2B35" w:rsidRDefault="00DA4BD2" w:rsidP="000C2B35">
            <w:pPr>
              <w:pStyle w:val="TabellSlutsumma"/>
              <w:jc w:val="left"/>
            </w:pPr>
            <w:r w:rsidRPr="000C2B35">
              <w:t>Totalt</w:t>
            </w:r>
          </w:p>
        </w:tc>
        <w:tc>
          <w:tcPr>
            <w:tcW w:w="709" w:type="pct"/>
            <w:shd w:val="clear" w:color="auto" w:fill="auto"/>
          </w:tcPr>
          <w:p w14:paraId="7FD5F32C" w14:textId="25CE60C7" w:rsidR="000C2B35" w:rsidRPr="000C2B35" w:rsidRDefault="00DA4BD2" w:rsidP="000C2B35">
            <w:pPr>
              <w:pStyle w:val="TabellSlutsumma"/>
            </w:pPr>
            <w:r w:rsidRPr="000C2B35">
              <w:t>281</w:t>
            </w:r>
          </w:p>
        </w:tc>
        <w:tc>
          <w:tcPr>
            <w:tcW w:w="724" w:type="pct"/>
            <w:shd w:val="clear" w:color="auto" w:fill="auto"/>
          </w:tcPr>
          <w:p w14:paraId="4DDED05A" w14:textId="02CBE87C" w:rsidR="000C2B35" w:rsidRPr="000C2B35" w:rsidRDefault="00DA4BD2" w:rsidP="000C2B35">
            <w:pPr>
              <w:pStyle w:val="TabellSlutsumma"/>
            </w:pPr>
            <w:r w:rsidRPr="000C2B35">
              <w:t>327</w:t>
            </w:r>
          </w:p>
        </w:tc>
        <w:tc>
          <w:tcPr>
            <w:tcW w:w="713" w:type="pct"/>
            <w:shd w:val="clear" w:color="auto" w:fill="auto"/>
          </w:tcPr>
          <w:p w14:paraId="77EBDFCA" w14:textId="63A289C7" w:rsidR="000C2B35" w:rsidRPr="000C2B35" w:rsidRDefault="00DA4BD2" w:rsidP="000C2B35">
            <w:pPr>
              <w:pStyle w:val="TabellSlutsumma"/>
            </w:pPr>
            <w:r w:rsidRPr="000C2B35">
              <w:t>332</w:t>
            </w:r>
          </w:p>
        </w:tc>
        <w:tc>
          <w:tcPr>
            <w:tcW w:w="713" w:type="pct"/>
            <w:shd w:val="clear" w:color="auto" w:fill="auto"/>
          </w:tcPr>
          <w:p w14:paraId="2EF53315" w14:textId="6D8C81FE" w:rsidR="000C2B35" w:rsidRPr="000C2B35" w:rsidRDefault="00DA4BD2" w:rsidP="000C2B35">
            <w:pPr>
              <w:pStyle w:val="TabellSlutsumma"/>
            </w:pPr>
            <w:r w:rsidRPr="000C2B35">
              <w:t>272</w:t>
            </w:r>
          </w:p>
        </w:tc>
        <w:tc>
          <w:tcPr>
            <w:tcW w:w="712" w:type="pct"/>
            <w:shd w:val="clear" w:color="auto" w:fill="auto"/>
          </w:tcPr>
          <w:p w14:paraId="0FB57949" w14:textId="4263D0EE" w:rsidR="000C2B35" w:rsidRPr="000C2B35" w:rsidRDefault="00DA4BD2" w:rsidP="000C2B35">
            <w:pPr>
              <w:pStyle w:val="TabellSlutsumma"/>
            </w:pPr>
            <w:r w:rsidRPr="000C2B35">
              <w:t>281</w:t>
            </w:r>
          </w:p>
        </w:tc>
      </w:tr>
    </w:tbl>
    <w:p w14:paraId="7FF10F07" w14:textId="77777777" w:rsidR="00902804" w:rsidRDefault="00902804" w:rsidP="00A8303B">
      <w:pPr>
        <w:pStyle w:val="Brdtext"/>
      </w:pPr>
    </w:p>
    <w:p w14:paraId="706C0CEE" w14:textId="521EBACC" w:rsidR="00A8303B" w:rsidRDefault="00DA4BD2" w:rsidP="00A8303B">
      <w:pPr>
        <w:pStyle w:val="Brdtext"/>
      </w:pPr>
      <w:r>
        <w:t xml:space="preserve">Under 2021 underrättades ISP om totalt 255 anbud till någon i utlandet. Av dessa godkändes 246 anbudsunderrättelser vilka totalt avsåg 60 länder. Beslut om förbud att lämna anbud fattades i nio fall och avsåg totalt nio olika länder. </w:t>
      </w:r>
    </w:p>
    <w:p w14:paraId="6DF2DE15" w14:textId="77777777" w:rsidR="00A8303B" w:rsidRDefault="00DA4BD2" w:rsidP="00A8303B">
      <w:pPr>
        <w:pStyle w:val="Rubrik3utannumrering"/>
      </w:pPr>
      <w:r>
        <w:t xml:space="preserve">Utförseltillstånd </w:t>
      </w:r>
    </w:p>
    <w:p w14:paraId="15AEEF3E" w14:textId="77777777" w:rsidR="00A8303B" w:rsidRDefault="00DA4BD2" w:rsidP="00A8303B">
      <w:pPr>
        <w:pStyle w:val="Brdtext"/>
      </w:pPr>
      <w:r>
        <w:t xml:space="preserve">Utförsel av krigsmateriel och lämnande av tekniskt bistånd till någon utanför landet kräver tillstånd från ISP. Ansökan om utförseltillstånd kan föregås av ett förhandsbesked och ska vid utförsel för försäljning föregås av en anbuds- eller avtalsunderrättelse. Det finns tre typer av utförseltillstånd. Individuella tillstånd utfärdas för en specifikt angiven mottagare i ett specifikt land medan globala tillstånd möjliggör utförsel till flera mottagare i flera länder av en obegränsad mängd krigsmateriel. Generella tillstånd är inte begränsade till kvantitet eller värde och möjliggör utförsel till samtliga EES-länder. Med vissa undantag krävs även utförseltillstånd vid transitering av krigsmateriel genom Sverige. </w:t>
      </w:r>
    </w:p>
    <w:p w14:paraId="339EDDC5" w14:textId="77777777" w:rsidR="00A8303B" w:rsidRDefault="00DA4BD2" w:rsidP="00A8303B">
      <w:pPr>
        <w:pStyle w:val="Brdtextmedindrag"/>
      </w:pPr>
      <w:r>
        <w:t xml:space="preserve">I skrivelsen redovisas individuella och globala tillstånd som utfärdats avseende försäljning av krigsmateriel. Värdet och omfattningen av de tillstånd som utfärdats av ISP ger endast en indikation på hur den faktiska exporten kan komma att se ut under efterföljande år. Detta beror bland annat på att inte alla tillstånd nyttjas och att de faktiska leveranserna kan ske flera år efter att utförseltillståndet utfärdats. Det aggregerade värdet på beviljade utförseltillstånd har blivit en allt sämre indikator på värdet av kommande års leveranser i takt med att fler globala tillstånd utfärdas och generella tillstånd används. </w:t>
      </w:r>
    </w:p>
    <w:p w14:paraId="14AD3CA8" w14:textId="080D625A" w:rsidR="00B01214" w:rsidRDefault="00DA4BD2" w:rsidP="00A8303B">
      <w:pPr>
        <w:pStyle w:val="Brdtextmedindrag"/>
      </w:pPr>
      <w:r>
        <w:t>I tabell 6 redovisas antalet ansökningar om utförseltillstånd som behandlats av ISP under de senaste fem åren. Notera att uppgifter om fördelningen mellan individuella och globala tillstånd endast finns tillgänglig från 2018.</w:t>
      </w:r>
    </w:p>
    <w:p w14:paraId="1B321EEC" w14:textId="572044D9" w:rsidR="00F11E35" w:rsidRDefault="00DA4BD2" w:rsidP="003D6F49">
      <w:pPr>
        <w:pStyle w:val="TabellRubrik"/>
      </w:pPr>
      <w:r>
        <w:t xml:space="preserve">Tabell </w:t>
      </w:r>
      <w:fldSimple w:instr=" SEQ Tabell \* Arabic \s 1  \* MERGEFORMAT ">
        <w:r w:rsidR="00262BF4">
          <w:rPr>
            <w:noProof/>
          </w:rPr>
          <w:t>6</w:t>
        </w:r>
      </w:fldSimple>
      <w:r>
        <w:tab/>
      </w:r>
      <w:r w:rsidRPr="00F11E35">
        <w:t>Antal behandlade ansökningar om utförsel av krigsmateriel 2017–2021</w:t>
      </w:r>
    </w:p>
    <w:p w14:paraId="6CD90AC4" w14:textId="3A7556FF" w:rsidR="00F11E35" w:rsidRDefault="00871CEB" w:rsidP="003D6F49">
      <w:pPr>
        <w:pStyle w:val="TabellUnderrubrik"/>
      </w:pPr>
    </w:p>
    <w:tbl>
      <w:tblPr>
        <w:tblW w:w="4960" w:type="pct"/>
        <w:tblCellMar>
          <w:left w:w="0" w:type="dxa"/>
        </w:tblCellMar>
        <w:tblLook w:val="06A0" w:firstRow="1" w:lastRow="0" w:firstColumn="1" w:lastColumn="0" w:noHBand="1" w:noVBand="1"/>
      </w:tblPr>
      <w:tblGrid>
        <w:gridCol w:w="1530"/>
        <w:gridCol w:w="555"/>
        <w:gridCol w:w="900"/>
        <w:gridCol w:w="963"/>
        <w:gridCol w:w="963"/>
        <w:gridCol w:w="826"/>
      </w:tblGrid>
      <w:tr w:rsidR="00027352" w14:paraId="4EBE14E2" w14:textId="77777777">
        <w:trPr>
          <w:tblHeader/>
        </w:trPr>
        <w:tc>
          <w:tcPr>
            <w:tcW w:w="1334" w:type="pct"/>
            <w:tcBorders>
              <w:top w:val="single" w:sz="8" w:space="0" w:color="auto"/>
              <w:bottom w:val="single" w:sz="6" w:space="0" w:color="auto"/>
            </w:tcBorders>
            <w:shd w:val="clear" w:color="auto" w:fill="auto"/>
          </w:tcPr>
          <w:p w14:paraId="5D7EE289" w14:textId="1AC9AD16" w:rsidR="00BF0BF8" w:rsidRDefault="00DA4BD2" w:rsidP="00BF0BF8">
            <w:pPr>
              <w:pStyle w:val="TabellHuvud"/>
              <w:jc w:val="left"/>
            </w:pPr>
            <w:r w:rsidRPr="001E444F">
              <w:t>Tillståndstyp</w:t>
            </w:r>
          </w:p>
        </w:tc>
        <w:tc>
          <w:tcPr>
            <w:tcW w:w="484" w:type="pct"/>
            <w:tcBorders>
              <w:top w:val="single" w:sz="8" w:space="0" w:color="auto"/>
              <w:bottom w:val="single" w:sz="6" w:space="0" w:color="auto"/>
            </w:tcBorders>
            <w:shd w:val="clear" w:color="auto" w:fill="auto"/>
          </w:tcPr>
          <w:p w14:paraId="67C579CF" w14:textId="4601E5E1" w:rsidR="00BF0BF8" w:rsidRDefault="00DA4BD2" w:rsidP="00BF0BF8">
            <w:pPr>
              <w:pStyle w:val="TabellHuvud"/>
            </w:pPr>
            <w:r w:rsidRPr="001E444F">
              <w:t>2017</w:t>
            </w:r>
          </w:p>
        </w:tc>
        <w:tc>
          <w:tcPr>
            <w:tcW w:w="784" w:type="pct"/>
            <w:tcBorders>
              <w:top w:val="single" w:sz="8" w:space="0" w:color="auto"/>
              <w:bottom w:val="single" w:sz="6" w:space="0" w:color="auto"/>
            </w:tcBorders>
            <w:shd w:val="clear" w:color="auto" w:fill="auto"/>
          </w:tcPr>
          <w:p w14:paraId="1DDEE473" w14:textId="51DCCE1E" w:rsidR="00BF0BF8" w:rsidRDefault="00DA4BD2" w:rsidP="00BF0BF8">
            <w:pPr>
              <w:pStyle w:val="TabellHuvud"/>
            </w:pPr>
            <w:r w:rsidRPr="001E444F">
              <w:t>2018</w:t>
            </w:r>
          </w:p>
        </w:tc>
        <w:tc>
          <w:tcPr>
            <w:tcW w:w="839" w:type="pct"/>
            <w:tcBorders>
              <w:top w:val="single" w:sz="8" w:space="0" w:color="auto"/>
              <w:bottom w:val="single" w:sz="6" w:space="0" w:color="auto"/>
            </w:tcBorders>
            <w:shd w:val="clear" w:color="auto" w:fill="auto"/>
          </w:tcPr>
          <w:p w14:paraId="0AEED8FC" w14:textId="1EDC2586" w:rsidR="00BF0BF8" w:rsidRDefault="00DA4BD2" w:rsidP="00BF0BF8">
            <w:pPr>
              <w:pStyle w:val="TabellHuvud"/>
            </w:pPr>
            <w:r w:rsidRPr="001E444F">
              <w:t>2019</w:t>
            </w:r>
          </w:p>
        </w:tc>
        <w:tc>
          <w:tcPr>
            <w:tcW w:w="839" w:type="pct"/>
            <w:tcBorders>
              <w:top w:val="single" w:sz="8" w:space="0" w:color="auto"/>
              <w:bottom w:val="single" w:sz="6" w:space="0" w:color="auto"/>
            </w:tcBorders>
            <w:shd w:val="clear" w:color="auto" w:fill="auto"/>
          </w:tcPr>
          <w:p w14:paraId="080700C9" w14:textId="7E984A3C" w:rsidR="00BF0BF8" w:rsidRDefault="00DA4BD2" w:rsidP="00BF0BF8">
            <w:pPr>
              <w:pStyle w:val="TabellHuvud"/>
            </w:pPr>
            <w:r w:rsidRPr="001E444F">
              <w:t>2020</w:t>
            </w:r>
          </w:p>
        </w:tc>
        <w:tc>
          <w:tcPr>
            <w:tcW w:w="720" w:type="pct"/>
            <w:tcBorders>
              <w:top w:val="single" w:sz="8" w:space="0" w:color="auto"/>
              <w:bottom w:val="single" w:sz="6" w:space="0" w:color="auto"/>
            </w:tcBorders>
            <w:shd w:val="clear" w:color="auto" w:fill="auto"/>
          </w:tcPr>
          <w:p w14:paraId="0FB5CC34" w14:textId="3364E7B8" w:rsidR="00BF0BF8" w:rsidRDefault="00DA4BD2" w:rsidP="00BF0BF8">
            <w:pPr>
              <w:pStyle w:val="TabellHuvud"/>
            </w:pPr>
            <w:r w:rsidRPr="001E444F">
              <w:t>2021</w:t>
            </w:r>
          </w:p>
        </w:tc>
      </w:tr>
      <w:tr w:rsidR="00027352" w14:paraId="6D340382" w14:textId="77777777">
        <w:tc>
          <w:tcPr>
            <w:tcW w:w="1334" w:type="pct"/>
            <w:tcBorders>
              <w:top w:val="single" w:sz="6" w:space="0" w:color="auto"/>
            </w:tcBorders>
            <w:shd w:val="clear" w:color="auto" w:fill="auto"/>
          </w:tcPr>
          <w:p w14:paraId="1CC7B9AD" w14:textId="411A4480" w:rsidR="00BF0BF8" w:rsidRDefault="00DA4BD2" w:rsidP="00BF0BF8">
            <w:pPr>
              <w:pStyle w:val="TabellRader"/>
              <w:jc w:val="left"/>
            </w:pPr>
            <w:r w:rsidRPr="001E444F">
              <w:t>Individuella</w:t>
            </w:r>
          </w:p>
        </w:tc>
        <w:tc>
          <w:tcPr>
            <w:tcW w:w="484" w:type="pct"/>
            <w:tcBorders>
              <w:top w:val="single" w:sz="6" w:space="0" w:color="auto"/>
            </w:tcBorders>
            <w:shd w:val="clear" w:color="auto" w:fill="auto"/>
          </w:tcPr>
          <w:p w14:paraId="352AE55C" w14:textId="27C2C75B" w:rsidR="00BF0BF8" w:rsidRDefault="00DA4BD2" w:rsidP="00BF0BF8">
            <w:pPr>
              <w:pStyle w:val="TabellRader"/>
            </w:pPr>
            <w:r w:rsidRPr="001E444F">
              <w:t>1012</w:t>
            </w:r>
          </w:p>
        </w:tc>
        <w:tc>
          <w:tcPr>
            <w:tcW w:w="784" w:type="pct"/>
            <w:tcBorders>
              <w:top w:val="single" w:sz="6" w:space="0" w:color="auto"/>
            </w:tcBorders>
            <w:shd w:val="clear" w:color="auto" w:fill="auto"/>
          </w:tcPr>
          <w:p w14:paraId="49ADC726" w14:textId="7666B443" w:rsidR="00BF0BF8" w:rsidRDefault="00DA4BD2" w:rsidP="00BF0BF8">
            <w:pPr>
              <w:pStyle w:val="TabellRader"/>
            </w:pPr>
            <w:r w:rsidRPr="001E444F">
              <w:t>581</w:t>
            </w:r>
          </w:p>
        </w:tc>
        <w:tc>
          <w:tcPr>
            <w:tcW w:w="839" w:type="pct"/>
            <w:tcBorders>
              <w:top w:val="single" w:sz="6" w:space="0" w:color="auto"/>
            </w:tcBorders>
            <w:shd w:val="clear" w:color="auto" w:fill="auto"/>
          </w:tcPr>
          <w:p w14:paraId="2ABDD6A5" w14:textId="5D1E761C" w:rsidR="00BF0BF8" w:rsidRDefault="00DA4BD2" w:rsidP="00BF0BF8">
            <w:pPr>
              <w:pStyle w:val="TabellRader"/>
            </w:pPr>
            <w:r w:rsidRPr="001E444F">
              <w:t>672</w:t>
            </w:r>
          </w:p>
        </w:tc>
        <w:tc>
          <w:tcPr>
            <w:tcW w:w="839" w:type="pct"/>
            <w:tcBorders>
              <w:top w:val="single" w:sz="6" w:space="0" w:color="auto"/>
            </w:tcBorders>
            <w:shd w:val="clear" w:color="auto" w:fill="auto"/>
          </w:tcPr>
          <w:p w14:paraId="4FE0499D" w14:textId="74A5EF1A" w:rsidR="00BF0BF8" w:rsidRDefault="00DA4BD2" w:rsidP="00BF0BF8">
            <w:pPr>
              <w:pStyle w:val="TabellRader"/>
            </w:pPr>
            <w:r w:rsidRPr="001E444F">
              <w:t>570</w:t>
            </w:r>
          </w:p>
        </w:tc>
        <w:tc>
          <w:tcPr>
            <w:tcW w:w="720" w:type="pct"/>
            <w:tcBorders>
              <w:top w:val="single" w:sz="6" w:space="0" w:color="auto"/>
            </w:tcBorders>
            <w:shd w:val="clear" w:color="auto" w:fill="auto"/>
          </w:tcPr>
          <w:p w14:paraId="6A74E56C" w14:textId="1CD2BDF8" w:rsidR="00BF0BF8" w:rsidRDefault="00DA4BD2" w:rsidP="00BF0BF8">
            <w:pPr>
              <w:pStyle w:val="TabellRader"/>
            </w:pPr>
            <w:r w:rsidRPr="001E444F">
              <w:t>589</w:t>
            </w:r>
          </w:p>
        </w:tc>
      </w:tr>
      <w:tr w:rsidR="00027352" w14:paraId="7F777128" w14:textId="77777777">
        <w:tc>
          <w:tcPr>
            <w:tcW w:w="1334" w:type="pct"/>
            <w:shd w:val="clear" w:color="auto" w:fill="auto"/>
          </w:tcPr>
          <w:p w14:paraId="16E6FA32" w14:textId="5BCEA0F1" w:rsidR="00BF0BF8" w:rsidRDefault="00DA4BD2" w:rsidP="00BF0BF8">
            <w:pPr>
              <w:pStyle w:val="TabellRader"/>
              <w:jc w:val="left"/>
            </w:pPr>
            <w:r w:rsidRPr="001E444F">
              <w:t>Globala</w:t>
            </w:r>
          </w:p>
        </w:tc>
        <w:tc>
          <w:tcPr>
            <w:tcW w:w="484" w:type="pct"/>
            <w:shd w:val="clear" w:color="auto" w:fill="auto"/>
          </w:tcPr>
          <w:p w14:paraId="36191B3E" w14:textId="21013331" w:rsidR="00BF0BF8" w:rsidRDefault="00DA4BD2" w:rsidP="00BF0BF8">
            <w:pPr>
              <w:pStyle w:val="TabellRader"/>
            </w:pPr>
            <w:r w:rsidRPr="001E444F">
              <w:t>-</w:t>
            </w:r>
          </w:p>
        </w:tc>
        <w:tc>
          <w:tcPr>
            <w:tcW w:w="784" w:type="pct"/>
            <w:shd w:val="clear" w:color="auto" w:fill="auto"/>
          </w:tcPr>
          <w:p w14:paraId="7C36F382" w14:textId="46159905" w:rsidR="00BF0BF8" w:rsidRDefault="00DA4BD2" w:rsidP="00BF0BF8">
            <w:pPr>
              <w:pStyle w:val="TabellRader"/>
            </w:pPr>
            <w:r w:rsidRPr="001E444F">
              <w:t>300</w:t>
            </w:r>
          </w:p>
        </w:tc>
        <w:tc>
          <w:tcPr>
            <w:tcW w:w="839" w:type="pct"/>
            <w:shd w:val="clear" w:color="auto" w:fill="auto"/>
          </w:tcPr>
          <w:p w14:paraId="6328C832" w14:textId="459C33D3" w:rsidR="00BF0BF8" w:rsidRDefault="00DA4BD2" w:rsidP="00BF0BF8">
            <w:pPr>
              <w:pStyle w:val="TabellRader"/>
            </w:pPr>
            <w:r w:rsidRPr="001E444F">
              <w:t>381</w:t>
            </w:r>
          </w:p>
        </w:tc>
        <w:tc>
          <w:tcPr>
            <w:tcW w:w="839" w:type="pct"/>
            <w:shd w:val="clear" w:color="auto" w:fill="auto"/>
          </w:tcPr>
          <w:p w14:paraId="2E951DAD" w14:textId="147D0BC8" w:rsidR="00BF0BF8" w:rsidRDefault="00DA4BD2" w:rsidP="00BF0BF8">
            <w:pPr>
              <w:pStyle w:val="TabellRader"/>
            </w:pPr>
            <w:r w:rsidRPr="001E444F">
              <w:t>458</w:t>
            </w:r>
          </w:p>
        </w:tc>
        <w:tc>
          <w:tcPr>
            <w:tcW w:w="720" w:type="pct"/>
            <w:shd w:val="clear" w:color="auto" w:fill="auto"/>
          </w:tcPr>
          <w:p w14:paraId="29A044D3" w14:textId="1C39C13D" w:rsidR="00BF0BF8" w:rsidRDefault="00DA4BD2" w:rsidP="00BF0BF8">
            <w:pPr>
              <w:pStyle w:val="TabellRader"/>
            </w:pPr>
            <w:r w:rsidRPr="001E444F">
              <w:t>449</w:t>
            </w:r>
          </w:p>
        </w:tc>
      </w:tr>
      <w:tr w:rsidR="00027352" w14:paraId="243D1121" w14:textId="77777777">
        <w:tc>
          <w:tcPr>
            <w:tcW w:w="1334" w:type="pct"/>
            <w:shd w:val="clear" w:color="auto" w:fill="auto"/>
          </w:tcPr>
          <w:p w14:paraId="6CEEB9C7" w14:textId="6EB702DF" w:rsidR="00BF0BF8" w:rsidRDefault="00DA4BD2" w:rsidP="00BF0BF8">
            <w:pPr>
              <w:pStyle w:val="TabellRader"/>
              <w:jc w:val="left"/>
            </w:pPr>
            <w:r w:rsidRPr="001E444F">
              <w:t>Transitering</w:t>
            </w:r>
          </w:p>
        </w:tc>
        <w:tc>
          <w:tcPr>
            <w:tcW w:w="484" w:type="pct"/>
            <w:shd w:val="clear" w:color="auto" w:fill="auto"/>
          </w:tcPr>
          <w:p w14:paraId="1D59E8ED" w14:textId="7DF60A50" w:rsidR="00BF0BF8" w:rsidRDefault="00DA4BD2" w:rsidP="00BF0BF8">
            <w:pPr>
              <w:pStyle w:val="TabellRader"/>
            </w:pPr>
            <w:r w:rsidRPr="001E444F">
              <w:t>92</w:t>
            </w:r>
          </w:p>
        </w:tc>
        <w:tc>
          <w:tcPr>
            <w:tcW w:w="784" w:type="pct"/>
            <w:shd w:val="clear" w:color="auto" w:fill="auto"/>
          </w:tcPr>
          <w:p w14:paraId="1D4999A7" w14:textId="62F68F14" w:rsidR="00BF0BF8" w:rsidRDefault="00DA4BD2" w:rsidP="00BF0BF8">
            <w:pPr>
              <w:pStyle w:val="TabellRader"/>
            </w:pPr>
            <w:r w:rsidRPr="001E444F">
              <w:t>82</w:t>
            </w:r>
          </w:p>
        </w:tc>
        <w:tc>
          <w:tcPr>
            <w:tcW w:w="839" w:type="pct"/>
            <w:shd w:val="clear" w:color="auto" w:fill="auto"/>
          </w:tcPr>
          <w:p w14:paraId="2B984F12" w14:textId="27DBE163" w:rsidR="00BF0BF8" w:rsidRDefault="00DA4BD2" w:rsidP="00BF0BF8">
            <w:pPr>
              <w:pStyle w:val="TabellRader"/>
            </w:pPr>
            <w:r w:rsidRPr="001E444F">
              <w:t>49</w:t>
            </w:r>
          </w:p>
        </w:tc>
        <w:tc>
          <w:tcPr>
            <w:tcW w:w="839" w:type="pct"/>
            <w:shd w:val="clear" w:color="auto" w:fill="auto"/>
          </w:tcPr>
          <w:p w14:paraId="0D1E303F" w14:textId="396254C1" w:rsidR="00BF0BF8" w:rsidRDefault="00DA4BD2" w:rsidP="00BF0BF8">
            <w:pPr>
              <w:pStyle w:val="TabellRader"/>
            </w:pPr>
            <w:r w:rsidRPr="001E444F">
              <w:t>58</w:t>
            </w:r>
          </w:p>
        </w:tc>
        <w:tc>
          <w:tcPr>
            <w:tcW w:w="720" w:type="pct"/>
            <w:shd w:val="clear" w:color="auto" w:fill="auto"/>
          </w:tcPr>
          <w:p w14:paraId="5A2D9808" w14:textId="0C5A3606" w:rsidR="00BF0BF8" w:rsidRDefault="00DA4BD2" w:rsidP="00BF0BF8">
            <w:pPr>
              <w:pStyle w:val="TabellRader"/>
            </w:pPr>
            <w:r w:rsidRPr="001E444F">
              <w:t>47</w:t>
            </w:r>
          </w:p>
        </w:tc>
      </w:tr>
      <w:tr w:rsidR="00027352" w14:paraId="55C6F3BB" w14:textId="77777777">
        <w:tc>
          <w:tcPr>
            <w:tcW w:w="1334" w:type="pct"/>
            <w:shd w:val="clear" w:color="auto" w:fill="auto"/>
          </w:tcPr>
          <w:p w14:paraId="421BDCE5" w14:textId="7BD749B6" w:rsidR="00BF0BF8" w:rsidRDefault="00DA4BD2" w:rsidP="00BF0BF8">
            <w:pPr>
              <w:pStyle w:val="TabellSlutsumma"/>
              <w:jc w:val="left"/>
            </w:pPr>
            <w:r w:rsidRPr="001E444F">
              <w:t>Totalt</w:t>
            </w:r>
          </w:p>
        </w:tc>
        <w:tc>
          <w:tcPr>
            <w:tcW w:w="484" w:type="pct"/>
            <w:shd w:val="clear" w:color="auto" w:fill="auto"/>
          </w:tcPr>
          <w:p w14:paraId="41F62544" w14:textId="0D33BA8A" w:rsidR="00BF0BF8" w:rsidRDefault="00DA4BD2" w:rsidP="00BF0BF8">
            <w:pPr>
              <w:pStyle w:val="TabellSlutsumma"/>
            </w:pPr>
            <w:r w:rsidRPr="001E444F">
              <w:t>1 104</w:t>
            </w:r>
          </w:p>
        </w:tc>
        <w:tc>
          <w:tcPr>
            <w:tcW w:w="784" w:type="pct"/>
            <w:shd w:val="clear" w:color="auto" w:fill="auto"/>
          </w:tcPr>
          <w:p w14:paraId="1B008702" w14:textId="1487F782" w:rsidR="00BF0BF8" w:rsidRDefault="00DA4BD2" w:rsidP="00BF0BF8">
            <w:pPr>
              <w:pStyle w:val="TabellSlutsumma"/>
            </w:pPr>
            <w:r w:rsidRPr="001E444F">
              <w:t>963</w:t>
            </w:r>
          </w:p>
        </w:tc>
        <w:tc>
          <w:tcPr>
            <w:tcW w:w="839" w:type="pct"/>
            <w:shd w:val="clear" w:color="auto" w:fill="auto"/>
          </w:tcPr>
          <w:p w14:paraId="7E482161" w14:textId="3F2EF29F" w:rsidR="00BF0BF8" w:rsidRDefault="00DA4BD2" w:rsidP="00BF0BF8">
            <w:pPr>
              <w:pStyle w:val="TabellSlutsumma"/>
            </w:pPr>
            <w:r w:rsidRPr="001E444F">
              <w:t>1102</w:t>
            </w:r>
          </w:p>
        </w:tc>
        <w:tc>
          <w:tcPr>
            <w:tcW w:w="839" w:type="pct"/>
            <w:shd w:val="clear" w:color="auto" w:fill="auto"/>
          </w:tcPr>
          <w:p w14:paraId="30357549" w14:textId="071E80AD" w:rsidR="00BF0BF8" w:rsidRDefault="00DA4BD2" w:rsidP="00BF0BF8">
            <w:pPr>
              <w:pStyle w:val="TabellSlutsumma"/>
            </w:pPr>
            <w:r w:rsidRPr="001E444F">
              <w:t>1086</w:t>
            </w:r>
          </w:p>
        </w:tc>
        <w:tc>
          <w:tcPr>
            <w:tcW w:w="720" w:type="pct"/>
            <w:shd w:val="clear" w:color="auto" w:fill="auto"/>
          </w:tcPr>
          <w:p w14:paraId="0DE12C7E" w14:textId="383B2831" w:rsidR="00BF0BF8" w:rsidRDefault="00DA4BD2" w:rsidP="00BF0BF8">
            <w:pPr>
              <w:pStyle w:val="TabellSlutsumma"/>
            </w:pPr>
            <w:r w:rsidRPr="001E444F">
              <w:t>1085</w:t>
            </w:r>
          </w:p>
        </w:tc>
      </w:tr>
    </w:tbl>
    <w:p w14:paraId="12CA736F" w14:textId="77777777" w:rsidR="00F11E35" w:rsidRDefault="00871CEB" w:rsidP="003F4295">
      <w:pPr>
        <w:pStyle w:val="Brdtext"/>
      </w:pPr>
    </w:p>
    <w:p w14:paraId="0482D57D" w14:textId="5CE4BD66" w:rsidR="00F11E35" w:rsidRDefault="00DA4BD2" w:rsidP="004A6F48">
      <w:pPr>
        <w:pStyle w:val="Brdtext"/>
      </w:pPr>
      <w:r w:rsidRPr="004A6F48">
        <w:t>I tabell 7 redovisas värdet och procentuell förändring avseende beviljade utförsel</w:t>
      </w:r>
      <w:r w:rsidR="00D128DA">
        <w:softHyphen/>
      </w:r>
      <w:r w:rsidRPr="004A6F48">
        <w:t>tillstånd rörande krigsmateriel under de senaste fem åren uppdelat på KS/ÖK.</w:t>
      </w:r>
    </w:p>
    <w:p w14:paraId="72CE57C4" w14:textId="6952716E" w:rsidR="006E32F9" w:rsidRDefault="00DA4BD2" w:rsidP="003D6F49">
      <w:pPr>
        <w:pStyle w:val="TabellRubrik"/>
      </w:pPr>
      <w:r>
        <w:t xml:space="preserve">Tabell </w:t>
      </w:r>
      <w:fldSimple w:instr=" SEQ Tabell \* Arabic \s 1  \* MERGEFORMAT ">
        <w:r w:rsidR="00262BF4">
          <w:rPr>
            <w:noProof/>
          </w:rPr>
          <w:t>7</w:t>
        </w:r>
      </w:fldSimple>
      <w:r>
        <w:tab/>
      </w:r>
      <w:r w:rsidRPr="006E32F9">
        <w:t>Värdet av beviljade utförseltillstånd i löpande priser samt årlig procentuell förändring 2017–2021 (mnkr)</w:t>
      </w:r>
    </w:p>
    <w:p w14:paraId="7109FA41" w14:textId="1F182212" w:rsidR="006E32F9" w:rsidRDefault="00871CEB" w:rsidP="003D6F49">
      <w:pPr>
        <w:pStyle w:val="TabellUnderrubrik"/>
      </w:pPr>
    </w:p>
    <w:tbl>
      <w:tblPr>
        <w:tblW w:w="5000" w:type="pct"/>
        <w:tblCellMar>
          <w:left w:w="0" w:type="dxa"/>
        </w:tblCellMar>
        <w:tblLook w:val="06A0" w:firstRow="1" w:lastRow="0" w:firstColumn="1" w:lastColumn="0" w:noHBand="1" w:noVBand="1"/>
      </w:tblPr>
      <w:tblGrid>
        <w:gridCol w:w="2359"/>
        <w:gridCol w:w="639"/>
        <w:gridCol w:w="756"/>
        <w:gridCol w:w="696"/>
        <w:gridCol w:w="696"/>
        <w:gridCol w:w="637"/>
      </w:tblGrid>
      <w:tr w:rsidR="00027352" w14:paraId="4C81377B" w14:textId="77777777" w:rsidTr="00650727">
        <w:trPr>
          <w:tblHeader/>
        </w:trPr>
        <w:tc>
          <w:tcPr>
            <w:tcW w:w="2039" w:type="pct"/>
            <w:tcBorders>
              <w:top w:val="single" w:sz="8" w:space="0" w:color="auto"/>
              <w:bottom w:val="single" w:sz="6" w:space="0" w:color="auto"/>
            </w:tcBorders>
            <w:shd w:val="clear" w:color="auto" w:fill="auto"/>
          </w:tcPr>
          <w:p w14:paraId="26D279CA" w14:textId="68A1ACE9" w:rsidR="00851EE8" w:rsidRDefault="00DA4BD2" w:rsidP="00851EE8">
            <w:pPr>
              <w:pStyle w:val="TabellHuvud"/>
              <w:jc w:val="left"/>
            </w:pPr>
            <w:r w:rsidRPr="000D7425">
              <w:t>Materielkategori</w:t>
            </w:r>
          </w:p>
        </w:tc>
        <w:tc>
          <w:tcPr>
            <w:tcW w:w="552" w:type="pct"/>
            <w:tcBorders>
              <w:top w:val="single" w:sz="8" w:space="0" w:color="auto"/>
              <w:bottom w:val="single" w:sz="6" w:space="0" w:color="auto"/>
            </w:tcBorders>
            <w:shd w:val="clear" w:color="auto" w:fill="auto"/>
          </w:tcPr>
          <w:p w14:paraId="7396FCB1" w14:textId="1D734CD9" w:rsidR="00851EE8" w:rsidRDefault="00DA4BD2" w:rsidP="00851EE8">
            <w:pPr>
              <w:pStyle w:val="TabellHuvud"/>
            </w:pPr>
            <w:r w:rsidRPr="000D7425">
              <w:t>2017</w:t>
            </w:r>
          </w:p>
        </w:tc>
        <w:tc>
          <w:tcPr>
            <w:tcW w:w="654" w:type="pct"/>
            <w:tcBorders>
              <w:top w:val="single" w:sz="8" w:space="0" w:color="auto"/>
              <w:bottom w:val="single" w:sz="6" w:space="0" w:color="auto"/>
            </w:tcBorders>
            <w:shd w:val="clear" w:color="auto" w:fill="auto"/>
          </w:tcPr>
          <w:p w14:paraId="026908FE" w14:textId="6B57F161" w:rsidR="00851EE8" w:rsidRDefault="00DA4BD2" w:rsidP="00851EE8">
            <w:pPr>
              <w:pStyle w:val="TabellHuvud"/>
            </w:pPr>
            <w:r w:rsidRPr="000D7425">
              <w:t>2018</w:t>
            </w:r>
          </w:p>
        </w:tc>
        <w:tc>
          <w:tcPr>
            <w:tcW w:w="602" w:type="pct"/>
            <w:tcBorders>
              <w:top w:val="single" w:sz="8" w:space="0" w:color="auto"/>
              <w:bottom w:val="single" w:sz="6" w:space="0" w:color="auto"/>
            </w:tcBorders>
            <w:shd w:val="clear" w:color="auto" w:fill="auto"/>
          </w:tcPr>
          <w:p w14:paraId="128AA0F6" w14:textId="27D3FA32" w:rsidR="00851EE8" w:rsidRDefault="00DA4BD2" w:rsidP="00851EE8">
            <w:pPr>
              <w:pStyle w:val="TabellHuvud"/>
            </w:pPr>
            <w:r w:rsidRPr="000D7425">
              <w:t>2019</w:t>
            </w:r>
          </w:p>
        </w:tc>
        <w:tc>
          <w:tcPr>
            <w:tcW w:w="602" w:type="pct"/>
            <w:tcBorders>
              <w:top w:val="single" w:sz="8" w:space="0" w:color="auto"/>
              <w:bottom w:val="single" w:sz="6" w:space="0" w:color="auto"/>
            </w:tcBorders>
            <w:shd w:val="clear" w:color="auto" w:fill="auto"/>
          </w:tcPr>
          <w:p w14:paraId="6B4DC90B" w14:textId="0A320FA2" w:rsidR="00851EE8" w:rsidRDefault="00DA4BD2" w:rsidP="00851EE8">
            <w:pPr>
              <w:pStyle w:val="TabellHuvud"/>
            </w:pPr>
            <w:r w:rsidRPr="000D7425">
              <w:t>2020</w:t>
            </w:r>
          </w:p>
        </w:tc>
        <w:tc>
          <w:tcPr>
            <w:tcW w:w="552" w:type="pct"/>
            <w:tcBorders>
              <w:top w:val="single" w:sz="8" w:space="0" w:color="auto"/>
              <w:bottom w:val="single" w:sz="6" w:space="0" w:color="auto"/>
            </w:tcBorders>
            <w:shd w:val="clear" w:color="auto" w:fill="auto"/>
          </w:tcPr>
          <w:p w14:paraId="2226AD60" w14:textId="3D8E678F" w:rsidR="00851EE8" w:rsidRDefault="00DA4BD2" w:rsidP="00851EE8">
            <w:pPr>
              <w:pStyle w:val="TabellHuvud"/>
            </w:pPr>
            <w:r w:rsidRPr="000D7425">
              <w:t>2021</w:t>
            </w:r>
          </w:p>
        </w:tc>
      </w:tr>
      <w:tr w:rsidR="00027352" w14:paraId="143A4EC4" w14:textId="77777777" w:rsidTr="00650727">
        <w:tc>
          <w:tcPr>
            <w:tcW w:w="2039" w:type="pct"/>
            <w:tcBorders>
              <w:top w:val="single" w:sz="6" w:space="0" w:color="auto"/>
            </w:tcBorders>
            <w:shd w:val="clear" w:color="auto" w:fill="auto"/>
          </w:tcPr>
          <w:p w14:paraId="738BF4B4" w14:textId="1B27AB26" w:rsidR="00851EE8" w:rsidRDefault="00DA4BD2" w:rsidP="00851EE8">
            <w:pPr>
              <w:pStyle w:val="TabellRader"/>
              <w:jc w:val="left"/>
            </w:pPr>
            <w:r w:rsidRPr="000D7425">
              <w:t>Krigsmateriel för strid</w:t>
            </w:r>
          </w:p>
        </w:tc>
        <w:tc>
          <w:tcPr>
            <w:tcW w:w="552" w:type="pct"/>
            <w:tcBorders>
              <w:top w:val="single" w:sz="6" w:space="0" w:color="auto"/>
            </w:tcBorders>
            <w:shd w:val="clear" w:color="auto" w:fill="auto"/>
          </w:tcPr>
          <w:p w14:paraId="5B378C5C" w14:textId="5BDD8E3F" w:rsidR="00851EE8" w:rsidRDefault="00DA4BD2" w:rsidP="00851EE8">
            <w:pPr>
              <w:pStyle w:val="TabellRader"/>
            </w:pPr>
            <w:r w:rsidRPr="000D7425">
              <w:t>4 122 (-91)</w:t>
            </w:r>
          </w:p>
        </w:tc>
        <w:tc>
          <w:tcPr>
            <w:tcW w:w="654" w:type="pct"/>
            <w:tcBorders>
              <w:top w:val="single" w:sz="6" w:space="0" w:color="auto"/>
            </w:tcBorders>
            <w:shd w:val="clear" w:color="auto" w:fill="auto"/>
          </w:tcPr>
          <w:p w14:paraId="7D107FB5" w14:textId="5DA6DEA0" w:rsidR="00851EE8" w:rsidRDefault="00DA4BD2" w:rsidP="00851EE8">
            <w:pPr>
              <w:pStyle w:val="TabellRader"/>
            </w:pPr>
            <w:r w:rsidRPr="000D7425">
              <w:t>4 405 (+7)</w:t>
            </w:r>
          </w:p>
        </w:tc>
        <w:tc>
          <w:tcPr>
            <w:tcW w:w="602" w:type="pct"/>
            <w:tcBorders>
              <w:top w:val="single" w:sz="6" w:space="0" w:color="auto"/>
            </w:tcBorders>
            <w:shd w:val="clear" w:color="auto" w:fill="auto"/>
          </w:tcPr>
          <w:p w14:paraId="7D003E3B" w14:textId="65B794DC" w:rsidR="00851EE8" w:rsidRDefault="00DA4BD2" w:rsidP="00851EE8">
            <w:pPr>
              <w:pStyle w:val="TabellRader"/>
            </w:pPr>
            <w:r w:rsidRPr="000D7425">
              <w:t>7 047 (+60)</w:t>
            </w:r>
          </w:p>
        </w:tc>
        <w:tc>
          <w:tcPr>
            <w:tcW w:w="602" w:type="pct"/>
            <w:tcBorders>
              <w:top w:val="single" w:sz="6" w:space="0" w:color="auto"/>
            </w:tcBorders>
            <w:shd w:val="clear" w:color="auto" w:fill="auto"/>
          </w:tcPr>
          <w:p w14:paraId="0D606AD4" w14:textId="4ED6BBF9" w:rsidR="00851EE8" w:rsidRDefault="00DA4BD2" w:rsidP="00851EE8">
            <w:pPr>
              <w:pStyle w:val="TabellRader"/>
            </w:pPr>
            <w:r w:rsidRPr="000D7425">
              <w:t>7 165 (+1,7)</w:t>
            </w:r>
          </w:p>
        </w:tc>
        <w:tc>
          <w:tcPr>
            <w:tcW w:w="552" w:type="pct"/>
            <w:tcBorders>
              <w:top w:val="single" w:sz="6" w:space="0" w:color="auto"/>
            </w:tcBorders>
            <w:shd w:val="clear" w:color="auto" w:fill="auto"/>
          </w:tcPr>
          <w:p w14:paraId="46EEF133" w14:textId="1EF6298F" w:rsidR="00851EE8" w:rsidRDefault="00DA4BD2" w:rsidP="00851EE8">
            <w:pPr>
              <w:pStyle w:val="TabellRader"/>
            </w:pPr>
            <w:r w:rsidRPr="000D7425">
              <w:t>3 735 (-48)</w:t>
            </w:r>
          </w:p>
        </w:tc>
      </w:tr>
      <w:tr w:rsidR="00027352" w14:paraId="1BEC69F5" w14:textId="77777777" w:rsidTr="00650727">
        <w:tc>
          <w:tcPr>
            <w:tcW w:w="2039" w:type="pct"/>
            <w:shd w:val="clear" w:color="auto" w:fill="auto"/>
          </w:tcPr>
          <w:p w14:paraId="3218CB66" w14:textId="64A50E37" w:rsidR="00851EE8" w:rsidRDefault="00DA4BD2" w:rsidP="00851EE8">
            <w:pPr>
              <w:pStyle w:val="TabellRader"/>
              <w:jc w:val="left"/>
            </w:pPr>
            <w:r w:rsidRPr="000D7425">
              <w:t>Övrig krigsmateriel</w:t>
            </w:r>
          </w:p>
        </w:tc>
        <w:tc>
          <w:tcPr>
            <w:tcW w:w="552" w:type="pct"/>
            <w:shd w:val="clear" w:color="auto" w:fill="auto"/>
          </w:tcPr>
          <w:p w14:paraId="7C3FD946" w14:textId="2B1F47D2" w:rsidR="00851EE8" w:rsidRDefault="00DA4BD2" w:rsidP="00851EE8">
            <w:pPr>
              <w:pStyle w:val="TabellRader"/>
            </w:pPr>
            <w:r w:rsidRPr="000D7425">
              <w:t>4 016 (-71)</w:t>
            </w:r>
          </w:p>
        </w:tc>
        <w:tc>
          <w:tcPr>
            <w:tcW w:w="654" w:type="pct"/>
            <w:shd w:val="clear" w:color="auto" w:fill="auto"/>
          </w:tcPr>
          <w:p w14:paraId="387F4EBD" w14:textId="6A131615" w:rsidR="00851EE8" w:rsidRDefault="00DA4BD2" w:rsidP="00851EE8">
            <w:pPr>
              <w:pStyle w:val="TabellRader"/>
            </w:pPr>
            <w:r w:rsidRPr="000D7425">
              <w:t>4 060 (+1)</w:t>
            </w:r>
          </w:p>
        </w:tc>
        <w:tc>
          <w:tcPr>
            <w:tcW w:w="602" w:type="pct"/>
            <w:shd w:val="clear" w:color="auto" w:fill="auto"/>
          </w:tcPr>
          <w:p w14:paraId="06FC6954" w14:textId="794318D0" w:rsidR="00851EE8" w:rsidRDefault="00DA4BD2" w:rsidP="00851EE8">
            <w:pPr>
              <w:pStyle w:val="TabellRader"/>
            </w:pPr>
            <w:r w:rsidRPr="000D7425">
              <w:t>6 459 (+59)</w:t>
            </w:r>
          </w:p>
        </w:tc>
        <w:tc>
          <w:tcPr>
            <w:tcW w:w="602" w:type="pct"/>
            <w:shd w:val="clear" w:color="auto" w:fill="auto"/>
          </w:tcPr>
          <w:p w14:paraId="1C6165A1" w14:textId="1E1BE710" w:rsidR="00851EE8" w:rsidRDefault="00DA4BD2" w:rsidP="00851EE8">
            <w:pPr>
              <w:pStyle w:val="TabellRader"/>
            </w:pPr>
            <w:r w:rsidRPr="000D7425">
              <w:t>7 781 (+20)</w:t>
            </w:r>
          </w:p>
        </w:tc>
        <w:tc>
          <w:tcPr>
            <w:tcW w:w="552" w:type="pct"/>
            <w:shd w:val="clear" w:color="auto" w:fill="auto"/>
          </w:tcPr>
          <w:p w14:paraId="5F84881C" w14:textId="2F7C2243" w:rsidR="00851EE8" w:rsidRDefault="00DA4BD2" w:rsidP="00851EE8">
            <w:pPr>
              <w:pStyle w:val="TabellRader"/>
            </w:pPr>
            <w:r w:rsidRPr="000D7425">
              <w:t>10 925 (+40)</w:t>
            </w:r>
          </w:p>
        </w:tc>
      </w:tr>
      <w:tr w:rsidR="00027352" w14:paraId="57A98AAF" w14:textId="77777777" w:rsidTr="00650727">
        <w:tc>
          <w:tcPr>
            <w:tcW w:w="2039" w:type="pct"/>
            <w:shd w:val="clear" w:color="auto" w:fill="auto"/>
          </w:tcPr>
          <w:p w14:paraId="48D94ACC" w14:textId="483B28D3" w:rsidR="00851EE8" w:rsidRDefault="00DA4BD2" w:rsidP="009E375E">
            <w:pPr>
              <w:pStyle w:val="TabellSlutsumma"/>
              <w:jc w:val="left"/>
            </w:pPr>
            <w:r w:rsidRPr="000D7425">
              <w:t>Totalt</w:t>
            </w:r>
          </w:p>
        </w:tc>
        <w:tc>
          <w:tcPr>
            <w:tcW w:w="552" w:type="pct"/>
            <w:shd w:val="clear" w:color="auto" w:fill="auto"/>
          </w:tcPr>
          <w:p w14:paraId="53175897" w14:textId="209A013E" w:rsidR="00851EE8" w:rsidRDefault="00DA4BD2" w:rsidP="00851EE8">
            <w:pPr>
              <w:pStyle w:val="TabellSlutsumma"/>
            </w:pPr>
            <w:r w:rsidRPr="000D7425">
              <w:t>8 138 (-87)</w:t>
            </w:r>
          </w:p>
        </w:tc>
        <w:tc>
          <w:tcPr>
            <w:tcW w:w="654" w:type="pct"/>
            <w:shd w:val="clear" w:color="auto" w:fill="auto"/>
          </w:tcPr>
          <w:p w14:paraId="41AE7997" w14:textId="4F2E7227" w:rsidR="00851EE8" w:rsidRDefault="00DA4BD2" w:rsidP="00851EE8">
            <w:pPr>
              <w:pStyle w:val="TabellSlutsumma"/>
            </w:pPr>
            <w:r w:rsidRPr="000D7425">
              <w:t>8 465 (+4)</w:t>
            </w:r>
          </w:p>
        </w:tc>
        <w:tc>
          <w:tcPr>
            <w:tcW w:w="602" w:type="pct"/>
            <w:shd w:val="clear" w:color="auto" w:fill="auto"/>
          </w:tcPr>
          <w:p w14:paraId="5D7B5C70" w14:textId="43DE18B6" w:rsidR="00851EE8" w:rsidRDefault="00DA4BD2" w:rsidP="00851EE8">
            <w:pPr>
              <w:pStyle w:val="TabellSlutsumma"/>
            </w:pPr>
            <w:r w:rsidRPr="000D7425">
              <w:t>13 505 (+60)</w:t>
            </w:r>
          </w:p>
        </w:tc>
        <w:tc>
          <w:tcPr>
            <w:tcW w:w="602" w:type="pct"/>
            <w:shd w:val="clear" w:color="auto" w:fill="auto"/>
          </w:tcPr>
          <w:p w14:paraId="60961292" w14:textId="3A66D017" w:rsidR="00851EE8" w:rsidRDefault="00DA4BD2" w:rsidP="00851EE8">
            <w:pPr>
              <w:pStyle w:val="TabellSlutsumma"/>
            </w:pPr>
            <w:r w:rsidRPr="000D7425">
              <w:t>14 946 (+11)</w:t>
            </w:r>
          </w:p>
        </w:tc>
        <w:tc>
          <w:tcPr>
            <w:tcW w:w="552" w:type="pct"/>
            <w:shd w:val="clear" w:color="auto" w:fill="auto"/>
          </w:tcPr>
          <w:p w14:paraId="78535BBA" w14:textId="1549D142" w:rsidR="00851EE8" w:rsidRDefault="00DA4BD2" w:rsidP="00851EE8">
            <w:pPr>
              <w:pStyle w:val="TabellSlutsumma"/>
            </w:pPr>
            <w:r w:rsidRPr="000D7425">
              <w:t>14 660 (-1,9)</w:t>
            </w:r>
          </w:p>
        </w:tc>
      </w:tr>
    </w:tbl>
    <w:p w14:paraId="45A912B8" w14:textId="77777777" w:rsidR="006E32F9" w:rsidRDefault="00871CEB" w:rsidP="003F4295">
      <w:pPr>
        <w:pStyle w:val="Brdtext"/>
      </w:pPr>
    </w:p>
    <w:p w14:paraId="5E734FF1" w14:textId="63DC88C9" w:rsidR="00E87388" w:rsidRDefault="00DA4BD2" w:rsidP="003A318E">
      <w:pPr>
        <w:pStyle w:val="Brdtext"/>
      </w:pPr>
      <w:r w:rsidRPr="003A318E">
        <w:t>I tabell 8 redovisas de individuella och globala utförseltillstånd som utfärdats under 2021 rörande försäljning av krigsmateriel. Tabellen innehåller information om antalet tillstånd som utfärdats per land, liksom värdet och, på en aggregerad nivå, vilka materielkategorier som tillstånden avsett. Notera att vissa utförseltillstånd innefattar flera mottagarländer varför det totala antalet tillstånd inte alltid överensstämmer med summan av enskilda tillstånd.</w:t>
      </w:r>
    </w:p>
    <w:p w14:paraId="2279E300" w14:textId="082989AB" w:rsidR="00E91D3E" w:rsidRDefault="00DA4BD2" w:rsidP="003D6F49">
      <w:pPr>
        <w:pStyle w:val="TabellRubrik"/>
      </w:pPr>
      <w:r>
        <w:t xml:space="preserve">Tabell </w:t>
      </w:r>
      <w:fldSimple w:instr=" SEQ Tabell \* Arabic \s 1  \* MERGEFORMAT ">
        <w:r w:rsidR="00262BF4">
          <w:rPr>
            <w:noProof/>
          </w:rPr>
          <w:t>8</w:t>
        </w:r>
      </w:fldSimple>
      <w:r>
        <w:tab/>
      </w:r>
      <w:r w:rsidRPr="009626E5">
        <w:t>Beviljade utförseltillstånd för försäljning av krigsmateriel per land 2021</w:t>
      </w:r>
      <w:r w:rsidR="0001058E">
        <w:br/>
      </w:r>
    </w:p>
    <w:tbl>
      <w:tblPr>
        <w:tblW w:w="5000" w:type="pct"/>
        <w:tblLayout w:type="fixed"/>
        <w:tblCellMar>
          <w:left w:w="0" w:type="dxa"/>
        </w:tblCellMar>
        <w:tblLook w:val="0040" w:firstRow="0" w:lastRow="1" w:firstColumn="0" w:lastColumn="0" w:noHBand="0" w:noVBand="0"/>
      </w:tblPr>
      <w:tblGrid>
        <w:gridCol w:w="1701"/>
        <w:gridCol w:w="709"/>
        <w:gridCol w:w="1418"/>
        <w:gridCol w:w="708"/>
        <w:gridCol w:w="1247"/>
      </w:tblGrid>
      <w:tr w:rsidR="00027352" w14:paraId="1E3A3BA2" w14:textId="77777777" w:rsidTr="00C97893">
        <w:trPr>
          <w:trHeight w:val="277"/>
          <w:tblHeader/>
        </w:trPr>
        <w:tc>
          <w:tcPr>
            <w:tcW w:w="1471" w:type="pct"/>
            <w:tcBorders>
              <w:top w:val="single" w:sz="8" w:space="0" w:color="auto"/>
              <w:bottom w:val="single" w:sz="8" w:space="0" w:color="auto"/>
            </w:tcBorders>
            <w:vAlign w:val="bottom"/>
            <w:hideMark/>
          </w:tcPr>
          <w:p w14:paraId="13045047" w14:textId="77777777" w:rsidR="00E91D3E" w:rsidRDefault="00DA4BD2" w:rsidP="00F851C8">
            <w:pPr>
              <w:pStyle w:val="TabellHuvud"/>
              <w:jc w:val="left"/>
            </w:pPr>
            <w:r>
              <w:t>Land</w:t>
            </w:r>
          </w:p>
        </w:tc>
        <w:tc>
          <w:tcPr>
            <w:tcW w:w="613" w:type="pct"/>
            <w:tcBorders>
              <w:top w:val="single" w:sz="8" w:space="0" w:color="auto"/>
              <w:bottom w:val="single" w:sz="8" w:space="0" w:color="auto"/>
            </w:tcBorders>
            <w:vAlign w:val="bottom"/>
            <w:hideMark/>
          </w:tcPr>
          <w:p w14:paraId="278865B2" w14:textId="77777777" w:rsidR="00E91D3E" w:rsidRDefault="00DA4BD2" w:rsidP="00650727">
            <w:pPr>
              <w:pStyle w:val="TabellHuvud"/>
              <w:jc w:val="center"/>
            </w:pPr>
            <w:r>
              <w:t>Antal tillstånd</w:t>
            </w:r>
          </w:p>
        </w:tc>
        <w:tc>
          <w:tcPr>
            <w:tcW w:w="1226" w:type="pct"/>
            <w:tcBorders>
              <w:top w:val="single" w:sz="8" w:space="0" w:color="auto"/>
              <w:bottom w:val="single" w:sz="8" w:space="0" w:color="auto"/>
            </w:tcBorders>
            <w:vAlign w:val="bottom"/>
            <w:hideMark/>
          </w:tcPr>
          <w:p w14:paraId="36B23674" w14:textId="77777777" w:rsidR="00E91D3E" w:rsidRPr="00CD63C5" w:rsidRDefault="00DA4BD2" w:rsidP="007F6FC1">
            <w:pPr>
              <w:pStyle w:val="TabellHuvud"/>
              <w:jc w:val="left"/>
            </w:pPr>
            <w:r w:rsidRPr="00CD63C5">
              <w:t>Kategorier av krigsmateriel</w:t>
            </w:r>
          </w:p>
        </w:tc>
        <w:tc>
          <w:tcPr>
            <w:tcW w:w="612" w:type="pct"/>
            <w:tcBorders>
              <w:top w:val="single" w:sz="8" w:space="0" w:color="auto"/>
              <w:bottom w:val="single" w:sz="8" w:space="0" w:color="auto"/>
            </w:tcBorders>
            <w:vAlign w:val="bottom"/>
            <w:hideMark/>
          </w:tcPr>
          <w:p w14:paraId="6DDFE358" w14:textId="77777777" w:rsidR="00E91D3E" w:rsidRPr="00CD63C5" w:rsidRDefault="00DA4BD2" w:rsidP="007F6FC1">
            <w:pPr>
              <w:pStyle w:val="TabellHuvud"/>
              <w:jc w:val="left"/>
            </w:pPr>
            <w:r w:rsidRPr="00CD63C5">
              <w:t>KS/ÖK</w:t>
            </w:r>
          </w:p>
        </w:tc>
        <w:tc>
          <w:tcPr>
            <w:tcW w:w="1078" w:type="pct"/>
            <w:tcBorders>
              <w:top w:val="single" w:sz="8" w:space="0" w:color="auto"/>
              <w:bottom w:val="single" w:sz="8" w:space="0" w:color="auto"/>
            </w:tcBorders>
            <w:vAlign w:val="bottom"/>
            <w:hideMark/>
          </w:tcPr>
          <w:p w14:paraId="412193B1" w14:textId="5B09BE87" w:rsidR="00E91D3E" w:rsidRDefault="00DA4BD2" w:rsidP="00650727">
            <w:pPr>
              <w:pStyle w:val="TabellHuvud"/>
            </w:pPr>
            <w:r>
              <w:t>Värdet av tillstånden</w:t>
            </w:r>
          </w:p>
        </w:tc>
      </w:tr>
      <w:tr w:rsidR="00027352" w14:paraId="3B0E8A72" w14:textId="77777777" w:rsidTr="00C97893">
        <w:trPr>
          <w:trHeight w:val="269"/>
        </w:trPr>
        <w:tc>
          <w:tcPr>
            <w:tcW w:w="1471" w:type="pct"/>
            <w:tcBorders>
              <w:top w:val="single" w:sz="8" w:space="0" w:color="auto"/>
              <w:bottom w:val="single" w:sz="4" w:space="0" w:color="auto"/>
            </w:tcBorders>
            <w:shd w:val="clear" w:color="auto" w:fill="FFFFFF" w:themeFill="background1"/>
            <w:vAlign w:val="bottom"/>
            <w:hideMark/>
          </w:tcPr>
          <w:p w14:paraId="67FF9EB8" w14:textId="77777777" w:rsidR="00E91D3E" w:rsidRDefault="00DA4BD2" w:rsidP="006267C7">
            <w:pPr>
              <w:pStyle w:val="TabellRubrik"/>
            </w:pPr>
            <w:r>
              <w:t>EU</w:t>
            </w:r>
          </w:p>
        </w:tc>
        <w:tc>
          <w:tcPr>
            <w:tcW w:w="613" w:type="pct"/>
            <w:tcBorders>
              <w:top w:val="single" w:sz="8" w:space="0" w:color="auto"/>
              <w:bottom w:val="single" w:sz="4" w:space="0" w:color="auto"/>
            </w:tcBorders>
            <w:shd w:val="clear" w:color="auto" w:fill="FFFFFF" w:themeFill="background1"/>
            <w:vAlign w:val="bottom"/>
          </w:tcPr>
          <w:p w14:paraId="5478D4A1" w14:textId="77777777" w:rsidR="00E91D3E" w:rsidRDefault="00871CEB" w:rsidP="00650727">
            <w:pPr>
              <w:pStyle w:val="TabellRubrik"/>
              <w:jc w:val="center"/>
            </w:pPr>
          </w:p>
        </w:tc>
        <w:tc>
          <w:tcPr>
            <w:tcW w:w="1226" w:type="pct"/>
            <w:tcBorders>
              <w:top w:val="single" w:sz="8" w:space="0" w:color="auto"/>
              <w:bottom w:val="single" w:sz="4" w:space="0" w:color="auto"/>
            </w:tcBorders>
            <w:shd w:val="clear" w:color="auto" w:fill="FFFFFF" w:themeFill="background1"/>
            <w:vAlign w:val="bottom"/>
          </w:tcPr>
          <w:p w14:paraId="3A8211E2" w14:textId="77777777" w:rsidR="00E91D3E" w:rsidRDefault="00871CEB" w:rsidP="007F6FC1">
            <w:pPr>
              <w:pStyle w:val="TabellRubrik"/>
            </w:pPr>
          </w:p>
        </w:tc>
        <w:tc>
          <w:tcPr>
            <w:tcW w:w="612" w:type="pct"/>
            <w:tcBorders>
              <w:top w:val="single" w:sz="8" w:space="0" w:color="auto"/>
              <w:bottom w:val="single" w:sz="4" w:space="0" w:color="auto"/>
            </w:tcBorders>
            <w:shd w:val="clear" w:color="auto" w:fill="FFFFFF" w:themeFill="background1"/>
            <w:vAlign w:val="bottom"/>
          </w:tcPr>
          <w:p w14:paraId="2AF4EC6F" w14:textId="77777777" w:rsidR="00E91D3E" w:rsidRDefault="00871CEB" w:rsidP="007F6FC1">
            <w:pPr>
              <w:pStyle w:val="TabellRubrik"/>
            </w:pPr>
          </w:p>
        </w:tc>
        <w:tc>
          <w:tcPr>
            <w:tcW w:w="1078" w:type="pct"/>
            <w:tcBorders>
              <w:top w:val="single" w:sz="8" w:space="0" w:color="auto"/>
              <w:bottom w:val="single" w:sz="4" w:space="0" w:color="auto"/>
            </w:tcBorders>
            <w:shd w:val="clear" w:color="auto" w:fill="FFFFFF" w:themeFill="background1"/>
            <w:vAlign w:val="bottom"/>
          </w:tcPr>
          <w:p w14:paraId="111F364B" w14:textId="77777777" w:rsidR="00E91D3E" w:rsidRDefault="00871CEB" w:rsidP="00650727">
            <w:pPr>
              <w:pStyle w:val="TabellRubrik"/>
              <w:jc w:val="right"/>
            </w:pPr>
          </w:p>
        </w:tc>
      </w:tr>
      <w:tr w:rsidR="00027352" w14:paraId="37E21407"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48445095" w14:textId="77777777" w:rsidR="00E91D3E" w:rsidRDefault="00DA4BD2" w:rsidP="00F851C8">
            <w:pPr>
              <w:pStyle w:val="TabellRader"/>
              <w:jc w:val="left"/>
            </w:pPr>
            <w:r>
              <w:t>Belgien</w:t>
            </w:r>
          </w:p>
        </w:tc>
        <w:tc>
          <w:tcPr>
            <w:tcW w:w="613" w:type="pct"/>
            <w:tcBorders>
              <w:top w:val="single" w:sz="4" w:space="0" w:color="auto"/>
              <w:bottom w:val="single" w:sz="4" w:space="0" w:color="auto"/>
            </w:tcBorders>
            <w:shd w:val="clear" w:color="auto" w:fill="FFFFFF" w:themeFill="background1"/>
            <w:vAlign w:val="bottom"/>
            <w:hideMark/>
          </w:tcPr>
          <w:p w14:paraId="7FD44F59" w14:textId="77777777" w:rsidR="00E91D3E" w:rsidRPr="00C60BE2" w:rsidRDefault="00DA4BD2" w:rsidP="00650727">
            <w:pPr>
              <w:pStyle w:val="TabellRader"/>
              <w:jc w:val="center"/>
            </w:pPr>
            <w:r w:rsidRPr="00C60BE2">
              <w:t>12</w:t>
            </w:r>
          </w:p>
        </w:tc>
        <w:tc>
          <w:tcPr>
            <w:tcW w:w="1226" w:type="pct"/>
            <w:tcBorders>
              <w:top w:val="single" w:sz="4" w:space="0" w:color="auto"/>
              <w:bottom w:val="single" w:sz="4" w:space="0" w:color="auto"/>
            </w:tcBorders>
            <w:shd w:val="clear" w:color="auto" w:fill="FFFFFF" w:themeFill="background1"/>
            <w:vAlign w:val="bottom"/>
            <w:hideMark/>
          </w:tcPr>
          <w:p w14:paraId="0EF506C4" w14:textId="77777777" w:rsidR="00E91D3E" w:rsidRPr="00C60BE2" w:rsidRDefault="00DA4BD2" w:rsidP="007F6FC1">
            <w:pPr>
              <w:pStyle w:val="TabellRader"/>
              <w:jc w:val="left"/>
            </w:pPr>
            <w:r w:rsidRPr="00C60BE2">
              <w:t>1,3,8,11,13</w:t>
            </w:r>
          </w:p>
        </w:tc>
        <w:tc>
          <w:tcPr>
            <w:tcW w:w="612" w:type="pct"/>
            <w:tcBorders>
              <w:top w:val="single" w:sz="4" w:space="0" w:color="auto"/>
              <w:bottom w:val="single" w:sz="4" w:space="0" w:color="auto"/>
            </w:tcBorders>
            <w:shd w:val="clear" w:color="auto" w:fill="FFFFFF" w:themeFill="background1"/>
            <w:vAlign w:val="bottom"/>
            <w:hideMark/>
          </w:tcPr>
          <w:p w14:paraId="69114360"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5652A03A" w14:textId="77777777" w:rsidR="00E91D3E" w:rsidRPr="00C60BE2" w:rsidRDefault="00DA4BD2" w:rsidP="00650727">
            <w:pPr>
              <w:pStyle w:val="TabellRader"/>
            </w:pPr>
            <w:r>
              <w:t>20 384</w:t>
            </w:r>
            <w:r w:rsidRPr="00C60BE2">
              <w:t xml:space="preserve"> 054</w:t>
            </w:r>
          </w:p>
        </w:tc>
      </w:tr>
      <w:tr w:rsidR="00027352" w14:paraId="7727177F"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4C30B64C" w14:textId="77777777" w:rsidR="00E91D3E" w:rsidRDefault="00DA4BD2" w:rsidP="00F851C8">
            <w:pPr>
              <w:pStyle w:val="TabellRader"/>
              <w:jc w:val="left"/>
            </w:pPr>
            <w:r>
              <w:t>Bulgarien</w:t>
            </w:r>
          </w:p>
        </w:tc>
        <w:tc>
          <w:tcPr>
            <w:tcW w:w="613" w:type="pct"/>
            <w:tcBorders>
              <w:top w:val="single" w:sz="4" w:space="0" w:color="auto"/>
              <w:bottom w:val="single" w:sz="4" w:space="0" w:color="auto"/>
            </w:tcBorders>
            <w:shd w:val="clear" w:color="auto" w:fill="FFFFFF" w:themeFill="background1"/>
            <w:vAlign w:val="bottom"/>
            <w:hideMark/>
          </w:tcPr>
          <w:p w14:paraId="03CE680A" w14:textId="77777777" w:rsidR="00E91D3E" w:rsidRPr="00C60BE2" w:rsidRDefault="00DA4BD2" w:rsidP="00650727">
            <w:pPr>
              <w:pStyle w:val="TabellRader"/>
              <w:jc w:val="center"/>
            </w:pPr>
            <w:r w:rsidRPr="00C60BE2">
              <w:t>4</w:t>
            </w:r>
          </w:p>
        </w:tc>
        <w:tc>
          <w:tcPr>
            <w:tcW w:w="1226" w:type="pct"/>
            <w:tcBorders>
              <w:top w:val="single" w:sz="4" w:space="0" w:color="auto"/>
              <w:bottom w:val="single" w:sz="4" w:space="0" w:color="auto"/>
            </w:tcBorders>
            <w:shd w:val="clear" w:color="auto" w:fill="FFFFFF" w:themeFill="background1"/>
            <w:vAlign w:val="bottom"/>
            <w:hideMark/>
          </w:tcPr>
          <w:p w14:paraId="207A06BA" w14:textId="77777777" w:rsidR="00E91D3E" w:rsidRPr="00C60BE2" w:rsidRDefault="00DA4BD2" w:rsidP="007F6FC1">
            <w:pPr>
              <w:pStyle w:val="TabellRader"/>
              <w:jc w:val="left"/>
            </w:pPr>
            <w:r w:rsidRPr="00C60BE2">
              <w:t>1,3,8,13</w:t>
            </w:r>
          </w:p>
        </w:tc>
        <w:tc>
          <w:tcPr>
            <w:tcW w:w="612" w:type="pct"/>
            <w:tcBorders>
              <w:top w:val="single" w:sz="4" w:space="0" w:color="auto"/>
              <w:bottom w:val="single" w:sz="4" w:space="0" w:color="auto"/>
            </w:tcBorders>
            <w:shd w:val="clear" w:color="auto" w:fill="FFFFFF" w:themeFill="background1"/>
            <w:vAlign w:val="bottom"/>
            <w:hideMark/>
          </w:tcPr>
          <w:p w14:paraId="0460BECD"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0E847EEA" w14:textId="77777777" w:rsidR="00E91D3E" w:rsidRPr="00C60BE2" w:rsidRDefault="00DA4BD2" w:rsidP="00650727">
            <w:pPr>
              <w:pStyle w:val="TabellRader"/>
            </w:pPr>
            <w:r w:rsidRPr="00C60BE2">
              <w:t>1 700 000</w:t>
            </w:r>
          </w:p>
        </w:tc>
      </w:tr>
      <w:tr w:rsidR="00027352" w14:paraId="31BD63DD" w14:textId="77777777" w:rsidTr="00C97893">
        <w:trPr>
          <w:trHeight w:val="269"/>
        </w:trPr>
        <w:tc>
          <w:tcPr>
            <w:tcW w:w="1471" w:type="pct"/>
            <w:tcBorders>
              <w:top w:val="single" w:sz="4" w:space="0" w:color="auto"/>
            </w:tcBorders>
            <w:shd w:val="clear" w:color="auto" w:fill="FFFFFF" w:themeFill="background1"/>
            <w:vAlign w:val="bottom"/>
          </w:tcPr>
          <w:p w14:paraId="4CD4FAC0" w14:textId="77777777" w:rsidR="00E91D3E" w:rsidRDefault="00DA4BD2" w:rsidP="00F851C8">
            <w:pPr>
              <w:pStyle w:val="TabellRader"/>
              <w:jc w:val="left"/>
            </w:pPr>
            <w:r>
              <w:t>Cypern</w:t>
            </w:r>
          </w:p>
        </w:tc>
        <w:tc>
          <w:tcPr>
            <w:tcW w:w="613" w:type="pct"/>
            <w:tcBorders>
              <w:top w:val="single" w:sz="4" w:space="0" w:color="auto"/>
            </w:tcBorders>
            <w:shd w:val="clear" w:color="auto" w:fill="FFFFFF" w:themeFill="background1"/>
            <w:vAlign w:val="bottom"/>
          </w:tcPr>
          <w:p w14:paraId="21A4806D" w14:textId="77777777" w:rsidR="00E91D3E" w:rsidRPr="00C60BE2" w:rsidRDefault="00DA4BD2" w:rsidP="00650727">
            <w:pPr>
              <w:pStyle w:val="TabellRader"/>
              <w:jc w:val="center"/>
            </w:pPr>
            <w:r w:rsidRPr="00C60BE2">
              <w:t>1</w:t>
            </w:r>
          </w:p>
        </w:tc>
        <w:tc>
          <w:tcPr>
            <w:tcW w:w="1226" w:type="pct"/>
            <w:tcBorders>
              <w:top w:val="single" w:sz="4" w:space="0" w:color="auto"/>
            </w:tcBorders>
            <w:shd w:val="clear" w:color="auto" w:fill="FFFFFF" w:themeFill="background1"/>
            <w:vAlign w:val="bottom"/>
          </w:tcPr>
          <w:p w14:paraId="3EDFA5EC" w14:textId="77777777" w:rsidR="00E91D3E" w:rsidRPr="00C60BE2" w:rsidRDefault="00DA4BD2" w:rsidP="007F6FC1">
            <w:pPr>
              <w:pStyle w:val="TabellRader"/>
              <w:jc w:val="left"/>
            </w:pPr>
            <w:r w:rsidRPr="00C60BE2">
              <w:t>13</w:t>
            </w:r>
          </w:p>
        </w:tc>
        <w:tc>
          <w:tcPr>
            <w:tcW w:w="612" w:type="pct"/>
            <w:tcBorders>
              <w:top w:val="single" w:sz="4" w:space="0" w:color="auto"/>
            </w:tcBorders>
            <w:shd w:val="clear" w:color="auto" w:fill="FFFFFF" w:themeFill="background1"/>
            <w:vAlign w:val="bottom"/>
          </w:tcPr>
          <w:p w14:paraId="24ED1DC9" w14:textId="77777777" w:rsidR="00E91D3E" w:rsidRDefault="00DA4BD2" w:rsidP="007F6FC1">
            <w:pPr>
              <w:pStyle w:val="TabellRader"/>
              <w:jc w:val="left"/>
            </w:pPr>
            <w:r>
              <w:t>ÖK</w:t>
            </w:r>
          </w:p>
        </w:tc>
        <w:tc>
          <w:tcPr>
            <w:tcW w:w="1078" w:type="pct"/>
            <w:tcBorders>
              <w:top w:val="single" w:sz="4" w:space="0" w:color="auto"/>
            </w:tcBorders>
            <w:shd w:val="clear" w:color="auto" w:fill="FFFFFF" w:themeFill="background1"/>
            <w:vAlign w:val="bottom"/>
          </w:tcPr>
          <w:p w14:paraId="379C73B3" w14:textId="77777777" w:rsidR="00E91D3E" w:rsidRPr="00C60BE2" w:rsidRDefault="00DA4BD2" w:rsidP="00650727">
            <w:pPr>
              <w:pStyle w:val="TabellRader"/>
            </w:pPr>
            <w:r w:rsidRPr="00C60BE2">
              <w:t>0</w:t>
            </w:r>
          </w:p>
        </w:tc>
      </w:tr>
      <w:tr w:rsidR="00027352" w14:paraId="49ACF186"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0BDC146" w14:textId="77777777" w:rsidR="00E91D3E" w:rsidRDefault="00DA4BD2" w:rsidP="00F851C8">
            <w:pPr>
              <w:pStyle w:val="TabellRader"/>
              <w:jc w:val="left"/>
            </w:pPr>
            <w:r>
              <w:t>Danmark</w:t>
            </w:r>
          </w:p>
        </w:tc>
        <w:tc>
          <w:tcPr>
            <w:tcW w:w="613" w:type="pct"/>
            <w:tcBorders>
              <w:top w:val="single" w:sz="4" w:space="0" w:color="auto"/>
              <w:bottom w:val="single" w:sz="4" w:space="0" w:color="auto"/>
            </w:tcBorders>
            <w:shd w:val="clear" w:color="auto" w:fill="FFFFFF" w:themeFill="background1"/>
            <w:vAlign w:val="bottom"/>
            <w:hideMark/>
          </w:tcPr>
          <w:p w14:paraId="1AAC6E94" w14:textId="77777777" w:rsidR="00E91D3E" w:rsidRPr="00C60BE2" w:rsidRDefault="00DA4BD2" w:rsidP="00650727">
            <w:pPr>
              <w:pStyle w:val="TabellRader"/>
              <w:jc w:val="center"/>
            </w:pPr>
            <w:r w:rsidRPr="00C60BE2">
              <w:t>31</w:t>
            </w:r>
          </w:p>
        </w:tc>
        <w:tc>
          <w:tcPr>
            <w:tcW w:w="1226" w:type="pct"/>
            <w:tcBorders>
              <w:top w:val="single" w:sz="4" w:space="0" w:color="auto"/>
              <w:bottom w:val="single" w:sz="4" w:space="0" w:color="auto"/>
            </w:tcBorders>
            <w:shd w:val="clear" w:color="auto" w:fill="FFFFFF" w:themeFill="background1"/>
            <w:vAlign w:val="bottom"/>
            <w:hideMark/>
          </w:tcPr>
          <w:p w14:paraId="641AD691" w14:textId="77777777" w:rsidR="00E91D3E" w:rsidRPr="00C60BE2" w:rsidRDefault="00DA4BD2" w:rsidP="007F6FC1">
            <w:pPr>
              <w:pStyle w:val="TabellRader"/>
              <w:jc w:val="left"/>
            </w:pPr>
            <w:r w:rsidRPr="00C60BE2">
              <w:t>1,3,5,6,8,10,11,13,17,21,22</w:t>
            </w:r>
          </w:p>
        </w:tc>
        <w:tc>
          <w:tcPr>
            <w:tcW w:w="612" w:type="pct"/>
            <w:tcBorders>
              <w:top w:val="single" w:sz="4" w:space="0" w:color="auto"/>
              <w:bottom w:val="single" w:sz="4" w:space="0" w:color="auto"/>
            </w:tcBorders>
            <w:shd w:val="clear" w:color="auto" w:fill="FFFFFF" w:themeFill="background1"/>
            <w:vAlign w:val="bottom"/>
            <w:hideMark/>
          </w:tcPr>
          <w:p w14:paraId="74A6585B"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2C98998A" w14:textId="77777777" w:rsidR="00E91D3E" w:rsidRPr="00C60BE2" w:rsidRDefault="00DA4BD2" w:rsidP="00650727">
            <w:pPr>
              <w:pStyle w:val="TabellRader"/>
            </w:pPr>
            <w:r w:rsidRPr="00C60BE2">
              <w:t>66 285 774</w:t>
            </w:r>
          </w:p>
        </w:tc>
      </w:tr>
      <w:tr w:rsidR="00027352" w14:paraId="0ABA6C29"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41F067FF" w14:textId="77777777" w:rsidR="00E91D3E" w:rsidRDefault="00DA4BD2" w:rsidP="00F851C8">
            <w:pPr>
              <w:pStyle w:val="TabellRader"/>
              <w:jc w:val="left"/>
            </w:pPr>
            <w:r>
              <w:t>Estland</w:t>
            </w:r>
          </w:p>
        </w:tc>
        <w:tc>
          <w:tcPr>
            <w:tcW w:w="613" w:type="pct"/>
            <w:tcBorders>
              <w:top w:val="single" w:sz="4" w:space="0" w:color="auto"/>
              <w:bottom w:val="single" w:sz="4" w:space="0" w:color="auto"/>
            </w:tcBorders>
            <w:shd w:val="clear" w:color="auto" w:fill="FFFFFF" w:themeFill="background1"/>
            <w:vAlign w:val="bottom"/>
            <w:hideMark/>
          </w:tcPr>
          <w:p w14:paraId="3ED26765" w14:textId="77777777" w:rsidR="00E91D3E" w:rsidRPr="00C60BE2" w:rsidRDefault="00DA4BD2" w:rsidP="00650727">
            <w:pPr>
              <w:pStyle w:val="TabellRader"/>
              <w:jc w:val="center"/>
            </w:pPr>
            <w:r w:rsidRPr="00C60BE2">
              <w:t>11</w:t>
            </w:r>
          </w:p>
        </w:tc>
        <w:tc>
          <w:tcPr>
            <w:tcW w:w="1226" w:type="pct"/>
            <w:tcBorders>
              <w:top w:val="single" w:sz="4" w:space="0" w:color="auto"/>
              <w:bottom w:val="single" w:sz="4" w:space="0" w:color="auto"/>
            </w:tcBorders>
            <w:shd w:val="clear" w:color="auto" w:fill="FFFFFF" w:themeFill="background1"/>
            <w:vAlign w:val="bottom"/>
            <w:hideMark/>
          </w:tcPr>
          <w:p w14:paraId="28D56BA7" w14:textId="77777777" w:rsidR="00E91D3E" w:rsidRPr="00C60BE2" w:rsidRDefault="00DA4BD2" w:rsidP="007F6FC1">
            <w:pPr>
              <w:pStyle w:val="TabellRader"/>
              <w:jc w:val="left"/>
            </w:pPr>
            <w:r w:rsidRPr="00C60BE2">
              <w:t>1,2,3,8,11,13,14,17,21,22</w:t>
            </w:r>
          </w:p>
        </w:tc>
        <w:tc>
          <w:tcPr>
            <w:tcW w:w="612" w:type="pct"/>
            <w:tcBorders>
              <w:top w:val="single" w:sz="4" w:space="0" w:color="auto"/>
              <w:bottom w:val="single" w:sz="4" w:space="0" w:color="auto"/>
            </w:tcBorders>
            <w:shd w:val="clear" w:color="auto" w:fill="FFFFFF" w:themeFill="background1"/>
            <w:vAlign w:val="bottom"/>
            <w:hideMark/>
          </w:tcPr>
          <w:p w14:paraId="1E8FB6F8"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0A6AFEA5" w14:textId="77777777" w:rsidR="00E91D3E" w:rsidRPr="00C60BE2" w:rsidRDefault="00DA4BD2" w:rsidP="00650727">
            <w:pPr>
              <w:pStyle w:val="TabellRader"/>
            </w:pPr>
            <w:r w:rsidRPr="00C60BE2">
              <w:t>95 080 179</w:t>
            </w:r>
          </w:p>
        </w:tc>
      </w:tr>
      <w:tr w:rsidR="00027352" w14:paraId="2CD42980"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34C3D206" w14:textId="77777777" w:rsidR="00E91D3E" w:rsidRDefault="00DA4BD2" w:rsidP="00F851C8">
            <w:pPr>
              <w:pStyle w:val="TabellRader"/>
              <w:jc w:val="left"/>
            </w:pPr>
            <w:r>
              <w:t>Finland</w:t>
            </w:r>
          </w:p>
        </w:tc>
        <w:tc>
          <w:tcPr>
            <w:tcW w:w="613" w:type="pct"/>
            <w:tcBorders>
              <w:top w:val="single" w:sz="4" w:space="0" w:color="auto"/>
              <w:bottom w:val="single" w:sz="4" w:space="0" w:color="auto"/>
            </w:tcBorders>
            <w:shd w:val="clear" w:color="auto" w:fill="FFFFFF" w:themeFill="background1"/>
            <w:vAlign w:val="bottom"/>
            <w:hideMark/>
          </w:tcPr>
          <w:p w14:paraId="575D0DC4" w14:textId="77777777" w:rsidR="00E91D3E" w:rsidRPr="00C60BE2" w:rsidRDefault="00DA4BD2" w:rsidP="00650727">
            <w:pPr>
              <w:pStyle w:val="TabellRader"/>
              <w:jc w:val="center"/>
            </w:pPr>
            <w:r w:rsidRPr="00C60BE2">
              <w:t>30</w:t>
            </w:r>
          </w:p>
        </w:tc>
        <w:tc>
          <w:tcPr>
            <w:tcW w:w="1226" w:type="pct"/>
            <w:tcBorders>
              <w:top w:val="single" w:sz="4" w:space="0" w:color="auto"/>
              <w:bottom w:val="single" w:sz="4" w:space="0" w:color="auto"/>
            </w:tcBorders>
            <w:shd w:val="clear" w:color="auto" w:fill="FFFFFF" w:themeFill="background1"/>
            <w:vAlign w:val="bottom"/>
            <w:hideMark/>
          </w:tcPr>
          <w:p w14:paraId="27E5ED06" w14:textId="77777777" w:rsidR="00E91D3E" w:rsidRPr="00C60BE2" w:rsidRDefault="00DA4BD2" w:rsidP="007F6FC1">
            <w:pPr>
              <w:pStyle w:val="TabellRader"/>
              <w:jc w:val="left"/>
            </w:pPr>
            <w:r w:rsidRPr="00C60BE2">
              <w:t>1,2,3,4,5,6,8,10,11,13,15,17,18,21,22</w:t>
            </w:r>
          </w:p>
        </w:tc>
        <w:tc>
          <w:tcPr>
            <w:tcW w:w="612" w:type="pct"/>
            <w:tcBorders>
              <w:top w:val="single" w:sz="4" w:space="0" w:color="auto"/>
              <w:bottom w:val="single" w:sz="4" w:space="0" w:color="auto"/>
            </w:tcBorders>
            <w:shd w:val="clear" w:color="auto" w:fill="FFFFFF" w:themeFill="background1"/>
            <w:vAlign w:val="bottom"/>
            <w:hideMark/>
          </w:tcPr>
          <w:p w14:paraId="3AC2CA55"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5DD8FFD6" w14:textId="77777777" w:rsidR="00E91D3E" w:rsidRPr="00C60BE2" w:rsidRDefault="00DA4BD2" w:rsidP="00650727">
            <w:pPr>
              <w:pStyle w:val="TabellRader"/>
            </w:pPr>
            <w:r w:rsidRPr="00C60BE2">
              <w:t>42 626 759</w:t>
            </w:r>
          </w:p>
        </w:tc>
      </w:tr>
      <w:tr w:rsidR="00027352" w14:paraId="6248EDB6"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4A38F8F5" w14:textId="77777777" w:rsidR="00E91D3E" w:rsidRDefault="00DA4BD2" w:rsidP="00F851C8">
            <w:pPr>
              <w:pStyle w:val="TabellRader"/>
              <w:jc w:val="left"/>
            </w:pPr>
            <w:r>
              <w:t>Frankrike</w:t>
            </w:r>
          </w:p>
        </w:tc>
        <w:tc>
          <w:tcPr>
            <w:tcW w:w="613" w:type="pct"/>
            <w:tcBorders>
              <w:top w:val="single" w:sz="4" w:space="0" w:color="auto"/>
              <w:bottom w:val="single" w:sz="4" w:space="0" w:color="auto"/>
            </w:tcBorders>
            <w:shd w:val="clear" w:color="auto" w:fill="FFFFFF" w:themeFill="background1"/>
            <w:vAlign w:val="bottom"/>
            <w:hideMark/>
          </w:tcPr>
          <w:p w14:paraId="06B39A76" w14:textId="77777777" w:rsidR="00E91D3E" w:rsidRPr="00C60BE2" w:rsidRDefault="00DA4BD2" w:rsidP="00650727">
            <w:pPr>
              <w:pStyle w:val="TabellRader"/>
              <w:jc w:val="center"/>
            </w:pPr>
            <w:r w:rsidRPr="00C60BE2">
              <w:t>61</w:t>
            </w:r>
          </w:p>
        </w:tc>
        <w:tc>
          <w:tcPr>
            <w:tcW w:w="1226" w:type="pct"/>
            <w:tcBorders>
              <w:top w:val="single" w:sz="4" w:space="0" w:color="auto"/>
              <w:bottom w:val="single" w:sz="4" w:space="0" w:color="auto"/>
            </w:tcBorders>
            <w:shd w:val="clear" w:color="auto" w:fill="FFFFFF" w:themeFill="background1"/>
            <w:vAlign w:val="bottom"/>
            <w:hideMark/>
          </w:tcPr>
          <w:p w14:paraId="333950F9" w14:textId="77777777" w:rsidR="00E91D3E" w:rsidRPr="00C60BE2" w:rsidRDefault="00DA4BD2" w:rsidP="007F6FC1">
            <w:pPr>
              <w:pStyle w:val="TabellRader"/>
              <w:jc w:val="left"/>
            </w:pPr>
            <w:r w:rsidRPr="00C60BE2">
              <w:t>1,2,3,5,6,8,11,13,14,15,17,21,22</w:t>
            </w:r>
          </w:p>
        </w:tc>
        <w:tc>
          <w:tcPr>
            <w:tcW w:w="612" w:type="pct"/>
            <w:tcBorders>
              <w:top w:val="single" w:sz="4" w:space="0" w:color="auto"/>
              <w:bottom w:val="single" w:sz="4" w:space="0" w:color="auto"/>
            </w:tcBorders>
            <w:shd w:val="clear" w:color="auto" w:fill="FFFFFF" w:themeFill="background1"/>
            <w:vAlign w:val="bottom"/>
            <w:hideMark/>
          </w:tcPr>
          <w:p w14:paraId="38E42B76"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246420E4" w14:textId="77777777" w:rsidR="00E91D3E" w:rsidRPr="00C60BE2" w:rsidRDefault="00DA4BD2" w:rsidP="00650727">
            <w:pPr>
              <w:pStyle w:val="TabellRader"/>
            </w:pPr>
            <w:r w:rsidRPr="00C60BE2">
              <w:t>517 802 417</w:t>
            </w:r>
          </w:p>
        </w:tc>
      </w:tr>
      <w:tr w:rsidR="00027352" w14:paraId="22D453A2"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tcPr>
          <w:p w14:paraId="4FCBB6F0" w14:textId="77777777" w:rsidR="00E91D3E" w:rsidRDefault="00DA4BD2" w:rsidP="00F851C8">
            <w:pPr>
              <w:pStyle w:val="TabellRader"/>
              <w:jc w:val="left"/>
            </w:pPr>
            <w:r>
              <w:t>Grekland</w:t>
            </w:r>
          </w:p>
        </w:tc>
        <w:tc>
          <w:tcPr>
            <w:tcW w:w="613" w:type="pct"/>
            <w:tcBorders>
              <w:top w:val="single" w:sz="4" w:space="0" w:color="auto"/>
              <w:bottom w:val="single" w:sz="4" w:space="0" w:color="auto"/>
            </w:tcBorders>
            <w:shd w:val="clear" w:color="auto" w:fill="FFFFFF" w:themeFill="background1"/>
            <w:vAlign w:val="bottom"/>
          </w:tcPr>
          <w:p w14:paraId="5535E7AF" w14:textId="77777777" w:rsidR="00E91D3E" w:rsidRPr="00C60BE2" w:rsidRDefault="00DA4BD2" w:rsidP="00650727">
            <w:pPr>
              <w:pStyle w:val="TabellRader"/>
              <w:jc w:val="center"/>
            </w:pPr>
            <w:r w:rsidRPr="00C60BE2">
              <w:t>4</w:t>
            </w:r>
          </w:p>
        </w:tc>
        <w:tc>
          <w:tcPr>
            <w:tcW w:w="1226" w:type="pct"/>
            <w:tcBorders>
              <w:top w:val="single" w:sz="4" w:space="0" w:color="auto"/>
              <w:bottom w:val="single" w:sz="4" w:space="0" w:color="auto"/>
            </w:tcBorders>
            <w:shd w:val="clear" w:color="auto" w:fill="FFFFFF" w:themeFill="background1"/>
            <w:vAlign w:val="bottom"/>
          </w:tcPr>
          <w:p w14:paraId="1005FDE4" w14:textId="77777777" w:rsidR="00E91D3E" w:rsidRPr="00C60BE2" w:rsidRDefault="00DA4BD2" w:rsidP="007F6FC1">
            <w:pPr>
              <w:pStyle w:val="TabellRader"/>
              <w:jc w:val="left"/>
            </w:pPr>
            <w:r w:rsidRPr="00C60BE2">
              <w:t>13,14,17</w:t>
            </w:r>
          </w:p>
        </w:tc>
        <w:tc>
          <w:tcPr>
            <w:tcW w:w="612" w:type="pct"/>
            <w:tcBorders>
              <w:top w:val="single" w:sz="4" w:space="0" w:color="auto"/>
              <w:bottom w:val="single" w:sz="4" w:space="0" w:color="auto"/>
            </w:tcBorders>
            <w:shd w:val="clear" w:color="auto" w:fill="FFFFFF" w:themeFill="background1"/>
            <w:vAlign w:val="bottom"/>
          </w:tcPr>
          <w:p w14:paraId="50E9DB16"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tcPr>
          <w:p w14:paraId="3686AADE" w14:textId="77777777" w:rsidR="00E91D3E" w:rsidRPr="00C60BE2" w:rsidRDefault="00DA4BD2" w:rsidP="00650727">
            <w:pPr>
              <w:pStyle w:val="TabellRader"/>
            </w:pPr>
            <w:r w:rsidRPr="00C60BE2">
              <w:t>436 631</w:t>
            </w:r>
          </w:p>
        </w:tc>
      </w:tr>
      <w:tr w:rsidR="00027352" w14:paraId="469932A3"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626FC5A7" w14:textId="77777777" w:rsidR="00E91D3E" w:rsidRDefault="00DA4BD2" w:rsidP="00F851C8">
            <w:pPr>
              <w:pStyle w:val="TabellRader"/>
              <w:jc w:val="left"/>
            </w:pPr>
            <w:r>
              <w:t>Irland</w:t>
            </w:r>
          </w:p>
        </w:tc>
        <w:tc>
          <w:tcPr>
            <w:tcW w:w="613" w:type="pct"/>
            <w:tcBorders>
              <w:top w:val="single" w:sz="4" w:space="0" w:color="auto"/>
              <w:bottom w:val="single" w:sz="4" w:space="0" w:color="auto"/>
            </w:tcBorders>
            <w:shd w:val="clear" w:color="auto" w:fill="FFFFFF" w:themeFill="background1"/>
            <w:vAlign w:val="bottom"/>
            <w:hideMark/>
          </w:tcPr>
          <w:p w14:paraId="74FE80CA" w14:textId="77777777" w:rsidR="00E91D3E" w:rsidRPr="00C60BE2" w:rsidRDefault="00DA4BD2" w:rsidP="00650727">
            <w:pPr>
              <w:pStyle w:val="TabellRader"/>
              <w:jc w:val="center"/>
            </w:pPr>
            <w:r w:rsidRPr="00C60BE2">
              <w:t>15</w:t>
            </w:r>
          </w:p>
        </w:tc>
        <w:tc>
          <w:tcPr>
            <w:tcW w:w="1226" w:type="pct"/>
            <w:tcBorders>
              <w:top w:val="single" w:sz="4" w:space="0" w:color="auto"/>
              <w:bottom w:val="single" w:sz="4" w:space="0" w:color="auto"/>
            </w:tcBorders>
            <w:shd w:val="clear" w:color="auto" w:fill="FFFFFF" w:themeFill="background1"/>
            <w:vAlign w:val="bottom"/>
            <w:hideMark/>
          </w:tcPr>
          <w:p w14:paraId="629FBF84" w14:textId="77777777" w:rsidR="00E91D3E" w:rsidRPr="00C60BE2" w:rsidRDefault="00DA4BD2" w:rsidP="007F6FC1">
            <w:pPr>
              <w:pStyle w:val="TabellRader"/>
              <w:jc w:val="left"/>
            </w:pPr>
            <w:r w:rsidRPr="00C60BE2">
              <w:t>1,2,3,4,6,11,13,17,22</w:t>
            </w:r>
          </w:p>
        </w:tc>
        <w:tc>
          <w:tcPr>
            <w:tcW w:w="612" w:type="pct"/>
            <w:tcBorders>
              <w:top w:val="single" w:sz="4" w:space="0" w:color="auto"/>
              <w:bottom w:val="single" w:sz="4" w:space="0" w:color="auto"/>
            </w:tcBorders>
            <w:shd w:val="clear" w:color="auto" w:fill="FFFFFF" w:themeFill="background1"/>
            <w:vAlign w:val="bottom"/>
            <w:hideMark/>
          </w:tcPr>
          <w:p w14:paraId="258307CB"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2ECEAC3F" w14:textId="77777777" w:rsidR="00E91D3E" w:rsidRPr="00C60BE2" w:rsidRDefault="00DA4BD2" w:rsidP="00650727">
            <w:pPr>
              <w:pStyle w:val="TabellRader"/>
            </w:pPr>
            <w:r w:rsidRPr="00C60BE2">
              <w:t>81 136 390</w:t>
            </w:r>
          </w:p>
        </w:tc>
      </w:tr>
      <w:tr w:rsidR="00027352" w14:paraId="7E38674F"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68B873AC" w14:textId="77777777" w:rsidR="00E91D3E" w:rsidRDefault="00DA4BD2" w:rsidP="00F851C8">
            <w:pPr>
              <w:pStyle w:val="TabellRader"/>
              <w:jc w:val="left"/>
            </w:pPr>
            <w:r>
              <w:t>Italien</w:t>
            </w:r>
          </w:p>
        </w:tc>
        <w:tc>
          <w:tcPr>
            <w:tcW w:w="613" w:type="pct"/>
            <w:tcBorders>
              <w:top w:val="single" w:sz="4" w:space="0" w:color="auto"/>
              <w:bottom w:val="single" w:sz="4" w:space="0" w:color="auto"/>
            </w:tcBorders>
            <w:shd w:val="clear" w:color="auto" w:fill="FFFFFF" w:themeFill="background1"/>
            <w:vAlign w:val="bottom"/>
            <w:hideMark/>
          </w:tcPr>
          <w:p w14:paraId="073A8C31" w14:textId="77777777" w:rsidR="00E91D3E" w:rsidRPr="00C60BE2" w:rsidRDefault="00DA4BD2" w:rsidP="00650727">
            <w:pPr>
              <w:pStyle w:val="TabellRader"/>
              <w:jc w:val="center"/>
            </w:pPr>
            <w:r w:rsidRPr="00C60BE2">
              <w:t>21</w:t>
            </w:r>
          </w:p>
        </w:tc>
        <w:tc>
          <w:tcPr>
            <w:tcW w:w="1226" w:type="pct"/>
            <w:tcBorders>
              <w:top w:val="single" w:sz="4" w:space="0" w:color="auto"/>
              <w:bottom w:val="single" w:sz="4" w:space="0" w:color="auto"/>
            </w:tcBorders>
            <w:shd w:val="clear" w:color="auto" w:fill="FFFFFF" w:themeFill="background1"/>
            <w:vAlign w:val="bottom"/>
            <w:hideMark/>
          </w:tcPr>
          <w:p w14:paraId="6C20ED32" w14:textId="77777777" w:rsidR="00E91D3E" w:rsidRPr="00C60BE2" w:rsidRDefault="00DA4BD2" w:rsidP="007F6FC1">
            <w:pPr>
              <w:pStyle w:val="TabellRader"/>
              <w:jc w:val="left"/>
            </w:pPr>
            <w:r w:rsidRPr="00C60BE2">
              <w:t>2,3,5,6,8,9,13,17,21,22</w:t>
            </w:r>
          </w:p>
        </w:tc>
        <w:tc>
          <w:tcPr>
            <w:tcW w:w="612" w:type="pct"/>
            <w:tcBorders>
              <w:top w:val="single" w:sz="4" w:space="0" w:color="auto"/>
              <w:bottom w:val="single" w:sz="4" w:space="0" w:color="auto"/>
            </w:tcBorders>
            <w:shd w:val="clear" w:color="auto" w:fill="FFFFFF" w:themeFill="background1"/>
            <w:vAlign w:val="bottom"/>
            <w:hideMark/>
          </w:tcPr>
          <w:p w14:paraId="4638763F"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7F1D3C0E" w14:textId="77777777" w:rsidR="00E91D3E" w:rsidRPr="00C60BE2" w:rsidRDefault="00DA4BD2" w:rsidP="00650727">
            <w:pPr>
              <w:pStyle w:val="TabellRader"/>
            </w:pPr>
            <w:r w:rsidRPr="00C60BE2">
              <w:t>60 916 440</w:t>
            </w:r>
          </w:p>
        </w:tc>
      </w:tr>
      <w:tr w:rsidR="00027352" w14:paraId="54E04892"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28790B4" w14:textId="77777777" w:rsidR="00E91D3E" w:rsidRDefault="00DA4BD2" w:rsidP="00F851C8">
            <w:pPr>
              <w:pStyle w:val="TabellRader"/>
              <w:jc w:val="left"/>
            </w:pPr>
            <w:r>
              <w:t>Kroatien</w:t>
            </w:r>
          </w:p>
        </w:tc>
        <w:tc>
          <w:tcPr>
            <w:tcW w:w="613" w:type="pct"/>
            <w:tcBorders>
              <w:top w:val="single" w:sz="4" w:space="0" w:color="auto"/>
              <w:bottom w:val="single" w:sz="4" w:space="0" w:color="auto"/>
            </w:tcBorders>
            <w:shd w:val="clear" w:color="auto" w:fill="FFFFFF" w:themeFill="background1"/>
            <w:vAlign w:val="bottom"/>
            <w:hideMark/>
          </w:tcPr>
          <w:p w14:paraId="35C72B8C" w14:textId="77777777" w:rsidR="00E91D3E" w:rsidRPr="00C60BE2" w:rsidRDefault="00DA4BD2" w:rsidP="00650727">
            <w:pPr>
              <w:pStyle w:val="TabellRader"/>
              <w:jc w:val="center"/>
            </w:pPr>
            <w:r w:rsidRPr="00C60BE2">
              <w:t>1</w:t>
            </w:r>
          </w:p>
        </w:tc>
        <w:tc>
          <w:tcPr>
            <w:tcW w:w="1226" w:type="pct"/>
            <w:tcBorders>
              <w:top w:val="single" w:sz="4" w:space="0" w:color="auto"/>
              <w:bottom w:val="single" w:sz="4" w:space="0" w:color="auto"/>
            </w:tcBorders>
            <w:shd w:val="clear" w:color="auto" w:fill="FFFFFF" w:themeFill="background1"/>
            <w:vAlign w:val="bottom"/>
            <w:hideMark/>
          </w:tcPr>
          <w:p w14:paraId="34DE71C0" w14:textId="77777777" w:rsidR="00E91D3E" w:rsidRPr="00C60BE2" w:rsidRDefault="00DA4BD2" w:rsidP="007F6FC1">
            <w:pPr>
              <w:pStyle w:val="TabellRader"/>
              <w:jc w:val="left"/>
            </w:pPr>
            <w:r w:rsidRPr="00C60BE2">
              <w:t>13</w:t>
            </w:r>
          </w:p>
        </w:tc>
        <w:tc>
          <w:tcPr>
            <w:tcW w:w="612" w:type="pct"/>
            <w:tcBorders>
              <w:top w:val="single" w:sz="4" w:space="0" w:color="auto"/>
              <w:bottom w:val="single" w:sz="4" w:space="0" w:color="auto"/>
            </w:tcBorders>
            <w:shd w:val="clear" w:color="auto" w:fill="FFFFFF" w:themeFill="background1"/>
            <w:vAlign w:val="bottom"/>
            <w:hideMark/>
          </w:tcPr>
          <w:p w14:paraId="54BEAF10"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324ECA43" w14:textId="77777777" w:rsidR="00E91D3E" w:rsidRPr="00C60BE2" w:rsidRDefault="00DA4BD2" w:rsidP="00650727">
            <w:pPr>
              <w:pStyle w:val="TabellRader"/>
            </w:pPr>
            <w:r w:rsidRPr="00C60BE2">
              <w:t>0</w:t>
            </w:r>
          </w:p>
        </w:tc>
      </w:tr>
      <w:tr w:rsidR="00027352" w14:paraId="3B4CE115"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3607E93E" w14:textId="77777777" w:rsidR="00E91D3E" w:rsidRDefault="00DA4BD2" w:rsidP="00F851C8">
            <w:pPr>
              <w:pStyle w:val="TabellRader"/>
              <w:jc w:val="left"/>
            </w:pPr>
            <w:r>
              <w:t>Lettland</w:t>
            </w:r>
          </w:p>
        </w:tc>
        <w:tc>
          <w:tcPr>
            <w:tcW w:w="613" w:type="pct"/>
            <w:tcBorders>
              <w:top w:val="single" w:sz="4" w:space="0" w:color="auto"/>
              <w:bottom w:val="single" w:sz="4" w:space="0" w:color="auto"/>
            </w:tcBorders>
            <w:shd w:val="clear" w:color="auto" w:fill="FFFFFF" w:themeFill="background1"/>
            <w:vAlign w:val="bottom"/>
            <w:hideMark/>
          </w:tcPr>
          <w:p w14:paraId="688BBA26" w14:textId="77777777" w:rsidR="00E91D3E" w:rsidRPr="00C60BE2" w:rsidRDefault="00DA4BD2" w:rsidP="00650727">
            <w:pPr>
              <w:pStyle w:val="TabellRader"/>
              <w:jc w:val="center"/>
            </w:pPr>
            <w:r w:rsidRPr="00C60BE2">
              <w:t>20</w:t>
            </w:r>
          </w:p>
        </w:tc>
        <w:tc>
          <w:tcPr>
            <w:tcW w:w="1226" w:type="pct"/>
            <w:tcBorders>
              <w:top w:val="single" w:sz="4" w:space="0" w:color="auto"/>
              <w:bottom w:val="single" w:sz="4" w:space="0" w:color="auto"/>
            </w:tcBorders>
            <w:shd w:val="clear" w:color="auto" w:fill="FFFFFF" w:themeFill="background1"/>
            <w:vAlign w:val="bottom"/>
            <w:hideMark/>
          </w:tcPr>
          <w:p w14:paraId="537140B6" w14:textId="77777777" w:rsidR="00E91D3E" w:rsidRPr="00C60BE2" w:rsidRDefault="00DA4BD2" w:rsidP="007F6FC1">
            <w:pPr>
              <w:pStyle w:val="TabellRader"/>
              <w:jc w:val="left"/>
            </w:pPr>
            <w:r w:rsidRPr="00C60BE2">
              <w:t>1,2,3,4,13,14,17,18,21,22</w:t>
            </w:r>
          </w:p>
        </w:tc>
        <w:tc>
          <w:tcPr>
            <w:tcW w:w="612" w:type="pct"/>
            <w:tcBorders>
              <w:top w:val="single" w:sz="4" w:space="0" w:color="auto"/>
              <w:bottom w:val="single" w:sz="4" w:space="0" w:color="auto"/>
            </w:tcBorders>
            <w:shd w:val="clear" w:color="auto" w:fill="FFFFFF" w:themeFill="background1"/>
            <w:vAlign w:val="bottom"/>
            <w:hideMark/>
          </w:tcPr>
          <w:p w14:paraId="3ACC5817"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4C5C3941" w14:textId="77777777" w:rsidR="00E91D3E" w:rsidRPr="00C60BE2" w:rsidRDefault="00DA4BD2" w:rsidP="00650727">
            <w:pPr>
              <w:pStyle w:val="TabellRader"/>
            </w:pPr>
            <w:r w:rsidRPr="00C60BE2">
              <w:t>164 785 796</w:t>
            </w:r>
          </w:p>
        </w:tc>
      </w:tr>
      <w:tr w:rsidR="00027352" w14:paraId="0F63A684"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FC49E18" w14:textId="77777777" w:rsidR="00E91D3E" w:rsidRDefault="00DA4BD2" w:rsidP="00F851C8">
            <w:pPr>
              <w:pStyle w:val="TabellRader"/>
              <w:jc w:val="left"/>
            </w:pPr>
            <w:r>
              <w:t>Litauen</w:t>
            </w:r>
          </w:p>
        </w:tc>
        <w:tc>
          <w:tcPr>
            <w:tcW w:w="613" w:type="pct"/>
            <w:tcBorders>
              <w:top w:val="single" w:sz="4" w:space="0" w:color="auto"/>
              <w:bottom w:val="single" w:sz="4" w:space="0" w:color="auto"/>
            </w:tcBorders>
            <w:shd w:val="clear" w:color="auto" w:fill="FFFFFF" w:themeFill="background1"/>
            <w:vAlign w:val="bottom"/>
            <w:hideMark/>
          </w:tcPr>
          <w:p w14:paraId="14F1E2FA" w14:textId="77777777" w:rsidR="00E91D3E" w:rsidRPr="00C60BE2" w:rsidRDefault="00DA4BD2" w:rsidP="00650727">
            <w:pPr>
              <w:pStyle w:val="TabellRader"/>
              <w:jc w:val="center"/>
            </w:pPr>
            <w:r w:rsidRPr="00C60BE2">
              <w:t>7</w:t>
            </w:r>
          </w:p>
        </w:tc>
        <w:tc>
          <w:tcPr>
            <w:tcW w:w="1226" w:type="pct"/>
            <w:tcBorders>
              <w:top w:val="single" w:sz="4" w:space="0" w:color="auto"/>
              <w:bottom w:val="single" w:sz="4" w:space="0" w:color="auto"/>
            </w:tcBorders>
            <w:shd w:val="clear" w:color="auto" w:fill="FFFFFF" w:themeFill="background1"/>
            <w:vAlign w:val="bottom"/>
            <w:hideMark/>
          </w:tcPr>
          <w:p w14:paraId="1E9D45A6" w14:textId="77777777" w:rsidR="00E91D3E" w:rsidRPr="00C60BE2" w:rsidRDefault="00DA4BD2" w:rsidP="007F6FC1">
            <w:pPr>
              <w:pStyle w:val="TabellRader"/>
              <w:jc w:val="left"/>
            </w:pPr>
            <w:r w:rsidRPr="00C60BE2">
              <w:t>3,11,13,17,21,22</w:t>
            </w:r>
          </w:p>
        </w:tc>
        <w:tc>
          <w:tcPr>
            <w:tcW w:w="612" w:type="pct"/>
            <w:tcBorders>
              <w:top w:val="single" w:sz="4" w:space="0" w:color="auto"/>
              <w:bottom w:val="single" w:sz="4" w:space="0" w:color="auto"/>
            </w:tcBorders>
            <w:shd w:val="clear" w:color="auto" w:fill="FFFFFF" w:themeFill="background1"/>
            <w:vAlign w:val="bottom"/>
            <w:hideMark/>
          </w:tcPr>
          <w:p w14:paraId="1285A6F5"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2C62BA94" w14:textId="77777777" w:rsidR="00E91D3E" w:rsidRPr="00C60BE2" w:rsidRDefault="00DA4BD2" w:rsidP="00650727">
            <w:pPr>
              <w:pStyle w:val="TabellRader"/>
            </w:pPr>
            <w:r w:rsidRPr="00C60BE2">
              <w:t>11 909 600</w:t>
            </w:r>
          </w:p>
        </w:tc>
      </w:tr>
      <w:tr w:rsidR="00027352" w14:paraId="7CF7DF28"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2C02C963" w14:textId="77777777" w:rsidR="00E91D3E" w:rsidRDefault="00DA4BD2" w:rsidP="00F851C8">
            <w:pPr>
              <w:pStyle w:val="TabellRader"/>
              <w:jc w:val="left"/>
            </w:pPr>
            <w:r>
              <w:t>Luxemburg</w:t>
            </w:r>
          </w:p>
        </w:tc>
        <w:tc>
          <w:tcPr>
            <w:tcW w:w="613" w:type="pct"/>
            <w:tcBorders>
              <w:top w:val="single" w:sz="4" w:space="0" w:color="auto"/>
              <w:bottom w:val="single" w:sz="4" w:space="0" w:color="auto"/>
            </w:tcBorders>
            <w:shd w:val="clear" w:color="auto" w:fill="FFFFFF" w:themeFill="background1"/>
            <w:vAlign w:val="bottom"/>
            <w:hideMark/>
          </w:tcPr>
          <w:p w14:paraId="01F4B3AF" w14:textId="77777777" w:rsidR="00E91D3E" w:rsidRPr="00C60BE2" w:rsidRDefault="00DA4BD2" w:rsidP="00650727">
            <w:pPr>
              <w:pStyle w:val="TabellRader"/>
              <w:jc w:val="center"/>
            </w:pPr>
            <w:r w:rsidRPr="00C60BE2">
              <w:t>3</w:t>
            </w:r>
          </w:p>
        </w:tc>
        <w:tc>
          <w:tcPr>
            <w:tcW w:w="1226" w:type="pct"/>
            <w:tcBorders>
              <w:top w:val="single" w:sz="4" w:space="0" w:color="auto"/>
              <w:bottom w:val="single" w:sz="4" w:space="0" w:color="auto"/>
            </w:tcBorders>
            <w:shd w:val="clear" w:color="auto" w:fill="FFFFFF" w:themeFill="background1"/>
            <w:vAlign w:val="bottom"/>
            <w:hideMark/>
          </w:tcPr>
          <w:p w14:paraId="239DF673" w14:textId="77777777" w:rsidR="00E91D3E" w:rsidRPr="00C60BE2" w:rsidRDefault="00DA4BD2" w:rsidP="007F6FC1">
            <w:pPr>
              <w:pStyle w:val="TabellRader"/>
              <w:jc w:val="left"/>
            </w:pPr>
            <w:r w:rsidRPr="00C60BE2">
              <w:t>3,13</w:t>
            </w:r>
          </w:p>
        </w:tc>
        <w:tc>
          <w:tcPr>
            <w:tcW w:w="612" w:type="pct"/>
            <w:tcBorders>
              <w:top w:val="single" w:sz="4" w:space="0" w:color="auto"/>
              <w:bottom w:val="single" w:sz="4" w:space="0" w:color="auto"/>
            </w:tcBorders>
            <w:shd w:val="clear" w:color="auto" w:fill="FFFFFF" w:themeFill="background1"/>
            <w:vAlign w:val="bottom"/>
            <w:hideMark/>
          </w:tcPr>
          <w:p w14:paraId="7E046441"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09871797" w14:textId="77777777" w:rsidR="00E91D3E" w:rsidRPr="00C60BE2" w:rsidRDefault="00DA4BD2" w:rsidP="00650727">
            <w:pPr>
              <w:pStyle w:val="TabellRader"/>
            </w:pPr>
            <w:r>
              <w:t>0</w:t>
            </w:r>
          </w:p>
        </w:tc>
      </w:tr>
      <w:tr w:rsidR="00027352" w14:paraId="4C38ED21"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1425B08E" w14:textId="77777777" w:rsidR="00E91D3E" w:rsidRDefault="00DA4BD2" w:rsidP="00F851C8">
            <w:pPr>
              <w:pStyle w:val="TabellRader"/>
              <w:jc w:val="left"/>
            </w:pPr>
            <w:r>
              <w:t>Malta</w:t>
            </w:r>
          </w:p>
        </w:tc>
        <w:tc>
          <w:tcPr>
            <w:tcW w:w="613" w:type="pct"/>
            <w:tcBorders>
              <w:top w:val="single" w:sz="4" w:space="0" w:color="auto"/>
              <w:bottom w:val="single" w:sz="4" w:space="0" w:color="auto"/>
            </w:tcBorders>
            <w:shd w:val="clear" w:color="auto" w:fill="FFFFFF" w:themeFill="background1"/>
            <w:vAlign w:val="bottom"/>
            <w:hideMark/>
          </w:tcPr>
          <w:p w14:paraId="04F2FC4D" w14:textId="77777777" w:rsidR="00E91D3E" w:rsidRPr="00C60BE2" w:rsidRDefault="00DA4BD2" w:rsidP="00650727">
            <w:pPr>
              <w:pStyle w:val="TabellRader"/>
              <w:jc w:val="center"/>
            </w:pPr>
            <w:r w:rsidRPr="00C60BE2">
              <w:t>2</w:t>
            </w:r>
          </w:p>
        </w:tc>
        <w:tc>
          <w:tcPr>
            <w:tcW w:w="1226" w:type="pct"/>
            <w:tcBorders>
              <w:top w:val="single" w:sz="4" w:space="0" w:color="auto"/>
              <w:bottom w:val="single" w:sz="4" w:space="0" w:color="auto"/>
            </w:tcBorders>
            <w:shd w:val="clear" w:color="auto" w:fill="FFFFFF" w:themeFill="background1"/>
            <w:vAlign w:val="bottom"/>
            <w:hideMark/>
          </w:tcPr>
          <w:p w14:paraId="78C5B8BC" w14:textId="77777777" w:rsidR="00E91D3E" w:rsidRPr="00C60BE2" w:rsidRDefault="00DA4BD2" w:rsidP="007F6FC1">
            <w:pPr>
              <w:pStyle w:val="TabellRader"/>
              <w:jc w:val="left"/>
            </w:pPr>
            <w:r w:rsidRPr="00C60BE2">
              <w:t>11,13</w:t>
            </w:r>
          </w:p>
        </w:tc>
        <w:tc>
          <w:tcPr>
            <w:tcW w:w="612" w:type="pct"/>
            <w:tcBorders>
              <w:top w:val="single" w:sz="4" w:space="0" w:color="auto"/>
              <w:bottom w:val="single" w:sz="4" w:space="0" w:color="auto"/>
            </w:tcBorders>
            <w:shd w:val="clear" w:color="auto" w:fill="FFFFFF" w:themeFill="background1"/>
            <w:vAlign w:val="bottom"/>
            <w:hideMark/>
          </w:tcPr>
          <w:p w14:paraId="544D0F4A"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2B5061A0" w14:textId="77777777" w:rsidR="00E91D3E" w:rsidRPr="00C60BE2" w:rsidRDefault="00DA4BD2" w:rsidP="00650727">
            <w:pPr>
              <w:pStyle w:val="TabellRader"/>
            </w:pPr>
            <w:r w:rsidRPr="00C60BE2">
              <w:t>132 000</w:t>
            </w:r>
          </w:p>
        </w:tc>
      </w:tr>
      <w:tr w:rsidR="00027352" w14:paraId="3EEDDE89"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25E5D931" w14:textId="77777777" w:rsidR="00E91D3E" w:rsidRDefault="00DA4BD2" w:rsidP="00F851C8">
            <w:pPr>
              <w:pStyle w:val="TabellRader"/>
              <w:jc w:val="left"/>
            </w:pPr>
            <w:r>
              <w:t>Nederländerna</w:t>
            </w:r>
          </w:p>
        </w:tc>
        <w:tc>
          <w:tcPr>
            <w:tcW w:w="613" w:type="pct"/>
            <w:tcBorders>
              <w:top w:val="single" w:sz="4" w:space="0" w:color="auto"/>
              <w:bottom w:val="single" w:sz="4" w:space="0" w:color="auto"/>
            </w:tcBorders>
            <w:shd w:val="clear" w:color="auto" w:fill="FFFFFF" w:themeFill="background1"/>
            <w:vAlign w:val="bottom"/>
            <w:hideMark/>
          </w:tcPr>
          <w:p w14:paraId="7DC9F088" w14:textId="77777777" w:rsidR="00E91D3E" w:rsidRPr="00C60BE2" w:rsidRDefault="00DA4BD2" w:rsidP="00650727">
            <w:pPr>
              <w:pStyle w:val="TabellRader"/>
              <w:jc w:val="center"/>
            </w:pPr>
            <w:r w:rsidRPr="00C60BE2">
              <w:t>19</w:t>
            </w:r>
          </w:p>
        </w:tc>
        <w:tc>
          <w:tcPr>
            <w:tcW w:w="1226" w:type="pct"/>
            <w:tcBorders>
              <w:top w:val="single" w:sz="4" w:space="0" w:color="auto"/>
              <w:bottom w:val="single" w:sz="4" w:space="0" w:color="auto"/>
            </w:tcBorders>
            <w:shd w:val="clear" w:color="auto" w:fill="FFFFFF" w:themeFill="background1"/>
            <w:vAlign w:val="bottom"/>
            <w:hideMark/>
          </w:tcPr>
          <w:p w14:paraId="471D9967" w14:textId="77777777" w:rsidR="00E91D3E" w:rsidRPr="00C60BE2" w:rsidRDefault="00DA4BD2" w:rsidP="007F6FC1">
            <w:pPr>
              <w:pStyle w:val="TabellRader"/>
              <w:jc w:val="left"/>
            </w:pPr>
            <w:r w:rsidRPr="00C60BE2">
              <w:t>1,2,3,4,5,6,10,11,13,14,17,21,22</w:t>
            </w:r>
          </w:p>
        </w:tc>
        <w:tc>
          <w:tcPr>
            <w:tcW w:w="612" w:type="pct"/>
            <w:tcBorders>
              <w:top w:val="single" w:sz="4" w:space="0" w:color="auto"/>
              <w:bottom w:val="single" w:sz="4" w:space="0" w:color="auto"/>
            </w:tcBorders>
            <w:shd w:val="clear" w:color="auto" w:fill="FFFFFF" w:themeFill="background1"/>
            <w:vAlign w:val="bottom"/>
            <w:hideMark/>
          </w:tcPr>
          <w:p w14:paraId="5592D1F8"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7C8DF0DB" w14:textId="77777777" w:rsidR="00E91D3E" w:rsidRPr="00C60BE2" w:rsidRDefault="00DA4BD2" w:rsidP="00650727">
            <w:pPr>
              <w:pStyle w:val="TabellRader"/>
            </w:pPr>
            <w:r w:rsidRPr="00C60BE2">
              <w:t>16 261 058</w:t>
            </w:r>
          </w:p>
        </w:tc>
      </w:tr>
      <w:tr w:rsidR="00027352" w14:paraId="467EF58D"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6B31C1B5" w14:textId="77777777" w:rsidR="00E91D3E" w:rsidRDefault="00DA4BD2" w:rsidP="00F851C8">
            <w:pPr>
              <w:pStyle w:val="TabellRader"/>
              <w:jc w:val="left"/>
            </w:pPr>
            <w:r>
              <w:t>Polen</w:t>
            </w:r>
          </w:p>
        </w:tc>
        <w:tc>
          <w:tcPr>
            <w:tcW w:w="613" w:type="pct"/>
            <w:tcBorders>
              <w:top w:val="single" w:sz="4" w:space="0" w:color="auto"/>
              <w:bottom w:val="single" w:sz="4" w:space="0" w:color="auto"/>
            </w:tcBorders>
            <w:shd w:val="clear" w:color="auto" w:fill="FFFFFF" w:themeFill="background1"/>
            <w:vAlign w:val="bottom"/>
            <w:hideMark/>
          </w:tcPr>
          <w:p w14:paraId="6EE13802" w14:textId="77777777" w:rsidR="00E91D3E" w:rsidRPr="00C60BE2" w:rsidRDefault="00DA4BD2" w:rsidP="00650727">
            <w:pPr>
              <w:pStyle w:val="TabellRader"/>
              <w:jc w:val="center"/>
            </w:pPr>
            <w:r w:rsidRPr="00C60BE2">
              <w:t>12</w:t>
            </w:r>
          </w:p>
        </w:tc>
        <w:tc>
          <w:tcPr>
            <w:tcW w:w="1226" w:type="pct"/>
            <w:tcBorders>
              <w:top w:val="single" w:sz="4" w:space="0" w:color="auto"/>
              <w:bottom w:val="single" w:sz="4" w:space="0" w:color="auto"/>
            </w:tcBorders>
            <w:shd w:val="clear" w:color="auto" w:fill="FFFFFF" w:themeFill="background1"/>
            <w:vAlign w:val="bottom"/>
            <w:hideMark/>
          </w:tcPr>
          <w:p w14:paraId="512E9D49" w14:textId="77777777" w:rsidR="00E91D3E" w:rsidRPr="00C60BE2" w:rsidRDefault="00DA4BD2" w:rsidP="007F6FC1">
            <w:pPr>
              <w:pStyle w:val="TabellRader"/>
              <w:jc w:val="left"/>
            </w:pPr>
            <w:r w:rsidRPr="00C60BE2">
              <w:t>3,4,5,8,13,18,21,22</w:t>
            </w:r>
          </w:p>
        </w:tc>
        <w:tc>
          <w:tcPr>
            <w:tcW w:w="612" w:type="pct"/>
            <w:tcBorders>
              <w:top w:val="single" w:sz="4" w:space="0" w:color="auto"/>
              <w:bottom w:val="single" w:sz="4" w:space="0" w:color="auto"/>
            </w:tcBorders>
            <w:shd w:val="clear" w:color="auto" w:fill="FFFFFF" w:themeFill="background1"/>
            <w:vAlign w:val="bottom"/>
            <w:hideMark/>
          </w:tcPr>
          <w:p w14:paraId="0454DD67"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46BE70C4" w14:textId="77777777" w:rsidR="00E91D3E" w:rsidRPr="00C60BE2" w:rsidRDefault="00DA4BD2" w:rsidP="00650727">
            <w:pPr>
              <w:pStyle w:val="TabellRader"/>
            </w:pPr>
            <w:r w:rsidRPr="00C60BE2">
              <w:t>17 568 500</w:t>
            </w:r>
          </w:p>
        </w:tc>
      </w:tr>
      <w:tr w:rsidR="00027352" w14:paraId="0F9EFC84"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6FBB3791" w14:textId="77777777" w:rsidR="00E91D3E" w:rsidRDefault="00DA4BD2" w:rsidP="00F851C8">
            <w:pPr>
              <w:pStyle w:val="TabellRader"/>
              <w:jc w:val="left"/>
            </w:pPr>
            <w:r>
              <w:t>Portugal</w:t>
            </w:r>
          </w:p>
        </w:tc>
        <w:tc>
          <w:tcPr>
            <w:tcW w:w="613" w:type="pct"/>
            <w:tcBorders>
              <w:top w:val="single" w:sz="4" w:space="0" w:color="auto"/>
              <w:bottom w:val="single" w:sz="4" w:space="0" w:color="auto"/>
            </w:tcBorders>
            <w:shd w:val="clear" w:color="auto" w:fill="FFFFFF" w:themeFill="background1"/>
            <w:vAlign w:val="bottom"/>
            <w:hideMark/>
          </w:tcPr>
          <w:p w14:paraId="7C4F9C40" w14:textId="77777777" w:rsidR="00E91D3E" w:rsidRPr="00C60BE2" w:rsidRDefault="00DA4BD2" w:rsidP="00650727">
            <w:pPr>
              <w:pStyle w:val="TabellRader"/>
              <w:jc w:val="center"/>
            </w:pPr>
            <w:r w:rsidRPr="00C60BE2">
              <w:t>3</w:t>
            </w:r>
          </w:p>
        </w:tc>
        <w:tc>
          <w:tcPr>
            <w:tcW w:w="1226" w:type="pct"/>
            <w:tcBorders>
              <w:top w:val="single" w:sz="4" w:space="0" w:color="auto"/>
              <w:bottom w:val="single" w:sz="4" w:space="0" w:color="auto"/>
            </w:tcBorders>
            <w:shd w:val="clear" w:color="auto" w:fill="FFFFFF" w:themeFill="background1"/>
            <w:vAlign w:val="bottom"/>
            <w:hideMark/>
          </w:tcPr>
          <w:p w14:paraId="152A36B8" w14:textId="77777777" w:rsidR="00E91D3E" w:rsidRPr="00C60BE2" w:rsidRDefault="00DA4BD2" w:rsidP="007F6FC1">
            <w:pPr>
              <w:pStyle w:val="TabellRader"/>
              <w:jc w:val="left"/>
            </w:pPr>
            <w:r w:rsidRPr="00C60BE2">
              <w:t>1,3,13</w:t>
            </w:r>
          </w:p>
        </w:tc>
        <w:tc>
          <w:tcPr>
            <w:tcW w:w="612" w:type="pct"/>
            <w:tcBorders>
              <w:top w:val="single" w:sz="4" w:space="0" w:color="auto"/>
              <w:bottom w:val="single" w:sz="4" w:space="0" w:color="auto"/>
            </w:tcBorders>
            <w:shd w:val="clear" w:color="auto" w:fill="FFFFFF" w:themeFill="background1"/>
            <w:vAlign w:val="bottom"/>
            <w:hideMark/>
          </w:tcPr>
          <w:p w14:paraId="0F81E0E0"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049CB56A" w14:textId="77777777" w:rsidR="00E91D3E" w:rsidRPr="00C60BE2" w:rsidRDefault="00DA4BD2" w:rsidP="00650727">
            <w:pPr>
              <w:pStyle w:val="TabellRader"/>
            </w:pPr>
            <w:r w:rsidRPr="00C60BE2">
              <w:t>0</w:t>
            </w:r>
          </w:p>
        </w:tc>
      </w:tr>
      <w:tr w:rsidR="00027352" w14:paraId="614A02B5"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0DF657E1" w14:textId="77777777" w:rsidR="00E91D3E" w:rsidRDefault="00DA4BD2" w:rsidP="00F851C8">
            <w:pPr>
              <w:pStyle w:val="TabellRader"/>
              <w:jc w:val="left"/>
            </w:pPr>
            <w:r>
              <w:t>Rumänien</w:t>
            </w:r>
          </w:p>
        </w:tc>
        <w:tc>
          <w:tcPr>
            <w:tcW w:w="613" w:type="pct"/>
            <w:tcBorders>
              <w:top w:val="single" w:sz="4" w:space="0" w:color="auto"/>
              <w:bottom w:val="single" w:sz="4" w:space="0" w:color="auto"/>
            </w:tcBorders>
            <w:shd w:val="clear" w:color="auto" w:fill="FFFFFF" w:themeFill="background1"/>
            <w:vAlign w:val="bottom"/>
            <w:hideMark/>
          </w:tcPr>
          <w:p w14:paraId="3E9600AB" w14:textId="77777777" w:rsidR="00E91D3E" w:rsidRPr="00C60BE2" w:rsidRDefault="00DA4BD2" w:rsidP="00650727">
            <w:pPr>
              <w:pStyle w:val="TabellRader"/>
              <w:jc w:val="center"/>
            </w:pPr>
            <w:r w:rsidRPr="00C60BE2">
              <w:t>5</w:t>
            </w:r>
          </w:p>
        </w:tc>
        <w:tc>
          <w:tcPr>
            <w:tcW w:w="1226" w:type="pct"/>
            <w:tcBorders>
              <w:top w:val="single" w:sz="4" w:space="0" w:color="auto"/>
              <w:bottom w:val="single" w:sz="4" w:space="0" w:color="auto"/>
            </w:tcBorders>
            <w:shd w:val="clear" w:color="auto" w:fill="FFFFFF" w:themeFill="background1"/>
            <w:vAlign w:val="bottom"/>
            <w:hideMark/>
          </w:tcPr>
          <w:p w14:paraId="1BA4873A" w14:textId="77777777" w:rsidR="00E91D3E" w:rsidRPr="00C60BE2" w:rsidRDefault="00DA4BD2" w:rsidP="007F6FC1">
            <w:pPr>
              <w:pStyle w:val="TabellRader"/>
              <w:jc w:val="left"/>
            </w:pPr>
            <w:r w:rsidRPr="00C60BE2">
              <w:t>3,11,13</w:t>
            </w:r>
          </w:p>
        </w:tc>
        <w:tc>
          <w:tcPr>
            <w:tcW w:w="612" w:type="pct"/>
            <w:tcBorders>
              <w:top w:val="single" w:sz="4" w:space="0" w:color="auto"/>
              <w:bottom w:val="single" w:sz="4" w:space="0" w:color="auto"/>
            </w:tcBorders>
            <w:shd w:val="clear" w:color="auto" w:fill="FFFFFF" w:themeFill="background1"/>
            <w:vAlign w:val="bottom"/>
            <w:hideMark/>
          </w:tcPr>
          <w:p w14:paraId="11E46D27"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033C23AC" w14:textId="77777777" w:rsidR="00E91D3E" w:rsidRPr="00C60BE2" w:rsidRDefault="00DA4BD2" w:rsidP="00650727">
            <w:pPr>
              <w:pStyle w:val="TabellRader"/>
            </w:pPr>
            <w:r w:rsidRPr="00C60BE2">
              <w:t>632 300</w:t>
            </w:r>
          </w:p>
        </w:tc>
      </w:tr>
      <w:tr w:rsidR="00027352" w14:paraId="6F56C0C7"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3DA2C2D9" w14:textId="77777777" w:rsidR="00E91D3E" w:rsidRDefault="00DA4BD2" w:rsidP="00F851C8">
            <w:pPr>
              <w:pStyle w:val="TabellRader"/>
              <w:jc w:val="left"/>
            </w:pPr>
            <w:r>
              <w:t>Slovakien</w:t>
            </w:r>
          </w:p>
        </w:tc>
        <w:tc>
          <w:tcPr>
            <w:tcW w:w="613" w:type="pct"/>
            <w:tcBorders>
              <w:top w:val="single" w:sz="4" w:space="0" w:color="auto"/>
              <w:bottom w:val="single" w:sz="4" w:space="0" w:color="auto"/>
            </w:tcBorders>
            <w:shd w:val="clear" w:color="auto" w:fill="FFFFFF" w:themeFill="background1"/>
            <w:vAlign w:val="bottom"/>
            <w:hideMark/>
          </w:tcPr>
          <w:p w14:paraId="2819DF31" w14:textId="77777777" w:rsidR="00E91D3E" w:rsidRPr="00C60BE2" w:rsidRDefault="00DA4BD2" w:rsidP="00650727">
            <w:pPr>
              <w:pStyle w:val="TabellRader"/>
              <w:jc w:val="center"/>
            </w:pPr>
            <w:r w:rsidRPr="00C60BE2">
              <w:t>7</w:t>
            </w:r>
          </w:p>
        </w:tc>
        <w:tc>
          <w:tcPr>
            <w:tcW w:w="1226" w:type="pct"/>
            <w:tcBorders>
              <w:top w:val="single" w:sz="4" w:space="0" w:color="auto"/>
              <w:bottom w:val="single" w:sz="4" w:space="0" w:color="auto"/>
            </w:tcBorders>
            <w:shd w:val="clear" w:color="auto" w:fill="FFFFFF" w:themeFill="background1"/>
            <w:vAlign w:val="bottom"/>
            <w:hideMark/>
          </w:tcPr>
          <w:p w14:paraId="039424E9" w14:textId="77777777" w:rsidR="00E91D3E" w:rsidRPr="00C60BE2" w:rsidRDefault="00DA4BD2" w:rsidP="007F6FC1">
            <w:pPr>
              <w:pStyle w:val="TabellRader"/>
              <w:jc w:val="left"/>
            </w:pPr>
            <w:r w:rsidRPr="00C60BE2">
              <w:t>3,8,13,17,22</w:t>
            </w:r>
          </w:p>
        </w:tc>
        <w:tc>
          <w:tcPr>
            <w:tcW w:w="612" w:type="pct"/>
            <w:tcBorders>
              <w:top w:val="single" w:sz="4" w:space="0" w:color="auto"/>
              <w:bottom w:val="single" w:sz="4" w:space="0" w:color="auto"/>
            </w:tcBorders>
            <w:shd w:val="clear" w:color="auto" w:fill="FFFFFF" w:themeFill="background1"/>
            <w:vAlign w:val="bottom"/>
            <w:hideMark/>
          </w:tcPr>
          <w:p w14:paraId="6558A468"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14A8189A" w14:textId="77777777" w:rsidR="00E91D3E" w:rsidRPr="00C60BE2" w:rsidRDefault="00DA4BD2" w:rsidP="00650727">
            <w:pPr>
              <w:pStyle w:val="TabellRader"/>
            </w:pPr>
            <w:r w:rsidRPr="00C60BE2">
              <w:t>4 979 921</w:t>
            </w:r>
          </w:p>
        </w:tc>
      </w:tr>
      <w:tr w:rsidR="00027352" w14:paraId="6E2E8920"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0410991A" w14:textId="77777777" w:rsidR="00E91D3E" w:rsidRDefault="00DA4BD2" w:rsidP="00F851C8">
            <w:pPr>
              <w:pStyle w:val="TabellRader"/>
              <w:jc w:val="left"/>
            </w:pPr>
            <w:r>
              <w:t>Slovenien</w:t>
            </w:r>
          </w:p>
        </w:tc>
        <w:tc>
          <w:tcPr>
            <w:tcW w:w="613" w:type="pct"/>
            <w:tcBorders>
              <w:top w:val="single" w:sz="4" w:space="0" w:color="auto"/>
              <w:bottom w:val="single" w:sz="4" w:space="0" w:color="auto"/>
            </w:tcBorders>
            <w:shd w:val="clear" w:color="auto" w:fill="FFFFFF" w:themeFill="background1"/>
            <w:vAlign w:val="bottom"/>
            <w:hideMark/>
          </w:tcPr>
          <w:p w14:paraId="0BCE3E7C" w14:textId="77777777" w:rsidR="00E91D3E" w:rsidRPr="00C60BE2" w:rsidRDefault="00DA4BD2" w:rsidP="00650727">
            <w:pPr>
              <w:pStyle w:val="TabellRader"/>
              <w:jc w:val="center"/>
            </w:pPr>
            <w:r w:rsidRPr="00C60BE2">
              <w:t>4</w:t>
            </w:r>
          </w:p>
        </w:tc>
        <w:tc>
          <w:tcPr>
            <w:tcW w:w="1226" w:type="pct"/>
            <w:tcBorders>
              <w:top w:val="single" w:sz="4" w:space="0" w:color="auto"/>
              <w:bottom w:val="single" w:sz="4" w:space="0" w:color="auto"/>
            </w:tcBorders>
            <w:shd w:val="clear" w:color="auto" w:fill="FFFFFF" w:themeFill="background1"/>
            <w:vAlign w:val="bottom"/>
            <w:hideMark/>
          </w:tcPr>
          <w:p w14:paraId="023FCBD4" w14:textId="77777777" w:rsidR="00E91D3E" w:rsidRPr="00C60BE2" w:rsidRDefault="00DA4BD2" w:rsidP="007F6FC1">
            <w:pPr>
              <w:pStyle w:val="TabellRader"/>
              <w:jc w:val="left"/>
            </w:pPr>
            <w:r w:rsidRPr="00C60BE2">
              <w:t>1,2</w:t>
            </w:r>
          </w:p>
        </w:tc>
        <w:tc>
          <w:tcPr>
            <w:tcW w:w="612" w:type="pct"/>
            <w:tcBorders>
              <w:top w:val="single" w:sz="4" w:space="0" w:color="auto"/>
              <w:bottom w:val="single" w:sz="4" w:space="0" w:color="auto"/>
            </w:tcBorders>
            <w:shd w:val="clear" w:color="auto" w:fill="FFFFFF" w:themeFill="background1"/>
            <w:vAlign w:val="bottom"/>
            <w:hideMark/>
          </w:tcPr>
          <w:p w14:paraId="647B4101"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6779BE05" w14:textId="77777777" w:rsidR="00E91D3E" w:rsidRPr="00C60BE2" w:rsidRDefault="00DA4BD2" w:rsidP="00650727">
            <w:pPr>
              <w:pStyle w:val="TabellRader"/>
            </w:pPr>
            <w:r w:rsidRPr="00C60BE2">
              <w:t>4 000 000</w:t>
            </w:r>
          </w:p>
        </w:tc>
      </w:tr>
      <w:tr w:rsidR="00027352" w14:paraId="0A4F9421"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B18031C" w14:textId="77777777" w:rsidR="00E91D3E" w:rsidRDefault="00DA4BD2" w:rsidP="00F851C8">
            <w:pPr>
              <w:pStyle w:val="TabellRader"/>
              <w:jc w:val="left"/>
            </w:pPr>
            <w:r>
              <w:t>Spanien</w:t>
            </w:r>
          </w:p>
        </w:tc>
        <w:tc>
          <w:tcPr>
            <w:tcW w:w="613" w:type="pct"/>
            <w:tcBorders>
              <w:top w:val="single" w:sz="4" w:space="0" w:color="auto"/>
              <w:bottom w:val="single" w:sz="4" w:space="0" w:color="auto"/>
            </w:tcBorders>
            <w:shd w:val="clear" w:color="auto" w:fill="FFFFFF" w:themeFill="background1"/>
            <w:vAlign w:val="bottom"/>
            <w:hideMark/>
          </w:tcPr>
          <w:p w14:paraId="433C22DC" w14:textId="77777777" w:rsidR="00E91D3E" w:rsidRPr="00C60BE2" w:rsidRDefault="00DA4BD2" w:rsidP="00650727">
            <w:pPr>
              <w:pStyle w:val="TabellRader"/>
              <w:jc w:val="center"/>
            </w:pPr>
            <w:r w:rsidRPr="00C60BE2">
              <w:t>28</w:t>
            </w:r>
          </w:p>
        </w:tc>
        <w:tc>
          <w:tcPr>
            <w:tcW w:w="1226" w:type="pct"/>
            <w:tcBorders>
              <w:top w:val="single" w:sz="4" w:space="0" w:color="auto"/>
              <w:bottom w:val="single" w:sz="4" w:space="0" w:color="auto"/>
            </w:tcBorders>
            <w:shd w:val="clear" w:color="auto" w:fill="FFFFFF" w:themeFill="background1"/>
            <w:vAlign w:val="bottom"/>
            <w:hideMark/>
          </w:tcPr>
          <w:p w14:paraId="75123C04" w14:textId="77777777" w:rsidR="00E91D3E" w:rsidRPr="00C60BE2" w:rsidRDefault="00DA4BD2" w:rsidP="007F6FC1">
            <w:pPr>
              <w:pStyle w:val="TabellRader"/>
              <w:jc w:val="left"/>
            </w:pPr>
            <w:r w:rsidRPr="00C60BE2">
              <w:t>3,6,8,11,21,22</w:t>
            </w:r>
          </w:p>
        </w:tc>
        <w:tc>
          <w:tcPr>
            <w:tcW w:w="612" w:type="pct"/>
            <w:tcBorders>
              <w:top w:val="single" w:sz="4" w:space="0" w:color="auto"/>
              <w:bottom w:val="single" w:sz="4" w:space="0" w:color="auto"/>
            </w:tcBorders>
            <w:shd w:val="clear" w:color="auto" w:fill="FFFFFF" w:themeFill="background1"/>
            <w:vAlign w:val="bottom"/>
            <w:hideMark/>
          </w:tcPr>
          <w:p w14:paraId="57956D72"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1A94A255" w14:textId="77777777" w:rsidR="00E91D3E" w:rsidRPr="00C60BE2" w:rsidRDefault="00DA4BD2" w:rsidP="00650727">
            <w:pPr>
              <w:pStyle w:val="TabellRader"/>
            </w:pPr>
            <w:r w:rsidRPr="00C60BE2">
              <w:t>17 704 904</w:t>
            </w:r>
          </w:p>
        </w:tc>
      </w:tr>
      <w:tr w:rsidR="00027352" w14:paraId="29F26113"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324276DC" w14:textId="77777777" w:rsidR="00E91D3E" w:rsidRDefault="00DA4BD2" w:rsidP="00F851C8">
            <w:pPr>
              <w:pStyle w:val="TabellRader"/>
              <w:jc w:val="left"/>
            </w:pPr>
            <w:r>
              <w:t>Sverige</w:t>
            </w:r>
          </w:p>
        </w:tc>
        <w:tc>
          <w:tcPr>
            <w:tcW w:w="613" w:type="pct"/>
            <w:tcBorders>
              <w:top w:val="single" w:sz="4" w:space="0" w:color="auto"/>
              <w:bottom w:val="single" w:sz="4" w:space="0" w:color="auto"/>
            </w:tcBorders>
            <w:shd w:val="clear" w:color="auto" w:fill="FFFFFF" w:themeFill="background1"/>
            <w:vAlign w:val="bottom"/>
            <w:hideMark/>
          </w:tcPr>
          <w:p w14:paraId="3AD6B36F" w14:textId="77777777" w:rsidR="00E91D3E" w:rsidRPr="00C60BE2" w:rsidRDefault="00DA4BD2" w:rsidP="00650727">
            <w:pPr>
              <w:pStyle w:val="TabellRader"/>
              <w:jc w:val="center"/>
            </w:pPr>
            <w:r w:rsidRPr="00C60BE2">
              <w:t>6</w:t>
            </w:r>
          </w:p>
        </w:tc>
        <w:tc>
          <w:tcPr>
            <w:tcW w:w="1226" w:type="pct"/>
            <w:tcBorders>
              <w:top w:val="single" w:sz="4" w:space="0" w:color="auto"/>
              <w:bottom w:val="single" w:sz="4" w:space="0" w:color="auto"/>
            </w:tcBorders>
            <w:shd w:val="clear" w:color="auto" w:fill="FFFFFF" w:themeFill="background1"/>
            <w:vAlign w:val="bottom"/>
            <w:hideMark/>
          </w:tcPr>
          <w:p w14:paraId="59AE772C" w14:textId="77777777" w:rsidR="00E91D3E" w:rsidRPr="00C60BE2" w:rsidRDefault="00DA4BD2" w:rsidP="007F6FC1">
            <w:pPr>
              <w:pStyle w:val="TabellRader"/>
              <w:jc w:val="left"/>
            </w:pPr>
            <w:r w:rsidRPr="00C60BE2">
              <w:t>4,5,6,10,11,18,21,22</w:t>
            </w:r>
          </w:p>
        </w:tc>
        <w:tc>
          <w:tcPr>
            <w:tcW w:w="612" w:type="pct"/>
            <w:tcBorders>
              <w:top w:val="single" w:sz="4" w:space="0" w:color="auto"/>
              <w:bottom w:val="single" w:sz="4" w:space="0" w:color="auto"/>
            </w:tcBorders>
            <w:shd w:val="clear" w:color="auto" w:fill="FFFFFF" w:themeFill="background1"/>
            <w:vAlign w:val="bottom"/>
            <w:hideMark/>
          </w:tcPr>
          <w:p w14:paraId="151EC8A0"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59035C58" w14:textId="77777777" w:rsidR="00E91D3E" w:rsidRPr="00C60BE2" w:rsidRDefault="00DA4BD2" w:rsidP="00650727">
            <w:pPr>
              <w:pStyle w:val="TabellRader"/>
            </w:pPr>
            <w:r w:rsidRPr="00C60BE2">
              <w:t>8 503 500</w:t>
            </w:r>
          </w:p>
        </w:tc>
      </w:tr>
      <w:tr w:rsidR="00027352" w14:paraId="5282DA63"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44CAEF2" w14:textId="77777777" w:rsidR="00E91D3E" w:rsidRDefault="00DA4BD2" w:rsidP="00F851C8">
            <w:pPr>
              <w:pStyle w:val="TabellRader"/>
              <w:jc w:val="left"/>
            </w:pPr>
            <w:r>
              <w:t>Tjeckien</w:t>
            </w:r>
          </w:p>
        </w:tc>
        <w:tc>
          <w:tcPr>
            <w:tcW w:w="613" w:type="pct"/>
            <w:tcBorders>
              <w:top w:val="single" w:sz="4" w:space="0" w:color="auto"/>
              <w:bottom w:val="single" w:sz="4" w:space="0" w:color="auto"/>
            </w:tcBorders>
            <w:shd w:val="clear" w:color="auto" w:fill="FFFFFF" w:themeFill="background1"/>
            <w:vAlign w:val="bottom"/>
            <w:hideMark/>
          </w:tcPr>
          <w:p w14:paraId="1CE069EF" w14:textId="77777777" w:rsidR="00E91D3E" w:rsidRPr="00C60BE2" w:rsidRDefault="00DA4BD2" w:rsidP="00650727">
            <w:pPr>
              <w:pStyle w:val="TabellRader"/>
              <w:jc w:val="center"/>
            </w:pPr>
            <w:r w:rsidRPr="00C60BE2">
              <w:t>11</w:t>
            </w:r>
          </w:p>
        </w:tc>
        <w:tc>
          <w:tcPr>
            <w:tcW w:w="1226" w:type="pct"/>
            <w:tcBorders>
              <w:top w:val="single" w:sz="4" w:space="0" w:color="auto"/>
              <w:bottom w:val="single" w:sz="4" w:space="0" w:color="auto"/>
            </w:tcBorders>
            <w:shd w:val="clear" w:color="auto" w:fill="FFFFFF" w:themeFill="background1"/>
            <w:vAlign w:val="bottom"/>
            <w:hideMark/>
          </w:tcPr>
          <w:p w14:paraId="684CBE81" w14:textId="77777777" w:rsidR="00E91D3E" w:rsidRPr="00C60BE2" w:rsidRDefault="00DA4BD2" w:rsidP="007F6FC1">
            <w:pPr>
              <w:pStyle w:val="TabellRader"/>
              <w:jc w:val="left"/>
            </w:pPr>
            <w:r w:rsidRPr="00C60BE2">
              <w:t>1,2,4,5,8,10,13,14,15,17,21,22</w:t>
            </w:r>
          </w:p>
        </w:tc>
        <w:tc>
          <w:tcPr>
            <w:tcW w:w="612" w:type="pct"/>
            <w:tcBorders>
              <w:top w:val="single" w:sz="4" w:space="0" w:color="auto"/>
              <w:bottom w:val="single" w:sz="4" w:space="0" w:color="auto"/>
            </w:tcBorders>
            <w:shd w:val="clear" w:color="auto" w:fill="FFFFFF" w:themeFill="background1"/>
            <w:vAlign w:val="bottom"/>
            <w:hideMark/>
          </w:tcPr>
          <w:p w14:paraId="63353C0B"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0C4D6264" w14:textId="77777777" w:rsidR="00E91D3E" w:rsidRPr="00C60BE2" w:rsidRDefault="00DA4BD2" w:rsidP="00650727">
            <w:pPr>
              <w:pStyle w:val="TabellRader"/>
            </w:pPr>
            <w:r w:rsidRPr="00C60BE2">
              <w:t>33 285 035</w:t>
            </w:r>
          </w:p>
        </w:tc>
      </w:tr>
      <w:tr w:rsidR="00027352" w14:paraId="0100E28F"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7AF696FC" w14:textId="77777777" w:rsidR="00E91D3E" w:rsidRDefault="00DA4BD2" w:rsidP="00F851C8">
            <w:pPr>
              <w:pStyle w:val="TabellRader"/>
              <w:jc w:val="left"/>
            </w:pPr>
            <w:r>
              <w:t>Tyskland</w:t>
            </w:r>
          </w:p>
        </w:tc>
        <w:tc>
          <w:tcPr>
            <w:tcW w:w="613" w:type="pct"/>
            <w:tcBorders>
              <w:top w:val="single" w:sz="4" w:space="0" w:color="auto"/>
              <w:bottom w:val="single" w:sz="4" w:space="0" w:color="auto"/>
            </w:tcBorders>
            <w:shd w:val="clear" w:color="auto" w:fill="FFFFFF" w:themeFill="background1"/>
            <w:vAlign w:val="bottom"/>
            <w:hideMark/>
          </w:tcPr>
          <w:p w14:paraId="610B33D0" w14:textId="77777777" w:rsidR="00E91D3E" w:rsidRPr="00C60BE2" w:rsidRDefault="00DA4BD2" w:rsidP="00650727">
            <w:pPr>
              <w:pStyle w:val="TabellRader"/>
              <w:jc w:val="center"/>
            </w:pPr>
            <w:r w:rsidRPr="00C60BE2">
              <w:t>72</w:t>
            </w:r>
          </w:p>
        </w:tc>
        <w:tc>
          <w:tcPr>
            <w:tcW w:w="1226" w:type="pct"/>
            <w:tcBorders>
              <w:top w:val="single" w:sz="4" w:space="0" w:color="auto"/>
              <w:bottom w:val="single" w:sz="4" w:space="0" w:color="auto"/>
            </w:tcBorders>
            <w:shd w:val="clear" w:color="auto" w:fill="FFFFFF" w:themeFill="background1"/>
            <w:vAlign w:val="bottom"/>
            <w:hideMark/>
          </w:tcPr>
          <w:p w14:paraId="05CF8C8E" w14:textId="77777777" w:rsidR="00E91D3E" w:rsidRPr="00C60BE2" w:rsidRDefault="00DA4BD2" w:rsidP="007F6FC1">
            <w:pPr>
              <w:pStyle w:val="TabellRader"/>
              <w:jc w:val="left"/>
            </w:pPr>
            <w:r w:rsidRPr="00C60BE2">
              <w:t>1,2,3,4,5,6,8,11,13,14,17,18,21,22</w:t>
            </w:r>
          </w:p>
        </w:tc>
        <w:tc>
          <w:tcPr>
            <w:tcW w:w="612" w:type="pct"/>
            <w:tcBorders>
              <w:top w:val="single" w:sz="4" w:space="0" w:color="auto"/>
              <w:bottom w:val="single" w:sz="4" w:space="0" w:color="auto"/>
            </w:tcBorders>
            <w:shd w:val="clear" w:color="auto" w:fill="FFFFFF" w:themeFill="background1"/>
            <w:vAlign w:val="bottom"/>
            <w:hideMark/>
          </w:tcPr>
          <w:p w14:paraId="064FDCD6"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40D7A887" w14:textId="77777777" w:rsidR="00E91D3E" w:rsidRPr="00C60BE2" w:rsidRDefault="00DA4BD2" w:rsidP="00650727">
            <w:pPr>
              <w:pStyle w:val="TabellRader"/>
            </w:pPr>
            <w:r w:rsidRPr="00C60BE2">
              <w:t>370 053 980</w:t>
            </w:r>
          </w:p>
        </w:tc>
      </w:tr>
      <w:tr w:rsidR="00027352" w14:paraId="1A002C38"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5E50E86" w14:textId="77777777" w:rsidR="00E91D3E" w:rsidRDefault="00DA4BD2" w:rsidP="00F851C8">
            <w:pPr>
              <w:pStyle w:val="TabellRader"/>
              <w:jc w:val="left"/>
            </w:pPr>
            <w:r>
              <w:t>Ungern</w:t>
            </w:r>
          </w:p>
        </w:tc>
        <w:tc>
          <w:tcPr>
            <w:tcW w:w="613" w:type="pct"/>
            <w:tcBorders>
              <w:top w:val="single" w:sz="4" w:space="0" w:color="auto"/>
              <w:bottom w:val="single" w:sz="4" w:space="0" w:color="auto"/>
            </w:tcBorders>
            <w:shd w:val="clear" w:color="auto" w:fill="FFFFFF" w:themeFill="background1"/>
            <w:vAlign w:val="bottom"/>
            <w:hideMark/>
          </w:tcPr>
          <w:p w14:paraId="4F6B1A2C" w14:textId="77777777" w:rsidR="00E91D3E" w:rsidRPr="00C60BE2" w:rsidRDefault="00DA4BD2" w:rsidP="00650727">
            <w:pPr>
              <w:pStyle w:val="TabellRader"/>
              <w:jc w:val="center"/>
            </w:pPr>
            <w:r w:rsidRPr="00C60BE2">
              <w:t>9</w:t>
            </w:r>
          </w:p>
        </w:tc>
        <w:tc>
          <w:tcPr>
            <w:tcW w:w="1226" w:type="pct"/>
            <w:tcBorders>
              <w:top w:val="single" w:sz="4" w:space="0" w:color="auto"/>
              <w:bottom w:val="single" w:sz="4" w:space="0" w:color="auto"/>
            </w:tcBorders>
            <w:shd w:val="clear" w:color="auto" w:fill="FFFFFF" w:themeFill="background1"/>
            <w:vAlign w:val="bottom"/>
            <w:hideMark/>
          </w:tcPr>
          <w:p w14:paraId="5AD7EE9D" w14:textId="77777777" w:rsidR="00E91D3E" w:rsidRPr="00C60BE2" w:rsidRDefault="00DA4BD2" w:rsidP="007F6FC1">
            <w:pPr>
              <w:pStyle w:val="TabellRader"/>
              <w:jc w:val="left"/>
            </w:pPr>
            <w:r w:rsidRPr="00C60BE2">
              <w:t>3,4,5,10,13,14,15,17,21,22</w:t>
            </w:r>
          </w:p>
        </w:tc>
        <w:tc>
          <w:tcPr>
            <w:tcW w:w="612" w:type="pct"/>
            <w:tcBorders>
              <w:top w:val="single" w:sz="4" w:space="0" w:color="auto"/>
              <w:bottom w:val="single" w:sz="4" w:space="0" w:color="auto"/>
            </w:tcBorders>
            <w:shd w:val="clear" w:color="auto" w:fill="FFFFFF" w:themeFill="background1"/>
            <w:vAlign w:val="bottom"/>
            <w:hideMark/>
          </w:tcPr>
          <w:p w14:paraId="28E9D4B4"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2D91C4CC" w14:textId="77777777" w:rsidR="00E91D3E" w:rsidRPr="00C60BE2" w:rsidRDefault="00DA4BD2" w:rsidP="00650727">
            <w:pPr>
              <w:pStyle w:val="TabellRader"/>
            </w:pPr>
            <w:r w:rsidRPr="00C60BE2">
              <w:t>6 028 466</w:t>
            </w:r>
          </w:p>
        </w:tc>
      </w:tr>
      <w:tr w:rsidR="00027352" w14:paraId="13AD1087" w14:textId="77777777" w:rsidTr="00C97893">
        <w:trPr>
          <w:trHeight w:val="269"/>
        </w:trPr>
        <w:tc>
          <w:tcPr>
            <w:tcW w:w="1471" w:type="pct"/>
            <w:tcBorders>
              <w:top w:val="single" w:sz="4" w:space="0" w:color="auto"/>
              <w:bottom w:val="single" w:sz="8" w:space="0" w:color="auto"/>
            </w:tcBorders>
            <w:shd w:val="clear" w:color="auto" w:fill="FFFFFF" w:themeFill="background1"/>
            <w:vAlign w:val="bottom"/>
            <w:hideMark/>
          </w:tcPr>
          <w:p w14:paraId="0D985819" w14:textId="77777777" w:rsidR="00E91D3E" w:rsidRDefault="00DA4BD2" w:rsidP="00F851C8">
            <w:pPr>
              <w:pStyle w:val="TabellRader"/>
              <w:jc w:val="left"/>
            </w:pPr>
            <w:r>
              <w:t>Österrike</w:t>
            </w:r>
          </w:p>
        </w:tc>
        <w:tc>
          <w:tcPr>
            <w:tcW w:w="613" w:type="pct"/>
            <w:tcBorders>
              <w:top w:val="single" w:sz="4" w:space="0" w:color="auto"/>
              <w:bottom w:val="single" w:sz="8" w:space="0" w:color="auto"/>
            </w:tcBorders>
            <w:shd w:val="clear" w:color="auto" w:fill="FFFFFF" w:themeFill="background1"/>
            <w:vAlign w:val="bottom"/>
            <w:hideMark/>
          </w:tcPr>
          <w:p w14:paraId="287875E0" w14:textId="77777777" w:rsidR="00E91D3E" w:rsidRPr="00C60BE2" w:rsidRDefault="00DA4BD2" w:rsidP="00650727">
            <w:pPr>
              <w:pStyle w:val="TabellRader"/>
              <w:jc w:val="center"/>
            </w:pPr>
            <w:r w:rsidRPr="00C60BE2">
              <w:t>11</w:t>
            </w:r>
          </w:p>
        </w:tc>
        <w:tc>
          <w:tcPr>
            <w:tcW w:w="1226" w:type="pct"/>
            <w:tcBorders>
              <w:top w:val="single" w:sz="4" w:space="0" w:color="auto"/>
              <w:bottom w:val="single" w:sz="8" w:space="0" w:color="auto"/>
            </w:tcBorders>
            <w:shd w:val="clear" w:color="auto" w:fill="FFFFFF" w:themeFill="background1"/>
            <w:vAlign w:val="bottom"/>
            <w:hideMark/>
          </w:tcPr>
          <w:p w14:paraId="304ECE18" w14:textId="77777777" w:rsidR="00E91D3E" w:rsidRPr="00C60BE2" w:rsidRDefault="00DA4BD2" w:rsidP="007F6FC1">
            <w:pPr>
              <w:pStyle w:val="TabellRader"/>
              <w:jc w:val="left"/>
            </w:pPr>
            <w:r w:rsidRPr="00C60BE2">
              <w:t>1,3,10,13,15,17,22</w:t>
            </w:r>
          </w:p>
        </w:tc>
        <w:tc>
          <w:tcPr>
            <w:tcW w:w="612" w:type="pct"/>
            <w:tcBorders>
              <w:top w:val="single" w:sz="4" w:space="0" w:color="auto"/>
              <w:bottom w:val="single" w:sz="8" w:space="0" w:color="auto"/>
            </w:tcBorders>
            <w:shd w:val="clear" w:color="auto" w:fill="FFFFFF" w:themeFill="background1"/>
            <w:vAlign w:val="bottom"/>
            <w:hideMark/>
          </w:tcPr>
          <w:p w14:paraId="5A453FA4" w14:textId="77777777" w:rsidR="00E91D3E" w:rsidRDefault="00DA4BD2" w:rsidP="007F6FC1">
            <w:pPr>
              <w:pStyle w:val="TabellRader"/>
              <w:jc w:val="left"/>
            </w:pPr>
            <w:r>
              <w:t>KS, ÖK</w:t>
            </w:r>
          </w:p>
        </w:tc>
        <w:tc>
          <w:tcPr>
            <w:tcW w:w="1078" w:type="pct"/>
            <w:tcBorders>
              <w:top w:val="single" w:sz="4" w:space="0" w:color="auto"/>
              <w:bottom w:val="single" w:sz="8" w:space="0" w:color="auto"/>
            </w:tcBorders>
            <w:shd w:val="clear" w:color="auto" w:fill="FFFFFF" w:themeFill="background1"/>
            <w:vAlign w:val="bottom"/>
            <w:hideMark/>
          </w:tcPr>
          <w:p w14:paraId="2DA75703" w14:textId="77777777" w:rsidR="00E91D3E" w:rsidRPr="00C60BE2" w:rsidRDefault="00DA4BD2" w:rsidP="00650727">
            <w:pPr>
              <w:pStyle w:val="TabellRader"/>
            </w:pPr>
            <w:r w:rsidRPr="00C60BE2">
              <w:t>26 124 257</w:t>
            </w:r>
          </w:p>
        </w:tc>
      </w:tr>
      <w:tr w:rsidR="00027352" w14:paraId="715FC226" w14:textId="77777777" w:rsidTr="00C97893">
        <w:trPr>
          <w:trHeight w:val="269"/>
        </w:trPr>
        <w:tc>
          <w:tcPr>
            <w:tcW w:w="1471" w:type="pct"/>
            <w:tcBorders>
              <w:top w:val="single" w:sz="8" w:space="0" w:color="auto"/>
              <w:bottom w:val="single" w:sz="8" w:space="0" w:color="auto"/>
            </w:tcBorders>
            <w:shd w:val="clear" w:color="auto" w:fill="FFFFFF" w:themeFill="background1"/>
            <w:vAlign w:val="bottom"/>
            <w:hideMark/>
          </w:tcPr>
          <w:p w14:paraId="339B1644" w14:textId="77777777" w:rsidR="00E91D3E" w:rsidRPr="006267C7" w:rsidRDefault="00DA4BD2" w:rsidP="006267C7">
            <w:pPr>
              <w:pStyle w:val="TabellSlutsumma"/>
              <w:jc w:val="left"/>
            </w:pPr>
            <w:r w:rsidRPr="006267C7">
              <w:t>Totalt</w:t>
            </w:r>
          </w:p>
        </w:tc>
        <w:tc>
          <w:tcPr>
            <w:tcW w:w="613" w:type="pct"/>
            <w:tcBorders>
              <w:top w:val="single" w:sz="8" w:space="0" w:color="auto"/>
              <w:bottom w:val="single" w:sz="8" w:space="0" w:color="auto"/>
            </w:tcBorders>
            <w:shd w:val="clear" w:color="auto" w:fill="FFFFFF" w:themeFill="background1"/>
            <w:vAlign w:val="bottom"/>
            <w:hideMark/>
          </w:tcPr>
          <w:p w14:paraId="5FB1F788" w14:textId="77777777" w:rsidR="00E91D3E" w:rsidRPr="006267C7" w:rsidRDefault="00DA4BD2" w:rsidP="00650727">
            <w:pPr>
              <w:pStyle w:val="TabellSlutsumma"/>
              <w:jc w:val="center"/>
            </w:pPr>
            <w:r w:rsidRPr="006267C7">
              <w:t>367</w:t>
            </w:r>
          </w:p>
        </w:tc>
        <w:tc>
          <w:tcPr>
            <w:tcW w:w="1226" w:type="pct"/>
            <w:tcBorders>
              <w:top w:val="single" w:sz="8" w:space="0" w:color="auto"/>
              <w:bottom w:val="single" w:sz="8" w:space="0" w:color="auto"/>
            </w:tcBorders>
            <w:shd w:val="clear" w:color="auto" w:fill="FFFFFF" w:themeFill="background1"/>
            <w:vAlign w:val="bottom"/>
          </w:tcPr>
          <w:p w14:paraId="49720B86" w14:textId="77777777" w:rsidR="00E91D3E" w:rsidRPr="006267C7" w:rsidRDefault="00871CEB" w:rsidP="007F6FC1">
            <w:pPr>
              <w:pStyle w:val="TabellSlutsumma"/>
              <w:jc w:val="left"/>
            </w:pPr>
          </w:p>
        </w:tc>
        <w:tc>
          <w:tcPr>
            <w:tcW w:w="612" w:type="pct"/>
            <w:tcBorders>
              <w:top w:val="single" w:sz="8" w:space="0" w:color="auto"/>
              <w:bottom w:val="single" w:sz="8" w:space="0" w:color="auto"/>
            </w:tcBorders>
            <w:shd w:val="clear" w:color="auto" w:fill="FFFFFF" w:themeFill="background1"/>
            <w:vAlign w:val="bottom"/>
          </w:tcPr>
          <w:p w14:paraId="3730FBD5" w14:textId="77777777" w:rsidR="00E91D3E" w:rsidRPr="006267C7" w:rsidRDefault="00871CEB" w:rsidP="007F6FC1">
            <w:pPr>
              <w:pStyle w:val="TabellSlutsumma"/>
              <w:jc w:val="left"/>
            </w:pPr>
          </w:p>
        </w:tc>
        <w:tc>
          <w:tcPr>
            <w:tcW w:w="1078" w:type="pct"/>
            <w:tcBorders>
              <w:top w:val="single" w:sz="8" w:space="0" w:color="auto"/>
              <w:bottom w:val="single" w:sz="8" w:space="0" w:color="auto"/>
            </w:tcBorders>
            <w:shd w:val="clear" w:color="auto" w:fill="FFFFFF" w:themeFill="background1"/>
            <w:vAlign w:val="bottom"/>
            <w:hideMark/>
          </w:tcPr>
          <w:p w14:paraId="6D39E049" w14:textId="77777777" w:rsidR="00E91D3E" w:rsidRPr="006267C7" w:rsidRDefault="00DA4BD2" w:rsidP="00650727">
            <w:pPr>
              <w:pStyle w:val="TabellSlutsumma"/>
            </w:pPr>
            <w:r w:rsidRPr="006267C7">
              <w:t>1</w:t>
            </w:r>
            <w:r w:rsidRPr="006267C7">
              <w:rPr>
                <w:rFonts w:ascii="Cambria" w:hAnsi="Cambria" w:cs="Cambria"/>
              </w:rPr>
              <w:t> </w:t>
            </w:r>
            <w:r w:rsidRPr="006267C7">
              <w:t>568</w:t>
            </w:r>
            <w:r w:rsidRPr="006267C7">
              <w:rPr>
                <w:rFonts w:ascii="Cambria" w:hAnsi="Cambria" w:cs="Cambria"/>
              </w:rPr>
              <w:t> </w:t>
            </w:r>
            <w:r w:rsidRPr="006267C7">
              <w:t>337 961</w:t>
            </w:r>
          </w:p>
        </w:tc>
      </w:tr>
      <w:tr w:rsidR="00027352" w14:paraId="2C3B641C" w14:textId="77777777" w:rsidTr="00C97893">
        <w:trPr>
          <w:trHeight w:val="269"/>
        </w:trPr>
        <w:tc>
          <w:tcPr>
            <w:tcW w:w="1471" w:type="pct"/>
            <w:tcBorders>
              <w:bottom w:val="single" w:sz="4" w:space="0" w:color="auto"/>
            </w:tcBorders>
            <w:shd w:val="clear" w:color="auto" w:fill="FFFFFF" w:themeFill="background1"/>
            <w:vAlign w:val="bottom"/>
            <w:hideMark/>
          </w:tcPr>
          <w:p w14:paraId="647DD56B" w14:textId="25327CBC" w:rsidR="00E91D3E" w:rsidRDefault="00DA4BD2" w:rsidP="009626E5">
            <w:pPr>
              <w:pStyle w:val="TabellRubrik"/>
              <w:tabs>
                <w:tab w:val="clear" w:pos="1134"/>
                <w:tab w:val="left" w:pos="0"/>
              </w:tabs>
              <w:ind w:left="0" w:firstLine="0"/>
            </w:pPr>
            <w:r>
              <w:t>ÖVRIGA EUROPA</w:t>
            </w:r>
          </w:p>
        </w:tc>
        <w:tc>
          <w:tcPr>
            <w:tcW w:w="613" w:type="pct"/>
            <w:tcBorders>
              <w:bottom w:val="single" w:sz="4" w:space="0" w:color="auto"/>
            </w:tcBorders>
            <w:shd w:val="clear" w:color="auto" w:fill="FFFFFF" w:themeFill="background1"/>
            <w:vAlign w:val="bottom"/>
          </w:tcPr>
          <w:p w14:paraId="4A715D8F" w14:textId="77777777" w:rsidR="00E91D3E" w:rsidRDefault="00871CEB" w:rsidP="00650727">
            <w:pPr>
              <w:pStyle w:val="TabellRader"/>
              <w:jc w:val="center"/>
            </w:pPr>
          </w:p>
        </w:tc>
        <w:tc>
          <w:tcPr>
            <w:tcW w:w="1226" w:type="pct"/>
            <w:tcBorders>
              <w:bottom w:val="single" w:sz="4" w:space="0" w:color="auto"/>
            </w:tcBorders>
            <w:shd w:val="clear" w:color="auto" w:fill="FFFFFF" w:themeFill="background1"/>
            <w:vAlign w:val="bottom"/>
          </w:tcPr>
          <w:p w14:paraId="7A1F222B" w14:textId="77777777" w:rsidR="00E91D3E" w:rsidRDefault="00871CEB" w:rsidP="00F851C8">
            <w:pPr>
              <w:pStyle w:val="TabellRader"/>
            </w:pPr>
          </w:p>
        </w:tc>
        <w:tc>
          <w:tcPr>
            <w:tcW w:w="612" w:type="pct"/>
            <w:tcBorders>
              <w:bottom w:val="single" w:sz="4" w:space="0" w:color="auto"/>
            </w:tcBorders>
            <w:shd w:val="clear" w:color="auto" w:fill="FFFFFF" w:themeFill="background1"/>
            <w:vAlign w:val="bottom"/>
          </w:tcPr>
          <w:p w14:paraId="176EC90E" w14:textId="77777777" w:rsidR="00E91D3E" w:rsidRDefault="00871CEB" w:rsidP="00F851C8">
            <w:pPr>
              <w:pStyle w:val="TabellRader"/>
            </w:pPr>
          </w:p>
        </w:tc>
        <w:tc>
          <w:tcPr>
            <w:tcW w:w="1078" w:type="pct"/>
            <w:tcBorders>
              <w:bottom w:val="single" w:sz="4" w:space="0" w:color="auto"/>
            </w:tcBorders>
            <w:shd w:val="clear" w:color="auto" w:fill="FFFFFF" w:themeFill="background1"/>
            <w:vAlign w:val="bottom"/>
          </w:tcPr>
          <w:p w14:paraId="1023D443" w14:textId="77777777" w:rsidR="00E91D3E" w:rsidRDefault="00871CEB" w:rsidP="00650727">
            <w:pPr>
              <w:pStyle w:val="TabellRader"/>
            </w:pPr>
          </w:p>
        </w:tc>
      </w:tr>
      <w:tr w:rsidR="00027352" w14:paraId="7D7C5DD6"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20024B01" w14:textId="77777777" w:rsidR="00E91D3E" w:rsidRDefault="00DA4BD2" w:rsidP="00F851C8">
            <w:pPr>
              <w:pStyle w:val="TabellRader"/>
              <w:jc w:val="left"/>
            </w:pPr>
            <w:r>
              <w:t>Island</w:t>
            </w:r>
          </w:p>
        </w:tc>
        <w:tc>
          <w:tcPr>
            <w:tcW w:w="613" w:type="pct"/>
            <w:tcBorders>
              <w:top w:val="single" w:sz="4" w:space="0" w:color="auto"/>
              <w:bottom w:val="single" w:sz="4" w:space="0" w:color="auto"/>
            </w:tcBorders>
            <w:shd w:val="clear" w:color="auto" w:fill="FFFFFF" w:themeFill="background1"/>
            <w:vAlign w:val="bottom"/>
            <w:hideMark/>
          </w:tcPr>
          <w:p w14:paraId="13041AB7" w14:textId="77777777" w:rsidR="00E91D3E" w:rsidRPr="00AE1AB8" w:rsidRDefault="00DA4BD2" w:rsidP="00650727">
            <w:pPr>
              <w:pStyle w:val="TabellRader"/>
              <w:jc w:val="center"/>
            </w:pPr>
            <w:r w:rsidRPr="00AE1AB8">
              <w:t>3</w:t>
            </w:r>
          </w:p>
        </w:tc>
        <w:tc>
          <w:tcPr>
            <w:tcW w:w="1226" w:type="pct"/>
            <w:tcBorders>
              <w:top w:val="single" w:sz="4" w:space="0" w:color="auto"/>
              <w:bottom w:val="single" w:sz="4" w:space="0" w:color="auto"/>
            </w:tcBorders>
            <w:shd w:val="clear" w:color="auto" w:fill="FFFFFF" w:themeFill="background1"/>
            <w:vAlign w:val="bottom"/>
            <w:hideMark/>
          </w:tcPr>
          <w:p w14:paraId="1F819E8C" w14:textId="77777777" w:rsidR="00E91D3E" w:rsidRPr="00BB5F72" w:rsidRDefault="00DA4BD2" w:rsidP="007F6FC1">
            <w:pPr>
              <w:pStyle w:val="TabellRader"/>
              <w:jc w:val="left"/>
            </w:pPr>
            <w:r w:rsidRPr="00BB5F72">
              <w:t>10,13,17</w:t>
            </w:r>
          </w:p>
        </w:tc>
        <w:tc>
          <w:tcPr>
            <w:tcW w:w="612" w:type="pct"/>
            <w:tcBorders>
              <w:top w:val="single" w:sz="4" w:space="0" w:color="auto"/>
              <w:bottom w:val="single" w:sz="4" w:space="0" w:color="auto"/>
            </w:tcBorders>
            <w:shd w:val="clear" w:color="auto" w:fill="FFFFFF" w:themeFill="background1"/>
            <w:vAlign w:val="bottom"/>
            <w:hideMark/>
          </w:tcPr>
          <w:p w14:paraId="4AAC1FF3"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485284DE" w14:textId="77777777" w:rsidR="00E91D3E" w:rsidRPr="00BB5F72" w:rsidRDefault="00DA4BD2" w:rsidP="00650727">
            <w:pPr>
              <w:pStyle w:val="TabellRader"/>
            </w:pPr>
            <w:r w:rsidRPr="00BB5F72">
              <w:t>1 700 000</w:t>
            </w:r>
          </w:p>
        </w:tc>
      </w:tr>
      <w:tr w:rsidR="00027352" w14:paraId="2728D404" w14:textId="77777777" w:rsidTr="00C97893">
        <w:trPr>
          <w:trHeight w:val="269"/>
        </w:trPr>
        <w:tc>
          <w:tcPr>
            <w:tcW w:w="1471" w:type="pct"/>
            <w:tcBorders>
              <w:top w:val="single" w:sz="4" w:space="0" w:color="auto"/>
            </w:tcBorders>
            <w:shd w:val="clear" w:color="auto" w:fill="FFFFFF" w:themeFill="background1"/>
            <w:vAlign w:val="bottom"/>
            <w:hideMark/>
          </w:tcPr>
          <w:p w14:paraId="058360B6" w14:textId="77777777" w:rsidR="00E91D3E" w:rsidRDefault="00DA4BD2" w:rsidP="00F851C8">
            <w:pPr>
              <w:pStyle w:val="TabellRader"/>
              <w:jc w:val="left"/>
            </w:pPr>
            <w:r>
              <w:t>Liechtenstein</w:t>
            </w:r>
          </w:p>
        </w:tc>
        <w:tc>
          <w:tcPr>
            <w:tcW w:w="613" w:type="pct"/>
            <w:tcBorders>
              <w:top w:val="single" w:sz="4" w:space="0" w:color="auto"/>
            </w:tcBorders>
            <w:shd w:val="clear" w:color="auto" w:fill="FFFFFF" w:themeFill="background1"/>
            <w:vAlign w:val="bottom"/>
            <w:hideMark/>
          </w:tcPr>
          <w:p w14:paraId="1C21E91B" w14:textId="77777777" w:rsidR="00E91D3E" w:rsidRPr="00AE1AB8" w:rsidRDefault="00DA4BD2" w:rsidP="00650727">
            <w:pPr>
              <w:pStyle w:val="TabellRader"/>
              <w:jc w:val="center"/>
            </w:pPr>
            <w:r w:rsidRPr="00AE1AB8">
              <w:t>1</w:t>
            </w:r>
          </w:p>
        </w:tc>
        <w:tc>
          <w:tcPr>
            <w:tcW w:w="1226" w:type="pct"/>
            <w:tcBorders>
              <w:top w:val="single" w:sz="4" w:space="0" w:color="auto"/>
            </w:tcBorders>
            <w:shd w:val="clear" w:color="auto" w:fill="FFFFFF" w:themeFill="background1"/>
            <w:vAlign w:val="bottom"/>
            <w:hideMark/>
          </w:tcPr>
          <w:p w14:paraId="5BF8731E" w14:textId="77777777" w:rsidR="00E91D3E" w:rsidRPr="00BB5F72" w:rsidRDefault="00DA4BD2" w:rsidP="007F6FC1">
            <w:pPr>
              <w:pStyle w:val="TabellRader"/>
              <w:jc w:val="left"/>
            </w:pPr>
            <w:r w:rsidRPr="00BB5F72">
              <w:t>13</w:t>
            </w:r>
          </w:p>
        </w:tc>
        <w:tc>
          <w:tcPr>
            <w:tcW w:w="612" w:type="pct"/>
            <w:tcBorders>
              <w:top w:val="single" w:sz="4" w:space="0" w:color="auto"/>
            </w:tcBorders>
            <w:shd w:val="clear" w:color="auto" w:fill="FFFFFF" w:themeFill="background1"/>
            <w:vAlign w:val="bottom"/>
            <w:hideMark/>
          </w:tcPr>
          <w:p w14:paraId="65653C95" w14:textId="77777777" w:rsidR="00E91D3E" w:rsidRDefault="00DA4BD2" w:rsidP="007F6FC1">
            <w:pPr>
              <w:pStyle w:val="TabellRader"/>
              <w:jc w:val="left"/>
            </w:pPr>
            <w:r>
              <w:t>ÖK</w:t>
            </w:r>
          </w:p>
        </w:tc>
        <w:tc>
          <w:tcPr>
            <w:tcW w:w="1078" w:type="pct"/>
            <w:tcBorders>
              <w:top w:val="single" w:sz="4" w:space="0" w:color="auto"/>
            </w:tcBorders>
            <w:shd w:val="clear" w:color="auto" w:fill="FFFFFF" w:themeFill="background1"/>
            <w:vAlign w:val="bottom"/>
            <w:hideMark/>
          </w:tcPr>
          <w:p w14:paraId="77D2158A" w14:textId="77777777" w:rsidR="00E91D3E" w:rsidRPr="00BB5F72" w:rsidRDefault="00DA4BD2" w:rsidP="00650727">
            <w:pPr>
              <w:pStyle w:val="TabellRader"/>
            </w:pPr>
            <w:r w:rsidRPr="00BB5F72">
              <w:t>0</w:t>
            </w:r>
          </w:p>
        </w:tc>
      </w:tr>
      <w:tr w:rsidR="00027352" w14:paraId="645A63A9"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4C7E2082" w14:textId="77777777" w:rsidR="00E91D3E" w:rsidRDefault="00DA4BD2" w:rsidP="00F851C8">
            <w:pPr>
              <w:pStyle w:val="TabellRader"/>
              <w:jc w:val="left"/>
            </w:pPr>
            <w:r>
              <w:t>Norge</w:t>
            </w:r>
          </w:p>
        </w:tc>
        <w:tc>
          <w:tcPr>
            <w:tcW w:w="613" w:type="pct"/>
            <w:tcBorders>
              <w:top w:val="single" w:sz="4" w:space="0" w:color="auto"/>
              <w:bottom w:val="single" w:sz="4" w:space="0" w:color="auto"/>
            </w:tcBorders>
            <w:shd w:val="clear" w:color="auto" w:fill="FFFFFF" w:themeFill="background1"/>
            <w:vAlign w:val="bottom"/>
            <w:hideMark/>
          </w:tcPr>
          <w:p w14:paraId="1DB1E7CE" w14:textId="77777777" w:rsidR="00E91D3E" w:rsidRPr="00AE1AB8" w:rsidRDefault="00DA4BD2" w:rsidP="00650727">
            <w:pPr>
              <w:pStyle w:val="TabellRader"/>
              <w:jc w:val="center"/>
            </w:pPr>
            <w:r w:rsidRPr="00AE1AB8">
              <w:t>43</w:t>
            </w:r>
          </w:p>
        </w:tc>
        <w:tc>
          <w:tcPr>
            <w:tcW w:w="1226" w:type="pct"/>
            <w:tcBorders>
              <w:top w:val="single" w:sz="4" w:space="0" w:color="auto"/>
              <w:bottom w:val="single" w:sz="4" w:space="0" w:color="auto"/>
            </w:tcBorders>
            <w:shd w:val="clear" w:color="auto" w:fill="FFFFFF" w:themeFill="background1"/>
            <w:vAlign w:val="bottom"/>
            <w:hideMark/>
          </w:tcPr>
          <w:p w14:paraId="4D1695BD" w14:textId="77777777" w:rsidR="00E91D3E" w:rsidRPr="00BB5F72" w:rsidRDefault="00DA4BD2" w:rsidP="007F6FC1">
            <w:pPr>
              <w:pStyle w:val="TabellRader"/>
              <w:jc w:val="both"/>
            </w:pPr>
            <w:r w:rsidRPr="00BB5F72">
              <w:t>1,2,3,4,5,6,8,10,13,17,21,22</w:t>
            </w:r>
          </w:p>
        </w:tc>
        <w:tc>
          <w:tcPr>
            <w:tcW w:w="612" w:type="pct"/>
            <w:tcBorders>
              <w:top w:val="single" w:sz="4" w:space="0" w:color="auto"/>
              <w:bottom w:val="single" w:sz="4" w:space="0" w:color="auto"/>
            </w:tcBorders>
            <w:shd w:val="clear" w:color="auto" w:fill="FFFFFF" w:themeFill="background1"/>
            <w:vAlign w:val="bottom"/>
            <w:hideMark/>
          </w:tcPr>
          <w:p w14:paraId="767B4D92" w14:textId="77777777" w:rsidR="00E91D3E" w:rsidRDefault="00DA4BD2" w:rsidP="007F6FC1">
            <w:pPr>
              <w:pStyle w:val="TabellRader"/>
              <w:jc w:val="both"/>
            </w:pPr>
            <w:r>
              <w:t>KS, ÖK</w:t>
            </w:r>
          </w:p>
        </w:tc>
        <w:tc>
          <w:tcPr>
            <w:tcW w:w="1078" w:type="pct"/>
            <w:tcBorders>
              <w:top w:val="single" w:sz="4" w:space="0" w:color="auto"/>
              <w:bottom w:val="single" w:sz="4" w:space="0" w:color="auto"/>
            </w:tcBorders>
            <w:shd w:val="clear" w:color="auto" w:fill="FFFFFF" w:themeFill="background1"/>
            <w:vAlign w:val="bottom"/>
            <w:hideMark/>
          </w:tcPr>
          <w:p w14:paraId="735BD90A" w14:textId="77777777" w:rsidR="00E91D3E" w:rsidRPr="00BB5F72" w:rsidRDefault="00DA4BD2" w:rsidP="00650727">
            <w:pPr>
              <w:pStyle w:val="TabellRader"/>
            </w:pPr>
            <w:r w:rsidRPr="00BB5F72">
              <w:t>135 593 123</w:t>
            </w:r>
          </w:p>
        </w:tc>
      </w:tr>
      <w:tr w:rsidR="00027352" w14:paraId="7AAE2BCC"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EF0EF3F" w14:textId="77777777" w:rsidR="00E91D3E" w:rsidRDefault="00DA4BD2" w:rsidP="00F851C8">
            <w:pPr>
              <w:pStyle w:val="TabellRader"/>
              <w:jc w:val="left"/>
            </w:pPr>
            <w:r>
              <w:t>Schweiz</w:t>
            </w:r>
          </w:p>
        </w:tc>
        <w:tc>
          <w:tcPr>
            <w:tcW w:w="613" w:type="pct"/>
            <w:tcBorders>
              <w:top w:val="single" w:sz="4" w:space="0" w:color="auto"/>
              <w:bottom w:val="single" w:sz="4" w:space="0" w:color="auto"/>
            </w:tcBorders>
            <w:shd w:val="clear" w:color="auto" w:fill="FFFFFF" w:themeFill="background1"/>
            <w:vAlign w:val="bottom"/>
            <w:hideMark/>
          </w:tcPr>
          <w:p w14:paraId="5C173554" w14:textId="77777777" w:rsidR="00E91D3E" w:rsidRPr="00AE1AB8" w:rsidRDefault="00DA4BD2" w:rsidP="00650727">
            <w:pPr>
              <w:pStyle w:val="TabellRader"/>
              <w:jc w:val="center"/>
            </w:pPr>
            <w:r w:rsidRPr="00AE1AB8">
              <w:t>17</w:t>
            </w:r>
          </w:p>
        </w:tc>
        <w:tc>
          <w:tcPr>
            <w:tcW w:w="1226" w:type="pct"/>
            <w:tcBorders>
              <w:top w:val="single" w:sz="4" w:space="0" w:color="auto"/>
              <w:bottom w:val="single" w:sz="4" w:space="0" w:color="auto"/>
            </w:tcBorders>
            <w:shd w:val="clear" w:color="auto" w:fill="FFFFFF" w:themeFill="background1"/>
            <w:vAlign w:val="bottom"/>
            <w:hideMark/>
          </w:tcPr>
          <w:p w14:paraId="0165B182" w14:textId="77777777" w:rsidR="00E91D3E" w:rsidRPr="00BB5F72" w:rsidRDefault="00DA4BD2" w:rsidP="007F6FC1">
            <w:pPr>
              <w:pStyle w:val="TabellRader"/>
              <w:jc w:val="both"/>
            </w:pPr>
            <w:r w:rsidRPr="00BB5F72">
              <w:t>3,4,5,6,8,10,13,14,15,17,18,21,22</w:t>
            </w:r>
          </w:p>
        </w:tc>
        <w:tc>
          <w:tcPr>
            <w:tcW w:w="612" w:type="pct"/>
            <w:tcBorders>
              <w:top w:val="single" w:sz="4" w:space="0" w:color="auto"/>
              <w:bottom w:val="single" w:sz="4" w:space="0" w:color="auto"/>
            </w:tcBorders>
            <w:shd w:val="clear" w:color="auto" w:fill="FFFFFF" w:themeFill="background1"/>
            <w:vAlign w:val="bottom"/>
            <w:hideMark/>
          </w:tcPr>
          <w:p w14:paraId="35578179" w14:textId="77777777" w:rsidR="00E91D3E" w:rsidRDefault="00DA4BD2" w:rsidP="007F6FC1">
            <w:pPr>
              <w:pStyle w:val="TabellRader"/>
              <w:jc w:val="both"/>
            </w:pPr>
            <w:r>
              <w:t>KS, ÖK</w:t>
            </w:r>
          </w:p>
        </w:tc>
        <w:tc>
          <w:tcPr>
            <w:tcW w:w="1078" w:type="pct"/>
            <w:tcBorders>
              <w:top w:val="single" w:sz="4" w:space="0" w:color="auto"/>
              <w:bottom w:val="single" w:sz="4" w:space="0" w:color="auto"/>
            </w:tcBorders>
            <w:shd w:val="clear" w:color="auto" w:fill="FFFFFF" w:themeFill="background1"/>
            <w:vAlign w:val="bottom"/>
            <w:hideMark/>
          </w:tcPr>
          <w:p w14:paraId="790ED01A" w14:textId="77777777" w:rsidR="00E91D3E" w:rsidRPr="00BB5F72" w:rsidRDefault="00DA4BD2" w:rsidP="00650727">
            <w:pPr>
              <w:pStyle w:val="TabellRader"/>
            </w:pPr>
            <w:r w:rsidRPr="00BB5F72">
              <w:t>19 699 484</w:t>
            </w:r>
          </w:p>
        </w:tc>
      </w:tr>
      <w:tr w:rsidR="00027352" w14:paraId="06D33669"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1E90A1EB" w14:textId="77777777" w:rsidR="00E91D3E" w:rsidRDefault="00DA4BD2" w:rsidP="00F851C8">
            <w:pPr>
              <w:pStyle w:val="TabellRader"/>
              <w:jc w:val="left"/>
            </w:pPr>
            <w:r>
              <w:t>Storbritannien</w:t>
            </w:r>
          </w:p>
        </w:tc>
        <w:tc>
          <w:tcPr>
            <w:tcW w:w="613" w:type="pct"/>
            <w:tcBorders>
              <w:top w:val="single" w:sz="4" w:space="0" w:color="auto"/>
              <w:bottom w:val="single" w:sz="4" w:space="0" w:color="auto"/>
            </w:tcBorders>
            <w:shd w:val="clear" w:color="auto" w:fill="FFFFFF" w:themeFill="background1"/>
            <w:vAlign w:val="bottom"/>
            <w:hideMark/>
          </w:tcPr>
          <w:p w14:paraId="2DA06E38" w14:textId="77777777" w:rsidR="00E91D3E" w:rsidRPr="00AE1AB8" w:rsidRDefault="00DA4BD2" w:rsidP="00650727">
            <w:pPr>
              <w:pStyle w:val="TabellRader"/>
              <w:jc w:val="center"/>
            </w:pPr>
            <w:r w:rsidRPr="00AE1AB8">
              <w:t>35</w:t>
            </w:r>
          </w:p>
        </w:tc>
        <w:tc>
          <w:tcPr>
            <w:tcW w:w="1226" w:type="pct"/>
            <w:tcBorders>
              <w:top w:val="single" w:sz="4" w:space="0" w:color="auto"/>
              <w:bottom w:val="single" w:sz="4" w:space="0" w:color="auto"/>
            </w:tcBorders>
            <w:shd w:val="clear" w:color="auto" w:fill="FFFFFF" w:themeFill="background1"/>
            <w:vAlign w:val="bottom"/>
            <w:hideMark/>
          </w:tcPr>
          <w:p w14:paraId="7EB11682" w14:textId="77777777" w:rsidR="00E91D3E" w:rsidRPr="00BB5F72" w:rsidRDefault="00DA4BD2" w:rsidP="007F6FC1">
            <w:pPr>
              <w:pStyle w:val="TabellRader"/>
              <w:jc w:val="both"/>
            </w:pPr>
            <w:r w:rsidRPr="00BB5F72">
              <w:t>1,2,4,5,6,8,10,11,13,14,16,17,21,22</w:t>
            </w:r>
          </w:p>
        </w:tc>
        <w:tc>
          <w:tcPr>
            <w:tcW w:w="612" w:type="pct"/>
            <w:tcBorders>
              <w:top w:val="single" w:sz="4" w:space="0" w:color="auto"/>
              <w:bottom w:val="single" w:sz="4" w:space="0" w:color="auto"/>
            </w:tcBorders>
            <w:shd w:val="clear" w:color="auto" w:fill="FFFFFF" w:themeFill="background1"/>
            <w:vAlign w:val="bottom"/>
            <w:hideMark/>
          </w:tcPr>
          <w:p w14:paraId="6AB973F5" w14:textId="77777777" w:rsidR="00E91D3E" w:rsidRDefault="00DA4BD2" w:rsidP="007F6FC1">
            <w:pPr>
              <w:pStyle w:val="TabellRader"/>
              <w:jc w:val="both"/>
            </w:pPr>
            <w:r>
              <w:t>KS, ÖK</w:t>
            </w:r>
          </w:p>
        </w:tc>
        <w:tc>
          <w:tcPr>
            <w:tcW w:w="1078" w:type="pct"/>
            <w:tcBorders>
              <w:top w:val="single" w:sz="4" w:space="0" w:color="auto"/>
              <w:bottom w:val="single" w:sz="4" w:space="0" w:color="auto"/>
            </w:tcBorders>
            <w:shd w:val="clear" w:color="auto" w:fill="FFFFFF" w:themeFill="background1"/>
            <w:vAlign w:val="bottom"/>
            <w:hideMark/>
          </w:tcPr>
          <w:p w14:paraId="67A26C39" w14:textId="77777777" w:rsidR="00E91D3E" w:rsidRPr="00BB5F72" w:rsidRDefault="00DA4BD2" w:rsidP="00650727">
            <w:pPr>
              <w:pStyle w:val="TabellRader"/>
            </w:pPr>
            <w:r w:rsidRPr="00BB5F72">
              <w:t>218 965 127</w:t>
            </w:r>
          </w:p>
        </w:tc>
      </w:tr>
      <w:tr w:rsidR="00027352" w14:paraId="6FDB1303"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7C1E7FBA" w14:textId="77777777" w:rsidR="00E91D3E" w:rsidRDefault="00DA4BD2" w:rsidP="00BB4A05">
            <w:pPr>
              <w:pStyle w:val="TabellSlutsumma"/>
              <w:jc w:val="left"/>
            </w:pPr>
            <w:r>
              <w:t>Totalt</w:t>
            </w:r>
          </w:p>
        </w:tc>
        <w:tc>
          <w:tcPr>
            <w:tcW w:w="613" w:type="pct"/>
            <w:tcBorders>
              <w:top w:val="single" w:sz="4" w:space="0" w:color="auto"/>
              <w:bottom w:val="single" w:sz="4" w:space="0" w:color="auto"/>
            </w:tcBorders>
            <w:shd w:val="clear" w:color="auto" w:fill="FFFFFF" w:themeFill="background1"/>
            <w:vAlign w:val="bottom"/>
            <w:hideMark/>
          </w:tcPr>
          <w:p w14:paraId="3916E9F9" w14:textId="77777777" w:rsidR="00E91D3E" w:rsidRDefault="00DA4BD2" w:rsidP="00650727">
            <w:pPr>
              <w:pStyle w:val="TabellSlutsumma"/>
              <w:jc w:val="center"/>
            </w:pPr>
            <w:r>
              <w:t>94</w:t>
            </w:r>
          </w:p>
        </w:tc>
        <w:tc>
          <w:tcPr>
            <w:tcW w:w="1226" w:type="pct"/>
            <w:tcBorders>
              <w:top w:val="single" w:sz="4" w:space="0" w:color="auto"/>
              <w:bottom w:val="single" w:sz="4" w:space="0" w:color="auto"/>
            </w:tcBorders>
            <w:shd w:val="clear" w:color="auto" w:fill="FFFFFF" w:themeFill="background1"/>
            <w:vAlign w:val="bottom"/>
          </w:tcPr>
          <w:p w14:paraId="3F1AC269" w14:textId="77777777" w:rsidR="00E91D3E" w:rsidRDefault="00871CEB" w:rsidP="007F6FC1">
            <w:pPr>
              <w:pStyle w:val="TabellSlutsumma"/>
              <w:jc w:val="both"/>
            </w:pPr>
          </w:p>
        </w:tc>
        <w:tc>
          <w:tcPr>
            <w:tcW w:w="612" w:type="pct"/>
            <w:tcBorders>
              <w:top w:val="single" w:sz="4" w:space="0" w:color="auto"/>
              <w:bottom w:val="single" w:sz="4" w:space="0" w:color="auto"/>
            </w:tcBorders>
            <w:shd w:val="clear" w:color="auto" w:fill="FFFFFF" w:themeFill="background1"/>
            <w:vAlign w:val="bottom"/>
          </w:tcPr>
          <w:p w14:paraId="00A0FE88" w14:textId="77777777" w:rsidR="00E91D3E" w:rsidRDefault="00871CEB" w:rsidP="007F6FC1">
            <w:pPr>
              <w:pStyle w:val="TabellSlutsumma"/>
              <w:jc w:val="both"/>
            </w:pPr>
          </w:p>
        </w:tc>
        <w:tc>
          <w:tcPr>
            <w:tcW w:w="1078" w:type="pct"/>
            <w:tcBorders>
              <w:top w:val="single" w:sz="4" w:space="0" w:color="auto"/>
              <w:bottom w:val="single" w:sz="4" w:space="0" w:color="auto"/>
            </w:tcBorders>
            <w:shd w:val="clear" w:color="auto" w:fill="FFFFFF" w:themeFill="background1"/>
            <w:vAlign w:val="bottom"/>
            <w:hideMark/>
          </w:tcPr>
          <w:p w14:paraId="3B51465A" w14:textId="77777777" w:rsidR="00E91D3E" w:rsidRDefault="00DA4BD2" w:rsidP="00650727">
            <w:pPr>
              <w:pStyle w:val="TabellSlutsumma"/>
              <w:rPr>
                <w:rFonts w:cs="Arial"/>
                <w:color w:val="000000"/>
              </w:rPr>
            </w:pPr>
            <w:r>
              <w:rPr>
                <w:rFonts w:cs="Arial"/>
                <w:color w:val="000000"/>
              </w:rPr>
              <w:t>375</w:t>
            </w:r>
            <w:r>
              <w:rPr>
                <w:rFonts w:ascii="Cambria" w:hAnsi="Cambria" w:cs="Cambria"/>
                <w:color w:val="000000"/>
              </w:rPr>
              <w:t> </w:t>
            </w:r>
            <w:r>
              <w:rPr>
                <w:rFonts w:cs="Arial"/>
                <w:color w:val="000000"/>
              </w:rPr>
              <w:t>957 734</w:t>
            </w:r>
          </w:p>
        </w:tc>
      </w:tr>
      <w:tr w:rsidR="00027352" w14:paraId="2A4F69FE" w14:textId="77777777" w:rsidTr="00C97893">
        <w:trPr>
          <w:trHeight w:val="269"/>
        </w:trPr>
        <w:tc>
          <w:tcPr>
            <w:tcW w:w="1471" w:type="pct"/>
            <w:tcBorders>
              <w:bottom w:val="single" w:sz="4" w:space="0" w:color="auto"/>
            </w:tcBorders>
            <w:shd w:val="clear" w:color="auto" w:fill="FFFFFF" w:themeFill="background1"/>
            <w:vAlign w:val="bottom"/>
          </w:tcPr>
          <w:p w14:paraId="536E7F95" w14:textId="42B497DB" w:rsidR="00E91D3E" w:rsidRDefault="00DA4BD2" w:rsidP="009626E5">
            <w:pPr>
              <w:pStyle w:val="TabellRubrik"/>
              <w:tabs>
                <w:tab w:val="clear" w:pos="1134"/>
              </w:tabs>
              <w:ind w:left="0" w:firstLine="0"/>
            </w:pPr>
            <w:r>
              <w:t>NORDAMERIKA</w:t>
            </w:r>
          </w:p>
        </w:tc>
        <w:tc>
          <w:tcPr>
            <w:tcW w:w="613" w:type="pct"/>
            <w:tcBorders>
              <w:bottom w:val="single" w:sz="4" w:space="0" w:color="auto"/>
            </w:tcBorders>
            <w:shd w:val="clear" w:color="auto" w:fill="FFFFFF" w:themeFill="background1"/>
            <w:vAlign w:val="bottom"/>
          </w:tcPr>
          <w:p w14:paraId="51216400" w14:textId="77777777" w:rsidR="00E91D3E" w:rsidRDefault="00871CEB" w:rsidP="00650727">
            <w:pPr>
              <w:pStyle w:val="TabellRader"/>
              <w:jc w:val="center"/>
            </w:pPr>
          </w:p>
        </w:tc>
        <w:tc>
          <w:tcPr>
            <w:tcW w:w="1226" w:type="pct"/>
            <w:tcBorders>
              <w:bottom w:val="single" w:sz="4" w:space="0" w:color="auto"/>
            </w:tcBorders>
            <w:shd w:val="clear" w:color="auto" w:fill="FFFFFF" w:themeFill="background1"/>
            <w:vAlign w:val="bottom"/>
          </w:tcPr>
          <w:p w14:paraId="09062AEC" w14:textId="77777777" w:rsidR="00E91D3E" w:rsidRDefault="00871CEB" w:rsidP="00F851C8">
            <w:pPr>
              <w:pStyle w:val="TabellRader"/>
            </w:pPr>
          </w:p>
        </w:tc>
        <w:tc>
          <w:tcPr>
            <w:tcW w:w="612" w:type="pct"/>
            <w:tcBorders>
              <w:bottom w:val="single" w:sz="4" w:space="0" w:color="auto"/>
            </w:tcBorders>
            <w:shd w:val="clear" w:color="auto" w:fill="FFFFFF" w:themeFill="background1"/>
            <w:vAlign w:val="bottom"/>
          </w:tcPr>
          <w:p w14:paraId="4CA947D2" w14:textId="77777777" w:rsidR="00E91D3E" w:rsidRDefault="00871CEB" w:rsidP="00F851C8">
            <w:pPr>
              <w:pStyle w:val="TabellRader"/>
            </w:pPr>
          </w:p>
        </w:tc>
        <w:tc>
          <w:tcPr>
            <w:tcW w:w="1078" w:type="pct"/>
            <w:tcBorders>
              <w:bottom w:val="single" w:sz="4" w:space="0" w:color="auto"/>
            </w:tcBorders>
            <w:shd w:val="clear" w:color="auto" w:fill="FFFFFF" w:themeFill="background1"/>
            <w:vAlign w:val="bottom"/>
          </w:tcPr>
          <w:p w14:paraId="153523F3" w14:textId="77777777" w:rsidR="00E91D3E" w:rsidRDefault="00871CEB" w:rsidP="00650727">
            <w:pPr>
              <w:pStyle w:val="TabellRader"/>
            </w:pPr>
          </w:p>
        </w:tc>
      </w:tr>
      <w:tr w:rsidR="00027352" w14:paraId="43A2060C"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46B06CD6" w14:textId="77777777" w:rsidR="00E91D3E" w:rsidRDefault="00DA4BD2" w:rsidP="00F851C8">
            <w:pPr>
              <w:pStyle w:val="TabellRader"/>
              <w:jc w:val="left"/>
            </w:pPr>
            <w:r>
              <w:t>Kanada</w:t>
            </w:r>
          </w:p>
        </w:tc>
        <w:tc>
          <w:tcPr>
            <w:tcW w:w="613" w:type="pct"/>
            <w:tcBorders>
              <w:top w:val="single" w:sz="4" w:space="0" w:color="auto"/>
              <w:bottom w:val="single" w:sz="4" w:space="0" w:color="auto"/>
            </w:tcBorders>
            <w:shd w:val="clear" w:color="auto" w:fill="FFFFFF" w:themeFill="background1"/>
            <w:vAlign w:val="bottom"/>
            <w:hideMark/>
          </w:tcPr>
          <w:p w14:paraId="794C17B1" w14:textId="77777777" w:rsidR="00E91D3E" w:rsidRDefault="00DA4BD2" w:rsidP="00650727">
            <w:pPr>
              <w:pStyle w:val="TabellRader"/>
              <w:jc w:val="center"/>
            </w:pPr>
            <w:r>
              <w:t>12</w:t>
            </w:r>
          </w:p>
        </w:tc>
        <w:tc>
          <w:tcPr>
            <w:tcW w:w="1226" w:type="pct"/>
            <w:tcBorders>
              <w:top w:val="single" w:sz="4" w:space="0" w:color="auto"/>
              <w:bottom w:val="single" w:sz="4" w:space="0" w:color="auto"/>
            </w:tcBorders>
            <w:shd w:val="clear" w:color="auto" w:fill="FFFFFF" w:themeFill="background1"/>
            <w:vAlign w:val="bottom"/>
            <w:hideMark/>
          </w:tcPr>
          <w:p w14:paraId="7735EC37" w14:textId="77777777" w:rsidR="00E91D3E" w:rsidRDefault="00DA4BD2" w:rsidP="007F6FC1">
            <w:pPr>
              <w:pStyle w:val="TabellRader"/>
              <w:jc w:val="left"/>
            </w:pPr>
            <w:r w:rsidRPr="00BB5F72">
              <w:t>2,5,8,13,14,17,21,22</w:t>
            </w:r>
          </w:p>
        </w:tc>
        <w:tc>
          <w:tcPr>
            <w:tcW w:w="612" w:type="pct"/>
            <w:tcBorders>
              <w:top w:val="single" w:sz="4" w:space="0" w:color="auto"/>
              <w:bottom w:val="single" w:sz="4" w:space="0" w:color="auto"/>
            </w:tcBorders>
            <w:shd w:val="clear" w:color="auto" w:fill="FFFFFF" w:themeFill="background1"/>
            <w:vAlign w:val="bottom"/>
            <w:hideMark/>
          </w:tcPr>
          <w:p w14:paraId="6AB3F130"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1438BE58" w14:textId="77777777" w:rsidR="00E91D3E" w:rsidRDefault="00DA4BD2" w:rsidP="00650727">
            <w:pPr>
              <w:pStyle w:val="TabellRader"/>
            </w:pPr>
            <w:r>
              <w:t>27</w:t>
            </w:r>
            <w:r>
              <w:rPr>
                <w:rFonts w:ascii="Cambria" w:hAnsi="Cambria" w:cs="Cambria"/>
              </w:rPr>
              <w:t> </w:t>
            </w:r>
            <w:r>
              <w:t>140 033</w:t>
            </w:r>
          </w:p>
        </w:tc>
      </w:tr>
      <w:tr w:rsidR="00027352" w14:paraId="39CECCDB"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263A813" w14:textId="77777777" w:rsidR="00E91D3E" w:rsidRDefault="00DA4BD2" w:rsidP="00F851C8">
            <w:pPr>
              <w:pStyle w:val="TabellRader"/>
              <w:jc w:val="left"/>
            </w:pPr>
            <w:r>
              <w:t>USA</w:t>
            </w:r>
          </w:p>
        </w:tc>
        <w:tc>
          <w:tcPr>
            <w:tcW w:w="613" w:type="pct"/>
            <w:tcBorders>
              <w:top w:val="single" w:sz="4" w:space="0" w:color="auto"/>
              <w:bottom w:val="single" w:sz="4" w:space="0" w:color="auto"/>
            </w:tcBorders>
            <w:shd w:val="clear" w:color="auto" w:fill="FFFFFF" w:themeFill="background1"/>
            <w:vAlign w:val="bottom"/>
            <w:hideMark/>
          </w:tcPr>
          <w:p w14:paraId="5433D3FE" w14:textId="77777777" w:rsidR="00E91D3E" w:rsidRDefault="00DA4BD2" w:rsidP="00650727">
            <w:pPr>
              <w:pStyle w:val="TabellRader"/>
              <w:jc w:val="center"/>
            </w:pPr>
            <w:r>
              <w:t>73</w:t>
            </w:r>
          </w:p>
        </w:tc>
        <w:tc>
          <w:tcPr>
            <w:tcW w:w="1226" w:type="pct"/>
            <w:tcBorders>
              <w:top w:val="single" w:sz="4" w:space="0" w:color="auto"/>
              <w:bottom w:val="single" w:sz="4" w:space="0" w:color="auto"/>
            </w:tcBorders>
            <w:shd w:val="clear" w:color="auto" w:fill="FFFFFF" w:themeFill="background1"/>
            <w:vAlign w:val="bottom"/>
            <w:hideMark/>
          </w:tcPr>
          <w:p w14:paraId="6358911C" w14:textId="77777777" w:rsidR="00E91D3E" w:rsidRDefault="00DA4BD2" w:rsidP="007F6FC1">
            <w:pPr>
              <w:pStyle w:val="TabellRader"/>
              <w:jc w:val="left"/>
            </w:pPr>
            <w:r>
              <w:t>2,3,5,6,8,10,11,13,14,17,18,21,22</w:t>
            </w:r>
          </w:p>
        </w:tc>
        <w:tc>
          <w:tcPr>
            <w:tcW w:w="612" w:type="pct"/>
            <w:tcBorders>
              <w:top w:val="single" w:sz="4" w:space="0" w:color="auto"/>
              <w:bottom w:val="single" w:sz="4" w:space="0" w:color="auto"/>
            </w:tcBorders>
            <w:shd w:val="clear" w:color="auto" w:fill="FFFFFF" w:themeFill="background1"/>
            <w:vAlign w:val="bottom"/>
            <w:hideMark/>
          </w:tcPr>
          <w:p w14:paraId="57C3D735"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0F23E5A6" w14:textId="77777777" w:rsidR="00E91D3E" w:rsidRDefault="00DA4BD2" w:rsidP="00650727">
            <w:pPr>
              <w:pStyle w:val="TabellRader"/>
            </w:pPr>
            <w:r>
              <w:t>2</w:t>
            </w:r>
            <w:r>
              <w:rPr>
                <w:rFonts w:ascii="Cambria" w:hAnsi="Cambria" w:cs="Cambria"/>
              </w:rPr>
              <w:t> </w:t>
            </w:r>
            <w:r>
              <w:t>491</w:t>
            </w:r>
            <w:r>
              <w:rPr>
                <w:rFonts w:ascii="Cambria" w:hAnsi="Cambria" w:cs="Cambria"/>
              </w:rPr>
              <w:t> </w:t>
            </w:r>
            <w:r>
              <w:t>590 996</w:t>
            </w:r>
          </w:p>
        </w:tc>
      </w:tr>
      <w:tr w:rsidR="00027352" w14:paraId="4D95C6DF"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48257260" w14:textId="77777777" w:rsidR="00E91D3E" w:rsidRDefault="00DA4BD2" w:rsidP="00BB4A05">
            <w:pPr>
              <w:pStyle w:val="TabellSlutsumma"/>
              <w:jc w:val="left"/>
            </w:pPr>
            <w:r>
              <w:t>Totalt</w:t>
            </w:r>
          </w:p>
        </w:tc>
        <w:tc>
          <w:tcPr>
            <w:tcW w:w="613" w:type="pct"/>
            <w:tcBorders>
              <w:top w:val="single" w:sz="4" w:space="0" w:color="auto"/>
              <w:bottom w:val="single" w:sz="4" w:space="0" w:color="auto"/>
            </w:tcBorders>
            <w:shd w:val="clear" w:color="auto" w:fill="FFFFFF" w:themeFill="background1"/>
            <w:vAlign w:val="bottom"/>
            <w:hideMark/>
          </w:tcPr>
          <w:p w14:paraId="5FA198ED" w14:textId="77777777" w:rsidR="00E91D3E" w:rsidRDefault="00DA4BD2" w:rsidP="00650727">
            <w:pPr>
              <w:pStyle w:val="TabellSlutsumma"/>
              <w:jc w:val="center"/>
            </w:pPr>
            <w:r>
              <w:t>84</w:t>
            </w:r>
          </w:p>
        </w:tc>
        <w:tc>
          <w:tcPr>
            <w:tcW w:w="1226" w:type="pct"/>
            <w:tcBorders>
              <w:top w:val="single" w:sz="4" w:space="0" w:color="auto"/>
              <w:bottom w:val="single" w:sz="4" w:space="0" w:color="auto"/>
            </w:tcBorders>
            <w:shd w:val="clear" w:color="auto" w:fill="FFFFFF" w:themeFill="background1"/>
            <w:vAlign w:val="bottom"/>
          </w:tcPr>
          <w:p w14:paraId="5574A3F3" w14:textId="77777777" w:rsidR="00E91D3E" w:rsidRDefault="00871CEB" w:rsidP="007F6FC1">
            <w:pPr>
              <w:pStyle w:val="TabellSlutsumma"/>
              <w:jc w:val="left"/>
            </w:pPr>
          </w:p>
        </w:tc>
        <w:tc>
          <w:tcPr>
            <w:tcW w:w="612" w:type="pct"/>
            <w:tcBorders>
              <w:top w:val="single" w:sz="4" w:space="0" w:color="auto"/>
              <w:bottom w:val="single" w:sz="4" w:space="0" w:color="auto"/>
            </w:tcBorders>
            <w:shd w:val="clear" w:color="auto" w:fill="FFFFFF" w:themeFill="background1"/>
            <w:vAlign w:val="bottom"/>
            <w:hideMark/>
          </w:tcPr>
          <w:p w14:paraId="76C271AC" w14:textId="77777777" w:rsidR="00E91D3E" w:rsidRDefault="00DA4BD2" w:rsidP="007F6FC1">
            <w:pPr>
              <w:pStyle w:val="TabellSlutsumma"/>
              <w:jc w:val="left"/>
            </w:pPr>
            <w:r>
              <w:rPr>
                <w:rFonts w:ascii="Cambria" w:hAnsi="Cambria" w:cs="Cambria"/>
              </w:rPr>
              <w:t> </w:t>
            </w:r>
          </w:p>
        </w:tc>
        <w:tc>
          <w:tcPr>
            <w:tcW w:w="1078" w:type="pct"/>
            <w:tcBorders>
              <w:top w:val="single" w:sz="4" w:space="0" w:color="auto"/>
              <w:bottom w:val="single" w:sz="4" w:space="0" w:color="auto"/>
            </w:tcBorders>
            <w:shd w:val="clear" w:color="auto" w:fill="FFFFFF" w:themeFill="background1"/>
            <w:vAlign w:val="bottom"/>
            <w:hideMark/>
          </w:tcPr>
          <w:p w14:paraId="1C8FCFDE" w14:textId="77777777" w:rsidR="00E91D3E" w:rsidRDefault="00DA4BD2" w:rsidP="00650727">
            <w:pPr>
              <w:pStyle w:val="TabellSlutsumma"/>
            </w:pPr>
            <w:r>
              <w:t>2</w:t>
            </w:r>
            <w:r>
              <w:rPr>
                <w:rFonts w:ascii="Cambria" w:hAnsi="Cambria" w:cs="Cambria"/>
              </w:rPr>
              <w:t> </w:t>
            </w:r>
            <w:r>
              <w:t>518</w:t>
            </w:r>
            <w:r>
              <w:rPr>
                <w:rFonts w:ascii="Cambria" w:hAnsi="Cambria" w:cs="Cambria"/>
              </w:rPr>
              <w:t> </w:t>
            </w:r>
            <w:r>
              <w:t>731 029</w:t>
            </w:r>
          </w:p>
        </w:tc>
      </w:tr>
      <w:tr w:rsidR="00027352" w14:paraId="13D184BA" w14:textId="77777777" w:rsidTr="00C97893">
        <w:trPr>
          <w:trHeight w:val="269"/>
        </w:trPr>
        <w:tc>
          <w:tcPr>
            <w:tcW w:w="1471" w:type="pct"/>
            <w:tcBorders>
              <w:bottom w:val="single" w:sz="4" w:space="0" w:color="auto"/>
            </w:tcBorders>
            <w:shd w:val="clear" w:color="auto" w:fill="FFFFFF" w:themeFill="background1"/>
            <w:vAlign w:val="bottom"/>
            <w:hideMark/>
          </w:tcPr>
          <w:p w14:paraId="4CC99E6C" w14:textId="01F4D6E9" w:rsidR="00E91D3E" w:rsidRDefault="00DA4BD2" w:rsidP="009626E5">
            <w:pPr>
              <w:pStyle w:val="TabellRubrik"/>
              <w:tabs>
                <w:tab w:val="clear" w:pos="1134"/>
              </w:tabs>
              <w:ind w:left="0" w:firstLine="0"/>
            </w:pPr>
            <w:r>
              <w:t>CENTRALAMERIKA</w:t>
            </w:r>
          </w:p>
        </w:tc>
        <w:tc>
          <w:tcPr>
            <w:tcW w:w="613" w:type="pct"/>
            <w:tcBorders>
              <w:bottom w:val="single" w:sz="4" w:space="0" w:color="auto"/>
            </w:tcBorders>
            <w:shd w:val="clear" w:color="auto" w:fill="FFFFFF" w:themeFill="background1"/>
            <w:vAlign w:val="bottom"/>
          </w:tcPr>
          <w:p w14:paraId="6DCF755D" w14:textId="77777777" w:rsidR="00E91D3E" w:rsidRDefault="00871CEB" w:rsidP="00650727">
            <w:pPr>
              <w:pStyle w:val="TabellRubrik"/>
              <w:tabs>
                <w:tab w:val="clear" w:pos="1134"/>
              </w:tabs>
              <w:ind w:left="0" w:firstLine="0"/>
              <w:jc w:val="center"/>
            </w:pPr>
          </w:p>
        </w:tc>
        <w:tc>
          <w:tcPr>
            <w:tcW w:w="1226" w:type="pct"/>
            <w:tcBorders>
              <w:bottom w:val="single" w:sz="4" w:space="0" w:color="auto"/>
            </w:tcBorders>
            <w:shd w:val="clear" w:color="auto" w:fill="FFFFFF" w:themeFill="background1"/>
            <w:vAlign w:val="bottom"/>
          </w:tcPr>
          <w:p w14:paraId="4AD672B6" w14:textId="77777777" w:rsidR="00E91D3E" w:rsidRDefault="00871CEB" w:rsidP="009626E5">
            <w:pPr>
              <w:pStyle w:val="TabellRubrik"/>
              <w:tabs>
                <w:tab w:val="clear" w:pos="1134"/>
              </w:tabs>
              <w:ind w:left="0" w:firstLine="0"/>
            </w:pPr>
          </w:p>
        </w:tc>
        <w:tc>
          <w:tcPr>
            <w:tcW w:w="612" w:type="pct"/>
            <w:tcBorders>
              <w:bottom w:val="single" w:sz="4" w:space="0" w:color="auto"/>
            </w:tcBorders>
            <w:shd w:val="clear" w:color="auto" w:fill="FFFFFF" w:themeFill="background1"/>
            <w:vAlign w:val="bottom"/>
          </w:tcPr>
          <w:p w14:paraId="1FFB88C2" w14:textId="77777777" w:rsidR="00E91D3E" w:rsidRDefault="00871CEB" w:rsidP="009626E5">
            <w:pPr>
              <w:pStyle w:val="TabellRubrik"/>
              <w:tabs>
                <w:tab w:val="clear" w:pos="1134"/>
              </w:tabs>
              <w:ind w:left="0" w:firstLine="0"/>
            </w:pPr>
          </w:p>
        </w:tc>
        <w:tc>
          <w:tcPr>
            <w:tcW w:w="1078" w:type="pct"/>
            <w:tcBorders>
              <w:bottom w:val="single" w:sz="4" w:space="0" w:color="auto"/>
            </w:tcBorders>
            <w:shd w:val="clear" w:color="auto" w:fill="FFFFFF" w:themeFill="background1"/>
            <w:vAlign w:val="bottom"/>
          </w:tcPr>
          <w:p w14:paraId="0FBA4FC0" w14:textId="77777777" w:rsidR="00E91D3E" w:rsidRDefault="00871CEB" w:rsidP="00650727">
            <w:pPr>
              <w:pStyle w:val="TabellRubrik"/>
              <w:tabs>
                <w:tab w:val="clear" w:pos="1134"/>
              </w:tabs>
              <w:ind w:left="0" w:firstLine="0"/>
              <w:jc w:val="right"/>
            </w:pPr>
          </w:p>
        </w:tc>
      </w:tr>
      <w:tr w:rsidR="00027352" w14:paraId="67DD9F2C"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76085223" w14:textId="77777777" w:rsidR="00E91D3E" w:rsidRDefault="00DA4BD2" w:rsidP="00F851C8">
            <w:pPr>
              <w:pStyle w:val="TabellRader"/>
              <w:jc w:val="left"/>
            </w:pPr>
            <w:r>
              <w:t>Mexiko</w:t>
            </w:r>
          </w:p>
        </w:tc>
        <w:tc>
          <w:tcPr>
            <w:tcW w:w="613" w:type="pct"/>
            <w:tcBorders>
              <w:top w:val="single" w:sz="4" w:space="0" w:color="auto"/>
              <w:bottom w:val="single" w:sz="4" w:space="0" w:color="auto"/>
            </w:tcBorders>
            <w:shd w:val="clear" w:color="auto" w:fill="FFFFFF" w:themeFill="background1"/>
            <w:vAlign w:val="bottom"/>
            <w:hideMark/>
          </w:tcPr>
          <w:p w14:paraId="38440CD0" w14:textId="77777777" w:rsidR="00E91D3E" w:rsidRDefault="00DA4BD2" w:rsidP="00650727">
            <w:pPr>
              <w:pStyle w:val="TabellRader"/>
              <w:jc w:val="center"/>
            </w:pPr>
            <w:r>
              <w:t>3</w:t>
            </w:r>
          </w:p>
        </w:tc>
        <w:tc>
          <w:tcPr>
            <w:tcW w:w="1226" w:type="pct"/>
            <w:tcBorders>
              <w:top w:val="single" w:sz="4" w:space="0" w:color="auto"/>
              <w:bottom w:val="single" w:sz="4" w:space="0" w:color="auto"/>
            </w:tcBorders>
            <w:shd w:val="clear" w:color="auto" w:fill="FFFFFF" w:themeFill="background1"/>
            <w:vAlign w:val="bottom"/>
            <w:hideMark/>
          </w:tcPr>
          <w:p w14:paraId="25AC6A65" w14:textId="77777777" w:rsidR="00E91D3E" w:rsidRDefault="00DA4BD2" w:rsidP="007F6FC1">
            <w:pPr>
              <w:pStyle w:val="TabellRader"/>
              <w:jc w:val="left"/>
            </w:pPr>
            <w:r>
              <w:t>2,5,13,21,22</w:t>
            </w:r>
          </w:p>
        </w:tc>
        <w:tc>
          <w:tcPr>
            <w:tcW w:w="612" w:type="pct"/>
            <w:tcBorders>
              <w:top w:val="single" w:sz="4" w:space="0" w:color="auto"/>
              <w:bottom w:val="single" w:sz="4" w:space="0" w:color="auto"/>
            </w:tcBorders>
            <w:shd w:val="clear" w:color="auto" w:fill="FFFFFF" w:themeFill="background1"/>
            <w:vAlign w:val="bottom"/>
            <w:hideMark/>
          </w:tcPr>
          <w:p w14:paraId="627A6E92"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0DF0B4A1" w14:textId="77777777" w:rsidR="00E91D3E" w:rsidRDefault="00DA4BD2" w:rsidP="00650727">
            <w:pPr>
              <w:pStyle w:val="TabellRader"/>
            </w:pPr>
            <w:r>
              <w:t>0</w:t>
            </w:r>
          </w:p>
        </w:tc>
      </w:tr>
      <w:tr w:rsidR="00027352" w14:paraId="3C303F64"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61053911" w14:textId="77777777" w:rsidR="00E91D3E" w:rsidRDefault="00DA4BD2" w:rsidP="00BB4A05">
            <w:pPr>
              <w:pStyle w:val="TabellSlutsumma"/>
              <w:jc w:val="left"/>
            </w:pPr>
            <w:r>
              <w:t>Totalt</w:t>
            </w:r>
          </w:p>
        </w:tc>
        <w:tc>
          <w:tcPr>
            <w:tcW w:w="613" w:type="pct"/>
            <w:tcBorders>
              <w:top w:val="single" w:sz="4" w:space="0" w:color="auto"/>
              <w:bottom w:val="single" w:sz="4" w:space="0" w:color="auto"/>
            </w:tcBorders>
            <w:shd w:val="clear" w:color="auto" w:fill="FFFFFF" w:themeFill="background1"/>
            <w:vAlign w:val="bottom"/>
            <w:hideMark/>
          </w:tcPr>
          <w:p w14:paraId="206B2223" w14:textId="77777777" w:rsidR="00E91D3E" w:rsidRDefault="00DA4BD2" w:rsidP="00650727">
            <w:pPr>
              <w:pStyle w:val="TabellSlutsumma"/>
              <w:jc w:val="center"/>
            </w:pPr>
            <w:r>
              <w:t>3</w:t>
            </w:r>
          </w:p>
        </w:tc>
        <w:tc>
          <w:tcPr>
            <w:tcW w:w="1226" w:type="pct"/>
            <w:tcBorders>
              <w:top w:val="single" w:sz="4" w:space="0" w:color="auto"/>
              <w:bottom w:val="single" w:sz="4" w:space="0" w:color="auto"/>
            </w:tcBorders>
            <w:shd w:val="clear" w:color="auto" w:fill="FFFFFF" w:themeFill="background1"/>
            <w:vAlign w:val="bottom"/>
          </w:tcPr>
          <w:p w14:paraId="49094DD7" w14:textId="77777777" w:rsidR="00E91D3E" w:rsidRDefault="00871CEB" w:rsidP="007F6FC1">
            <w:pPr>
              <w:pStyle w:val="TabellSlutsumma"/>
              <w:jc w:val="left"/>
            </w:pPr>
          </w:p>
        </w:tc>
        <w:tc>
          <w:tcPr>
            <w:tcW w:w="612" w:type="pct"/>
            <w:tcBorders>
              <w:top w:val="single" w:sz="4" w:space="0" w:color="auto"/>
              <w:bottom w:val="single" w:sz="4" w:space="0" w:color="auto"/>
            </w:tcBorders>
            <w:shd w:val="clear" w:color="auto" w:fill="FFFFFF" w:themeFill="background1"/>
            <w:vAlign w:val="bottom"/>
            <w:hideMark/>
          </w:tcPr>
          <w:p w14:paraId="04FC02A2" w14:textId="77777777" w:rsidR="00E91D3E" w:rsidRDefault="00DA4BD2" w:rsidP="007F6FC1">
            <w:pPr>
              <w:pStyle w:val="TabellSlutsumma"/>
              <w:jc w:val="left"/>
            </w:pPr>
            <w:r>
              <w:rPr>
                <w:rFonts w:ascii="Cambria" w:hAnsi="Cambria" w:cs="Cambria"/>
              </w:rPr>
              <w:t> </w:t>
            </w:r>
          </w:p>
        </w:tc>
        <w:tc>
          <w:tcPr>
            <w:tcW w:w="1078" w:type="pct"/>
            <w:tcBorders>
              <w:top w:val="single" w:sz="4" w:space="0" w:color="auto"/>
              <w:bottom w:val="single" w:sz="4" w:space="0" w:color="auto"/>
            </w:tcBorders>
            <w:shd w:val="clear" w:color="auto" w:fill="FFFFFF" w:themeFill="background1"/>
            <w:vAlign w:val="bottom"/>
            <w:hideMark/>
          </w:tcPr>
          <w:p w14:paraId="52FDA5F1" w14:textId="77777777" w:rsidR="00E91D3E" w:rsidRDefault="00DA4BD2" w:rsidP="00650727">
            <w:pPr>
              <w:pStyle w:val="TabellSlutsumma"/>
            </w:pPr>
            <w:r>
              <w:t>0</w:t>
            </w:r>
          </w:p>
        </w:tc>
      </w:tr>
      <w:tr w:rsidR="00027352" w14:paraId="73E3201F" w14:textId="77777777" w:rsidTr="00C97893">
        <w:trPr>
          <w:trHeight w:val="269"/>
        </w:trPr>
        <w:tc>
          <w:tcPr>
            <w:tcW w:w="1471" w:type="pct"/>
            <w:tcBorders>
              <w:bottom w:val="single" w:sz="4" w:space="0" w:color="auto"/>
            </w:tcBorders>
            <w:shd w:val="clear" w:color="auto" w:fill="FFFFFF" w:themeFill="background1"/>
            <w:vAlign w:val="bottom"/>
            <w:hideMark/>
          </w:tcPr>
          <w:p w14:paraId="4747B412" w14:textId="77777777" w:rsidR="00E91D3E" w:rsidRDefault="00DA4BD2" w:rsidP="009626E5">
            <w:pPr>
              <w:pStyle w:val="TabellRubrik"/>
              <w:tabs>
                <w:tab w:val="clear" w:pos="1134"/>
              </w:tabs>
              <w:ind w:left="0" w:firstLine="0"/>
            </w:pPr>
            <w:r>
              <w:t>SYDAMERIKA</w:t>
            </w:r>
          </w:p>
        </w:tc>
        <w:tc>
          <w:tcPr>
            <w:tcW w:w="613" w:type="pct"/>
            <w:tcBorders>
              <w:bottom w:val="single" w:sz="4" w:space="0" w:color="auto"/>
            </w:tcBorders>
            <w:shd w:val="clear" w:color="auto" w:fill="FFFFFF" w:themeFill="background1"/>
            <w:vAlign w:val="bottom"/>
          </w:tcPr>
          <w:p w14:paraId="24D3E66A" w14:textId="77777777" w:rsidR="00E91D3E" w:rsidRDefault="00871CEB" w:rsidP="00650727">
            <w:pPr>
              <w:pStyle w:val="TabellRubrik"/>
              <w:tabs>
                <w:tab w:val="clear" w:pos="1134"/>
              </w:tabs>
              <w:ind w:left="0" w:firstLine="0"/>
              <w:jc w:val="center"/>
            </w:pPr>
          </w:p>
        </w:tc>
        <w:tc>
          <w:tcPr>
            <w:tcW w:w="1226" w:type="pct"/>
            <w:tcBorders>
              <w:bottom w:val="single" w:sz="4" w:space="0" w:color="auto"/>
            </w:tcBorders>
            <w:shd w:val="clear" w:color="auto" w:fill="FFFFFF" w:themeFill="background1"/>
            <w:vAlign w:val="bottom"/>
          </w:tcPr>
          <w:p w14:paraId="703B3C1C" w14:textId="77777777" w:rsidR="00E91D3E" w:rsidRDefault="00871CEB" w:rsidP="009626E5">
            <w:pPr>
              <w:pStyle w:val="TabellRubrik"/>
              <w:tabs>
                <w:tab w:val="clear" w:pos="1134"/>
              </w:tabs>
              <w:ind w:left="0" w:firstLine="0"/>
            </w:pPr>
          </w:p>
        </w:tc>
        <w:tc>
          <w:tcPr>
            <w:tcW w:w="612" w:type="pct"/>
            <w:tcBorders>
              <w:bottom w:val="single" w:sz="4" w:space="0" w:color="auto"/>
            </w:tcBorders>
            <w:shd w:val="clear" w:color="auto" w:fill="FFFFFF" w:themeFill="background1"/>
            <w:vAlign w:val="bottom"/>
          </w:tcPr>
          <w:p w14:paraId="2B7DE294" w14:textId="77777777" w:rsidR="00E91D3E" w:rsidRDefault="00871CEB" w:rsidP="009626E5">
            <w:pPr>
              <w:pStyle w:val="TabellRubrik"/>
              <w:tabs>
                <w:tab w:val="clear" w:pos="1134"/>
              </w:tabs>
              <w:ind w:left="0" w:firstLine="0"/>
            </w:pPr>
          </w:p>
        </w:tc>
        <w:tc>
          <w:tcPr>
            <w:tcW w:w="1078" w:type="pct"/>
            <w:tcBorders>
              <w:bottom w:val="single" w:sz="4" w:space="0" w:color="auto"/>
            </w:tcBorders>
            <w:shd w:val="clear" w:color="auto" w:fill="FFFFFF" w:themeFill="background1"/>
            <w:vAlign w:val="bottom"/>
          </w:tcPr>
          <w:p w14:paraId="176A0A88" w14:textId="77777777" w:rsidR="00E91D3E" w:rsidRDefault="00871CEB" w:rsidP="00650727">
            <w:pPr>
              <w:pStyle w:val="TabellRubrik"/>
              <w:tabs>
                <w:tab w:val="clear" w:pos="1134"/>
              </w:tabs>
              <w:ind w:left="0" w:firstLine="0"/>
              <w:jc w:val="right"/>
            </w:pPr>
          </w:p>
        </w:tc>
      </w:tr>
      <w:tr w:rsidR="00027352" w14:paraId="6B54484F"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7FE5F83F" w14:textId="77777777" w:rsidR="00E91D3E" w:rsidRDefault="00DA4BD2" w:rsidP="00F851C8">
            <w:pPr>
              <w:pStyle w:val="TabellRader"/>
              <w:jc w:val="left"/>
            </w:pPr>
            <w:r>
              <w:t>Argentina</w:t>
            </w:r>
          </w:p>
        </w:tc>
        <w:tc>
          <w:tcPr>
            <w:tcW w:w="613" w:type="pct"/>
            <w:tcBorders>
              <w:top w:val="single" w:sz="4" w:space="0" w:color="auto"/>
              <w:bottom w:val="single" w:sz="4" w:space="0" w:color="auto"/>
            </w:tcBorders>
            <w:shd w:val="clear" w:color="auto" w:fill="FFFFFF" w:themeFill="background1"/>
            <w:vAlign w:val="bottom"/>
            <w:hideMark/>
          </w:tcPr>
          <w:p w14:paraId="34717D2D" w14:textId="77777777" w:rsidR="00E91D3E" w:rsidRPr="00616B98" w:rsidRDefault="00DA4BD2" w:rsidP="00650727">
            <w:pPr>
              <w:pStyle w:val="TabellRader"/>
              <w:jc w:val="center"/>
            </w:pPr>
            <w:r w:rsidRPr="00616B98">
              <w:t>1</w:t>
            </w:r>
          </w:p>
        </w:tc>
        <w:tc>
          <w:tcPr>
            <w:tcW w:w="1226" w:type="pct"/>
            <w:tcBorders>
              <w:top w:val="single" w:sz="4" w:space="0" w:color="auto"/>
              <w:bottom w:val="single" w:sz="4" w:space="0" w:color="auto"/>
            </w:tcBorders>
            <w:shd w:val="clear" w:color="auto" w:fill="FFFFFF" w:themeFill="background1"/>
            <w:vAlign w:val="bottom"/>
            <w:hideMark/>
          </w:tcPr>
          <w:p w14:paraId="00DBFD98" w14:textId="77777777" w:rsidR="00E91D3E" w:rsidRPr="00616B98" w:rsidRDefault="00DA4BD2" w:rsidP="007F6FC1">
            <w:pPr>
              <w:pStyle w:val="TabellRader"/>
              <w:jc w:val="left"/>
            </w:pPr>
            <w:r w:rsidRPr="00616B98">
              <w:t>13</w:t>
            </w:r>
          </w:p>
        </w:tc>
        <w:tc>
          <w:tcPr>
            <w:tcW w:w="612" w:type="pct"/>
            <w:tcBorders>
              <w:top w:val="single" w:sz="4" w:space="0" w:color="auto"/>
              <w:bottom w:val="single" w:sz="4" w:space="0" w:color="auto"/>
            </w:tcBorders>
            <w:shd w:val="clear" w:color="auto" w:fill="FFFFFF" w:themeFill="background1"/>
            <w:vAlign w:val="bottom"/>
            <w:hideMark/>
          </w:tcPr>
          <w:p w14:paraId="129C6652"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150E10D0" w14:textId="77777777" w:rsidR="00E91D3E" w:rsidRPr="00616B98" w:rsidRDefault="00DA4BD2" w:rsidP="00650727">
            <w:pPr>
              <w:pStyle w:val="TabellRader"/>
            </w:pPr>
            <w:r w:rsidRPr="00616B98">
              <w:t>0</w:t>
            </w:r>
          </w:p>
        </w:tc>
      </w:tr>
      <w:tr w:rsidR="00027352" w14:paraId="1B66F311"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9FC7152" w14:textId="77777777" w:rsidR="00E91D3E" w:rsidRDefault="00DA4BD2" w:rsidP="00F851C8">
            <w:pPr>
              <w:pStyle w:val="TabellRader"/>
              <w:jc w:val="left"/>
            </w:pPr>
            <w:r>
              <w:t>Brasilien</w:t>
            </w:r>
          </w:p>
        </w:tc>
        <w:tc>
          <w:tcPr>
            <w:tcW w:w="613" w:type="pct"/>
            <w:tcBorders>
              <w:top w:val="single" w:sz="4" w:space="0" w:color="auto"/>
              <w:bottom w:val="single" w:sz="4" w:space="0" w:color="auto"/>
            </w:tcBorders>
            <w:shd w:val="clear" w:color="auto" w:fill="FFFFFF" w:themeFill="background1"/>
            <w:vAlign w:val="bottom"/>
            <w:hideMark/>
          </w:tcPr>
          <w:p w14:paraId="44944130" w14:textId="77777777" w:rsidR="00E91D3E" w:rsidRPr="00616B98" w:rsidRDefault="00DA4BD2" w:rsidP="00650727">
            <w:pPr>
              <w:pStyle w:val="TabellRader"/>
              <w:jc w:val="center"/>
            </w:pPr>
            <w:r w:rsidRPr="00616B98">
              <w:t>12</w:t>
            </w:r>
          </w:p>
        </w:tc>
        <w:tc>
          <w:tcPr>
            <w:tcW w:w="1226" w:type="pct"/>
            <w:tcBorders>
              <w:top w:val="single" w:sz="4" w:space="0" w:color="auto"/>
              <w:bottom w:val="single" w:sz="4" w:space="0" w:color="auto"/>
            </w:tcBorders>
            <w:shd w:val="clear" w:color="auto" w:fill="FFFFFF" w:themeFill="background1"/>
            <w:vAlign w:val="bottom"/>
            <w:hideMark/>
          </w:tcPr>
          <w:p w14:paraId="0695A595" w14:textId="77777777" w:rsidR="00E91D3E" w:rsidRPr="00616B98" w:rsidRDefault="00DA4BD2" w:rsidP="007F6FC1">
            <w:pPr>
              <w:pStyle w:val="TabellRader"/>
              <w:jc w:val="left"/>
            </w:pPr>
            <w:r w:rsidRPr="00616B98">
              <w:t>2,4,5,8,10,11,13,14,15,17,18,21,22</w:t>
            </w:r>
          </w:p>
        </w:tc>
        <w:tc>
          <w:tcPr>
            <w:tcW w:w="612" w:type="pct"/>
            <w:tcBorders>
              <w:top w:val="single" w:sz="4" w:space="0" w:color="auto"/>
              <w:bottom w:val="single" w:sz="4" w:space="0" w:color="auto"/>
            </w:tcBorders>
            <w:shd w:val="clear" w:color="auto" w:fill="FFFFFF" w:themeFill="background1"/>
            <w:vAlign w:val="bottom"/>
            <w:hideMark/>
          </w:tcPr>
          <w:p w14:paraId="35FE021F"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6CA4338E" w14:textId="77777777" w:rsidR="00E91D3E" w:rsidRPr="00616B98" w:rsidRDefault="00DA4BD2" w:rsidP="00650727">
            <w:pPr>
              <w:pStyle w:val="TabellRader"/>
            </w:pPr>
            <w:r w:rsidRPr="00616B98">
              <w:t>54 669 000</w:t>
            </w:r>
          </w:p>
        </w:tc>
      </w:tr>
      <w:tr w:rsidR="00027352" w14:paraId="57878A19"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tcPr>
          <w:p w14:paraId="1CF8F862" w14:textId="77777777" w:rsidR="00E91D3E" w:rsidRDefault="00DA4BD2" w:rsidP="00F851C8">
            <w:pPr>
              <w:pStyle w:val="TabellRader"/>
              <w:jc w:val="left"/>
            </w:pPr>
            <w:r>
              <w:t>Chile</w:t>
            </w:r>
          </w:p>
        </w:tc>
        <w:tc>
          <w:tcPr>
            <w:tcW w:w="613" w:type="pct"/>
            <w:tcBorders>
              <w:top w:val="single" w:sz="4" w:space="0" w:color="auto"/>
              <w:bottom w:val="single" w:sz="4" w:space="0" w:color="auto"/>
            </w:tcBorders>
            <w:shd w:val="clear" w:color="auto" w:fill="FFFFFF" w:themeFill="background1"/>
            <w:vAlign w:val="bottom"/>
          </w:tcPr>
          <w:p w14:paraId="165D7A2E" w14:textId="77777777" w:rsidR="00E91D3E" w:rsidRPr="00616B98" w:rsidRDefault="00DA4BD2" w:rsidP="00650727">
            <w:pPr>
              <w:pStyle w:val="TabellRader"/>
              <w:jc w:val="center"/>
            </w:pPr>
            <w:r w:rsidRPr="00616B98">
              <w:t>2</w:t>
            </w:r>
          </w:p>
        </w:tc>
        <w:tc>
          <w:tcPr>
            <w:tcW w:w="1226" w:type="pct"/>
            <w:tcBorders>
              <w:top w:val="single" w:sz="4" w:space="0" w:color="auto"/>
              <w:bottom w:val="single" w:sz="4" w:space="0" w:color="auto"/>
            </w:tcBorders>
            <w:shd w:val="clear" w:color="auto" w:fill="FFFFFF" w:themeFill="background1"/>
            <w:vAlign w:val="bottom"/>
          </w:tcPr>
          <w:p w14:paraId="1B25017E" w14:textId="77777777" w:rsidR="00E91D3E" w:rsidRPr="00616B98" w:rsidRDefault="00DA4BD2" w:rsidP="007F6FC1">
            <w:pPr>
              <w:pStyle w:val="TabellRader"/>
              <w:jc w:val="left"/>
            </w:pPr>
            <w:r w:rsidRPr="00616B98">
              <w:t>13,14,21,22</w:t>
            </w:r>
          </w:p>
        </w:tc>
        <w:tc>
          <w:tcPr>
            <w:tcW w:w="612" w:type="pct"/>
            <w:tcBorders>
              <w:top w:val="single" w:sz="4" w:space="0" w:color="auto"/>
              <w:bottom w:val="single" w:sz="4" w:space="0" w:color="auto"/>
            </w:tcBorders>
            <w:shd w:val="clear" w:color="auto" w:fill="FFFFFF" w:themeFill="background1"/>
            <w:vAlign w:val="bottom"/>
          </w:tcPr>
          <w:p w14:paraId="75B6FCE3"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tcPr>
          <w:p w14:paraId="08108090" w14:textId="77777777" w:rsidR="00E91D3E" w:rsidRPr="00616B98" w:rsidRDefault="00DA4BD2" w:rsidP="00650727">
            <w:pPr>
              <w:pStyle w:val="TabellRader"/>
            </w:pPr>
            <w:r w:rsidRPr="00616B98">
              <w:t>642 590</w:t>
            </w:r>
          </w:p>
        </w:tc>
      </w:tr>
      <w:tr w:rsidR="00027352" w14:paraId="05C9C065"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tcPr>
          <w:p w14:paraId="0F1673A5" w14:textId="77777777" w:rsidR="00E91D3E" w:rsidRDefault="00DA4BD2" w:rsidP="00F851C8">
            <w:pPr>
              <w:pStyle w:val="TabellRader"/>
              <w:jc w:val="left"/>
            </w:pPr>
            <w:r>
              <w:t>Peru</w:t>
            </w:r>
          </w:p>
        </w:tc>
        <w:tc>
          <w:tcPr>
            <w:tcW w:w="613" w:type="pct"/>
            <w:tcBorders>
              <w:top w:val="single" w:sz="4" w:space="0" w:color="auto"/>
              <w:bottom w:val="single" w:sz="4" w:space="0" w:color="auto"/>
            </w:tcBorders>
            <w:shd w:val="clear" w:color="auto" w:fill="FFFFFF" w:themeFill="background1"/>
            <w:vAlign w:val="bottom"/>
          </w:tcPr>
          <w:p w14:paraId="6B5F4B7E" w14:textId="77777777" w:rsidR="00E91D3E" w:rsidRPr="00616B98" w:rsidRDefault="00DA4BD2" w:rsidP="00650727">
            <w:pPr>
              <w:pStyle w:val="TabellRader"/>
              <w:jc w:val="center"/>
            </w:pPr>
            <w:r w:rsidRPr="00616B98">
              <w:t>1</w:t>
            </w:r>
          </w:p>
        </w:tc>
        <w:tc>
          <w:tcPr>
            <w:tcW w:w="1226" w:type="pct"/>
            <w:tcBorders>
              <w:top w:val="single" w:sz="4" w:space="0" w:color="auto"/>
              <w:bottom w:val="single" w:sz="4" w:space="0" w:color="auto"/>
            </w:tcBorders>
            <w:shd w:val="clear" w:color="auto" w:fill="FFFFFF" w:themeFill="background1"/>
            <w:vAlign w:val="bottom"/>
          </w:tcPr>
          <w:p w14:paraId="41E016B6" w14:textId="77777777" w:rsidR="00E91D3E" w:rsidRPr="00616B98" w:rsidRDefault="00DA4BD2" w:rsidP="007F6FC1">
            <w:pPr>
              <w:pStyle w:val="TabellRader"/>
              <w:jc w:val="left"/>
            </w:pPr>
            <w:r w:rsidRPr="00616B98">
              <w:t>9,22</w:t>
            </w:r>
          </w:p>
        </w:tc>
        <w:tc>
          <w:tcPr>
            <w:tcW w:w="612" w:type="pct"/>
            <w:tcBorders>
              <w:top w:val="single" w:sz="4" w:space="0" w:color="auto"/>
              <w:bottom w:val="single" w:sz="4" w:space="0" w:color="auto"/>
            </w:tcBorders>
            <w:shd w:val="clear" w:color="auto" w:fill="FFFFFF" w:themeFill="background1"/>
            <w:vAlign w:val="bottom"/>
          </w:tcPr>
          <w:p w14:paraId="4CD41A5C"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tcPr>
          <w:p w14:paraId="000417E3" w14:textId="77777777" w:rsidR="00E91D3E" w:rsidRPr="00616B98" w:rsidRDefault="00DA4BD2" w:rsidP="00650727">
            <w:pPr>
              <w:pStyle w:val="TabellRader"/>
            </w:pPr>
            <w:r w:rsidRPr="00616B98">
              <w:t>30 000 000</w:t>
            </w:r>
          </w:p>
        </w:tc>
      </w:tr>
      <w:tr w:rsidR="00027352" w14:paraId="27E697F8"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1C592FA8" w14:textId="77777777" w:rsidR="00E91D3E" w:rsidRDefault="00DA4BD2" w:rsidP="00F851C8">
            <w:pPr>
              <w:pStyle w:val="TabellRader"/>
              <w:jc w:val="left"/>
            </w:pPr>
            <w:r>
              <w:t>Uruguay</w:t>
            </w:r>
          </w:p>
        </w:tc>
        <w:tc>
          <w:tcPr>
            <w:tcW w:w="613" w:type="pct"/>
            <w:tcBorders>
              <w:top w:val="single" w:sz="4" w:space="0" w:color="auto"/>
              <w:bottom w:val="single" w:sz="4" w:space="0" w:color="auto"/>
            </w:tcBorders>
            <w:shd w:val="clear" w:color="auto" w:fill="FFFFFF" w:themeFill="background1"/>
            <w:vAlign w:val="bottom"/>
            <w:hideMark/>
          </w:tcPr>
          <w:p w14:paraId="248602DF" w14:textId="77777777" w:rsidR="00E91D3E" w:rsidRPr="00616B98" w:rsidRDefault="00DA4BD2" w:rsidP="00650727">
            <w:pPr>
              <w:pStyle w:val="TabellRader"/>
              <w:jc w:val="center"/>
            </w:pPr>
            <w:r w:rsidRPr="00616B98">
              <w:t>1</w:t>
            </w:r>
          </w:p>
        </w:tc>
        <w:tc>
          <w:tcPr>
            <w:tcW w:w="1226" w:type="pct"/>
            <w:tcBorders>
              <w:top w:val="single" w:sz="4" w:space="0" w:color="auto"/>
              <w:bottom w:val="single" w:sz="4" w:space="0" w:color="auto"/>
            </w:tcBorders>
            <w:shd w:val="clear" w:color="auto" w:fill="FFFFFF" w:themeFill="background1"/>
            <w:vAlign w:val="bottom"/>
            <w:hideMark/>
          </w:tcPr>
          <w:p w14:paraId="4428D963" w14:textId="77777777" w:rsidR="00E91D3E" w:rsidRPr="00616B98" w:rsidRDefault="00DA4BD2" w:rsidP="007F6FC1">
            <w:pPr>
              <w:pStyle w:val="TabellRader"/>
              <w:jc w:val="left"/>
            </w:pPr>
            <w:r w:rsidRPr="00616B98">
              <w:t>13</w:t>
            </w:r>
          </w:p>
        </w:tc>
        <w:tc>
          <w:tcPr>
            <w:tcW w:w="612" w:type="pct"/>
            <w:tcBorders>
              <w:top w:val="single" w:sz="4" w:space="0" w:color="auto"/>
              <w:bottom w:val="single" w:sz="4" w:space="0" w:color="auto"/>
            </w:tcBorders>
            <w:shd w:val="clear" w:color="auto" w:fill="FFFFFF" w:themeFill="background1"/>
            <w:vAlign w:val="bottom"/>
            <w:hideMark/>
          </w:tcPr>
          <w:p w14:paraId="6E288387"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234AC6B5" w14:textId="77777777" w:rsidR="00E91D3E" w:rsidRPr="00616B98" w:rsidRDefault="00DA4BD2" w:rsidP="00650727">
            <w:pPr>
              <w:pStyle w:val="TabellRader"/>
            </w:pPr>
            <w:r w:rsidRPr="00616B98">
              <w:t>0</w:t>
            </w:r>
          </w:p>
        </w:tc>
      </w:tr>
      <w:tr w:rsidR="00027352" w14:paraId="5460BE30"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0A74500D" w14:textId="77777777" w:rsidR="00E91D3E" w:rsidRDefault="00DA4BD2" w:rsidP="00BB4A05">
            <w:pPr>
              <w:pStyle w:val="TabellSlutsumma"/>
              <w:jc w:val="left"/>
            </w:pPr>
            <w:r>
              <w:t>Totalt</w:t>
            </w:r>
          </w:p>
        </w:tc>
        <w:tc>
          <w:tcPr>
            <w:tcW w:w="613" w:type="pct"/>
            <w:tcBorders>
              <w:top w:val="single" w:sz="4" w:space="0" w:color="auto"/>
              <w:bottom w:val="single" w:sz="4" w:space="0" w:color="auto"/>
            </w:tcBorders>
            <w:shd w:val="clear" w:color="auto" w:fill="FFFFFF" w:themeFill="background1"/>
            <w:vAlign w:val="bottom"/>
          </w:tcPr>
          <w:p w14:paraId="2B2FB97F" w14:textId="77777777" w:rsidR="00E91D3E" w:rsidRDefault="00DA4BD2" w:rsidP="00650727">
            <w:pPr>
              <w:pStyle w:val="TabellSlutsumma"/>
              <w:jc w:val="center"/>
            </w:pPr>
            <w:r>
              <w:t>14</w:t>
            </w:r>
          </w:p>
        </w:tc>
        <w:tc>
          <w:tcPr>
            <w:tcW w:w="1226" w:type="pct"/>
            <w:tcBorders>
              <w:top w:val="single" w:sz="4" w:space="0" w:color="auto"/>
              <w:bottom w:val="single" w:sz="4" w:space="0" w:color="auto"/>
            </w:tcBorders>
            <w:shd w:val="clear" w:color="auto" w:fill="FFFFFF" w:themeFill="background1"/>
            <w:vAlign w:val="bottom"/>
          </w:tcPr>
          <w:p w14:paraId="60EC0E82" w14:textId="77777777" w:rsidR="00E91D3E" w:rsidRDefault="00871CEB" w:rsidP="007F6FC1">
            <w:pPr>
              <w:pStyle w:val="TabellSlutsumma"/>
              <w:jc w:val="left"/>
            </w:pPr>
          </w:p>
        </w:tc>
        <w:tc>
          <w:tcPr>
            <w:tcW w:w="612" w:type="pct"/>
            <w:tcBorders>
              <w:top w:val="single" w:sz="4" w:space="0" w:color="auto"/>
              <w:bottom w:val="single" w:sz="4" w:space="0" w:color="auto"/>
            </w:tcBorders>
            <w:shd w:val="clear" w:color="auto" w:fill="FFFFFF" w:themeFill="background1"/>
            <w:vAlign w:val="bottom"/>
          </w:tcPr>
          <w:p w14:paraId="5AF5751B" w14:textId="77777777" w:rsidR="00E91D3E" w:rsidRDefault="00871CEB" w:rsidP="007F6FC1">
            <w:pPr>
              <w:pStyle w:val="TabellSlutsumma"/>
              <w:jc w:val="left"/>
            </w:pPr>
          </w:p>
        </w:tc>
        <w:tc>
          <w:tcPr>
            <w:tcW w:w="1078" w:type="pct"/>
            <w:tcBorders>
              <w:top w:val="single" w:sz="4" w:space="0" w:color="auto"/>
              <w:bottom w:val="single" w:sz="4" w:space="0" w:color="auto"/>
            </w:tcBorders>
            <w:shd w:val="clear" w:color="auto" w:fill="FFFFFF" w:themeFill="background1"/>
            <w:vAlign w:val="bottom"/>
          </w:tcPr>
          <w:p w14:paraId="159A6B85" w14:textId="77777777" w:rsidR="00E91D3E" w:rsidRDefault="00DA4BD2" w:rsidP="00650727">
            <w:pPr>
              <w:pStyle w:val="TabellSlutsumma"/>
            </w:pPr>
            <w:r>
              <w:t>85</w:t>
            </w:r>
            <w:r>
              <w:rPr>
                <w:rFonts w:ascii="Cambria" w:hAnsi="Cambria" w:cs="Cambria"/>
              </w:rPr>
              <w:t> </w:t>
            </w:r>
            <w:r>
              <w:t>311 590</w:t>
            </w:r>
          </w:p>
        </w:tc>
      </w:tr>
      <w:tr w:rsidR="00027352" w14:paraId="5B98474E" w14:textId="77777777" w:rsidTr="00C97893">
        <w:trPr>
          <w:trHeight w:val="269"/>
        </w:trPr>
        <w:tc>
          <w:tcPr>
            <w:tcW w:w="1471" w:type="pct"/>
            <w:tcBorders>
              <w:bottom w:val="single" w:sz="4" w:space="0" w:color="auto"/>
            </w:tcBorders>
            <w:shd w:val="clear" w:color="auto" w:fill="FFFFFF" w:themeFill="background1"/>
            <w:vAlign w:val="bottom"/>
            <w:hideMark/>
          </w:tcPr>
          <w:p w14:paraId="440DBBAF" w14:textId="34BED340" w:rsidR="00E91D3E" w:rsidRDefault="00DA4BD2" w:rsidP="009626E5">
            <w:pPr>
              <w:pStyle w:val="TabellRubrik"/>
              <w:tabs>
                <w:tab w:val="clear" w:pos="1134"/>
              </w:tabs>
              <w:ind w:left="0" w:firstLine="0"/>
            </w:pPr>
            <w:r>
              <w:t>NORDOSTASIEN</w:t>
            </w:r>
          </w:p>
        </w:tc>
        <w:tc>
          <w:tcPr>
            <w:tcW w:w="613" w:type="pct"/>
            <w:tcBorders>
              <w:bottom w:val="single" w:sz="4" w:space="0" w:color="auto"/>
            </w:tcBorders>
            <w:shd w:val="clear" w:color="auto" w:fill="FFFFFF" w:themeFill="background1"/>
            <w:vAlign w:val="bottom"/>
          </w:tcPr>
          <w:p w14:paraId="5DE5EEA1" w14:textId="77777777" w:rsidR="00E91D3E" w:rsidRDefault="00871CEB" w:rsidP="00650727">
            <w:pPr>
              <w:pStyle w:val="TabellRubrik"/>
              <w:tabs>
                <w:tab w:val="clear" w:pos="1134"/>
              </w:tabs>
              <w:ind w:left="0" w:firstLine="0"/>
              <w:jc w:val="center"/>
            </w:pPr>
          </w:p>
        </w:tc>
        <w:tc>
          <w:tcPr>
            <w:tcW w:w="1226" w:type="pct"/>
            <w:tcBorders>
              <w:bottom w:val="single" w:sz="4" w:space="0" w:color="auto"/>
            </w:tcBorders>
            <w:shd w:val="clear" w:color="auto" w:fill="FFFFFF" w:themeFill="background1"/>
            <w:vAlign w:val="bottom"/>
          </w:tcPr>
          <w:p w14:paraId="59009052" w14:textId="77777777" w:rsidR="00E91D3E" w:rsidRDefault="00871CEB" w:rsidP="009626E5">
            <w:pPr>
              <w:pStyle w:val="TabellRubrik"/>
              <w:tabs>
                <w:tab w:val="clear" w:pos="1134"/>
              </w:tabs>
              <w:ind w:left="0" w:firstLine="0"/>
            </w:pPr>
          </w:p>
        </w:tc>
        <w:tc>
          <w:tcPr>
            <w:tcW w:w="612" w:type="pct"/>
            <w:tcBorders>
              <w:bottom w:val="single" w:sz="4" w:space="0" w:color="auto"/>
            </w:tcBorders>
            <w:shd w:val="clear" w:color="auto" w:fill="FFFFFF" w:themeFill="background1"/>
            <w:vAlign w:val="bottom"/>
          </w:tcPr>
          <w:p w14:paraId="05AD80F8" w14:textId="77777777" w:rsidR="00E91D3E" w:rsidRDefault="00871CEB" w:rsidP="009626E5">
            <w:pPr>
              <w:pStyle w:val="TabellRubrik"/>
              <w:tabs>
                <w:tab w:val="clear" w:pos="1134"/>
              </w:tabs>
              <w:ind w:left="0" w:firstLine="0"/>
            </w:pPr>
          </w:p>
        </w:tc>
        <w:tc>
          <w:tcPr>
            <w:tcW w:w="1078" w:type="pct"/>
            <w:tcBorders>
              <w:bottom w:val="single" w:sz="4" w:space="0" w:color="auto"/>
            </w:tcBorders>
            <w:shd w:val="clear" w:color="auto" w:fill="FFFFFF" w:themeFill="background1"/>
            <w:vAlign w:val="bottom"/>
          </w:tcPr>
          <w:p w14:paraId="6C396223" w14:textId="77777777" w:rsidR="00E91D3E" w:rsidRDefault="00871CEB" w:rsidP="00650727">
            <w:pPr>
              <w:pStyle w:val="TabellRubrik"/>
              <w:tabs>
                <w:tab w:val="clear" w:pos="1134"/>
              </w:tabs>
              <w:ind w:left="0" w:firstLine="0"/>
              <w:jc w:val="right"/>
            </w:pPr>
          </w:p>
        </w:tc>
      </w:tr>
      <w:tr w:rsidR="00027352" w14:paraId="7BF465A8"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19A909EA" w14:textId="77777777" w:rsidR="00E91D3E" w:rsidRDefault="00DA4BD2" w:rsidP="00F851C8">
            <w:pPr>
              <w:pStyle w:val="TabellRader"/>
              <w:jc w:val="left"/>
            </w:pPr>
            <w:r>
              <w:t>Japan</w:t>
            </w:r>
          </w:p>
        </w:tc>
        <w:tc>
          <w:tcPr>
            <w:tcW w:w="613" w:type="pct"/>
            <w:tcBorders>
              <w:top w:val="single" w:sz="4" w:space="0" w:color="auto"/>
              <w:bottom w:val="single" w:sz="4" w:space="0" w:color="auto"/>
            </w:tcBorders>
            <w:shd w:val="clear" w:color="auto" w:fill="FFFFFF" w:themeFill="background1"/>
            <w:vAlign w:val="bottom"/>
            <w:hideMark/>
          </w:tcPr>
          <w:p w14:paraId="04EE1BC5" w14:textId="77777777" w:rsidR="00E91D3E" w:rsidRDefault="00DA4BD2" w:rsidP="00650727">
            <w:pPr>
              <w:pStyle w:val="TabellRader"/>
              <w:jc w:val="center"/>
            </w:pPr>
            <w:r>
              <w:t>23</w:t>
            </w:r>
          </w:p>
        </w:tc>
        <w:tc>
          <w:tcPr>
            <w:tcW w:w="1226" w:type="pct"/>
            <w:tcBorders>
              <w:top w:val="single" w:sz="4" w:space="0" w:color="auto"/>
              <w:bottom w:val="single" w:sz="4" w:space="0" w:color="auto"/>
            </w:tcBorders>
            <w:shd w:val="clear" w:color="auto" w:fill="FFFFFF" w:themeFill="background1"/>
            <w:vAlign w:val="bottom"/>
            <w:hideMark/>
          </w:tcPr>
          <w:p w14:paraId="3DAC0C2A" w14:textId="77777777" w:rsidR="00E91D3E" w:rsidRPr="00616B98" w:rsidRDefault="00DA4BD2" w:rsidP="007F6FC1">
            <w:pPr>
              <w:pStyle w:val="TabellRader"/>
              <w:jc w:val="left"/>
            </w:pPr>
            <w:r w:rsidRPr="00616B98">
              <w:t>3,4,13,14,17,22</w:t>
            </w:r>
          </w:p>
        </w:tc>
        <w:tc>
          <w:tcPr>
            <w:tcW w:w="612" w:type="pct"/>
            <w:tcBorders>
              <w:top w:val="single" w:sz="4" w:space="0" w:color="auto"/>
              <w:bottom w:val="single" w:sz="4" w:space="0" w:color="auto"/>
            </w:tcBorders>
            <w:shd w:val="clear" w:color="auto" w:fill="FFFFFF" w:themeFill="background1"/>
            <w:vAlign w:val="bottom"/>
            <w:hideMark/>
          </w:tcPr>
          <w:p w14:paraId="0C5B788F"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2C2CBC80" w14:textId="77777777" w:rsidR="00E91D3E" w:rsidRPr="00616B98" w:rsidRDefault="00DA4BD2" w:rsidP="00650727">
            <w:pPr>
              <w:pStyle w:val="TabellRader"/>
            </w:pPr>
            <w:r w:rsidRPr="00616B98">
              <w:t>26 060 702</w:t>
            </w:r>
          </w:p>
        </w:tc>
      </w:tr>
      <w:tr w:rsidR="00027352" w14:paraId="69ECD491"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2C7191F9" w14:textId="77777777" w:rsidR="00E91D3E" w:rsidRDefault="00DA4BD2" w:rsidP="00F851C8">
            <w:pPr>
              <w:pStyle w:val="TabellRader"/>
              <w:jc w:val="left"/>
            </w:pPr>
            <w:r>
              <w:t>Sydkorea</w:t>
            </w:r>
          </w:p>
        </w:tc>
        <w:tc>
          <w:tcPr>
            <w:tcW w:w="613" w:type="pct"/>
            <w:tcBorders>
              <w:top w:val="single" w:sz="4" w:space="0" w:color="auto"/>
              <w:bottom w:val="single" w:sz="4" w:space="0" w:color="auto"/>
            </w:tcBorders>
            <w:shd w:val="clear" w:color="auto" w:fill="FFFFFF" w:themeFill="background1"/>
            <w:vAlign w:val="bottom"/>
            <w:hideMark/>
          </w:tcPr>
          <w:p w14:paraId="1BF9DB0C" w14:textId="77777777" w:rsidR="00E91D3E" w:rsidRDefault="00DA4BD2" w:rsidP="00650727">
            <w:pPr>
              <w:pStyle w:val="TabellRader"/>
              <w:jc w:val="center"/>
            </w:pPr>
            <w:r>
              <w:t>9</w:t>
            </w:r>
          </w:p>
        </w:tc>
        <w:tc>
          <w:tcPr>
            <w:tcW w:w="1226" w:type="pct"/>
            <w:tcBorders>
              <w:top w:val="single" w:sz="4" w:space="0" w:color="auto"/>
              <w:bottom w:val="single" w:sz="4" w:space="0" w:color="auto"/>
            </w:tcBorders>
            <w:shd w:val="clear" w:color="auto" w:fill="FFFFFF" w:themeFill="background1"/>
            <w:vAlign w:val="bottom"/>
            <w:hideMark/>
          </w:tcPr>
          <w:p w14:paraId="5B5509D0" w14:textId="77777777" w:rsidR="00E91D3E" w:rsidRPr="00616B98" w:rsidRDefault="00DA4BD2" w:rsidP="007F6FC1">
            <w:pPr>
              <w:pStyle w:val="TabellRader"/>
              <w:jc w:val="left"/>
            </w:pPr>
            <w:r w:rsidRPr="00616B98">
              <w:t>5,8,13,14,21,22</w:t>
            </w:r>
          </w:p>
        </w:tc>
        <w:tc>
          <w:tcPr>
            <w:tcW w:w="612" w:type="pct"/>
            <w:tcBorders>
              <w:top w:val="single" w:sz="4" w:space="0" w:color="auto"/>
              <w:bottom w:val="single" w:sz="4" w:space="0" w:color="auto"/>
            </w:tcBorders>
            <w:shd w:val="clear" w:color="auto" w:fill="FFFFFF" w:themeFill="background1"/>
            <w:vAlign w:val="bottom"/>
            <w:hideMark/>
          </w:tcPr>
          <w:p w14:paraId="68666214"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3ACD7A39" w14:textId="77777777" w:rsidR="00E91D3E" w:rsidRPr="00616B98" w:rsidRDefault="00DA4BD2" w:rsidP="00650727">
            <w:pPr>
              <w:pStyle w:val="TabellRader"/>
            </w:pPr>
            <w:r w:rsidRPr="00616B98">
              <w:t>8 015 504</w:t>
            </w:r>
          </w:p>
        </w:tc>
      </w:tr>
      <w:tr w:rsidR="00027352" w14:paraId="3DA3A64D"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036527B1" w14:textId="77777777" w:rsidR="00E91D3E" w:rsidRDefault="00DA4BD2" w:rsidP="00BB4A05">
            <w:pPr>
              <w:pStyle w:val="TabellSlutsumma"/>
              <w:jc w:val="left"/>
            </w:pPr>
            <w:r>
              <w:t>Totalt</w:t>
            </w:r>
          </w:p>
        </w:tc>
        <w:tc>
          <w:tcPr>
            <w:tcW w:w="613" w:type="pct"/>
            <w:tcBorders>
              <w:top w:val="single" w:sz="4" w:space="0" w:color="auto"/>
              <w:bottom w:val="single" w:sz="4" w:space="0" w:color="auto"/>
            </w:tcBorders>
            <w:shd w:val="clear" w:color="auto" w:fill="FFFFFF" w:themeFill="background1"/>
            <w:vAlign w:val="bottom"/>
            <w:hideMark/>
          </w:tcPr>
          <w:p w14:paraId="5AB05664" w14:textId="77777777" w:rsidR="00E91D3E" w:rsidRDefault="00DA4BD2" w:rsidP="00650727">
            <w:pPr>
              <w:pStyle w:val="TabellSlutsumma"/>
              <w:jc w:val="center"/>
            </w:pPr>
            <w:r>
              <w:t>31</w:t>
            </w:r>
          </w:p>
        </w:tc>
        <w:tc>
          <w:tcPr>
            <w:tcW w:w="1226" w:type="pct"/>
            <w:tcBorders>
              <w:top w:val="single" w:sz="4" w:space="0" w:color="auto"/>
              <w:bottom w:val="single" w:sz="4" w:space="0" w:color="auto"/>
            </w:tcBorders>
            <w:shd w:val="clear" w:color="auto" w:fill="FFFFFF" w:themeFill="background1"/>
            <w:vAlign w:val="bottom"/>
          </w:tcPr>
          <w:p w14:paraId="39EF10CC" w14:textId="77777777" w:rsidR="00E91D3E" w:rsidRDefault="00871CEB" w:rsidP="007F6FC1">
            <w:pPr>
              <w:pStyle w:val="TabellSlutsumma"/>
              <w:jc w:val="left"/>
            </w:pPr>
          </w:p>
        </w:tc>
        <w:tc>
          <w:tcPr>
            <w:tcW w:w="612" w:type="pct"/>
            <w:tcBorders>
              <w:top w:val="single" w:sz="4" w:space="0" w:color="auto"/>
              <w:bottom w:val="single" w:sz="4" w:space="0" w:color="auto"/>
            </w:tcBorders>
            <w:shd w:val="clear" w:color="auto" w:fill="FFFFFF" w:themeFill="background1"/>
            <w:vAlign w:val="bottom"/>
          </w:tcPr>
          <w:p w14:paraId="23642D1D" w14:textId="77777777" w:rsidR="00E91D3E" w:rsidRDefault="00871CEB" w:rsidP="007F6FC1">
            <w:pPr>
              <w:pStyle w:val="TabellSlutsumma"/>
              <w:jc w:val="left"/>
            </w:pPr>
          </w:p>
        </w:tc>
        <w:tc>
          <w:tcPr>
            <w:tcW w:w="1078" w:type="pct"/>
            <w:tcBorders>
              <w:top w:val="single" w:sz="4" w:space="0" w:color="auto"/>
              <w:bottom w:val="single" w:sz="4" w:space="0" w:color="auto"/>
            </w:tcBorders>
            <w:shd w:val="clear" w:color="auto" w:fill="FFFFFF" w:themeFill="background1"/>
            <w:vAlign w:val="bottom"/>
            <w:hideMark/>
          </w:tcPr>
          <w:p w14:paraId="5523848E" w14:textId="77777777" w:rsidR="00E91D3E" w:rsidRDefault="00DA4BD2" w:rsidP="00650727">
            <w:pPr>
              <w:pStyle w:val="TabellSlutsumma"/>
            </w:pPr>
            <w:r>
              <w:t>34</w:t>
            </w:r>
            <w:r>
              <w:rPr>
                <w:rFonts w:ascii="Cambria" w:hAnsi="Cambria" w:cs="Cambria"/>
              </w:rPr>
              <w:t> </w:t>
            </w:r>
            <w:r>
              <w:t>076 206</w:t>
            </w:r>
          </w:p>
        </w:tc>
      </w:tr>
      <w:tr w:rsidR="00027352" w14:paraId="23F8DC66" w14:textId="77777777" w:rsidTr="00C97893">
        <w:trPr>
          <w:trHeight w:val="269"/>
        </w:trPr>
        <w:tc>
          <w:tcPr>
            <w:tcW w:w="1471" w:type="pct"/>
            <w:tcBorders>
              <w:bottom w:val="single" w:sz="4" w:space="0" w:color="auto"/>
            </w:tcBorders>
            <w:shd w:val="clear" w:color="auto" w:fill="FFFFFF" w:themeFill="background1"/>
            <w:vAlign w:val="bottom"/>
            <w:hideMark/>
          </w:tcPr>
          <w:p w14:paraId="6258BC32" w14:textId="1DE9FDEB" w:rsidR="00E91D3E" w:rsidRDefault="00DA4BD2" w:rsidP="006267C7">
            <w:pPr>
              <w:pStyle w:val="TabellRubrik"/>
              <w:tabs>
                <w:tab w:val="clear" w:pos="1134"/>
              </w:tabs>
              <w:ind w:left="0" w:firstLine="0"/>
            </w:pPr>
            <w:r>
              <w:t>SYDOSTASIEN</w:t>
            </w:r>
          </w:p>
        </w:tc>
        <w:tc>
          <w:tcPr>
            <w:tcW w:w="613" w:type="pct"/>
            <w:tcBorders>
              <w:bottom w:val="single" w:sz="4" w:space="0" w:color="auto"/>
            </w:tcBorders>
            <w:shd w:val="clear" w:color="auto" w:fill="FFFFFF" w:themeFill="background1"/>
            <w:vAlign w:val="bottom"/>
          </w:tcPr>
          <w:p w14:paraId="0138B34B" w14:textId="77777777" w:rsidR="00E91D3E" w:rsidRDefault="00871CEB" w:rsidP="00650727">
            <w:pPr>
              <w:pStyle w:val="TabellRader"/>
              <w:jc w:val="center"/>
            </w:pPr>
          </w:p>
        </w:tc>
        <w:tc>
          <w:tcPr>
            <w:tcW w:w="1226" w:type="pct"/>
            <w:tcBorders>
              <w:bottom w:val="single" w:sz="4" w:space="0" w:color="auto"/>
            </w:tcBorders>
            <w:shd w:val="clear" w:color="auto" w:fill="FFFFFF" w:themeFill="background1"/>
            <w:vAlign w:val="bottom"/>
          </w:tcPr>
          <w:p w14:paraId="7742F1A6" w14:textId="77777777" w:rsidR="00E91D3E" w:rsidRDefault="00871CEB" w:rsidP="00F851C8">
            <w:pPr>
              <w:pStyle w:val="TabellRader"/>
            </w:pPr>
          </w:p>
        </w:tc>
        <w:tc>
          <w:tcPr>
            <w:tcW w:w="612" w:type="pct"/>
            <w:tcBorders>
              <w:bottom w:val="single" w:sz="4" w:space="0" w:color="auto"/>
            </w:tcBorders>
            <w:shd w:val="clear" w:color="auto" w:fill="FFFFFF" w:themeFill="background1"/>
            <w:vAlign w:val="bottom"/>
          </w:tcPr>
          <w:p w14:paraId="5E3D705B" w14:textId="77777777" w:rsidR="00E91D3E" w:rsidRDefault="00871CEB" w:rsidP="00F851C8">
            <w:pPr>
              <w:pStyle w:val="TabellRader"/>
            </w:pPr>
          </w:p>
        </w:tc>
        <w:tc>
          <w:tcPr>
            <w:tcW w:w="1078" w:type="pct"/>
            <w:tcBorders>
              <w:bottom w:val="single" w:sz="4" w:space="0" w:color="auto"/>
            </w:tcBorders>
            <w:shd w:val="clear" w:color="auto" w:fill="FFFFFF" w:themeFill="background1"/>
            <w:vAlign w:val="bottom"/>
          </w:tcPr>
          <w:p w14:paraId="760C2C98" w14:textId="77777777" w:rsidR="00E91D3E" w:rsidRDefault="00871CEB" w:rsidP="00650727">
            <w:pPr>
              <w:pStyle w:val="TabellRader"/>
            </w:pPr>
          </w:p>
        </w:tc>
      </w:tr>
      <w:tr w:rsidR="00027352" w14:paraId="1D2BFB7D"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tcPr>
          <w:p w14:paraId="4709F40C" w14:textId="77777777" w:rsidR="00E91D3E" w:rsidRPr="00616B98" w:rsidRDefault="00DA4BD2" w:rsidP="00F851C8">
            <w:pPr>
              <w:pStyle w:val="TabellRader"/>
              <w:jc w:val="left"/>
            </w:pPr>
            <w:r w:rsidRPr="00616B98">
              <w:t>Brunei</w:t>
            </w:r>
          </w:p>
        </w:tc>
        <w:tc>
          <w:tcPr>
            <w:tcW w:w="613" w:type="pct"/>
            <w:tcBorders>
              <w:top w:val="single" w:sz="4" w:space="0" w:color="auto"/>
              <w:bottom w:val="single" w:sz="4" w:space="0" w:color="auto"/>
            </w:tcBorders>
            <w:shd w:val="clear" w:color="auto" w:fill="FFFFFF" w:themeFill="background1"/>
            <w:vAlign w:val="bottom"/>
          </w:tcPr>
          <w:p w14:paraId="63E44B05" w14:textId="77777777" w:rsidR="00E91D3E" w:rsidRPr="00616B98" w:rsidRDefault="00DA4BD2" w:rsidP="00650727">
            <w:pPr>
              <w:pStyle w:val="TabellRader"/>
              <w:jc w:val="center"/>
            </w:pPr>
            <w:r w:rsidRPr="00616B98">
              <w:t>2</w:t>
            </w:r>
          </w:p>
        </w:tc>
        <w:tc>
          <w:tcPr>
            <w:tcW w:w="1226" w:type="pct"/>
            <w:tcBorders>
              <w:top w:val="single" w:sz="4" w:space="0" w:color="auto"/>
              <w:bottom w:val="single" w:sz="4" w:space="0" w:color="auto"/>
            </w:tcBorders>
            <w:shd w:val="clear" w:color="auto" w:fill="FFFFFF" w:themeFill="background1"/>
            <w:vAlign w:val="bottom"/>
          </w:tcPr>
          <w:p w14:paraId="481EF6C7" w14:textId="77777777" w:rsidR="00E91D3E" w:rsidRPr="00616B98" w:rsidRDefault="00DA4BD2" w:rsidP="007F6FC1">
            <w:pPr>
              <w:pStyle w:val="TabellRader"/>
              <w:jc w:val="left"/>
            </w:pPr>
            <w:r w:rsidRPr="00616B98">
              <w:t>2,3,22</w:t>
            </w:r>
          </w:p>
        </w:tc>
        <w:tc>
          <w:tcPr>
            <w:tcW w:w="612" w:type="pct"/>
            <w:tcBorders>
              <w:top w:val="single" w:sz="4" w:space="0" w:color="auto"/>
              <w:bottom w:val="single" w:sz="4" w:space="0" w:color="auto"/>
            </w:tcBorders>
            <w:shd w:val="clear" w:color="auto" w:fill="FFFFFF" w:themeFill="background1"/>
            <w:vAlign w:val="bottom"/>
          </w:tcPr>
          <w:p w14:paraId="66EE02B6" w14:textId="77777777" w:rsidR="00E91D3E" w:rsidRPr="00616B98"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tcPr>
          <w:p w14:paraId="53EAF8D3" w14:textId="77777777" w:rsidR="00E91D3E" w:rsidRPr="00616B98" w:rsidRDefault="00DA4BD2" w:rsidP="00650727">
            <w:pPr>
              <w:pStyle w:val="TabellRader"/>
            </w:pPr>
            <w:r w:rsidRPr="00616B98">
              <w:t>0</w:t>
            </w:r>
          </w:p>
        </w:tc>
      </w:tr>
      <w:tr w:rsidR="00027352" w14:paraId="3B5BBA5C" w14:textId="77777777" w:rsidTr="00C97893">
        <w:trPr>
          <w:trHeight w:val="269"/>
        </w:trPr>
        <w:tc>
          <w:tcPr>
            <w:tcW w:w="1471" w:type="pct"/>
            <w:tcBorders>
              <w:top w:val="single" w:sz="4" w:space="0" w:color="auto"/>
            </w:tcBorders>
            <w:shd w:val="clear" w:color="auto" w:fill="FFFFFF" w:themeFill="background1"/>
            <w:vAlign w:val="bottom"/>
          </w:tcPr>
          <w:p w14:paraId="7C40FA30" w14:textId="77777777" w:rsidR="00E91D3E" w:rsidRPr="00616B98" w:rsidRDefault="00DA4BD2" w:rsidP="00F851C8">
            <w:pPr>
              <w:pStyle w:val="TabellRader"/>
              <w:jc w:val="left"/>
            </w:pPr>
            <w:r w:rsidRPr="00616B98">
              <w:t>Indonesien</w:t>
            </w:r>
          </w:p>
        </w:tc>
        <w:tc>
          <w:tcPr>
            <w:tcW w:w="613" w:type="pct"/>
            <w:tcBorders>
              <w:top w:val="single" w:sz="4" w:space="0" w:color="auto"/>
            </w:tcBorders>
            <w:shd w:val="clear" w:color="auto" w:fill="FFFFFF" w:themeFill="background1"/>
            <w:vAlign w:val="bottom"/>
          </w:tcPr>
          <w:p w14:paraId="63CAF900" w14:textId="77777777" w:rsidR="00E91D3E" w:rsidRPr="00616B98" w:rsidRDefault="00DA4BD2" w:rsidP="00650727">
            <w:pPr>
              <w:pStyle w:val="TabellRader"/>
              <w:jc w:val="center"/>
            </w:pPr>
            <w:r w:rsidRPr="00616B98">
              <w:t>3</w:t>
            </w:r>
          </w:p>
        </w:tc>
        <w:tc>
          <w:tcPr>
            <w:tcW w:w="1226" w:type="pct"/>
            <w:tcBorders>
              <w:top w:val="single" w:sz="4" w:space="0" w:color="auto"/>
            </w:tcBorders>
            <w:shd w:val="clear" w:color="auto" w:fill="FFFFFF" w:themeFill="background1"/>
            <w:vAlign w:val="bottom"/>
          </w:tcPr>
          <w:p w14:paraId="7CBF4EB0" w14:textId="77777777" w:rsidR="00E91D3E" w:rsidRPr="00616B98" w:rsidRDefault="00DA4BD2" w:rsidP="007F6FC1">
            <w:pPr>
              <w:pStyle w:val="TabellRader"/>
              <w:jc w:val="left"/>
            </w:pPr>
            <w:r w:rsidRPr="00616B98">
              <w:t>11,21</w:t>
            </w:r>
          </w:p>
        </w:tc>
        <w:tc>
          <w:tcPr>
            <w:tcW w:w="612" w:type="pct"/>
            <w:tcBorders>
              <w:top w:val="single" w:sz="4" w:space="0" w:color="auto"/>
            </w:tcBorders>
            <w:shd w:val="clear" w:color="auto" w:fill="FFFFFF" w:themeFill="background1"/>
            <w:vAlign w:val="bottom"/>
          </w:tcPr>
          <w:p w14:paraId="523AA009" w14:textId="77777777" w:rsidR="00E91D3E" w:rsidRPr="00616B98" w:rsidRDefault="00DA4BD2" w:rsidP="007F6FC1">
            <w:pPr>
              <w:pStyle w:val="TabellRader"/>
              <w:jc w:val="left"/>
            </w:pPr>
            <w:r>
              <w:t>ÖK</w:t>
            </w:r>
          </w:p>
        </w:tc>
        <w:tc>
          <w:tcPr>
            <w:tcW w:w="1078" w:type="pct"/>
            <w:tcBorders>
              <w:top w:val="single" w:sz="4" w:space="0" w:color="auto"/>
            </w:tcBorders>
            <w:shd w:val="clear" w:color="auto" w:fill="FFFFFF" w:themeFill="background1"/>
            <w:vAlign w:val="bottom"/>
          </w:tcPr>
          <w:p w14:paraId="2E1A5AE7" w14:textId="77777777" w:rsidR="00E91D3E" w:rsidRPr="00616B98" w:rsidRDefault="00DA4BD2" w:rsidP="00650727">
            <w:pPr>
              <w:pStyle w:val="TabellRader"/>
            </w:pPr>
            <w:r w:rsidRPr="00616B98">
              <w:t>302 500</w:t>
            </w:r>
          </w:p>
        </w:tc>
      </w:tr>
      <w:tr w:rsidR="00027352" w14:paraId="49092DFE"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25A7E7D" w14:textId="77777777" w:rsidR="00E91D3E" w:rsidRPr="00616B98" w:rsidRDefault="00DA4BD2" w:rsidP="00F851C8">
            <w:pPr>
              <w:pStyle w:val="TabellRader"/>
              <w:jc w:val="left"/>
            </w:pPr>
            <w:r w:rsidRPr="00616B98">
              <w:t>Malaysia</w:t>
            </w:r>
          </w:p>
        </w:tc>
        <w:tc>
          <w:tcPr>
            <w:tcW w:w="613" w:type="pct"/>
            <w:tcBorders>
              <w:top w:val="single" w:sz="4" w:space="0" w:color="auto"/>
              <w:bottom w:val="single" w:sz="4" w:space="0" w:color="auto"/>
            </w:tcBorders>
            <w:shd w:val="clear" w:color="auto" w:fill="FFFFFF" w:themeFill="background1"/>
            <w:vAlign w:val="bottom"/>
            <w:hideMark/>
          </w:tcPr>
          <w:p w14:paraId="74B3503B" w14:textId="77777777" w:rsidR="00E91D3E" w:rsidRPr="00616B98" w:rsidRDefault="00DA4BD2" w:rsidP="00650727">
            <w:pPr>
              <w:pStyle w:val="TabellRader"/>
              <w:jc w:val="center"/>
            </w:pPr>
            <w:r w:rsidRPr="00616B98">
              <w:t>8</w:t>
            </w:r>
          </w:p>
        </w:tc>
        <w:tc>
          <w:tcPr>
            <w:tcW w:w="1226" w:type="pct"/>
            <w:tcBorders>
              <w:top w:val="single" w:sz="4" w:space="0" w:color="auto"/>
              <w:bottom w:val="single" w:sz="4" w:space="0" w:color="auto"/>
            </w:tcBorders>
            <w:shd w:val="clear" w:color="auto" w:fill="FFFFFF" w:themeFill="background1"/>
            <w:vAlign w:val="bottom"/>
            <w:hideMark/>
          </w:tcPr>
          <w:p w14:paraId="1E19EAEF" w14:textId="77777777" w:rsidR="00E91D3E" w:rsidRPr="00616B98" w:rsidRDefault="00DA4BD2" w:rsidP="007F6FC1">
            <w:pPr>
              <w:pStyle w:val="TabellRader"/>
              <w:jc w:val="left"/>
            </w:pPr>
            <w:r w:rsidRPr="00616B98">
              <w:t>2,3,6,11,13,14,22</w:t>
            </w:r>
          </w:p>
        </w:tc>
        <w:tc>
          <w:tcPr>
            <w:tcW w:w="612" w:type="pct"/>
            <w:tcBorders>
              <w:top w:val="single" w:sz="4" w:space="0" w:color="auto"/>
              <w:bottom w:val="single" w:sz="4" w:space="0" w:color="auto"/>
            </w:tcBorders>
            <w:shd w:val="clear" w:color="auto" w:fill="FFFFFF" w:themeFill="background1"/>
            <w:vAlign w:val="bottom"/>
            <w:hideMark/>
          </w:tcPr>
          <w:p w14:paraId="6356A445" w14:textId="77777777" w:rsidR="00E91D3E" w:rsidRPr="00616B98"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0DE8D5EB" w14:textId="77777777" w:rsidR="00E91D3E" w:rsidRPr="00616B98" w:rsidRDefault="00DA4BD2" w:rsidP="00650727">
            <w:pPr>
              <w:pStyle w:val="TabellRader"/>
            </w:pPr>
            <w:r w:rsidRPr="00616B98">
              <w:t>10 942 003</w:t>
            </w:r>
          </w:p>
        </w:tc>
      </w:tr>
      <w:tr w:rsidR="00027352" w14:paraId="0036498F"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47E5436" w14:textId="77777777" w:rsidR="00E91D3E" w:rsidRPr="00616B98" w:rsidRDefault="00DA4BD2" w:rsidP="00F851C8">
            <w:pPr>
              <w:pStyle w:val="TabellRader"/>
              <w:jc w:val="left"/>
            </w:pPr>
            <w:r w:rsidRPr="00616B98">
              <w:t>Singapore</w:t>
            </w:r>
          </w:p>
        </w:tc>
        <w:tc>
          <w:tcPr>
            <w:tcW w:w="613" w:type="pct"/>
            <w:tcBorders>
              <w:top w:val="single" w:sz="4" w:space="0" w:color="auto"/>
              <w:bottom w:val="single" w:sz="4" w:space="0" w:color="auto"/>
            </w:tcBorders>
            <w:shd w:val="clear" w:color="auto" w:fill="FFFFFF" w:themeFill="background1"/>
            <w:vAlign w:val="bottom"/>
            <w:hideMark/>
          </w:tcPr>
          <w:p w14:paraId="0D71722A" w14:textId="77777777" w:rsidR="00E91D3E" w:rsidRPr="00616B98" w:rsidRDefault="00DA4BD2" w:rsidP="00650727">
            <w:pPr>
              <w:pStyle w:val="TabellRader"/>
              <w:jc w:val="center"/>
            </w:pPr>
            <w:r w:rsidRPr="00616B98">
              <w:t>16</w:t>
            </w:r>
          </w:p>
        </w:tc>
        <w:tc>
          <w:tcPr>
            <w:tcW w:w="1226" w:type="pct"/>
            <w:tcBorders>
              <w:top w:val="single" w:sz="4" w:space="0" w:color="auto"/>
              <w:bottom w:val="single" w:sz="4" w:space="0" w:color="auto"/>
            </w:tcBorders>
            <w:shd w:val="clear" w:color="auto" w:fill="FFFFFF" w:themeFill="background1"/>
            <w:vAlign w:val="bottom"/>
            <w:hideMark/>
          </w:tcPr>
          <w:p w14:paraId="543560DD" w14:textId="64C8FA97" w:rsidR="00E91D3E" w:rsidRPr="00616B98" w:rsidRDefault="00DA4BD2" w:rsidP="007F6FC1">
            <w:pPr>
              <w:pStyle w:val="TabellRader"/>
              <w:jc w:val="left"/>
            </w:pPr>
            <w:r w:rsidRPr="00616B98">
              <w:t>4,6,8,9,13,14,17,21,22</w:t>
            </w:r>
          </w:p>
        </w:tc>
        <w:tc>
          <w:tcPr>
            <w:tcW w:w="612" w:type="pct"/>
            <w:tcBorders>
              <w:top w:val="single" w:sz="4" w:space="0" w:color="auto"/>
              <w:bottom w:val="single" w:sz="4" w:space="0" w:color="auto"/>
            </w:tcBorders>
            <w:shd w:val="clear" w:color="auto" w:fill="FFFFFF" w:themeFill="background1"/>
            <w:vAlign w:val="bottom"/>
            <w:hideMark/>
          </w:tcPr>
          <w:p w14:paraId="1ED1F38D" w14:textId="77777777" w:rsidR="00E91D3E" w:rsidRPr="00616B98" w:rsidRDefault="00DA4BD2" w:rsidP="007F6FC1">
            <w:pPr>
              <w:pStyle w:val="TabellRader"/>
              <w:jc w:val="left"/>
            </w:pPr>
            <w:r w:rsidRPr="00616B98">
              <w:t>KS, ÖK</w:t>
            </w:r>
          </w:p>
        </w:tc>
        <w:tc>
          <w:tcPr>
            <w:tcW w:w="1078" w:type="pct"/>
            <w:tcBorders>
              <w:top w:val="single" w:sz="4" w:space="0" w:color="auto"/>
              <w:bottom w:val="single" w:sz="4" w:space="0" w:color="auto"/>
            </w:tcBorders>
            <w:shd w:val="clear" w:color="auto" w:fill="FFFFFF" w:themeFill="background1"/>
            <w:vAlign w:val="bottom"/>
            <w:hideMark/>
          </w:tcPr>
          <w:p w14:paraId="777925F6" w14:textId="77777777" w:rsidR="00E91D3E" w:rsidRPr="00616B98" w:rsidRDefault="00DA4BD2" w:rsidP="00650727">
            <w:pPr>
              <w:pStyle w:val="TabellRader"/>
            </w:pPr>
            <w:r w:rsidRPr="00616B98">
              <w:t>15 055 750</w:t>
            </w:r>
          </w:p>
        </w:tc>
      </w:tr>
      <w:tr w:rsidR="00027352" w14:paraId="3DB0B616"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3A9A1E83" w14:textId="77777777" w:rsidR="00E91D3E" w:rsidRPr="00616B98" w:rsidRDefault="00DA4BD2" w:rsidP="00F851C8">
            <w:pPr>
              <w:pStyle w:val="TabellRader"/>
              <w:jc w:val="left"/>
            </w:pPr>
            <w:r w:rsidRPr="00616B98">
              <w:t>Thailand</w:t>
            </w:r>
          </w:p>
        </w:tc>
        <w:tc>
          <w:tcPr>
            <w:tcW w:w="613" w:type="pct"/>
            <w:tcBorders>
              <w:top w:val="single" w:sz="4" w:space="0" w:color="auto"/>
              <w:bottom w:val="single" w:sz="4" w:space="0" w:color="auto"/>
            </w:tcBorders>
            <w:shd w:val="clear" w:color="auto" w:fill="FFFFFF" w:themeFill="background1"/>
            <w:vAlign w:val="bottom"/>
            <w:hideMark/>
          </w:tcPr>
          <w:p w14:paraId="459169D2" w14:textId="77777777" w:rsidR="00E91D3E" w:rsidRPr="00616B98" w:rsidRDefault="00DA4BD2" w:rsidP="00650727">
            <w:pPr>
              <w:pStyle w:val="TabellRader"/>
              <w:jc w:val="center"/>
            </w:pPr>
            <w:r w:rsidRPr="00616B98">
              <w:t>3</w:t>
            </w:r>
          </w:p>
        </w:tc>
        <w:tc>
          <w:tcPr>
            <w:tcW w:w="1226" w:type="pct"/>
            <w:tcBorders>
              <w:top w:val="single" w:sz="4" w:space="0" w:color="auto"/>
              <w:bottom w:val="single" w:sz="4" w:space="0" w:color="auto"/>
            </w:tcBorders>
            <w:shd w:val="clear" w:color="auto" w:fill="FFFFFF" w:themeFill="background1"/>
            <w:vAlign w:val="bottom"/>
            <w:hideMark/>
          </w:tcPr>
          <w:p w14:paraId="76957C25" w14:textId="6A7C62B1" w:rsidR="00E91D3E" w:rsidRPr="00616B98" w:rsidRDefault="00DA4BD2" w:rsidP="007F6FC1">
            <w:pPr>
              <w:pStyle w:val="TabellRader"/>
              <w:jc w:val="left"/>
            </w:pPr>
            <w:r w:rsidRPr="00616B98">
              <w:t>4,5,10,14,15,17,2,22</w:t>
            </w:r>
          </w:p>
        </w:tc>
        <w:tc>
          <w:tcPr>
            <w:tcW w:w="612" w:type="pct"/>
            <w:tcBorders>
              <w:top w:val="single" w:sz="4" w:space="0" w:color="auto"/>
              <w:bottom w:val="single" w:sz="4" w:space="0" w:color="auto"/>
            </w:tcBorders>
            <w:shd w:val="clear" w:color="auto" w:fill="FFFFFF" w:themeFill="background1"/>
            <w:vAlign w:val="bottom"/>
            <w:hideMark/>
          </w:tcPr>
          <w:p w14:paraId="5FC895FE" w14:textId="77777777" w:rsidR="00E91D3E" w:rsidRPr="00616B98" w:rsidRDefault="00DA4BD2" w:rsidP="007F6FC1">
            <w:pPr>
              <w:pStyle w:val="TabellRader"/>
              <w:jc w:val="left"/>
            </w:pPr>
            <w:r w:rsidRPr="00616B98">
              <w:t>KS, ÖK</w:t>
            </w:r>
          </w:p>
        </w:tc>
        <w:tc>
          <w:tcPr>
            <w:tcW w:w="1078" w:type="pct"/>
            <w:tcBorders>
              <w:top w:val="single" w:sz="4" w:space="0" w:color="auto"/>
              <w:bottom w:val="single" w:sz="4" w:space="0" w:color="auto"/>
            </w:tcBorders>
            <w:shd w:val="clear" w:color="auto" w:fill="FFFFFF" w:themeFill="background1"/>
            <w:vAlign w:val="bottom"/>
            <w:hideMark/>
          </w:tcPr>
          <w:p w14:paraId="2D2F2989" w14:textId="77777777" w:rsidR="00E91D3E" w:rsidRPr="00616B98" w:rsidRDefault="00DA4BD2" w:rsidP="00650727">
            <w:pPr>
              <w:pStyle w:val="TabellRader"/>
            </w:pPr>
            <w:r w:rsidRPr="00616B98">
              <w:t>708 866</w:t>
            </w:r>
          </w:p>
        </w:tc>
      </w:tr>
      <w:tr w:rsidR="00027352" w14:paraId="3F463A3E"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4A479F41" w14:textId="77777777" w:rsidR="00E91D3E" w:rsidRDefault="00DA4BD2" w:rsidP="00BB4A05">
            <w:pPr>
              <w:pStyle w:val="TabellSlutsumma"/>
              <w:jc w:val="left"/>
            </w:pPr>
            <w:r>
              <w:t>Totalt</w:t>
            </w:r>
          </w:p>
        </w:tc>
        <w:tc>
          <w:tcPr>
            <w:tcW w:w="613" w:type="pct"/>
            <w:tcBorders>
              <w:top w:val="single" w:sz="4" w:space="0" w:color="auto"/>
              <w:bottom w:val="single" w:sz="4" w:space="0" w:color="auto"/>
            </w:tcBorders>
            <w:shd w:val="clear" w:color="auto" w:fill="FFFFFF" w:themeFill="background1"/>
            <w:vAlign w:val="bottom"/>
            <w:hideMark/>
          </w:tcPr>
          <w:p w14:paraId="38B54D7E" w14:textId="77777777" w:rsidR="00E91D3E" w:rsidRDefault="00DA4BD2" w:rsidP="00650727">
            <w:pPr>
              <w:pStyle w:val="TabellSlutsumma"/>
              <w:jc w:val="center"/>
            </w:pPr>
            <w:r>
              <w:t>31</w:t>
            </w:r>
          </w:p>
        </w:tc>
        <w:tc>
          <w:tcPr>
            <w:tcW w:w="1226" w:type="pct"/>
            <w:tcBorders>
              <w:top w:val="single" w:sz="4" w:space="0" w:color="auto"/>
              <w:bottom w:val="single" w:sz="4" w:space="0" w:color="auto"/>
            </w:tcBorders>
            <w:shd w:val="clear" w:color="auto" w:fill="FFFFFF" w:themeFill="background1"/>
            <w:vAlign w:val="bottom"/>
          </w:tcPr>
          <w:p w14:paraId="1E6A9C30" w14:textId="77777777" w:rsidR="00E91D3E" w:rsidRDefault="00871CEB" w:rsidP="007F6FC1">
            <w:pPr>
              <w:pStyle w:val="TabellSlutsumma"/>
              <w:jc w:val="left"/>
            </w:pPr>
          </w:p>
        </w:tc>
        <w:tc>
          <w:tcPr>
            <w:tcW w:w="612" w:type="pct"/>
            <w:tcBorders>
              <w:top w:val="single" w:sz="4" w:space="0" w:color="auto"/>
              <w:bottom w:val="single" w:sz="4" w:space="0" w:color="auto"/>
            </w:tcBorders>
            <w:shd w:val="clear" w:color="auto" w:fill="FFFFFF" w:themeFill="background1"/>
            <w:vAlign w:val="bottom"/>
          </w:tcPr>
          <w:p w14:paraId="7AF6A6DD" w14:textId="77777777" w:rsidR="00E91D3E" w:rsidRDefault="00871CEB" w:rsidP="007F6FC1">
            <w:pPr>
              <w:pStyle w:val="TabellSlutsumma"/>
              <w:jc w:val="left"/>
            </w:pPr>
          </w:p>
        </w:tc>
        <w:tc>
          <w:tcPr>
            <w:tcW w:w="1078" w:type="pct"/>
            <w:tcBorders>
              <w:top w:val="single" w:sz="4" w:space="0" w:color="auto"/>
              <w:bottom w:val="single" w:sz="4" w:space="0" w:color="auto"/>
            </w:tcBorders>
            <w:shd w:val="clear" w:color="auto" w:fill="FFFFFF" w:themeFill="background1"/>
            <w:vAlign w:val="bottom"/>
            <w:hideMark/>
          </w:tcPr>
          <w:p w14:paraId="636C6CC9" w14:textId="77777777" w:rsidR="00E91D3E" w:rsidRDefault="00DA4BD2" w:rsidP="00650727">
            <w:pPr>
              <w:pStyle w:val="TabellSlutsumma"/>
            </w:pPr>
            <w:r>
              <w:t>27</w:t>
            </w:r>
            <w:r>
              <w:rPr>
                <w:rFonts w:ascii="Cambria" w:hAnsi="Cambria" w:cs="Cambria"/>
              </w:rPr>
              <w:t> </w:t>
            </w:r>
            <w:r>
              <w:t>009 119</w:t>
            </w:r>
          </w:p>
        </w:tc>
      </w:tr>
      <w:tr w:rsidR="00027352" w14:paraId="043532FF" w14:textId="77777777" w:rsidTr="00C97893">
        <w:trPr>
          <w:trHeight w:val="269"/>
        </w:trPr>
        <w:tc>
          <w:tcPr>
            <w:tcW w:w="1471" w:type="pct"/>
            <w:tcBorders>
              <w:top w:val="single" w:sz="4" w:space="0" w:color="auto"/>
            </w:tcBorders>
            <w:shd w:val="clear" w:color="auto" w:fill="FFFFFF" w:themeFill="background1"/>
            <w:vAlign w:val="bottom"/>
          </w:tcPr>
          <w:p w14:paraId="0D6D8B75" w14:textId="77777777" w:rsidR="00E91D3E" w:rsidRDefault="00871CEB" w:rsidP="00F851C8">
            <w:pPr>
              <w:pStyle w:val="TabellRader"/>
              <w:jc w:val="left"/>
              <w:rPr>
                <w:rFonts w:ascii="Trade Gothic LT Std Cn" w:hAnsi="Trade Gothic LT Std Cn" w:cs="Arial"/>
                <w:color w:val="000000"/>
                <w:sz w:val="16"/>
                <w:szCs w:val="16"/>
              </w:rPr>
            </w:pPr>
          </w:p>
        </w:tc>
        <w:tc>
          <w:tcPr>
            <w:tcW w:w="613" w:type="pct"/>
            <w:tcBorders>
              <w:top w:val="single" w:sz="4" w:space="0" w:color="auto"/>
            </w:tcBorders>
            <w:shd w:val="clear" w:color="auto" w:fill="FFFFFF" w:themeFill="background1"/>
            <w:vAlign w:val="bottom"/>
          </w:tcPr>
          <w:p w14:paraId="3E8BACBE" w14:textId="77777777" w:rsidR="00E91D3E" w:rsidRDefault="00871CEB" w:rsidP="00650727">
            <w:pPr>
              <w:pStyle w:val="TabellRader"/>
              <w:jc w:val="center"/>
            </w:pPr>
          </w:p>
        </w:tc>
        <w:tc>
          <w:tcPr>
            <w:tcW w:w="1226" w:type="pct"/>
            <w:tcBorders>
              <w:top w:val="single" w:sz="4" w:space="0" w:color="auto"/>
            </w:tcBorders>
            <w:shd w:val="clear" w:color="auto" w:fill="FFFFFF" w:themeFill="background1"/>
            <w:vAlign w:val="bottom"/>
            <w:hideMark/>
          </w:tcPr>
          <w:p w14:paraId="0F6ED96E" w14:textId="77777777" w:rsidR="00E91D3E" w:rsidRDefault="00DA4BD2" w:rsidP="00F851C8">
            <w:pPr>
              <w:pStyle w:val="TabellRader"/>
            </w:pPr>
            <w:r>
              <w:rPr>
                <w:rFonts w:ascii="Cambria" w:hAnsi="Cambria" w:cs="Cambria"/>
              </w:rPr>
              <w:t> </w:t>
            </w:r>
          </w:p>
        </w:tc>
        <w:tc>
          <w:tcPr>
            <w:tcW w:w="612" w:type="pct"/>
            <w:tcBorders>
              <w:top w:val="single" w:sz="4" w:space="0" w:color="auto"/>
            </w:tcBorders>
            <w:shd w:val="clear" w:color="auto" w:fill="FFFFFF" w:themeFill="background1"/>
            <w:vAlign w:val="bottom"/>
          </w:tcPr>
          <w:p w14:paraId="2A9813B9" w14:textId="77777777" w:rsidR="00E91D3E" w:rsidRDefault="00871CEB" w:rsidP="00F851C8">
            <w:pPr>
              <w:pStyle w:val="TabellRader"/>
              <w:rPr>
                <w:rFonts w:ascii="Trade Gothic LT Std Cn" w:hAnsi="Trade Gothic LT Std Cn" w:cs="Arial"/>
                <w:color w:val="000000"/>
                <w:sz w:val="16"/>
                <w:szCs w:val="16"/>
              </w:rPr>
            </w:pPr>
          </w:p>
        </w:tc>
        <w:tc>
          <w:tcPr>
            <w:tcW w:w="1078" w:type="pct"/>
            <w:tcBorders>
              <w:top w:val="single" w:sz="4" w:space="0" w:color="auto"/>
            </w:tcBorders>
            <w:shd w:val="clear" w:color="auto" w:fill="FFFFFF" w:themeFill="background1"/>
            <w:vAlign w:val="bottom"/>
            <w:hideMark/>
          </w:tcPr>
          <w:p w14:paraId="273973FB" w14:textId="77777777" w:rsidR="00E91D3E" w:rsidRDefault="00DA4BD2" w:rsidP="00650727">
            <w:pPr>
              <w:pStyle w:val="TabellRader"/>
            </w:pPr>
            <w:r>
              <w:rPr>
                <w:rFonts w:ascii="Cambria" w:hAnsi="Cambria" w:cs="Cambria"/>
              </w:rPr>
              <w:t> </w:t>
            </w:r>
          </w:p>
        </w:tc>
      </w:tr>
      <w:tr w:rsidR="00027352" w14:paraId="07F20548" w14:textId="77777777" w:rsidTr="00C97893">
        <w:trPr>
          <w:trHeight w:val="269"/>
        </w:trPr>
        <w:tc>
          <w:tcPr>
            <w:tcW w:w="1471" w:type="pct"/>
            <w:tcBorders>
              <w:bottom w:val="single" w:sz="4" w:space="0" w:color="auto"/>
            </w:tcBorders>
            <w:shd w:val="clear" w:color="auto" w:fill="FFFFFF" w:themeFill="background1"/>
            <w:vAlign w:val="bottom"/>
            <w:hideMark/>
          </w:tcPr>
          <w:p w14:paraId="77BCBB26" w14:textId="77777777" w:rsidR="00E91D3E" w:rsidRDefault="00DA4BD2" w:rsidP="006267C7">
            <w:pPr>
              <w:pStyle w:val="TabellRubrik"/>
              <w:tabs>
                <w:tab w:val="clear" w:pos="1134"/>
              </w:tabs>
              <w:ind w:left="0" w:firstLine="0"/>
            </w:pPr>
            <w:r>
              <w:t>SYDASIEN</w:t>
            </w:r>
          </w:p>
        </w:tc>
        <w:tc>
          <w:tcPr>
            <w:tcW w:w="613" w:type="pct"/>
            <w:tcBorders>
              <w:bottom w:val="single" w:sz="4" w:space="0" w:color="auto"/>
            </w:tcBorders>
            <w:shd w:val="clear" w:color="auto" w:fill="FFFFFF" w:themeFill="background1"/>
            <w:vAlign w:val="bottom"/>
          </w:tcPr>
          <w:p w14:paraId="1E649D6A" w14:textId="77777777" w:rsidR="00E91D3E" w:rsidRDefault="00871CEB" w:rsidP="00650727">
            <w:pPr>
              <w:pStyle w:val="TabellRader"/>
              <w:jc w:val="center"/>
            </w:pPr>
          </w:p>
        </w:tc>
        <w:tc>
          <w:tcPr>
            <w:tcW w:w="1226" w:type="pct"/>
            <w:tcBorders>
              <w:bottom w:val="single" w:sz="4" w:space="0" w:color="auto"/>
            </w:tcBorders>
            <w:shd w:val="clear" w:color="auto" w:fill="FFFFFF" w:themeFill="background1"/>
            <w:vAlign w:val="bottom"/>
          </w:tcPr>
          <w:p w14:paraId="14F7A1AF" w14:textId="77777777" w:rsidR="00E91D3E" w:rsidRDefault="00871CEB" w:rsidP="00F851C8">
            <w:pPr>
              <w:pStyle w:val="TabellRader"/>
            </w:pPr>
          </w:p>
        </w:tc>
        <w:tc>
          <w:tcPr>
            <w:tcW w:w="612" w:type="pct"/>
            <w:tcBorders>
              <w:bottom w:val="single" w:sz="4" w:space="0" w:color="auto"/>
            </w:tcBorders>
            <w:shd w:val="clear" w:color="auto" w:fill="FFFFFF" w:themeFill="background1"/>
            <w:vAlign w:val="bottom"/>
          </w:tcPr>
          <w:p w14:paraId="7B02768F" w14:textId="77777777" w:rsidR="00E91D3E" w:rsidRDefault="00871CEB" w:rsidP="00F851C8">
            <w:pPr>
              <w:pStyle w:val="TabellRader"/>
            </w:pPr>
          </w:p>
        </w:tc>
        <w:tc>
          <w:tcPr>
            <w:tcW w:w="1078" w:type="pct"/>
            <w:tcBorders>
              <w:bottom w:val="single" w:sz="4" w:space="0" w:color="auto"/>
            </w:tcBorders>
            <w:shd w:val="clear" w:color="auto" w:fill="FFFFFF" w:themeFill="background1"/>
            <w:vAlign w:val="bottom"/>
          </w:tcPr>
          <w:p w14:paraId="288B50CD" w14:textId="77777777" w:rsidR="00E91D3E" w:rsidRDefault="00871CEB" w:rsidP="00650727">
            <w:pPr>
              <w:pStyle w:val="TabellRader"/>
            </w:pPr>
          </w:p>
        </w:tc>
      </w:tr>
      <w:tr w:rsidR="00027352" w14:paraId="6AC147D0"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4B95A796" w14:textId="77777777" w:rsidR="00E91D3E" w:rsidRDefault="00DA4BD2" w:rsidP="00F851C8">
            <w:pPr>
              <w:pStyle w:val="TabellRader"/>
              <w:jc w:val="left"/>
            </w:pPr>
            <w:r>
              <w:t>Indien</w:t>
            </w:r>
          </w:p>
        </w:tc>
        <w:tc>
          <w:tcPr>
            <w:tcW w:w="613" w:type="pct"/>
            <w:tcBorders>
              <w:top w:val="single" w:sz="4" w:space="0" w:color="auto"/>
              <w:bottom w:val="single" w:sz="4" w:space="0" w:color="auto"/>
            </w:tcBorders>
            <w:shd w:val="clear" w:color="auto" w:fill="FFFFFF" w:themeFill="background1"/>
            <w:vAlign w:val="bottom"/>
            <w:hideMark/>
          </w:tcPr>
          <w:p w14:paraId="474B06D3" w14:textId="77777777" w:rsidR="00E91D3E" w:rsidRDefault="00DA4BD2" w:rsidP="00650727">
            <w:pPr>
              <w:pStyle w:val="TabellRader"/>
              <w:jc w:val="center"/>
            </w:pPr>
            <w:r>
              <w:t>21</w:t>
            </w:r>
          </w:p>
        </w:tc>
        <w:tc>
          <w:tcPr>
            <w:tcW w:w="1226" w:type="pct"/>
            <w:tcBorders>
              <w:top w:val="single" w:sz="4" w:space="0" w:color="auto"/>
              <w:bottom w:val="single" w:sz="4" w:space="0" w:color="auto"/>
            </w:tcBorders>
            <w:shd w:val="clear" w:color="auto" w:fill="FFFFFF" w:themeFill="background1"/>
            <w:vAlign w:val="bottom"/>
            <w:hideMark/>
          </w:tcPr>
          <w:p w14:paraId="2451A49F" w14:textId="77777777" w:rsidR="00E91D3E" w:rsidRPr="00616B98" w:rsidRDefault="00DA4BD2" w:rsidP="007F6FC1">
            <w:pPr>
              <w:pStyle w:val="TabellRader"/>
              <w:jc w:val="left"/>
            </w:pPr>
            <w:r w:rsidRPr="00616B98">
              <w:t>2,3,4,5,13,14,18,21,22</w:t>
            </w:r>
          </w:p>
        </w:tc>
        <w:tc>
          <w:tcPr>
            <w:tcW w:w="612" w:type="pct"/>
            <w:tcBorders>
              <w:top w:val="single" w:sz="4" w:space="0" w:color="auto"/>
              <w:bottom w:val="single" w:sz="4" w:space="0" w:color="auto"/>
            </w:tcBorders>
            <w:shd w:val="clear" w:color="auto" w:fill="FFFFFF" w:themeFill="background1"/>
            <w:vAlign w:val="bottom"/>
            <w:hideMark/>
          </w:tcPr>
          <w:p w14:paraId="6B2524AD"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0AFCF48A" w14:textId="77777777" w:rsidR="00E91D3E" w:rsidRDefault="00DA4BD2" w:rsidP="00650727">
            <w:pPr>
              <w:pStyle w:val="TabellRader"/>
            </w:pPr>
            <w:r>
              <w:t>963</w:t>
            </w:r>
            <w:r>
              <w:rPr>
                <w:rFonts w:ascii="Cambria" w:hAnsi="Cambria" w:cs="Cambria"/>
              </w:rPr>
              <w:t> </w:t>
            </w:r>
            <w:r>
              <w:t>505 601</w:t>
            </w:r>
          </w:p>
        </w:tc>
      </w:tr>
      <w:tr w:rsidR="00027352" w14:paraId="13ECDA4C"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A04E557" w14:textId="77777777" w:rsidR="00E91D3E" w:rsidRDefault="00DA4BD2" w:rsidP="00F851C8">
            <w:pPr>
              <w:pStyle w:val="TabellRader"/>
              <w:jc w:val="left"/>
            </w:pPr>
            <w:r>
              <w:t>Pakistan</w:t>
            </w:r>
          </w:p>
        </w:tc>
        <w:tc>
          <w:tcPr>
            <w:tcW w:w="613" w:type="pct"/>
            <w:tcBorders>
              <w:top w:val="single" w:sz="4" w:space="0" w:color="auto"/>
              <w:bottom w:val="single" w:sz="4" w:space="0" w:color="auto"/>
            </w:tcBorders>
            <w:shd w:val="clear" w:color="auto" w:fill="FFFFFF" w:themeFill="background1"/>
            <w:vAlign w:val="bottom"/>
            <w:hideMark/>
          </w:tcPr>
          <w:p w14:paraId="08DF16FF" w14:textId="77777777" w:rsidR="00E91D3E" w:rsidRDefault="00DA4BD2" w:rsidP="00650727">
            <w:pPr>
              <w:pStyle w:val="TabellRader"/>
              <w:jc w:val="center"/>
            </w:pPr>
            <w:r>
              <w:t>3</w:t>
            </w:r>
          </w:p>
        </w:tc>
        <w:tc>
          <w:tcPr>
            <w:tcW w:w="1226" w:type="pct"/>
            <w:tcBorders>
              <w:top w:val="single" w:sz="4" w:space="0" w:color="auto"/>
              <w:bottom w:val="single" w:sz="4" w:space="0" w:color="auto"/>
            </w:tcBorders>
            <w:shd w:val="clear" w:color="auto" w:fill="FFFFFF" w:themeFill="background1"/>
            <w:vAlign w:val="bottom"/>
            <w:hideMark/>
          </w:tcPr>
          <w:p w14:paraId="7181E6B0" w14:textId="77777777" w:rsidR="00E91D3E" w:rsidRPr="00616B98" w:rsidRDefault="00DA4BD2" w:rsidP="007F6FC1">
            <w:pPr>
              <w:pStyle w:val="TabellRader"/>
              <w:jc w:val="left"/>
            </w:pPr>
            <w:r w:rsidRPr="00616B98">
              <w:t>4,5,10,11,21,22</w:t>
            </w:r>
          </w:p>
        </w:tc>
        <w:tc>
          <w:tcPr>
            <w:tcW w:w="612" w:type="pct"/>
            <w:tcBorders>
              <w:top w:val="single" w:sz="4" w:space="0" w:color="auto"/>
              <w:bottom w:val="single" w:sz="4" w:space="0" w:color="auto"/>
            </w:tcBorders>
            <w:shd w:val="clear" w:color="auto" w:fill="FFFFFF" w:themeFill="background1"/>
            <w:vAlign w:val="bottom"/>
            <w:hideMark/>
          </w:tcPr>
          <w:p w14:paraId="1F7BD4AB"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6C9A58CB" w14:textId="77777777" w:rsidR="00E91D3E" w:rsidRDefault="00DA4BD2" w:rsidP="00650727">
            <w:pPr>
              <w:pStyle w:val="TabellRader"/>
            </w:pPr>
            <w:r>
              <w:t>0</w:t>
            </w:r>
          </w:p>
        </w:tc>
      </w:tr>
      <w:tr w:rsidR="00027352" w14:paraId="007F4006"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4A3CE767" w14:textId="77777777" w:rsidR="00E91D3E" w:rsidRDefault="00DA4BD2" w:rsidP="00BB4A05">
            <w:pPr>
              <w:pStyle w:val="TabellSlutsumma"/>
              <w:jc w:val="left"/>
            </w:pPr>
            <w:r>
              <w:t>Totalt</w:t>
            </w:r>
          </w:p>
        </w:tc>
        <w:tc>
          <w:tcPr>
            <w:tcW w:w="613" w:type="pct"/>
            <w:tcBorders>
              <w:top w:val="single" w:sz="4" w:space="0" w:color="auto"/>
              <w:bottom w:val="single" w:sz="4" w:space="0" w:color="auto"/>
            </w:tcBorders>
            <w:shd w:val="clear" w:color="auto" w:fill="FFFFFF" w:themeFill="background1"/>
            <w:vAlign w:val="bottom"/>
            <w:hideMark/>
          </w:tcPr>
          <w:p w14:paraId="1D863CA7" w14:textId="77777777" w:rsidR="00E91D3E" w:rsidRDefault="00DA4BD2" w:rsidP="00650727">
            <w:pPr>
              <w:pStyle w:val="TabellSlutsumma"/>
              <w:jc w:val="center"/>
            </w:pPr>
            <w:r>
              <w:t>24</w:t>
            </w:r>
          </w:p>
        </w:tc>
        <w:tc>
          <w:tcPr>
            <w:tcW w:w="1226" w:type="pct"/>
            <w:tcBorders>
              <w:top w:val="single" w:sz="4" w:space="0" w:color="auto"/>
              <w:bottom w:val="single" w:sz="4" w:space="0" w:color="auto"/>
            </w:tcBorders>
            <w:shd w:val="clear" w:color="auto" w:fill="FFFFFF" w:themeFill="background1"/>
            <w:vAlign w:val="bottom"/>
          </w:tcPr>
          <w:p w14:paraId="41D18B2A" w14:textId="77777777" w:rsidR="00E91D3E" w:rsidRDefault="00871CEB" w:rsidP="007F6FC1">
            <w:pPr>
              <w:pStyle w:val="TabellSlutsumma"/>
              <w:jc w:val="left"/>
            </w:pPr>
          </w:p>
        </w:tc>
        <w:tc>
          <w:tcPr>
            <w:tcW w:w="612" w:type="pct"/>
            <w:tcBorders>
              <w:top w:val="single" w:sz="4" w:space="0" w:color="auto"/>
              <w:bottom w:val="single" w:sz="4" w:space="0" w:color="auto"/>
            </w:tcBorders>
            <w:shd w:val="clear" w:color="auto" w:fill="FFFFFF" w:themeFill="background1"/>
            <w:vAlign w:val="bottom"/>
          </w:tcPr>
          <w:p w14:paraId="1ED4A273" w14:textId="77777777" w:rsidR="00E91D3E" w:rsidRDefault="00871CEB" w:rsidP="007F6FC1">
            <w:pPr>
              <w:pStyle w:val="TabellSlutsumma"/>
              <w:jc w:val="left"/>
            </w:pPr>
          </w:p>
        </w:tc>
        <w:tc>
          <w:tcPr>
            <w:tcW w:w="1078" w:type="pct"/>
            <w:tcBorders>
              <w:top w:val="single" w:sz="4" w:space="0" w:color="auto"/>
              <w:bottom w:val="single" w:sz="4" w:space="0" w:color="auto"/>
            </w:tcBorders>
            <w:shd w:val="clear" w:color="auto" w:fill="FFFFFF" w:themeFill="background1"/>
            <w:vAlign w:val="bottom"/>
            <w:hideMark/>
          </w:tcPr>
          <w:p w14:paraId="5E68E799" w14:textId="77777777" w:rsidR="00E91D3E" w:rsidRDefault="00DA4BD2" w:rsidP="00650727">
            <w:pPr>
              <w:pStyle w:val="TabellSlutsumma"/>
            </w:pPr>
            <w:r>
              <w:t>963</w:t>
            </w:r>
            <w:r>
              <w:rPr>
                <w:rFonts w:ascii="Cambria" w:hAnsi="Cambria" w:cs="Cambria"/>
              </w:rPr>
              <w:t> </w:t>
            </w:r>
            <w:r>
              <w:t>505 601</w:t>
            </w:r>
          </w:p>
        </w:tc>
      </w:tr>
      <w:tr w:rsidR="00027352" w14:paraId="08DC2062" w14:textId="77777777" w:rsidTr="00C97893">
        <w:trPr>
          <w:trHeight w:val="269"/>
        </w:trPr>
        <w:tc>
          <w:tcPr>
            <w:tcW w:w="1471" w:type="pct"/>
            <w:tcBorders>
              <w:bottom w:val="single" w:sz="4" w:space="0" w:color="auto"/>
            </w:tcBorders>
            <w:shd w:val="clear" w:color="auto" w:fill="FFFFFF" w:themeFill="background1"/>
            <w:vAlign w:val="bottom"/>
            <w:hideMark/>
          </w:tcPr>
          <w:p w14:paraId="2A1D403D" w14:textId="77777777" w:rsidR="00E91D3E" w:rsidRDefault="00DA4BD2" w:rsidP="006267C7">
            <w:pPr>
              <w:pStyle w:val="TabellRubrik"/>
              <w:tabs>
                <w:tab w:val="clear" w:pos="1134"/>
              </w:tabs>
              <w:ind w:left="0" w:firstLine="0"/>
            </w:pPr>
            <w:r>
              <w:t>MELLANÖSTERN</w:t>
            </w:r>
          </w:p>
        </w:tc>
        <w:tc>
          <w:tcPr>
            <w:tcW w:w="613" w:type="pct"/>
            <w:tcBorders>
              <w:bottom w:val="single" w:sz="4" w:space="0" w:color="auto"/>
            </w:tcBorders>
            <w:shd w:val="clear" w:color="auto" w:fill="FFFFFF" w:themeFill="background1"/>
            <w:vAlign w:val="bottom"/>
          </w:tcPr>
          <w:p w14:paraId="3F362E44" w14:textId="77777777" w:rsidR="00E91D3E" w:rsidRDefault="00871CEB" w:rsidP="00650727">
            <w:pPr>
              <w:pStyle w:val="TabellRader"/>
              <w:jc w:val="center"/>
            </w:pPr>
          </w:p>
        </w:tc>
        <w:tc>
          <w:tcPr>
            <w:tcW w:w="1226" w:type="pct"/>
            <w:tcBorders>
              <w:bottom w:val="single" w:sz="4" w:space="0" w:color="auto"/>
            </w:tcBorders>
            <w:shd w:val="clear" w:color="auto" w:fill="FFFFFF" w:themeFill="background1"/>
            <w:vAlign w:val="bottom"/>
          </w:tcPr>
          <w:p w14:paraId="1C99B2D5" w14:textId="77777777" w:rsidR="00E91D3E" w:rsidRDefault="00871CEB" w:rsidP="00F851C8">
            <w:pPr>
              <w:pStyle w:val="TabellRader"/>
            </w:pPr>
          </w:p>
        </w:tc>
        <w:tc>
          <w:tcPr>
            <w:tcW w:w="612" w:type="pct"/>
            <w:tcBorders>
              <w:bottom w:val="single" w:sz="4" w:space="0" w:color="auto"/>
            </w:tcBorders>
            <w:shd w:val="clear" w:color="auto" w:fill="FFFFFF" w:themeFill="background1"/>
            <w:vAlign w:val="bottom"/>
          </w:tcPr>
          <w:p w14:paraId="4F6E5DD5" w14:textId="77777777" w:rsidR="00E91D3E" w:rsidRDefault="00871CEB" w:rsidP="00F851C8">
            <w:pPr>
              <w:pStyle w:val="TabellRader"/>
            </w:pPr>
          </w:p>
        </w:tc>
        <w:tc>
          <w:tcPr>
            <w:tcW w:w="1078" w:type="pct"/>
            <w:tcBorders>
              <w:bottom w:val="single" w:sz="4" w:space="0" w:color="auto"/>
            </w:tcBorders>
            <w:shd w:val="clear" w:color="auto" w:fill="FFFFFF" w:themeFill="background1"/>
            <w:vAlign w:val="bottom"/>
          </w:tcPr>
          <w:p w14:paraId="5812A705" w14:textId="77777777" w:rsidR="00E91D3E" w:rsidRDefault="00871CEB" w:rsidP="00650727">
            <w:pPr>
              <w:pStyle w:val="TabellRader"/>
            </w:pPr>
          </w:p>
        </w:tc>
      </w:tr>
      <w:tr w:rsidR="00027352" w14:paraId="7FD2FBFE"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783878A6" w14:textId="7DC3C92D" w:rsidR="00E91D3E" w:rsidRDefault="00DA4BD2" w:rsidP="00F851C8">
            <w:pPr>
              <w:pStyle w:val="TabellRader"/>
              <w:jc w:val="left"/>
            </w:pPr>
            <w:r>
              <w:t>Förenade Arabemiraten</w:t>
            </w:r>
          </w:p>
        </w:tc>
        <w:tc>
          <w:tcPr>
            <w:tcW w:w="613" w:type="pct"/>
            <w:tcBorders>
              <w:top w:val="single" w:sz="4" w:space="0" w:color="auto"/>
              <w:bottom w:val="single" w:sz="4" w:space="0" w:color="auto"/>
            </w:tcBorders>
            <w:shd w:val="clear" w:color="auto" w:fill="FFFFFF" w:themeFill="background1"/>
            <w:vAlign w:val="bottom"/>
          </w:tcPr>
          <w:p w14:paraId="297975D0" w14:textId="77777777" w:rsidR="00E91D3E" w:rsidRDefault="00DA4BD2" w:rsidP="00650727">
            <w:pPr>
              <w:pStyle w:val="TabellRader"/>
              <w:jc w:val="center"/>
            </w:pPr>
            <w:r>
              <w:t>2</w:t>
            </w:r>
          </w:p>
        </w:tc>
        <w:tc>
          <w:tcPr>
            <w:tcW w:w="1226" w:type="pct"/>
            <w:tcBorders>
              <w:top w:val="single" w:sz="4" w:space="0" w:color="auto"/>
              <w:bottom w:val="single" w:sz="4" w:space="0" w:color="auto"/>
            </w:tcBorders>
            <w:shd w:val="clear" w:color="auto" w:fill="FFFFFF" w:themeFill="background1"/>
            <w:vAlign w:val="bottom"/>
            <w:hideMark/>
          </w:tcPr>
          <w:p w14:paraId="33A969A1" w14:textId="77777777" w:rsidR="00E91D3E" w:rsidRPr="00616B98" w:rsidRDefault="00DA4BD2" w:rsidP="007F6FC1">
            <w:pPr>
              <w:pStyle w:val="TabellRader"/>
              <w:jc w:val="left"/>
            </w:pPr>
            <w:r w:rsidRPr="00616B98">
              <w:t>2,4,5,10,11,15,16,17,18,21,22</w:t>
            </w:r>
          </w:p>
        </w:tc>
        <w:tc>
          <w:tcPr>
            <w:tcW w:w="612" w:type="pct"/>
            <w:tcBorders>
              <w:top w:val="single" w:sz="4" w:space="0" w:color="auto"/>
              <w:bottom w:val="single" w:sz="4" w:space="0" w:color="auto"/>
            </w:tcBorders>
            <w:shd w:val="clear" w:color="auto" w:fill="FFFFFF" w:themeFill="background1"/>
            <w:vAlign w:val="bottom"/>
            <w:hideMark/>
          </w:tcPr>
          <w:p w14:paraId="054620C1"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6E6348BA" w14:textId="77777777" w:rsidR="00E91D3E" w:rsidRPr="00616B98" w:rsidRDefault="00DA4BD2" w:rsidP="00650727">
            <w:pPr>
              <w:pStyle w:val="TabellRader"/>
            </w:pPr>
            <w:r w:rsidRPr="00616B98">
              <w:t>8 767 769 000</w:t>
            </w:r>
          </w:p>
        </w:tc>
      </w:tr>
      <w:tr w:rsidR="00027352" w14:paraId="5C1A4428"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39EB6C18" w14:textId="77777777" w:rsidR="00E91D3E" w:rsidRDefault="00DA4BD2" w:rsidP="00F851C8">
            <w:pPr>
              <w:pStyle w:val="TabellRader"/>
              <w:jc w:val="left"/>
            </w:pPr>
            <w:r>
              <w:t>Kuwait</w:t>
            </w:r>
          </w:p>
        </w:tc>
        <w:tc>
          <w:tcPr>
            <w:tcW w:w="613" w:type="pct"/>
            <w:tcBorders>
              <w:top w:val="single" w:sz="4" w:space="0" w:color="auto"/>
              <w:bottom w:val="single" w:sz="4" w:space="0" w:color="auto"/>
            </w:tcBorders>
            <w:shd w:val="clear" w:color="auto" w:fill="FFFFFF" w:themeFill="background1"/>
            <w:vAlign w:val="bottom"/>
          </w:tcPr>
          <w:p w14:paraId="179EAA5D" w14:textId="77777777" w:rsidR="00E91D3E" w:rsidRDefault="00DA4BD2" w:rsidP="00650727">
            <w:pPr>
              <w:pStyle w:val="TabellRader"/>
              <w:jc w:val="center"/>
            </w:pPr>
            <w:r>
              <w:t>2</w:t>
            </w:r>
          </w:p>
        </w:tc>
        <w:tc>
          <w:tcPr>
            <w:tcW w:w="1226" w:type="pct"/>
            <w:tcBorders>
              <w:top w:val="single" w:sz="4" w:space="0" w:color="auto"/>
              <w:bottom w:val="single" w:sz="4" w:space="0" w:color="auto"/>
            </w:tcBorders>
            <w:shd w:val="clear" w:color="auto" w:fill="FFFFFF" w:themeFill="background1"/>
            <w:vAlign w:val="bottom"/>
            <w:hideMark/>
          </w:tcPr>
          <w:p w14:paraId="3CFA7CDD" w14:textId="77777777" w:rsidR="00E91D3E" w:rsidRPr="00616B98" w:rsidRDefault="00DA4BD2" w:rsidP="007F6FC1">
            <w:pPr>
              <w:pStyle w:val="TabellRader"/>
              <w:jc w:val="left"/>
            </w:pPr>
            <w:r w:rsidRPr="00616B98">
              <w:t>4,7,17,21,22</w:t>
            </w:r>
          </w:p>
        </w:tc>
        <w:tc>
          <w:tcPr>
            <w:tcW w:w="612" w:type="pct"/>
            <w:tcBorders>
              <w:top w:val="single" w:sz="4" w:space="0" w:color="auto"/>
              <w:bottom w:val="single" w:sz="4" w:space="0" w:color="auto"/>
            </w:tcBorders>
            <w:shd w:val="clear" w:color="auto" w:fill="FFFFFF" w:themeFill="background1"/>
            <w:vAlign w:val="bottom"/>
            <w:hideMark/>
          </w:tcPr>
          <w:p w14:paraId="70950445"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1FD1D10A" w14:textId="77777777" w:rsidR="00E91D3E" w:rsidRPr="00616B98" w:rsidRDefault="00DA4BD2" w:rsidP="00650727">
            <w:pPr>
              <w:pStyle w:val="TabellRader"/>
            </w:pPr>
            <w:r w:rsidRPr="00616B98">
              <w:t>101 250 000</w:t>
            </w:r>
          </w:p>
        </w:tc>
      </w:tr>
      <w:tr w:rsidR="00027352" w14:paraId="76B5A4F2"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6147F0A1" w14:textId="77777777" w:rsidR="00E91D3E" w:rsidRDefault="00DA4BD2" w:rsidP="00F851C8">
            <w:pPr>
              <w:pStyle w:val="TabellRader"/>
              <w:jc w:val="left"/>
            </w:pPr>
            <w:r>
              <w:t>Oman</w:t>
            </w:r>
          </w:p>
        </w:tc>
        <w:tc>
          <w:tcPr>
            <w:tcW w:w="613" w:type="pct"/>
            <w:tcBorders>
              <w:top w:val="single" w:sz="4" w:space="0" w:color="auto"/>
              <w:bottom w:val="single" w:sz="4" w:space="0" w:color="auto"/>
            </w:tcBorders>
            <w:shd w:val="clear" w:color="auto" w:fill="FFFFFF" w:themeFill="background1"/>
            <w:vAlign w:val="bottom"/>
          </w:tcPr>
          <w:p w14:paraId="1FE73B90" w14:textId="77777777" w:rsidR="00E91D3E" w:rsidRDefault="00DA4BD2" w:rsidP="00650727">
            <w:pPr>
              <w:pStyle w:val="TabellRader"/>
              <w:jc w:val="center"/>
            </w:pPr>
            <w:r>
              <w:t>1</w:t>
            </w:r>
          </w:p>
        </w:tc>
        <w:tc>
          <w:tcPr>
            <w:tcW w:w="1226" w:type="pct"/>
            <w:tcBorders>
              <w:top w:val="single" w:sz="4" w:space="0" w:color="auto"/>
              <w:bottom w:val="single" w:sz="4" w:space="0" w:color="auto"/>
            </w:tcBorders>
            <w:shd w:val="clear" w:color="auto" w:fill="FFFFFF" w:themeFill="background1"/>
            <w:vAlign w:val="bottom"/>
            <w:hideMark/>
          </w:tcPr>
          <w:p w14:paraId="04E4CC72" w14:textId="77777777" w:rsidR="00E91D3E" w:rsidRPr="00616B98" w:rsidRDefault="00DA4BD2" w:rsidP="007F6FC1">
            <w:pPr>
              <w:pStyle w:val="TabellRader"/>
              <w:jc w:val="left"/>
            </w:pPr>
            <w:r w:rsidRPr="00616B98">
              <w:t>14,21</w:t>
            </w:r>
          </w:p>
        </w:tc>
        <w:tc>
          <w:tcPr>
            <w:tcW w:w="612" w:type="pct"/>
            <w:tcBorders>
              <w:top w:val="single" w:sz="4" w:space="0" w:color="auto"/>
              <w:bottom w:val="single" w:sz="4" w:space="0" w:color="auto"/>
            </w:tcBorders>
            <w:shd w:val="clear" w:color="auto" w:fill="FFFFFF" w:themeFill="background1"/>
            <w:vAlign w:val="bottom"/>
            <w:hideMark/>
          </w:tcPr>
          <w:p w14:paraId="5883EFAE"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588EBDE0" w14:textId="77777777" w:rsidR="00E91D3E" w:rsidRPr="00616B98" w:rsidRDefault="00DA4BD2" w:rsidP="00650727">
            <w:pPr>
              <w:pStyle w:val="TabellRader"/>
            </w:pPr>
            <w:r w:rsidRPr="00616B98">
              <w:t>442 000</w:t>
            </w:r>
          </w:p>
        </w:tc>
      </w:tr>
      <w:tr w:rsidR="00027352" w14:paraId="3185BFC4"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4E6BF140" w14:textId="77777777" w:rsidR="00E91D3E" w:rsidRDefault="00DA4BD2" w:rsidP="00F851C8">
            <w:pPr>
              <w:pStyle w:val="TabellRader"/>
              <w:jc w:val="left"/>
            </w:pPr>
            <w:r>
              <w:t>Qatar</w:t>
            </w:r>
          </w:p>
        </w:tc>
        <w:tc>
          <w:tcPr>
            <w:tcW w:w="613" w:type="pct"/>
            <w:tcBorders>
              <w:top w:val="single" w:sz="4" w:space="0" w:color="auto"/>
              <w:bottom w:val="single" w:sz="4" w:space="0" w:color="auto"/>
            </w:tcBorders>
            <w:shd w:val="clear" w:color="auto" w:fill="FFFFFF" w:themeFill="background1"/>
            <w:vAlign w:val="bottom"/>
          </w:tcPr>
          <w:p w14:paraId="1E130DFA" w14:textId="77777777" w:rsidR="00E91D3E" w:rsidRDefault="00DA4BD2" w:rsidP="00650727">
            <w:pPr>
              <w:pStyle w:val="TabellRader"/>
              <w:jc w:val="center"/>
            </w:pPr>
            <w:r>
              <w:t>4</w:t>
            </w:r>
          </w:p>
        </w:tc>
        <w:tc>
          <w:tcPr>
            <w:tcW w:w="1226" w:type="pct"/>
            <w:tcBorders>
              <w:top w:val="single" w:sz="4" w:space="0" w:color="auto"/>
              <w:bottom w:val="single" w:sz="4" w:space="0" w:color="auto"/>
            </w:tcBorders>
            <w:shd w:val="clear" w:color="auto" w:fill="FFFFFF" w:themeFill="background1"/>
            <w:vAlign w:val="bottom"/>
            <w:hideMark/>
          </w:tcPr>
          <w:p w14:paraId="5C0BEE9C" w14:textId="77777777" w:rsidR="00E91D3E" w:rsidRPr="00616B98" w:rsidRDefault="00DA4BD2" w:rsidP="007F6FC1">
            <w:pPr>
              <w:pStyle w:val="TabellRader"/>
              <w:jc w:val="left"/>
            </w:pPr>
            <w:r w:rsidRPr="00616B98">
              <w:t>4,11,17,22</w:t>
            </w:r>
          </w:p>
        </w:tc>
        <w:tc>
          <w:tcPr>
            <w:tcW w:w="612" w:type="pct"/>
            <w:tcBorders>
              <w:top w:val="single" w:sz="4" w:space="0" w:color="auto"/>
              <w:bottom w:val="single" w:sz="4" w:space="0" w:color="auto"/>
            </w:tcBorders>
            <w:shd w:val="clear" w:color="auto" w:fill="FFFFFF" w:themeFill="background1"/>
            <w:vAlign w:val="bottom"/>
            <w:hideMark/>
          </w:tcPr>
          <w:p w14:paraId="50CDB8C1"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7F359508" w14:textId="77777777" w:rsidR="00E91D3E" w:rsidRPr="00616B98" w:rsidRDefault="00DA4BD2" w:rsidP="00650727">
            <w:pPr>
              <w:pStyle w:val="TabellRader"/>
            </w:pPr>
            <w:r w:rsidRPr="00616B98">
              <w:t>10 216 550</w:t>
            </w:r>
          </w:p>
        </w:tc>
      </w:tr>
      <w:tr w:rsidR="00027352" w14:paraId="731A92C0"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26DB7C8A" w14:textId="77777777" w:rsidR="00E91D3E" w:rsidRDefault="00DA4BD2" w:rsidP="00BB4A05">
            <w:pPr>
              <w:pStyle w:val="TabellSlutsumma"/>
              <w:jc w:val="left"/>
            </w:pPr>
            <w:r>
              <w:t>Totalt</w:t>
            </w:r>
          </w:p>
        </w:tc>
        <w:tc>
          <w:tcPr>
            <w:tcW w:w="613" w:type="pct"/>
            <w:tcBorders>
              <w:top w:val="single" w:sz="4" w:space="0" w:color="auto"/>
              <w:bottom w:val="single" w:sz="4" w:space="0" w:color="auto"/>
            </w:tcBorders>
            <w:shd w:val="clear" w:color="auto" w:fill="FFFFFF" w:themeFill="background1"/>
            <w:vAlign w:val="bottom"/>
            <w:hideMark/>
          </w:tcPr>
          <w:p w14:paraId="4D45891B" w14:textId="77777777" w:rsidR="00E91D3E" w:rsidRDefault="00DA4BD2" w:rsidP="00650727">
            <w:pPr>
              <w:pStyle w:val="TabellSlutsumma"/>
              <w:jc w:val="center"/>
            </w:pPr>
            <w:r>
              <w:t>9</w:t>
            </w:r>
          </w:p>
        </w:tc>
        <w:tc>
          <w:tcPr>
            <w:tcW w:w="1226" w:type="pct"/>
            <w:tcBorders>
              <w:top w:val="single" w:sz="4" w:space="0" w:color="auto"/>
              <w:bottom w:val="single" w:sz="4" w:space="0" w:color="auto"/>
            </w:tcBorders>
            <w:shd w:val="clear" w:color="auto" w:fill="FFFFFF" w:themeFill="background1"/>
            <w:vAlign w:val="bottom"/>
          </w:tcPr>
          <w:p w14:paraId="7FA9BBE1" w14:textId="77777777" w:rsidR="00E91D3E" w:rsidRDefault="00871CEB" w:rsidP="007F6FC1">
            <w:pPr>
              <w:pStyle w:val="TabellSlutsumma"/>
              <w:jc w:val="left"/>
            </w:pPr>
          </w:p>
        </w:tc>
        <w:tc>
          <w:tcPr>
            <w:tcW w:w="612" w:type="pct"/>
            <w:tcBorders>
              <w:top w:val="single" w:sz="4" w:space="0" w:color="auto"/>
              <w:bottom w:val="single" w:sz="4" w:space="0" w:color="auto"/>
            </w:tcBorders>
            <w:shd w:val="clear" w:color="auto" w:fill="FFFFFF" w:themeFill="background1"/>
            <w:vAlign w:val="bottom"/>
          </w:tcPr>
          <w:p w14:paraId="2D99963C" w14:textId="77777777" w:rsidR="00E91D3E" w:rsidRDefault="00871CEB" w:rsidP="007F6FC1">
            <w:pPr>
              <w:pStyle w:val="TabellSlutsumma"/>
              <w:jc w:val="left"/>
            </w:pPr>
          </w:p>
        </w:tc>
        <w:tc>
          <w:tcPr>
            <w:tcW w:w="1078" w:type="pct"/>
            <w:tcBorders>
              <w:top w:val="single" w:sz="4" w:space="0" w:color="auto"/>
              <w:bottom w:val="single" w:sz="4" w:space="0" w:color="auto"/>
            </w:tcBorders>
            <w:shd w:val="clear" w:color="auto" w:fill="FFFFFF" w:themeFill="background1"/>
            <w:vAlign w:val="bottom"/>
            <w:hideMark/>
          </w:tcPr>
          <w:p w14:paraId="78253A0F" w14:textId="77777777" w:rsidR="00E91D3E" w:rsidRDefault="00DA4BD2" w:rsidP="00650727">
            <w:pPr>
              <w:pStyle w:val="TabellSlutsumma"/>
            </w:pPr>
            <w:r>
              <w:t>8</w:t>
            </w:r>
            <w:r>
              <w:rPr>
                <w:rFonts w:ascii="Cambria" w:hAnsi="Cambria" w:cs="Cambria"/>
              </w:rPr>
              <w:t> </w:t>
            </w:r>
            <w:r>
              <w:t>879</w:t>
            </w:r>
            <w:r>
              <w:rPr>
                <w:rFonts w:ascii="Cambria" w:hAnsi="Cambria" w:cs="Cambria"/>
              </w:rPr>
              <w:t> </w:t>
            </w:r>
            <w:r>
              <w:t>677 550</w:t>
            </w:r>
          </w:p>
        </w:tc>
      </w:tr>
      <w:tr w:rsidR="00027352" w14:paraId="1406E639" w14:textId="77777777" w:rsidTr="00C97893">
        <w:trPr>
          <w:trHeight w:val="269"/>
        </w:trPr>
        <w:tc>
          <w:tcPr>
            <w:tcW w:w="1471" w:type="pct"/>
            <w:tcBorders>
              <w:bottom w:val="single" w:sz="4" w:space="0" w:color="auto"/>
            </w:tcBorders>
            <w:shd w:val="clear" w:color="auto" w:fill="FFFFFF" w:themeFill="background1"/>
            <w:vAlign w:val="bottom"/>
            <w:hideMark/>
          </w:tcPr>
          <w:p w14:paraId="711152A4" w14:textId="77777777" w:rsidR="00E91D3E" w:rsidRDefault="00DA4BD2" w:rsidP="006267C7">
            <w:pPr>
              <w:pStyle w:val="TabellRubrik"/>
              <w:tabs>
                <w:tab w:val="clear" w:pos="1134"/>
              </w:tabs>
              <w:ind w:left="0" w:firstLine="0"/>
            </w:pPr>
            <w:r>
              <w:t>ÖVRIGA AFRIKA</w:t>
            </w:r>
          </w:p>
        </w:tc>
        <w:tc>
          <w:tcPr>
            <w:tcW w:w="613" w:type="pct"/>
            <w:tcBorders>
              <w:bottom w:val="single" w:sz="4" w:space="0" w:color="auto"/>
            </w:tcBorders>
            <w:shd w:val="clear" w:color="auto" w:fill="FFFFFF" w:themeFill="background1"/>
            <w:vAlign w:val="bottom"/>
          </w:tcPr>
          <w:p w14:paraId="409C5829" w14:textId="77777777" w:rsidR="00E91D3E" w:rsidRDefault="00871CEB" w:rsidP="00650727">
            <w:pPr>
              <w:pStyle w:val="TabellRader"/>
              <w:jc w:val="center"/>
            </w:pPr>
          </w:p>
        </w:tc>
        <w:tc>
          <w:tcPr>
            <w:tcW w:w="1226" w:type="pct"/>
            <w:tcBorders>
              <w:bottom w:val="single" w:sz="4" w:space="0" w:color="auto"/>
            </w:tcBorders>
            <w:shd w:val="clear" w:color="auto" w:fill="FFFFFF" w:themeFill="background1"/>
            <w:vAlign w:val="bottom"/>
          </w:tcPr>
          <w:p w14:paraId="48EEFD07" w14:textId="77777777" w:rsidR="00E91D3E" w:rsidRDefault="00871CEB" w:rsidP="00F851C8">
            <w:pPr>
              <w:pStyle w:val="TabellRader"/>
            </w:pPr>
          </w:p>
        </w:tc>
        <w:tc>
          <w:tcPr>
            <w:tcW w:w="612" w:type="pct"/>
            <w:tcBorders>
              <w:bottom w:val="single" w:sz="4" w:space="0" w:color="auto"/>
            </w:tcBorders>
            <w:shd w:val="clear" w:color="auto" w:fill="FFFFFF" w:themeFill="background1"/>
            <w:vAlign w:val="bottom"/>
          </w:tcPr>
          <w:p w14:paraId="136DD11C" w14:textId="77777777" w:rsidR="00E91D3E" w:rsidRDefault="00871CEB" w:rsidP="00F851C8">
            <w:pPr>
              <w:pStyle w:val="TabellRader"/>
            </w:pPr>
          </w:p>
        </w:tc>
        <w:tc>
          <w:tcPr>
            <w:tcW w:w="1078" w:type="pct"/>
            <w:tcBorders>
              <w:bottom w:val="single" w:sz="4" w:space="0" w:color="auto"/>
            </w:tcBorders>
            <w:shd w:val="clear" w:color="auto" w:fill="FFFFFF" w:themeFill="background1"/>
            <w:vAlign w:val="bottom"/>
          </w:tcPr>
          <w:p w14:paraId="76FBD14C" w14:textId="77777777" w:rsidR="00E91D3E" w:rsidRDefault="00871CEB" w:rsidP="00F851C8">
            <w:pPr>
              <w:pStyle w:val="TabellRader"/>
            </w:pPr>
          </w:p>
        </w:tc>
      </w:tr>
      <w:tr w:rsidR="00027352" w14:paraId="67BAC669"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2F80D2D" w14:textId="77777777" w:rsidR="00E91D3E" w:rsidRDefault="00DA4BD2" w:rsidP="00F851C8">
            <w:pPr>
              <w:pStyle w:val="TabellRader"/>
              <w:jc w:val="left"/>
            </w:pPr>
            <w:r>
              <w:t>Kenya</w:t>
            </w:r>
          </w:p>
        </w:tc>
        <w:tc>
          <w:tcPr>
            <w:tcW w:w="613" w:type="pct"/>
            <w:tcBorders>
              <w:top w:val="single" w:sz="4" w:space="0" w:color="auto"/>
              <w:bottom w:val="single" w:sz="4" w:space="0" w:color="auto"/>
            </w:tcBorders>
            <w:shd w:val="clear" w:color="auto" w:fill="FFFFFF" w:themeFill="background1"/>
            <w:vAlign w:val="bottom"/>
            <w:hideMark/>
          </w:tcPr>
          <w:p w14:paraId="111E6532" w14:textId="77777777" w:rsidR="00E91D3E" w:rsidRDefault="00DA4BD2" w:rsidP="00650727">
            <w:pPr>
              <w:pStyle w:val="TabellRader"/>
              <w:jc w:val="center"/>
            </w:pPr>
            <w:r>
              <w:t>1</w:t>
            </w:r>
          </w:p>
        </w:tc>
        <w:tc>
          <w:tcPr>
            <w:tcW w:w="1226" w:type="pct"/>
            <w:tcBorders>
              <w:top w:val="single" w:sz="4" w:space="0" w:color="auto"/>
              <w:bottom w:val="single" w:sz="4" w:space="0" w:color="auto"/>
            </w:tcBorders>
            <w:shd w:val="clear" w:color="auto" w:fill="FFFFFF" w:themeFill="background1"/>
            <w:vAlign w:val="bottom"/>
            <w:hideMark/>
          </w:tcPr>
          <w:p w14:paraId="561CED94" w14:textId="77777777" w:rsidR="00E91D3E" w:rsidRPr="00AE1AB8" w:rsidRDefault="00DA4BD2" w:rsidP="007F6FC1">
            <w:pPr>
              <w:pStyle w:val="TabellRader"/>
              <w:jc w:val="left"/>
            </w:pPr>
            <w:r w:rsidRPr="00AE1AB8">
              <w:t>14,21,22</w:t>
            </w:r>
          </w:p>
        </w:tc>
        <w:tc>
          <w:tcPr>
            <w:tcW w:w="612" w:type="pct"/>
            <w:tcBorders>
              <w:top w:val="single" w:sz="4" w:space="0" w:color="auto"/>
              <w:bottom w:val="single" w:sz="4" w:space="0" w:color="auto"/>
            </w:tcBorders>
            <w:shd w:val="clear" w:color="auto" w:fill="FFFFFF" w:themeFill="background1"/>
            <w:vAlign w:val="bottom"/>
            <w:hideMark/>
          </w:tcPr>
          <w:p w14:paraId="2ED32C5F" w14:textId="77777777" w:rsidR="00E91D3E" w:rsidRDefault="00DA4BD2" w:rsidP="007F6FC1">
            <w:pPr>
              <w:pStyle w:val="TabellRader"/>
              <w:jc w:val="left"/>
            </w:pPr>
            <w:r>
              <w:t>ÖK</w:t>
            </w:r>
          </w:p>
        </w:tc>
        <w:tc>
          <w:tcPr>
            <w:tcW w:w="1078" w:type="pct"/>
            <w:tcBorders>
              <w:top w:val="single" w:sz="4" w:space="0" w:color="auto"/>
              <w:bottom w:val="single" w:sz="4" w:space="0" w:color="auto"/>
            </w:tcBorders>
            <w:shd w:val="clear" w:color="auto" w:fill="FFFFFF" w:themeFill="background1"/>
            <w:vAlign w:val="bottom"/>
            <w:hideMark/>
          </w:tcPr>
          <w:p w14:paraId="7659F7AC" w14:textId="77777777" w:rsidR="00E91D3E" w:rsidRPr="00AE1AB8" w:rsidRDefault="00DA4BD2" w:rsidP="007F6FC1">
            <w:pPr>
              <w:pStyle w:val="TabellRader"/>
              <w:jc w:val="left"/>
            </w:pPr>
            <w:r w:rsidRPr="00AE1AB8">
              <w:t>11 408 029</w:t>
            </w:r>
          </w:p>
        </w:tc>
      </w:tr>
      <w:tr w:rsidR="00027352" w14:paraId="035AA2B5"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B54269C" w14:textId="77777777" w:rsidR="00E91D3E" w:rsidRDefault="00DA4BD2" w:rsidP="00F851C8">
            <w:pPr>
              <w:pStyle w:val="TabellRader"/>
              <w:jc w:val="left"/>
            </w:pPr>
            <w:r>
              <w:t>Sydafrika</w:t>
            </w:r>
          </w:p>
        </w:tc>
        <w:tc>
          <w:tcPr>
            <w:tcW w:w="613" w:type="pct"/>
            <w:tcBorders>
              <w:top w:val="single" w:sz="4" w:space="0" w:color="auto"/>
              <w:bottom w:val="single" w:sz="4" w:space="0" w:color="auto"/>
            </w:tcBorders>
            <w:shd w:val="clear" w:color="auto" w:fill="FFFFFF" w:themeFill="background1"/>
            <w:vAlign w:val="bottom"/>
            <w:hideMark/>
          </w:tcPr>
          <w:p w14:paraId="465A1EFD" w14:textId="77777777" w:rsidR="00E91D3E" w:rsidRDefault="00DA4BD2" w:rsidP="00650727">
            <w:pPr>
              <w:pStyle w:val="TabellRader"/>
              <w:jc w:val="center"/>
            </w:pPr>
            <w:r>
              <w:t>11</w:t>
            </w:r>
          </w:p>
        </w:tc>
        <w:tc>
          <w:tcPr>
            <w:tcW w:w="1226" w:type="pct"/>
            <w:tcBorders>
              <w:top w:val="single" w:sz="4" w:space="0" w:color="auto"/>
              <w:bottom w:val="single" w:sz="4" w:space="0" w:color="auto"/>
            </w:tcBorders>
            <w:shd w:val="clear" w:color="auto" w:fill="FFFFFF" w:themeFill="background1"/>
            <w:vAlign w:val="bottom"/>
            <w:hideMark/>
          </w:tcPr>
          <w:p w14:paraId="0A63B478" w14:textId="77777777" w:rsidR="00E91D3E" w:rsidRPr="00AE1AB8" w:rsidRDefault="00DA4BD2" w:rsidP="007F6FC1">
            <w:pPr>
              <w:pStyle w:val="TabellRader"/>
              <w:jc w:val="left"/>
            </w:pPr>
            <w:r w:rsidRPr="00AE1AB8">
              <w:t>4,5,8,10,13,14,21,22</w:t>
            </w:r>
          </w:p>
        </w:tc>
        <w:tc>
          <w:tcPr>
            <w:tcW w:w="612" w:type="pct"/>
            <w:tcBorders>
              <w:top w:val="single" w:sz="4" w:space="0" w:color="auto"/>
              <w:bottom w:val="single" w:sz="4" w:space="0" w:color="auto"/>
            </w:tcBorders>
            <w:shd w:val="clear" w:color="auto" w:fill="FFFFFF" w:themeFill="background1"/>
            <w:vAlign w:val="bottom"/>
            <w:hideMark/>
          </w:tcPr>
          <w:p w14:paraId="2E0F09EE"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11FCBAFE" w14:textId="77777777" w:rsidR="00E91D3E" w:rsidRPr="00AE1AB8" w:rsidRDefault="00DA4BD2" w:rsidP="007F6FC1">
            <w:pPr>
              <w:pStyle w:val="TabellRader"/>
              <w:jc w:val="left"/>
            </w:pPr>
            <w:r w:rsidRPr="00AE1AB8">
              <w:t>11 667 240</w:t>
            </w:r>
          </w:p>
        </w:tc>
      </w:tr>
      <w:tr w:rsidR="00027352" w14:paraId="4720B732" w14:textId="77777777" w:rsidTr="00C97893">
        <w:trPr>
          <w:trHeight w:val="292"/>
        </w:trPr>
        <w:tc>
          <w:tcPr>
            <w:tcW w:w="1471" w:type="pct"/>
            <w:tcBorders>
              <w:top w:val="single" w:sz="4" w:space="0" w:color="auto"/>
              <w:bottom w:val="single" w:sz="4" w:space="0" w:color="auto"/>
            </w:tcBorders>
            <w:shd w:val="clear" w:color="auto" w:fill="FFFFFF" w:themeFill="background1"/>
            <w:vAlign w:val="bottom"/>
            <w:hideMark/>
          </w:tcPr>
          <w:p w14:paraId="00D67238" w14:textId="77777777" w:rsidR="00E91D3E" w:rsidRDefault="00DA4BD2" w:rsidP="00BB4A05">
            <w:pPr>
              <w:pStyle w:val="TabellSlutsumma"/>
              <w:jc w:val="left"/>
            </w:pPr>
            <w:r>
              <w:t>Totalt</w:t>
            </w:r>
          </w:p>
        </w:tc>
        <w:tc>
          <w:tcPr>
            <w:tcW w:w="613" w:type="pct"/>
            <w:tcBorders>
              <w:top w:val="single" w:sz="4" w:space="0" w:color="auto"/>
              <w:bottom w:val="single" w:sz="4" w:space="0" w:color="auto"/>
            </w:tcBorders>
            <w:shd w:val="clear" w:color="auto" w:fill="FFFFFF" w:themeFill="background1"/>
            <w:vAlign w:val="bottom"/>
            <w:hideMark/>
          </w:tcPr>
          <w:p w14:paraId="3DE87B60" w14:textId="77777777" w:rsidR="00E91D3E" w:rsidRDefault="00DA4BD2" w:rsidP="00650727">
            <w:pPr>
              <w:pStyle w:val="TabellSlutsumma"/>
              <w:jc w:val="center"/>
            </w:pPr>
            <w:r>
              <w:t>12</w:t>
            </w:r>
          </w:p>
        </w:tc>
        <w:tc>
          <w:tcPr>
            <w:tcW w:w="1226" w:type="pct"/>
            <w:tcBorders>
              <w:top w:val="single" w:sz="4" w:space="0" w:color="auto"/>
              <w:bottom w:val="single" w:sz="4" w:space="0" w:color="auto"/>
            </w:tcBorders>
            <w:shd w:val="clear" w:color="auto" w:fill="FFFFFF" w:themeFill="background1"/>
            <w:vAlign w:val="bottom"/>
          </w:tcPr>
          <w:p w14:paraId="1AD1F216" w14:textId="77777777" w:rsidR="00E91D3E" w:rsidRDefault="00871CEB" w:rsidP="007F6FC1">
            <w:pPr>
              <w:pStyle w:val="TabellSlutsumma"/>
              <w:jc w:val="left"/>
            </w:pPr>
          </w:p>
        </w:tc>
        <w:tc>
          <w:tcPr>
            <w:tcW w:w="612" w:type="pct"/>
            <w:tcBorders>
              <w:top w:val="single" w:sz="4" w:space="0" w:color="auto"/>
              <w:bottom w:val="single" w:sz="4" w:space="0" w:color="auto"/>
            </w:tcBorders>
            <w:shd w:val="clear" w:color="auto" w:fill="FFFFFF" w:themeFill="background1"/>
            <w:vAlign w:val="bottom"/>
          </w:tcPr>
          <w:p w14:paraId="0340FDA1" w14:textId="77777777" w:rsidR="00E91D3E" w:rsidRDefault="00871CEB" w:rsidP="007F6FC1">
            <w:pPr>
              <w:pStyle w:val="TabellSlutsumma"/>
              <w:jc w:val="left"/>
            </w:pPr>
          </w:p>
        </w:tc>
        <w:tc>
          <w:tcPr>
            <w:tcW w:w="1078" w:type="pct"/>
            <w:tcBorders>
              <w:top w:val="single" w:sz="4" w:space="0" w:color="auto"/>
              <w:bottom w:val="single" w:sz="4" w:space="0" w:color="auto"/>
            </w:tcBorders>
            <w:shd w:val="clear" w:color="auto" w:fill="FFFFFF" w:themeFill="background1"/>
            <w:vAlign w:val="bottom"/>
            <w:hideMark/>
          </w:tcPr>
          <w:p w14:paraId="6F4EAF79" w14:textId="77777777" w:rsidR="00E91D3E" w:rsidRDefault="00DA4BD2" w:rsidP="007F6FC1">
            <w:pPr>
              <w:pStyle w:val="TabellSlutsumma"/>
              <w:jc w:val="left"/>
            </w:pPr>
            <w:r>
              <w:t>23</w:t>
            </w:r>
            <w:r>
              <w:rPr>
                <w:rFonts w:ascii="Cambria" w:hAnsi="Cambria" w:cs="Cambria"/>
              </w:rPr>
              <w:t> </w:t>
            </w:r>
            <w:r>
              <w:t>075 269</w:t>
            </w:r>
          </w:p>
        </w:tc>
      </w:tr>
      <w:tr w:rsidR="00027352" w14:paraId="7EFB22A7" w14:textId="77777777" w:rsidTr="00C97893">
        <w:trPr>
          <w:trHeight w:val="269"/>
        </w:trPr>
        <w:tc>
          <w:tcPr>
            <w:tcW w:w="1471" w:type="pct"/>
            <w:tcBorders>
              <w:bottom w:val="single" w:sz="4" w:space="0" w:color="auto"/>
            </w:tcBorders>
            <w:shd w:val="clear" w:color="auto" w:fill="FFFFFF" w:themeFill="background1"/>
            <w:vAlign w:val="bottom"/>
            <w:hideMark/>
          </w:tcPr>
          <w:p w14:paraId="49145374" w14:textId="77777777" w:rsidR="00E91D3E" w:rsidRDefault="00DA4BD2" w:rsidP="00F851C8">
            <w:pPr>
              <w:pStyle w:val="TabellRubrik"/>
            </w:pPr>
            <w:r>
              <w:t>OCEANIEN</w:t>
            </w:r>
          </w:p>
        </w:tc>
        <w:tc>
          <w:tcPr>
            <w:tcW w:w="613" w:type="pct"/>
            <w:tcBorders>
              <w:bottom w:val="single" w:sz="4" w:space="0" w:color="auto"/>
            </w:tcBorders>
            <w:shd w:val="clear" w:color="auto" w:fill="FFFFFF" w:themeFill="background1"/>
            <w:vAlign w:val="bottom"/>
          </w:tcPr>
          <w:p w14:paraId="2BD27231" w14:textId="77777777" w:rsidR="00E91D3E" w:rsidRDefault="00871CEB" w:rsidP="00650727">
            <w:pPr>
              <w:pStyle w:val="TabellRader"/>
              <w:jc w:val="center"/>
            </w:pPr>
          </w:p>
        </w:tc>
        <w:tc>
          <w:tcPr>
            <w:tcW w:w="1226" w:type="pct"/>
            <w:tcBorders>
              <w:bottom w:val="single" w:sz="4" w:space="0" w:color="auto"/>
            </w:tcBorders>
            <w:shd w:val="clear" w:color="auto" w:fill="FFFFFF" w:themeFill="background1"/>
            <w:vAlign w:val="bottom"/>
          </w:tcPr>
          <w:p w14:paraId="43738E9A" w14:textId="77777777" w:rsidR="00E91D3E" w:rsidRDefault="00871CEB" w:rsidP="00F851C8">
            <w:pPr>
              <w:pStyle w:val="TabellRader"/>
            </w:pPr>
          </w:p>
        </w:tc>
        <w:tc>
          <w:tcPr>
            <w:tcW w:w="612" w:type="pct"/>
            <w:tcBorders>
              <w:bottom w:val="single" w:sz="4" w:space="0" w:color="auto"/>
            </w:tcBorders>
            <w:shd w:val="clear" w:color="auto" w:fill="FFFFFF" w:themeFill="background1"/>
            <w:vAlign w:val="bottom"/>
          </w:tcPr>
          <w:p w14:paraId="43328AC1" w14:textId="77777777" w:rsidR="00E91D3E" w:rsidRDefault="00871CEB" w:rsidP="00F851C8">
            <w:pPr>
              <w:pStyle w:val="TabellRader"/>
            </w:pPr>
          </w:p>
        </w:tc>
        <w:tc>
          <w:tcPr>
            <w:tcW w:w="1078" w:type="pct"/>
            <w:tcBorders>
              <w:bottom w:val="single" w:sz="4" w:space="0" w:color="auto"/>
            </w:tcBorders>
            <w:shd w:val="clear" w:color="auto" w:fill="FFFFFF" w:themeFill="background1"/>
            <w:vAlign w:val="bottom"/>
          </w:tcPr>
          <w:p w14:paraId="0501DBAB" w14:textId="77777777" w:rsidR="00E91D3E" w:rsidRDefault="00871CEB" w:rsidP="00F851C8">
            <w:pPr>
              <w:pStyle w:val="TabellRader"/>
            </w:pPr>
          </w:p>
        </w:tc>
      </w:tr>
      <w:tr w:rsidR="00027352" w14:paraId="036D60B9"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5A82F962" w14:textId="77777777" w:rsidR="00E91D3E" w:rsidRDefault="00DA4BD2" w:rsidP="00C97893">
            <w:pPr>
              <w:pStyle w:val="TabellRader"/>
              <w:jc w:val="both"/>
            </w:pPr>
            <w:r>
              <w:t>Australien</w:t>
            </w:r>
          </w:p>
        </w:tc>
        <w:tc>
          <w:tcPr>
            <w:tcW w:w="613" w:type="pct"/>
            <w:tcBorders>
              <w:top w:val="single" w:sz="4" w:space="0" w:color="auto"/>
              <w:bottom w:val="single" w:sz="4" w:space="0" w:color="auto"/>
            </w:tcBorders>
            <w:shd w:val="clear" w:color="auto" w:fill="FFFFFF" w:themeFill="background1"/>
            <w:vAlign w:val="bottom"/>
            <w:hideMark/>
          </w:tcPr>
          <w:p w14:paraId="6DA6021C" w14:textId="77777777" w:rsidR="00E91D3E" w:rsidRDefault="00DA4BD2" w:rsidP="00650727">
            <w:pPr>
              <w:pStyle w:val="TabellRader"/>
              <w:jc w:val="center"/>
            </w:pPr>
            <w:r>
              <w:t>16</w:t>
            </w:r>
          </w:p>
        </w:tc>
        <w:tc>
          <w:tcPr>
            <w:tcW w:w="1226" w:type="pct"/>
            <w:tcBorders>
              <w:top w:val="single" w:sz="4" w:space="0" w:color="auto"/>
              <w:bottom w:val="single" w:sz="4" w:space="0" w:color="auto"/>
            </w:tcBorders>
            <w:shd w:val="clear" w:color="auto" w:fill="FFFFFF" w:themeFill="background1"/>
            <w:vAlign w:val="bottom"/>
            <w:hideMark/>
          </w:tcPr>
          <w:p w14:paraId="14ABE063" w14:textId="77777777" w:rsidR="00E91D3E" w:rsidRPr="00AE1AB8" w:rsidRDefault="00DA4BD2" w:rsidP="007F6FC1">
            <w:pPr>
              <w:pStyle w:val="TabellRader"/>
              <w:jc w:val="left"/>
            </w:pPr>
            <w:r w:rsidRPr="00AE1AB8">
              <w:t>2,3,5,10,11,13,14,15,17,18,21,22</w:t>
            </w:r>
          </w:p>
        </w:tc>
        <w:tc>
          <w:tcPr>
            <w:tcW w:w="612" w:type="pct"/>
            <w:tcBorders>
              <w:top w:val="single" w:sz="4" w:space="0" w:color="auto"/>
              <w:bottom w:val="single" w:sz="4" w:space="0" w:color="auto"/>
            </w:tcBorders>
            <w:shd w:val="clear" w:color="auto" w:fill="FFFFFF" w:themeFill="background1"/>
            <w:vAlign w:val="bottom"/>
            <w:hideMark/>
          </w:tcPr>
          <w:p w14:paraId="20CC0551"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4DF4B59D" w14:textId="77777777" w:rsidR="00E91D3E" w:rsidRPr="00AE1AB8" w:rsidRDefault="00DA4BD2" w:rsidP="007F6FC1">
            <w:pPr>
              <w:pStyle w:val="TabellRader"/>
              <w:jc w:val="left"/>
            </w:pPr>
            <w:r w:rsidRPr="00AE1AB8">
              <w:t>181 156 782</w:t>
            </w:r>
          </w:p>
        </w:tc>
      </w:tr>
      <w:tr w:rsidR="00027352" w14:paraId="16245D05" w14:textId="77777777" w:rsidTr="00C97893">
        <w:trPr>
          <w:trHeight w:val="269"/>
        </w:trPr>
        <w:tc>
          <w:tcPr>
            <w:tcW w:w="1471" w:type="pct"/>
            <w:tcBorders>
              <w:top w:val="single" w:sz="4" w:space="0" w:color="auto"/>
              <w:bottom w:val="single" w:sz="4" w:space="0" w:color="auto"/>
            </w:tcBorders>
            <w:shd w:val="clear" w:color="auto" w:fill="FFFFFF" w:themeFill="background1"/>
            <w:vAlign w:val="bottom"/>
            <w:hideMark/>
          </w:tcPr>
          <w:p w14:paraId="47909E3C" w14:textId="77777777" w:rsidR="00E91D3E" w:rsidRDefault="00DA4BD2" w:rsidP="00C97893">
            <w:pPr>
              <w:pStyle w:val="TabellRader"/>
              <w:jc w:val="both"/>
            </w:pPr>
            <w:r>
              <w:t>Nya Zeeland</w:t>
            </w:r>
          </w:p>
        </w:tc>
        <w:tc>
          <w:tcPr>
            <w:tcW w:w="613" w:type="pct"/>
            <w:tcBorders>
              <w:top w:val="single" w:sz="4" w:space="0" w:color="auto"/>
              <w:bottom w:val="single" w:sz="4" w:space="0" w:color="auto"/>
            </w:tcBorders>
            <w:shd w:val="clear" w:color="auto" w:fill="FFFFFF" w:themeFill="background1"/>
            <w:vAlign w:val="bottom"/>
            <w:hideMark/>
          </w:tcPr>
          <w:p w14:paraId="12135039" w14:textId="77777777" w:rsidR="00E91D3E" w:rsidRDefault="00DA4BD2" w:rsidP="00650727">
            <w:pPr>
              <w:pStyle w:val="TabellRader"/>
              <w:jc w:val="center"/>
            </w:pPr>
            <w:r>
              <w:t>6</w:t>
            </w:r>
          </w:p>
        </w:tc>
        <w:tc>
          <w:tcPr>
            <w:tcW w:w="1226" w:type="pct"/>
            <w:tcBorders>
              <w:top w:val="single" w:sz="4" w:space="0" w:color="auto"/>
              <w:bottom w:val="single" w:sz="4" w:space="0" w:color="auto"/>
            </w:tcBorders>
            <w:shd w:val="clear" w:color="auto" w:fill="FFFFFF" w:themeFill="background1"/>
            <w:vAlign w:val="bottom"/>
            <w:hideMark/>
          </w:tcPr>
          <w:p w14:paraId="09F947D1" w14:textId="77777777" w:rsidR="00E91D3E" w:rsidRPr="00AE1AB8" w:rsidRDefault="00DA4BD2" w:rsidP="007F6FC1">
            <w:pPr>
              <w:pStyle w:val="TabellRader"/>
              <w:jc w:val="left"/>
            </w:pPr>
            <w:r w:rsidRPr="00AE1AB8">
              <w:t>3,11,13,14,17,22</w:t>
            </w:r>
          </w:p>
        </w:tc>
        <w:tc>
          <w:tcPr>
            <w:tcW w:w="612" w:type="pct"/>
            <w:tcBorders>
              <w:top w:val="single" w:sz="4" w:space="0" w:color="auto"/>
              <w:bottom w:val="single" w:sz="4" w:space="0" w:color="auto"/>
            </w:tcBorders>
            <w:shd w:val="clear" w:color="auto" w:fill="FFFFFF" w:themeFill="background1"/>
            <w:vAlign w:val="bottom"/>
            <w:hideMark/>
          </w:tcPr>
          <w:p w14:paraId="3B44DDBD" w14:textId="77777777" w:rsidR="00E91D3E" w:rsidRDefault="00DA4BD2" w:rsidP="007F6FC1">
            <w:pPr>
              <w:pStyle w:val="TabellRader"/>
              <w:jc w:val="left"/>
            </w:pPr>
            <w:r>
              <w:t>KS, ÖK</w:t>
            </w:r>
          </w:p>
        </w:tc>
        <w:tc>
          <w:tcPr>
            <w:tcW w:w="1078" w:type="pct"/>
            <w:tcBorders>
              <w:top w:val="single" w:sz="4" w:space="0" w:color="auto"/>
              <w:bottom w:val="single" w:sz="4" w:space="0" w:color="auto"/>
            </w:tcBorders>
            <w:shd w:val="clear" w:color="auto" w:fill="FFFFFF" w:themeFill="background1"/>
            <w:vAlign w:val="bottom"/>
            <w:hideMark/>
          </w:tcPr>
          <w:p w14:paraId="5BFB7A12" w14:textId="77777777" w:rsidR="00E91D3E" w:rsidRPr="00AE1AB8" w:rsidRDefault="00DA4BD2" w:rsidP="007F6FC1">
            <w:pPr>
              <w:pStyle w:val="TabellRader"/>
              <w:jc w:val="left"/>
            </w:pPr>
            <w:r w:rsidRPr="00AE1AB8">
              <w:t>3 000 598</w:t>
            </w:r>
          </w:p>
        </w:tc>
      </w:tr>
      <w:tr w:rsidR="00027352" w14:paraId="0C114B0E" w14:textId="77777777" w:rsidTr="00C97893">
        <w:trPr>
          <w:trHeight w:val="269"/>
        </w:trPr>
        <w:tc>
          <w:tcPr>
            <w:tcW w:w="1471" w:type="pct"/>
            <w:tcBorders>
              <w:top w:val="single" w:sz="4" w:space="0" w:color="auto"/>
              <w:bottom w:val="single" w:sz="4" w:space="0" w:color="auto"/>
            </w:tcBorders>
            <w:vAlign w:val="bottom"/>
            <w:hideMark/>
          </w:tcPr>
          <w:p w14:paraId="254A89B5" w14:textId="77777777" w:rsidR="00E91D3E" w:rsidRDefault="00DA4BD2" w:rsidP="00C97893">
            <w:pPr>
              <w:pStyle w:val="TabellSlutsumma"/>
              <w:jc w:val="both"/>
            </w:pPr>
            <w:r>
              <w:t>Totalt</w:t>
            </w:r>
          </w:p>
        </w:tc>
        <w:tc>
          <w:tcPr>
            <w:tcW w:w="613" w:type="pct"/>
            <w:tcBorders>
              <w:top w:val="single" w:sz="4" w:space="0" w:color="auto"/>
              <w:bottom w:val="single" w:sz="4" w:space="0" w:color="auto"/>
            </w:tcBorders>
            <w:vAlign w:val="bottom"/>
            <w:hideMark/>
          </w:tcPr>
          <w:p w14:paraId="3791A378" w14:textId="77777777" w:rsidR="00E91D3E" w:rsidRDefault="00DA4BD2" w:rsidP="00650727">
            <w:pPr>
              <w:pStyle w:val="TabellSlutsumma"/>
              <w:jc w:val="center"/>
            </w:pPr>
            <w:r>
              <w:t>21</w:t>
            </w:r>
          </w:p>
        </w:tc>
        <w:tc>
          <w:tcPr>
            <w:tcW w:w="1226" w:type="pct"/>
            <w:tcBorders>
              <w:top w:val="single" w:sz="4" w:space="0" w:color="auto"/>
              <w:bottom w:val="single" w:sz="4" w:space="0" w:color="auto"/>
            </w:tcBorders>
            <w:vAlign w:val="bottom"/>
          </w:tcPr>
          <w:p w14:paraId="69390DB4" w14:textId="77777777" w:rsidR="00E91D3E" w:rsidRDefault="00871CEB" w:rsidP="007F6FC1">
            <w:pPr>
              <w:pStyle w:val="TabellSlutsumma"/>
              <w:jc w:val="left"/>
            </w:pPr>
          </w:p>
        </w:tc>
        <w:tc>
          <w:tcPr>
            <w:tcW w:w="612" w:type="pct"/>
            <w:tcBorders>
              <w:top w:val="single" w:sz="4" w:space="0" w:color="auto"/>
              <w:bottom w:val="single" w:sz="4" w:space="0" w:color="auto"/>
            </w:tcBorders>
            <w:vAlign w:val="bottom"/>
          </w:tcPr>
          <w:p w14:paraId="4CCFADCC" w14:textId="77777777" w:rsidR="00E91D3E" w:rsidRDefault="00871CEB" w:rsidP="007F6FC1">
            <w:pPr>
              <w:pStyle w:val="TabellSlutsumma"/>
              <w:jc w:val="left"/>
            </w:pPr>
          </w:p>
        </w:tc>
        <w:tc>
          <w:tcPr>
            <w:tcW w:w="1078" w:type="pct"/>
            <w:tcBorders>
              <w:top w:val="single" w:sz="4" w:space="0" w:color="auto"/>
              <w:bottom w:val="single" w:sz="4" w:space="0" w:color="auto"/>
            </w:tcBorders>
            <w:vAlign w:val="bottom"/>
            <w:hideMark/>
          </w:tcPr>
          <w:p w14:paraId="564B4B2B" w14:textId="77777777" w:rsidR="00E91D3E" w:rsidRDefault="00DA4BD2" w:rsidP="007F6FC1">
            <w:pPr>
              <w:pStyle w:val="TabellSlutsumma"/>
              <w:jc w:val="left"/>
            </w:pPr>
            <w:r>
              <w:t>184</w:t>
            </w:r>
            <w:r>
              <w:rPr>
                <w:rFonts w:ascii="Cambria" w:hAnsi="Cambria" w:cs="Cambria"/>
              </w:rPr>
              <w:t> </w:t>
            </w:r>
            <w:r>
              <w:t>157 380</w:t>
            </w:r>
          </w:p>
        </w:tc>
      </w:tr>
      <w:tr w:rsidR="00027352" w14:paraId="0E792172" w14:textId="77777777" w:rsidTr="00C97893">
        <w:trPr>
          <w:trHeight w:val="269"/>
        </w:trPr>
        <w:tc>
          <w:tcPr>
            <w:tcW w:w="1471" w:type="pct"/>
            <w:tcBorders>
              <w:top w:val="single" w:sz="4" w:space="0" w:color="auto"/>
              <w:bottom w:val="single" w:sz="4" w:space="0" w:color="auto"/>
            </w:tcBorders>
            <w:vAlign w:val="bottom"/>
            <w:hideMark/>
          </w:tcPr>
          <w:p w14:paraId="19F66B98" w14:textId="77777777" w:rsidR="00E91D3E" w:rsidRDefault="00DA4BD2" w:rsidP="00C97893">
            <w:pPr>
              <w:pStyle w:val="TabellSlutsumma"/>
              <w:jc w:val="both"/>
            </w:pPr>
            <w:r>
              <w:t>TOTALT</w:t>
            </w:r>
          </w:p>
        </w:tc>
        <w:tc>
          <w:tcPr>
            <w:tcW w:w="613" w:type="pct"/>
            <w:tcBorders>
              <w:top w:val="single" w:sz="4" w:space="0" w:color="auto"/>
              <w:bottom w:val="single" w:sz="4" w:space="0" w:color="auto"/>
            </w:tcBorders>
            <w:vAlign w:val="bottom"/>
            <w:hideMark/>
          </w:tcPr>
          <w:p w14:paraId="1D8A6D2E" w14:textId="77777777" w:rsidR="00E91D3E" w:rsidRDefault="00DA4BD2" w:rsidP="00650727">
            <w:pPr>
              <w:pStyle w:val="TabellSlutsumma"/>
              <w:jc w:val="center"/>
            </w:pPr>
            <w:r>
              <w:t>675</w:t>
            </w:r>
          </w:p>
        </w:tc>
        <w:tc>
          <w:tcPr>
            <w:tcW w:w="1226" w:type="pct"/>
            <w:tcBorders>
              <w:top w:val="single" w:sz="4" w:space="0" w:color="auto"/>
              <w:bottom w:val="single" w:sz="4" w:space="0" w:color="auto"/>
            </w:tcBorders>
            <w:vAlign w:val="bottom"/>
            <w:hideMark/>
          </w:tcPr>
          <w:p w14:paraId="628B31B6" w14:textId="77777777" w:rsidR="00E91D3E" w:rsidRDefault="00DA4BD2" w:rsidP="007F6FC1">
            <w:pPr>
              <w:pStyle w:val="TabellSlutsumma"/>
              <w:jc w:val="left"/>
            </w:pPr>
            <w:r>
              <w:t xml:space="preserve"> </w:t>
            </w:r>
          </w:p>
        </w:tc>
        <w:tc>
          <w:tcPr>
            <w:tcW w:w="612" w:type="pct"/>
            <w:tcBorders>
              <w:top w:val="single" w:sz="4" w:space="0" w:color="auto"/>
              <w:bottom w:val="single" w:sz="4" w:space="0" w:color="auto"/>
            </w:tcBorders>
            <w:vAlign w:val="bottom"/>
          </w:tcPr>
          <w:p w14:paraId="10FEEF35" w14:textId="77777777" w:rsidR="00E91D3E" w:rsidRDefault="00871CEB" w:rsidP="007F6FC1">
            <w:pPr>
              <w:pStyle w:val="TabellSlutsumma"/>
              <w:jc w:val="left"/>
            </w:pPr>
          </w:p>
        </w:tc>
        <w:tc>
          <w:tcPr>
            <w:tcW w:w="1078" w:type="pct"/>
            <w:tcBorders>
              <w:top w:val="single" w:sz="4" w:space="0" w:color="auto"/>
              <w:bottom w:val="single" w:sz="4" w:space="0" w:color="auto"/>
            </w:tcBorders>
            <w:vAlign w:val="bottom"/>
            <w:hideMark/>
          </w:tcPr>
          <w:p w14:paraId="1F2B80CC" w14:textId="77777777" w:rsidR="00E91D3E" w:rsidRDefault="00DA4BD2" w:rsidP="007F6FC1">
            <w:pPr>
              <w:pStyle w:val="TabellSlutsumma"/>
              <w:jc w:val="left"/>
              <w:rPr>
                <w:rFonts w:cs="Arial"/>
              </w:rPr>
            </w:pPr>
            <w:r>
              <w:rPr>
                <w:rFonts w:cs="Arial"/>
              </w:rPr>
              <w:t>14</w:t>
            </w:r>
            <w:r>
              <w:rPr>
                <w:rFonts w:ascii="Cambria" w:hAnsi="Cambria" w:cs="Cambria"/>
              </w:rPr>
              <w:t> </w:t>
            </w:r>
            <w:r>
              <w:rPr>
                <w:rFonts w:cs="Arial"/>
              </w:rPr>
              <w:t>659</w:t>
            </w:r>
            <w:r>
              <w:rPr>
                <w:rFonts w:ascii="Cambria" w:hAnsi="Cambria" w:cs="Cambria"/>
              </w:rPr>
              <w:t> </w:t>
            </w:r>
            <w:r>
              <w:rPr>
                <w:rFonts w:cs="Arial"/>
              </w:rPr>
              <w:t xml:space="preserve">839 439 </w:t>
            </w:r>
          </w:p>
        </w:tc>
      </w:tr>
    </w:tbl>
    <w:p w14:paraId="62459071" w14:textId="7E9441F5" w:rsidR="00245971" w:rsidRDefault="00DA4BD2" w:rsidP="00245971">
      <w:pPr>
        <w:pStyle w:val="Rubrik3utannumrering"/>
      </w:pPr>
      <w:r w:rsidRPr="00245971">
        <w:t>Följdleveranser och internationella materielsamarbeten</w:t>
      </w:r>
    </w:p>
    <w:p w14:paraId="435A4A79" w14:textId="77777777" w:rsidR="00245971" w:rsidRDefault="00DA4BD2" w:rsidP="00245971">
      <w:pPr>
        <w:pStyle w:val="Brdtext"/>
        <w:rPr>
          <w:b/>
        </w:rPr>
      </w:pPr>
      <w:r w:rsidRPr="00245971">
        <w:t>Följdleveranser till tidigare levererad krigsmateriel har en särställning i de svenska riktlinjerna för utförsel. Enligt riktlinjerna bör tillstånd beviljas för utförsel av reservdelar till krigsmateriel som tidigare har exporterats eller överförts med tillstånd, om det inte finns ett ovillkorligt hinder. Detsamma bör gälla beträffande speciell ammunition till tidigare levererad krigsmateriel och andra leveranser som har direkt samband med tidigare levererad krigsmateriel. Följdleveranser bör bedömas från fall till fall enligt dessa förutsättningar. De tidigare riktlinjerna gäller följdleveranser till export som godkändes före den 15 april 2018.</w:t>
      </w:r>
    </w:p>
    <w:p w14:paraId="6062C052" w14:textId="13C5D0B6" w:rsidR="00245971" w:rsidRPr="00245971" w:rsidRDefault="00DA4BD2" w:rsidP="00245971">
      <w:pPr>
        <w:pStyle w:val="Brdtextmedindrag"/>
      </w:pPr>
      <w:r w:rsidRPr="00245971">
        <w:t>Såväl riksdagen som regeringen har vid upprepade tillfällen fastslagit att internationella samarbeten rörande utveckling och produktion av krigsmateriel är en förutsättning för svensk försvarsindustri. I propositionen Skärpt exportkontroll av krigsmateriel (prop. 2017/18:23) uttalar regeringen att samarbete med de nordiska länderna, sexnationers</w:t>
      </w:r>
      <w:r w:rsidR="00574261">
        <w:softHyphen/>
      </w:r>
      <w:r w:rsidRPr="00245971">
        <w:t xml:space="preserve">kretsen, länder inom EU samt Australien, Brasilien, Japan, Kanada, Liechtenstein, Nya Zeeland, Sydafrika, Sydkorea och USA är av störst intresse. I propositionen anges vidare att det vid internationella samarbeten ska göras en avvägning inom ramen för helhetsbedömningen av hur behovet av det internationella samarbetet ska förenas med intresset av en effektiv exportkontroll. Det konstateras att det inte är självklart att Sverige alltid kan räkna med att få gehör för alla aspekter som är unika för vårt synsätt när det gäller utförsel till tredjeland. </w:t>
      </w:r>
    </w:p>
    <w:p w14:paraId="18B35662" w14:textId="36D50C75" w:rsidR="00245971" w:rsidRDefault="00DA4BD2" w:rsidP="00245971">
      <w:pPr>
        <w:pStyle w:val="Brdtextmedindrag"/>
      </w:pPr>
      <w:r w:rsidRPr="00245971">
        <w:t>Historiskt har det fästs intresse vid de tillstånd som utfärdats för export till länder utanför den traditionella samarbetskretsen. I tabell 9 redovisas mer detaljerad information om beviljade tillstånd till slutanvändarländer utanför kretsen av länderna ovan. Dels anges huruvida tillstånden har avsett följdleveranser eller affärer utan koppling till tidigare export, dels om dessa tillstånd beviljats inom ramen för internationell samverkan med ett land inom den traditionella samarbetskretsen, eller om exporten skett direkt från Sverige till slutmottagaren. I kolumnen längst till höger anges vilka materielkategorier som beviljats för eventuella nya affärer. Notera att ett utförseltillstånd både kan avse en följdleverans och ett internationellt samarbete.</w:t>
      </w:r>
    </w:p>
    <w:p w14:paraId="4B040AF7" w14:textId="2305DBCB" w:rsidR="00FB0807" w:rsidRDefault="00DA4BD2" w:rsidP="003D6F49">
      <w:pPr>
        <w:pStyle w:val="TabellRubrik"/>
      </w:pPr>
      <w:r>
        <w:t xml:space="preserve">Tabell </w:t>
      </w:r>
      <w:fldSimple w:instr=" SEQ Tabell \* Arabic \s 1  \* MERGEFORMAT ">
        <w:r w:rsidR="00262BF4">
          <w:rPr>
            <w:noProof/>
          </w:rPr>
          <w:t>9</w:t>
        </w:r>
      </w:fldSimple>
      <w:r>
        <w:tab/>
      </w:r>
      <w:r w:rsidRPr="00FB0807">
        <w:t>Detaljerad beskrivning av beviljade utförseltillstånd för försäljning av krigsmateriel till vissa länder 2021</w:t>
      </w:r>
    </w:p>
    <w:p w14:paraId="75258D5A" w14:textId="1D146B98" w:rsidR="00FB0807" w:rsidRDefault="00871CEB" w:rsidP="003D6F49">
      <w:pPr>
        <w:pStyle w:val="TabellUnderrubrik"/>
      </w:pPr>
    </w:p>
    <w:tbl>
      <w:tblPr>
        <w:tblW w:w="5000" w:type="pct"/>
        <w:tblCellMar>
          <w:left w:w="0" w:type="dxa"/>
        </w:tblCellMar>
        <w:tblLook w:val="04A0" w:firstRow="1" w:lastRow="0" w:firstColumn="1" w:lastColumn="0" w:noHBand="0" w:noVBand="1"/>
      </w:tblPr>
      <w:tblGrid>
        <w:gridCol w:w="1009"/>
        <w:gridCol w:w="922"/>
        <w:gridCol w:w="1158"/>
        <w:gridCol w:w="1192"/>
        <w:gridCol w:w="1502"/>
      </w:tblGrid>
      <w:tr w:rsidR="00027352" w14:paraId="5804BF38" w14:textId="77777777">
        <w:trPr>
          <w:trHeight w:val="277"/>
          <w:tblHeader/>
        </w:trPr>
        <w:tc>
          <w:tcPr>
            <w:tcW w:w="872" w:type="pct"/>
            <w:tcBorders>
              <w:top w:val="single" w:sz="8" w:space="0" w:color="auto"/>
              <w:left w:val="nil"/>
              <w:bottom w:val="single" w:sz="8" w:space="0" w:color="auto"/>
              <w:right w:val="nil"/>
            </w:tcBorders>
            <w:vAlign w:val="bottom"/>
            <w:hideMark/>
          </w:tcPr>
          <w:p w14:paraId="7A59DB18" w14:textId="77777777" w:rsidR="000A5320" w:rsidRDefault="00DA4BD2" w:rsidP="008A709F">
            <w:pPr>
              <w:pStyle w:val="TabellHuvud"/>
              <w:jc w:val="left"/>
            </w:pPr>
            <w:r>
              <w:t>Land</w:t>
            </w:r>
          </w:p>
        </w:tc>
        <w:tc>
          <w:tcPr>
            <w:tcW w:w="797" w:type="pct"/>
            <w:tcBorders>
              <w:top w:val="single" w:sz="8" w:space="0" w:color="auto"/>
              <w:left w:val="nil"/>
              <w:bottom w:val="single" w:sz="8" w:space="0" w:color="auto"/>
              <w:right w:val="nil"/>
            </w:tcBorders>
            <w:vAlign w:val="center"/>
            <w:hideMark/>
          </w:tcPr>
          <w:p w14:paraId="64372C44" w14:textId="77777777" w:rsidR="000A5320" w:rsidRDefault="00DA4BD2" w:rsidP="00426F55">
            <w:pPr>
              <w:pStyle w:val="TabellHuvud"/>
              <w:jc w:val="center"/>
            </w:pPr>
            <w:r>
              <w:t>Totalt antal beviljade tillstånd</w:t>
            </w:r>
          </w:p>
        </w:tc>
        <w:tc>
          <w:tcPr>
            <w:tcW w:w="1001" w:type="pct"/>
            <w:tcBorders>
              <w:top w:val="single" w:sz="8" w:space="0" w:color="auto"/>
              <w:left w:val="nil"/>
              <w:bottom w:val="single" w:sz="8" w:space="0" w:color="auto"/>
              <w:right w:val="nil"/>
            </w:tcBorders>
            <w:vAlign w:val="center"/>
            <w:hideMark/>
          </w:tcPr>
          <w:p w14:paraId="33AA12FB" w14:textId="77777777" w:rsidR="000A5320" w:rsidRDefault="00DA4BD2" w:rsidP="00426F55">
            <w:pPr>
              <w:pStyle w:val="TabellHuvud"/>
              <w:jc w:val="center"/>
            </w:pPr>
            <w:r>
              <w:t>Varav följdleveranser</w:t>
            </w:r>
          </w:p>
        </w:tc>
        <w:tc>
          <w:tcPr>
            <w:tcW w:w="1031" w:type="pct"/>
            <w:tcBorders>
              <w:top w:val="single" w:sz="8" w:space="0" w:color="auto"/>
              <w:left w:val="nil"/>
              <w:bottom w:val="single" w:sz="8" w:space="0" w:color="auto"/>
              <w:right w:val="nil"/>
            </w:tcBorders>
            <w:vAlign w:val="center"/>
            <w:hideMark/>
          </w:tcPr>
          <w:p w14:paraId="1EA6FEB4" w14:textId="77777777" w:rsidR="000A5320" w:rsidRDefault="00DA4BD2" w:rsidP="00426F55">
            <w:pPr>
              <w:pStyle w:val="TabellHuvud"/>
              <w:jc w:val="center"/>
            </w:pPr>
            <w:r>
              <w:t>Varav internationella samarbeten</w:t>
            </w:r>
          </w:p>
        </w:tc>
        <w:tc>
          <w:tcPr>
            <w:tcW w:w="1299" w:type="pct"/>
            <w:tcBorders>
              <w:top w:val="single" w:sz="8" w:space="0" w:color="auto"/>
              <w:left w:val="nil"/>
              <w:bottom w:val="single" w:sz="8" w:space="0" w:color="auto"/>
              <w:right w:val="nil"/>
            </w:tcBorders>
            <w:vAlign w:val="center"/>
            <w:hideMark/>
          </w:tcPr>
          <w:p w14:paraId="0785F8DD" w14:textId="77777777" w:rsidR="000A5320" w:rsidRDefault="00DA4BD2" w:rsidP="00426F55">
            <w:pPr>
              <w:pStyle w:val="TabellHuvud"/>
              <w:jc w:val="center"/>
            </w:pPr>
            <w:r>
              <w:t>Materielkategorier – nya affärer</w:t>
            </w:r>
          </w:p>
        </w:tc>
      </w:tr>
      <w:tr w:rsidR="00027352" w14:paraId="4928B902" w14:textId="77777777" w:rsidTr="009E383C">
        <w:trPr>
          <w:trHeight w:val="269"/>
        </w:trPr>
        <w:tc>
          <w:tcPr>
            <w:tcW w:w="872" w:type="pct"/>
            <w:tcBorders>
              <w:top w:val="single" w:sz="8" w:space="0" w:color="auto"/>
              <w:left w:val="nil"/>
              <w:right w:val="nil"/>
            </w:tcBorders>
            <w:vAlign w:val="center"/>
            <w:hideMark/>
          </w:tcPr>
          <w:p w14:paraId="21F13A6F" w14:textId="77777777" w:rsidR="000A5320" w:rsidRDefault="00DA4BD2" w:rsidP="00E4641C">
            <w:pPr>
              <w:pStyle w:val="TabellRader"/>
              <w:jc w:val="left"/>
            </w:pPr>
            <w:r w:rsidRPr="005B282E">
              <w:t>Argentina</w:t>
            </w:r>
          </w:p>
        </w:tc>
        <w:tc>
          <w:tcPr>
            <w:tcW w:w="797" w:type="pct"/>
            <w:tcBorders>
              <w:top w:val="single" w:sz="8" w:space="0" w:color="auto"/>
              <w:left w:val="nil"/>
              <w:right w:val="nil"/>
            </w:tcBorders>
            <w:vAlign w:val="center"/>
          </w:tcPr>
          <w:p w14:paraId="3E5B7A28" w14:textId="77777777" w:rsidR="000A5320" w:rsidRDefault="00DA4BD2" w:rsidP="00426F55">
            <w:pPr>
              <w:pStyle w:val="TabellRader"/>
              <w:jc w:val="center"/>
            </w:pPr>
            <w:r w:rsidRPr="005B282E">
              <w:t>1</w:t>
            </w:r>
          </w:p>
        </w:tc>
        <w:tc>
          <w:tcPr>
            <w:tcW w:w="1001" w:type="pct"/>
            <w:tcBorders>
              <w:top w:val="single" w:sz="8" w:space="0" w:color="auto"/>
              <w:left w:val="nil"/>
              <w:right w:val="nil"/>
            </w:tcBorders>
            <w:vAlign w:val="center"/>
          </w:tcPr>
          <w:p w14:paraId="566A3575" w14:textId="77777777" w:rsidR="000A5320" w:rsidRDefault="00DA4BD2" w:rsidP="00426F55">
            <w:pPr>
              <w:pStyle w:val="TabellRader"/>
              <w:jc w:val="center"/>
            </w:pPr>
            <w:r>
              <w:t>1</w:t>
            </w:r>
          </w:p>
        </w:tc>
        <w:tc>
          <w:tcPr>
            <w:tcW w:w="1031" w:type="pct"/>
            <w:tcBorders>
              <w:top w:val="single" w:sz="8" w:space="0" w:color="auto"/>
              <w:left w:val="nil"/>
              <w:right w:val="nil"/>
            </w:tcBorders>
            <w:vAlign w:val="center"/>
          </w:tcPr>
          <w:p w14:paraId="4391BD0B" w14:textId="77777777" w:rsidR="000A5320" w:rsidRDefault="00DA4BD2" w:rsidP="00426F55">
            <w:pPr>
              <w:pStyle w:val="TabellRader"/>
              <w:jc w:val="center"/>
            </w:pPr>
            <w:r>
              <w:t>0</w:t>
            </w:r>
          </w:p>
        </w:tc>
        <w:tc>
          <w:tcPr>
            <w:tcW w:w="1299" w:type="pct"/>
            <w:tcBorders>
              <w:top w:val="single" w:sz="8" w:space="0" w:color="auto"/>
              <w:left w:val="nil"/>
              <w:right w:val="nil"/>
            </w:tcBorders>
            <w:vAlign w:val="center"/>
          </w:tcPr>
          <w:p w14:paraId="490E2C48" w14:textId="77777777" w:rsidR="000A5320" w:rsidRDefault="00DA4BD2" w:rsidP="00426F55">
            <w:pPr>
              <w:pStyle w:val="TabellRader"/>
              <w:jc w:val="center"/>
            </w:pPr>
            <w:r>
              <w:t>-</w:t>
            </w:r>
          </w:p>
        </w:tc>
      </w:tr>
      <w:tr w:rsidR="00027352" w14:paraId="3A4E709F" w14:textId="77777777" w:rsidTr="009E383C">
        <w:trPr>
          <w:trHeight w:val="269"/>
        </w:trPr>
        <w:tc>
          <w:tcPr>
            <w:tcW w:w="872" w:type="pct"/>
            <w:tcBorders>
              <w:left w:val="nil"/>
              <w:right w:val="nil"/>
            </w:tcBorders>
            <w:vAlign w:val="center"/>
          </w:tcPr>
          <w:p w14:paraId="1C69A1DF" w14:textId="77777777" w:rsidR="000A5320" w:rsidRDefault="00DA4BD2" w:rsidP="00E4641C">
            <w:pPr>
              <w:pStyle w:val="TabellRader"/>
              <w:jc w:val="left"/>
            </w:pPr>
            <w:r w:rsidRPr="005B282E">
              <w:t>Brunei</w:t>
            </w:r>
          </w:p>
        </w:tc>
        <w:tc>
          <w:tcPr>
            <w:tcW w:w="797" w:type="pct"/>
            <w:tcBorders>
              <w:left w:val="nil"/>
              <w:right w:val="nil"/>
            </w:tcBorders>
            <w:vAlign w:val="center"/>
          </w:tcPr>
          <w:p w14:paraId="1B73A11C" w14:textId="77777777" w:rsidR="000A5320" w:rsidRDefault="00DA4BD2" w:rsidP="00426F55">
            <w:pPr>
              <w:pStyle w:val="TabellRader"/>
              <w:jc w:val="center"/>
            </w:pPr>
            <w:r w:rsidRPr="005B282E">
              <w:t>2</w:t>
            </w:r>
          </w:p>
        </w:tc>
        <w:tc>
          <w:tcPr>
            <w:tcW w:w="1001" w:type="pct"/>
            <w:tcBorders>
              <w:left w:val="nil"/>
              <w:right w:val="nil"/>
            </w:tcBorders>
            <w:vAlign w:val="center"/>
          </w:tcPr>
          <w:p w14:paraId="3DF87262" w14:textId="77777777" w:rsidR="000A5320" w:rsidRDefault="00DA4BD2" w:rsidP="00426F55">
            <w:pPr>
              <w:pStyle w:val="TabellRader"/>
              <w:jc w:val="center"/>
            </w:pPr>
            <w:r>
              <w:t>2</w:t>
            </w:r>
          </w:p>
        </w:tc>
        <w:tc>
          <w:tcPr>
            <w:tcW w:w="1031" w:type="pct"/>
            <w:tcBorders>
              <w:left w:val="nil"/>
              <w:right w:val="nil"/>
            </w:tcBorders>
            <w:vAlign w:val="center"/>
          </w:tcPr>
          <w:p w14:paraId="7F48F0D1" w14:textId="77777777" w:rsidR="000A5320" w:rsidRDefault="00DA4BD2" w:rsidP="00426F55">
            <w:pPr>
              <w:pStyle w:val="TabellRader"/>
              <w:jc w:val="center"/>
            </w:pPr>
            <w:r>
              <w:t>0</w:t>
            </w:r>
          </w:p>
        </w:tc>
        <w:tc>
          <w:tcPr>
            <w:tcW w:w="1299" w:type="pct"/>
            <w:tcBorders>
              <w:left w:val="nil"/>
              <w:right w:val="nil"/>
            </w:tcBorders>
            <w:vAlign w:val="center"/>
          </w:tcPr>
          <w:p w14:paraId="2C4B6C40" w14:textId="77777777" w:rsidR="000A5320" w:rsidRDefault="00DA4BD2" w:rsidP="00426F55">
            <w:pPr>
              <w:pStyle w:val="TabellRader"/>
              <w:jc w:val="center"/>
            </w:pPr>
            <w:r>
              <w:t>-</w:t>
            </w:r>
          </w:p>
        </w:tc>
      </w:tr>
      <w:tr w:rsidR="00027352" w14:paraId="6E435701" w14:textId="77777777" w:rsidTr="009E383C">
        <w:trPr>
          <w:trHeight w:val="269"/>
        </w:trPr>
        <w:tc>
          <w:tcPr>
            <w:tcW w:w="872" w:type="pct"/>
            <w:tcBorders>
              <w:left w:val="nil"/>
              <w:right w:val="nil"/>
            </w:tcBorders>
            <w:vAlign w:val="center"/>
          </w:tcPr>
          <w:p w14:paraId="4F812D95" w14:textId="77777777" w:rsidR="000A5320" w:rsidRPr="005B282E" w:rsidRDefault="00DA4BD2" w:rsidP="00E4641C">
            <w:pPr>
              <w:pStyle w:val="TabellRader"/>
              <w:jc w:val="left"/>
            </w:pPr>
            <w:r w:rsidRPr="005B282E">
              <w:t>Chile</w:t>
            </w:r>
          </w:p>
        </w:tc>
        <w:tc>
          <w:tcPr>
            <w:tcW w:w="797" w:type="pct"/>
            <w:tcBorders>
              <w:left w:val="nil"/>
              <w:right w:val="nil"/>
            </w:tcBorders>
            <w:vAlign w:val="center"/>
          </w:tcPr>
          <w:p w14:paraId="29BE7CEE" w14:textId="77777777" w:rsidR="000A5320" w:rsidRPr="005B282E" w:rsidRDefault="00DA4BD2" w:rsidP="00426F55">
            <w:pPr>
              <w:pStyle w:val="TabellRader"/>
              <w:jc w:val="center"/>
            </w:pPr>
            <w:r w:rsidRPr="005B282E">
              <w:t>2</w:t>
            </w:r>
          </w:p>
        </w:tc>
        <w:tc>
          <w:tcPr>
            <w:tcW w:w="1001" w:type="pct"/>
            <w:tcBorders>
              <w:left w:val="nil"/>
              <w:right w:val="nil"/>
            </w:tcBorders>
            <w:vAlign w:val="center"/>
          </w:tcPr>
          <w:p w14:paraId="0BCB7B19" w14:textId="77777777" w:rsidR="000A5320" w:rsidRDefault="00DA4BD2" w:rsidP="00426F55">
            <w:pPr>
              <w:pStyle w:val="TabellRader"/>
              <w:jc w:val="center"/>
            </w:pPr>
            <w:r>
              <w:t>1</w:t>
            </w:r>
          </w:p>
        </w:tc>
        <w:tc>
          <w:tcPr>
            <w:tcW w:w="1031" w:type="pct"/>
            <w:tcBorders>
              <w:left w:val="nil"/>
              <w:right w:val="nil"/>
            </w:tcBorders>
            <w:vAlign w:val="center"/>
          </w:tcPr>
          <w:p w14:paraId="183E303F" w14:textId="77777777" w:rsidR="000A5320" w:rsidRDefault="00DA4BD2" w:rsidP="00426F55">
            <w:pPr>
              <w:pStyle w:val="TabellRader"/>
              <w:jc w:val="center"/>
            </w:pPr>
            <w:r>
              <w:t>0</w:t>
            </w:r>
          </w:p>
        </w:tc>
        <w:tc>
          <w:tcPr>
            <w:tcW w:w="1299" w:type="pct"/>
            <w:tcBorders>
              <w:left w:val="nil"/>
              <w:right w:val="nil"/>
            </w:tcBorders>
            <w:vAlign w:val="center"/>
          </w:tcPr>
          <w:p w14:paraId="24CDA346" w14:textId="77777777" w:rsidR="000A5320" w:rsidRDefault="00DA4BD2" w:rsidP="00426F55">
            <w:pPr>
              <w:pStyle w:val="TabellRader"/>
              <w:jc w:val="center"/>
            </w:pPr>
            <w:r>
              <w:t>ML13/ÖK</w:t>
            </w:r>
          </w:p>
        </w:tc>
      </w:tr>
      <w:tr w:rsidR="00027352" w14:paraId="286DBA00" w14:textId="77777777" w:rsidTr="009E383C">
        <w:trPr>
          <w:trHeight w:val="269"/>
        </w:trPr>
        <w:tc>
          <w:tcPr>
            <w:tcW w:w="872" w:type="pct"/>
            <w:tcBorders>
              <w:left w:val="nil"/>
              <w:right w:val="nil"/>
            </w:tcBorders>
            <w:vAlign w:val="center"/>
            <w:hideMark/>
          </w:tcPr>
          <w:p w14:paraId="3CE60323" w14:textId="77777777" w:rsidR="000A5320" w:rsidRPr="005B282E" w:rsidRDefault="00DA4BD2" w:rsidP="00E4641C">
            <w:pPr>
              <w:pStyle w:val="TabellRader"/>
              <w:jc w:val="left"/>
            </w:pPr>
            <w:r w:rsidRPr="005B282E">
              <w:t>FAE</w:t>
            </w:r>
          </w:p>
        </w:tc>
        <w:tc>
          <w:tcPr>
            <w:tcW w:w="797" w:type="pct"/>
            <w:tcBorders>
              <w:left w:val="nil"/>
              <w:right w:val="nil"/>
            </w:tcBorders>
            <w:vAlign w:val="center"/>
          </w:tcPr>
          <w:p w14:paraId="5F1321C4" w14:textId="77777777" w:rsidR="000A5320" w:rsidRPr="005B282E" w:rsidRDefault="00DA4BD2" w:rsidP="00426F55">
            <w:pPr>
              <w:pStyle w:val="TabellRader"/>
              <w:jc w:val="center"/>
            </w:pPr>
            <w:r w:rsidRPr="005B282E">
              <w:t>2</w:t>
            </w:r>
          </w:p>
        </w:tc>
        <w:tc>
          <w:tcPr>
            <w:tcW w:w="1001" w:type="pct"/>
            <w:tcBorders>
              <w:left w:val="nil"/>
              <w:right w:val="nil"/>
            </w:tcBorders>
            <w:vAlign w:val="center"/>
          </w:tcPr>
          <w:p w14:paraId="7C03440D" w14:textId="77777777" w:rsidR="000A5320" w:rsidRDefault="00DA4BD2" w:rsidP="00426F55">
            <w:pPr>
              <w:pStyle w:val="TabellRader"/>
              <w:jc w:val="center"/>
            </w:pPr>
            <w:r>
              <w:t>2</w:t>
            </w:r>
          </w:p>
        </w:tc>
        <w:tc>
          <w:tcPr>
            <w:tcW w:w="1031" w:type="pct"/>
            <w:tcBorders>
              <w:left w:val="nil"/>
              <w:right w:val="nil"/>
            </w:tcBorders>
            <w:vAlign w:val="center"/>
          </w:tcPr>
          <w:p w14:paraId="24569D7C" w14:textId="77777777" w:rsidR="000A5320" w:rsidRDefault="00DA4BD2" w:rsidP="00426F55">
            <w:pPr>
              <w:pStyle w:val="TabellRader"/>
              <w:jc w:val="center"/>
            </w:pPr>
            <w:r>
              <w:t>0</w:t>
            </w:r>
          </w:p>
        </w:tc>
        <w:tc>
          <w:tcPr>
            <w:tcW w:w="1299" w:type="pct"/>
            <w:tcBorders>
              <w:left w:val="nil"/>
              <w:right w:val="nil"/>
            </w:tcBorders>
            <w:vAlign w:val="center"/>
          </w:tcPr>
          <w:p w14:paraId="29E47424" w14:textId="77777777" w:rsidR="000A5320" w:rsidRDefault="00DA4BD2" w:rsidP="00426F55">
            <w:pPr>
              <w:pStyle w:val="TabellRader"/>
              <w:jc w:val="center"/>
            </w:pPr>
            <w:r>
              <w:t>-</w:t>
            </w:r>
          </w:p>
        </w:tc>
      </w:tr>
      <w:tr w:rsidR="00027352" w14:paraId="14855690" w14:textId="77777777" w:rsidTr="009E383C">
        <w:trPr>
          <w:trHeight w:val="269"/>
        </w:trPr>
        <w:tc>
          <w:tcPr>
            <w:tcW w:w="872" w:type="pct"/>
            <w:tcBorders>
              <w:left w:val="nil"/>
              <w:right w:val="nil"/>
            </w:tcBorders>
            <w:hideMark/>
          </w:tcPr>
          <w:p w14:paraId="3E559692" w14:textId="77777777" w:rsidR="000A5320" w:rsidRPr="005B282E" w:rsidRDefault="00DA4BD2" w:rsidP="00E4641C">
            <w:pPr>
              <w:pStyle w:val="TabellRader"/>
              <w:jc w:val="left"/>
            </w:pPr>
            <w:r w:rsidRPr="005B282E">
              <w:t>Indien</w:t>
            </w:r>
          </w:p>
        </w:tc>
        <w:tc>
          <w:tcPr>
            <w:tcW w:w="797" w:type="pct"/>
            <w:tcBorders>
              <w:left w:val="nil"/>
              <w:right w:val="nil"/>
            </w:tcBorders>
          </w:tcPr>
          <w:p w14:paraId="747E40E4" w14:textId="77777777" w:rsidR="000A5320" w:rsidRPr="005B282E" w:rsidRDefault="00DA4BD2" w:rsidP="00426F55">
            <w:pPr>
              <w:pStyle w:val="TabellRader"/>
              <w:jc w:val="center"/>
            </w:pPr>
            <w:r w:rsidRPr="005B282E">
              <w:t>21</w:t>
            </w:r>
          </w:p>
        </w:tc>
        <w:tc>
          <w:tcPr>
            <w:tcW w:w="1001" w:type="pct"/>
            <w:tcBorders>
              <w:left w:val="nil"/>
              <w:right w:val="nil"/>
            </w:tcBorders>
          </w:tcPr>
          <w:p w14:paraId="2A8C7393" w14:textId="77777777" w:rsidR="000A5320" w:rsidRDefault="00DA4BD2" w:rsidP="00426F55">
            <w:pPr>
              <w:pStyle w:val="TabellRader"/>
              <w:jc w:val="center"/>
            </w:pPr>
            <w:r>
              <w:t>17</w:t>
            </w:r>
          </w:p>
        </w:tc>
        <w:tc>
          <w:tcPr>
            <w:tcW w:w="1031" w:type="pct"/>
            <w:tcBorders>
              <w:left w:val="nil"/>
              <w:right w:val="nil"/>
            </w:tcBorders>
          </w:tcPr>
          <w:p w14:paraId="693A94E8" w14:textId="77777777" w:rsidR="000A5320" w:rsidRDefault="00DA4BD2" w:rsidP="00426F55">
            <w:pPr>
              <w:pStyle w:val="TabellRader"/>
              <w:jc w:val="center"/>
            </w:pPr>
            <w:r>
              <w:t>1</w:t>
            </w:r>
          </w:p>
        </w:tc>
        <w:tc>
          <w:tcPr>
            <w:tcW w:w="1299" w:type="pct"/>
            <w:tcBorders>
              <w:left w:val="nil"/>
              <w:right w:val="nil"/>
            </w:tcBorders>
          </w:tcPr>
          <w:p w14:paraId="076F8591" w14:textId="77777777" w:rsidR="000A5320" w:rsidRDefault="00DA4BD2" w:rsidP="00426F55">
            <w:pPr>
              <w:pStyle w:val="TabellRader"/>
              <w:jc w:val="center"/>
            </w:pPr>
            <w:r>
              <w:t>ML3/KS, ML18/ÖK, ML22/ÖK</w:t>
            </w:r>
          </w:p>
        </w:tc>
      </w:tr>
      <w:tr w:rsidR="00027352" w14:paraId="5A568D81" w14:textId="77777777" w:rsidTr="009E383C">
        <w:trPr>
          <w:trHeight w:val="269"/>
        </w:trPr>
        <w:tc>
          <w:tcPr>
            <w:tcW w:w="872" w:type="pct"/>
            <w:tcBorders>
              <w:left w:val="nil"/>
              <w:right w:val="nil"/>
            </w:tcBorders>
            <w:vAlign w:val="center"/>
            <w:hideMark/>
          </w:tcPr>
          <w:p w14:paraId="77F4207F" w14:textId="77777777" w:rsidR="000A5320" w:rsidRPr="005B282E" w:rsidRDefault="00DA4BD2" w:rsidP="00E4641C">
            <w:pPr>
              <w:pStyle w:val="TabellRader"/>
              <w:jc w:val="left"/>
            </w:pPr>
            <w:r w:rsidRPr="005B282E">
              <w:t>Indonesien</w:t>
            </w:r>
          </w:p>
        </w:tc>
        <w:tc>
          <w:tcPr>
            <w:tcW w:w="797" w:type="pct"/>
            <w:tcBorders>
              <w:left w:val="nil"/>
              <w:right w:val="nil"/>
            </w:tcBorders>
            <w:vAlign w:val="center"/>
          </w:tcPr>
          <w:p w14:paraId="6B8F8E1D" w14:textId="77777777" w:rsidR="000A5320" w:rsidRPr="005B282E" w:rsidRDefault="00DA4BD2" w:rsidP="00426F55">
            <w:pPr>
              <w:pStyle w:val="TabellRader"/>
              <w:jc w:val="center"/>
            </w:pPr>
            <w:r w:rsidRPr="005B282E">
              <w:t>3</w:t>
            </w:r>
          </w:p>
        </w:tc>
        <w:tc>
          <w:tcPr>
            <w:tcW w:w="1001" w:type="pct"/>
            <w:tcBorders>
              <w:left w:val="nil"/>
              <w:right w:val="nil"/>
            </w:tcBorders>
            <w:vAlign w:val="center"/>
          </w:tcPr>
          <w:p w14:paraId="7D4BD09D" w14:textId="77777777" w:rsidR="000A5320" w:rsidRDefault="00DA4BD2" w:rsidP="00426F55">
            <w:pPr>
              <w:pStyle w:val="TabellRader"/>
              <w:jc w:val="center"/>
            </w:pPr>
            <w:r>
              <w:t>3</w:t>
            </w:r>
          </w:p>
        </w:tc>
        <w:tc>
          <w:tcPr>
            <w:tcW w:w="1031" w:type="pct"/>
            <w:tcBorders>
              <w:left w:val="nil"/>
              <w:right w:val="nil"/>
            </w:tcBorders>
            <w:vAlign w:val="center"/>
          </w:tcPr>
          <w:p w14:paraId="608F0E65" w14:textId="77777777" w:rsidR="000A5320" w:rsidRDefault="00DA4BD2" w:rsidP="00426F55">
            <w:pPr>
              <w:pStyle w:val="TabellRader"/>
              <w:jc w:val="center"/>
            </w:pPr>
            <w:r>
              <w:t>3</w:t>
            </w:r>
          </w:p>
        </w:tc>
        <w:tc>
          <w:tcPr>
            <w:tcW w:w="1299" w:type="pct"/>
            <w:tcBorders>
              <w:left w:val="nil"/>
              <w:right w:val="nil"/>
            </w:tcBorders>
            <w:vAlign w:val="center"/>
          </w:tcPr>
          <w:p w14:paraId="6B28202A" w14:textId="77777777" w:rsidR="000A5320" w:rsidRDefault="00DA4BD2" w:rsidP="00426F55">
            <w:pPr>
              <w:pStyle w:val="TabellRader"/>
              <w:jc w:val="center"/>
            </w:pPr>
            <w:r>
              <w:t>-</w:t>
            </w:r>
          </w:p>
        </w:tc>
      </w:tr>
      <w:tr w:rsidR="00027352" w14:paraId="457F7ABC" w14:textId="77777777" w:rsidTr="009E383C">
        <w:trPr>
          <w:trHeight w:val="269"/>
        </w:trPr>
        <w:tc>
          <w:tcPr>
            <w:tcW w:w="872" w:type="pct"/>
            <w:tcBorders>
              <w:left w:val="nil"/>
              <w:right w:val="nil"/>
            </w:tcBorders>
            <w:vAlign w:val="center"/>
          </w:tcPr>
          <w:p w14:paraId="6F80C9C1" w14:textId="77777777" w:rsidR="000A5320" w:rsidRDefault="00DA4BD2" w:rsidP="00E4641C">
            <w:pPr>
              <w:pStyle w:val="TabellRader"/>
              <w:jc w:val="left"/>
            </w:pPr>
            <w:r>
              <w:t>Kenya</w:t>
            </w:r>
          </w:p>
        </w:tc>
        <w:tc>
          <w:tcPr>
            <w:tcW w:w="797" w:type="pct"/>
            <w:tcBorders>
              <w:left w:val="nil"/>
              <w:right w:val="nil"/>
            </w:tcBorders>
            <w:vAlign w:val="center"/>
          </w:tcPr>
          <w:p w14:paraId="3AC8DD3C" w14:textId="77777777" w:rsidR="000A5320" w:rsidRDefault="00DA4BD2" w:rsidP="00426F55">
            <w:pPr>
              <w:pStyle w:val="TabellRader"/>
              <w:jc w:val="center"/>
            </w:pPr>
            <w:r w:rsidRPr="005B282E">
              <w:t>1</w:t>
            </w:r>
          </w:p>
        </w:tc>
        <w:tc>
          <w:tcPr>
            <w:tcW w:w="1001" w:type="pct"/>
            <w:tcBorders>
              <w:left w:val="nil"/>
              <w:right w:val="nil"/>
            </w:tcBorders>
            <w:vAlign w:val="center"/>
          </w:tcPr>
          <w:p w14:paraId="46DC24D5" w14:textId="77777777" w:rsidR="000A5320" w:rsidRDefault="00DA4BD2" w:rsidP="00426F55">
            <w:pPr>
              <w:pStyle w:val="TabellRader"/>
              <w:jc w:val="center"/>
            </w:pPr>
            <w:r>
              <w:t>0</w:t>
            </w:r>
          </w:p>
        </w:tc>
        <w:tc>
          <w:tcPr>
            <w:tcW w:w="1031" w:type="pct"/>
            <w:tcBorders>
              <w:left w:val="nil"/>
              <w:right w:val="nil"/>
            </w:tcBorders>
            <w:vAlign w:val="center"/>
          </w:tcPr>
          <w:p w14:paraId="067DD7A6" w14:textId="77777777" w:rsidR="000A5320" w:rsidRDefault="00DA4BD2" w:rsidP="00426F55">
            <w:pPr>
              <w:pStyle w:val="TabellRader"/>
              <w:jc w:val="center"/>
            </w:pPr>
            <w:r>
              <w:t>0</w:t>
            </w:r>
          </w:p>
        </w:tc>
        <w:tc>
          <w:tcPr>
            <w:tcW w:w="1299" w:type="pct"/>
            <w:tcBorders>
              <w:left w:val="nil"/>
              <w:right w:val="nil"/>
            </w:tcBorders>
            <w:vAlign w:val="center"/>
          </w:tcPr>
          <w:p w14:paraId="24C6ADBC" w14:textId="77777777" w:rsidR="000A5320" w:rsidRDefault="00DA4BD2" w:rsidP="00426F55">
            <w:pPr>
              <w:pStyle w:val="TabellRader"/>
              <w:jc w:val="center"/>
            </w:pPr>
            <w:r>
              <w:t>ML14/ÖK</w:t>
            </w:r>
          </w:p>
        </w:tc>
      </w:tr>
      <w:tr w:rsidR="00027352" w14:paraId="46945537" w14:textId="77777777" w:rsidTr="009E383C">
        <w:trPr>
          <w:trHeight w:val="269"/>
        </w:trPr>
        <w:tc>
          <w:tcPr>
            <w:tcW w:w="872" w:type="pct"/>
            <w:tcBorders>
              <w:left w:val="nil"/>
              <w:right w:val="nil"/>
            </w:tcBorders>
            <w:vAlign w:val="center"/>
            <w:hideMark/>
          </w:tcPr>
          <w:p w14:paraId="2C3BA570" w14:textId="77777777" w:rsidR="000A5320" w:rsidRPr="005B282E" w:rsidRDefault="00DA4BD2" w:rsidP="00E4641C">
            <w:pPr>
              <w:pStyle w:val="TabellRader"/>
              <w:jc w:val="left"/>
            </w:pPr>
            <w:r w:rsidRPr="005B282E">
              <w:t>Kuwait</w:t>
            </w:r>
          </w:p>
        </w:tc>
        <w:tc>
          <w:tcPr>
            <w:tcW w:w="797" w:type="pct"/>
            <w:tcBorders>
              <w:left w:val="nil"/>
              <w:right w:val="nil"/>
            </w:tcBorders>
            <w:vAlign w:val="center"/>
          </w:tcPr>
          <w:p w14:paraId="074682BF" w14:textId="77777777" w:rsidR="000A5320" w:rsidRPr="005B282E" w:rsidRDefault="00DA4BD2" w:rsidP="00426F55">
            <w:pPr>
              <w:pStyle w:val="TabellRader"/>
              <w:jc w:val="center"/>
            </w:pPr>
            <w:r w:rsidRPr="005B282E">
              <w:t>2</w:t>
            </w:r>
          </w:p>
        </w:tc>
        <w:tc>
          <w:tcPr>
            <w:tcW w:w="1001" w:type="pct"/>
            <w:tcBorders>
              <w:left w:val="nil"/>
              <w:right w:val="nil"/>
            </w:tcBorders>
            <w:vAlign w:val="center"/>
          </w:tcPr>
          <w:p w14:paraId="371290AF" w14:textId="77777777" w:rsidR="000A5320" w:rsidRDefault="00DA4BD2" w:rsidP="00426F55">
            <w:pPr>
              <w:pStyle w:val="TabellRader"/>
              <w:jc w:val="center"/>
            </w:pPr>
            <w:r>
              <w:t>2</w:t>
            </w:r>
          </w:p>
        </w:tc>
        <w:tc>
          <w:tcPr>
            <w:tcW w:w="1031" w:type="pct"/>
            <w:tcBorders>
              <w:left w:val="nil"/>
              <w:right w:val="nil"/>
            </w:tcBorders>
            <w:vAlign w:val="center"/>
          </w:tcPr>
          <w:p w14:paraId="5E45655C" w14:textId="77777777" w:rsidR="000A5320" w:rsidRDefault="00DA4BD2" w:rsidP="00426F55">
            <w:pPr>
              <w:pStyle w:val="TabellRader"/>
              <w:jc w:val="center"/>
            </w:pPr>
            <w:r>
              <w:t>1</w:t>
            </w:r>
          </w:p>
        </w:tc>
        <w:tc>
          <w:tcPr>
            <w:tcW w:w="1299" w:type="pct"/>
            <w:tcBorders>
              <w:left w:val="nil"/>
              <w:right w:val="nil"/>
            </w:tcBorders>
            <w:vAlign w:val="center"/>
          </w:tcPr>
          <w:p w14:paraId="274E67D2" w14:textId="77777777" w:rsidR="000A5320" w:rsidRDefault="00DA4BD2" w:rsidP="00426F55">
            <w:pPr>
              <w:pStyle w:val="TabellRader"/>
              <w:jc w:val="center"/>
            </w:pPr>
            <w:r>
              <w:t>-</w:t>
            </w:r>
          </w:p>
        </w:tc>
      </w:tr>
      <w:tr w:rsidR="00027352" w14:paraId="4395ED6E" w14:textId="77777777" w:rsidTr="009E383C">
        <w:trPr>
          <w:trHeight w:val="269"/>
        </w:trPr>
        <w:tc>
          <w:tcPr>
            <w:tcW w:w="872" w:type="pct"/>
            <w:tcBorders>
              <w:left w:val="nil"/>
              <w:right w:val="nil"/>
            </w:tcBorders>
            <w:hideMark/>
          </w:tcPr>
          <w:p w14:paraId="215121F2" w14:textId="77777777" w:rsidR="000A5320" w:rsidRPr="005B282E" w:rsidRDefault="00DA4BD2" w:rsidP="00E4641C">
            <w:pPr>
              <w:pStyle w:val="TabellRader"/>
              <w:jc w:val="left"/>
            </w:pPr>
            <w:r w:rsidRPr="005B282E">
              <w:t>Malaysia</w:t>
            </w:r>
          </w:p>
        </w:tc>
        <w:tc>
          <w:tcPr>
            <w:tcW w:w="797" w:type="pct"/>
            <w:tcBorders>
              <w:left w:val="nil"/>
              <w:right w:val="nil"/>
            </w:tcBorders>
          </w:tcPr>
          <w:p w14:paraId="408FFDD5" w14:textId="77777777" w:rsidR="000A5320" w:rsidRPr="005B282E" w:rsidRDefault="00DA4BD2" w:rsidP="00426F55">
            <w:pPr>
              <w:pStyle w:val="TabellRader"/>
              <w:jc w:val="center"/>
            </w:pPr>
            <w:r w:rsidRPr="005B282E">
              <w:t>8</w:t>
            </w:r>
          </w:p>
        </w:tc>
        <w:tc>
          <w:tcPr>
            <w:tcW w:w="1001" w:type="pct"/>
            <w:tcBorders>
              <w:left w:val="nil"/>
              <w:right w:val="nil"/>
            </w:tcBorders>
          </w:tcPr>
          <w:p w14:paraId="6F09A1B4" w14:textId="77777777" w:rsidR="000A5320" w:rsidRDefault="00DA4BD2" w:rsidP="00426F55">
            <w:pPr>
              <w:pStyle w:val="TabellRader"/>
              <w:jc w:val="center"/>
            </w:pPr>
            <w:r>
              <w:t>4</w:t>
            </w:r>
          </w:p>
        </w:tc>
        <w:tc>
          <w:tcPr>
            <w:tcW w:w="1031" w:type="pct"/>
            <w:tcBorders>
              <w:left w:val="nil"/>
              <w:right w:val="nil"/>
            </w:tcBorders>
          </w:tcPr>
          <w:p w14:paraId="5F8D619D" w14:textId="77777777" w:rsidR="000A5320" w:rsidRDefault="00DA4BD2" w:rsidP="00426F55">
            <w:pPr>
              <w:pStyle w:val="TabellRader"/>
              <w:jc w:val="center"/>
            </w:pPr>
            <w:r>
              <w:t>0</w:t>
            </w:r>
          </w:p>
        </w:tc>
        <w:tc>
          <w:tcPr>
            <w:tcW w:w="1299" w:type="pct"/>
            <w:tcBorders>
              <w:left w:val="nil"/>
              <w:right w:val="nil"/>
            </w:tcBorders>
          </w:tcPr>
          <w:p w14:paraId="4DE69B2D" w14:textId="77777777" w:rsidR="000A5320" w:rsidRDefault="00DA4BD2" w:rsidP="00426F55">
            <w:pPr>
              <w:pStyle w:val="TabellRader"/>
              <w:jc w:val="center"/>
            </w:pPr>
            <w:r>
              <w:t>ML6/ÖK, ML11/ÖK, ML13/ÖK, ML14/ÖK</w:t>
            </w:r>
          </w:p>
        </w:tc>
      </w:tr>
      <w:tr w:rsidR="00027352" w14:paraId="69C2759E" w14:textId="77777777" w:rsidTr="009E383C">
        <w:trPr>
          <w:trHeight w:val="269"/>
        </w:trPr>
        <w:tc>
          <w:tcPr>
            <w:tcW w:w="872" w:type="pct"/>
            <w:tcBorders>
              <w:left w:val="nil"/>
              <w:right w:val="nil"/>
            </w:tcBorders>
            <w:vAlign w:val="center"/>
            <w:hideMark/>
          </w:tcPr>
          <w:p w14:paraId="6AADFDAF" w14:textId="77777777" w:rsidR="000A5320" w:rsidRPr="005B282E" w:rsidRDefault="00DA4BD2" w:rsidP="00E4641C">
            <w:pPr>
              <w:pStyle w:val="TabellRader"/>
              <w:jc w:val="left"/>
            </w:pPr>
            <w:r w:rsidRPr="005B282E">
              <w:t>Mexiko</w:t>
            </w:r>
          </w:p>
        </w:tc>
        <w:tc>
          <w:tcPr>
            <w:tcW w:w="797" w:type="pct"/>
            <w:tcBorders>
              <w:left w:val="nil"/>
              <w:right w:val="nil"/>
            </w:tcBorders>
            <w:vAlign w:val="center"/>
          </w:tcPr>
          <w:p w14:paraId="2FEA09AD" w14:textId="77777777" w:rsidR="000A5320" w:rsidRPr="005B282E" w:rsidRDefault="00DA4BD2" w:rsidP="00426F55">
            <w:pPr>
              <w:pStyle w:val="TabellRader"/>
              <w:jc w:val="center"/>
            </w:pPr>
            <w:r w:rsidRPr="005B282E">
              <w:t>3</w:t>
            </w:r>
          </w:p>
        </w:tc>
        <w:tc>
          <w:tcPr>
            <w:tcW w:w="1001" w:type="pct"/>
            <w:tcBorders>
              <w:left w:val="nil"/>
              <w:right w:val="nil"/>
            </w:tcBorders>
            <w:vAlign w:val="center"/>
          </w:tcPr>
          <w:p w14:paraId="4082094A" w14:textId="77777777" w:rsidR="000A5320" w:rsidRDefault="00DA4BD2" w:rsidP="00426F55">
            <w:pPr>
              <w:pStyle w:val="TabellRader"/>
              <w:jc w:val="center"/>
            </w:pPr>
            <w:r>
              <w:t>3</w:t>
            </w:r>
          </w:p>
        </w:tc>
        <w:tc>
          <w:tcPr>
            <w:tcW w:w="1031" w:type="pct"/>
            <w:tcBorders>
              <w:left w:val="nil"/>
              <w:right w:val="nil"/>
            </w:tcBorders>
            <w:vAlign w:val="center"/>
          </w:tcPr>
          <w:p w14:paraId="57AB34BF" w14:textId="77777777" w:rsidR="000A5320" w:rsidRDefault="00DA4BD2" w:rsidP="00426F55">
            <w:pPr>
              <w:pStyle w:val="TabellRader"/>
              <w:jc w:val="center"/>
            </w:pPr>
            <w:r>
              <w:t>0</w:t>
            </w:r>
          </w:p>
        </w:tc>
        <w:tc>
          <w:tcPr>
            <w:tcW w:w="1299" w:type="pct"/>
            <w:tcBorders>
              <w:left w:val="nil"/>
              <w:right w:val="nil"/>
            </w:tcBorders>
            <w:vAlign w:val="center"/>
          </w:tcPr>
          <w:p w14:paraId="5E136D8F" w14:textId="77777777" w:rsidR="000A5320" w:rsidRDefault="00DA4BD2" w:rsidP="00426F55">
            <w:pPr>
              <w:pStyle w:val="TabellRader"/>
              <w:jc w:val="center"/>
            </w:pPr>
            <w:r>
              <w:t>-</w:t>
            </w:r>
          </w:p>
        </w:tc>
      </w:tr>
      <w:tr w:rsidR="00027352" w14:paraId="64271460" w14:textId="77777777" w:rsidTr="009E383C">
        <w:trPr>
          <w:trHeight w:val="269"/>
        </w:trPr>
        <w:tc>
          <w:tcPr>
            <w:tcW w:w="872" w:type="pct"/>
            <w:tcBorders>
              <w:left w:val="nil"/>
              <w:right w:val="nil"/>
            </w:tcBorders>
            <w:vAlign w:val="center"/>
            <w:hideMark/>
          </w:tcPr>
          <w:p w14:paraId="1718BD95" w14:textId="77777777" w:rsidR="000A5320" w:rsidRPr="005B282E" w:rsidRDefault="00DA4BD2" w:rsidP="00E4641C">
            <w:pPr>
              <w:pStyle w:val="TabellRader"/>
              <w:jc w:val="left"/>
            </w:pPr>
            <w:r w:rsidRPr="005B282E">
              <w:t>Oman</w:t>
            </w:r>
          </w:p>
        </w:tc>
        <w:tc>
          <w:tcPr>
            <w:tcW w:w="797" w:type="pct"/>
            <w:tcBorders>
              <w:left w:val="nil"/>
              <w:right w:val="nil"/>
            </w:tcBorders>
            <w:vAlign w:val="center"/>
          </w:tcPr>
          <w:p w14:paraId="2B2DA9F0" w14:textId="77777777" w:rsidR="000A5320" w:rsidRPr="005B282E" w:rsidRDefault="00DA4BD2" w:rsidP="00426F55">
            <w:pPr>
              <w:pStyle w:val="TabellRader"/>
              <w:jc w:val="center"/>
            </w:pPr>
            <w:r w:rsidRPr="005B282E">
              <w:t>1</w:t>
            </w:r>
          </w:p>
        </w:tc>
        <w:tc>
          <w:tcPr>
            <w:tcW w:w="1001" w:type="pct"/>
            <w:tcBorders>
              <w:left w:val="nil"/>
              <w:right w:val="nil"/>
            </w:tcBorders>
            <w:vAlign w:val="center"/>
          </w:tcPr>
          <w:p w14:paraId="11DD277E" w14:textId="77777777" w:rsidR="000A5320" w:rsidRDefault="00DA4BD2" w:rsidP="00426F55">
            <w:pPr>
              <w:pStyle w:val="TabellRader"/>
              <w:jc w:val="center"/>
            </w:pPr>
            <w:r>
              <w:t>1</w:t>
            </w:r>
          </w:p>
        </w:tc>
        <w:tc>
          <w:tcPr>
            <w:tcW w:w="1031" w:type="pct"/>
            <w:tcBorders>
              <w:left w:val="nil"/>
              <w:right w:val="nil"/>
            </w:tcBorders>
            <w:vAlign w:val="center"/>
          </w:tcPr>
          <w:p w14:paraId="6C40D54D" w14:textId="77777777" w:rsidR="000A5320" w:rsidRDefault="00DA4BD2" w:rsidP="00426F55">
            <w:pPr>
              <w:pStyle w:val="TabellRader"/>
              <w:jc w:val="center"/>
            </w:pPr>
            <w:r>
              <w:t>0</w:t>
            </w:r>
          </w:p>
        </w:tc>
        <w:tc>
          <w:tcPr>
            <w:tcW w:w="1299" w:type="pct"/>
            <w:tcBorders>
              <w:left w:val="nil"/>
              <w:right w:val="nil"/>
            </w:tcBorders>
            <w:vAlign w:val="center"/>
          </w:tcPr>
          <w:p w14:paraId="0E43E496" w14:textId="77777777" w:rsidR="000A5320" w:rsidRDefault="00DA4BD2" w:rsidP="00426F55">
            <w:pPr>
              <w:pStyle w:val="TabellRader"/>
              <w:jc w:val="center"/>
            </w:pPr>
            <w:r>
              <w:t>-</w:t>
            </w:r>
          </w:p>
        </w:tc>
      </w:tr>
      <w:tr w:rsidR="00027352" w14:paraId="4A4588E2" w14:textId="77777777" w:rsidTr="009E383C">
        <w:trPr>
          <w:trHeight w:val="269"/>
        </w:trPr>
        <w:tc>
          <w:tcPr>
            <w:tcW w:w="872" w:type="pct"/>
            <w:tcBorders>
              <w:left w:val="nil"/>
              <w:right w:val="nil"/>
            </w:tcBorders>
            <w:vAlign w:val="center"/>
            <w:hideMark/>
          </w:tcPr>
          <w:p w14:paraId="1D29E5B3" w14:textId="77777777" w:rsidR="000A5320" w:rsidRPr="005B282E" w:rsidRDefault="00DA4BD2" w:rsidP="00E4641C">
            <w:pPr>
              <w:pStyle w:val="TabellRader"/>
              <w:jc w:val="left"/>
            </w:pPr>
            <w:r w:rsidRPr="005B282E">
              <w:t>Pakistan</w:t>
            </w:r>
          </w:p>
        </w:tc>
        <w:tc>
          <w:tcPr>
            <w:tcW w:w="797" w:type="pct"/>
            <w:tcBorders>
              <w:left w:val="nil"/>
              <w:right w:val="nil"/>
            </w:tcBorders>
            <w:vAlign w:val="center"/>
          </w:tcPr>
          <w:p w14:paraId="6B5DD386" w14:textId="77777777" w:rsidR="000A5320" w:rsidRPr="005B282E" w:rsidRDefault="00DA4BD2" w:rsidP="00426F55">
            <w:pPr>
              <w:pStyle w:val="TabellRader"/>
              <w:jc w:val="center"/>
            </w:pPr>
            <w:r w:rsidRPr="005B282E">
              <w:t>3</w:t>
            </w:r>
          </w:p>
        </w:tc>
        <w:tc>
          <w:tcPr>
            <w:tcW w:w="1001" w:type="pct"/>
            <w:tcBorders>
              <w:left w:val="nil"/>
              <w:right w:val="nil"/>
            </w:tcBorders>
            <w:vAlign w:val="center"/>
          </w:tcPr>
          <w:p w14:paraId="0988B12C" w14:textId="77777777" w:rsidR="000A5320" w:rsidRDefault="00DA4BD2" w:rsidP="00426F55">
            <w:pPr>
              <w:pStyle w:val="TabellRader"/>
              <w:jc w:val="center"/>
            </w:pPr>
            <w:r>
              <w:t>3</w:t>
            </w:r>
          </w:p>
        </w:tc>
        <w:tc>
          <w:tcPr>
            <w:tcW w:w="1031" w:type="pct"/>
            <w:tcBorders>
              <w:left w:val="nil"/>
              <w:right w:val="nil"/>
            </w:tcBorders>
            <w:vAlign w:val="center"/>
          </w:tcPr>
          <w:p w14:paraId="5C019144" w14:textId="77777777" w:rsidR="000A5320" w:rsidRDefault="00DA4BD2" w:rsidP="00426F55">
            <w:pPr>
              <w:pStyle w:val="TabellRader"/>
              <w:jc w:val="center"/>
            </w:pPr>
            <w:r>
              <w:t>0</w:t>
            </w:r>
          </w:p>
        </w:tc>
        <w:tc>
          <w:tcPr>
            <w:tcW w:w="1299" w:type="pct"/>
            <w:tcBorders>
              <w:left w:val="nil"/>
              <w:right w:val="nil"/>
            </w:tcBorders>
            <w:vAlign w:val="center"/>
          </w:tcPr>
          <w:p w14:paraId="432EC4F4" w14:textId="77777777" w:rsidR="000A5320" w:rsidRDefault="00DA4BD2" w:rsidP="00426F55">
            <w:pPr>
              <w:pStyle w:val="TabellRader"/>
              <w:jc w:val="center"/>
            </w:pPr>
            <w:r>
              <w:t>-</w:t>
            </w:r>
          </w:p>
        </w:tc>
      </w:tr>
      <w:tr w:rsidR="00027352" w14:paraId="68A1100E" w14:textId="77777777" w:rsidTr="009E383C">
        <w:trPr>
          <w:trHeight w:val="269"/>
        </w:trPr>
        <w:tc>
          <w:tcPr>
            <w:tcW w:w="872" w:type="pct"/>
            <w:tcBorders>
              <w:left w:val="nil"/>
              <w:right w:val="nil"/>
            </w:tcBorders>
            <w:vAlign w:val="center"/>
            <w:hideMark/>
          </w:tcPr>
          <w:p w14:paraId="55F55270" w14:textId="77777777" w:rsidR="000A5320" w:rsidRPr="005B282E" w:rsidRDefault="00DA4BD2" w:rsidP="00E4641C">
            <w:pPr>
              <w:pStyle w:val="TabellRader"/>
              <w:jc w:val="left"/>
            </w:pPr>
            <w:r w:rsidRPr="005B282E">
              <w:t>Peru</w:t>
            </w:r>
          </w:p>
        </w:tc>
        <w:tc>
          <w:tcPr>
            <w:tcW w:w="797" w:type="pct"/>
            <w:tcBorders>
              <w:left w:val="nil"/>
              <w:right w:val="nil"/>
            </w:tcBorders>
            <w:vAlign w:val="center"/>
          </w:tcPr>
          <w:p w14:paraId="3F687D9C" w14:textId="77777777" w:rsidR="000A5320" w:rsidRPr="005B282E" w:rsidRDefault="00DA4BD2" w:rsidP="00426F55">
            <w:pPr>
              <w:pStyle w:val="TabellRader"/>
              <w:jc w:val="center"/>
            </w:pPr>
            <w:r w:rsidRPr="005B282E">
              <w:t>1</w:t>
            </w:r>
          </w:p>
        </w:tc>
        <w:tc>
          <w:tcPr>
            <w:tcW w:w="1001" w:type="pct"/>
            <w:tcBorders>
              <w:left w:val="nil"/>
              <w:right w:val="nil"/>
            </w:tcBorders>
            <w:vAlign w:val="center"/>
          </w:tcPr>
          <w:p w14:paraId="26A7AB3B" w14:textId="77777777" w:rsidR="000A5320" w:rsidRDefault="00DA4BD2" w:rsidP="00426F55">
            <w:pPr>
              <w:pStyle w:val="TabellRader"/>
              <w:jc w:val="center"/>
            </w:pPr>
            <w:r>
              <w:t>1</w:t>
            </w:r>
          </w:p>
        </w:tc>
        <w:tc>
          <w:tcPr>
            <w:tcW w:w="1031" w:type="pct"/>
            <w:tcBorders>
              <w:left w:val="nil"/>
              <w:right w:val="nil"/>
            </w:tcBorders>
            <w:vAlign w:val="center"/>
          </w:tcPr>
          <w:p w14:paraId="0960BCF2" w14:textId="77777777" w:rsidR="000A5320" w:rsidRDefault="00DA4BD2" w:rsidP="00426F55">
            <w:pPr>
              <w:pStyle w:val="TabellRader"/>
              <w:jc w:val="center"/>
            </w:pPr>
            <w:r>
              <w:t>0</w:t>
            </w:r>
          </w:p>
        </w:tc>
        <w:tc>
          <w:tcPr>
            <w:tcW w:w="1299" w:type="pct"/>
            <w:tcBorders>
              <w:left w:val="nil"/>
              <w:right w:val="nil"/>
            </w:tcBorders>
            <w:vAlign w:val="center"/>
          </w:tcPr>
          <w:p w14:paraId="5F3D4077" w14:textId="77777777" w:rsidR="000A5320" w:rsidRDefault="00DA4BD2" w:rsidP="00426F55">
            <w:pPr>
              <w:pStyle w:val="TabellRader"/>
              <w:jc w:val="center"/>
            </w:pPr>
            <w:r>
              <w:t>-</w:t>
            </w:r>
          </w:p>
        </w:tc>
      </w:tr>
      <w:tr w:rsidR="00027352" w14:paraId="05F1CDA5" w14:textId="77777777" w:rsidTr="009E383C">
        <w:trPr>
          <w:trHeight w:val="269"/>
        </w:trPr>
        <w:tc>
          <w:tcPr>
            <w:tcW w:w="872" w:type="pct"/>
            <w:tcBorders>
              <w:left w:val="nil"/>
              <w:right w:val="nil"/>
            </w:tcBorders>
            <w:vAlign w:val="center"/>
            <w:hideMark/>
          </w:tcPr>
          <w:p w14:paraId="469128A7" w14:textId="77777777" w:rsidR="000A5320" w:rsidRPr="005B282E" w:rsidRDefault="00DA4BD2" w:rsidP="00E4641C">
            <w:pPr>
              <w:pStyle w:val="TabellRader"/>
              <w:jc w:val="left"/>
            </w:pPr>
            <w:r w:rsidRPr="005B282E">
              <w:t>Qatar</w:t>
            </w:r>
          </w:p>
        </w:tc>
        <w:tc>
          <w:tcPr>
            <w:tcW w:w="797" w:type="pct"/>
            <w:tcBorders>
              <w:left w:val="nil"/>
              <w:right w:val="nil"/>
            </w:tcBorders>
            <w:vAlign w:val="center"/>
          </w:tcPr>
          <w:p w14:paraId="49D174A5" w14:textId="77777777" w:rsidR="000A5320" w:rsidRPr="005B282E" w:rsidRDefault="00DA4BD2" w:rsidP="00426F55">
            <w:pPr>
              <w:pStyle w:val="TabellRader"/>
              <w:jc w:val="center"/>
            </w:pPr>
            <w:r w:rsidRPr="005B282E">
              <w:t>4</w:t>
            </w:r>
          </w:p>
        </w:tc>
        <w:tc>
          <w:tcPr>
            <w:tcW w:w="1001" w:type="pct"/>
            <w:tcBorders>
              <w:left w:val="nil"/>
              <w:right w:val="nil"/>
            </w:tcBorders>
            <w:vAlign w:val="center"/>
          </w:tcPr>
          <w:p w14:paraId="0374BFF4" w14:textId="77777777" w:rsidR="000A5320" w:rsidRDefault="00DA4BD2" w:rsidP="00426F55">
            <w:pPr>
              <w:pStyle w:val="TabellRader"/>
              <w:jc w:val="center"/>
            </w:pPr>
            <w:r>
              <w:t>4</w:t>
            </w:r>
          </w:p>
        </w:tc>
        <w:tc>
          <w:tcPr>
            <w:tcW w:w="1031" w:type="pct"/>
            <w:tcBorders>
              <w:left w:val="nil"/>
              <w:right w:val="nil"/>
            </w:tcBorders>
            <w:vAlign w:val="center"/>
          </w:tcPr>
          <w:p w14:paraId="30F4973C" w14:textId="77777777" w:rsidR="000A5320" w:rsidRDefault="00DA4BD2" w:rsidP="00426F55">
            <w:pPr>
              <w:pStyle w:val="TabellRader"/>
              <w:jc w:val="center"/>
            </w:pPr>
            <w:r>
              <w:t>4</w:t>
            </w:r>
          </w:p>
        </w:tc>
        <w:tc>
          <w:tcPr>
            <w:tcW w:w="1299" w:type="pct"/>
            <w:tcBorders>
              <w:left w:val="nil"/>
              <w:right w:val="nil"/>
            </w:tcBorders>
            <w:vAlign w:val="center"/>
          </w:tcPr>
          <w:p w14:paraId="325A96FD" w14:textId="77777777" w:rsidR="000A5320" w:rsidRDefault="00DA4BD2" w:rsidP="00426F55">
            <w:pPr>
              <w:pStyle w:val="TabellRader"/>
              <w:jc w:val="center"/>
            </w:pPr>
            <w:r>
              <w:t>-</w:t>
            </w:r>
          </w:p>
        </w:tc>
      </w:tr>
      <w:tr w:rsidR="00027352" w14:paraId="286ADD47" w14:textId="77777777" w:rsidTr="009E383C">
        <w:trPr>
          <w:trHeight w:val="269"/>
        </w:trPr>
        <w:tc>
          <w:tcPr>
            <w:tcW w:w="872" w:type="pct"/>
            <w:tcBorders>
              <w:left w:val="nil"/>
              <w:right w:val="nil"/>
            </w:tcBorders>
            <w:hideMark/>
          </w:tcPr>
          <w:p w14:paraId="580B8433" w14:textId="77777777" w:rsidR="000A5320" w:rsidRPr="005B282E" w:rsidRDefault="00DA4BD2" w:rsidP="00E4641C">
            <w:pPr>
              <w:pStyle w:val="TabellRader"/>
              <w:jc w:val="left"/>
            </w:pPr>
            <w:r w:rsidRPr="005B282E">
              <w:t>Singapore</w:t>
            </w:r>
          </w:p>
        </w:tc>
        <w:tc>
          <w:tcPr>
            <w:tcW w:w="797" w:type="pct"/>
            <w:tcBorders>
              <w:left w:val="nil"/>
              <w:right w:val="nil"/>
            </w:tcBorders>
          </w:tcPr>
          <w:p w14:paraId="4CDB75F6" w14:textId="77777777" w:rsidR="000A5320" w:rsidRPr="005B282E" w:rsidRDefault="00DA4BD2" w:rsidP="00426F55">
            <w:pPr>
              <w:pStyle w:val="TabellRader"/>
              <w:jc w:val="center"/>
            </w:pPr>
            <w:r w:rsidRPr="005B282E">
              <w:t>16</w:t>
            </w:r>
          </w:p>
        </w:tc>
        <w:tc>
          <w:tcPr>
            <w:tcW w:w="1001" w:type="pct"/>
            <w:tcBorders>
              <w:left w:val="nil"/>
              <w:right w:val="nil"/>
            </w:tcBorders>
          </w:tcPr>
          <w:p w14:paraId="1A494B9E" w14:textId="77777777" w:rsidR="000A5320" w:rsidRDefault="00DA4BD2" w:rsidP="00426F55">
            <w:pPr>
              <w:pStyle w:val="TabellRader"/>
              <w:jc w:val="center"/>
            </w:pPr>
            <w:r>
              <w:t>12</w:t>
            </w:r>
          </w:p>
        </w:tc>
        <w:tc>
          <w:tcPr>
            <w:tcW w:w="1031" w:type="pct"/>
            <w:tcBorders>
              <w:left w:val="nil"/>
              <w:right w:val="nil"/>
            </w:tcBorders>
          </w:tcPr>
          <w:p w14:paraId="08E6996F" w14:textId="77777777" w:rsidR="000A5320" w:rsidRDefault="00DA4BD2" w:rsidP="00426F55">
            <w:pPr>
              <w:pStyle w:val="TabellRader"/>
              <w:jc w:val="center"/>
            </w:pPr>
            <w:r>
              <w:t>1</w:t>
            </w:r>
          </w:p>
        </w:tc>
        <w:tc>
          <w:tcPr>
            <w:tcW w:w="1299" w:type="pct"/>
            <w:tcBorders>
              <w:left w:val="nil"/>
              <w:right w:val="nil"/>
            </w:tcBorders>
          </w:tcPr>
          <w:p w14:paraId="1198F12C" w14:textId="77777777" w:rsidR="000A5320" w:rsidRDefault="00DA4BD2" w:rsidP="00426F55">
            <w:pPr>
              <w:pStyle w:val="TabellRader"/>
              <w:jc w:val="center"/>
            </w:pPr>
            <w:r>
              <w:t>ML6/ÖK, ML14/ÖK, ML17/ÖK, ML22/ÖK</w:t>
            </w:r>
          </w:p>
        </w:tc>
      </w:tr>
      <w:tr w:rsidR="00027352" w14:paraId="26B7B853" w14:textId="77777777" w:rsidTr="009E383C">
        <w:trPr>
          <w:trHeight w:val="269"/>
        </w:trPr>
        <w:tc>
          <w:tcPr>
            <w:tcW w:w="872" w:type="pct"/>
            <w:tcBorders>
              <w:left w:val="nil"/>
              <w:right w:val="nil"/>
            </w:tcBorders>
            <w:vAlign w:val="center"/>
            <w:hideMark/>
          </w:tcPr>
          <w:p w14:paraId="59926989" w14:textId="77777777" w:rsidR="000A5320" w:rsidRPr="005B282E" w:rsidRDefault="00DA4BD2" w:rsidP="00E4641C">
            <w:pPr>
              <w:pStyle w:val="TabellRader"/>
              <w:jc w:val="left"/>
            </w:pPr>
            <w:r w:rsidRPr="005B282E">
              <w:t>Thailand</w:t>
            </w:r>
          </w:p>
        </w:tc>
        <w:tc>
          <w:tcPr>
            <w:tcW w:w="797" w:type="pct"/>
            <w:tcBorders>
              <w:left w:val="nil"/>
              <w:right w:val="nil"/>
            </w:tcBorders>
            <w:vAlign w:val="center"/>
          </w:tcPr>
          <w:p w14:paraId="60E79AD6" w14:textId="77777777" w:rsidR="000A5320" w:rsidRPr="005B282E" w:rsidRDefault="00DA4BD2" w:rsidP="00426F55">
            <w:pPr>
              <w:pStyle w:val="TabellRader"/>
              <w:jc w:val="center"/>
            </w:pPr>
            <w:r w:rsidRPr="005B282E">
              <w:t>3</w:t>
            </w:r>
          </w:p>
        </w:tc>
        <w:tc>
          <w:tcPr>
            <w:tcW w:w="1001" w:type="pct"/>
            <w:tcBorders>
              <w:left w:val="nil"/>
              <w:right w:val="nil"/>
            </w:tcBorders>
            <w:vAlign w:val="center"/>
          </w:tcPr>
          <w:p w14:paraId="302BFD6D" w14:textId="77777777" w:rsidR="000A5320" w:rsidRDefault="00DA4BD2" w:rsidP="00426F55">
            <w:pPr>
              <w:pStyle w:val="TabellRader"/>
              <w:jc w:val="center"/>
            </w:pPr>
            <w:r>
              <w:t>3</w:t>
            </w:r>
          </w:p>
        </w:tc>
        <w:tc>
          <w:tcPr>
            <w:tcW w:w="1031" w:type="pct"/>
            <w:tcBorders>
              <w:left w:val="nil"/>
              <w:right w:val="nil"/>
            </w:tcBorders>
            <w:vAlign w:val="center"/>
          </w:tcPr>
          <w:p w14:paraId="22A617D7" w14:textId="77777777" w:rsidR="000A5320" w:rsidRDefault="00DA4BD2" w:rsidP="00426F55">
            <w:pPr>
              <w:pStyle w:val="TabellRader"/>
              <w:jc w:val="center"/>
            </w:pPr>
            <w:r>
              <w:t>0</w:t>
            </w:r>
          </w:p>
        </w:tc>
        <w:tc>
          <w:tcPr>
            <w:tcW w:w="1299" w:type="pct"/>
            <w:tcBorders>
              <w:left w:val="nil"/>
              <w:right w:val="nil"/>
            </w:tcBorders>
            <w:vAlign w:val="center"/>
          </w:tcPr>
          <w:p w14:paraId="58ED5365" w14:textId="77777777" w:rsidR="000A5320" w:rsidRDefault="00DA4BD2" w:rsidP="00426F55">
            <w:pPr>
              <w:pStyle w:val="TabellRader"/>
              <w:jc w:val="center"/>
            </w:pPr>
            <w:r>
              <w:t>-</w:t>
            </w:r>
          </w:p>
        </w:tc>
      </w:tr>
      <w:tr w:rsidR="00027352" w14:paraId="7126FF39" w14:textId="77777777" w:rsidTr="009E383C">
        <w:trPr>
          <w:trHeight w:val="269"/>
        </w:trPr>
        <w:tc>
          <w:tcPr>
            <w:tcW w:w="872" w:type="pct"/>
            <w:tcBorders>
              <w:left w:val="nil"/>
              <w:bottom w:val="single" w:sz="8" w:space="0" w:color="auto"/>
              <w:right w:val="nil"/>
            </w:tcBorders>
            <w:vAlign w:val="center"/>
          </w:tcPr>
          <w:p w14:paraId="1070B42B" w14:textId="77777777" w:rsidR="000A5320" w:rsidRPr="005B282E" w:rsidRDefault="00DA4BD2" w:rsidP="00E4641C">
            <w:pPr>
              <w:pStyle w:val="TabellRader"/>
              <w:jc w:val="left"/>
            </w:pPr>
            <w:r w:rsidRPr="005B282E">
              <w:t>Uruguay</w:t>
            </w:r>
          </w:p>
        </w:tc>
        <w:tc>
          <w:tcPr>
            <w:tcW w:w="797" w:type="pct"/>
            <w:tcBorders>
              <w:left w:val="nil"/>
              <w:bottom w:val="single" w:sz="8" w:space="0" w:color="auto"/>
              <w:right w:val="nil"/>
            </w:tcBorders>
            <w:vAlign w:val="center"/>
          </w:tcPr>
          <w:p w14:paraId="4EBC972F" w14:textId="77777777" w:rsidR="000A5320" w:rsidRPr="005B282E" w:rsidRDefault="00DA4BD2" w:rsidP="00426F55">
            <w:pPr>
              <w:pStyle w:val="TabellRader"/>
              <w:jc w:val="center"/>
            </w:pPr>
            <w:r w:rsidRPr="005B282E">
              <w:t>1</w:t>
            </w:r>
          </w:p>
        </w:tc>
        <w:tc>
          <w:tcPr>
            <w:tcW w:w="1001" w:type="pct"/>
            <w:tcBorders>
              <w:left w:val="nil"/>
              <w:bottom w:val="single" w:sz="8" w:space="0" w:color="auto"/>
              <w:right w:val="nil"/>
            </w:tcBorders>
            <w:vAlign w:val="center"/>
          </w:tcPr>
          <w:p w14:paraId="3400BD71" w14:textId="77777777" w:rsidR="000A5320" w:rsidRDefault="00DA4BD2" w:rsidP="00426F55">
            <w:pPr>
              <w:pStyle w:val="TabellRader"/>
              <w:jc w:val="center"/>
            </w:pPr>
            <w:r>
              <w:t>0</w:t>
            </w:r>
          </w:p>
        </w:tc>
        <w:tc>
          <w:tcPr>
            <w:tcW w:w="1031" w:type="pct"/>
            <w:tcBorders>
              <w:left w:val="nil"/>
              <w:bottom w:val="single" w:sz="8" w:space="0" w:color="auto"/>
              <w:right w:val="nil"/>
            </w:tcBorders>
            <w:vAlign w:val="center"/>
          </w:tcPr>
          <w:p w14:paraId="1B7069F3" w14:textId="77777777" w:rsidR="000A5320" w:rsidRDefault="00DA4BD2" w:rsidP="00426F55">
            <w:pPr>
              <w:pStyle w:val="TabellRader"/>
              <w:jc w:val="center"/>
            </w:pPr>
            <w:r>
              <w:t>0</w:t>
            </w:r>
          </w:p>
        </w:tc>
        <w:tc>
          <w:tcPr>
            <w:tcW w:w="1299" w:type="pct"/>
            <w:tcBorders>
              <w:left w:val="nil"/>
              <w:bottom w:val="single" w:sz="8" w:space="0" w:color="auto"/>
              <w:right w:val="nil"/>
            </w:tcBorders>
            <w:vAlign w:val="center"/>
          </w:tcPr>
          <w:p w14:paraId="429D5735" w14:textId="77777777" w:rsidR="000A5320" w:rsidRDefault="00DA4BD2" w:rsidP="00426F55">
            <w:pPr>
              <w:pStyle w:val="TabellRader"/>
              <w:jc w:val="center"/>
            </w:pPr>
            <w:r>
              <w:t>ML13/ÖK</w:t>
            </w:r>
          </w:p>
        </w:tc>
      </w:tr>
      <w:tr w:rsidR="00027352" w14:paraId="001A1AF5" w14:textId="77777777">
        <w:trPr>
          <w:trHeight w:val="269"/>
        </w:trPr>
        <w:tc>
          <w:tcPr>
            <w:tcW w:w="872" w:type="pct"/>
            <w:tcBorders>
              <w:top w:val="single" w:sz="8" w:space="0" w:color="auto"/>
              <w:left w:val="nil"/>
              <w:bottom w:val="single" w:sz="8" w:space="0" w:color="auto"/>
              <w:right w:val="nil"/>
            </w:tcBorders>
            <w:vAlign w:val="bottom"/>
            <w:hideMark/>
          </w:tcPr>
          <w:p w14:paraId="69AC5F8F" w14:textId="77777777" w:rsidR="000A5320" w:rsidRPr="00E4641C" w:rsidRDefault="00DA4BD2" w:rsidP="00E4641C">
            <w:pPr>
              <w:pStyle w:val="TabellSlutsumma"/>
              <w:jc w:val="left"/>
            </w:pPr>
            <w:r w:rsidRPr="00E4641C">
              <w:t>Totalt</w:t>
            </w:r>
          </w:p>
        </w:tc>
        <w:tc>
          <w:tcPr>
            <w:tcW w:w="797" w:type="pct"/>
            <w:tcBorders>
              <w:top w:val="single" w:sz="8" w:space="0" w:color="auto"/>
              <w:left w:val="nil"/>
              <w:bottom w:val="single" w:sz="8" w:space="0" w:color="auto"/>
              <w:right w:val="nil"/>
            </w:tcBorders>
            <w:vAlign w:val="center"/>
          </w:tcPr>
          <w:p w14:paraId="14DAD8BA" w14:textId="77777777" w:rsidR="000A5320" w:rsidRPr="00E4641C" w:rsidRDefault="00DA4BD2" w:rsidP="00426F55">
            <w:pPr>
              <w:pStyle w:val="TabellSlutsumma"/>
              <w:jc w:val="center"/>
            </w:pPr>
            <w:r w:rsidRPr="00E4641C">
              <w:t>74</w:t>
            </w:r>
          </w:p>
        </w:tc>
        <w:tc>
          <w:tcPr>
            <w:tcW w:w="1001" w:type="pct"/>
            <w:tcBorders>
              <w:top w:val="single" w:sz="8" w:space="0" w:color="auto"/>
              <w:left w:val="nil"/>
              <w:bottom w:val="single" w:sz="8" w:space="0" w:color="auto"/>
              <w:right w:val="nil"/>
            </w:tcBorders>
            <w:vAlign w:val="center"/>
          </w:tcPr>
          <w:p w14:paraId="2AB92100" w14:textId="77777777" w:rsidR="000A5320" w:rsidRPr="00E4641C" w:rsidRDefault="00DA4BD2" w:rsidP="00426F55">
            <w:pPr>
              <w:pStyle w:val="TabellSlutsumma"/>
              <w:jc w:val="center"/>
            </w:pPr>
            <w:r w:rsidRPr="00E4641C">
              <w:t>59</w:t>
            </w:r>
          </w:p>
        </w:tc>
        <w:tc>
          <w:tcPr>
            <w:tcW w:w="1031" w:type="pct"/>
            <w:tcBorders>
              <w:top w:val="single" w:sz="8" w:space="0" w:color="auto"/>
              <w:left w:val="nil"/>
              <w:bottom w:val="single" w:sz="8" w:space="0" w:color="auto"/>
              <w:right w:val="nil"/>
            </w:tcBorders>
            <w:vAlign w:val="center"/>
          </w:tcPr>
          <w:p w14:paraId="1B33D724" w14:textId="77777777" w:rsidR="000A5320" w:rsidRPr="00E4641C" w:rsidRDefault="00DA4BD2" w:rsidP="00426F55">
            <w:pPr>
              <w:pStyle w:val="TabellSlutsumma"/>
              <w:jc w:val="center"/>
            </w:pPr>
            <w:r w:rsidRPr="00E4641C">
              <w:t>10</w:t>
            </w:r>
          </w:p>
        </w:tc>
        <w:tc>
          <w:tcPr>
            <w:tcW w:w="1299" w:type="pct"/>
            <w:tcBorders>
              <w:top w:val="single" w:sz="8" w:space="0" w:color="auto"/>
              <w:left w:val="nil"/>
              <w:bottom w:val="single" w:sz="8" w:space="0" w:color="auto"/>
              <w:right w:val="nil"/>
            </w:tcBorders>
            <w:vAlign w:val="center"/>
          </w:tcPr>
          <w:p w14:paraId="2ED14743" w14:textId="77777777" w:rsidR="000A5320" w:rsidRPr="00E4641C" w:rsidRDefault="00871CEB" w:rsidP="00426F55">
            <w:pPr>
              <w:pStyle w:val="TabellSlutsumma"/>
              <w:jc w:val="center"/>
            </w:pPr>
          </w:p>
        </w:tc>
      </w:tr>
    </w:tbl>
    <w:p w14:paraId="264BA7F1" w14:textId="1F3A4A46" w:rsidR="00FB0807" w:rsidRDefault="00DA4BD2" w:rsidP="00CF309F">
      <w:pPr>
        <w:pStyle w:val="Rubrik3utannumrering"/>
      </w:pPr>
      <w:r w:rsidRPr="00CF309F">
        <w:t>Generella utförseltillstånd</w:t>
      </w:r>
    </w:p>
    <w:p w14:paraId="2B20E0BD" w14:textId="78ADB4AB" w:rsidR="00CF309F" w:rsidRDefault="00DA4BD2" w:rsidP="00CF309F">
      <w:pPr>
        <w:pStyle w:val="Brdtext"/>
      </w:pPr>
      <w:r w:rsidRPr="00CF309F">
        <w:t>ISP beslutade 2012 att införa fem olika typer av generella tillstånd. Tillstånden möjliggör förenklad överföring inom Europeiska ekonomiska samarbetsområdet (EES). Användning av generella tillstånd kräver inte någon ansökan. Den som har ett grundläggande tillhandahållande</w:t>
      </w:r>
      <w:r w:rsidR="000B5815">
        <w:softHyphen/>
      </w:r>
      <w:r w:rsidRPr="00CF309F">
        <w:t xml:space="preserve">tillstånd ska istället underrätta ISP senast fyra veckor före den första dagen ett generellt tillstånd används. Generella tillstånd är inte begränsade till kvantitet eller värde. Under 2021 beslutade ISP att ersätta tre av de tidigare tillstånden med ett nytt. Arbetet med att se över de generella tillstånden fortsätter under 2022. </w:t>
      </w:r>
    </w:p>
    <w:p w14:paraId="1A401A8D" w14:textId="5073378A" w:rsidR="00CF309F" w:rsidRDefault="00DA4BD2" w:rsidP="00CF309F">
      <w:pPr>
        <w:pStyle w:val="Brdtextmedindrag"/>
      </w:pPr>
      <w:r w:rsidRPr="00CF309F">
        <w:t>Till varje generellt tillstånd finns en bilaga som anger vilken krigsmateriel och tekniskt bistånd som omfattas av just det tillståndet. I tabell 10 redovisas de olika typerna av generella tillstånd som var giltiga under 2021.</w:t>
      </w:r>
    </w:p>
    <w:p w14:paraId="67AE14E0" w14:textId="2EBB706E" w:rsidR="006A71DF" w:rsidRDefault="00DA4BD2" w:rsidP="00A405E6">
      <w:pPr>
        <w:pStyle w:val="TabellRubrik"/>
      </w:pPr>
      <w:r>
        <w:t xml:space="preserve">Tabell </w:t>
      </w:r>
      <w:fldSimple w:instr=" SEQ Tabell \* Arabic \s 1  \* MERGEFORMAT ">
        <w:r w:rsidR="00262BF4">
          <w:rPr>
            <w:noProof/>
          </w:rPr>
          <w:t>10</w:t>
        </w:r>
      </w:fldSimple>
      <w:r>
        <w:tab/>
      </w:r>
      <w:r w:rsidRPr="006A71DF">
        <w:t>Typer av generella tillstånd rörande utförsel av krigsmateriel</w:t>
      </w:r>
    </w:p>
    <w:p w14:paraId="1C63BCB4" w14:textId="0BCAB876" w:rsidR="006A71DF" w:rsidRDefault="00871CEB" w:rsidP="003D6F49">
      <w:pPr>
        <w:pStyle w:val="TabellUnderrubrik"/>
      </w:pPr>
    </w:p>
    <w:tbl>
      <w:tblPr>
        <w:tblW w:w="5000" w:type="pct"/>
        <w:tblCellMar>
          <w:left w:w="0" w:type="dxa"/>
        </w:tblCellMar>
        <w:tblLook w:val="04A0" w:firstRow="1" w:lastRow="0" w:firstColumn="1" w:lastColumn="0" w:noHBand="0" w:noVBand="1"/>
      </w:tblPr>
      <w:tblGrid>
        <w:gridCol w:w="952"/>
        <w:gridCol w:w="4831"/>
      </w:tblGrid>
      <w:tr w:rsidR="00027352" w14:paraId="0488D631" w14:textId="77777777">
        <w:trPr>
          <w:trHeight w:val="250"/>
          <w:tblHeader/>
        </w:trPr>
        <w:tc>
          <w:tcPr>
            <w:tcW w:w="823" w:type="pct"/>
            <w:tcBorders>
              <w:top w:val="single" w:sz="8" w:space="0" w:color="auto"/>
              <w:left w:val="nil"/>
              <w:bottom w:val="single" w:sz="8" w:space="0" w:color="auto"/>
              <w:right w:val="nil"/>
            </w:tcBorders>
            <w:hideMark/>
          </w:tcPr>
          <w:p w14:paraId="238CAD65" w14:textId="77777777" w:rsidR="006A71DF" w:rsidRDefault="00DA4BD2" w:rsidP="008215FB">
            <w:pPr>
              <w:pStyle w:val="TabellHuvud"/>
              <w:jc w:val="left"/>
            </w:pPr>
            <w:r>
              <w:t>TFS-nummer</w:t>
            </w:r>
          </w:p>
        </w:tc>
        <w:tc>
          <w:tcPr>
            <w:tcW w:w="4177" w:type="pct"/>
            <w:tcBorders>
              <w:top w:val="single" w:sz="8" w:space="0" w:color="auto"/>
              <w:left w:val="nil"/>
              <w:bottom w:val="single" w:sz="8" w:space="0" w:color="auto"/>
              <w:right w:val="nil"/>
            </w:tcBorders>
            <w:hideMark/>
          </w:tcPr>
          <w:p w14:paraId="66E4BF46" w14:textId="77777777" w:rsidR="006A71DF" w:rsidRDefault="00DA4BD2" w:rsidP="008215FB">
            <w:pPr>
              <w:pStyle w:val="TabellHuvud"/>
              <w:jc w:val="left"/>
            </w:pPr>
            <w:r>
              <w:t>Omfattning</w:t>
            </w:r>
          </w:p>
        </w:tc>
      </w:tr>
      <w:tr w:rsidR="00027352" w14:paraId="108DB739" w14:textId="77777777" w:rsidTr="00CD0273">
        <w:trPr>
          <w:trHeight w:val="578"/>
          <w:tblHeader/>
        </w:trPr>
        <w:tc>
          <w:tcPr>
            <w:tcW w:w="823" w:type="pct"/>
            <w:tcBorders>
              <w:top w:val="single" w:sz="8" w:space="0" w:color="auto"/>
              <w:left w:val="nil"/>
              <w:right w:val="nil"/>
            </w:tcBorders>
            <w:hideMark/>
          </w:tcPr>
          <w:p w14:paraId="19ECC321" w14:textId="77777777" w:rsidR="006A71DF" w:rsidRDefault="00DA4BD2" w:rsidP="008215FB">
            <w:pPr>
              <w:pStyle w:val="TabellRader"/>
              <w:jc w:val="left"/>
            </w:pPr>
            <w:r>
              <w:t>2012:7</w:t>
            </w:r>
          </w:p>
        </w:tc>
        <w:tc>
          <w:tcPr>
            <w:tcW w:w="4177" w:type="pct"/>
            <w:tcBorders>
              <w:top w:val="single" w:sz="8" w:space="0" w:color="auto"/>
              <w:left w:val="nil"/>
              <w:right w:val="nil"/>
            </w:tcBorders>
            <w:hideMark/>
          </w:tcPr>
          <w:p w14:paraId="2B069B09" w14:textId="77777777" w:rsidR="006A71DF" w:rsidRDefault="00DA4BD2" w:rsidP="008215FB">
            <w:pPr>
              <w:pStyle w:val="TabellRader"/>
              <w:jc w:val="left"/>
            </w:pPr>
            <w:r>
              <w:t>Utförsel av krigsmateriel samt lämnade av tekniskt bistånd till en försvarsmakt eller en avtalsslutande myndighet i ett land inom Europeiska ekonomiska samarbetsområdet (EES).</w:t>
            </w:r>
          </w:p>
        </w:tc>
      </w:tr>
      <w:tr w:rsidR="00027352" w14:paraId="27BAC802" w14:textId="77777777" w:rsidTr="00CD0273">
        <w:trPr>
          <w:trHeight w:val="580"/>
          <w:tblHeader/>
        </w:trPr>
        <w:tc>
          <w:tcPr>
            <w:tcW w:w="823" w:type="pct"/>
            <w:tcBorders>
              <w:left w:val="nil"/>
              <w:right w:val="nil"/>
            </w:tcBorders>
            <w:hideMark/>
          </w:tcPr>
          <w:p w14:paraId="57D1E4B2" w14:textId="77777777" w:rsidR="006A71DF" w:rsidRDefault="00DA4BD2" w:rsidP="008215FB">
            <w:pPr>
              <w:pStyle w:val="TabellRader"/>
              <w:jc w:val="left"/>
            </w:pPr>
            <w:r>
              <w:t>2012:8</w:t>
            </w:r>
          </w:p>
        </w:tc>
        <w:tc>
          <w:tcPr>
            <w:tcW w:w="4177" w:type="pct"/>
            <w:tcBorders>
              <w:left w:val="nil"/>
              <w:right w:val="nil"/>
            </w:tcBorders>
            <w:hideMark/>
          </w:tcPr>
          <w:p w14:paraId="2A3F74A8" w14:textId="77777777" w:rsidR="006A71DF" w:rsidRDefault="00DA4BD2" w:rsidP="008215FB">
            <w:pPr>
              <w:pStyle w:val="TabellRader"/>
              <w:jc w:val="left"/>
            </w:pPr>
            <w:r>
              <w:t>Utförsel av krigsmateriel samt lämnade av tekniskt bistånd till en certifierad mottagare i ett land inom Europeiska ekonomiska samarbetsområdet (EES).</w:t>
            </w:r>
          </w:p>
        </w:tc>
      </w:tr>
      <w:tr w:rsidR="00027352" w14:paraId="4397AE29" w14:textId="77777777" w:rsidTr="00CD0273">
        <w:trPr>
          <w:trHeight w:val="579"/>
          <w:tblHeader/>
        </w:trPr>
        <w:tc>
          <w:tcPr>
            <w:tcW w:w="823" w:type="pct"/>
            <w:tcBorders>
              <w:left w:val="nil"/>
              <w:right w:val="nil"/>
            </w:tcBorders>
            <w:hideMark/>
          </w:tcPr>
          <w:p w14:paraId="28A13501" w14:textId="77777777" w:rsidR="006A71DF" w:rsidRDefault="00DA4BD2" w:rsidP="008215FB">
            <w:pPr>
              <w:pStyle w:val="TabellRader"/>
              <w:jc w:val="left"/>
            </w:pPr>
            <w:r>
              <w:t>2012:9</w:t>
            </w:r>
          </w:p>
        </w:tc>
        <w:tc>
          <w:tcPr>
            <w:tcW w:w="4177" w:type="pct"/>
            <w:tcBorders>
              <w:left w:val="nil"/>
              <w:right w:val="nil"/>
            </w:tcBorders>
            <w:hideMark/>
          </w:tcPr>
          <w:p w14:paraId="4B7B1EE3" w14:textId="77777777" w:rsidR="006A71DF" w:rsidRDefault="00DA4BD2" w:rsidP="008215FB">
            <w:pPr>
              <w:pStyle w:val="TabellRader"/>
              <w:jc w:val="left"/>
            </w:pPr>
            <w:r>
              <w:t>Utförsel av krigsmateriel samt lämnade av tekniskt bistånd till ett land inom Europeiska ekonomiska samarbetsområdet (EES) för demonstration, utvärdering och utställning.</w:t>
            </w:r>
          </w:p>
        </w:tc>
      </w:tr>
      <w:tr w:rsidR="00027352" w14:paraId="2D012A48" w14:textId="77777777" w:rsidTr="00CD0273">
        <w:trPr>
          <w:trHeight w:val="576"/>
          <w:tblHeader/>
        </w:trPr>
        <w:tc>
          <w:tcPr>
            <w:tcW w:w="823" w:type="pct"/>
            <w:tcBorders>
              <w:left w:val="nil"/>
              <w:right w:val="nil"/>
            </w:tcBorders>
            <w:hideMark/>
          </w:tcPr>
          <w:p w14:paraId="7890B0C6" w14:textId="77777777" w:rsidR="006A71DF" w:rsidRDefault="00DA4BD2" w:rsidP="008215FB">
            <w:pPr>
              <w:pStyle w:val="TabellRader"/>
              <w:jc w:val="left"/>
            </w:pPr>
            <w:r>
              <w:t>2012:10</w:t>
            </w:r>
          </w:p>
        </w:tc>
        <w:tc>
          <w:tcPr>
            <w:tcW w:w="4177" w:type="pct"/>
            <w:tcBorders>
              <w:left w:val="nil"/>
              <w:right w:val="nil"/>
            </w:tcBorders>
            <w:hideMark/>
          </w:tcPr>
          <w:p w14:paraId="61DAA4BF" w14:textId="77777777" w:rsidR="006A71DF" w:rsidRDefault="00DA4BD2" w:rsidP="008215FB">
            <w:pPr>
              <w:pStyle w:val="TabellRader"/>
              <w:jc w:val="left"/>
            </w:pPr>
            <w:r>
              <w:t>Utförsel av krigsmateriel samt lämnade av tekniskt bistånd till ett land inom Europeiska ekonomiska samarbetsområdet (EES) för underhåll eller reparation.</w:t>
            </w:r>
          </w:p>
        </w:tc>
      </w:tr>
      <w:tr w:rsidR="00027352" w14:paraId="20BFE3F9" w14:textId="77777777" w:rsidTr="00CD0273">
        <w:trPr>
          <w:trHeight w:val="560"/>
          <w:tblHeader/>
        </w:trPr>
        <w:tc>
          <w:tcPr>
            <w:tcW w:w="823" w:type="pct"/>
            <w:tcBorders>
              <w:left w:val="nil"/>
              <w:right w:val="nil"/>
            </w:tcBorders>
            <w:hideMark/>
          </w:tcPr>
          <w:p w14:paraId="40C38EBD" w14:textId="77777777" w:rsidR="006A71DF" w:rsidRDefault="00DA4BD2" w:rsidP="008215FB">
            <w:pPr>
              <w:pStyle w:val="TabellRader"/>
              <w:jc w:val="left"/>
            </w:pPr>
            <w:r>
              <w:t>2012:11</w:t>
            </w:r>
          </w:p>
        </w:tc>
        <w:tc>
          <w:tcPr>
            <w:tcW w:w="4177" w:type="pct"/>
            <w:tcBorders>
              <w:left w:val="nil"/>
              <w:right w:val="nil"/>
            </w:tcBorders>
            <w:hideMark/>
          </w:tcPr>
          <w:p w14:paraId="2947B35E" w14:textId="77777777" w:rsidR="006A71DF" w:rsidRDefault="00DA4BD2" w:rsidP="008215FB">
            <w:pPr>
              <w:pStyle w:val="TabellRader"/>
              <w:jc w:val="left"/>
            </w:pPr>
            <w:r>
              <w:t>Utförsel av krigsmateriel samt lämnade av tekniskt bistånd till ett land inom Europeiska ekonomiska samarbetsområdet (EES) efter underhåll, reparation eller demonstration.</w:t>
            </w:r>
          </w:p>
        </w:tc>
      </w:tr>
      <w:tr w:rsidR="00027352" w14:paraId="7C999CCC" w14:textId="77777777" w:rsidTr="00CD0273">
        <w:trPr>
          <w:trHeight w:val="560"/>
          <w:tblHeader/>
        </w:trPr>
        <w:tc>
          <w:tcPr>
            <w:tcW w:w="823" w:type="pct"/>
            <w:tcBorders>
              <w:left w:val="nil"/>
              <w:bottom w:val="single" w:sz="4" w:space="0" w:color="auto"/>
              <w:right w:val="nil"/>
            </w:tcBorders>
          </w:tcPr>
          <w:p w14:paraId="53B53576" w14:textId="77777777" w:rsidR="006A71DF" w:rsidRDefault="00DA4BD2" w:rsidP="008215FB">
            <w:pPr>
              <w:pStyle w:val="TabellRader"/>
              <w:jc w:val="left"/>
            </w:pPr>
            <w:r>
              <w:t>2021:2</w:t>
            </w:r>
          </w:p>
        </w:tc>
        <w:tc>
          <w:tcPr>
            <w:tcW w:w="4177" w:type="pct"/>
            <w:tcBorders>
              <w:left w:val="nil"/>
              <w:bottom w:val="single" w:sz="4" w:space="0" w:color="auto"/>
              <w:right w:val="nil"/>
            </w:tcBorders>
          </w:tcPr>
          <w:p w14:paraId="69D0BF24" w14:textId="77777777" w:rsidR="006A71DF" w:rsidRDefault="00DA4BD2" w:rsidP="008215FB">
            <w:pPr>
              <w:pStyle w:val="TabellRader"/>
              <w:jc w:val="left"/>
            </w:pPr>
            <w:r>
              <w:rPr>
                <w:bCs/>
              </w:rPr>
              <w:t>U</w:t>
            </w:r>
            <w:r w:rsidRPr="00FD4350">
              <w:rPr>
                <w:bCs/>
              </w:rPr>
              <w:t>tfö</w:t>
            </w:r>
            <w:r>
              <w:rPr>
                <w:bCs/>
              </w:rPr>
              <w:t xml:space="preserve">rsel av krigsmateriel och </w:t>
            </w:r>
            <w:r w:rsidRPr="00FD4350">
              <w:rPr>
                <w:bCs/>
              </w:rPr>
              <w:t>lämnande av tekniskt bistånd till en viss mottagare i ett land</w:t>
            </w:r>
            <w:r>
              <w:rPr>
                <w:bCs/>
              </w:rPr>
              <w:t xml:space="preserve"> </w:t>
            </w:r>
            <w:r w:rsidRPr="00FD4350">
              <w:rPr>
                <w:bCs/>
              </w:rPr>
              <w:t>inom Europeiska ekonomiska samarbetsområdet (EES) för</w:t>
            </w:r>
            <w:r>
              <w:rPr>
                <w:bCs/>
              </w:rPr>
              <w:t xml:space="preserve"> </w:t>
            </w:r>
            <w:r w:rsidRPr="00FD4350">
              <w:rPr>
                <w:bCs/>
              </w:rPr>
              <w:t>demonstration, utvärdering,</w:t>
            </w:r>
            <w:r>
              <w:rPr>
                <w:bCs/>
              </w:rPr>
              <w:t xml:space="preserve"> </w:t>
            </w:r>
            <w:r w:rsidRPr="00FD4350">
              <w:rPr>
                <w:bCs/>
              </w:rPr>
              <w:t>utställning, underhåll eller</w:t>
            </w:r>
            <w:r>
              <w:rPr>
                <w:bCs/>
              </w:rPr>
              <w:t xml:space="preserve"> </w:t>
            </w:r>
            <w:r w:rsidRPr="00FD4350">
              <w:rPr>
                <w:bCs/>
              </w:rPr>
              <w:t>reparation samt efter underhåll, reparation eller demonstration</w:t>
            </w:r>
            <w:r>
              <w:rPr>
                <w:bCs/>
              </w:rPr>
              <w:t xml:space="preserve"> </w:t>
            </w:r>
            <w:r w:rsidRPr="00FD4350">
              <w:rPr>
                <w:bCs/>
              </w:rPr>
              <w:t>i Sverige</w:t>
            </w:r>
            <w:r>
              <w:rPr>
                <w:bCs/>
              </w:rPr>
              <w:t>.</w:t>
            </w:r>
          </w:p>
        </w:tc>
      </w:tr>
    </w:tbl>
    <w:p w14:paraId="1DC5B2FD" w14:textId="77777777" w:rsidR="0090063B" w:rsidRDefault="00871CEB" w:rsidP="0090063B">
      <w:pPr>
        <w:pStyle w:val="Brdtext"/>
      </w:pPr>
    </w:p>
    <w:p w14:paraId="6F2698D9" w14:textId="4F4EAC22" w:rsidR="006A71DF" w:rsidRDefault="00DA4BD2" w:rsidP="0090063B">
      <w:pPr>
        <w:pStyle w:val="Brdtext"/>
      </w:pPr>
      <w:r>
        <w:t>I tabell 11 redovisas antalet anmälningar om användning av de olika generella tillstånden under 2021.</w:t>
      </w:r>
    </w:p>
    <w:p w14:paraId="6794D6EF" w14:textId="4476B2DB" w:rsidR="0090063B" w:rsidRDefault="00DA4BD2" w:rsidP="003D6F49">
      <w:pPr>
        <w:pStyle w:val="TabellRubrik"/>
      </w:pPr>
      <w:r>
        <w:t xml:space="preserve">Tabell </w:t>
      </w:r>
      <w:fldSimple w:instr=" SEQ Tabell \* Arabic \s 1  \* MERGEFORMAT ">
        <w:r w:rsidR="00262BF4">
          <w:rPr>
            <w:noProof/>
          </w:rPr>
          <w:t>11</w:t>
        </w:r>
      </w:fldSimple>
      <w:r>
        <w:tab/>
      </w:r>
      <w:r w:rsidRPr="0090063B">
        <w:t>Anmälan om användning av generella tillstånd 2021 rörande utförsel av krigsmateriel</w:t>
      </w:r>
    </w:p>
    <w:p w14:paraId="540688CE" w14:textId="5B093D98" w:rsidR="0090063B" w:rsidRDefault="00871CEB" w:rsidP="003D6F49">
      <w:pPr>
        <w:pStyle w:val="TabellUnderrubrik"/>
      </w:pPr>
    </w:p>
    <w:tbl>
      <w:tblPr>
        <w:tblW w:w="5001" w:type="pct"/>
        <w:tblCellMar>
          <w:left w:w="0" w:type="dxa"/>
        </w:tblCellMar>
        <w:tblLook w:val="04A0" w:firstRow="1" w:lastRow="0" w:firstColumn="1" w:lastColumn="0" w:noHBand="0" w:noVBand="1"/>
      </w:tblPr>
      <w:tblGrid>
        <w:gridCol w:w="1128"/>
        <w:gridCol w:w="775"/>
        <w:gridCol w:w="776"/>
        <w:gridCol w:w="777"/>
        <w:gridCol w:w="776"/>
        <w:gridCol w:w="776"/>
        <w:gridCol w:w="776"/>
      </w:tblGrid>
      <w:tr w:rsidR="00027352" w14:paraId="2C213A0B" w14:textId="77777777">
        <w:trPr>
          <w:trHeight w:val="298"/>
        </w:trPr>
        <w:tc>
          <w:tcPr>
            <w:tcW w:w="974" w:type="pct"/>
            <w:tcBorders>
              <w:top w:val="single" w:sz="8" w:space="0" w:color="auto"/>
              <w:left w:val="nil"/>
              <w:bottom w:val="single" w:sz="8" w:space="0" w:color="auto"/>
              <w:right w:val="nil"/>
            </w:tcBorders>
          </w:tcPr>
          <w:p w14:paraId="55A618BE" w14:textId="77777777" w:rsidR="0090063B" w:rsidRDefault="00871CEB" w:rsidP="008215FB">
            <w:pPr>
              <w:pStyle w:val="TabellHuvud"/>
            </w:pPr>
          </w:p>
        </w:tc>
        <w:tc>
          <w:tcPr>
            <w:tcW w:w="670" w:type="pct"/>
            <w:tcBorders>
              <w:top w:val="single" w:sz="8" w:space="0" w:color="auto"/>
              <w:left w:val="nil"/>
              <w:bottom w:val="single" w:sz="8" w:space="0" w:color="auto"/>
              <w:right w:val="nil"/>
            </w:tcBorders>
            <w:vAlign w:val="center"/>
            <w:hideMark/>
          </w:tcPr>
          <w:p w14:paraId="60101474" w14:textId="77777777" w:rsidR="0090063B" w:rsidRDefault="00DA4BD2" w:rsidP="008215FB">
            <w:pPr>
              <w:pStyle w:val="TabellHuvud"/>
            </w:pPr>
            <w:r>
              <w:t>TFS 2012:7</w:t>
            </w:r>
          </w:p>
        </w:tc>
        <w:tc>
          <w:tcPr>
            <w:tcW w:w="671" w:type="pct"/>
            <w:tcBorders>
              <w:top w:val="single" w:sz="8" w:space="0" w:color="auto"/>
              <w:left w:val="nil"/>
              <w:bottom w:val="single" w:sz="8" w:space="0" w:color="auto"/>
              <w:right w:val="nil"/>
            </w:tcBorders>
            <w:vAlign w:val="center"/>
            <w:hideMark/>
          </w:tcPr>
          <w:p w14:paraId="63ED8167" w14:textId="77777777" w:rsidR="0090063B" w:rsidRDefault="00DA4BD2" w:rsidP="008215FB">
            <w:pPr>
              <w:pStyle w:val="TabellHuvud"/>
            </w:pPr>
            <w:r>
              <w:t>TFS 2012:8</w:t>
            </w:r>
          </w:p>
        </w:tc>
        <w:tc>
          <w:tcPr>
            <w:tcW w:w="672" w:type="pct"/>
            <w:tcBorders>
              <w:top w:val="single" w:sz="8" w:space="0" w:color="auto"/>
              <w:left w:val="nil"/>
              <w:bottom w:val="single" w:sz="8" w:space="0" w:color="auto"/>
              <w:right w:val="nil"/>
            </w:tcBorders>
            <w:vAlign w:val="center"/>
            <w:hideMark/>
          </w:tcPr>
          <w:p w14:paraId="298A2F66" w14:textId="77777777" w:rsidR="0090063B" w:rsidRDefault="00DA4BD2" w:rsidP="008215FB">
            <w:pPr>
              <w:pStyle w:val="TabellHuvud"/>
            </w:pPr>
            <w:r>
              <w:t>TFS 2012:9</w:t>
            </w:r>
          </w:p>
        </w:tc>
        <w:tc>
          <w:tcPr>
            <w:tcW w:w="671" w:type="pct"/>
            <w:tcBorders>
              <w:top w:val="single" w:sz="8" w:space="0" w:color="auto"/>
              <w:left w:val="nil"/>
              <w:bottom w:val="single" w:sz="8" w:space="0" w:color="auto"/>
              <w:right w:val="nil"/>
            </w:tcBorders>
            <w:vAlign w:val="center"/>
            <w:hideMark/>
          </w:tcPr>
          <w:p w14:paraId="354933DF" w14:textId="77777777" w:rsidR="0090063B" w:rsidRDefault="00DA4BD2" w:rsidP="008215FB">
            <w:pPr>
              <w:pStyle w:val="TabellHuvud"/>
            </w:pPr>
            <w:r>
              <w:t>TFS 2012:10</w:t>
            </w:r>
          </w:p>
        </w:tc>
        <w:tc>
          <w:tcPr>
            <w:tcW w:w="671" w:type="pct"/>
            <w:tcBorders>
              <w:top w:val="single" w:sz="8" w:space="0" w:color="auto"/>
              <w:left w:val="nil"/>
              <w:bottom w:val="single" w:sz="8" w:space="0" w:color="auto"/>
              <w:right w:val="nil"/>
            </w:tcBorders>
            <w:vAlign w:val="center"/>
            <w:hideMark/>
          </w:tcPr>
          <w:p w14:paraId="5457C75B" w14:textId="77777777" w:rsidR="0090063B" w:rsidRDefault="00DA4BD2" w:rsidP="008215FB">
            <w:pPr>
              <w:pStyle w:val="TabellHuvud"/>
            </w:pPr>
            <w:r>
              <w:t>TFS 2012:11</w:t>
            </w:r>
          </w:p>
        </w:tc>
        <w:tc>
          <w:tcPr>
            <w:tcW w:w="672" w:type="pct"/>
            <w:tcBorders>
              <w:top w:val="single" w:sz="8" w:space="0" w:color="auto"/>
              <w:left w:val="nil"/>
              <w:bottom w:val="single" w:sz="8" w:space="0" w:color="auto"/>
              <w:right w:val="nil"/>
            </w:tcBorders>
            <w:vAlign w:val="center"/>
          </w:tcPr>
          <w:p w14:paraId="4687C3A0" w14:textId="77777777" w:rsidR="0090063B" w:rsidRDefault="00DA4BD2" w:rsidP="008215FB">
            <w:pPr>
              <w:pStyle w:val="TabellHuvud"/>
            </w:pPr>
            <w:r>
              <w:t>TFS 2021:2</w:t>
            </w:r>
          </w:p>
        </w:tc>
      </w:tr>
      <w:tr w:rsidR="00027352" w14:paraId="11BC7C42" w14:textId="77777777">
        <w:trPr>
          <w:trHeight w:val="190"/>
        </w:trPr>
        <w:tc>
          <w:tcPr>
            <w:tcW w:w="974" w:type="pct"/>
            <w:tcBorders>
              <w:top w:val="single" w:sz="8" w:space="0" w:color="auto"/>
              <w:left w:val="nil"/>
              <w:bottom w:val="single" w:sz="8" w:space="0" w:color="auto"/>
              <w:right w:val="nil"/>
            </w:tcBorders>
            <w:hideMark/>
          </w:tcPr>
          <w:p w14:paraId="09F1BAB2" w14:textId="77777777" w:rsidR="0090063B" w:rsidRDefault="00DA4BD2" w:rsidP="0090063B">
            <w:pPr>
              <w:pStyle w:val="TabellRader"/>
              <w:jc w:val="left"/>
            </w:pPr>
            <w:r>
              <w:t>Antal anmälningar</w:t>
            </w:r>
          </w:p>
        </w:tc>
        <w:tc>
          <w:tcPr>
            <w:tcW w:w="670" w:type="pct"/>
            <w:tcBorders>
              <w:top w:val="single" w:sz="8" w:space="0" w:color="auto"/>
              <w:left w:val="nil"/>
              <w:bottom w:val="single" w:sz="8" w:space="0" w:color="auto"/>
              <w:right w:val="nil"/>
            </w:tcBorders>
            <w:hideMark/>
          </w:tcPr>
          <w:p w14:paraId="1993F78A" w14:textId="77777777" w:rsidR="0090063B" w:rsidRDefault="00DA4BD2" w:rsidP="0090063B">
            <w:pPr>
              <w:pStyle w:val="TabellRader"/>
            </w:pPr>
            <w:r>
              <w:t>0</w:t>
            </w:r>
          </w:p>
        </w:tc>
        <w:tc>
          <w:tcPr>
            <w:tcW w:w="671" w:type="pct"/>
            <w:tcBorders>
              <w:top w:val="single" w:sz="8" w:space="0" w:color="auto"/>
              <w:left w:val="nil"/>
              <w:bottom w:val="single" w:sz="8" w:space="0" w:color="auto"/>
              <w:right w:val="nil"/>
            </w:tcBorders>
            <w:hideMark/>
          </w:tcPr>
          <w:p w14:paraId="5C8C1770" w14:textId="77777777" w:rsidR="0090063B" w:rsidRDefault="00DA4BD2" w:rsidP="0090063B">
            <w:pPr>
              <w:pStyle w:val="TabellRader"/>
            </w:pPr>
            <w:r>
              <w:t>1</w:t>
            </w:r>
          </w:p>
        </w:tc>
        <w:tc>
          <w:tcPr>
            <w:tcW w:w="672" w:type="pct"/>
            <w:tcBorders>
              <w:top w:val="single" w:sz="8" w:space="0" w:color="auto"/>
              <w:left w:val="nil"/>
              <w:bottom w:val="single" w:sz="8" w:space="0" w:color="auto"/>
              <w:right w:val="nil"/>
            </w:tcBorders>
            <w:hideMark/>
          </w:tcPr>
          <w:p w14:paraId="056C0745" w14:textId="77777777" w:rsidR="0090063B" w:rsidRDefault="00DA4BD2" w:rsidP="0090063B">
            <w:pPr>
              <w:pStyle w:val="TabellRader"/>
            </w:pPr>
            <w:r>
              <w:t>0</w:t>
            </w:r>
          </w:p>
        </w:tc>
        <w:tc>
          <w:tcPr>
            <w:tcW w:w="671" w:type="pct"/>
            <w:tcBorders>
              <w:top w:val="single" w:sz="8" w:space="0" w:color="auto"/>
              <w:left w:val="nil"/>
              <w:bottom w:val="single" w:sz="8" w:space="0" w:color="auto"/>
              <w:right w:val="nil"/>
            </w:tcBorders>
            <w:hideMark/>
          </w:tcPr>
          <w:p w14:paraId="1C5FA4E8" w14:textId="77777777" w:rsidR="0090063B" w:rsidRDefault="00DA4BD2" w:rsidP="0090063B">
            <w:pPr>
              <w:pStyle w:val="TabellRader"/>
            </w:pPr>
            <w:r>
              <w:t>0</w:t>
            </w:r>
          </w:p>
        </w:tc>
        <w:tc>
          <w:tcPr>
            <w:tcW w:w="671" w:type="pct"/>
            <w:tcBorders>
              <w:top w:val="single" w:sz="8" w:space="0" w:color="auto"/>
              <w:left w:val="nil"/>
              <w:bottom w:val="single" w:sz="8" w:space="0" w:color="auto"/>
              <w:right w:val="nil"/>
            </w:tcBorders>
            <w:hideMark/>
          </w:tcPr>
          <w:p w14:paraId="1C460CA9" w14:textId="77777777" w:rsidR="0090063B" w:rsidRDefault="00DA4BD2" w:rsidP="0090063B">
            <w:pPr>
              <w:pStyle w:val="TabellRader"/>
            </w:pPr>
            <w:r>
              <w:t>0</w:t>
            </w:r>
          </w:p>
        </w:tc>
        <w:tc>
          <w:tcPr>
            <w:tcW w:w="672" w:type="pct"/>
            <w:tcBorders>
              <w:top w:val="single" w:sz="8" w:space="0" w:color="auto"/>
              <w:left w:val="nil"/>
              <w:bottom w:val="single" w:sz="8" w:space="0" w:color="auto"/>
              <w:right w:val="nil"/>
            </w:tcBorders>
          </w:tcPr>
          <w:p w14:paraId="46606199" w14:textId="77777777" w:rsidR="0090063B" w:rsidRDefault="00DA4BD2" w:rsidP="0090063B">
            <w:pPr>
              <w:pStyle w:val="TabellRader"/>
            </w:pPr>
            <w:r>
              <w:t>16</w:t>
            </w:r>
          </w:p>
        </w:tc>
      </w:tr>
    </w:tbl>
    <w:p w14:paraId="29D21B33" w14:textId="4D0250B5" w:rsidR="008215FB" w:rsidRDefault="00871CEB" w:rsidP="008215FB">
      <w:pPr>
        <w:pStyle w:val="Brdtext"/>
      </w:pPr>
    </w:p>
    <w:p w14:paraId="6CDF19B3" w14:textId="3DC871A2" w:rsidR="008215FB" w:rsidRDefault="00DA4BD2" w:rsidP="008215FB">
      <w:pPr>
        <w:pStyle w:val="Brdtext"/>
      </w:pPr>
      <w:r w:rsidRPr="008215FB">
        <w:t>I tabell 12 redovisas en summering över samtliga anmälningar om användning av de olika generella tillstånden sedan införandet 2012.</w:t>
      </w:r>
    </w:p>
    <w:p w14:paraId="26606969" w14:textId="0C8CCE8F" w:rsidR="00415EDE" w:rsidRDefault="00DA4BD2" w:rsidP="003D6F49">
      <w:pPr>
        <w:pStyle w:val="TabellRubrik"/>
      </w:pPr>
      <w:r>
        <w:t xml:space="preserve">Tabell </w:t>
      </w:r>
      <w:fldSimple w:instr=" SEQ Tabell \* Arabic \s 1  \* MERGEFORMAT ">
        <w:r w:rsidR="00262BF4">
          <w:rPr>
            <w:noProof/>
          </w:rPr>
          <w:t>12</w:t>
        </w:r>
      </w:fldSimple>
      <w:r>
        <w:tab/>
      </w:r>
      <w:r w:rsidRPr="00415EDE">
        <w:t>Anmälan om användning av generella tillstånd rörande utförsel av krigsmateriel sedan införandet 2012</w:t>
      </w:r>
    </w:p>
    <w:p w14:paraId="5BB8B85C" w14:textId="14092F00" w:rsidR="00415EDE" w:rsidRDefault="00871CEB" w:rsidP="003D6F49">
      <w:pPr>
        <w:pStyle w:val="TabellUnderrubrik"/>
      </w:pPr>
    </w:p>
    <w:tbl>
      <w:tblPr>
        <w:tblW w:w="5000" w:type="pct"/>
        <w:tblCellMar>
          <w:left w:w="0" w:type="dxa"/>
        </w:tblCellMar>
        <w:tblLook w:val="04A0" w:firstRow="1" w:lastRow="0" w:firstColumn="1" w:lastColumn="0" w:noHBand="0" w:noVBand="1"/>
      </w:tblPr>
      <w:tblGrid>
        <w:gridCol w:w="1043"/>
        <w:gridCol w:w="790"/>
        <w:gridCol w:w="790"/>
        <w:gridCol w:w="790"/>
        <w:gridCol w:w="790"/>
        <w:gridCol w:w="790"/>
        <w:gridCol w:w="790"/>
      </w:tblGrid>
      <w:tr w:rsidR="00027352" w14:paraId="06F7B5AA" w14:textId="77777777">
        <w:trPr>
          <w:trHeight w:val="287"/>
        </w:trPr>
        <w:tc>
          <w:tcPr>
            <w:tcW w:w="902" w:type="pct"/>
            <w:tcBorders>
              <w:top w:val="single" w:sz="8" w:space="0" w:color="auto"/>
              <w:left w:val="nil"/>
              <w:bottom w:val="single" w:sz="8" w:space="0" w:color="auto"/>
              <w:right w:val="nil"/>
            </w:tcBorders>
          </w:tcPr>
          <w:p w14:paraId="656B6E1F" w14:textId="77777777" w:rsidR="00C977F2" w:rsidRDefault="00871CEB" w:rsidP="00C977F2">
            <w:pPr>
              <w:pStyle w:val="TabellHuvud"/>
              <w:jc w:val="left"/>
            </w:pPr>
          </w:p>
        </w:tc>
        <w:tc>
          <w:tcPr>
            <w:tcW w:w="683" w:type="pct"/>
            <w:tcBorders>
              <w:top w:val="single" w:sz="8" w:space="0" w:color="auto"/>
              <w:left w:val="nil"/>
              <w:bottom w:val="single" w:sz="8" w:space="0" w:color="auto"/>
              <w:right w:val="nil"/>
            </w:tcBorders>
            <w:vAlign w:val="center"/>
            <w:hideMark/>
          </w:tcPr>
          <w:p w14:paraId="656C911F" w14:textId="77777777" w:rsidR="00C977F2" w:rsidRDefault="00DA4BD2" w:rsidP="00C977F2">
            <w:pPr>
              <w:pStyle w:val="TabellHuvud"/>
            </w:pPr>
            <w:r>
              <w:t>TFS 2012:7</w:t>
            </w:r>
          </w:p>
        </w:tc>
        <w:tc>
          <w:tcPr>
            <w:tcW w:w="683" w:type="pct"/>
            <w:tcBorders>
              <w:top w:val="single" w:sz="8" w:space="0" w:color="auto"/>
              <w:left w:val="nil"/>
              <w:bottom w:val="single" w:sz="8" w:space="0" w:color="auto"/>
              <w:right w:val="nil"/>
            </w:tcBorders>
            <w:vAlign w:val="center"/>
            <w:hideMark/>
          </w:tcPr>
          <w:p w14:paraId="110847C1" w14:textId="77777777" w:rsidR="00C977F2" w:rsidRDefault="00DA4BD2" w:rsidP="00C977F2">
            <w:pPr>
              <w:pStyle w:val="TabellHuvud"/>
            </w:pPr>
            <w:r>
              <w:t>TFS 2012:8</w:t>
            </w:r>
          </w:p>
        </w:tc>
        <w:tc>
          <w:tcPr>
            <w:tcW w:w="683" w:type="pct"/>
            <w:tcBorders>
              <w:top w:val="single" w:sz="8" w:space="0" w:color="auto"/>
              <w:left w:val="nil"/>
              <w:bottom w:val="single" w:sz="8" w:space="0" w:color="auto"/>
              <w:right w:val="nil"/>
            </w:tcBorders>
            <w:vAlign w:val="center"/>
            <w:hideMark/>
          </w:tcPr>
          <w:p w14:paraId="05B56366" w14:textId="77777777" w:rsidR="00C977F2" w:rsidRDefault="00DA4BD2" w:rsidP="00C977F2">
            <w:pPr>
              <w:pStyle w:val="TabellHuvud"/>
            </w:pPr>
            <w:r>
              <w:t>TFS 2012:9</w:t>
            </w:r>
          </w:p>
        </w:tc>
        <w:tc>
          <w:tcPr>
            <w:tcW w:w="683" w:type="pct"/>
            <w:tcBorders>
              <w:top w:val="single" w:sz="8" w:space="0" w:color="auto"/>
              <w:left w:val="nil"/>
              <w:bottom w:val="single" w:sz="8" w:space="0" w:color="auto"/>
              <w:right w:val="nil"/>
            </w:tcBorders>
            <w:tcMar>
              <w:top w:w="0" w:type="dxa"/>
              <w:left w:w="0" w:type="dxa"/>
              <w:bottom w:w="0" w:type="dxa"/>
              <w:right w:w="0" w:type="dxa"/>
            </w:tcMar>
            <w:vAlign w:val="center"/>
            <w:hideMark/>
          </w:tcPr>
          <w:p w14:paraId="1AB300F2" w14:textId="77777777" w:rsidR="00C977F2" w:rsidRDefault="00DA4BD2" w:rsidP="00C977F2">
            <w:pPr>
              <w:pStyle w:val="TabellHuvud"/>
            </w:pPr>
            <w:r>
              <w:t>TFS 2012:10</w:t>
            </w:r>
          </w:p>
        </w:tc>
        <w:tc>
          <w:tcPr>
            <w:tcW w:w="683" w:type="pct"/>
            <w:tcBorders>
              <w:top w:val="single" w:sz="8" w:space="0" w:color="auto"/>
              <w:left w:val="nil"/>
              <w:bottom w:val="single" w:sz="8" w:space="0" w:color="auto"/>
              <w:right w:val="nil"/>
            </w:tcBorders>
            <w:tcMar>
              <w:top w:w="0" w:type="dxa"/>
              <w:left w:w="0" w:type="dxa"/>
              <w:bottom w:w="0" w:type="dxa"/>
              <w:right w:w="0" w:type="dxa"/>
            </w:tcMar>
            <w:vAlign w:val="center"/>
            <w:hideMark/>
          </w:tcPr>
          <w:p w14:paraId="603802ED" w14:textId="77777777" w:rsidR="00C977F2" w:rsidRDefault="00DA4BD2" w:rsidP="00C977F2">
            <w:pPr>
              <w:pStyle w:val="TabellHuvud"/>
            </w:pPr>
            <w:r>
              <w:t>TFS 2012:11</w:t>
            </w:r>
          </w:p>
        </w:tc>
        <w:tc>
          <w:tcPr>
            <w:tcW w:w="683" w:type="pct"/>
            <w:tcBorders>
              <w:top w:val="single" w:sz="8" w:space="0" w:color="auto"/>
              <w:left w:val="nil"/>
              <w:bottom w:val="single" w:sz="8" w:space="0" w:color="auto"/>
              <w:right w:val="nil"/>
            </w:tcBorders>
            <w:vAlign w:val="center"/>
          </w:tcPr>
          <w:p w14:paraId="5FD53515" w14:textId="77777777" w:rsidR="00C977F2" w:rsidRDefault="00DA4BD2" w:rsidP="00C977F2">
            <w:pPr>
              <w:pStyle w:val="TabellHuvud"/>
            </w:pPr>
            <w:r>
              <w:t>TFS 2021:2</w:t>
            </w:r>
          </w:p>
        </w:tc>
      </w:tr>
      <w:tr w:rsidR="00027352" w14:paraId="6800EB62" w14:textId="77777777">
        <w:trPr>
          <w:trHeight w:val="183"/>
        </w:trPr>
        <w:tc>
          <w:tcPr>
            <w:tcW w:w="902" w:type="pct"/>
            <w:tcBorders>
              <w:top w:val="single" w:sz="8" w:space="0" w:color="auto"/>
              <w:left w:val="nil"/>
              <w:bottom w:val="single" w:sz="8" w:space="0" w:color="auto"/>
              <w:right w:val="nil"/>
            </w:tcBorders>
            <w:hideMark/>
          </w:tcPr>
          <w:p w14:paraId="03DF6FC9" w14:textId="77777777" w:rsidR="00C977F2" w:rsidRDefault="00DA4BD2" w:rsidP="00C977F2">
            <w:pPr>
              <w:pStyle w:val="TabellRader"/>
              <w:jc w:val="left"/>
            </w:pPr>
            <w:r>
              <w:t>Antal anmälningar</w:t>
            </w:r>
          </w:p>
        </w:tc>
        <w:tc>
          <w:tcPr>
            <w:tcW w:w="683" w:type="pct"/>
            <w:tcBorders>
              <w:top w:val="single" w:sz="8" w:space="0" w:color="auto"/>
              <w:left w:val="nil"/>
              <w:bottom w:val="single" w:sz="8" w:space="0" w:color="auto"/>
              <w:right w:val="nil"/>
            </w:tcBorders>
            <w:hideMark/>
          </w:tcPr>
          <w:p w14:paraId="2DD0122A" w14:textId="77777777" w:rsidR="00C977F2" w:rsidRDefault="00DA4BD2" w:rsidP="00C977F2">
            <w:pPr>
              <w:pStyle w:val="TabellRader"/>
            </w:pPr>
            <w:r>
              <w:t>17</w:t>
            </w:r>
          </w:p>
        </w:tc>
        <w:tc>
          <w:tcPr>
            <w:tcW w:w="683" w:type="pct"/>
            <w:tcBorders>
              <w:top w:val="single" w:sz="8" w:space="0" w:color="auto"/>
              <w:left w:val="nil"/>
              <w:bottom w:val="single" w:sz="8" w:space="0" w:color="auto"/>
              <w:right w:val="nil"/>
            </w:tcBorders>
            <w:hideMark/>
          </w:tcPr>
          <w:p w14:paraId="2255AC2D" w14:textId="77777777" w:rsidR="00C977F2" w:rsidRDefault="00DA4BD2" w:rsidP="00C977F2">
            <w:pPr>
              <w:pStyle w:val="TabellRader"/>
            </w:pPr>
            <w:r>
              <w:t>9</w:t>
            </w:r>
          </w:p>
        </w:tc>
        <w:tc>
          <w:tcPr>
            <w:tcW w:w="683" w:type="pct"/>
            <w:tcBorders>
              <w:top w:val="single" w:sz="8" w:space="0" w:color="auto"/>
              <w:left w:val="nil"/>
              <w:bottom w:val="single" w:sz="8" w:space="0" w:color="auto"/>
              <w:right w:val="nil"/>
            </w:tcBorders>
            <w:hideMark/>
          </w:tcPr>
          <w:p w14:paraId="4BBB08CC" w14:textId="77777777" w:rsidR="00C977F2" w:rsidRDefault="00DA4BD2" w:rsidP="00C977F2">
            <w:pPr>
              <w:pStyle w:val="TabellRader"/>
            </w:pPr>
            <w:r>
              <w:t>29</w:t>
            </w:r>
          </w:p>
        </w:tc>
        <w:tc>
          <w:tcPr>
            <w:tcW w:w="683" w:type="pct"/>
            <w:tcBorders>
              <w:top w:val="single" w:sz="8" w:space="0" w:color="auto"/>
              <w:left w:val="nil"/>
              <w:bottom w:val="single" w:sz="8" w:space="0" w:color="auto"/>
              <w:right w:val="nil"/>
            </w:tcBorders>
            <w:hideMark/>
          </w:tcPr>
          <w:p w14:paraId="614D5AC4" w14:textId="77777777" w:rsidR="00C977F2" w:rsidRDefault="00DA4BD2" w:rsidP="00C977F2">
            <w:pPr>
              <w:pStyle w:val="TabellRader"/>
            </w:pPr>
            <w:r>
              <w:t>14</w:t>
            </w:r>
          </w:p>
        </w:tc>
        <w:tc>
          <w:tcPr>
            <w:tcW w:w="683" w:type="pct"/>
            <w:tcBorders>
              <w:top w:val="single" w:sz="8" w:space="0" w:color="auto"/>
              <w:left w:val="nil"/>
              <w:bottom w:val="single" w:sz="8" w:space="0" w:color="auto"/>
              <w:right w:val="nil"/>
            </w:tcBorders>
            <w:hideMark/>
          </w:tcPr>
          <w:p w14:paraId="6F9FF72E" w14:textId="77777777" w:rsidR="00C977F2" w:rsidRDefault="00DA4BD2" w:rsidP="00C977F2">
            <w:pPr>
              <w:pStyle w:val="TabellRader"/>
            </w:pPr>
            <w:r>
              <w:t>16</w:t>
            </w:r>
          </w:p>
        </w:tc>
        <w:tc>
          <w:tcPr>
            <w:tcW w:w="683" w:type="pct"/>
            <w:tcBorders>
              <w:top w:val="single" w:sz="8" w:space="0" w:color="auto"/>
              <w:left w:val="nil"/>
              <w:bottom w:val="single" w:sz="8" w:space="0" w:color="auto"/>
              <w:right w:val="nil"/>
            </w:tcBorders>
          </w:tcPr>
          <w:p w14:paraId="66DA81B7" w14:textId="77777777" w:rsidR="00C977F2" w:rsidRDefault="00DA4BD2" w:rsidP="00C977F2">
            <w:pPr>
              <w:pStyle w:val="TabellRader"/>
            </w:pPr>
            <w:r>
              <w:t>16</w:t>
            </w:r>
          </w:p>
        </w:tc>
      </w:tr>
    </w:tbl>
    <w:p w14:paraId="4DBC1B68" w14:textId="4C08B245" w:rsidR="00415EDE" w:rsidRDefault="00DA4BD2" w:rsidP="002604D6">
      <w:pPr>
        <w:pStyle w:val="Rubrik3utannumrering"/>
      </w:pPr>
      <w:r w:rsidRPr="002604D6">
        <w:t>Avslag</w:t>
      </w:r>
    </w:p>
    <w:p w14:paraId="6B0F09D7" w14:textId="191DECA0" w:rsidR="002604D6" w:rsidRPr="002604D6" w:rsidRDefault="00DA4BD2" w:rsidP="002604D6">
      <w:pPr>
        <w:pStyle w:val="Brdtext"/>
      </w:pPr>
      <w:r w:rsidRPr="002604D6">
        <w:t>Det svenska exportkontrollsystemet, med obligatorisk redovisning av marknadsföring utomlands och möjligheten till skriftliga förhands</w:t>
      </w:r>
      <w:r w:rsidR="000B5815">
        <w:softHyphen/>
      </w:r>
      <w:r w:rsidRPr="002604D6">
        <w:t xml:space="preserve">besked, leder till att huvuddelen av ISP:s negativa besked lämnas på ett tidigt stadium och att antalet faktiska ansökningar rörande icke önskvärda mottagarländer reduceras. En förnyad prövning görs dock alltid i samband med underrättelser om anbud och vid ansökningar om utförseltillstånd. </w:t>
      </w:r>
    </w:p>
    <w:p w14:paraId="0CE2188F" w14:textId="622C210C" w:rsidR="002604D6" w:rsidRPr="002604D6" w:rsidRDefault="00DA4BD2" w:rsidP="002604D6">
      <w:pPr>
        <w:pStyle w:val="Brdtextmedindrag"/>
      </w:pPr>
      <w:r w:rsidRPr="002604D6">
        <w:t>Under 2021 beslutade ISP om sammanlagt 10 st. formella avslag. Dessa inkluderar dels förbud att lämna anbud, dels avslag på ansökningar om utförsel. I enlighet med bestämmelserna i EU:s gemensamma ståndpunkt underrättas övriga medlemsstater löpande om avslagen. I tabell 13 redovisas avslagsbesluten per land.</w:t>
      </w:r>
    </w:p>
    <w:p w14:paraId="76D3B9EC" w14:textId="22D69110" w:rsidR="00967CCD" w:rsidRDefault="00DA4BD2" w:rsidP="003D6F49">
      <w:pPr>
        <w:pStyle w:val="TabellRubrik"/>
      </w:pPr>
      <w:r>
        <w:t xml:space="preserve">Tabell </w:t>
      </w:r>
      <w:fldSimple w:instr=" SEQ Tabell \* Arabic \s 1  \* MERGEFORMAT ">
        <w:r w:rsidR="00262BF4">
          <w:rPr>
            <w:noProof/>
          </w:rPr>
          <w:t>13</w:t>
        </w:r>
      </w:fldSimple>
      <w:r>
        <w:tab/>
      </w:r>
      <w:r w:rsidRPr="00967CCD">
        <w:t>Antal meddelade beslut om avslag per land 2021</w:t>
      </w:r>
    </w:p>
    <w:p w14:paraId="33907D49" w14:textId="787447FC" w:rsidR="00967CCD" w:rsidRDefault="00871CEB" w:rsidP="003D6F49">
      <w:pPr>
        <w:pStyle w:val="TabellUnderrubrik"/>
      </w:pPr>
    </w:p>
    <w:tbl>
      <w:tblPr>
        <w:tblW w:w="5000" w:type="pct"/>
        <w:tblBorders>
          <w:top w:val="single" w:sz="8" w:space="0" w:color="auto"/>
          <w:bottom w:val="single" w:sz="6" w:space="0" w:color="auto"/>
          <w:insideH w:val="single" w:sz="4" w:space="0" w:color="auto"/>
        </w:tblBorders>
        <w:tblCellMar>
          <w:left w:w="0" w:type="dxa"/>
        </w:tblCellMar>
        <w:tblLook w:val="04A0" w:firstRow="1" w:lastRow="0" w:firstColumn="1" w:lastColumn="0" w:noHBand="0" w:noVBand="1"/>
      </w:tblPr>
      <w:tblGrid>
        <w:gridCol w:w="2442"/>
        <w:gridCol w:w="3341"/>
      </w:tblGrid>
      <w:tr w:rsidR="00027352" w14:paraId="06530A63" w14:textId="77777777" w:rsidTr="00ED308F">
        <w:trPr>
          <w:trHeight w:hRule="exact" w:val="266"/>
          <w:tblHeader/>
        </w:trPr>
        <w:tc>
          <w:tcPr>
            <w:tcW w:w="2111" w:type="pct"/>
            <w:tcBorders>
              <w:top w:val="single" w:sz="8" w:space="0" w:color="auto"/>
              <w:left w:val="nil"/>
              <w:bottom w:val="single" w:sz="8" w:space="0" w:color="auto"/>
              <w:right w:val="nil"/>
            </w:tcBorders>
            <w:vAlign w:val="center"/>
            <w:hideMark/>
          </w:tcPr>
          <w:p w14:paraId="5E8C05CE" w14:textId="77777777" w:rsidR="00967CCD" w:rsidRDefault="00DA4BD2" w:rsidP="004653D8">
            <w:pPr>
              <w:pStyle w:val="TabellHuvud"/>
              <w:jc w:val="left"/>
            </w:pPr>
            <w:r>
              <w:t>Land</w:t>
            </w:r>
          </w:p>
        </w:tc>
        <w:tc>
          <w:tcPr>
            <w:tcW w:w="2889" w:type="pct"/>
            <w:tcBorders>
              <w:top w:val="single" w:sz="8" w:space="0" w:color="auto"/>
              <w:left w:val="nil"/>
              <w:bottom w:val="single" w:sz="8" w:space="0" w:color="auto"/>
              <w:right w:val="nil"/>
            </w:tcBorders>
            <w:vAlign w:val="center"/>
            <w:hideMark/>
          </w:tcPr>
          <w:p w14:paraId="3CC78EFF" w14:textId="77777777" w:rsidR="00967CCD" w:rsidRDefault="00DA4BD2" w:rsidP="00FC37BB">
            <w:pPr>
              <w:pStyle w:val="TabellHuvud"/>
              <w:jc w:val="center"/>
            </w:pPr>
            <w:r>
              <w:t>Antal avslag</w:t>
            </w:r>
          </w:p>
        </w:tc>
      </w:tr>
      <w:tr w:rsidR="00027352" w14:paraId="3AC22E23" w14:textId="77777777" w:rsidTr="00ED308F">
        <w:trPr>
          <w:trHeight w:hRule="exact" w:val="266"/>
          <w:tblHeader/>
        </w:trPr>
        <w:tc>
          <w:tcPr>
            <w:tcW w:w="2111" w:type="pct"/>
            <w:tcBorders>
              <w:top w:val="single" w:sz="8" w:space="0" w:color="auto"/>
              <w:left w:val="nil"/>
              <w:bottom w:val="nil"/>
              <w:right w:val="nil"/>
            </w:tcBorders>
            <w:vAlign w:val="center"/>
          </w:tcPr>
          <w:p w14:paraId="0DBEBCF2" w14:textId="77777777" w:rsidR="00967CCD" w:rsidRPr="00153E7D" w:rsidRDefault="00DA4BD2" w:rsidP="00ED308F">
            <w:pPr>
              <w:pStyle w:val="TabellRader"/>
              <w:jc w:val="left"/>
            </w:pPr>
            <w:r w:rsidRPr="00153E7D">
              <w:t>Bangladesh</w:t>
            </w:r>
          </w:p>
        </w:tc>
        <w:tc>
          <w:tcPr>
            <w:tcW w:w="2889" w:type="pct"/>
            <w:tcBorders>
              <w:top w:val="single" w:sz="8" w:space="0" w:color="auto"/>
              <w:left w:val="nil"/>
              <w:bottom w:val="nil"/>
              <w:right w:val="nil"/>
            </w:tcBorders>
            <w:vAlign w:val="center"/>
          </w:tcPr>
          <w:p w14:paraId="69635260" w14:textId="77777777" w:rsidR="00967CCD" w:rsidRPr="00153E7D" w:rsidRDefault="00DA4BD2" w:rsidP="00ED308F">
            <w:pPr>
              <w:pStyle w:val="TabellRader"/>
              <w:jc w:val="center"/>
            </w:pPr>
            <w:r w:rsidRPr="00153E7D">
              <w:t>1</w:t>
            </w:r>
          </w:p>
        </w:tc>
      </w:tr>
      <w:tr w:rsidR="00027352" w14:paraId="4670DB11" w14:textId="77777777" w:rsidTr="002C7314">
        <w:trPr>
          <w:trHeight w:hRule="exact" w:val="266"/>
        </w:trPr>
        <w:tc>
          <w:tcPr>
            <w:tcW w:w="2111" w:type="pct"/>
            <w:tcBorders>
              <w:top w:val="nil"/>
              <w:left w:val="nil"/>
              <w:bottom w:val="nil"/>
              <w:right w:val="nil"/>
            </w:tcBorders>
            <w:vAlign w:val="center"/>
          </w:tcPr>
          <w:p w14:paraId="40240486" w14:textId="77777777" w:rsidR="00967CCD" w:rsidRDefault="00DA4BD2" w:rsidP="00ED308F">
            <w:pPr>
              <w:pStyle w:val="TabellRader"/>
              <w:jc w:val="left"/>
            </w:pPr>
            <w:r>
              <w:t>Egypten</w:t>
            </w:r>
          </w:p>
        </w:tc>
        <w:tc>
          <w:tcPr>
            <w:tcW w:w="2889" w:type="pct"/>
            <w:tcBorders>
              <w:top w:val="nil"/>
              <w:left w:val="nil"/>
              <w:bottom w:val="nil"/>
              <w:right w:val="nil"/>
            </w:tcBorders>
            <w:vAlign w:val="center"/>
            <w:hideMark/>
          </w:tcPr>
          <w:p w14:paraId="40CE551B" w14:textId="77777777" w:rsidR="00967CCD" w:rsidRDefault="00DA4BD2" w:rsidP="00ED308F">
            <w:pPr>
              <w:pStyle w:val="TabellRader"/>
              <w:jc w:val="center"/>
            </w:pPr>
            <w:r>
              <w:t>1</w:t>
            </w:r>
          </w:p>
        </w:tc>
      </w:tr>
      <w:tr w:rsidR="00027352" w14:paraId="7290F9A8" w14:textId="77777777" w:rsidTr="002C7314">
        <w:trPr>
          <w:trHeight w:hRule="exact" w:val="266"/>
        </w:trPr>
        <w:tc>
          <w:tcPr>
            <w:tcW w:w="2111" w:type="pct"/>
            <w:tcBorders>
              <w:top w:val="nil"/>
              <w:left w:val="nil"/>
              <w:bottom w:val="nil"/>
              <w:right w:val="nil"/>
            </w:tcBorders>
            <w:vAlign w:val="center"/>
          </w:tcPr>
          <w:p w14:paraId="159B0DE0" w14:textId="77777777" w:rsidR="00967CCD" w:rsidRDefault="00DA4BD2" w:rsidP="00ED308F">
            <w:pPr>
              <w:pStyle w:val="TabellRader"/>
              <w:jc w:val="left"/>
            </w:pPr>
            <w:r>
              <w:t>Filippinerna</w:t>
            </w:r>
          </w:p>
        </w:tc>
        <w:tc>
          <w:tcPr>
            <w:tcW w:w="2889" w:type="pct"/>
            <w:tcBorders>
              <w:top w:val="nil"/>
              <w:left w:val="nil"/>
              <w:bottom w:val="nil"/>
              <w:right w:val="nil"/>
            </w:tcBorders>
            <w:vAlign w:val="center"/>
            <w:hideMark/>
          </w:tcPr>
          <w:p w14:paraId="786FFBE6" w14:textId="77777777" w:rsidR="00967CCD" w:rsidRDefault="00DA4BD2" w:rsidP="00ED308F">
            <w:pPr>
              <w:pStyle w:val="TabellRader"/>
              <w:jc w:val="center"/>
            </w:pPr>
            <w:r>
              <w:t>1</w:t>
            </w:r>
          </w:p>
        </w:tc>
      </w:tr>
      <w:tr w:rsidR="00027352" w14:paraId="3EC6A41B" w14:textId="77777777" w:rsidTr="002C7314">
        <w:trPr>
          <w:trHeight w:hRule="exact" w:val="266"/>
        </w:trPr>
        <w:tc>
          <w:tcPr>
            <w:tcW w:w="2111" w:type="pct"/>
            <w:tcBorders>
              <w:top w:val="nil"/>
              <w:left w:val="nil"/>
              <w:bottom w:val="nil"/>
              <w:right w:val="nil"/>
            </w:tcBorders>
            <w:vAlign w:val="center"/>
            <w:hideMark/>
          </w:tcPr>
          <w:p w14:paraId="08AC0DE2" w14:textId="77777777" w:rsidR="00967CCD" w:rsidRDefault="00DA4BD2" w:rsidP="00ED308F">
            <w:pPr>
              <w:pStyle w:val="TabellRader"/>
              <w:jc w:val="left"/>
            </w:pPr>
            <w:r>
              <w:t>Guinea Bissau</w:t>
            </w:r>
          </w:p>
        </w:tc>
        <w:tc>
          <w:tcPr>
            <w:tcW w:w="2889" w:type="pct"/>
            <w:tcBorders>
              <w:top w:val="nil"/>
              <w:left w:val="nil"/>
              <w:bottom w:val="nil"/>
              <w:right w:val="nil"/>
            </w:tcBorders>
            <w:vAlign w:val="center"/>
            <w:hideMark/>
          </w:tcPr>
          <w:p w14:paraId="4B9D5BA9" w14:textId="77777777" w:rsidR="00967CCD" w:rsidRDefault="00DA4BD2" w:rsidP="00ED308F">
            <w:pPr>
              <w:pStyle w:val="TabellRader"/>
              <w:jc w:val="center"/>
            </w:pPr>
            <w:r>
              <w:t>1</w:t>
            </w:r>
          </w:p>
        </w:tc>
      </w:tr>
      <w:tr w:rsidR="00027352" w14:paraId="6592863C" w14:textId="77777777" w:rsidTr="002C7314">
        <w:trPr>
          <w:trHeight w:hRule="exact" w:val="266"/>
        </w:trPr>
        <w:tc>
          <w:tcPr>
            <w:tcW w:w="2111" w:type="pct"/>
            <w:tcBorders>
              <w:top w:val="nil"/>
              <w:left w:val="nil"/>
              <w:bottom w:val="nil"/>
              <w:right w:val="nil"/>
            </w:tcBorders>
            <w:vAlign w:val="center"/>
            <w:hideMark/>
          </w:tcPr>
          <w:p w14:paraId="1385AE27" w14:textId="77777777" w:rsidR="00967CCD" w:rsidRDefault="00DA4BD2" w:rsidP="00ED308F">
            <w:pPr>
              <w:pStyle w:val="TabellRader"/>
              <w:jc w:val="left"/>
            </w:pPr>
            <w:r>
              <w:t>Kazakstan</w:t>
            </w:r>
          </w:p>
        </w:tc>
        <w:tc>
          <w:tcPr>
            <w:tcW w:w="2889" w:type="pct"/>
            <w:tcBorders>
              <w:top w:val="nil"/>
              <w:left w:val="nil"/>
              <w:bottom w:val="nil"/>
              <w:right w:val="nil"/>
            </w:tcBorders>
            <w:vAlign w:val="center"/>
            <w:hideMark/>
          </w:tcPr>
          <w:p w14:paraId="0A76BECD" w14:textId="77777777" w:rsidR="00967CCD" w:rsidRDefault="00DA4BD2" w:rsidP="00ED308F">
            <w:pPr>
              <w:pStyle w:val="TabellRader"/>
              <w:jc w:val="center"/>
            </w:pPr>
            <w:r>
              <w:t>1</w:t>
            </w:r>
          </w:p>
        </w:tc>
      </w:tr>
      <w:tr w:rsidR="00027352" w14:paraId="41349140" w14:textId="77777777" w:rsidTr="002C7314">
        <w:trPr>
          <w:trHeight w:hRule="exact" w:val="266"/>
        </w:trPr>
        <w:tc>
          <w:tcPr>
            <w:tcW w:w="2111" w:type="pct"/>
            <w:tcBorders>
              <w:top w:val="nil"/>
              <w:left w:val="nil"/>
              <w:bottom w:val="nil"/>
              <w:right w:val="nil"/>
            </w:tcBorders>
            <w:vAlign w:val="center"/>
            <w:hideMark/>
          </w:tcPr>
          <w:p w14:paraId="0EB0B095" w14:textId="77777777" w:rsidR="00967CCD" w:rsidRDefault="00DA4BD2" w:rsidP="00ED308F">
            <w:pPr>
              <w:pStyle w:val="TabellRader"/>
              <w:jc w:val="left"/>
            </w:pPr>
            <w:r>
              <w:t xml:space="preserve">Pakistan </w:t>
            </w:r>
          </w:p>
        </w:tc>
        <w:tc>
          <w:tcPr>
            <w:tcW w:w="2889" w:type="pct"/>
            <w:tcBorders>
              <w:top w:val="nil"/>
              <w:left w:val="nil"/>
              <w:bottom w:val="nil"/>
              <w:right w:val="nil"/>
            </w:tcBorders>
            <w:vAlign w:val="center"/>
            <w:hideMark/>
          </w:tcPr>
          <w:p w14:paraId="2B73041F" w14:textId="77777777" w:rsidR="00967CCD" w:rsidRDefault="00DA4BD2" w:rsidP="00ED308F">
            <w:pPr>
              <w:pStyle w:val="TabellRader"/>
              <w:jc w:val="center"/>
            </w:pPr>
            <w:r>
              <w:t>1</w:t>
            </w:r>
          </w:p>
        </w:tc>
      </w:tr>
      <w:tr w:rsidR="00027352" w14:paraId="18B51BD8" w14:textId="77777777" w:rsidTr="002C7314">
        <w:trPr>
          <w:trHeight w:hRule="exact" w:val="266"/>
        </w:trPr>
        <w:tc>
          <w:tcPr>
            <w:tcW w:w="2111" w:type="pct"/>
            <w:tcBorders>
              <w:top w:val="nil"/>
              <w:left w:val="nil"/>
              <w:bottom w:val="nil"/>
              <w:right w:val="nil"/>
            </w:tcBorders>
            <w:vAlign w:val="center"/>
            <w:hideMark/>
          </w:tcPr>
          <w:p w14:paraId="077A7851" w14:textId="77777777" w:rsidR="00967CCD" w:rsidRDefault="00DA4BD2" w:rsidP="00ED308F">
            <w:pPr>
              <w:pStyle w:val="TabellRader"/>
              <w:jc w:val="left"/>
            </w:pPr>
            <w:r>
              <w:t>Qatar</w:t>
            </w:r>
          </w:p>
        </w:tc>
        <w:tc>
          <w:tcPr>
            <w:tcW w:w="2889" w:type="pct"/>
            <w:tcBorders>
              <w:top w:val="nil"/>
              <w:left w:val="nil"/>
              <w:bottom w:val="nil"/>
              <w:right w:val="nil"/>
            </w:tcBorders>
            <w:vAlign w:val="center"/>
            <w:hideMark/>
          </w:tcPr>
          <w:p w14:paraId="00667B7E" w14:textId="77777777" w:rsidR="00967CCD" w:rsidRDefault="00DA4BD2" w:rsidP="00ED308F">
            <w:pPr>
              <w:pStyle w:val="TabellRader"/>
              <w:jc w:val="center"/>
            </w:pPr>
            <w:r>
              <w:t>1</w:t>
            </w:r>
          </w:p>
        </w:tc>
      </w:tr>
      <w:tr w:rsidR="00027352" w14:paraId="76F9EDE7" w14:textId="77777777" w:rsidTr="002C7314">
        <w:trPr>
          <w:trHeight w:hRule="exact" w:val="266"/>
        </w:trPr>
        <w:tc>
          <w:tcPr>
            <w:tcW w:w="2111" w:type="pct"/>
            <w:tcBorders>
              <w:top w:val="nil"/>
              <w:left w:val="nil"/>
              <w:bottom w:val="nil"/>
              <w:right w:val="nil"/>
            </w:tcBorders>
            <w:vAlign w:val="center"/>
          </w:tcPr>
          <w:p w14:paraId="65B0A8E0" w14:textId="77777777" w:rsidR="00967CCD" w:rsidRDefault="00DA4BD2" w:rsidP="00ED308F">
            <w:pPr>
              <w:pStyle w:val="TabellRader"/>
              <w:jc w:val="left"/>
            </w:pPr>
            <w:r>
              <w:t>Saudiarabien</w:t>
            </w:r>
          </w:p>
        </w:tc>
        <w:tc>
          <w:tcPr>
            <w:tcW w:w="2889" w:type="pct"/>
            <w:tcBorders>
              <w:top w:val="nil"/>
              <w:left w:val="nil"/>
              <w:bottom w:val="nil"/>
              <w:right w:val="nil"/>
            </w:tcBorders>
            <w:vAlign w:val="center"/>
            <w:hideMark/>
          </w:tcPr>
          <w:p w14:paraId="454B8EA3" w14:textId="77777777" w:rsidR="00967CCD" w:rsidRDefault="00DA4BD2" w:rsidP="00ED308F">
            <w:pPr>
              <w:pStyle w:val="TabellRader"/>
              <w:jc w:val="center"/>
            </w:pPr>
            <w:r>
              <w:t>1</w:t>
            </w:r>
          </w:p>
        </w:tc>
      </w:tr>
      <w:tr w:rsidR="00027352" w14:paraId="6D28BF36" w14:textId="77777777" w:rsidTr="002C7314">
        <w:trPr>
          <w:trHeight w:hRule="exact" w:val="266"/>
        </w:trPr>
        <w:tc>
          <w:tcPr>
            <w:tcW w:w="2111" w:type="pct"/>
            <w:tcBorders>
              <w:top w:val="nil"/>
              <w:left w:val="nil"/>
              <w:bottom w:val="nil"/>
              <w:right w:val="nil"/>
            </w:tcBorders>
            <w:vAlign w:val="center"/>
          </w:tcPr>
          <w:p w14:paraId="23D6020B" w14:textId="77777777" w:rsidR="00967CCD" w:rsidRDefault="00DA4BD2" w:rsidP="00ED308F">
            <w:pPr>
              <w:pStyle w:val="TabellRader"/>
              <w:jc w:val="left"/>
            </w:pPr>
            <w:r>
              <w:t>Sydafrika</w:t>
            </w:r>
          </w:p>
        </w:tc>
        <w:tc>
          <w:tcPr>
            <w:tcW w:w="2889" w:type="pct"/>
            <w:tcBorders>
              <w:top w:val="nil"/>
              <w:left w:val="nil"/>
              <w:bottom w:val="nil"/>
              <w:right w:val="nil"/>
            </w:tcBorders>
            <w:vAlign w:val="center"/>
            <w:hideMark/>
          </w:tcPr>
          <w:p w14:paraId="64191DF6" w14:textId="77777777" w:rsidR="00967CCD" w:rsidRDefault="00DA4BD2" w:rsidP="00ED308F">
            <w:pPr>
              <w:pStyle w:val="TabellRader"/>
              <w:jc w:val="center"/>
            </w:pPr>
            <w:r>
              <w:t>1</w:t>
            </w:r>
          </w:p>
        </w:tc>
      </w:tr>
      <w:tr w:rsidR="00027352" w14:paraId="4F3C640A" w14:textId="77777777" w:rsidTr="002C7314">
        <w:trPr>
          <w:trHeight w:hRule="exact" w:val="266"/>
        </w:trPr>
        <w:tc>
          <w:tcPr>
            <w:tcW w:w="2111" w:type="pct"/>
            <w:tcBorders>
              <w:top w:val="nil"/>
              <w:left w:val="nil"/>
              <w:bottom w:val="nil"/>
              <w:right w:val="nil"/>
            </w:tcBorders>
            <w:vAlign w:val="center"/>
            <w:hideMark/>
          </w:tcPr>
          <w:p w14:paraId="23AE1493" w14:textId="77777777" w:rsidR="00967CCD" w:rsidRDefault="00DA4BD2" w:rsidP="00ED308F">
            <w:pPr>
              <w:pStyle w:val="TabellRader"/>
              <w:jc w:val="left"/>
            </w:pPr>
            <w:r>
              <w:t xml:space="preserve">Taiwan </w:t>
            </w:r>
          </w:p>
        </w:tc>
        <w:tc>
          <w:tcPr>
            <w:tcW w:w="2889" w:type="pct"/>
            <w:tcBorders>
              <w:top w:val="nil"/>
              <w:left w:val="nil"/>
              <w:bottom w:val="nil"/>
              <w:right w:val="nil"/>
            </w:tcBorders>
            <w:vAlign w:val="center"/>
            <w:hideMark/>
          </w:tcPr>
          <w:p w14:paraId="68580159" w14:textId="77777777" w:rsidR="00967CCD" w:rsidRDefault="00DA4BD2" w:rsidP="00ED308F">
            <w:pPr>
              <w:pStyle w:val="TabellRader"/>
              <w:jc w:val="center"/>
            </w:pPr>
            <w:r>
              <w:t>1</w:t>
            </w:r>
          </w:p>
        </w:tc>
      </w:tr>
      <w:tr w:rsidR="00027352" w14:paraId="5AD6C359" w14:textId="77777777" w:rsidTr="002C7314">
        <w:trPr>
          <w:trHeight w:hRule="exact" w:val="266"/>
        </w:trPr>
        <w:tc>
          <w:tcPr>
            <w:tcW w:w="2111" w:type="pct"/>
            <w:tcBorders>
              <w:top w:val="nil"/>
              <w:left w:val="nil"/>
              <w:bottom w:val="single" w:sz="8" w:space="0" w:color="auto"/>
              <w:right w:val="nil"/>
            </w:tcBorders>
            <w:vAlign w:val="center"/>
          </w:tcPr>
          <w:p w14:paraId="000A6EEE" w14:textId="77777777" w:rsidR="00967CCD" w:rsidRDefault="00DA4BD2" w:rsidP="00ED308F">
            <w:pPr>
              <w:pStyle w:val="TabellRader"/>
              <w:jc w:val="left"/>
            </w:pPr>
            <w:r>
              <w:t>Turkmenistan</w:t>
            </w:r>
          </w:p>
        </w:tc>
        <w:tc>
          <w:tcPr>
            <w:tcW w:w="2889" w:type="pct"/>
            <w:tcBorders>
              <w:top w:val="nil"/>
              <w:left w:val="nil"/>
              <w:bottom w:val="single" w:sz="8" w:space="0" w:color="auto"/>
              <w:right w:val="nil"/>
            </w:tcBorders>
            <w:vAlign w:val="center"/>
          </w:tcPr>
          <w:p w14:paraId="2B4E54B0" w14:textId="77777777" w:rsidR="00967CCD" w:rsidRDefault="00DA4BD2" w:rsidP="00ED308F">
            <w:pPr>
              <w:pStyle w:val="TabellRader"/>
              <w:jc w:val="center"/>
            </w:pPr>
            <w:r>
              <w:t>1</w:t>
            </w:r>
          </w:p>
        </w:tc>
      </w:tr>
      <w:tr w:rsidR="00027352" w14:paraId="7C1126DD" w14:textId="77777777">
        <w:trPr>
          <w:trHeight w:hRule="exact" w:val="266"/>
        </w:trPr>
        <w:tc>
          <w:tcPr>
            <w:tcW w:w="2111" w:type="pct"/>
            <w:tcBorders>
              <w:top w:val="single" w:sz="8" w:space="0" w:color="auto"/>
              <w:left w:val="nil"/>
              <w:bottom w:val="single" w:sz="8" w:space="0" w:color="auto"/>
              <w:right w:val="nil"/>
            </w:tcBorders>
            <w:vAlign w:val="center"/>
            <w:hideMark/>
          </w:tcPr>
          <w:p w14:paraId="491CD4DB" w14:textId="77777777" w:rsidR="00967CCD" w:rsidRDefault="00DA4BD2" w:rsidP="004653D8">
            <w:pPr>
              <w:pStyle w:val="TabellSlutsumma"/>
              <w:jc w:val="left"/>
            </w:pPr>
            <w:r>
              <w:t>Totalt</w:t>
            </w:r>
          </w:p>
        </w:tc>
        <w:tc>
          <w:tcPr>
            <w:tcW w:w="2889" w:type="pct"/>
            <w:tcBorders>
              <w:top w:val="single" w:sz="8" w:space="0" w:color="auto"/>
              <w:left w:val="nil"/>
              <w:bottom w:val="single" w:sz="8" w:space="0" w:color="auto"/>
              <w:right w:val="nil"/>
            </w:tcBorders>
            <w:vAlign w:val="center"/>
            <w:hideMark/>
          </w:tcPr>
          <w:p w14:paraId="721EA9DA" w14:textId="77777777" w:rsidR="00967CCD" w:rsidRDefault="00DA4BD2" w:rsidP="00FC37BB">
            <w:pPr>
              <w:pStyle w:val="TabellSlutsumma"/>
              <w:jc w:val="center"/>
            </w:pPr>
            <w:r>
              <w:t>10</w:t>
            </w:r>
          </w:p>
        </w:tc>
      </w:tr>
    </w:tbl>
    <w:p w14:paraId="21965DB3" w14:textId="77777777" w:rsidR="00DA4038" w:rsidRDefault="00871CEB" w:rsidP="00DA4038">
      <w:pPr>
        <w:pStyle w:val="Brdtext"/>
      </w:pPr>
    </w:p>
    <w:p w14:paraId="04ABEEC4" w14:textId="4C20F64D" w:rsidR="002604D6" w:rsidRDefault="00DA4BD2" w:rsidP="00DA4038">
      <w:pPr>
        <w:pStyle w:val="Brdtext"/>
      </w:pPr>
      <w:r w:rsidRPr="00DA4038">
        <w:t>I tabell 14 redovisas antalet avslagsbeslut per land uppdelat på femårsperioder sedan 2001.</w:t>
      </w:r>
    </w:p>
    <w:p w14:paraId="6CB8CEAE" w14:textId="61119203" w:rsidR="00DA4038" w:rsidRDefault="00DA4BD2" w:rsidP="003D6F49">
      <w:pPr>
        <w:pStyle w:val="TabellRubrik"/>
      </w:pPr>
      <w:r>
        <w:t xml:space="preserve">Tabell </w:t>
      </w:r>
      <w:fldSimple w:instr=" SEQ Tabell \* Arabic \s 1  \* MERGEFORMAT ">
        <w:r w:rsidR="00262BF4">
          <w:rPr>
            <w:noProof/>
          </w:rPr>
          <w:t>14</w:t>
        </w:r>
      </w:fldSimple>
      <w:r>
        <w:tab/>
      </w:r>
      <w:r w:rsidRPr="00DA4038">
        <w:t>Antal tidigare meddelade beslut om avslag per land uppdelat på femårsperioder sedan 2001</w:t>
      </w:r>
    </w:p>
    <w:p w14:paraId="08DDD76F" w14:textId="6AB6F910" w:rsidR="00DA4038" w:rsidRDefault="00871CEB" w:rsidP="003D6F49">
      <w:pPr>
        <w:pStyle w:val="TabellUnderrubrik"/>
      </w:pPr>
    </w:p>
    <w:tbl>
      <w:tblPr>
        <w:tblW w:w="5231" w:type="pct"/>
        <w:tblLayout w:type="fixed"/>
        <w:tblCellMar>
          <w:left w:w="0" w:type="dxa"/>
        </w:tblCellMar>
        <w:tblLook w:val="0140" w:firstRow="0" w:lastRow="1" w:firstColumn="0" w:lastColumn="1" w:noHBand="0" w:noVBand="0"/>
      </w:tblPr>
      <w:tblGrid>
        <w:gridCol w:w="929"/>
        <w:gridCol w:w="517"/>
        <w:gridCol w:w="983"/>
        <w:gridCol w:w="517"/>
        <w:gridCol w:w="1035"/>
        <w:gridCol w:w="517"/>
        <w:gridCol w:w="1035"/>
        <w:gridCol w:w="517"/>
      </w:tblGrid>
      <w:tr w:rsidR="00AB17DC" w14:paraId="390CDDF4" w14:textId="77777777" w:rsidTr="009D66D6">
        <w:trPr>
          <w:trHeight w:val="277"/>
          <w:tblHeader/>
        </w:trPr>
        <w:tc>
          <w:tcPr>
            <w:tcW w:w="450" w:type="pct"/>
            <w:tcBorders>
              <w:top w:val="single" w:sz="8" w:space="0" w:color="auto"/>
              <w:left w:val="nil"/>
              <w:bottom w:val="single" w:sz="8" w:space="0" w:color="auto"/>
              <w:right w:val="nil"/>
            </w:tcBorders>
            <w:vAlign w:val="center"/>
            <w:hideMark/>
          </w:tcPr>
          <w:p w14:paraId="4803882B" w14:textId="77777777" w:rsidR="00243146" w:rsidRPr="00925D1F" w:rsidRDefault="00DA4BD2" w:rsidP="00FE3C8A">
            <w:pPr>
              <w:pStyle w:val="TabellHuvud"/>
              <w:jc w:val="left"/>
            </w:pPr>
            <w:r w:rsidRPr="00925D1F">
              <w:t>År 2001–2005</w:t>
            </w:r>
          </w:p>
        </w:tc>
        <w:tc>
          <w:tcPr>
            <w:tcW w:w="250" w:type="pct"/>
            <w:tcBorders>
              <w:top w:val="single" w:sz="8" w:space="0" w:color="auto"/>
              <w:left w:val="nil"/>
              <w:bottom w:val="single" w:sz="8" w:space="0" w:color="auto"/>
              <w:right w:val="nil"/>
            </w:tcBorders>
            <w:vAlign w:val="center"/>
            <w:hideMark/>
          </w:tcPr>
          <w:p w14:paraId="4A8BBD33" w14:textId="77777777" w:rsidR="00243146" w:rsidRPr="00925D1F" w:rsidRDefault="00DA4BD2" w:rsidP="00FE3C8A">
            <w:pPr>
              <w:pStyle w:val="TabellHuvud"/>
              <w:jc w:val="center"/>
            </w:pPr>
            <w:r w:rsidRPr="00925D1F">
              <w:t>Antal</w:t>
            </w:r>
          </w:p>
        </w:tc>
        <w:tc>
          <w:tcPr>
            <w:tcW w:w="475" w:type="pct"/>
            <w:tcBorders>
              <w:top w:val="single" w:sz="8" w:space="0" w:color="auto"/>
              <w:left w:val="nil"/>
              <w:bottom w:val="single" w:sz="8" w:space="0" w:color="auto"/>
              <w:right w:val="nil"/>
            </w:tcBorders>
            <w:vAlign w:val="center"/>
            <w:hideMark/>
          </w:tcPr>
          <w:p w14:paraId="6DE636B9" w14:textId="77777777" w:rsidR="00243146" w:rsidRPr="00925D1F" w:rsidRDefault="00DA4BD2" w:rsidP="00FE3C8A">
            <w:pPr>
              <w:pStyle w:val="TabellHuvud"/>
              <w:jc w:val="left"/>
            </w:pPr>
            <w:r w:rsidRPr="00925D1F">
              <w:t>År 2006–2010</w:t>
            </w:r>
          </w:p>
        </w:tc>
        <w:tc>
          <w:tcPr>
            <w:tcW w:w="250" w:type="pct"/>
            <w:tcBorders>
              <w:top w:val="single" w:sz="8" w:space="0" w:color="auto"/>
              <w:left w:val="nil"/>
              <w:bottom w:val="single" w:sz="8" w:space="0" w:color="auto"/>
              <w:right w:val="nil"/>
            </w:tcBorders>
            <w:vAlign w:val="center"/>
            <w:hideMark/>
          </w:tcPr>
          <w:p w14:paraId="33CE584F" w14:textId="77777777" w:rsidR="00243146" w:rsidRPr="00925D1F" w:rsidRDefault="00DA4BD2" w:rsidP="00FE3C8A">
            <w:pPr>
              <w:pStyle w:val="TabellHuvud"/>
              <w:jc w:val="center"/>
            </w:pPr>
            <w:r w:rsidRPr="00925D1F">
              <w:t>Antal</w:t>
            </w:r>
          </w:p>
        </w:tc>
        <w:tc>
          <w:tcPr>
            <w:tcW w:w="500" w:type="pct"/>
            <w:tcBorders>
              <w:top w:val="single" w:sz="8" w:space="0" w:color="auto"/>
              <w:left w:val="nil"/>
              <w:bottom w:val="single" w:sz="8" w:space="0" w:color="auto"/>
              <w:right w:val="nil"/>
            </w:tcBorders>
            <w:vAlign w:val="center"/>
            <w:hideMark/>
          </w:tcPr>
          <w:p w14:paraId="0E1EA758" w14:textId="77777777" w:rsidR="00243146" w:rsidRPr="00925D1F" w:rsidRDefault="00DA4BD2" w:rsidP="00FE3C8A">
            <w:pPr>
              <w:pStyle w:val="TabellHuvud"/>
              <w:jc w:val="left"/>
            </w:pPr>
            <w:r w:rsidRPr="00925D1F">
              <w:t>År 2011–2015</w:t>
            </w:r>
          </w:p>
        </w:tc>
        <w:tc>
          <w:tcPr>
            <w:tcW w:w="250" w:type="pct"/>
            <w:tcBorders>
              <w:top w:val="single" w:sz="8" w:space="0" w:color="auto"/>
              <w:left w:val="nil"/>
              <w:bottom w:val="single" w:sz="8" w:space="0" w:color="auto"/>
              <w:right w:val="nil"/>
            </w:tcBorders>
            <w:vAlign w:val="center"/>
            <w:hideMark/>
          </w:tcPr>
          <w:p w14:paraId="490689E0" w14:textId="77777777" w:rsidR="00243146" w:rsidRPr="00925D1F" w:rsidRDefault="00DA4BD2" w:rsidP="00FE3C8A">
            <w:pPr>
              <w:pStyle w:val="TabellHuvud"/>
              <w:jc w:val="center"/>
            </w:pPr>
            <w:r w:rsidRPr="00925D1F">
              <w:t>Antal</w:t>
            </w:r>
          </w:p>
        </w:tc>
        <w:tc>
          <w:tcPr>
            <w:tcW w:w="500" w:type="pct"/>
            <w:tcBorders>
              <w:top w:val="single" w:sz="8" w:space="0" w:color="auto"/>
              <w:left w:val="nil"/>
              <w:bottom w:val="single" w:sz="8" w:space="0" w:color="auto"/>
              <w:right w:val="nil"/>
            </w:tcBorders>
            <w:vAlign w:val="center"/>
            <w:hideMark/>
          </w:tcPr>
          <w:p w14:paraId="1AE424FA" w14:textId="77777777" w:rsidR="00243146" w:rsidRPr="00925D1F" w:rsidRDefault="00DA4BD2" w:rsidP="00FE3C8A">
            <w:pPr>
              <w:pStyle w:val="TabellHuvud"/>
              <w:jc w:val="left"/>
            </w:pPr>
            <w:r w:rsidRPr="00925D1F">
              <w:t>År 2016–2020</w:t>
            </w:r>
          </w:p>
        </w:tc>
        <w:tc>
          <w:tcPr>
            <w:tcW w:w="250" w:type="pct"/>
            <w:tcBorders>
              <w:top w:val="single" w:sz="8" w:space="0" w:color="auto"/>
              <w:left w:val="nil"/>
              <w:bottom w:val="single" w:sz="8" w:space="0" w:color="auto"/>
              <w:right w:val="nil"/>
            </w:tcBorders>
            <w:vAlign w:val="center"/>
            <w:hideMark/>
          </w:tcPr>
          <w:p w14:paraId="3D6B530D" w14:textId="77777777" w:rsidR="00243146" w:rsidRPr="00925D1F" w:rsidRDefault="00DA4BD2" w:rsidP="00FE3C8A">
            <w:pPr>
              <w:pStyle w:val="TabellHuvud"/>
              <w:jc w:val="center"/>
            </w:pPr>
            <w:r w:rsidRPr="00925D1F">
              <w:t>Antal</w:t>
            </w:r>
          </w:p>
        </w:tc>
      </w:tr>
      <w:tr w:rsidR="00AB17DC" w14:paraId="3DABA23F" w14:textId="77777777" w:rsidTr="009D66D6">
        <w:trPr>
          <w:trHeight w:val="269"/>
        </w:trPr>
        <w:tc>
          <w:tcPr>
            <w:tcW w:w="450" w:type="pct"/>
            <w:tcBorders>
              <w:top w:val="single" w:sz="8" w:space="0" w:color="auto"/>
              <w:left w:val="nil"/>
              <w:right w:val="nil"/>
            </w:tcBorders>
            <w:vAlign w:val="center"/>
            <w:hideMark/>
          </w:tcPr>
          <w:p w14:paraId="04EB2643" w14:textId="77777777" w:rsidR="00243146" w:rsidRDefault="00DA4BD2" w:rsidP="00FE3C8A">
            <w:pPr>
              <w:pStyle w:val="TabellRader"/>
              <w:jc w:val="left"/>
            </w:pPr>
            <w:r>
              <w:t>Iran</w:t>
            </w:r>
          </w:p>
        </w:tc>
        <w:tc>
          <w:tcPr>
            <w:tcW w:w="250" w:type="pct"/>
            <w:tcBorders>
              <w:top w:val="single" w:sz="8" w:space="0" w:color="auto"/>
              <w:left w:val="nil"/>
              <w:right w:val="nil"/>
            </w:tcBorders>
            <w:vAlign w:val="center"/>
            <w:hideMark/>
          </w:tcPr>
          <w:p w14:paraId="4C279B40" w14:textId="77777777" w:rsidR="00243146" w:rsidRDefault="00DA4BD2" w:rsidP="00FE3C8A">
            <w:pPr>
              <w:pStyle w:val="TabellRader"/>
              <w:jc w:val="center"/>
            </w:pPr>
            <w:r>
              <w:t>5</w:t>
            </w:r>
          </w:p>
        </w:tc>
        <w:tc>
          <w:tcPr>
            <w:tcW w:w="475" w:type="pct"/>
            <w:tcBorders>
              <w:top w:val="single" w:sz="8" w:space="0" w:color="auto"/>
              <w:left w:val="nil"/>
              <w:right w:val="nil"/>
            </w:tcBorders>
            <w:vAlign w:val="center"/>
            <w:hideMark/>
          </w:tcPr>
          <w:p w14:paraId="267BC7F5" w14:textId="77777777" w:rsidR="00243146" w:rsidRDefault="00DA4BD2" w:rsidP="00FE3C8A">
            <w:pPr>
              <w:pStyle w:val="TabellRader"/>
              <w:jc w:val="left"/>
            </w:pPr>
            <w:r>
              <w:t>Argentina</w:t>
            </w:r>
          </w:p>
        </w:tc>
        <w:tc>
          <w:tcPr>
            <w:tcW w:w="250" w:type="pct"/>
            <w:tcBorders>
              <w:top w:val="single" w:sz="8" w:space="0" w:color="auto"/>
              <w:left w:val="nil"/>
              <w:right w:val="nil"/>
            </w:tcBorders>
            <w:vAlign w:val="center"/>
            <w:hideMark/>
          </w:tcPr>
          <w:p w14:paraId="75B2D672" w14:textId="77777777" w:rsidR="00243146" w:rsidRDefault="00DA4BD2" w:rsidP="00FE3C8A">
            <w:pPr>
              <w:pStyle w:val="TabellRader"/>
              <w:jc w:val="center"/>
            </w:pPr>
            <w:r>
              <w:t>2</w:t>
            </w:r>
          </w:p>
        </w:tc>
        <w:tc>
          <w:tcPr>
            <w:tcW w:w="500" w:type="pct"/>
            <w:tcBorders>
              <w:top w:val="single" w:sz="8" w:space="0" w:color="auto"/>
              <w:left w:val="nil"/>
              <w:right w:val="nil"/>
            </w:tcBorders>
            <w:vAlign w:val="center"/>
            <w:hideMark/>
          </w:tcPr>
          <w:p w14:paraId="68D9C873" w14:textId="77777777" w:rsidR="00243146" w:rsidRDefault="00DA4BD2" w:rsidP="00FE3C8A">
            <w:pPr>
              <w:pStyle w:val="TabellRader"/>
              <w:jc w:val="left"/>
            </w:pPr>
            <w:r>
              <w:t>Saudiarabien</w:t>
            </w:r>
          </w:p>
        </w:tc>
        <w:tc>
          <w:tcPr>
            <w:tcW w:w="250" w:type="pct"/>
            <w:tcBorders>
              <w:top w:val="single" w:sz="8" w:space="0" w:color="auto"/>
              <w:left w:val="nil"/>
              <w:right w:val="nil"/>
            </w:tcBorders>
            <w:vAlign w:val="center"/>
            <w:hideMark/>
          </w:tcPr>
          <w:p w14:paraId="05EBD97E" w14:textId="77777777" w:rsidR="00243146" w:rsidRDefault="00DA4BD2" w:rsidP="00FE3C8A">
            <w:pPr>
              <w:pStyle w:val="TabellRader"/>
              <w:jc w:val="center"/>
            </w:pPr>
            <w:r>
              <w:t>8</w:t>
            </w:r>
          </w:p>
        </w:tc>
        <w:tc>
          <w:tcPr>
            <w:tcW w:w="500" w:type="pct"/>
            <w:tcBorders>
              <w:top w:val="single" w:sz="8" w:space="0" w:color="auto"/>
              <w:left w:val="nil"/>
              <w:right w:val="nil"/>
            </w:tcBorders>
            <w:vAlign w:val="center"/>
            <w:hideMark/>
          </w:tcPr>
          <w:p w14:paraId="440377F6" w14:textId="77777777" w:rsidR="00243146" w:rsidRDefault="00DA4BD2" w:rsidP="00FE3C8A">
            <w:pPr>
              <w:pStyle w:val="TabellRader"/>
              <w:jc w:val="left"/>
            </w:pPr>
            <w:r>
              <w:t>Turkiet</w:t>
            </w:r>
          </w:p>
        </w:tc>
        <w:tc>
          <w:tcPr>
            <w:tcW w:w="250" w:type="pct"/>
            <w:tcBorders>
              <w:top w:val="single" w:sz="8" w:space="0" w:color="auto"/>
              <w:left w:val="nil"/>
              <w:right w:val="nil"/>
            </w:tcBorders>
            <w:vAlign w:val="center"/>
            <w:hideMark/>
          </w:tcPr>
          <w:p w14:paraId="541DF341" w14:textId="77777777" w:rsidR="00243146" w:rsidRDefault="00DA4BD2" w:rsidP="00FE3C8A">
            <w:pPr>
              <w:pStyle w:val="TabellRader"/>
              <w:jc w:val="center"/>
            </w:pPr>
            <w:r>
              <w:t>23</w:t>
            </w:r>
          </w:p>
        </w:tc>
      </w:tr>
      <w:tr w:rsidR="00AB17DC" w14:paraId="7C7C2519" w14:textId="77777777" w:rsidTr="009D66D6">
        <w:trPr>
          <w:trHeight w:val="269"/>
        </w:trPr>
        <w:tc>
          <w:tcPr>
            <w:tcW w:w="450" w:type="pct"/>
            <w:tcBorders>
              <w:left w:val="nil"/>
              <w:right w:val="nil"/>
            </w:tcBorders>
            <w:vAlign w:val="center"/>
            <w:hideMark/>
          </w:tcPr>
          <w:p w14:paraId="438DA3F5" w14:textId="77777777" w:rsidR="00243146" w:rsidRDefault="00DA4BD2" w:rsidP="00FE3C8A">
            <w:pPr>
              <w:pStyle w:val="TabellRader"/>
              <w:jc w:val="left"/>
            </w:pPr>
            <w:r>
              <w:t>Pakistan</w:t>
            </w:r>
          </w:p>
        </w:tc>
        <w:tc>
          <w:tcPr>
            <w:tcW w:w="250" w:type="pct"/>
            <w:tcBorders>
              <w:left w:val="nil"/>
              <w:right w:val="nil"/>
            </w:tcBorders>
            <w:vAlign w:val="center"/>
            <w:hideMark/>
          </w:tcPr>
          <w:p w14:paraId="2BD7C17A" w14:textId="77777777" w:rsidR="00243146" w:rsidRDefault="00DA4BD2" w:rsidP="00FE3C8A">
            <w:pPr>
              <w:pStyle w:val="TabellRader"/>
              <w:jc w:val="center"/>
            </w:pPr>
            <w:r>
              <w:t>4</w:t>
            </w:r>
          </w:p>
        </w:tc>
        <w:tc>
          <w:tcPr>
            <w:tcW w:w="475" w:type="pct"/>
            <w:tcBorders>
              <w:left w:val="nil"/>
              <w:right w:val="nil"/>
            </w:tcBorders>
            <w:vAlign w:val="center"/>
            <w:hideMark/>
          </w:tcPr>
          <w:p w14:paraId="0F262623" w14:textId="77777777" w:rsidR="00243146" w:rsidRDefault="00DA4BD2" w:rsidP="00FE3C8A">
            <w:pPr>
              <w:pStyle w:val="TabellRader"/>
              <w:jc w:val="left"/>
            </w:pPr>
            <w:r>
              <w:t>Libyen</w:t>
            </w:r>
          </w:p>
        </w:tc>
        <w:tc>
          <w:tcPr>
            <w:tcW w:w="250" w:type="pct"/>
            <w:tcBorders>
              <w:left w:val="nil"/>
              <w:right w:val="nil"/>
            </w:tcBorders>
            <w:vAlign w:val="center"/>
            <w:hideMark/>
          </w:tcPr>
          <w:p w14:paraId="4591C4C3" w14:textId="77777777" w:rsidR="00243146" w:rsidRDefault="00DA4BD2" w:rsidP="00FE3C8A">
            <w:pPr>
              <w:pStyle w:val="TabellRader"/>
              <w:jc w:val="center"/>
            </w:pPr>
            <w:r>
              <w:t>2</w:t>
            </w:r>
          </w:p>
        </w:tc>
        <w:tc>
          <w:tcPr>
            <w:tcW w:w="500" w:type="pct"/>
            <w:tcBorders>
              <w:left w:val="nil"/>
              <w:right w:val="nil"/>
            </w:tcBorders>
            <w:vAlign w:val="center"/>
            <w:hideMark/>
          </w:tcPr>
          <w:p w14:paraId="04364196" w14:textId="77777777" w:rsidR="00243146" w:rsidRDefault="00DA4BD2" w:rsidP="00FE3C8A">
            <w:pPr>
              <w:pStyle w:val="TabellRader"/>
              <w:jc w:val="left"/>
            </w:pPr>
            <w:r>
              <w:t>FAE</w:t>
            </w:r>
          </w:p>
        </w:tc>
        <w:tc>
          <w:tcPr>
            <w:tcW w:w="250" w:type="pct"/>
            <w:tcBorders>
              <w:left w:val="nil"/>
              <w:right w:val="nil"/>
            </w:tcBorders>
            <w:vAlign w:val="center"/>
            <w:hideMark/>
          </w:tcPr>
          <w:p w14:paraId="307EDBAE" w14:textId="77777777" w:rsidR="00243146" w:rsidRDefault="00DA4BD2" w:rsidP="00FE3C8A">
            <w:pPr>
              <w:pStyle w:val="TabellRader"/>
              <w:jc w:val="center"/>
            </w:pPr>
            <w:r>
              <w:t>7</w:t>
            </w:r>
          </w:p>
        </w:tc>
        <w:tc>
          <w:tcPr>
            <w:tcW w:w="500" w:type="pct"/>
            <w:tcBorders>
              <w:left w:val="nil"/>
              <w:right w:val="nil"/>
            </w:tcBorders>
            <w:vAlign w:val="center"/>
            <w:hideMark/>
          </w:tcPr>
          <w:p w14:paraId="0DBE60EE" w14:textId="77777777" w:rsidR="00243146" w:rsidRDefault="00DA4BD2" w:rsidP="00FE3C8A">
            <w:pPr>
              <w:pStyle w:val="TabellRader"/>
              <w:jc w:val="left"/>
            </w:pPr>
            <w:r>
              <w:t>FAE</w:t>
            </w:r>
          </w:p>
        </w:tc>
        <w:tc>
          <w:tcPr>
            <w:tcW w:w="250" w:type="pct"/>
            <w:tcBorders>
              <w:left w:val="nil"/>
              <w:right w:val="nil"/>
            </w:tcBorders>
            <w:vAlign w:val="center"/>
            <w:hideMark/>
          </w:tcPr>
          <w:p w14:paraId="5B993F36" w14:textId="77777777" w:rsidR="00243146" w:rsidRDefault="00DA4BD2" w:rsidP="00FE3C8A">
            <w:pPr>
              <w:pStyle w:val="TabellRader"/>
              <w:jc w:val="center"/>
            </w:pPr>
            <w:r>
              <w:t>8</w:t>
            </w:r>
          </w:p>
        </w:tc>
      </w:tr>
      <w:tr w:rsidR="00AB17DC" w14:paraId="41A82499" w14:textId="77777777" w:rsidTr="009D66D6">
        <w:trPr>
          <w:trHeight w:val="269"/>
        </w:trPr>
        <w:tc>
          <w:tcPr>
            <w:tcW w:w="450" w:type="pct"/>
            <w:tcBorders>
              <w:left w:val="nil"/>
              <w:right w:val="nil"/>
            </w:tcBorders>
            <w:vAlign w:val="center"/>
          </w:tcPr>
          <w:p w14:paraId="1C9D6675" w14:textId="77777777" w:rsidR="00243146" w:rsidRDefault="00DA4BD2" w:rsidP="00FE3C8A">
            <w:pPr>
              <w:pStyle w:val="TabellRader"/>
              <w:jc w:val="left"/>
            </w:pPr>
            <w:r>
              <w:t xml:space="preserve">Serbien </w:t>
            </w:r>
          </w:p>
        </w:tc>
        <w:tc>
          <w:tcPr>
            <w:tcW w:w="250" w:type="pct"/>
            <w:tcBorders>
              <w:left w:val="nil"/>
              <w:right w:val="nil"/>
            </w:tcBorders>
            <w:vAlign w:val="center"/>
          </w:tcPr>
          <w:p w14:paraId="5D7044BC" w14:textId="77777777" w:rsidR="00243146" w:rsidRDefault="00DA4BD2" w:rsidP="00FE3C8A">
            <w:pPr>
              <w:pStyle w:val="TabellRader"/>
              <w:jc w:val="center"/>
            </w:pPr>
            <w:r>
              <w:t>4</w:t>
            </w:r>
          </w:p>
        </w:tc>
        <w:tc>
          <w:tcPr>
            <w:tcW w:w="475" w:type="pct"/>
            <w:tcBorders>
              <w:left w:val="nil"/>
              <w:right w:val="nil"/>
            </w:tcBorders>
            <w:vAlign w:val="center"/>
            <w:hideMark/>
          </w:tcPr>
          <w:p w14:paraId="3709BCE9" w14:textId="77777777" w:rsidR="00243146" w:rsidRDefault="00DA4BD2" w:rsidP="00FE3C8A">
            <w:pPr>
              <w:pStyle w:val="TabellRader"/>
              <w:jc w:val="left"/>
            </w:pPr>
            <w:r>
              <w:t>Ryssland</w:t>
            </w:r>
          </w:p>
        </w:tc>
        <w:tc>
          <w:tcPr>
            <w:tcW w:w="250" w:type="pct"/>
            <w:tcBorders>
              <w:left w:val="nil"/>
              <w:right w:val="nil"/>
            </w:tcBorders>
            <w:vAlign w:val="center"/>
            <w:hideMark/>
          </w:tcPr>
          <w:p w14:paraId="0BA0FD9B" w14:textId="77777777" w:rsidR="00243146" w:rsidRDefault="00DA4BD2" w:rsidP="00FE3C8A">
            <w:pPr>
              <w:pStyle w:val="TabellRader"/>
              <w:jc w:val="center"/>
            </w:pPr>
            <w:r>
              <w:t>2</w:t>
            </w:r>
          </w:p>
        </w:tc>
        <w:tc>
          <w:tcPr>
            <w:tcW w:w="500" w:type="pct"/>
            <w:tcBorders>
              <w:left w:val="nil"/>
              <w:right w:val="nil"/>
            </w:tcBorders>
            <w:vAlign w:val="center"/>
            <w:hideMark/>
          </w:tcPr>
          <w:p w14:paraId="3A2DD74F" w14:textId="77777777" w:rsidR="00243146" w:rsidRDefault="00DA4BD2" w:rsidP="00FE3C8A">
            <w:pPr>
              <w:pStyle w:val="TabellRader"/>
              <w:jc w:val="left"/>
            </w:pPr>
            <w:r>
              <w:t>Egypten</w:t>
            </w:r>
          </w:p>
        </w:tc>
        <w:tc>
          <w:tcPr>
            <w:tcW w:w="250" w:type="pct"/>
            <w:tcBorders>
              <w:left w:val="nil"/>
              <w:right w:val="nil"/>
            </w:tcBorders>
            <w:vAlign w:val="center"/>
            <w:hideMark/>
          </w:tcPr>
          <w:p w14:paraId="0BA9CDCA" w14:textId="77777777" w:rsidR="00243146" w:rsidRDefault="00DA4BD2" w:rsidP="00FE3C8A">
            <w:pPr>
              <w:pStyle w:val="TabellRader"/>
              <w:jc w:val="center"/>
            </w:pPr>
            <w:r>
              <w:t>6</w:t>
            </w:r>
          </w:p>
        </w:tc>
        <w:tc>
          <w:tcPr>
            <w:tcW w:w="500" w:type="pct"/>
            <w:tcBorders>
              <w:left w:val="nil"/>
              <w:right w:val="nil"/>
            </w:tcBorders>
            <w:vAlign w:val="center"/>
            <w:hideMark/>
          </w:tcPr>
          <w:p w14:paraId="0C487AEE" w14:textId="77777777" w:rsidR="00243146" w:rsidRDefault="00DA4BD2" w:rsidP="00FE3C8A">
            <w:pPr>
              <w:pStyle w:val="TabellRader"/>
              <w:jc w:val="left"/>
            </w:pPr>
            <w:r>
              <w:t>Saudiarabien</w:t>
            </w:r>
          </w:p>
        </w:tc>
        <w:tc>
          <w:tcPr>
            <w:tcW w:w="250" w:type="pct"/>
            <w:tcBorders>
              <w:left w:val="nil"/>
              <w:right w:val="nil"/>
            </w:tcBorders>
            <w:vAlign w:val="center"/>
            <w:hideMark/>
          </w:tcPr>
          <w:p w14:paraId="53A0A6F2" w14:textId="77777777" w:rsidR="00243146" w:rsidRDefault="00DA4BD2" w:rsidP="00FE3C8A">
            <w:pPr>
              <w:pStyle w:val="TabellRader"/>
              <w:jc w:val="center"/>
            </w:pPr>
            <w:r>
              <w:t>8</w:t>
            </w:r>
          </w:p>
        </w:tc>
      </w:tr>
      <w:tr w:rsidR="00AB17DC" w14:paraId="6A90C670" w14:textId="77777777" w:rsidTr="009D66D6">
        <w:trPr>
          <w:trHeight w:val="269"/>
        </w:trPr>
        <w:tc>
          <w:tcPr>
            <w:tcW w:w="450" w:type="pct"/>
            <w:tcBorders>
              <w:left w:val="nil"/>
              <w:right w:val="nil"/>
            </w:tcBorders>
            <w:vAlign w:val="center"/>
            <w:hideMark/>
          </w:tcPr>
          <w:p w14:paraId="63F13D6E" w14:textId="77777777" w:rsidR="00243146" w:rsidRDefault="00DA4BD2" w:rsidP="00FE3C8A">
            <w:pPr>
              <w:pStyle w:val="TabellRader"/>
              <w:jc w:val="left"/>
            </w:pPr>
            <w:r>
              <w:t>Indien</w:t>
            </w:r>
          </w:p>
        </w:tc>
        <w:tc>
          <w:tcPr>
            <w:tcW w:w="250" w:type="pct"/>
            <w:tcBorders>
              <w:left w:val="nil"/>
              <w:right w:val="nil"/>
            </w:tcBorders>
            <w:vAlign w:val="center"/>
            <w:hideMark/>
          </w:tcPr>
          <w:p w14:paraId="38CE92F5" w14:textId="77777777" w:rsidR="00243146" w:rsidRDefault="00DA4BD2" w:rsidP="00FE3C8A">
            <w:pPr>
              <w:pStyle w:val="TabellRader"/>
              <w:jc w:val="center"/>
            </w:pPr>
            <w:r>
              <w:t>3</w:t>
            </w:r>
          </w:p>
        </w:tc>
        <w:tc>
          <w:tcPr>
            <w:tcW w:w="475" w:type="pct"/>
            <w:tcBorders>
              <w:left w:val="nil"/>
              <w:right w:val="nil"/>
            </w:tcBorders>
            <w:vAlign w:val="center"/>
            <w:hideMark/>
          </w:tcPr>
          <w:p w14:paraId="67E88D5B" w14:textId="77777777" w:rsidR="00243146" w:rsidRDefault="00DA4BD2" w:rsidP="00FE3C8A">
            <w:pPr>
              <w:pStyle w:val="TabellRader"/>
              <w:jc w:val="left"/>
            </w:pPr>
            <w:r>
              <w:t>Algeriet</w:t>
            </w:r>
          </w:p>
        </w:tc>
        <w:tc>
          <w:tcPr>
            <w:tcW w:w="250" w:type="pct"/>
            <w:tcBorders>
              <w:left w:val="nil"/>
              <w:right w:val="nil"/>
            </w:tcBorders>
            <w:vAlign w:val="center"/>
            <w:hideMark/>
          </w:tcPr>
          <w:p w14:paraId="5F83B96B" w14:textId="77777777" w:rsidR="00243146" w:rsidRDefault="00DA4BD2" w:rsidP="00FE3C8A">
            <w:pPr>
              <w:pStyle w:val="TabellRader"/>
              <w:jc w:val="center"/>
            </w:pPr>
            <w:r>
              <w:t>1</w:t>
            </w:r>
          </w:p>
        </w:tc>
        <w:tc>
          <w:tcPr>
            <w:tcW w:w="500" w:type="pct"/>
            <w:tcBorders>
              <w:left w:val="nil"/>
              <w:right w:val="nil"/>
            </w:tcBorders>
            <w:vAlign w:val="center"/>
            <w:hideMark/>
          </w:tcPr>
          <w:p w14:paraId="5B6D2426" w14:textId="77777777" w:rsidR="00243146" w:rsidRDefault="00DA4BD2" w:rsidP="00FE3C8A">
            <w:pPr>
              <w:pStyle w:val="TabellRader"/>
              <w:jc w:val="left"/>
            </w:pPr>
            <w:r>
              <w:t>Colombia</w:t>
            </w:r>
          </w:p>
        </w:tc>
        <w:tc>
          <w:tcPr>
            <w:tcW w:w="250" w:type="pct"/>
            <w:tcBorders>
              <w:left w:val="nil"/>
              <w:right w:val="nil"/>
            </w:tcBorders>
            <w:vAlign w:val="center"/>
            <w:hideMark/>
          </w:tcPr>
          <w:p w14:paraId="05109D53" w14:textId="77777777" w:rsidR="00243146" w:rsidRDefault="00DA4BD2" w:rsidP="00FE3C8A">
            <w:pPr>
              <w:pStyle w:val="TabellRader"/>
              <w:jc w:val="center"/>
            </w:pPr>
            <w:r>
              <w:t>4</w:t>
            </w:r>
          </w:p>
        </w:tc>
        <w:tc>
          <w:tcPr>
            <w:tcW w:w="500" w:type="pct"/>
            <w:tcBorders>
              <w:left w:val="nil"/>
              <w:right w:val="nil"/>
            </w:tcBorders>
            <w:vAlign w:val="center"/>
            <w:hideMark/>
          </w:tcPr>
          <w:p w14:paraId="6970329F" w14:textId="77777777" w:rsidR="00243146" w:rsidRDefault="00DA4BD2" w:rsidP="00FE3C8A">
            <w:pPr>
              <w:pStyle w:val="TabellRader"/>
              <w:jc w:val="left"/>
            </w:pPr>
            <w:r>
              <w:t>Qatar</w:t>
            </w:r>
          </w:p>
        </w:tc>
        <w:tc>
          <w:tcPr>
            <w:tcW w:w="250" w:type="pct"/>
            <w:tcBorders>
              <w:left w:val="nil"/>
              <w:right w:val="nil"/>
            </w:tcBorders>
            <w:vAlign w:val="center"/>
            <w:hideMark/>
          </w:tcPr>
          <w:p w14:paraId="1052E3D1" w14:textId="77777777" w:rsidR="00243146" w:rsidRDefault="00DA4BD2" w:rsidP="00FE3C8A">
            <w:pPr>
              <w:pStyle w:val="TabellRader"/>
              <w:jc w:val="center"/>
            </w:pPr>
            <w:r>
              <w:t>7</w:t>
            </w:r>
          </w:p>
        </w:tc>
      </w:tr>
      <w:tr w:rsidR="00AB17DC" w14:paraId="4F19B41E" w14:textId="77777777" w:rsidTr="009D66D6">
        <w:trPr>
          <w:trHeight w:val="269"/>
        </w:trPr>
        <w:tc>
          <w:tcPr>
            <w:tcW w:w="450" w:type="pct"/>
            <w:tcBorders>
              <w:left w:val="nil"/>
              <w:right w:val="nil"/>
            </w:tcBorders>
            <w:vAlign w:val="center"/>
            <w:hideMark/>
          </w:tcPr>
          <w:p w14:paraId="64C7F2F7" w14:textId="77777777" w:rsidR="00243146" w:rsidRDefault="00DA4BD2" w:rsidP="00FE3C8A">
            <w:pPr>
              <w:pStyle w:val="TabellRader"/>
              <w:jc w:val="left"/>
            </w:pPr>
            <w:r>
              <w:t>Jordanien</w:t>
            </w:r>
          </w:p>
        </w:tc>
        <w:tc>
          <w:tcPr>
            <w:tcW w:w="250" w:type="pct"/>
            <w:tcBorders>
              <w:left w:val="nil"/>
              <w:right w:val="nil"/>
            </w:tcBorders>
            <w:vAlign w:val="center"/>
            <w:hideMark/>
          </w:tcPr>
          <w:p w14:paraId="65C0D2A8" w14:textId="77777777" w:rsidR="00243146" w:rsidRDefault="00DA4BD2" w:rsidP="00FE3C8A">
            <w:pPr>
              <w:pStyle w:val="TabellRader"/>
              <w:jc w:val="center"/>
            </w:pPr>
            <w:r>
              <w:t>2</w:t>
            </w:r>
          </w:p>
        </w:tc>
        <w:tc>
          <w:tcPr>
            <w:tcW w:w="475" w:type="pct"/>
            <w:tcBorders>
              <w:left w:val="nil"/>
              <w:right w:val="nil"/>
            </w:tcBorders>
            <w:vAlign w:val="center"/>
            <w:hideMark/>
          </w:tcPr>
          <w:p w14:paraId="315E6A92" w14:textId="77777777" w:rsidR="00243146" w:rsidRDefault="00DA4BD2" w:rsidP="00FE3C8A">
            <w:pPr>
              <w:pStyle w:val="TabellRader"/>
              <w:jc w:val="left"/>
            </w:pPr>
            <w:r>
              <w:t>Azerbajdzjan</w:t>
            </w:r>
          </w:p>
        </w:tc>
        <w:tc>
          <w:tcPr>
            <w:tcW w:w="250" w:type="pct"/>
            <w:tcBorders>
              <w:left w:val="nil"/>
              <w:right w:val="nil"/>
            </w:tcBorders>
            <w:vAlign w:val="center"/>
            <w:hideMark/>
          </w:tcPr>
          <w:p w14:paraId="0E2B4054" w14:textId="77777777" w:rsidR="00243146" w:rsidRDefault="00DA4BD2" w:rsidP="00FE3C8A">
            <w:pPr>
              <w:pStyle w:val="TabellRader"/>
              <w:jc w:val="center"/>
            </w:pPr>
            <w:r>
              <w:t>1</w:t>
            </w:r>
          </w:p>
        </w:tc>
        <w:tc>
          <w:tcPr>
            <w:tcW w:w="500" w:type="pct"/>
            <w:tcBorders>
              <w:left w:val="nil"/>
              <w:right w:val="nil"/>
            </w:tcBorders>
            <w:vAlign w:val="center"/>
            <w:hideMark/>
          </w:tcPr>
          <w:p w14:paraId="2C4F8F76" w14:textId="77777777" w:rsidR="00243146" w:rsidRDefault="00DA4BD2" w:rsidP="00FE3C8A">
            <w:pPr>
              <w:pStyle w:val="TabellRader"/>
              <w:jc w:val="left"/>
            </w:pPr>
            <w:r>
              <w:t>Pakistan</w:t>
            </w:r>
          </w:p>
        </w:tc>
        <w:tc>
          <w:tcPr>
            <w:tcW w:w="250" w:type="pct"/>
            <w:tcBorders>
              <w:left w:val="nil"/>
              <w:right w:val="nil"/>
            </w:tcBorders>
            <w:vAlign w:val="center"/>
            <w:hideMark/>
          </w:tcPr>
          <w:p w14:paraId="033F7D82" w14:textId="77777777" w:rsidR="00243146" w:rsidRDefault="00DA4BD2" w:rsidP="00FE3C8A">
            <w:pPr>
              <w:pStyle w:val="TabellRader"/>
              <w:jc w:val="center"/>
            </w:pPr>
            <w:r>
              <w:t>4</w:t>
            </w:r>
          </w:p>
        </w:tc>
        <w:tc>
          <w:tcPr>
            <w:tcW w:w="500" w:type="pct"/>
            <w:tcBorders>
              <w:left w:val="nil"/>
              <w:right w:val="nil"/>
            </w:tcBorders>
            <w:vAlign w:val="center"/>
            <w:hideMark/>
          </w:tcPr>
          <w:p w14:paraId="35BE9D53" w14:textId="77777777" w:rsidR="00243146" w:rsidRDefault="00DA4BD2" w:rsidP="00FE3C8A">
            <w:pPr>
              <w:pStyle w:val="TabellRader"/>
              <w:jc w:val="left"/>
            </w:pPr>
            <w:r>
              <w:t>Filippinerna</w:t>
            </w:r>
          </w:p>
        </w:tc>
        <w:tc>
          <w:tcPr>
            <w:tcW w:w="250" w:type="pct"/>
            <w:tcBorders>
              <w:left w:val="nil"/>
              <w:right w:val="nil"/>
            </w:tcBorders>
            <w:vAlign w:val="center"/>
            <w:hideMark/>
          </w:tcPr>
          <w:p w14:paraId="6CA63C5D" w14:textId="77777777" w:rsidR="00243146" w:rsidRDefault="00DA4BD2" w:rsidP="00FE3C8A">
            <w:pPr>
              <w:pStyle w:val="TabellRader"/>
              <w:jc w:val="center"/>
            </w:pPr>
            <w:r>
              <w:t>6</w:t>
            </w:r>
          </w:p>
        </w:tc>
      </w:tr>
      <w:tr w:rsidR="00AB17DC" w14:paraId="281FBF49" w14:textId="77777777" w:rsidTr="009D66D6">
        <w:trPr>
          <w:trHeight w:val="269"/>
        </w:trPr>
        <w:tc>
          <w:tcPr>
            <w:tcW w:w="450" w:type="pct"/>
            <w:tcBorders>
              <w:left w:val="nil"/>
              <w:right w:val="nil"/>
            </w:tcBorders>
            <w:vAlign w:val="center"/>
          </w:tcPr>
          <w:p w14:paraId="3D94C9B2" w14:textId="77777777" w:rsidR="00243146" w:rsidRDefault="00DA4BD2" w:rsidP="00FE3C8A">
            <w:pPr>
              <w:pStyle w:val="TabellRader"/>
              <w:jc w:val="left"/>
            </w:pPr>
            <w:r>
              <w:t>Kina</w:t>
            </w:r>
          </w:p>
        </w:tc>
        <w:tc>
          <w:tcPr>
            <w:tcW w:w="250" w:type="pct"/>
            <w:tcBorders>
              <w:left w:val="nil"/>
              <w:right w:val="nil"/>
            </w:tcBorders>
            <w:vAlign w:val="center"/>
          </w:tcPr>
          <w:p w14:paraId="100A89A2" w14:textId="77777777" w:rsidR="00243146" w:rsidRDefault="00DA4BD2" w:rsidP="00FE3C8A">
            <w:pPr>
              <w:pStyle w:val="TabellRader"/>
              <w:jc w:val="center"/>
            </w:pPr>
            <w:r>
              <w:t>2</w:t>
            </w:r>
          </w:p>
        </w:tc>
        <w:tc>
          <w:tcPr>
            <w:tcW w:w="475" w:type="pct"/>
            <w:tcBorders>
              <w:left w:val="nil"/>
              <w:right w:val="nil"/>
            </w:tcBorders>
            <w:vAlign w:val="center"/>
            <w:hideMark/>
          </w:tcPr>
          <w:p w14:paraId="7F4EC8C4" w14:textId="77777777" w:rsidR="00243146" w:rsidRDefault="00DA4BD2" w:rsidP="00FE3C8A">
            <w:pPr>
              <w:pStyle w:val="TabellRader"/>
              <w:jc w:val="left"/>
            </w:pPr>
            <w:r>
              <w:t>Bangladesh</w:t>
            </w:r>
          </w:p>
        </w:tc>
        <w:tc>
          <w:tcPr>
            <w:tcW w:w="250" w:type="pct"/>
            <w:tcBorders>
              <w:left w:val="nil"/>
              <w:right w:val="nil"/>
            </w:tcBorders>
            <w:vAlign w:val="center"/>
            <w:hideMark/>
          </w:tcPr>
          <w:p w14:paraId="0C78FAE5" w14:textId="77777777" w:rsidR="00243146" w:rsidRDefault="00DA4BD2" w:rsidP="00FE3C8A">
            <w:pPr>
              <w:pStyle w:val="TabellRader"/>
              <w:jc w:val="center"/>
            </w:pPr>
            <w:r>
              <w:t>1</w:t>
            </w:r>
          </w:p>
        </w:tc>
        <w:tc>
          <w:tcPr>
            <w:tcW w:w="500" w:type="pct"/>
            <w:tcBorders>
              <w:left w:val="nil"/>
              <w:right w:val="nil"/>
            </w:tcBorders>
            <w:vAlign w:val="center"/>
            <w:hideMark/>
          </w:tcPr>
          <w:p w14:paraId="183DE80E" w14:textId="77777777" w:rsidR="00243146" w:rsidRDefault="00DA4BD2" w:rsidP="00FE3C8A">
            <w:pPr>
              <w:pStyle w:val="TabellRader"/>
              <w:jc w:val="left"/>
            </w:pPr>
            <w:r>
              <w:t>Vietnam</w:t>
            </w:r>
          </w:p>
        </w:tc>
        <w:tc>
          <w:tcPr>
            <w:tcW w:w="250" w:type="pct"/>
            <w:tcBorders>
              <w:left w:val="nil"/>
              <w:right w:val="nil"/>
            </w:tcBorders>
            <w:vAlign w:val="center"/>
            <w:hideMark/>
          </w:tcPr>
          <w:p w14:paraId="19FC11CB" w14:textId="77777777" w:rsidR="00243146" w:rsidRDefault="00DA4BD2" w:rsidP="00FE3C8A">
            <w:pPr>
              <w:pStyle w:val="TabellRader"/>
              <w:jc w:val="center"/>
            </w:pPr>
            <w:r>
              <w:t>4</w:t>
            </w:r>
          </w:p>
        </w:tc>
        <w:tc>
          <w:tcPr>
            <w:tcW w:w="500" w:type="pct"/>
            <w:tcBorders>
              <w:left w:val="nil"/>
              <w:right w:val="nil"/>
            </w:tcBorders>
            <w:vAlign w:val="center"/>
            <w:hideMark/>
          </w:tcPr>
          <w:p w14:paraId="76434EC4" w14:textId="77777777" w:rsidR="00243146" w:rsidRDefault="00DA4BD2" w:rsidP="00FE3C8A">
            <w:pPr>
              <w:pStyle w:val="TabellRader"/>
              <w:jc w:val="left"/>
            </w:pPr>
            <w:r>
              <w:t>Taiwan</w:t>
            </w:r>
          </w:p>
        </w:tc>
        <w:tc>
          <w:tcPr>
            <w:tcW w:w="250" w:type="pct"/>
            <w:tcBorders>
              <w:left w:val="nil"/>
              <w:right w:val="nil"/>
            </w:tcBorders>
            <w:vAlign w:val="center"/>
            <w:hideMark/>
          </w:tcPr>
          <w:p w14:paraId="0F31B3FC" w14:textId="77777777" w:rsidR="00243146" w:rsidRDefault="00DA4BD2" w:rsidP="00FE3C8A">
            <w:pPr>
              <w:pStyle w:val="TabellRader"/>
              <w:jc w:val="center"/>
            </w:pPr>
            <w:r>
              <w:t>5</w:t>
            </w:r>
          </w:p>
        </w:tc>
      </w:tr>
      <w:tr w:rsidR="00AB17DC" w14:paraId="64FA2BEF" w14:textId="77777777" w:rsidTr="009D66D6">
        <w:trPr>
          <w:trHeight w:val="269"/>
        </w:trPr>
        <w:tc>
          <w:tcPr>
            <w:tcW w:w="450" w:type="pct"/>
            <w:tcBorders>
              <w:left w:val="nil"/>
              <w:right w:val="nil"/>
            </w:tcBorders>
            <w:vAlign w:val="center"/>
            <w:hideMark/>
          </w:tcPr>
          <w:p w14:paraId="2827E79C" w14:textId="77777777" w:rsidR="00243146" w:rsidRDefault="00DA4BD2" w:rsidP="00FE3C8A">
            <w:pPr>
              <w:pStyle w:val="TabellRader"/>
              <w:jc w:val="left"/>
            </w:pPr>
            <w:r>
              <w:t>Kroatien</w:t>
            </w:r>
          </w:p>
        </w:tc>
        <w:tc>
          <w:tcPr>
            <w:tcW w:w="250" w:type="pct"/>
            <w:tcBorders>
              <w:left w:val="nil"/>
              <w:right w:val="nil"/>
            </w:tcBorders>
            <w:vAlign w:val="center"/>
            <w:hideMark/>
          </w:tcPr>
          <w:p w14:paraId="1DED12C8" w14:textId="77777777" w:rsidR="00243146" w:rsidRDefault="00DA4BD2" w:rsidP="00FE3C8A">
            <w:pPr>
              <w:pStyle w:val="TabellRader"/>
              <w:jc w:val="center"/>
            </w:pPr>
            <w:r>
              <w:t>2</w:t>
            </w:r>
          </w:p>
        </w:tc>
        <w:tc>
          <w:tcPr>
            <w:tcW w:w="475" w:type="pct"/>
            <w:tcBorders>
              <w:left w:val="nil"/>
              <w:right w:val="nil"/>
            </w:tcBorders>
            <w:vAlign w:val="center"/>
            <w:hideMark/>
          </w:tcPr>
          <w:p w14:paraId="2AF65019" w14:textId="77777777" w:rsidR="00243146" w:rsidRDefault="00DA4BD2" w:rsidP="00FE3C8A">
            <w:pPr>
              <w:pStyle w:val="TabellRader"/>
              <w:jc w:val="left"/>
            </w:pPr>
            <w:r>
              <w:t>FAE</w:t>
            </w:r>
          </w:p>
        </w:tc>
        <w:tc>
          <w:tcPr>
            <w:tcW w:w="250" w:type="pct"/>
            <w:tcBorders>
              <w:left w:val="nil"/>
              <w:right w:val="nil"/>
            </w:tcBorders>
            <w:vAlign w:val="center"/>
            <w:hideMark/>
          </w:tcPr>
          <w:p w14:paraId="466B8B36" w14:textId="77777777" w:rsidR="00243146" w:rsidRDefault="00DA4BD2" w:rsidP="00FE3C8A">
            <w:pPr>
              <w:pStyle w:val="TabellRader"/>
              <w:jc w:val="center"/>
            </w:pPr>
            <w:r>
              <w:t>1</w:t>
            </w:r>
          </w:p>
        </w:tc>
        <w:tc>
          <w:tcPr>
            <w:tcW w:w="500" w:type="pct"/>
            <w:tcBorders>
              <w:left w:val="nil"/>
              <w:right w:val="nil"/>
            </w:tcBorders>
            <w:vAlign w:val="center"/>
            <w:hideMark/>
          </w:tcPr>
          <w:p w14:paraId="26C87AB0" w14:textId="77777777" w:rsidR="00243146" w:rsidRDefault="00DA4BD2" w:rsidP="00FE3C8A">
            <w:pPr>
              <w:pStyle w:val="TabellRader"/>
              <w:jc w:val="left"/>
            </w:pPr>
            <w:r>
              <w:t>Bahrain</w:t>
            </w:r>
          </w:p>
        </w:tc>
        <w:tc>
          <w:tcPr>
            <w:tcW w:w="250" w:type="pct"/>
            <w:tcBorders>
              <w:left w:val="nil"/>
              <w:right w:val="nil"/>
            </w:tcBorders>
            <w:vAlign w:val="center"/>
            <w:hideMark/>
          </w:tcPr>
          <w:p w14:paraId="7417687C" w14:textId="77777777" w:rsidR="00243146" w:rsidRDefault="00DA4BD2" w:rsidP="00FE3C8A">
            <w:pPr>
              <w:pStyle w:val="TabellRader"/>
              <w:jc w:val="center"/>
            </w:pPr>
            <w:r>
              <w:t>3</w:t>
            </w:r>
          </w:p>
        </w:tc>
        <w:tc>
          <w:tcPr>
            <w:tcW w:w="500" w:type="pct"/>
            <w:tcBorders>
              <w:left w:val="nil"/>
              <w:right w:val="nil"/>
            </w:tcBorders>
            <w:vAlign w:val="center"/>
            <w:hideMark/>
          </w:tcPr>
          <w:p w14:paraId="41103FE1" w14:textId="77777777" w:rsidR="00243146" w:rsidRDefault="00DA4BD2" w:rsidP="00FE3C8A">
            <w:pPr>
              <w:pStyle w:val="TabellRader"/>
              <w:jc w:val="left"/>
            </w:pPr>
            <w:r>
              <w:t>Bangladesh</w:t>
            </w:r>
          </w:p>
        </w:tc>
        <w:tc>
          <w:tcPr>
            <w:tcW w:w="250" w:type="pct"/>
            <w:tcBorders>
              <w:left w:val="nil"/>
              <w:right w:val="nil"/>
            </w:tcBorders>
            <w:vAlign w:val="center"/>
            <w:hideMark/>
          </w:tcPr>
          <w:p w14:paraId="276F64B2" w14:textId="77777777" w:rsidR="00243146" w:rsidRDefault="00DA4BD2" w:rsidP="00FE3C8A">
            <w:pPr>
              <w:pStyle w:val="TabellRader"/>
              <w:jc w:val="center"/>
            </w:pPr>
            <w:r>
              <w:t>4</w:t>
            </w:r>
          </w:p>
        </w:tc>
      </w:tr>
      <w:tr w:rsidR="00AB17DC" w14:paraId="6C74568C" w14:textId="77777777" w:rsidTr="009D66D6">
        <w:trPr>
          <w:trHeight w:val="269"/>
        </w:trPr>
        <w:tc>
          <w:tcPr>
            <w:tcW w:w="450" w:type="pct"/>
            <w:tcBorders>
              <w:left w:val="nil"/>
              <w:right w:val="nil"/>
            </w:tcBorders>
            <w:vAlign w:val="center"/>
            <w:hideMark/>
          </w:tcPr>
          <w:p w14:paraId="2184A842" w14:textId="77777777" w:rsidR="00243146" w:rsidRDefault="00DA4BD2" w:rsidP="00FE3C8A">
            <w:pPr>
              <w:pStyle w:val="TabellRader"/>
              <w:jc w:val="left"/>
            </w:pPr>
            <w:r>
              <w:t>Sydkorea</w:t>
            </w:r>
          </w:p>
        </w:tc>
        <w:tc>
          <w:tcPr>
            <w:tcW w:w="250" w:type="pct"/>
            <w:tcBorders>
              <w:left w:val="nil"/>
              <w:right w:val="nil"/>
            </w:tcBorders>
            <w:vAlign w:val="center"/>
            <w:hideMark/>
          </w:tcPr>
          <w:p w14:paraId="7937B793" w14:textId="77777777" w:rsidR="00243146" w:rsidRDefault="00DA4BD2" w:rsidP="00FE3C8A">
            <w:pPr>
              <w:pStyle w:val="TabellRader"/>
              <w:jc w:val="center"/>
            </w:pPr>
            <w:r>
              <w:t>2</w:t>
            </w:r>
          </w:p>
        </w:tc>
        <w:tc>
          <w:tcPr>
            <w:tcW w:w="475" w:type="pct"/>
            <w:tcBorders>
              <w:left w:val="nil"/>
              <w:right w:val="nil"/>
            </w:tcBorders>
            <w:vAlign w:val="center"/>
            <w:hideMark/>
          </w:tcPr>
          <w:p w14:paraId="698A8D2B" w14:textId="77777777" w:rsidR="00243146" w:rsidRDefault="00DA4BD2" w:rsidP="00FE3C8A">
            <w:pPr>
              <w:pStyle w:val="TabellRader"/>
              <w:jc w:val="left"/>
            </w:pPr>
            <w:r>
              <w:t>Israel</w:t>
            </w:r>
          </w:p>
        </w:tc>
        <w:tc>
          <w:tcPr>
            <w:tcW w:w="250" w:type="pct"/>
            <w:tcBorders>
              <w:left w:val="nil"/>
              <w:right w:val="nil"/>
            </w:tcBorders>
            <w:vAlign w:val="center"/>
            <w:hideMark/>
          </w:tcPr>
          <w:p w14:paraId="035693C0" w14:textId="77777777" w:rsidR="00243146" w:rsidRDefault="00DA4BD2" w:rsidP="00FE3C8A">
            <w:pPr>
              <w:pStyle w:val="TabellRader"/>
              <w:jc w:val="center"/>
            </w:pPr>
            <w:r>
              <w:t>1</w:t>
            </w:r>
          </w:p>
        </w:tc>
        <w:tc>
          <w:tcPr>
            <w:tcW w:w="500" w:type="pct"/>
            <w:tcBorders>
              <w:left w:val="nil"/>
              <w:right w:val="nil"/>
            </w:tcBorders>
            <w:vAlign w:val="center"/>
            <w:hideMark/>
          </w:tcPr>
          <w:p w14:paraId="2B6EDA28" w14:textId="77777777" w:rsidR="00243146" w:rsidRDefault="00DA4BD2" w:rsidP="00FE3C8A">
            <w:pPr>
              <w:pStyle w:val="TabellRader"/>
              <w:jc w:val="left"/>
            </w:pPr>
            <w:r>
              <w:t>Indien</w:t>
            </w:r>
          </w:p>
        </w:tc>
        <w:tc>
          <w:tcPr>
            <w:tcW w:w="250" w:type="pct"/>
            <w:tcBorders>
              <w:left w:val="nil"/>
              <w:right w:val="nil"/>
            </w:tcBorders>
            <w:vAlign w:val="center"/>
            <w:hideMark/>
          </w:tcPr>
          <w:p w14:paraId="56B40D37" w14:textId="77777777" w:rsidR="00243146" w:rsidRDefault="00DA4BD2" w:rsidP="00FE3C8A">
            <w:pPr>
              <w:pStyle w:val="TabellRader"/>
              <w:jc w:val="center"/>
            </w:pPr>
            <w:r>
              <w:t>3</w:t>
            </w:r>
          </w:p>
        </w:tc>
        <w:tc>
          <w:tcPr>
            <w:tcW w:w="500" w:type="pct"/>
            <w:tcBorders>
              <w:left w:val="nil"/>
              <w:right w:val="nil"/>
            </w:tcBorders>
            <w:vAlign w:val="center"/>
            <w:hideMark/>
          </w:tcPr>
          <w:p w14:paraId="546BEB45" w14:textId="77777777" w:rsidR="00243146" w:rsidRDefault="00DA4BD2" w:rsidP="00FE3C8A">
            <w:pPr>
              <w:pStyle w:val="TabellRader"/>
              <w:jc w:val="left"/>
            </w:pPr>
            <w:r>
              <w:t>Jordanien</w:t>
            </w:r>
          </w:p>
        </w:tc>
        <w:tc>
          <w:tcPr>
            <w:tcW w:w="250" w:type="pct"/>
            <w:tcBorders>
              <w:left w:val="nil"/>
              <w:right w:val="nil"/>
            </w:tcBorders>
            <w:vAlign w:val="center"/>
            <w:hideMark/>
          </w:tcPr>
          <w:p w14:paraId="4B2D8C4F" w14:textId="77777777" w:rsidR="00243146" w:rsidRDefault="00DA4BD2" w:rsidP="00FE3C8A">
            <w:pPr>
              <w:pStyle w:val="TabellRader"/>
              <w:jc w:val="center"/>
            </w:pPr>
            <w:r>
              <w:t>4</w:t>
            </w:r>
          </w:p>
        </w:tc>
      </w:tr>
      <w:tr w:rsidR="00AB17DC" w14:paraId="46293A30" w14:textId="77777777" w:rsidTr="009D66D6">
        <w:trPr>
          <w:trHeight w:val="269"/>
        </w:trPr>
        <w:tc>
          <w:tcPr>
            <w:tcW w:w="450" w:type="pct"/>
            <w:tcBorders>
              <w:left w:val="nil"/>
              <w:right w:val="nil"/>
            </w:tcBorders>
            <w:vAlign w:val="center"/>
            <w:hideMark/>
          </w:tcPr>
          <w:p w14:paraId="38BCF747" w14:textId="77777777" w:rsidR="00243146" w:rsidRDefault="00DA4BD2" w:rsidP="00FE3C8A">
            <w:pPr>
              <w:pStyle w:val="TabellRader"/>
              <w:jc w:val="left"/>
            </w:pPr>
            <w:r>
              <w:t xml:space="preserve">Turkiet </w:t>
            </w:r>
          </w:p>
        </w:tc>
        <w:tc>
          <w:tcPr>
            <w:tcW w:w="250" w:type="pct"/>
            <w:tcBorders>
              <w:left w:val="nil"/>
              <w:right w:val="nil"/>
            </w:tcBorders>
            <w:vAlign w:val="center"/>
            <w:hideMark/>
          </w:tcPr>
          <w:p w14:paraId="44674166" w14:textId="77777777" w:rsidR="00243146" w:rsidRDefault="00DA4BD2" w:rsidP="00FE3C8A">
            <w:pPr>
              <w:pStyle w:val="TabellRader"/>
              <w:jc w:val="center"/>
            </w:pPr>
            <w:r>
              <w:t>2</w:t>
            </w:r>
          </w:p>
        </w:tc>
        <w:tc>
          <w:tcPr>
            <w:tcW w:w="475" w:type="pct"/>
            <w:tcBorders>
              <w:left w:val="nil"/>
              <w:right w:val="nil"/>
            </w:tcBorders>
            <w:vAlign w:val="center"/>
            <w:hideMark/>
          </w:tcPr>
          <w:p w14:paraId="4844C164" w14:textId="77777777" w:rsidR="00243146" w:rsidRDefault="00DA4BD2" w:rsidP="00FE3C8A">
            <w:pPr>
              <w:pStyle w:val="TabellRader"/>
              <w:jc w:val="left"/>
            </w:pPr>
            <w:r>
              <w:t>Jordanien</w:t>
            </w:r>
          </w:p>
        </w:tc>
        <w:tc>
          <w:tcPr>
            <w:tcW w:w="250" w:type="pct"/>
            <w:tcBorders>
              <w:left w:val="nil"/>
              <w:right w:val="nil"/>
            </w:tcBorders>
            <w:vAlign w:val="center"/>
            <w:hideMark/>
          </w:tcPr>
          <w:p w14:paraId="10BC0348" w14:textId="77777777" w:rsidR="00243146" w:rsidRDefault="00DA4BD2" w:rsidP="00FE3C8A">
            <w:pPr>
              <w:pStyle w:val="TabellRader"/>
              <w:jc w:val="center"/>
            </w:pPr>
            <w:r>
              <w:t>1</w:t>
            </w:r>
          </w:p>
        </w:tc>
        <w:tc>
          <w:tcPr>
            <w:tcW w:w="500" w:type="pct"/>
            <w:tcBorders>
              <w:left w:val="nil"/>
              <w:right w:val="nil"/>
            </w:tcBorders>
            <w:vAlign w:val="center"/>
            <w:hideMark/>
          </w:tcPr>
          <w:p w14:paraId="17D68E7E" w14:textId="77777777" w:rsidR="00243146" w:rsidRDefault="00DA4BD2" w:rsidP="00FE3C8A">
            <w:pPr>
              <w:pStyle w:val="TabellRader"/>
              <w:jc w:val="left"/>
            </w:pPr>
            <w:r>
              <w:t>Israel</w:t>
            </w:r>
          </w:p>
        </w:tc>
        <w:tc>
          <w:tcPr>
            <w:tcW w:w="250" w:type="pct"/>
            <w:tcBorders>
              <w:left w:val="nil"/>
              <w:right w:val="nil"/>
            </w:tcBorders>
            <w:vAlign w:val="center"/>
            <w:hideMark/>
          </w:tcPr>
          <w:p w14:paraId="1D252721" w14:textId="77777777" w:rsidR="00243146" w:rsidRDefault="00DA4BD2" w:rsidP="00FE3C8A">
            <w:pPr>
              <w:pStyle w:val="TabellRader"/>
              <w:jc w:val="center"/>
            </w:pPr>
            <w:r>
              <w:t>3</w:t>
            </w:r>
          </w:p>
        </w:tc>
        <w:tc>
          <w:tcPr>
            <w:tcW w:w="500" w:type="pct"/>
            <w:tcBorders>
              <w:left w:val="nil"/>
              <w:right w:val="nil"/>
            </w:tcBorders>
            <w:vAlign w:val="center"/>
            <w:hideMark/>
          </w:tcPr>
          <w:p w14:paraId="355AEF09" w14:textId="77777777" w:rsidR="00243146" w:rsidRDefault="00DA4BD2" w:rsidP="00FE3C8A">
            <w:pPr>
              <w:pStyle w:val="TabellRader"/>
              <w:jc w:val="left"/>
            </w:pPr>
            <w:r>
              <w:t>Thailand</w:t>
            </w:r>
          </w:p>
        </w:tc>
        <w:tc>
          <w:tcPr>
            <w:tcW w:w="250" w:type="pct"/>
            <w:tcBorders>
              <w:left w:val="nil"/>
              <w:right w:val="nil"/>
            </w:tcBorders>
            <w:vAlign w:val="center"/>
            <w:hideMark/>
          </w:tcPr>
          <w:p w14:paraId="7C910222" w14:textId="77777777" w:rsidR="00243146" w:rsidRDefault="00DA4BD2" w:rsidP="00FE3C8A">
            <w:pPr>
              <w:pStyle w:val="TabellRader"/>
              <w:jc w:val="center"/>
            </w:pPr>
            <w:r>
              <w:t>4</w:t>
            </w:r>
          </w:p>
        </w:tc>
      </w:tr>
      <w:tr w:rsidR="00AB17DC" w14:paraId="36AA0AB2" w14:textId="77777777" w:rsidTr="009D66D6">
        <w:trPr>
          <w:trHeight w:val="269"/>
        </w:trPr>
        <w:tc>
          <w:tcPr>
            <w:tcW w:w="450" w:type="pct"/>
            <w:tcBorders>
              <w:left w:val="nil"/>
              <w:right w:val="nil"/>
            </w:tcBorders>
            <w:vAlign w:val="center"/>
          </w:tcPr>
          <w:p w14:paraId="7B8518BA" w14:textId="77777777" w:rsidR="00243146" w:rsidRDefault="00DA4BD2" w:rsidP="00FE3C8A">
            <w:pPr>
              <w:pStyle w:val="TabellRader"/>
              <w:jc w:val="left"/>
            </w:pPr>
            <w:r>
              <w:t>Ukraina</w:t>
            </w:r>
          </w:p>
        </w:tc>
        <w:tc>
          <w:tcPr>
            <w:tcW w:w="250" w:type="pct"/>
            <w:tcBorders>
              <w:left w:val="nil"/>
              <w:right w:val="nil"/>
            </w:tcBorders>
            <w:vAlign w:val="center"/>
          </w:tcPr>
          <w:p w14:paraId="3C127F46" w14:textId="77777777" w:rsidR="00243146" w:rsidRDefault="00DA4BD2" w:rsidP="00FE3C8A">
            <w:pPr>
              <w:pStyle w:val="TabellRader"/>
              <w:jc w:val="center"/>
            </w:pPr>
            <w:r>
              <w:t>2</w:t>
            </w:r>
          </w:p>
        </w:tc>
        <w:tc>
          <w:tcPr>
            <w:tcW w:w="475" w:type="pct"/>
            <w:tcBorders>
              <w:left w:val="nil"/>
              <w:right w:val="nil"/>
            </w:tcBorders>
            <w:vAlign w:val="center"/>
            <w:hideMark/>
          </w:tcPr>
          <w:p w14:paraId="2CA962E5" w14:textId="77777777" w:rsidR="00243146" w:rsidRDefault="00DA4BD2" w:rsidP="00FE3C8A">
            <w:pPr>
              <w:pStyle w:val="TabellRader"/>
              <w:jc w:val="left"/>
            </w:pPr>
            <w:r>
              <w:t>Makedonien</w:t>
            </w:r>
          </w:p>
        </w:tc>
        <w:tc>
          <w:tcPr>
            <w:tcW w:w="250" w:type="pct"/>
            <w:tcBorders>
              <w:left w:val="nil"/>
              <w:right w:val="nil"/>
            </w:tcBorders>
            <w:vAlign w:val="center"/>
            <w:hideMark/>
          </w:tcPr>
          <w:p w14:paraId="7943A316" w14:textId="77777777" w:rsidR="00243146" w:rsidRDefault="00DA4BD2" w:rsidP="00FE3C8A">
            <w:pPr>
              <w:pStyle w:val="TabellRader"/>
              <w:jc w:val="center"/>
            </w:pPr>
            <w:r>
              <w:t>1</w:t>
            </w:r>
          </w:p>
        </w:tc>
        <w:tc>
          <w:tcPr>
            <w:tcW w:w="500" w:type="pct"/>
            <w:tcBorders>
              <w:left w:val="nil"/>
              <w:right w:val="nil"/>
            </w:tcBorders>
            <w:vAlign w:val="center"/>
            <w:hideMark/>
          </w:tcPr>
          <w:p w14:paraId="32D4702A" w14:textId="77777777" w:rsidR="00243146" w:rsidRDefault="00DA4BD2" w:rsidP="00FE3C8A">
            <w:pPr>
              <w:pStyle w:val="TabellRader"/>
              <w:jc w:val="left"/>
            </w:pPr>
            <w:r>
              <w:t>Tunisien</w:t>
            </w:r>
          </w:p>
        </w:tc>
        <w:tc>
          <w:tcPr>
            <w:tcW w:w="250" w:type="pct"/>
            <w:tcBorders>
              <w:left w:val="nil"/>
              <w:right w:val="nil"/>
            </w:tcBorders>
            <w:vAlign w:val="center"/>
            <w:hideMark/>
          </w:tcPr>
          <w:p w14:paraId="1ADFC7C3" w14:textId="77777777" w:rsidR="00243146" w:rsidRDefault="00DA4BD2" w:rsidP="00FE3C8A">
            <w:pPr>
              <w:pStyle w:val="TabellRader"/>
              <w:jc w:val="center"/>
            </w:pPr>
            <w:r>
              <w:t>3</w:t>
            </w:r>
          </w:p>
        </w:tc>
        <w:tc>
          <w:tcPr>
            <w:tcW w:w="500" w:type="pct"/>
            <w:tcBorders>
              <w:left w:val="nil"/>
              <w:right w:val="nil"/>
            </w:tcBorders>
            <w:vAlign w:val="center"/>
            <w:hideMark/>
          </w:tcPr>
          <w:p w14:paraId="15FF48C7" w14:textId="77777777" w:rsidR="00243146" w:rsidRDefault="00DA4BD2" w:rsidP="00FE3C8A">
            <w:pPr>
              <w:pStyle w:val="TabellRader"/>
              <w:jc w:val="left"/>
            </w:pPr>
            <w:r>
              <w:t>Egypten</w:t>
            </w:r>
          </w:p>
        </w:tc>
        <w:tc>
          <w:tcPr>
            <w:tcW w:w="250" w:type="pct"/>
            <w:tcBorders>
              <w:left w:val="nil"/>
              <w:right w:val="nil"/>
            </w:tcBorders>
            <w:vAlign w:val="center"/>
            <w:hideMark/>
          </w:tcPr>
          <w:p w14:paraId="7D97B1F6" w14:textId="77777777" w:rsidR="00243146" w:rsidRDefault="00DA4BD2" w:rsidP="00FE3C8A">
            <w:pPr>
              <w:pStyle w:val="TabellRader"/>
              <w:jc w:val="center"/>
            </w:pPr>
            <w:r>
              <w:t>3</w:t>
            </w:r>
          </w:p>
        </w:tc>
      </w:tr>
      <w:tr w:rsidR="00AB17DC" w14:paraId="34691E8A" w14:textId="77777777" w:rsidTr="009D66D6">
        <w:trPr>
          <w:trHeight w:val="269"/>
        </w:trPr>
        <w:tc>
          <w:tcPr>
            <w:tcW w:w="450" w:type="pct"/>
            <w:tcBorders>
              <w:left w:val="nil"/>
              <w:right w:val="nil"/>
            </w:tcBorders>
            <w:vAlign w:val="center"/>
            <w:hideMark/>
          </w:tcPr>
          <w:p w14:paraId="0B989795" w14:textId="77777777" w:rsidR="00243146" w:rsidRDefault="00DA4BD2" w:rsidP="00FE3C8A">
            <w:pPr>
              <w:pStyle w:val="TabellRader"/>
              <w:jc w:val="left"/>
            </w:pPr>
            <w:r>
              <w:t>Bulgarien</w:t>
            </w:r>
          </w:p>
        </w:tc>
        <w:tc>
          <w:tcPr>
            <w:tcW w:w="250" w:type="pct"/>
            <w:tcBorders>
              <w:left w:val="nil"/>
              <w:right w:val="nil"/>
            </w:tcBorders>
            <w:vAlign w:val="center"/>
            <w:hideMark/>
          </w:tcPr>
          <w:p w14:paraId="77FBD38A" w14:textId="77777777" w:rsidR="00243146" w:rsidRDefault="00DA4BD2" w:rsidP="00FE3C8A">
            <w:pPr>
              <w:pStyle w:val="TabellRader"/>
              <w:jc w:val="center"/>
            </w:pPr>
            <w:r>
              <w:t>1</w:t>
            </w:r>
          </w:p>
        </w:tc>
        <w:tc>
          <w:tcPr>
            <w:tcW w:w="475" w:type="pct"/>
            <w:tcBorders>
              <w:left w:val="nil"/>
              <w:right w:val="nil"/>
            </w:tcBorders>
            <w:vAlign w:val="center"/>
            <w:hideMark/>
          </w:tcPr>
          <w:p w14:paraId="12EF5FFA" w14:textId="77777777" w:rsidR="00243146" w:rsidRDefault="00DA4BD2" w:rsidP="00FE3C8A">
            <w:pPr>
              <w:pStyle w:val="TabellRader"/>
              <w:jc w:val="left"/>
            </w:pPr>
            <w:r>
              <w:t>Mauritius</w:t>
            </w:r>
          </w:p>
        </w:tc>
        <w:tc>
          <w:tcPr>
            <w:tcW w:w="250" w:type="pct"/>
            <w:tcBorders>
              <w:left w:val="nil"/>
              <w:right w:val="nil"/>
            </w:tcBorders>
            <w:vAlign w:val="center"/>
            <w:hideMark/>
          </w:tcPr>
          <w:p w14:paraId="0441C3A1" w14:textId="77777777" w:rsidR="00243146" w:rsidRDefault="00DA4BD2" w:rsidP="00FE3C8A">
            <w:pPr>
              <w:pStyle w:val="TabellRader"/>
              <w:jc w:val="center"/>
            </w:pPr>
            <w:r>
              <w:t>1</w:t>
            </w:r>
          </w:p>
        </w:tc>
        <w:tc>
          <w:tcPr>
            <w:tcW w:w="500" w:type="pct"/>
            <w:tcBorders>
              <w:left w:val="nil"/>
              <w:right w:val="nil"/>
            </w:tcBorders>
            <w:vAlign w:val="center"/>
            <w:hideMark/>
          </w:tcPr>
          <w:p w14:paraId="69FAA7BD" w14:textId="77777777" w:rsidR="00243146" w:rsidRDefault="00DA4BD2" w:rsidP="00FE3C8A">
            <w:pPr>
              <w:pStyle w:val="TabellRader"/>
              <w:jc w:val="left"/>
            </w:pPr>
            <w:r>
              <w:t>Turkiet</w:t>
            </w:r>
          </w:p>
        </w:tc>
        <w:tc>
          <w:tcPr>
            <w:tcW w:w="250" w:type="pct"/>
            <w:tcBorders>
              <w:left w:val="nil"/>
              <w:right w:val="nil"/>
            </w:tcBorders>
            <w:vAlign w:val="center"/>
            <w:hideMark/>
          </w:tcPr>
          <w:p w14:paraId="5001FCF6" w14:textId="77777777" w:rsidR="00243146" w:rsidRDefault="00DA4BD2" w:rsidP="00FE3C8A">
            <w:pPr>
              <w:pStyle w:val="TabellRader"/>
              <w:jc w:val="center"/>
            </w:pPr>
            <w:r>
              <w:t>3</w:t>
            </w:r>
          </w:p>
        </w:tc>
        <w:tc>
          <w:tcPr>
            <w:tcW w:w="500" w:type="pct"/>
            <w:tcBorders>
              <w:left w:val="nil"/>
              <w:right w:val="nil"/>
            </w:tcBorders>
            <w:vAlign w:val="center"/>
            <w:hideMark/>
          </w:tcPr>
          <w:p w14:paraId="77525A81" w14:textId="77777777" w:rsidR="00243146" w:rsidRDefault="00DA4BD2" w:rsidP="00FE3C8A">
            <w:pPr>
              <w:pStyle w:val="TabellRader"/>
              <w:jc w:val="left"/>
            </w:pPr>
            <w:r>
              <w:t>Ukraina</w:t>
            </w:r>
          </w:p>
        </w:tc>
        <w:tc>
          <w:tcPr>
            <w:tcW w:w="250" w:type="pct"/>
            <w:tcBorders>
              <w:left w:val="nil"/>
              <w:right w:val="nil"/>
            </w:tcBorders>
            <w:vAlign w:val="center"/>
            <w:hideMark/>
          </w:tcPr>
          <w:p w14:paraId="2D6711B5" w14:textId="77777777" w:rsidR="00243146" w:rsidRDefault="00DA4BD2" w:rsidP="00FE3C8A">
            <w:pPr>
              <w:pStyle w:val="TabellRader"/>
              <w:jc w:val="center"/>
            </w:pPr>
            <w:r>
              <w:t>3</w:t>
            </w:r>
          </w:p>
        </w:tc>
      </w:tr>
      <w:tr w:rsidR="00AB17DC" w14:paraId="3FC55FBC" w14:textId="77777777" w:rsidTr="009D66D6">
        <w:trPr>
          <w:trHeight w:val="269"/>
        </w:trPr>
        <w:tc>
          <w:tcPr>
            <w:tcW w:w="450" w:type="pct"/>
            <w:tcBorders>
              <w:left w:val="nil"/>
              <w:right w:val="nil"/>
            </w:tcBorders>
            <w:vAlign w:val="center"/>
          </w:tcPr>
          <w:p w14:paraId="51B14291" w14:textId="77777777" w:rsidR="00243146" w:rsidRDefault="00DA4BD2" w:rsidP="00FE3C8A">
            <w:pPr>
              <w:pStyle w:val="TabellRader"/>
              <w:jc w:val="left"/>
            </w:pPr>
            <w:r>
              <w:t>Ecuador</w:t>
            </w:r>
          </w:p>
        </w:tc>
        <w:tc>
          <w:tcPr>
            <w:tcW w:w="250" w:type="pct"/>
            <w:tcBorders>
              <w:left w:val="nil"/>
              <w:right w:val="nil"/>
            </w:tcBorders>
            <w:vAlign w:val="center"/>
          </w:tcPr>
          <w:p w14:paraId="18538D9E" w14:textId="77777777" w:rsidR="00243146" w:rsidRDefault="00DA4BD2" w:rsidP="00FE3C8A">
            <w:pPr>
              <w:pStyle w:val="TabellRader"/>
              <w:jc w:val="center"/>
            </w:pPr>
            <w:r>
              <w:t>1</w:t>
            </w:r>
          </w:p>
        </w:tc>
        <w:tc>
          <w:tcPr>
            <w:tcW w:w="475" w:type="pct"/>
            <w:tcBorders>
              <w:left w:val="nil"/>
              <w:right w:val="nil"/>
            </w:tcBorders>
            <w:vAlign w:val="center"/>
            <w:hideMark/>
          </w:tcPr>
          <w:p w14:paraId="586CB12D" w14:textId="77777777" w:rsidR="00243146" w:rsidRDefault="00DA4BD2" w:rsidP="00FE3C8A">
            <w:pPr>
              <w:pStyle w:val="TabellRader"/>
              <w:jc w:val="left"/>
            </w:pPr>
            <w:r>
              <w:t>Serbien</w:t>
            </w:r>
          </w:p>
        </w:tc>
        <w:tc>
          <w:tcPr>
            <w:tcW w:w="250" w:type="pct"/>
            <w:tcBorders>
              <w:left w:val="nil"/>
              <w:right w:val="nil"/>
            </w:tcBorders>
            <w:vAlign w:val="center"/>
            <w:hideMark/>
          </w:tcPr>
          <w:p w14:paraId="5CD5EFD3" w14:textId="77777777" w:rsidR="00243146" w:rsidRDefault="00DA4BD2" w:rsidP="00FE3C8A">
            <w:pPr>
              <w:pStyle w:val="TabellRader"/>
              <w:jc w:val="center"/>
            </w:pPr>
            <w:r>
              <w:t>1</w:t>
            </w:r>
          </w:p>
        </w:tc>
        <w:tc>
          <w:tcPr>
            <w:tcW w:w="500" w:type="pct"/>
            <w:tcBorders>
              <w:left w:val="nil"/>
              <w:right w:val="nil"/>
            </w:tcBorders>
            <w:vAlign w:val="center"/>
            <w:hideMark/>
          </w:tcPr>
          <w:p w14:paraId="165E61BF" w14:textId="77777777" w:rsidR="00243146" w:rsidRDefault="00DA4BD2" w:rsidP="00FE3C8A">
            <w:pPr>
              <w:pStyle w:val="TabellRader"/>
              <w:jc w:val="left"/>
            </w:pPr>
            <w:r>
              <w:t>Indonesien</w:t>
            </w:r>
          </w:p>
        </w:tc>
        <w:tc>
          <w:tcPr>
            <w:tcW w:w="250" w:type="pct"/>
            <w:tcBorders>
              <w:left w:val="nil"/>
              <w:right w:val="nil"/>
            </w:tcBorders>
            <w:vAlign w:val="center"/>
            <w:hideMark/>
          </w:tcPr>
          <w:p w14:paraId="3DD8AC09" w14:textId="77777777" w:rsidR="00243146" w:rsidRDefault="00DA4BD2" w:rsidP="00FE3C8A">
            <w:pPr>
              <w:pStyle w:val="TabellRader"/>
              <w:jc w:val="center"/>
            </w:pPr>
            <w:r>
              <w:t>2</w:t>
            </w:r>
          </w:p>
        </w:tc>
        <w:tc>
          <w:tcPr>
            <w:tcW w:w="500" w:type="pct"/>
            <w:tcBorders>
              <w:left w:val="nil"/>
              <w:right w:val="nil"/>
            </w:tcBorders>
            <w:vAlign w:val="center"/>
            <w:hideMark/>
          </w:tcPr>
          <w:p w14:paraId="3C4CB255" w14:textId="77777777" w:rsidR="00243146" w:rsidRDefault="00DA4BD2" w:rsidP="00FE3C8A">
            <w:pPr>
              <w:pStyle w:val="TabellRader"/>
              <w:jc w:val="left"/>
            </w:pPr>
            <w:r>
              <w:t>Indien</w:t>
            </w:r>
          </w:p>
        </w:tc>
        <w:tc>
          <w:tcPr>
            <w:tcW w:w="250" w:type="pct"/>
            <w:tcBorders>
              <w:left w:val="nil"/>
              <w:right w:val="nil"/>
            </w:tcBorders>
            <w:vAlign w:val="center"/>
            <w:hideMark/>
          </w:tcPr>
          <w:p w14:paraId="65623148" w14:textId="77777777" w:rsidR="00243146" w:rsidRDefault="00DA4BD2" w:rsidP="00FE3C8A">
            <w:pPr>
              <w:pStyle w:val="TabellRader"/>
              <w:jc w:val="center"/>
            </w:pPr>
            <w:r>
              <w:t>2</w:t>
            </w:r>
          </w:p>
        </w:tc>
      </w:tr>
      <w:tr w:rsidR="00AB17DC" w14:paraId="11F693B4" w14:textId="77777777" w:rsidTr="009D66D6">
        <w:trPr>
          <w:trHeight w:val="269"/>
        </w:trPr>
        <w:tc>
          <w:tcPr>
            <w:tcW w:w="450" w:type="pct"/>
            <w:tcBorders>
              <w:left w:val="nil"/>
              <w:right w:val="nil"/>
            </w:tcBorders>
            <w:vAlign w:val="center"/>
          </w:tcPr>
          <w:p w14:paraId="1E5FFFDE" w14:textId="77777777" w:rsidR="00243146" w:rsidRDefault="00DA4BD2" w:rsidP="00FE3C8A">
            <w:pPr>
              <w:pStyle w:val="TabellRader"/>
              <w:jc w:val="left"/>
            </w:pPr>
            <w:r>
              <w:t>Egypten</w:t>
            </w:r>
          </w:p>
        </w:tc>
        <w:tc>
          <w:tcPr>
            <w:tcW w:w="250" w:type="pct"/>
            <w:tcBorders>
              <w:left w:val="nil"/>
              <w:right w:val="nil"/>
            </w:tcBorders>
            <w:vAlign w:val="center"/>
          </w:tcPr>
          <w:p w14:paraId="63E7B56D" w14:textId="77777777" w:rsidR="00243146" w:rsidRDefault="00DA4BD2" w:rsidP="00FE3C8A">
            <w:pPr>
              <w:pStyle w:val="TabellRader"/>
              <w:jc w:val="center"/>
            </w:pPr>
            <w:r>
              <w:t>1</w:t>
            </w:r>
          </w:p>
        </w:tc>
        <w:tc>
          <w:tcPr>
            <w:tcW w:w="475" w:type="pct"/>
            <w:tcBorders>
              <w:left w:val="nil"/>
              <w:right w:val="nil"/>
            </w:tcBorders>
            <w:vAlign w:val="center"/>
            <w:hideMark/>
          </w:tcPr>
          <w:p w14:paraId="4B27F5E8" w14:textId="77777777" w:rsidR="00243146" w:rsidRDefault="00DA4BD2" w:rsidP="00FE3C8A">
            <w:pPr>
              <w:pStyle w:val="TabellRader"/>
              <w:jc w:val="left"/>
            </w:pPr>
            <w:r>
              <w:t>Syrien</w:t>
            </w:r>
          </w:p>
        </w:tc>
        <w:tc>
          <w:tcPr>
            <w:tcW w:w="250" w:type="pct"/>
            <w:tcBorders>
              <w:left w:val="nil"/>
              <w:right w:val="nil"/>
            </w:tcBorders>
            <w:vAlign w:val="center"/>
            <w:hideMark/>
          </w:tcPr>
          <w:p w14:paraId="5711A0EB" w14:textId="77777777" w:rsidR="00243146" w:rsidRDefault="00DA4BD2" w:rsidP="00FE3C8A">
            <w:pPr>
              <w:pStyle w:val="TabellRader"/>
              <w:jc w:val="center"/>
            </w:pPr>
            <w:r>
              <w:t>1</w:t>
            </w:r>
          </w:p>
        </w:tc>
        <w:tc>
          <w:tcPr>
            <w:tcW w:w="500" w:type="pct"/>
            <w:tcBorders>
              <w:left w:val="nil"/>
              <w:right w:val="nil"/>
            </w:tcBorders>
            <w:vAlign w:val="center"/>
            <w:hideMark/>
          </w:tcPr>
          <w:p w14:paraId="5A5736D4" w14:textId="77777777" w:rsidR="00243146" w:rsidRDefault="00DA4BD2" w:rsidP="00FE3C8A">
            <w:pPr>
              <w:pStyle w:val="TabellRader"/>
              <w:jc w:val="left"/>
            </w:pPr>
            <w:r>
              <w:t>Kazakstan</w:t>
            </w:r>
          </w:p>
        </w:tc>
        <w:tc>
          <w:tcPr>
            <w:tcW w:w="250" w:type="pct"/>
            <w:tcBorders>
              <w:left w:val="nil"/>
              <w:right w:val="nil"/>
            </w:tcBorders>
            <w:vAlign w:val="center"/>
            <w:hideMark/>
          </w:tcPr>
          <w:p w14:paraId="5EDF4C97" w14:textId="77777777" w:rsidR="00243146" w:rsidRDefault="00DA4BD2" w:rsidP="00FE3C8A">
            <w:pPr>
              <w:pStyle w:val="TabellRader"/>
              <w:jc w:val="center"/>
            </w:pPr>
            <w:r>
              <w:t>2</w:t>
            </w:r>
          </w:p>
        </w:tc>
        <w:tc>
          <w:tcPr>
            <w:tcW w:w="500" w:type="pct"/>
            <w:tcBorders>
              <w:left w:val="nil"/>
              <w:right w:val="nil"/>
            </w:tcBorders>
            <w:vAlign w:val="center"/>
            <w:hideMark/>
          </w:tcPr>
          <w:p w14:paraId="378A1413" w14:textId="77777777" w:rsidR="00243146" w:rsidRDefault="00DA4BD2" w:rsidP="00FE3C8A">
            <w:pPr>
              <w:pStyle w:val="TabellRader"/>
              <w:jc w:val="left"/>
            </w:pPr>
            <w:r>
              <w:t>Marocko</w:t>
            </w:r>
          </w:p>
        </w:tc>
        <w:tc>
          <w:tcPr>
            <w:tcW w:w="250" w:type="pct"/>
            <w:tcBorders>
              <w:left w:val="nil"/>
              <w:right w:val="nil"/>
            </w:tcBorders>
            <w:vAlign w:val="center"/>
            <w:hideMark/>
          </w:tcPr>
          <w:p w14:paraId="4730E0DD" w14:textId="77777777" w:rsidR="00243146" w:rsidRDefault="00DA4BD2" w:rsidP="00FE3C8A">
            <w:pPr>
              <w:pStyle w:val="TabellRader"/>
              <w:jc w:val="center"/>
            </w:pPr>
            <w:r>
              <w:t>2</w:t>
            </w:r>
          </w:p>
        </w:tc>
      </w:tr>
      <w:tr w:rsidR="00AB17DC" w14:paraId="3B8D2327" w14:textId="77777777" w:rsidTr="009D66D6">
        <w:trPr>
          <w:trHeight w:val="269"/>
        </w:trPr>
        <w:tc>
          <w:tcPr>
            <w:tcW w:w="450" w:type="pct"/>
            <w:tcBorders>
              <w:left w:val="nil"/>
              <w:right w:val="nil"/>
            </w:tcBorders>
            <w:vAlign w:val="center"/>
          </w:tcPr>
          <w:p w14:paraId="66E1C5FA" w14:textId="77777777" w:rsidR="00243146" w:rsidRDefault="00DA4BD2" w:rsidP="00FE3C8A">
            <w:pPr>
              <w:pStyle w:val="TabellRader"/>
              <w:jc w:val="left"/>
            </w:pPr>
            <w:r>
              <w:t>Etiopien</w:t>
            </w:r>
          </w:p>
        </w:tc>
        <w:tc>
          <w:tcPr>
            <w:tcW w:w="250" w:type="pct"/>
            <w:tcBorders>
              <w:left w:val="nil"/>
              <w:right w:val="nil"/>
            </w:tcBorders>
            <w:vAlign w:val="center"/>
          </w:tcPr>
          <w:p w14:paraId="7E75021A" w14:textId="77777777" w:rsidR="00243146" w:rsidRDefault="00DA4BD2" w:rsidP="00FE3C8A">
            <w:pPr>
              <w:pStyle w:val="TabellRader"/>
              <w:jc w:val="center"/>
            </w:pPr>
            <w:r>
              <w:t>1</w:t>
            </w:r>
          </w:p>
        </w:tc>
        <w:tc>
          <w:tcPr>
            <w:tcW w:w="475" w:type="pct"/>
            <w:tcBorders>
              <w:left w:val="nil"/>
              <w:right w:val="nil"/>
            </w:tcBorders>
            <w:vAlign w:val="center"/>
            <w:hideMark/>
          </w:tcPr>
          <w:p w14:paraId="69DE8A11" w14:textId="77777777" w:rsidR="00243146" w:rsidRDefault="00DA4BD2" w:rsidP="00FE3C8A">
            <w:pPr>
              <w:pStyle w:val="TabellRader"/>
              <w:jc w:val="left"/>
            </w:pPr>
            <w:r>
              <w:t>Ukraina</w:t>
            </w:r>
          </w:p>
        </w:tc>
        <w:tc>
          <w:tcPr>
            <w:tcW w:w="250" w:type="pct"/>
            <w:tcBorders>
              <w:left w:val="nil"/>
              <w:right w:val="nil"/>
            </w:tcBorders>
            <w:vAlign w:val="center"/>
            <w:hideMark/>
          </w:tcPr>
          <w:p w14:paraId="19639A4D" w14:textId="77777777" w:rsidR="00243146" w:rsidRDefault="00DA4BD2" w:rsidP="00FE3C8A">
            <w:pPr>
              <w:pStyle w:val="TabellRader"/>
              <w:jc w:val="center"/>
            </w:pPr>
            <w:r>
              <w:t>1</w:t>
            </w:r>
          </w:p>
        </w:tc>
        <w:tc>
          <w:tcPr>
            <w:tcW w:w="500" w:type="pct"/>
            <w:tcBorders>
              <w:left w:val="nil"/>
              <w:right w:val="nil"/>
            </w:tcBorders>
            <w:vAlign w:val="center"/>
            <w:hideMark/>
          </w:tcPr>
          <w:p w14:paraId="1D233392" w14:textId="77777777" w:rsidR="00243146" w:rsidRDefault="00DA4BD2" w:rsidP="00FE3C8A">
            <w:pPr>
              <w:pStyle w:val="TabellRader"/>
              <w:jc w:val="left"/>
            </w:pPr>
            <w:r>
              <w:t>Kina</w:t>
            </w:r>
          </w:p>
        </w:tc>
        <w:tc>
          <w:tcPr>
            <w:tcW w:w="250" w:type="pct"/>
            <w:tcBorders>
              <w:left w:val="nil"/>
              <w:right w:val="nil"/>
            </w:tcBorders>
            <w:vAlign w:val="center"/>
            <w:hideMark/>
          </w:tcPr>
          <w:p w14:paraId="6A7E3956" w14:textId="77777777" w:rsidR="00243146" w:rsidRDefault="00DA4BD2" w:rsidP="00FE3C8A">
            <w:pPr>
              <w:pStyle w:val="TabellRader"/>
              <w:jc w:val="center"/>
            </w:pPr>
            <w:r>
              <w:t>2</w:t>
            </w:r>
          </w:p>
        </w:tc>
        <w:tc>
          <w:tcPr>
            <w:tcW w:w="500" w:type="pct"/>
            <w:tcBorders>
              <w:left w:val="nil"/>
              <w:right w:val="nil"/>
            </w:tcBorders>
            <w:vAlign w:val="center"/>
            <w:hideMark/>
          </w:tcPr>
          <w:p w14:paraId="076A7528" w14:textId="77777777" w:rsidR="00243146" w:rsidRDefault="00DA4BD2" w:rsidP="00FE3C8A">
            <w:pPr>
              <w:pStyle w:val="TabellRader"/>
              <w:jc w:val="left"/>
            </w:pPr>
            <w:r>
              <w:t>Pakistan</w:t>
            </w:r>
          </w:p>
        </w:tc>
        <w:tc>
          <w:tcPr>
            <w:tcW w:w="250" w:type="pct"/>
            <w:tcBorders>
              <w:left w:val="nil"/>
              <w:right w:val="nil"/>
            </w:tcBorders>
            <w:vAlign w:val="center"/>
            <w:hideMark/>
          </w:tcPr>
          <w:p w14:paraId="1A1D3C00" w14:textId="77777777" w:rsidR="00243146" w:rsidRDefault="00DA4BD2" w:rsidP="00FE3C8A">
            <w:pPr>
              <w:pStyle w:val="TabellRader"/>
              <w:jc w:val="center"/>
            </w:pPr>
            <w:r>
              <w:t>2</w:t>
            </w:r>
          </w:p>
        </w:tc>
      </w:tr>
      <w:tr w:rsidR="00AB17DC" w14:paraId="308A62F0" w14:textId="77777777" w:rsidTr="009D66D6">
        <w:trPr>
          <w:trHeight w:val="269"/>
        </w:trPr>
        <w:tc>
          <w:tcPr>
            <w:tcW w:w="450" w:type="pct"/>
            <w:tcBorders>
              <w:left w:val="nil"/>
              <w:right w:val="nil"/>
            </w:tcBorders>
            <w:vAlign w:val="center"/>
          </w:tcPr>
          <w:p w14:paraId="2EE9B653" w14:textId="77777777" w:rsidR="00243146" w:rsidRDefault="00DA4BD2" w:rsidP="00FE3C8A">
            <w:pPr>
              <w:pStyle w:val="TabellRader"/>
              <w:jc w:val="left"/>
            </w:pPr>
            <w:r>
              <w:t>FAE</w:t>
            </w:r>
          </w:p>
        </w:tc>
        <w:tc>
          <w:tcPr>
            <w:tcW w:w="250" w:type="pct"/>
            <w:tcBorders>
              <w:left w:val="nil"/>
              <w:right w:val="nil"/>
            </w:tcBorders>
            <w:vAlign w:val="center"/>
          </w:tcPr>
          <w:p w14:paraId="5704630C" w14:textId="77777777" w:rsidR="00243146" w:rsidRDefault="00DA4BD2" w:rsidP="00FE3C8A">
            <w:pPr>
              <w:pStyle w:val="TabellRader"/>
              <w:jc w:val="center"/>
            </w:pPr>
            <w:r>
              <w:t>1</w:t>
            </w:r>
          </w:p>
        </w:tc>
        <w:tc>
          <w:tcPr>
            <w:tcW w:w="475" w:type="pct"/>
            <w:tcBorders>
              <w:left w:val="nil"/>
              <w:right w:val="nil"/>
            </w:tcBorders>
            <w:vAlign w:val="center"/>
            <w:hideMark/>
          </w:tcPr>
          <w:p w14:paraId="5E58957B" w14:textId="77777777" w:rsidR="00243146" w:rsidRDefault="00DA4BD2" w:rsidP="00FE3C8A">
            <w:pPr>
              <w:pStyle w:val="TabellSlutsumma"/>
              <w:jc w:val="left"/>
            </w:pPr>
            <w:r>
              <w:t>Totalt</w:t>
            </w:r>
          </w:p>
        </w:tc>
        <w:tc>
          <w:tcPr>
            <w:tcW w:w="250" w:type="pct"/>
            <w:tcBorders>
              <w:left w:val="nil"/>
              <w:right w:val="nil"/>
            </w:tcBorders>
            <w:vAlign w:val="center"/>
            <w:hideMark/>
          </w:tcPr>
          <w:p w14:paraId="076B6C86" w14:textId="77777777" w:rsidR="00243146" w:rsidRDefault="00DA4BD2" w:rsidP="00FE3C8A">
            <w:pPr>
              <w:pStyle w:val="TabellSlutsumma"/>
              <w:jc w:val="center"/>
            </w:pPr>
            <w:r>
              <w:t>17</w:t>
            </w:r>
          </w:p>
        </w:tc>
        <w:tc>
          <w:tcPr>
            <w:tcW w:w="500" w:type="pct"/>
            <w:tcBorders>
              <w:left w:val="nil"/>
              <w:right w:val="nil"/>
            </w:tcBorders>
            <w:vAlign w:val="center"/>
            <w:hideMark/>
          </w:tcPr>
          <w:p w14:paraId="3F2F062E" w14:textId="77777777" w:rsidR="00243146" w:rsidRDefault="00DA4BD2" w:rsidP="00FE3C8A">
            <w:pPr>
              <w:pStyle w:val="TabellRader"/>
              <w:jc w:val="left"/>
            </w:pPr>
            <w:r>
              <w:t>Libanon</w:t>
            </w:r>
          </w:p>
        </w:tc>
        <w:tc>
          <w:tcPr>
            <w:tcW w:w="250" w:type="pct"/>
            <w:tcBorders>
              <w:left w:val="nil"/>
              <w:right w:val="nil"/>
            </w:tcBorders>
            <w:vAlign w:val="center"/>
            <w:hideMark/>
          </w:tcPr>
          <w:p w14:paraId="0A0CE0B7" w14:textId="77777777" w:rsidR="00243146" w:rsidRDefault="00DA4BD2" w:rsidP="00FE3C8A">
            <w:pPr>
              <w:pStyle w:val="TabellRader"/>
              <w:jc w:val="center"/>
            </w:pPr>
            <w:r>
              <w:t>2</w:t>
            </w:r>
          </w:p>
        </w:tc>
        <w:tc>
          <w:tcPr>
            <w:tcW w:w="500" w:type="pct"/>
            <w:tcBorders>
              <w:left w:val="nil"/>
              <w:right w:val="nil"/>
            </w:tcBorders>
            <w:vAlign w:val="center"/>
            <w:hideMark/>
          </w:tcPr>
          <w:p w14:paraId="2B158354" w14:textId="77777777" w:rsidR="00243146" w:rsidRDefault="00DA4BD2" w:rsidP="00FE3C8A">
            <w:pPr>
              <w:pStyle w:val="TabellRader"/>
              <w:jc w:val="left"/>
            </w:pPr>
            <w:r>
              <w:t>Serbien</w:t>
            </w:r>
          </w:p>
        </w:tc>
        <w:tc>
          <w:tcPr>
            <w:tcW w:w="250" w:type="pct"/>
            <w:tcBorders>
              <w:left w:val="nil"/>
              <w:right w:val="nil"/>
            </w:tcBorders>
            <w:vAlign w:val="center"/>
            <w:hideMark/>
          </w:tcPr>
          <w:p w14:paraId="735C05DA" w14:textId="77777777" w:rsidR="00243146" w:rsidRDefault="00DA4BD2" w:rsidP="00FE3C8A">
            <w:pPr>
              <w:pStyle w:val="TabellRader"/>
              <w:jc w:val="center"/>
            </w:pPr>
            <w:r>
              <w:t>2</w:t>
            </w:r>
          </w:p>
        </w:tc>
      </w:tr>
      <w:tr w:rsidR="00AB17DC" w14:paraId="48026DE0" w14:textId="77777777" w:rsidTr="009D66D6">
        <w:trPr>
          <w:trHeight w:val="269"/>
        </w:trPr>
        <w:tc>
          <w:tcPr>
            <w:tcW w:w="450" w:type="pct"/>
            <w:tcBorders>
              <w:left w:val="nil"/>
              <w:right w:val="nil"/>
            </w:tcBorders>
            <w:vAlign w:val="center"/>
            <w:hideMark/>
          </w:tcPr>
          <w:p w14:paraId="00E93CAA" w14:textId="77777777" w:rsidR="00243146" w:rsidRDefault="00DA4BD2" w:rsidP="00FE3C8A">
            <w:pPr>
              <w:pStyle w:val="TabellRader"/>
              <w:jc w:val="left"/>
            </w:pPr>
            <w:r>
              <w:t>Georgien</w:t>
            </w:r>
          </w:p>
        </w:tc>
        <w:tc>
          <w:tcPr>
            <w:tcW w:w="250" w:type="pct"/>
            <w:tcBorders>
              <w:left w:val="nil"/>
              <w:right w:val="nil"/>
            </w:tcBorders>
            <w:vAlign w:val="center"/>
            <w:hideMark/>
          </w:tcPr>
          <w:p w14:paraId="0EC8F411" w14:textId="77777777" w:rsidR="00243146" w:rsidRDefault="00DA4BD2" w:rsidP="00FE3C8A">
            <w:pPr>
              <w:pStyle w:val="TabellRader"/>
              <w:jc w:val="center"/>
            </w:pPr>
            <w:r>
              <w:t>1</w:t>
            </w:r>
          </w:p>
        </w:tc>
        <w:tc>
          <w:tcPr>
            <w:tcW w:w="475" w:type="pct"/>
            <w:tcBorders>
              <w:left w:val="nil"/>
              <w:right w:val="nil"/>
            </w:tcBorders>
            <w:vAlign w:val="center"/>
          </w:tcPr>
          <w:p w14:paraId="4E47ED65" w14:textId="77777777" w:rsidR="00243146" w:rsidRDefault="00871CEB" w:rsidP="00FE3C8A">
            <w:pPr>
              <w:pStyle w:val="TabellRader"/>
              <w:jc w:val="left"/>
            </w:pPr>
          </w:p>
        </w:tc>
        <w:tc>
          <w:tcPr>
            <w:tcW w:w="250" w:type="pct"/>
            <w:tcBorders>
              <w:left w:val="nil"/>
              <w:right w:val="nil"/>
            </w:tcBorders>
            <w:vAlign w:val="center"/>
          </w:tcPr>
          <w:p w14:paraId="386B0A08" w14:textId="77777777" w:rsidR="00243146" w:rsidRDefault="00871CEB" w:rsidP="00FE3C8A">
            <w:pPr>
              <w:pStyle w:val="TabellRader"/>
              <w:jc w:val="left"/>
            </w:pPr>
          </w:p>
        </w:tc>
        <w:tc>
          <w:tcPr>
            <w:tcW w:w="500" w:type="pct"/>
            <w:tcBorders>
              <w:left w:val="nil"/>
              <w:right w:val="nil"/>
            </w:tcBorders>
            <w:vAlign w:val="center"/>
            <w:hideMark/>
          </w:tcPr>
          <w:p w14:paraId="7D6C97E4" w14:textId="77777777" w:rsidR="00243146" w:rsidRDefault="00DA4BD2" w:rsidP="00FE3C8A">
            <w:pPr>
              <w:pStyle w:val="TabellRader"/>
              <w:jc w:val="left"/>
            </w:pPr>
            <w:r>
              <w:t>Ryssland</w:t>
            </w:r>
          </w:p>
        </w:tc>
        <w:tc>
          <w:tcPr>
            <w:tcW w:w="250" w:type="pct"/>
            <w:tcBorders>
              <w:left w:val="nil"/>
              <w:right w:val="nil"/>
            </w:tcBorders>
            <w:vAlign w:val="center"/>
            <w:hideMark/>
          </w:tcPr>
          <w:p w14:paraId="4A0BEE81" w14:textId="77777777" w:rsidR="00243146" w:rsidRDefault="00DA4BD2" w:rsidP="00FE3C8A">
            <w:pPr>
              <w:pStyle w:val="TabellRader"/>
              <w:jc w:val="center"/>
            </w:pPr>
            <w:r>
              <w:t>2</w:t>
            </w:r>
          </w:p>
        </w:tc>
        <w:tc>
          <w:tcPr>
            <w:tcW w:w="500" w:type="pct"/>
            <w:tcBorders>
              <w:left w:val="nil"/>
              <w:right w:val="nil"/>
            </w:tcBorders>
            <w:vAlign w:val="center"/>
            <w:hideMark/>
          </w:tcPr>
          <w:p w14:paraId="46C99B43" w14:textId="77777777" w:rsidR="00243146" w:rsidRDefault="00DA4BD2" w:rsidP="00FE3C8A">
            <w:pPr>
              <w:pStyle w:val="TabellRader"/>
              <w:jc w:val="left"/>
            </w:pPr>
            <w:r>
              <w:t>Armenien</w:t>
            </w:r>
          </w:p>
        </w:tc>
        <w:tc>
          <w:tcPr>
            <w:tcW w:w="250" w:type="pct"/>
            <w:tcBorders>
              <w:left w:val="nil"/>
              <w:right w:val="nil"/>
            </w:tcBorders>
            <w:vAlign w:val="center"/>
            <w:hideMark/>
          </w:tcPr>
          <w:p w14:paraId="3F562F5C" w14:textId="77777777" w:rsidR="00243146" w:rsidRDefault="00DA4BD2" w:rsidP="00FE3C8A">
            <w:pPr>
              <w:pStyle w:val="TabellRader"/>
              <w:jc w:val="center"/>
            </w:pPr>
            <w:r>
              <w:t>1</w:t>
            </w:r>
          </w:p>
        </w:tc>
      </w:tr>
      <w:tr w:rsidR="00AB17DC" w14:paraId="203DF84D" w14:textId="77777777" w:rsidTr="009D66D6">
        <w:trPr>
          <w:trHeight w:val="269"/>
        </w:trPr>
        <w:tc>
          <w:tcPr>
            <w:tcW w:w="450" w:type="pct"/>
            <w:tcBorders>
              <w:left w:val="nil"/>
              <w:right w:val="nil"/>
            </w:tcBorders>
            <w:vAlign w:val="center"/>
            <w:hideMark/>
          </w:tcPr>
          <w:p w14:paraId="51969991" w14:textId="77777777" w:rsidR="00243146" w:rsidRDefault="00DA4BD2" w:rsidP="00FE3C8A">
            <w:pPr>
              <w:pStyle w:val="TabellRader"/>
              <w:jc w:val="left"/>
            </w:pPr>
            <w:r>
              <w:t>Indonesien</w:t>
            </w:r>
          </w:p>
        </w:tc>
        <w:tc>
          <w:tcPr>
            <w:tcW w:w="250" w:type="pct"/>
            <w:tcBorders>
              <w:left w:val="nil"/>
              <w:right w:val="nil"/>
            </w:tcBorders>
            <w:vAlign w:val="center"/>
            <w:hideMark/>
          </w:tcPr>
          <w:p w14:paraId="198E3129" w14:textId="77777777" w:rsidR="00243146" w:rsidRDefault="00DA4BD2" w:rsidP="00FE3C8A">
            <w:pPr>
              <w:pStyle w:val="TabellRader"/>
              <w:jc w:val="center"/>
            </w:pPr>
            <w:r>
              <w:t>1</w:t>
            </w:r>
          </w:p>
        </w:tc>
        <w:tc>
          <w:tcPr>
            <w:tcW w:w="475" w:type="pct"/>
            <w:tcBorders>
              <w:left w:val="nil"/>
              <w:right w:val="nil"/>
            </w:tcBorders>
            <w:vAlign w:val="center"/>
          </w:tcPr>
          <w:p w14:paraId="7F00B16E" w14:textId="77777777" w:rsidR="00243146" w:rsidRDefault="00871CEB" w:rsidP="00FE3C8A">
            <w:pPr>
              <w:pStyle w:val="TabellRader"/>
              <w:jc w:val="left"/>
            </w:pPr>
          </w:p>
        </w:tc>
        <w:tc>
          <w:tcPr>
            <w:tcW w:w="250" w:type="pct"/>
            <w:tcBorders>
              <w:left w:val="nil"/>
              <w:right w:val="nil"/>
            </w:tcBorders>
            <w:vAlign w:val="center"/>
          </w:tcPr>
          <w:p w14:paraId="58A3CA5C" w14:textId="77777777" w:rsidR="00243146" w:rsidRDefault="00871CEB" w:rsidP="00FE3C8A">
            <w:pPr>
              <w:pStyle w:val="TabellRader"/>
              <w:jc w:val="left"/>
            </w:pPr>
          </w:p>
        </w:tc>
        <w:tc>
          <w:tcPr>
            <w:tcW w:w="500" w:type="pct"/>
            <w:tcBorders>
              <w:left w:val="nil"/>
              <w:right w:val="nil"/>
            </w:tcBorders>
            <w:vAlign w:val="center"/>
            <w:hideMark/>
          </w:tcPr>
          <w:p w14:paraId="1E971FF0" w14:textId="77777777" w:rsidR="00243146" w:rsidRDefault="00DA4BD2" w:rsidP="00FE3C8A">
            <w:pPr>
              <w:pStyle w:val="TabellRader"/>
              <w:jc w:val="left"/>
            </w:pPr>
            <w:r>
              <w:t>Serbien</w:t>
            </w:r>
          </w:p>
        </w:tc>
        <w:tc>
          <w:tcPr>
            <w:tcW w:w="250" w:type="pct"/>
            <w:tcBorders>
              <w:left w:val="nil"/>
              <w:right w:val="nil"/>
            </w:tcBorders>
            <w:vAlign w:val="center"/>
            <w:hideMark/>
          </w:tcPr>
          <w:p w14:paraId="26B0FEF9" w14:textId="77777777" w:rsidR="00243146" w:rsidRDefault="00DA4BD2" w:rsidP="00FE3C8A">
            <w:pPr>
              <w:pStyle w:val="TabellRader"/>
              <w:jc w:val="center"/>
            </w:pPr>
            <w:r>
              <w:t>2</w:t>
            </w:r>
          </w:p>
        </w:tc>
        <w:tc>
          <w:tcPr>
            <w:tcW w:w="500" w:type="pct"/>
            <w:tcBorders>
              <w:left w:val="nil"/>
              <w:right w:val="nil"/>
            </w:tcBorders>
            <w:vAlign w:val="center"/>
            <w:hideMark/>
          </w:tcPr>
          <w:p w14:paraId="6F32668E" w14:textId="77777777" w:rsidR="00243146" w:rsidRDefault="00DA4BD2" w:rsidP="00FE3C8A">
            <w:pPr>
              <w:pStyle w:val="TabellRader"/>
              <w:jc w:val="left"/>
            </w:pPr>
            <w:r>
              <w:t>Bahrain</w:t>
            </w:r>
          </w:p>
        </w:tc>
        <w:tc>
          <w:tcPr>
            <w:tcW w:w="250" w:type="pct"/>
            <w:tcBorders>
              <w:left w:val="nil"/>
              <w:right w:val="nil"/>
            </w:tcBorders>
            <w:vAlign w:val="center"/>
            <w:hideMark/>
          </w:tcPr>
          <w:p w14:paraId="7B953617" w14:textId="77777777" w:rsidR="00243146" w:rsidRDefault="00DA4BD2" w:rsidP="00FE3C8A">
            <w:pPr>
              <w:pStyle w:val="TabellRader"/>
              <w:jc w:val="center"/>
            </w:pPr>
            <w:r>
              <w:t>1</w:t>
            </w:r>
          </w:p>
        </w:tc>
      </w:tr>
      <w:tr w:rsidR="00AB17DC" w14:paraId="046B7838" w14:textId="77777777" w:rsidTr="009D66D6">
        <w:trPr>
          <w:trHeight w:val="269"/>
        </w:trPr>
        <w:tc>
          <w:tcPr>
            <w:tcW w:w="450" w:type="pct"/>
            <w:tcBorders>
              <w:left w:val="nil"/>
              <w:right w:val="nil"/>
            </w:tcBorders>
            <w:vAlign w:val="center"/>
            <w:hideMark/>
          </w:tcPr>
          <w:p w14:paraId="5BC812CC" w14:textId="77777777" w:rsidR="00243146" w:rsidRDefault="00DA4BD2" w:rsidP="00FE3C8A">
            <w:pPr>
              <w:pStyle w:val="TabellRader"/>
              <w:jc w:val="left"/>
            </w:pPr>
            <w:r>
              <w:t>Israel</w:t>
            </w:r>
          </w:p>
        </w:tc>
        <w:tc>
          <w:tcPr>
            <w:tcW w:w="250" w:type="pct"/>
            <w:tcBorders>
              <w:left w:val="nil"/>
              <w:right w:val="nil"/>
            </w:tcBorders>
            <w:vAlign w:val="center"/>
            <w:hideMark/>
          </w:tcPr>
          <w:p w14:paraId="258612A6" w14:textId="77777777" w:rsidR="00243146" w:rsidRDefault="00DA4BD2" w:rsidP="00FE3C8A">
            <w:pPr>
              <w:pStyle w:val="TabellRader"/>
              <w:jc w:val="center"/>
            </w:pPr>
            <w:r>
              <w:t>1</w:t>
            </w:r>
          </w:p>
        </w:tc>
        <w:tc>
          <w:tcPr>
            <w:tcW w:w="475" w:type="pct"/>
            <w:tcBorders>
              <w:left w:val="nil"/>
              <w:right w:val="nil"/>
            </w:tcBorders>
            <w:vAlign w:val="center"/>
          </w:tcPr>
          <w:p w14:paraId="23862B6B" w14:textId="77777777" w:rsidR="00243146" w:rsidRDefault="00871CEB" w:rsidP="00FE3C8A">
            <w:pPr>
              <w:pStyle w:val="TabellRader"/>
              <w:jc w:val="left"/>
            </w:pPr>
          </w:p>
        </w:tc>
        <w:tc>
          <w:tcPr>
            <w:tcW w:w="250" w:type="pct"/>
            <w:tcBorders>
              <w:left w:val="nil"/>
              <w:right w:val="nil"/>
            </w:tcBorders>
            <w:vAlign w:val="center"/>
          </w:tcPr>
          <w:p w14:paraId="6D3C7BCA" w14:textId="77777777" w:rsidR="00243146" w:rsidRDefault="00871CEB" w:rsidP="00FE3C8A">
            <w:pPr>
              <w:pStyle w:val="TabellRader"/>
              <w:jc w:val="left"/>
            </w:pPr>
          </w:p>
        </w:tc>
        <w:tc>
          <w:tcPr>
            <w:tcW w:w="500" w:type="pct"/>
            <w:tcBorders>
              <w:left w:val="nil"/>
              <w:right w:val="nil"/>
            </w:tcBorders>
            <w:vAlign w:val="center"/>
            <w:hideMark/>
          </w:tcPr>
          <w:p w14:paraId="4465DF01" w14:textId="77777777" w:rsidR="00243146" w:rsidRDefault="00DA4BD2" w:rsidP="00FE3C8A">
            <w:pPr>
              <w:pStyle w:val="TabellRader"/>
              <w:jc w:val="left"/>
            </w:pPr>
            <w:r>
              <w:t>Thailand</w:t>
            </w:r>
          </w:p>
        </w:tc>
        <w:tc>
          <w:tcPr>
            <w:tcW w:w="250" w:type="pct"/>
            <w:tcBorders>
              <w:left w:val="nil"/>
              <w:right w:val="nil"/>
            </w:tcBorders>
            <w:vAlign w:val="center"/>
            <w:hideMark/>
          </w:tcPr>
          <w:p w14:paraId="1329157D" w14:textId="77777777" w:rsidR="00243146" w:rsidRDefault="00DA4BD2" w:rsidP="00FE3C8A">
            <w:pPr>
              <w:pStyle w:val="TabellRader"/>
              <w:jc w:val="center"/>
            </w:pPr>
            <w:r>
              <w:t>2</w:t>
            </w:r>
          </w:p>
        </w:tc>
        <w:tc>
          <w:tcPr>
            <w:tcW w:w="500" w:type="pct"/>
            <w:tcBorders>
              <w:left w:val="nil"/>
              <w:right w:val="nil"/>
            </w:tcBorders>
            <w:vAlign w:val="center"/>
            <w:hideMark/>
          </w:tcPr>
          <w:p w14:paraId="2A2A1402" w14:textId="77777777" w:rsidR="00243146" w:rsidRDefault="00DA4BD2" w:rsidP="00FE3C8A">
            <w:pPr>
              <w:pStyle w:val="TabellRader"/>
              <w:jc w:val="left"/>
            </w:pPr>
            <w:r>
              <w:t>Bosnien och Hercegovina</w:t>
            </w:r>
          </w:p>
        </w:tc>
        <w:tc>
          <w:tcPr>
            <w:tcW w:w="250" w:type="pct"/>
            <w:tcBorders>
              <w:left w:val="nil"/>
              <w:right w:val="nil"/>
            </w:tcBorders>
            <w:vAlign w:val="center"/>
            <w:hideMark/>
          </w:tcPr>
          <w:p w14:paraId="2B4E6206" w14:textId="77777777" w:rsidR="00243146" w:rsidRDefault="00DA4BD2" w:rsidP="00FE3C8A">
            <w:pPr>
              <w:pStyle w:val="TabellRader"/>
              <w:jc w:val="center"/>
            </w:pPr>
            <w:r>
              <w:t>1</w:t>
            </w:r>
          </w:p>
        </w:tc>
      </w:tr>
      <w:tr w:rsidR="00AB17DC" w14:paraId="29EFB272" w14:textId="77777777" w:rsidTr="009D66D6">
        <w:trPr>
          <w:trHeight w:val="269"/>
        </w:trPr>
        <w:tc>
          <w:tcPr>
            <w:tcW w:w="450" w:type="pct"/>
            <w:tcBorders>
              <w:left w:val="nil"/>
              <w:right w:val="nil"/>
            </w:tcBorders>
            <w:vAlign w:val="center"/>
            <w:hideMark/>
          </w:tcPr>
          <w:p w14:paraId="76E71E2F" w14:textId="77777777" w:rsidR="00243146" w:rsidRDefault="00DA4BD2" w:rsidP="00FE3C8A">
            <w:pPr>
              <w:pStyle w:val="TabellRader"/>
              <w:jc w:val="left"/>
            </w:pPr>
            <w:r>
              <w:t>Kuba</w:t>
            </w:r>
          </w:p>
        </w:tc>
        <w:tc>
          <w:tcPr>
            <w:tcW w:w="250" w:type="pct"/>
            <w:tcBorders>
              <w:left w:val="nil"/>
              <w:right w:val="nil"/>
            </w:tcBorders>
            <w:vAlign w:val="center"/>
            <w:hideMark/>
          </w:tcPr>
          <w:p w14:paraId="1B7DE165" w14:textId="77777777" w:rsidR="00243146" w:rsidRDefault="00DA4BD2" w:rsidP="00FE3C8A">
            <w:pPr>
              <w:pStyle w:val="TabellRader"/>
              <w:jc w:val="center"/>
            </w:pPr>
            <w:r>
              <w:t>1</w:t>
            </w:r>
          </w:p>
        </w:tc>
        <w:tc>
          <w:tcPr>
            <w:tcW w:w="475" w:type="pct"/>
            <w:tcBorders>
              <w:left w:val="nil"/>
              <w:right w:val="nil"/>
            </w:tcBorders>
            <w:vAlign w:val="center"/>
          </w:tcPr>
          <w:p w14:paraId="473C9DF5" w14:textId="77777777" w:rsidR="00243146" w:rsidRDefault="00871CEB" w:rsidP="00FE3C8A">
            <w:pPr>
              <w:pStyle w:val="TabellRader"/>
              <w:jc w:val="left"/>
            </w:pPr>
          </w:p>
        </w:tc>
        <w:tc>
          <w:tcPr>
            <w:tcW w:w="250" w:type="pct"/>
            <w:tcBorders>
              <w:left w:val="nil"/>
              <w:right w:val="nil"/>
            </w:tcBorders>
            <w:vAlign w:val="center"/>
          </w:tcPr>
          <w:p w14:paraId="7B8497AB" w14:textId="77777777" w:rsidR="00243146" w:rsidRDefault="00871CEB" w:rsidP="00FE3C8A">
            <w:pPr>
              <w:pStyle w:val="TabellRader"/>
              <w:jc w:val="left"/>
            </w:pPr>
          </w:p>
        </w:tc>
        <w:tc>
          <w:tcPr>
            <w:tcW w:w="500" w:type="pct"/>
            <w:tcBorders>
              <w:left w:val="nil"/>
              <w:right w:val="nil"/>
            </w:tcBorders>
            <w:vAlign w:val="center"/>
            <w:hideMark/>
          </w:tcPr>
          <w:p w14:paraId="28BB68E5" w14:textId="77777777" w:rsidR="00243146" w:rsidRDefault="00DA4BD2" w:rsidP="00FE3C8A">
            <w:pPr>
              <w:pStyle w:val="TabellRader"/>
              <w:jc w:val="left"/>
            </w:pPr>
            <w:r>
              <w:t>Algeriet</w:t>
            </w:r>
          </w:p>
        </w:tc>
        <w:tc>
          <w:tcPr>
            <w:tcW w:w="250" w:type="pct"/>
            <w:tcBorders>
              <w:left w:val="nil"/>
              <w:right w:val="nil"/>
            </w:tcBorders>
            <w:vAlign w:val="center"/>
            <w:hideMark/>
          </w:tcPr>
          <w:p w14:paraId="38B3D0B7" w14:textId="77777777" w:rsidR="00243146" w:rsidRDefault="00DA4BD2" w:rsidP="00FE3C8A">
            <w:pPr>
              <w:pStyle w:val="TabellRader"/>
              <w:jc w:val="center"/>
            </w:pPr>
            <w:r>
              <w:t>1</w:t>
            </w:r>
          </w:p>
        </w:tc>
        <w:tc>
          <w:tcPr>
            <w:tcW w:w="500" w:type="pct"/>
            <w:tcBorders>
              <w:left w:val="nil"/>
              <w:right w:val="nil"/>
            </w:tcBorders>
            <w:vAlign w:val="center"/>
            <w:hideMark/>
          </w:tcPr>
          <w:p w14:paraId="655AC6CF" w14:textId="77777777" w:rsidR="00243146" w:rsidRDefault="00DA4BD2" w:rsidP="00FE3C8A">
            <w:pPr>
              <w:pStyle w:val="TabellRader"/>
              <w:jc w:val="left"/>
            </w:pPr>
            <w:r>
              <w:t>Ecuador</w:t>
            </w:r>
          </w:p>
        </w:tc>
        <w:tc>
          <w:tcPr>
            <w:tcW w:w="250" w:type="pct"/>
            <w:tcBorders>
              <w:left w:val="nil"/>
              <w:right w:val="nil"/>
            </w:tcBorders>
            <w:vAlign w:val="center"/>
            <w:hideMark/>
          </w:tcPr>
          <w:p w14:paraId="6689D43B" w14:textId="77777777" w:rsidR="00243146" w:rsidRDefault="00DA4BD2" w:rsidP="00FE3C8A">
            <w:pPr>
              <w:pStyle w:val="TabellRader"/>
              <w:jc w:val="center"/>
            </w:pPr>
            <w:r>
              <w:t>1</w:t>
            </w:r>
          </w:p>
        </w:tc>
      </w:tr>
      <w:tr w:rsidR="00AB17DC" w14:paraId="6B9D786F" w14:textId="77777777" w:rsidTr="009D66D6">
        <w:trPr>
          <w:trHeight w:val="269"/>
        </w:trPr>
        <w:tc>
          <w:tcPr>
            <w:tcW w:w="450" w:type="pct"/>
            <w:tcBorders>
              <w:left w:val="nil"/>
              <w:right w:val="nil"/>
            </w:tcBorders>
            <w:vAlign w:val="center"/>
            <w:hideMark/>
          </w:tcPr>
          <w:p w14:paraId="1B44A13B" w14:textId="77777777" w:rsidR="00243146" w:rsidRDefault="00DA4BD2" w:rsidP="00FE3C8A">
            <w:pPr>
              <w:pStyle w:val="TabellRader"/>
              <w:jc w:val="left"/>
            </w:pPr>
            <w:r>
              <w:t>Lettland</w:t>
            </w:r>
          </w:p>
        </w:tc>
        <w:tc>
          <w:tcPr>
            <w:tcW w:w="250" w:type="pct"/>
            <w:tcBorders>
              <w:left w:val="nil"/>
              <w:right w:val="nil"/>
            </w:tcBorders>
            <w:vAlign w:val="center"/>
            <w:hideMark/>
          </w:tcPr>
          <w:p w14:paraId="32EA2043" w14:textId="77777777" w:rsidR="00243146" w:rsidRDefault="00DA4BD2" w:rsidP="00FE3C8A">
            <w:pPr>
              <w:pStyle w:val="TabellRader"/>
              <w:jc w:val="center"/>
            </w:pPr>
            <w:r>
              <w:t>1</w:t>
            </w:r>
          </w:p>
        </w:tc>
        <w:tc>
          <w:tcPr>
            <w:tcW w:w="475" w:type="pct"/>
            <w:tcBorders>
              <w:left w:val="nil"/>
              <w:right w:val="nil"/>
            </w:tcBorders>
            <w:vAlign w:val="center"/>
          </w:tcPr>
          <w:p w14:paraId="5AE47D49" w14:textId="77777777" w:rsidR="00243146" w:rsidRDefault="00871CEB" w:rsidP="00FE3C8A">
            <w:pPr>
              <w:pStyle w:val="TabellRader"/>
              <w:jc w:val="left"/>
            </w:pPr>
          </w:p>
        </w:tc>
        <w:tc>
          <w:tcPr>
            <w:tcW w:w="250" w:type="pct"/>
            <w:tcBorders>
              <w:left w:val="nil"/>
              <w:right w:val="nil"/>
            </w:tcBorders>
            <w:vAlign w:val="center"/>
          </w:tcPr>
          <w:p w14:paraId="0AA73649" w14:textId="77777777" w:rsidR="00243146" w:rsidRDefault="00871CEB" w:rsidP="00FE3C8A">
            <w:pPr>
              <w:pStyle w:val="TabellRader"/>
              <w:jc w:val="left"/>
            </w:pPr>
          </w:p>
        </w:tc>
        <w:tc>
          <w:tcPr>
            <w:tcW w:w="500" w:type="pct"/>
            <w:tcBorders>
              <w:left w:val="nil"/>
              <w:right w:val="nil"/>
            </w:tcBorders>
            <w:vAlign w:val="center"/>
            <w:hideMark/>
          </w:tcPr>
          <w:p w14:paraId="4BDA3D0D" w14:textId="77777777" w:rsidR="00243146" w:rsidRDefault="00DA4BD2" w:rsidP="00FE3C8A">
            <w:pPr>
              <w:pStyle w:val="TabellRader"/>
              <w:jc w:val="left"/>
            </w:pPr>
            <w:r>
              <w:t>Armenien</w:t>
            </w:r>
          </w:p>
        </w:tc>
        <w:tc>
          <w:tcPr>
            <w:tcW w:w="250" w:type="pct"/>
            <w:tcBorders>
              <w:left w:val="nil"/>
              <w:right w:val="nil"/>
            </w:tcBorders>
            <w:vAlign w:val="center"/>
            <w:hideMark/>
          </w:tcPr>
          <w:p w14:paraId="0E64EDD9" w14:textId="77777777" w:rsidR="00243146" w:rsidRDefault="00DA4BD2" w:rsidP="00FE3C8A">
            <w:pPr>
              <w:pStyle w:val="TabellRader"/>
              <w:jc w:val="center"/>
            </w:pPr>
            <w:r>
              <w:t>1</w:t>
            </w:r>
          </w:p>
        </w:tc>
        <w:tc>
          <w:tcPr>
            <w:tcW w:w="500" w:type="pct"/>
            <w:tcBorders>
              <w:left w:val="nil"/>
              <w:right w:val="nil"/>
            </w:tcBorders>
            <w:vAlign w:val="center"/>
            <w:hideMark/>
          </w:tcPr>
          <w:p w14:paraId="5105544E" w14:textId="77777777" w:rsidR="00243146" w:rsidRDefault="00DA4BD2" w:rsidP="00FE3C8A">
            <w:pPr>
              <w:pStyle w:val="TabellRader"/>
              <w:jc w:val="left"/>
            </w:pPr>
            <w:r>
              <w:t>Israel</w:t>
            </w:r>
          </w:p>
        </w:tc>
        <w:tc>
          <w:tcPr>
            <w:tcW w:w="250" w:type="pct"/>
            <w:tcBorders>
              <w:left w:val="nil"/>
              <w:right w:val="nil"/>
            </w:tcBorders>
            <w:vAlign w:val="center"/>
            <w:hideMark/>
          </w:tcPr>
          <w:p w14:paraId="54801032" w14:textId="77777777" w:rsidR="00243146" w:rsidRDefault="00DA4BD2" w:rsidP="00FE3C8A">
            <w:pPr>
              <w:pStyle w:val="TabellRader"/>
              <w:jc w:val="center"/>
            </w:pPr>
            <w:r>
              <w:t>1</w:t>
            </w:r>
          </w:p>
        </w:tc>
      </w:tr>
      <w:tr w:rsidR="00AB17DC" w14:paraId="13221CEF" w14:textId="77777777" w:rsidTr="009D66D6">
        <w:trPr>
          <w:trHeight w:val="269"/>
        </w:trPr>
        <w:tc>
          <w:tcPr>
            <w:tcW w:w="450" w:type="pct"/>
            <w:tcBorders>
              <w:left w:val="nil"/>
              <w:right w:val="nil"/>
            </w:tcBorders>
            <w:vAlign w:val="center"/>
            <w:hideMark/>
          </w:tcPr>
          <w:p w14:paraId="4ED71241" w14:textId="77777777" w:rsidR="00243146" w:rsidRDefault="00DA4BD2" w:rsidP="00FE3C8A">
            <w:pPr>
              <w:pStyle w:val="TabellRader"/>
              <w:jc w:val="left"/>
            </w:pPr>
            <w:r>
              <w:t>Makedonien</w:t>
            </w:r>
          </w:p>
        </w:tc>
        <w:tc>
          <w:tcPr>
            <w:tcW w:w="250" w:type="pct"/>
            <w:tcBorders>
              <w:left w:val="nil"/>
              <w:right w:val="nil"/>
            </w:tcBorders>
            <w:vAlign w:val="center"/>
            <w:hideMark/>
          </w:tcPr>
          <w:p w14:paraId="2BE41FF5" w14:textId="77777777" w:rsidR="00243146" w:rsidRDefault="00DA4BD2" w:rsidP="00FE3C8A">
            <w:pPr>
              <w:pStyle w:val="TabellRader"/>
              <w:jc w:val="center"/>
            </w:pPr>
            <w:r>
              <w:t>1</w:t>
            </w:r>
          </w:p>
        </w:tc>
        <w:tc>
          <w:tcPr>
            <w:tcW w:w="475" w:type="pct"/>
            <w:tcBorders>
              <w:left w:val="nil"/>
              <w:right w:val="nil"/>
            </w:tcBorders>
            <w:vAlign w:val="center"/>
          </w:tcPr>
          <w:p w14:paraId="69AAB366" w14:textId="77777777" w:rsidR="00243146" w:rsidRDefault="00871CEB" w:rsidP="00FE3C8A">
            <w:pPr>
              <w:pStyle w:val="TabellRader"/>
              <w:jc w:val="left"/>
            </w:pPr>
          </w:p>
        </w:tc>
        <w:tc>
          <w:tcPr>
            <w:tcW w:w="250" w:type="pct"/>
            <w:tcBorders>
              <w:left w:val="nil"/>
              <w:right w:val="nil"/>
            </w:tcBorders>
            <w:vAlign w:val="center"/>
          </w:tcPr>
          <w:p w14:paraId="54B12F23" w14:textId="77777777" w:rsidR="00243146" w:rsidRDefault="00871CEB" w:rsidP="00FE3C8A">
            <w:pPr>
              <w:pStyle w:val="TabellRader"/>
              <w:jc w:val="left"/>
            </w:pPr>
          </w:p>
        </w:tc>
        <w:tc>
          <w:tcPr>
            <w:tcW w:w="500" w:type="pct"/>
            <w:tcBorders>
              <w:left w:val="nil"/>
              <w:right w:val="nil"/>
            </w:tcBorders>
            <w:vAlign w:val="center"/>
            <w:hideMark/>
          </w:tcPr>
          <w:p w14:paraId="2C6A3ED0" w14:textId="77777777" w:rsidR="00243146" w:rsidRDefault="00DA4BD2" w:rsidP="00FE3C8A">
            <w:pPr>
              <w:pStyle w:val="TabellRader"/>
              <w:jc w:val="left"/>
            </w:pPr>
            <w:r>
              <w:t>Azerbajdzjan</w:t>
            </w:r>
          </w:p>
        </w:tc>
        <w:tc>
          <w:tcPr>
            <w:tcW w:w="250" w:type="pct"/>
            <w:tcBorders>
              <w:left w:val="nil"/>
              <w:right w:val="nil"/>
            </w:tcBorders>
            <w:vAlign w:val="center"/>
            <w:hideMark/>
          </w:tcPr>
          <w:p w14:paraId="02F87706" w14:textId="77777777" w:rsidR="00243146" w:rsidRDefault="00DA4BD2" w:rsidP="00FE3C8A">
            <w:pPr>
              <w:pStyle w:val="TabellRader"/>
              <w:jc w:val="center"/>
            </w:pPr>
            <w:r>
              <w:t>1</w:t>
            </w:r>
          </w:p>
        </w:tc>
        <w:tc>
          <w:tcPr>
            <w:tcW w:w="500" w:type="pct"/>
            <w:tcBorders>
              <w:left w:val="nil"/>
              <w:right w:val="nil"/>
            </w:tcBorders>
            <w:vAlign w:val="center"/>
            <w:hideMark/>
          </w:tcPr>
          <w:p w14:paraId="10FAE345" w14:textId="77777777" w:rsidR="00243146" w:rsidRDefault="00DA4BD2" w:rsidP="00FE3C8A">
            <w:pPr>
              <w:pStyle w:val="TabellRader"/>
              <w:jc w:val="left"/>
            </w:pPr>
            <w:r>
              <w:t>Kina</w:t>
            </w:r>
          </w:p>
        </w:tc>
        <w:tc>
          <w:tcPr>
            <w:tcW w:w="250" w:type="pct"/>
            <w:tcBorders>
              <w:left w:val="nil"/>
              <w:right w:val="nil"/>
            </w:tcBorders>
            <w:vAlign w:val="center"/>
            <w:hideMark/>
          </w:tcPr>
          <w:p w14:paraId="03ED897E" w14:textId="77777777" w:rsidR="00243146" w:rsidRDefault="00DA4BD2" w:rsidP="00FE3C8A">
            <w:pPr>
              <w:pStyle w:val="TabellRader"/>
              <w:jc w:val="center"/>
            </w:pPr>
            <w:r>
              <w:t>1</w:t>
            </w:r>
          </w:p>
        </w:tc>
      </w:tr>
      <w:tr w:rsidR="00AB17DC" w14:paraId="1EBCB1CD" w14:textId="77777777" w:rsidTr="009D66D6">
        <w:trPr>
          <w:trHeight w:val="269"/>
        </w:trPr>
        <w:tc>
          <w:tcPr>
            <w:tcW w:w="450" w:type="pct"/>
            <w:tcBorders>
              <w:left w:val="nil"/>
              <w:right w:val="nil"/>
            </w:tcBorders>
            <w:vAlign w:val="center"/>
            <w:hideMark/>
          </w:tcPr>
          <w:p w14:paraId="4E4232B8" w14:textId="77777777" w:rsidR="00243146" w:rsidRDefault="00DA4BD2" w:rsidP="00FE3C8A">
            <w:pPr>
              <w:pStyle w:val="TabellRader"/>
              <w:jc w:val="left"/>
            </w:pPr>
            <w:r>
              <w:t>Mexiko</w:t>
            </w:r>
          </w:p>
        </w:tc>
        <w:tc>
          <w:tcPr>
            <w:tcW w:w="250" w:type="pct"/>
            <w:tcBorders>
              <w:left w:val="nil"/>
              <w:right w:val="nil"/>
            </w:tcBorders>
            <w:vAlign w:val="center"/>
            <w:hideMark/>
          </w:tcPr>
          <w:p w14:paraId="5CA08D3E" w14:textId="77777777" w:rsidR="00243146" w:rsidRDefault="00DA4BD2" w:rsidP="00FE3C8A">
            <w:pPr>
              <w:pStyle w:val="TabellRader"/>
              <w:jc w:val="center"/>
            </w:pPr>
            <w:r>
              <w:t>1</w:t>
            </w:r>
          </w:p>
        </w:tc>
        <w:tc>
          <w:tcPr>
            <w:tcW w:w="475" w:type="pct"/>
            <w:tcBorders>
              <w:left w:val="nil"/>
              <w:right w:val="nil"/>
            </w:tcBorders>
            <w:vAlign w:val="center"/>
          </w:tcPr>
          <w:p w14:paraId="1657598B" w14:textId="77777777" w:rsidR="00243146" w:rsidRDefault="00871CEB" w:rsidP="00FE3C8A">
            <w:pPr>
              <w:pStyle w:val="TabellRader"/>
              <w:jc w:val="left"/>
            </w:pPr>
          </w:p>
        </w:tc>
        <w:tc>
          <w:tcPr>
            <w:tcW w:w="250" w:type="pct"/>
            <w:tcBorders>
              <w:left w:val="nil"/>
              <w:right w:val="nil"/>
            </w:tcBorders>
            <w:vAlign w:val="center"/>
          </w:tcPr>
          <w:p w14:paraId="3012F10E" w14:textId="77777777" w:rsidR="00243146" w:rsidRDefault="00871CEB" w:rsidP="00FE3C8A">
            <w:pPr>
              <w:pStyle w:val="TabellRader"/>
              <w:jc w:val="left"/>
            </w:pPr>
          </w:p>
        </w:tc>
        <w:tc>
          <w:tcPr>
            <w:tcW w:w="500" w:type="pct"/>
            <w:tcBorders>
              <w:left w:val="nil"/>
              <w:right w:val="nil"/>
            </w:tcBorders>
            <w:vAlign w:val="center"/>
            <w:hideMark/>
          </w:tcPr>
          <w:p w14:paraId="61B66B78" w14:textId="77777777" w:rsidR="00243146" w:rsidRDefault="00DA4BD2" w:rsidP="00FE3C8A">
            <w:pPr>
              <w:pStyle w:val="TabellRader"/>
              <w:jc w:val="left"/>
            </w:pPr>
            <w:r>
              <w:t>Ekvatorialguinea</w:t>
            </w:r>
          </w:p>
        </w:tc>
        <w:tc>
          <w:tcPr>
            <w:tcW w:w="250" w:type="pct"/>
            <w:tcBorders>
              <w:left w:val="nil"/>
              <w:right w:val="nil"/>
            </w:tcBorders>
            <w:vAlign w:val="center"/>
            <w:hideMark/>
          </w:tcPr>
          <w:p w14:paraId="2E45BC14" w14:textId="77777777" w:rsidR="00243146" w:rsidRDefault="00DA4BD2" w:rsidP="00FE3C8A">
            <w:pPr>
              <w:pStyle w:val="TabellRader"/>
              <w:jc w:val="center"/>
            </w:pPr>
            <w:r>
              <w:t>1</w:t>
            </w:r>
          </w:p>
        </w:tc>
        <w:tc>
          <w:tcPr>
            <w:tcW w:w="500" w:type="pct"/>
            <w:tcBorders>
              <w:left w:val="nil"/>
              <w:right w:val="nil"/>
            </w:tcBorders>
            <w:vAlign w:val="center"/>
            <w:hideMark/>
          </w:tcPr>
          <w:p w14:paraId="444D0ACE" w14:textId="77777777" w:rsidR="00243146" w:rsidRDefault="00DA4BD2" w:rsidP="00FE3C8A">
            <w:pPr>
              <w:pStyle w:val="TabellRader"/>
              <w:jc w:val="left"/>
            </w:pPr>
            <w:r>
              <w:t>Kuwait</w:t>
            </w:r>
          </w:p>
        </w:tc>
        <w:tc>
          <w:tcPr>
            <w:tcW w:w="250" w:type="pct"/>
            <w:tcBorders>
              <w:left w:val="nil"/>
              <w:right w:val="nil"/>
            </w:tcBorders>
            <w:vAlign w:val="center"/>
            <w:hideMark/>
          </w:tcPr>
          <w:p w14:paraId="5AA45BDF" w14:textId="77777777" w:rsidR="00243146" w:rsidRDefault="00DA4BD2" w:rsidP="00FE3C8A">
            <w:pPr>
              <w:pStyle w:val="TabellRader"/>
              <w:jc w:val="center"/>
            </w:pPr>
            <w:r>
              <w:t>1</w:t>
            </w:r>
          </w:p>
        </w:tc>
      </w:tr>
      <w:tr w:rsidR="00AB17DC" w14:paraId="47FDC90F" w14:textId="77777777" w:rsidTr="009D66D6">
        <w:trPr>
          <w:trHeight w:val="269"/>
        </w:trPr>
        <w:tc>
          <w:tcPr>
            <w:tcW w:w="450" w:type="pct"/>
            <w:tcBorders>
              <w:left w:val="nil"/>
              <w:right w:val="nil"/>
            </w:tcBorders>
            <w:vAlign w:val="center"/>
            <w:hideMark/>
          </w:tcPr>
          <w:p w14:paraId="444B15F5" w14:textId="77777777" w:rsidR="00243146" w:rsidRDefault="00DA4BD2" w:rsidP="00FE3C8A">
            <w:pPr>
              <w:pStyle w:val="TabellRader"/>
              <w:jc w:val="left"/>
            </w:pPr>
            <w:r>
              <w:t>Montenegro</w:t>
            </w:r>
          </w:p>
        </w:tc>
        <w:tc>
          <w:tcPr>
            <w:tcW w:w="250" w:type="pct"/>
            <w:tcBorders>
              <w:left w:val="nil"/>
              <w:right w:val="nil"/>
            </w:tcBorders>
            <w:vAlign w:val="center"/>
            <w:hideMark/>
          </w:tcPr>
          <w:p w14:paraId="0F962C4D" w14:textId="77777777" w:rsidR="00243146" w:rsidRDefault="00DA4BD2" w:rsidP="00FE3C8A">
            <w:pPr>
              <w:pStyle w:val="TabellRader"/>
              <w:jc w:val="center"/>
            </w:pPr>
            <w:r>
              <w:t>1</w:t>
            </w:r>
          </w:p>
        </w:tc>
        <w:tc>
          <w:tcPr>
            <w:tcW w:w="475" w:type="pct"/>
            <w:tcBorders>
              <w:left w:val="nil"/>
              <w:right w:val="nil"/>
            </w:tcBorders>
            <w:vAlign w:val="center"/>
          </w:tcPr>
          <w:p w14:paraId="0F2E46B7" w14:textId="77777777" w:rsidR="00243146" w:rsidRDefault="00871CEB" w:rsidP="00FE3C8A">
            <w:pPr>
              <w:pStyle w:val="TabellRader"/>
              <w:jc w:val="left"/>
            </w:pPr>
          </w:p>
        </w:tc>
        <w:tc>
          <w:tcPr>
            <w:tcW w:w="250" w:type="pct"/>
            <w:tcBorders>
              <w:left w:val="nil"/>
              <w:right w:val="nil"/>
            </w:tcBorders>
            <w:vAlign w:val="center"/>
          </w:tcPr>
          <w:p w14:paraId="7D5B8B8E" w14:textId="77777777" w:rsidR="00243146" w:rsidRDefault="00871CEB" w:rsidP="00FE3C8A">
            <w:pPr>
              <w:pStyle w:val="TabellRader"/>
              <w:jc w:val="left"/>
            </w:pPr>
          </w:p>
        </w:tc>
        <w:tc>
          <w:tcPr>
            <w:tcW w:w="500" w:type="pct"/>
            <w:tcBorders>
              <w:left w:val="nil"/>
              <w:right w:val="nil"/>
            </w:tcBorders>
            <w:vAlign w:val="center"/>
            <w:hideMark/>
          </w:tcPr>
          <w:p w14:paraId="3C05C5D1" w14:textId="77777777" w:rsidR="00243146" w:rsidRDefault="00DA4BD2" w:rsidP="00FE3C8A">
            <w:pPr>
              <w:pStyle w:val="TabellRader"/>
              <w:jc w:val="left"/>
            </w:pPr>
            <w:r>
              <w:t>Elfenbenskusten</w:t>
            </w:r>
          </w:p>
        </w:tc>
        <w:tc>
          <w:tcPr>
            <w:tcW w:w="250" w:type="pct"/>
            <w:tcBorders>
              <w:left w:val="nil"/>
              <w:right w:val="nil"/>
            </w:tcBorders>
            <w:vAlign w:val="center"/>
            <w:hideMark/>
          </w:tcPr>
          <w:p w14:paraId="4482A6E3" w14:textId="77777777" w:rsidR="00243146" w:rsidRDefault="00DA4BD2" w:rsidP="00FE3C8A">
            <w:pPr>
              <w:pStyle w:val="TabellRader"/>
              <w:jc w:val="center"/>
            </w:pPr>
            <w:r>
              <w:t>1</w:t>
            </w:r>
          </w:p>
        </w:tc>
        <w:tc>
          <w:tcPr>
            <w:tcW w:w="500" w:type="pct"/>
            <w:tcBorders>
              <w:left w:val="nil"/>
              <w:right w:val="nil"/>
            </w:tcBorders>
            <w:vAlign w:val="center"/>
            <w:hideMark/>
          </w:tcPr>
          <w:p w14:paraId="634922A3" w14:textId="77777777" w:rsidR="00243146" w:rsidRDefault="00DA4BD2" w:rsidP="00FE3C8A">
            <w:pPr>
              <w:pStyle w:val="TabellRader"/>
              <w:jc w:val="left"/>
            </w:pPr>
            <w:r>
              <w:t>Libanon</w:t>
            </w:r>
          </w:p>
        </w:tc>
        <w:tc>
          <w:tcPr>
            <w:tcW w:w="250" w:type="pct"/>
            <w:tcBorders>
              <w:left w:val="nil"/>
              <w:right w:val="nil"/>
            </w:tcBorders>
            <w:vAlign w:val="center"/>
            <w:hideMark/>
          </w:tcPr>
          <w:p w14:paraId="07C2AEB2" w14:textId="77777777" w:rsidR="00243146" w:rsidRDefault="00DA4BD2" w:rsidP="00FE3C8A">
            <w:pPr>
              <w:pStyle w:val="TabellRader"/>
              <w:jc w:val="center"/>
            </w:pPr>
            <w:r>
              <w:t>1</w:t>
            </w:r>
          </w:p>
        </w:tc>
      </w:tr>
      <w:tr w:rsidR="00AB17DC" w14:paraId="6E171824" w14:textId="77777777" w:rsidTr="009D66D6">
        <w:trPr>
          <w:trHeight w:val="269"/>
        </w:trPr>
        <w:tc>
          <w:tcPr>
            <w:tcW w:w="450" w:type="pct"/>
            <w:tcBorders>
              <w:left w:val="nil"/>
              <w:right w:val="nil"/>
            </w:tcBorders>
            <w:vAlign w:val="center"/>
            <w:hideMark/>
          </w:tcPr>
          <w:p w14:paraId="740D9EF7" w14:textId="77777777" w:rsidR="00243146" w:rsidRDefault="00DA4BD2" w:rsidP="00FE3C8A">
            <w:pPr>
              <w:pStyle w:val="TabellRader"/>
              <w:jc w:val="left"/>
            </w:pPr>
            <w:r>
              <w:t>Nepal</w:t>
            </w:r>
          </w:p>
        </w:tc>
        <w:tc>
          <w:tcPr>
            <w:tcW w:w="250" w:type="pct"/>
            <w:tcBorders>
              <w:left w:val="nil"/>
              <w:right w:val="nil"/>
            </w:tcBorders>
            <w:vAlign w:val="center"/>
            <w:hideMark/>
          </w:tcPr>
          <w:p w14:paraId="499855C7" w14:textId="77777777" w:rsidR="00243146" w:rsidRDefault="00DA4BD2" w:rsidP="00FE3C8A">
            <w:pPr>
              <w:pStyle w:val="TabellRader"/>
              <w:jc w:val="center"/>
            </w:pPr>
            <w:r>
              <w:t>1</w:t>
            </w:r>
          </w:p>
        </w:tc>
        <w:tc>
          <w:tcPr>
            <w:tcW w:w="475" w:type="pct"/>
            <w:tcBorders>
              <w:left w:val="nil"/>
              <w:right w:val="nil"/>
            </w:tcBorders>
            <w:vAlign w:val="center"/>
          </w:tcPr>
          <w:p w14:paraId="741F8A6F" w14:textId="77777777" w:rsidR="00243146" w:rsidRDefault="00871CEB" w:rsidP="00FE3C8A">
            <w:pPr>
              <w:pStyle w:val="TabellRader"/>
              <w:jc w:val="left"/>
            </w:pPr>
          </w:p>
        </w:tc>
        <w:tc>
          <w:tcPr>
            <w:tcW w:w="250" w:type="pct"/>
            <w:tcBorders>
              <w:left w:val="nil"/>
              <w:right w:val="nil"/>
            </w:tcBorders>
            <w:vAlign w:val="center"/>
          </w:tcPr>
          <w:p w14:paraId="790EA7AD" w14:textId="77777777" w:rsidR="00243146" w:rsidRDefault="00871CEB" w:rsidP="00FE3C8A">
            <w:pPr>
              <w:pStyle w:val="TabellRader"/>
              <w:jc w:val="left"/>
            </w:pPr>
          </w:p>
        </w:tc>
        <w:tc>
          <w:tcPr>
            <w:tcW w:w="500" w:type="pct"/>
            <w:tcBorders>
              <w:left w:val="nil"/>
              <w:right w:val="nil"/>
            </w:tcBorders>
            <w:vAlign w:val="center"/>
            <w:hideMark/>
          </w:tcPr>
          <w:p w14:paraId="424392A8" w14:textId="77777777" w:rsidR="00243146" w:rsidRDefault="00DA4BD2" w:rsidP="00FE3C8A">
            <w:pPr>
              <w:pStyle w:val="TabellRader"/>
              <w:jc w:val="left"/>
            </w:pPr>
            <w:r>
              <w:t>Filippinerna</w:t>
            </w:r>
          </w:p>
        </w:tc>
        <w:tc>
          <w:tcPr>
            <w:tcW w:w="250" w:type="pct"/>
            <w:tcBorders>
              <w:left w:val="nil"/>
              <w:right w:val="nil"/>
            </w:tcBorders>
            <w:vAlign w:val="center"/>
            <w:hideMark/>
          </w:tcPr>
          <w:p w14:paraId="355E05C8" w14:textId="77777777" w:rsidR="00243146" w:rsidRDefault="00DA4BD2" w:rsidP="00FE3C8A">
            <w:pPr>
              <w:pStyle w:val="TabellRader"/>
              <w:jc w:val="center"/>
            </w:pPr>
            <w:r>
              <w:t>1</w:t>
            </w:r>
          </w:p>
        </w:tc>
        <w:tc>
          <w:tcPr>
            <w:tcW w:w="500" w:type="pct"/>
            <w:tcBorders>
              <w:left w:val="nil"/>
              <w:right w:val="nil"/>
            </w:tcBorders>
            <w:vAlign w:val="center"/>
            <w:hideMark/>
          </w:tcPr>
          <w:p w14:paraId="73109FD2" w14:textId="77777777" w:rsidR="00243146" w:rsidRDefault="00DA4BD2" w:rsidP="00FE3C8A">
            <w:pPr>
              <w:pStyle w:val="TabellRader"/>
              <w:jc w:val="left"/>
            </w:pPr>
            <w:r>
              <w:t>Oman</w:t>
            </w:r>
          </w:p>
        </w:tc>
        <w:tc>
          <w:tcPr>
            <w:tcW w:w="250" w:type="pct"/>
            <w:tcBorders>
              <w:left w:val="nil"/>
              <w:right w:val="nil"/>
            </w:tcBorders>
            <w:vAlign w:val="center"/>
            <w:hideMark/>
          </w:tcPr>
          <w:p w14:paraId="5FD03725" w14:textId="77777777" w:rsidR="00243146" w:rsidRDefault="00DA4BD2" w:rsidP="00FE3C8A">
            <w:pPr>
              <w:pStyle w:val="TabellRader"/>
              <w:jc w:val="center"/>
            </w:pPr>
            <w:r>
              <w:t>1</w:t>
            </w:r>
          </w:p>
        </w:tc>
      </w:tr>
      <w:tr w:rsidR="00AB17DC" w14:paraId="0706192A" w14:textId="77777777" w:rsidTr="009D66D6">
        <w:trPr>
          <w:trHeight w:val="269"/>
        </w:trPr>
        <w:tc>
          <w:tcPr>
            <w:tcW w:w="450" w:type="pct"/>
            <w:tcBorders>
              <w:left w:val="nil"/>
              <w:right w:val="nil"/>
            </w:tcBorders>
            <w:vAlign w:val="center"/>
            <w:hideMark/>
          </w:tcPr>
          <w:p w14:paraId="29502B04" w14:textId="77777777" w:rsidR="00243146" w:rsidRDefault="00DA4BD2" w:rsidP="00FE3C8A">
            <w:pPr>
              <w:pStyle w:val="TabellRader"/>
              <w:jc w:val="left"/>
            </w:pPr>
            <w:r>
              <w:t>Peru</w:t>
            </w:r>
          </w:p>
        </w:tc>
        <w:tc>
          <w:tcPr>
            <w:tcW w:w="250" w:type="pct"/>
            <w:tcBorders>
              <w:left w:val="nil"/>
              <w:right w:val="nil"/>
            </w:tcBorders>
            <w:vAlign w:val="center"/>
            <w:hideMark/>
          </w:tcPr>
          <w:p w14:paraId="038F1332" w14:textId="77777777" w:rsidR="00243146" w:rsidRDefault="00DA4BD2" w:rsidP="00FE3C8A">
            <w:pPr>
              <w:pStyle w:val="TabellRader"/>
              <w:jc w:val="center"/>
            </w:pPr>
            <w:r>
              <w:t>1</w:t>
            </w:r>
          </w:p>
        </w:tc>
        <w:tc>
          <w:tcPr>
            <w:tcW w:w="475" w:type="pct"/>
            <w:tcBorders>
              <w:left w:val="nil"/>
              <w:right w:val="nil"/>
            </w:tcBorders>
            <w:vAlign w:val="center"/>
          </w:tcPr>
          <w:p w14:paraId="22E0175E" w14:textId="77777777" w:rsidR="00243146" w:rsidRDefault="00871CEB" w:rsidP="00FE3C8A">
            <w:pPr>
              <w:pStyle w:val="TabellRader"/>
              <w:jc w:val="left"/>
            </w:pPr>
          </w:p>
        </w:tc>
        <w:tc>
          <w:tcPr>
            <w:tcW w:w="250" w:type="pct"/>
            <w:tcBorders>
              <w:left w:val="nil"/>
              <w:right w:val="nil"/>
            </w:tcBorders>
            <w:vAlign w:val="center"/>
          </w:tcPr>
          <w:p w14:paraId="09ED3F74" w14:textId="77777777" w:rsidR="00243146" w:rsidRDefault="00871CEB" w:rsidP="00FE3C8A">
            <w:pPr>
              <w:pStyle w:val="TabellRader"/>
              <w:jc w:val="left"/>
            </w:pPr>
          </w:p>
        </w:tc>
        <w:tc>
          <w:tcPr>
            <w:tcW w:w="500" w:type="pct"/>
            <w:tcBorders>
              <w:left w:val="nil"/>
              <w:right w:val="nil"/>
            </w:tcBorders>
            <w:vAlign w:val="center"/>
            <w:hideMark/>
          </w:tcPr>
          <w:p w14:paraId="6DA7F17F" w14:textId="77777777" w:rsidR="00243146" w:rsidRDefault="00DA4BD2" w:rsidP="00FE3C8A">
            <w:pPr>
              <w:pStyle w:val="TabellRader"/>
              <w:jc w:val="left"/>
            </w:pPr>
            <w:r>
              <w:t>Gabon</w:t>
            </w:r>
          </w:p>
        </w:tc>
        <w:tc>
          <w:tcPr>
            <w:tcW w:w="250" w:type="pct"/>
            <w:tcBorders>
              <w:left w:val="nil"/>
              <w:right w:val="nil"/>
            </w:tcBorders>
            <w:vAlign w:val="center"/>
            <w:hideMark/>
          </w:tcPr>
          <w:p w14:paraId="5EE8835B" w14:textId="77777777" w:rsidR="00243146" w:rsidRDefault="00DA4BD2" w:rsidP="00FE3C8A">
            <w:pPr>
              <w:pStyle w:val="TabellRader"/>
              <w:jc w:val="center"/>
            </w:pPr>
            <w:r>
              <w:t>1</w:t>
            </w:r>
          </w:p>
        </w:tc>
        <w:tc>
          <w:tcPr>
            <w:tcW w:w="500" w:type="pct"/>
            <w:tcBorders>
              <w:left w:val="nil"/>
              <w:right w:val="nil"/>
            </w:tcBorders>
            <w:vAlign w:val="center"/>
            <w:hideMark/>
          </w:tcPr>
          <w:p w14:paraId="19041B65" w14:textId="77777777" w:rsidR="00243146" w:rsidRDefault="00DA4BD2" w:rsidP="00FE3C8A">
            <w:pPr>
              <w:pStyle w:val="TabellRader"/>
              <w:jc w:val="left"/>
            </w:pPr>
            <w:r>
              <w:t>Senegal</w:t>
            </w:r>
          </w:p>
        </w:tc>
        <w:tc>
          <w:tcPr>
            <w:tcW w:w="250" w:type="pct"/>
            <w:tcBorders>
              <w:left w:val="nil"/>
              <w:right w:val="nil"/>
            </w:tcBorders>
            <w:vAlign w:val="center"/>
            <w:hideMark/>
          </w:tcPr>
          <w:p w14:paraId="4D9BA34B" w14:textId="77777777" w:rsidR="00243146" w:rsidRDefault="00DA4BD2" w:rsidP="00FE3C8A">
            <w:pPr>
              <w:pStyle w:val="TabellRader"/>
              <w:jc w:val="center"/>
            </w:pPr>
            <w:r>
              <w:t>1</w:t>
            </w:r>
          </w:p>
        </w:tc>
      </w:tr>
      <w:tr w:rsidR="00AB17DC" w14:paraId="10000BF2" w14:textId="77777777" w:rsidTr="009D66D6">
        <w:trPr>
          <w:trHeight w:val="269"/>
        </w:trPr>
        <w:tc>
          <w:tcPr>
            <w:tcW w:w="450" w:type="pct"/>
            <w:tcBorders>
              <w:left w:val="nil"/>
              <w:right w:val="nil"/>
            </w:tcBorders>
            <w:vAlign w:val="center"/>
            <w:hideMark/>
          </w:tcPr>
          <w:p w14:paraId="7B2EA35E" w14:textId="77777777" w:rsidR="00243146" w:rsidRDefault="00DA4BD2" w:rsidP="00FE3C8A">
            <w:pPr>
              <w:pStyle w:val="TabellRader"/>
              <w:jc w:val="left"/>
            </w:pPr>
            <w:r>
              <w:t>Ryssland</w:t>
            </w:r>
          </w:p>
        </w:tc>
        <w:tc>
          <w:tcPr>
            <w:tcW w:w="250" w:type="pct"/>
            <w:tcBorders>
              <w:left w:val="nil"/>
              <w:right w:val="nil"/>
            </w:tcBorders>
            <w:vAlign w:val="center"/>
            <w:hideMark/>
          </w:tcPr>
          <w:p w14:paraId="473E385F" w14:textId="77777777" w:rsidR="00243146" w:rsidRDefault="00DA4BD2" w:rsidP="00FE3C8A">
            <w:pPr>
              <w:pStyle w:val="TabellRader"/>
              <w:jc w:val="center"/>
            </w:pPr>
            <w:r>
              <w:t>1</w:t>
            </w:r>
          </w:p>
        </w:tc>
        <w:tc>
          <w:tcPr>
            <w:tcW w:w="475" w:type="pct"/>
            <w:tcBorders>
              <w:left w:val="nil"/>
              <w:right w:val="nil"/>
            </w:tcBorders>
            <w:vAlign w:val="center"/>
          </w:tcPr>
          <w:p w14:paraId="39056BA7" w14:textId="77777777" w:rsidR="00243146" w:rsidRDefault="00871CEB" w:rsidP="00FE3C8A">
            <w:pPr>
              <w:pStyle w:val="TabellRader"/>
              <w:jc w:val="left"/>
            </w:pPr>
          </w:p>
        </w:tc>
        <w:tc>
          <w:tcPr>
            <w:tcW w:w="250" w:type="pct"/>
            <w:tcBorders>
              <w:left w:val="nil"/>
              <w:right w:val="nil"/>
            </w:tcBorders>
            <w:vAlign w:val="center"/>
          </w:tcPr>
          <w:p w14:paraId="1FFFC906" w14:textId="77777777" w:rsidR="00243146" w:rsidRDefault="00871CEB" w:rsidP="00FE3C8A">
            <w:pPr>
              <w:pStyle w:val="TabellRader"/>
              <w:jc w:val="left"/>
            </w:pPr>
          </w:p>
        </w:tc>
        <w:tc>
          <w:tcPr>
            <w:tcW w:w="500" w:type="pct"/>
            <w:tcBorders>
              <w:left w:val="nil"/>
              <w:right w:val="nil"/>
            </w:tcBorders>
            <w:vAlign w:val="center"/>
            <w:hideMark/>
          </w:tcPr>
          <w:p w14:paraId="32CFBF7A" w14:textId="77777777" w:rsidR="00243146" w:rsidRDefault="00DA4BD2" w:rsidP="00FE3C8A">
            <w:pPr>
              <w:pStyle w:val="TabellRader"/>
              <w:jc w:val="left"/>
            </w:pPr>
            <w:r>
              <w:t>Iran</w:t>
            </w:r>
          </w:p>
        </w:tc>
        <w:tc>
          <w:tcPr>
            <w:tcW w:w="250" w:type="pct"/>
            <w:tcBorders>
              <w:left w:val="nil"/>
              <w:right w:val="nil"/>
            </w:tcBorders>
            <w:vAlign w:val="center"/>
            <w:hideMark/>
          </w:tcPr>
          <w:p w14:paraId="66F16C0E" w14:textId="77777777" w:rsidR="00243146" w:rsidRDefault="00DA4BD2" w:rsidP="00FE3C8A">
            <w:pPr>
              <w:pStyle w:val="TabellRader"/>
              <w:jc w:val="center"/>
            </w:pPr>
            <w:r>
              <w:t>1</w:t>
            </w:r>
          </w:p>
        </w:tc>
        <w:tc>
          <w:tcPr>
            <w:tcW w:w="500" w:type="pct"/>
            <w:tcBorders>
              <w:left w:val="nil"/>
              <w:right w:val="nil"/>
            </w:tcBorders>
            <w:vAlign w:val="center"/>
            <w:hideMark/>
          </w:tcPr>
          <w:p w14:paraId="56CB52E4" w14:textId="77777777" w:rsidR="00243146" w:rsidRDefault="00DA4BD2" w:rsidP="00FE3C8A">
            <w:pPr>
              <w:pStyle w:val="TabellRader"/>
              <w:jc w:val="left"/>
            </w:pPr>
            <w:r>
              <w:t>Sierra Leone</w:t>
            </w:r>
          </w:p>
        </w:tc>
        <w:tc>
          <w:tcPr>
            <w:tcW w:w="250" w:type="pct"/>
            <w:tcBorders>
              <w:left w:val="nil"/>
              <w:right w:val="nil"/>
            </w:tcBorders>
            <w:vAlign w:val="center"/>
            <w:hideMark/>
          </w:tcPr>
          <w:p w14:paraId="5137CDB1" w14:textId="77777777" w:rsidR="00243146" w:rsidRDefault="00DA4BD2" w:rsidP="00FE3C8A">
            <w:pPr>
              <w:pStyle w:val="TabellRader"/>
              <w:jc w:val="center"/>
            </w:pPr>
            <w:r>
              <w:t>1</w:t>
            </w:r>
          </w:p>
        </w:tc>
      </w:tr>
      <w:tr w:rsidR="00AB17DC" w14:paraId="6CD6F26B" w14:textId="77777777" w:rsidTr="009D66D6">
        <w:trPr>
          <w:trHeight w:val="269"/>
        </w:trPr>
        <w:tc>
          <w:tcPr>
            <w:tcW w:w="450" w:type="pct"/>
            <w:tcBorders>
              <w:left w:val="nil"/>
              <w:right w:val="nil"/>
            </w:tcBorders>
            <w:vAlign w:val="center"/>
            <w:hideMark/>
          </w:tcPr>
          <w:p w14:paraId="3D3BAF8F" w14:textId="77777777" w:rsidR="00243146" w:rsidRDefault="00DA4BD2" w:rsidP="00FE3C8A">
            <w:pPr>
              <w:pStyle w:val="TabellRader"/>
              <w:jc w:val="left"/>
            </w:pPr>
            <w:r>
              <w:t>Swaziland</w:t>
            </w:r>
          </w:p>
        </w:tc>
        <w:tc>
          <w:tcPr>
            <w:tcW w:w="250" w:type="pct"/>
            <w:tcBorders>
              <w:left w:val="nil"/>
              <w:right w:val="nil"/>
            </w:tcBorders>
            <w:vAlign w:val="center"/>
            <w:hideMark/>
          </w:tcPr>
          <w:p w14:paraId="35CACA4E" w14:textId="77777777" w:rsidR="00243146" w:rsidRDefault="00DA4BD2" w:rsidP="00FE3C8A">
            <w:pPr>
              <w:pStyle w:val="TabellRader"/>
              <w:jc w:val="center"/>
            </w:pPr>
            <w:r>
              <w:t>1</w:t>
            </w:r>
          </w:p>
        </w:tc>
        <w:tc>
          <w:tcPr>
            <w:tcW w:w="475" w:type="pct"/>
            <w:tcBorders>
              <w:left w:val="nil"/>
              <w:right w:val="nil"/>
            </w:tcBorders>
            <w:vAlign w:val="center"/>
          </w:tcPr>
          <w:p w14:paraId="3FBFE582" w14:textId="77777777" w:rsidR="00243146" w:rsidRDefault="00871CEB" w:rsidP="00FE3C8A">
            <w:pPr>
              <w:pStyle w:val="TabellRader"/>
              <w:jc w:val="left"/>
            </w:pPr>
          </w:p>
        </w:tc>
        <w:tc>
          <w:tcPr>
            <w:tcW w:w="250" w:type="pct"/>
            <w:tcBorders>
              <w:left w:val="nil"/>
              <w:right w:val="nil"/>
            </w:tcBorders>
            <w:vAlign w:val="center"/>
          </w:tcPr>
          <w:p w14:paraId="3FD47788" w14:textId="77777777" w:rsidR="00243146" w:rsidRDefault="00871CEB" w:rsidP="00FE3C8A">
            <w:pPr>
              <w:pStyle w:val="TabellRader"/>
              <w:jc w:val="left"/>
            </w:pPr>
          </w:p>
        </w:tc>
        <w:tc>
          <w:tcPr>
            <w:tcW w:w="500" w:type="pct"/>
            <w:tcBorders>
              <w:left w:val="nil"/>
              <w:right w:val="nil"/>
            </w:tcBorders>
            <w:vAlign w:val="center"/>
            <w:hideMark/>
          </w:tcPr>
          <w:p w14:paraId="54FA64F0" w14:textId="77777777" w:rsidR="00243146" w:rsidRDefault="00DA4BD2" w:rsidP="00FE3C8A">
            <w:pPr>
              <w:pStyle w:val="TabellRader"/>
              <w:jc w:val="left"/>
            </w:pPr>
            <w:r>
              <w:t>Kuwait</w:t>
            </w:r>
          </w:p>
        </w:tc>
        <w:tc>
          <w:tcPr>
            <w:tcW w:w="250" w:type="pct"/>
            <w:tcBorders>
              <w:left w:val="nil"/>
              <w:right w:val="nil"/>
            </w:tcBorders>
            <w:vAlign w:val="center"/>
            <w:hideMark/>
          </w:tcPr>
          <w:p w14:paraId="24FF1E6F" w14:textId="77777777" w:rsidR="00243146" w:rsidRDefault="00DA4BD2" w:rsidP="00FE3C8A">
            <w:pPr>
              <w:pStyle w:val="TabellRader"/>
              <w:jc w:val="center"/>
            </w:pPr>
            <w:r>
              <w:t>1</w:t>
            </w:r>
          </w:p>
        </w:tc>
        <w:tc>
          <w:tcPr>
            <w:tcW w:w="500" w:type="pct"/>
            <w:tcBorders>
              <w:left w:val="nil"/>
              <w:right w:val="nil"/>
            </w:tcBorders>
            <w:vAlign w:val="center"/>
            <w:hideMark/>
          </w:tcPr>
          <w:p w14:paraId="6A3F5A98" w14:textId="77777777" w:rsidR="00243146" w:rsidRDefault="00DA4BD2" w:rsidP="00FE3C8A">
            <w:pPr>
              <w:pStyle w:val="TabellRader"/>
              <w:jc w:val="left"/>
            </w:pPr>
            <w:r>
              <w:t>Tunisien</w:t>
            </w:r>
          </w:p>
        </w:tc>
        <w:tc>
          <w:tcPr>
            <w:tcW w:w="250" w:type="pct"/>
            <w:tcBorders>
              <w:left w:val="nil"/>
              <w:right w:val="nil"/>
            </w:tcBorders>
            <w:vAlign w:val="center"/>
            <w:hideMark/>
          </w:tcPr>
          <w:p w14:paraId="1B8363FE" w14:textId="77777777" w:rsidR="00243146" w:rsidRDefault="00DA4BD2" w:rsidP="00FE3C8A">
            <w:pPr>
              <w:pStyle w:val="TabellRader"/>
              <w:jc w:val="center"/>
            </w:pPr>
            <w:r>
              <w:t>1</w:t>
            </w:r>
          </w:p>
        </w:tc>
      </w:tr>
      <w:tr w:rsidR="00AB17DC" w14:paraId="0D1ED2DC" w14:textId="77777777" w:rsidTr="009D66D6">
        <w:trPr>
          <w:trHeight w:val="269"/>
        </w:trPr>
        <w:tc>
          <w:tcPr>
            <w:tcW w:w="450" w:type="pct"/>
            <w:tcBorders>
              <w:left w:val="nil"/>
              <w:right w:val="nil"/>
            </w:tcBorders>
            <w:vAlign w:val="center"/>
          </w:tcPr>
          <w:p w14:paraId="019D51F2" w14:textId="77777777" w:rsidR="00243146" w:rsidRDefault="00DA4BD2" w:rsidP="00FE3C8A">
            <w:pPr>
              <w:pStyle w:val="TabellRader"/>
              <w:jc w:val="left"/>
            </w:pPr>
            <w:r>
              <w:t>Taiwan</w:t>
            </w:r>
          </w:p>
        </w:tc>
        <w:tc>
          <w:tcPr>
            <w:tcW w:w="250" w:type="pct"/>
            <w:tcBorders>
              <w:left w:val="nil"/>
              <w:right w:val="nil"/>
            </w:tcBorders>
            <w:vAlign w:val="center"/>
          </w:tcPr>
          <w:p w14:paraId="0B5D60B9" w14:textId="77777777" w:rsidR="00243146" w:rsidRDefault="00DA4BD2" w:rsidP="00FE3C8A">
            <w:pPr>
              <w:pStyle w:val="TabellRader"/>
              <w:jc w:val="center"/>
            </w:pPr>
            <w:r>
              <w:t>1</w:t>
            </w:r>
          </w:p>
        </w:tc>
        <w:tc>
          <w:tcPr>
            <w:tcW w:w="475" w:type="pct"/>
            <w:tcBorders>
              <w:left w:val="nil"/>
              <w:right w:val="nil"/>
            </w:tcBorders>
            <w:vAlign w:val="center"/>
          </w:tcPr>
          <w:p w14:paraId="18544857" w14:textId="77777777" w:rsidR="00243146" w:rsidRDefault="00871CEB" w:rsidP="00FE3C8A">
            <w:pPr>
              <w:pStyle w:val="TabellRader"/>
              <w:jc w:val="left"/>
            </w:pPr>
          </w:p>
        </w:tc>
        <w:tc>
          <w:tcPr>
            <w:tcW w:w="250" w:type="pct"/>
            <w:tcBorders>
              <w:left w:val="nil"/>
              <w:right w:val="nil"/>
            </w:tcBorders>
            <w:vAlign w:val="center"/>
          </w:tcPr>
          <w:p w14:paraId="7467FA3F" w14:textId="77777777" w:rsidR="00243146" w:rsidRDefault="00871CEB" w:rsidP="00FE3C8A">
            <w:pPr>
              <w:pStyle w:val="TabellRader"/>
              <w:jc w:val="left"/>
            </w:pPr>
          </w:p>
        </w:tc>
        <w:tc>
          <w:tcPr>
            <w:tcW w:w="500" w:type="pct"/>
            <w:tcBorders>
              <w:left w:val="nil"/>
              <w:right w:val="nil"/>
            </w:tcBorders>
            <w:vAlign w:val="center"/>
          </w:tcPr>
          <w:p w14:paraId="53F833C4" w14:textId="77777777" w:rsidR="00243146" w:rsidRDefault="00DA4BD2" w:rsidP="00FE3C8A">
            <w:pPr>
              <w:pStyle w:val="TabellRader"/>
              <w:jc w:val="left"/>
            </w:pPr>
            <w:r>
              <w:t>Makedonien</w:t>
            </w:r>
          </w:p>
        </w:tc>
        <w:tc>
          <w:tcPr>
            <w:tcW w:w="250" w:type="pct"/>
            <w:tcBorders>
              <w:left w:val="nil"/>
              <w:right w:val="nil"/>
            </w:tcBorders>
            <w:vAlign w:val="center"/>
          </w:tcPr>
          <w:p w14:paraId="73E6C596" w14:textId="77777777" w:rsidR="00243146" w:rsidRDefault="00DA4BD2" w:rsidP="00FE3C8A">
            <w:pPr>
              <w:pStyle w:val="TabellRader"/>
              <w:jc w:val="center"/>
            </w:pPr>
            <w:r>
              <w:t>1</w:t>
            </w:r>
          </w:p>
        </w:tc>
        <w:tc>
          <w:tcPr>
            <w:tcW w:w="500" w:type="pct"/>
            <w:tcBorders>
              <w:left w:val="nil"/>
              <w:right w:val="nil"/>
            </w:tcBorders>
            <w:vAlign w:val="center"/>
          </w:tcPr>
          <w:p w14:paraId="7736EE18" w14:textId="77777777" w:rsidR="00243146" w:rsidRDefault="00DA4BD2" w:rsidP="00FE3C8A">
            <w:pPr>
              <w:pStyle w:val="TabellRader"/>
              <w:jc w:val="left"/>
            </w:pPr>
            <w:r>
              <w:t>Uzbekistan</w:t>
            </w:r>
          </w:p>
        </w:tc>
        <w:tc>
          <w:tcPr>
            <w:tcW w:w="250" w:type="pct"/>
            <w:tcBorders>
              <w:left w:val="nil"/>
              <w:right w:val="nil"/>
            </w:tcBorders>
            <w:vAlign w:val="center"/>
          </w:tcPr>
          <w:p w14:paraId="1159106C" w14:textId="77777777" w:rsidR="00243146" w:rsidRDefault="00DA4BD2" w:rsidP="00FE3C8A">
            <w:pPr>
              <w:pStyle w:val="TabellRader"/>
              <w:jc w:val="center"/>
            </w:pPr>
            <w:r>
              <w:t>1</w:t>
            </w:r>
          </w:p>
        </w:tc>
      </w:tr>
      <w:tr w:rsidR="00AB17DC" w14:paraId="728BE942" w14:textId="77777777" w:rsidTr="009D66D6">
        <w:trPr>
          <w:trHeight w:val="269"/>
        </w:trPr>
        <w:tc>
          <w:tcPr>
            <w:tcW w:w="450" w:type="pct"/>
            <w:tcBorders>
              <w:left w:val="nil"/>
              <w:right w:val="nil"/>
            </w:tcBorders>
            <w:vAlign w:val="center"/>
            <w:hideMark/>
          </w:tcPr>
          <w:p w14:paraId="105CA5DC" w14:textId="77777777" w:rsidR="00243146" w:rsidRDefault="00DA4BD2" w:rsidP="00FE3C8A">
            <w:pPr>
              <w:pStyle w:val="TabellRader"/>
              <w:jc w:val="left"/>
            </w:pPr>
            <w:r>
              <w:t>Vietnam</w:t>
            </w:r>
          </w:p>
        </w:tc>
        <w:tc>
          <w:tcPr>
            <w:tcW w:w="250" w:type="pct"/>
            <w:tcBorders>
              <w:left w:val="nil"/>
              <w:right w:val="nil"/>
            </w:tcBorders>
            <w:vAlign w:val="center"/>
            <w:hideMark/>
          </w:tcPr>
          <w:p w14:paraId="4D539428" w14:textId="77777777" w:rsidR="00243146" w:rsidRDefault="00DA4BD2" w:rsidP="00FE3C8A">
            <w:pPr>
              <w:pStyle w:val="TabellRader"/>
              <w:jc w:val="center"/>
            </w:pPr>
            <w:r>
              <w:t>1</w:t>
            </w:r>
          </w:p>
        </w:tc>
        <w:tc>
          <w:tcPr>
            <w:tcW w:w="475" w:type="pct"/>
            <w:tcBorders>
              <w:left w:val="nil"/>
              <w:right w:val="nil"/>
            </w:tcBorders>
            <w:vAlign w:val="center"/>
          </w:tcPr>
          <w:p w14:paraId="1A6794F4" w14:textId="77777777" w:rsidR="00243146" w:rsidRDefault="00871CEB" w:rsidP="00FE3C8A">
            <w:pPr>
              <w:pStyle w:val="TabellRader"/>
              <w:jc w:val="left"/>
            </w:pPr>
          </w:p>
        </w:tc>
        <w:tc>
          <w:tcPr>
            <w:tcW w:w="250" w:type="pct"/>
            <w:tcBorders>
              <w:left w:val="nil"/>
              <w:right w:val="nil"/>
            </w:tcBorders>
            <w:vAlign w:val="center"/>
          </w:tcPr>
          <w:p w14:paraId="12CA26FD" w14:textId="77777777" w:rsidR="00243146" w:rsidRDefault="00871CEB" w:rsidP="00FE3C8A">
            <w:pPr>
              <w:pStyle w:val="TabellRader"/>
              <w:jc w:val="left"/>
            </w:pPr>
          </w:p>
        </w:tc>
        <w:tc>
          <w:tcPr>
            <w:tcW w:w="500" w:type="pct"/>
            <w:tcBorders>
              <w:left w:val="nil"/>
              <w:right w:val="nil"/>
            </w:tcBorders>
            <w:vAlign w:val="center"/>
            <w:hideMark/>
          </w:tcPr>
          <w:p w14:paraId="70468349" w14:textId="77777777" w:rsidR="00243146" w:rsidRDefault="00DA4BD2" w:rsidP="00FE3C8A">
            <w:pPr>
              <w:pStyle w:val="TabellRader"/>
              <w:jc w:val="left"/>
            </w:pPr>
            <w:r>
              <w:t>Myanmar</w:t>
            </w:r>
          </w:p>
        </w:tc>
        <w:tc>
          <w:tcPr>
            <w:tcW w:w="250" w:type="pct"/>
            <w:tcBorders>
              <w:left w:val="nil"/>
              <w:right w:val="nil"/>
            </w:tcBorders>
            <w:vAlign w:val="center"/>
            <w:hideMark/>
          </w:tcPr>
          <w:p w14:paraId="5C277D61" w14:textId="77777777" w:rsidR="00243146" w:rsidRDefault="00DA4BD2" w:rsidP="00FE3C8A">
            <w:pPr>
              <w:pStyle w:val="TabellRader"/>
              <w:jc w:val="center"/>
            </w:pPr>
            <w:r>
              <w:t>1</w:t>
            </w:r>
          </w:p>
        </w:tc>
        <w:tc>
          <w:tcPr>
            <w:tcW w:w="500" w:type="pct"/>
            <w:tcBorders>
              <w:left w:val="nil"/>
              <w:right w:val="nil"/>
            </w:tcBorders>
            <w:vAlign w:val="center"/>
            <w:hideMark/>
          </w:tcPr>
          <w:p w14:paraId="7201E7CC" w14:textId="77777777" w:rsidR="00243146" w:rsidRDefault="00DA4BD2" w:rsidP="00FE3C8A">
            <w:pPr>
              <w:pStyle w:val="TabellSlutsumma"/>
              <w:jc w:val="left"/>
            </w:pPr>
            <w:r>
              <w:t>Totalt</w:t>
            </w:r>
          </w:p>
        </w:tc>
        <w:tc>
          <w:tcPr>
            <w:tcW w:w="250" w:type="pct"/>
            <w:tcBorders>
              <w:left w:val="nil"/>
              <w:right w:val="nil"/>
            </w:tcBorders>
            <w:vAlign w:val="center"/>
            <w:hideMark/>
          </w:tcPr>
          <w:p w14:paraId="4E267D16" w14:textId="77777777" w:rsidR="00243146" w:rsidRDefault="00DA4BD2" w:rsidP="00FE3C8A">
            <w:pPr>
              <w:pStyle w:val="TabellSlutsumma"/>
              <w:jc w:val="center"/>
            </w:pPr>
            <w:r>
              <w:t>96</w:t>
            </w:r>
          </w:p>
        </w:tc>
      </w:tr>
      <w:tr w:rsidR="00AB17DC" w14:paraId="7C8070AD" w14:textId="77777777" w:rsidTr="009D66D6">
        <w:trPr>
          <w:trHeight w:val="269"/>
        </w:trPr>
        <w:tc>
          <w:tcPr>
            <w:tcW w:w="450" w:type="pct"/>
            <w:tcBorders>
              <w:left w:val="nil"/>
              <w:right w:val="nil"/>
            </w:tcBorders>
            <w:vAlign w:val="center"/>
          </w:tcPr>
          <w:p w14:paraId="606DC303" w14:textId="77777777" w:rsidR="00243146" w:rsidRPr="005C05E9" w:rsidRDefault="00DA4BD2" w:rsidP="00FE3C8A">
            <w:pPr>
              <w:pStyle w:val="TabellSlutsumma"/>
              <w:jc w:val="left"/>
            </w:pPr>
            <w:r w:rsidRPr="005C05E9">
              <w:t>Totalt</w:t>
            </w:r>
          </w:p>
        </w:tc>
        <w:tc>
          <w:tcPr>
            <w:tcW w:w="250" w:type="pct"/>
            <w:tcBorders>
              <w:left w:val="nil"/>
              <w:right w:val="nil"/>
            </w:tcBorders>
            <w:vAlign w:val="center"/>
          </w:tcPr>
          <w:p w14:paraId="6DDF3D8D" w14:textId="77777777" w:rsidR="00243146" w:rsidRPr="005C05E9" w:rsidRDefault="00DA4BD2" w:rsidP="00FE3C8A">
            <w:pPr>
              <w:pStyle w:val="TabellSlutsumma"/>
              <w:jc w:val="center"/>
            </w:pPr>
            <w:r w:rsidRPr="005C05E9">
              <w:t>47</w:t>
            </w:r>
          </w:p>
        </w:tc>
        <w:tc>
          <w:tcPr>
            <w:tcW w:w="475" w:type="pct"/>
            <w:tcBorders>
              <w:left w:val="nil"/>
              <w:right w:val="nil"/>
            </w:tcBorders>
            <w:vAlign w:val="center"/>
          </w:tcPr>
          <w:p w14:paraId="284946E8" w14:textId="77777777" w:rsidR="00243146" w:rsidRPr="005C05E9" w:rsidRDefault="00871CEB" w:rsidP="00FE3C8A">
            <w:pPr>
              <w:pStyle w:val="TabellRader"/>
              <w:jc w:val="left"/>
            </w:pPr>
          </w:p>
        </w:tc>
        <w:tc>
          <w:tcPr>
            <w:tcW w:w="250" w:type="pct"/>
            <w:tcBorders>
              <w:left w:val="nil"/>
              <w:right w:val="nil"/>
            </w:tcBorders>
            <w:vAlign w:val="center"/>
          </w:tcPr>
          <w:p w14:paraId="1E31EF5A" w14:textId="77777777" w:rsidR="00243146" w:rsidRPr="005C05E9" w:rsidRDefault="00871CEB" w:rsidP="00FE3C8A">
            <w:pPr>
              <w:pStyle w:val="TabellRader"/>
              <w:jc w:val="left"/>
            </w:pPr>
          </w:p>
        </w:tc>
        <w:tc>
          <w:tcPr>
            <w:tcW w:w="500" w:type="pct"/>
            <w:tcBorders>
              <w:left w:val="nil"/>
              <w:right w:val="nil"/>
            </w:tcBorders>
            <w:vAlign w:val="center"/>
          </w:tcPr>
          <w:p w14:paraId="7CB80497" w14:textId="77777777" w:rsidR="00243146" w:rsidRPr="00925D1F" w:rsidRDefault="00DA4BD2" w:rsidP="00FE3C8A">
            <w:pPr>
              <w:pStyle w:val="TabellRader"/>
              <w:jc w:val="left"/>
            </w:pPr>
            <w:r w:rsidRPr="00925D1F">
              <w:t>Namibia</w:t>
            </w:r>
          </w:p>
        </w:tc>
        <w:tc>
          <w:tcPr>
            <w:tcW w:w="250" w:type="pct"/>
            <w:tcBorders>
              <w:left w:val="nil"/>
              <w:right w:val="nil"/>
            </w:tcBorders>
            <w:vAlign w:val="center"/>
          </w:tcPr>
          <w:p w14:paraId="3A951E33" w14:textId="77777777" w:rsidR="00243146" w:rsidRPr="00925D1F" w:rsidRDefault="00DA4BD2" w:rsidP="00FE3C8A">
            <w:pPr>
              <w:pStyle w:val="TabellRader"/>
              <w:jc w:val="center"/>
            </w:pPr>
            <w:r w:rsidRPr="00925D1F">
              <w:t>1</w:t>
            </w:r>
          </w:p>
        </w:tc>
        <w:tc>
          <w:tcPr>
            <w:tcW w:w="500" w:type="pct"/>
            <w:tcBorders>
              <w:left w:val="nil"/>
              <w:right w:val="nil"/>
            </w:tcBorders>
            <w:vAlign w:val="center"/>
          </w:tcPr>
          <w:p w14:paraId="05B4626C" w14:textId="77777777" w:rsidR="00243146" w:rsidRPr="00925D1F" w:rsidRDefault="00871CEB" w:rsidP="00925D1F">
            <w:pPr>
              <w:pStyle w:val="TabellRader"/>
            </w:pPr>
          </w:p>
        </w:tc>
        <w:tc>
          <w:tcPr>
            <w:tcW w:w="250" w:type="pct"/>
            <w:tcBorders>
              <w:left w:val="nil"/>
              <w:right w:val="nil"/>
            </w:tcBorders>
            <w:vAlign w:val="center"/>
          </w:tcPr>
          <w:p w14:paraId="74307F2E" w14:textId="77777777" w:rsidR="00243146" w:rsidRPr="005C05E9" w:rsidRDefault="00871CEB" w:rsidP="00925D1F">
            <w:pPr>
              <w:pStyle w:val="TabellRader"/>
            </w:pPr>
          </w:p>
        </w:tc>
      </w:tr>
      <w:tr w:rsidR="00AB17DC" w14:paraId="666F85AC" w14:textId="77777777" w:rsidTr="009D66D6">
        <w:trPr>
          <w:trHeight w:val="269"/>
        </w:trPr>
        <w:tc>
          <w:tcPr>
            <w:tcW w:w="450" w:type="pct"/>
            <w:tcBorders>
              <w:left w:val="nil"/>
              <w:right w:val="nil"/>
            </w:tcBorders>
            <w:vAlign w:val="center"/>
            <w:hideMark/>
          </w:tcPr>
          <w:p w14:paraId="2CD67C3E" w14:textId="77777777" w:rsidR="00243146" w:rsidRDefault="00871CEB" w:rsidP="00925D1F">
            <w:pPr>
              <w:pStyle w:val="TabellRader"/>
              <w:jc w:val="left"/>
            </w:pPr>
          </w:p>
        </w:tc>
        <w:tc>
          <w:tcPr>
            <w:tcW w:w="250" w:type="pct"/>
            <w:tcBorders>
              <w:left w:val="nil"/>
              <w:right w:val="nil"/>
            </w:tcBorders>
            <w:vAlign w:val="center"/>
            <w:hideMark/>
          </w:tcPr>
          <w:p w14:paraId="3B6911B8" w14:textId="77777777" w:rsidR="00243146" w:rsidRDefault="00871CEB" w:rsidP="00925D1F">
            <w:pPr>
              <w:pStyle w:val="TabellRader"/>
            </w:pPr>
          </w:p>
        </w:tc>
        <w:tc>
          <w:tcPr>
            <w:tcW w:w="475" w:type="pct"/>
            <w:tcBorders>
              <w:left w:val="nil"/>
              <w:right w:val="nil"/>
            </w:tcBorders>
            <w:vAlign w:val="center"/>
          </w:tcPr>
          <w:p w14:paraId="48D9865A" w14:textId="77777777" w:rsidR="00243146" w:rsidRDefault="00871CEB" w:rsidP="00FE3C8A">
            <w:pPr>
              <w:pStyle w:val="TabellRader"/>
              <w:jc w:val="left"/>
            </w:pPr>
          </w:p>
        </w:tc>
        <w:tc>
          <w:tcPr>
            <w:tcW w:w="250" w:type="pct"/>
            <w:tcBorders>
              <w:left w:val="nil"/>
              <w:right w:val="nil"/>
            </w:tcBorders>
            <w:vAlign w:val="center"/>
          </w:tcPr>
          <w:p w14:paraId="5C04019C" w14:textId="77777777" w:rsidR="00243146" w:rsidRDefault="00871CEB" w:rsidP="00FE3C8A">
            <w:pPr>
              <w:pStyle w:val="TabellRader"/>
              <w:jc w:val="left"/>
            </w:pPr>
          </w:p>
        </w:tc>
        <w:tc>
          <w:tcPr>
            <w:tcW w:w="500" w:type="pct"/>
            <w:tcBorders>
              <w:left w:val="nil"/>
              <w:right w:val="nil"/>
            </w:tcBorders>
            <w:vAlign w:val="center"/>
            <w:hideMark/>
          </w:tcPr>
          <w:p w14:paraId="20BEB27D" w14:textId="77777777" w:rsidR="00243146" w:rsidRDefault="00DA4BD2" w:rsidP="00FE3C8A">
            <w:pPr>
              <w:pStyle w:val="TabellRader"/>
              <w:jc w:val="left"/>
            </w:pPr>
            <w:r>
              <w:t>Nepal</w:t>
            </w:r>
          </w:p>
        </w:tc>
        <w:tc>
          <w:tcPr>
            <w:tcW w:w="250" w:type="pct"/>
            <w:tcBorders>
              <w:left w:val="nil"/>
              <w:right w:val="nil"/>
            </w:tcBorders>
            <w:vAlign w:val="center"/>
            <w:hideMark/>
          </w:tcPr>
          <w:p w14:paraId="4ED21FB4" w14:textId="77777777" w:rsidR="00243146" w:rsidRDefault="00DA4BD2" w:rsidP="00FE3C8A">
            <w:pPr>
              <w:pStyle w:val="TabellRader"/>
              <w:jc w:val="center"/>
            </w:pPr>
            <w:r>
              <w:t>1</w:t>
            </w:r>
          </w:p>
        </w:tc>
        <w:tc>
          <w:tcPr>
            <w:tcW w:w="500" w:type="pct"/>
            <w:tcBorders>
              <w:left w:val="nil"/>
              <w:right w:val="nil"/>
            </w:tcBorders>
            <w:vAlign w:val="center"/>
            <w:hideMark/>
          </w:tcPr>
          <w:p w14:paraId="6E17225E" w14:textId="77777777" w:rsidR="00243146" w:rsidRDefault="00871CEB" w:rsidP="00925D1F">
            <w:pPr>
              <w:pStyle w:val="TabellRader"/>
              <w:rPr>
                <w:b/>
              </w:rPr>
            </w:pPr>
          </w:p>
        </w:tc>
        <w:tc>
          <w:tcPr>
            <w:tcW w:w="250" w:type="pct"/>
            <w:tcBorders>
              <w:left w:val="nil"/>
              <w:right w:val="nil"/>
            </w:tcBorders>
            <w:vAlign w:val="center"/>
            <w:hideMark/>
          </w:tcPr>
          <w:p w14:paraId="088E5229" w14:textId="77777777" w:rsidR="00243146" w:rsidRDefault="00871CEB" w:rsidP="00925D1F">
            <w:pPr>
              <w:pStyle w:val="TabellRader"/>
              <w:rPr>
                <w:b/>
              </w:rPr>
            </w:pPr>
          </w:p>
        </w:tc>
      </w:tr>
      <w:tr w:rsidR="00AB17DC" w14:paraId="5F67F5D1" w14:textId="77777777" w:rsidTr="009D66D6">
        <w:trPr>
          <w:trHeight w:val="269"/>
        </w:trPr>
        <w:tc>
          <w:tcPr>
            <w:tcW w:w="450" w:type="pct"/>
            <w:tcBorders>
              <w:left w:val="nil"/>
              <w:right w:val="nil"/>
            </w:tcBorders>
            <w:vAlign w:val="center"/>
            <w:hideMark/>
          </w:tcPr>
          <w:p w14:paraId="32EA839A" w14:textId="77777777" w:rsidR="00243146" w:rsidRDefault="00871CEB" w:rsidP="00925D1F">
            <w:pPr>
              <w:pStyle w:val="TabellRader"/>
            </w:pPr>
          </w:p>
        </w:tc>
        <w:tc>
          <w:tcPr>
            <w:tcW w:w="250" w:type="pct"/>
            <w:tcBorders>
              <w:left w:val="nil"/>
              <w:right w:val="nil"/>
            </w:tcBorders>
            <w:vAlign w:val="center"/>
            <w:hideMark/>
          </w:tcPr>
          <w:p w14:paraId="69C77BA4" w14:textId="77777777" w:rsidR="00243146" w:rsidRDefault="00871CEB" w:rsidP="00925D1F">
            <w:pPr>
              <w:pStyle w:val="TabellRader"/>
            </w:pPr>
          </w:p>
        </w:tc>
        <w:tc>
          <w:tcPr>
            <w:tcW w:w="475" w:type="pct"/>
            <w:tcBorders>
              <w:left w:val="nil"/>
              <w:right w:val="nil"/>
            </w:tcBorders>
            <w:vAlign w:val="center"/>
          </w:tcPr>
          <w:p w14:paraId="24DF3479" w14:textId="77777777" w:rsidR="00243146" w:rsidRDefault="00871CEB" w:rsidP="00FE3C8A">
            <w:pPr>
              <w:pStyle w:val="TabellRader"/>
              <w:jc w:val="left"/>
            </w:pPr>
          </w:p>
        </w:tc>
        <w:tc>
          <w:tcPr>
            <w:tcW w:w="250" w:type="pct"/>
            <w:tcBorders>
              <w:left w:val="nil"/>
              <w:right w:val="nil"/>
            </w:tcBorders>
            <w:vAlign w:val="center"/>
          </w:tcPr>
          <w:p w14:paraId="21ECBD08" w14:textId="77777777" w:rsidR="00243146" w:rsidRDefault="00871CEB" w:rsidP="00FE3C8A">
            <w:pPr>
              <w:pStyle w:val="TabellRader"/>
              <w:jc w:val="left"/>
            </w:pPr>
          </w:p>
        </w:tc>
        <w:tc>
          <w:tcPr>
            <w:tcW w:w="500" w:type="pct"/>
            <w:tcBorders>
              <w:left w:val="nil"/>
              <w:right w:val="nil"/>
            </w:tcBorders>
            <w:vAlign w:val="center"/>
            <w:hideMark/>
          </w:tcPr>
          <w:p w14:paraId="121CA2CB" w14:textId="77777777" w:rsidR="00243146" w:rsidRDefault="00DA4BD2" w:rsidP="00FE3C8A">
            <w:pPr>
              <w:pStyle w:val="TabellRader"/>
              <w:jc w:val="left"/>
            </w:pPr>
            <w:r>
              <w:t>Oman</w:t>
            </w:r>
          </w:p>
        </w:tc>
        <w:tc>
          <w:tcPr>
            <w:tcW w:w="250" w:type="pct"/>
            <w:tcBorders>
              <w:left w:val="nil"/>
              <w:right w:val="nil"/>
            </w:tcBorders>
            <w:vAlign w:val="center"/>
            <w:hideMark/>
          </w:tcPr>
          <w:p w14:paraId="6F9DF2C7" w14:textId="77777777" w:rsidR="00243146" w:rsidRDefault="00DA4BD2" w:rsidP="00FE3C8A">
            <w:pPr>
              <w:pStyle w:val="TabellRader"/>
              <w:jc w:val="center"/>
            </w:pPr>
            <w:r>
              <w:t>1</w:t>
            </w:r>
          </w:p>
        </w:tc>
        <w:tc>
          <w:tcPr>
            <w:tcW w:w="500" w:type="pct"/>
            <w:tcBorders>
              <w:left w:val="nil"/>
              <w:right w:val="nil"/>
            </w:tcBorders>
            <w:vAlign w:val="center"/>
          </w:tcPr>
          <w:p w14:paraId="19779C81" w14:textId="77777777" w:rsidR="00243146" w:rsidRDefault="00871CEB" w:rsidP="00925D1F">
            <w:pPr>
              <w:pStyle w:val="TabellRader"/>
            </w:pPr>
          </w:p>
        </w:tc>
        <w:tc>
          <w:tcPr>
            <w:tcW w:w="250" w:type="pct"/>
            <w:tcBorders>
              <w:left w:val="nil"/>
              <w:right w:val="nil"/>
            </w:tcBorders>
            <w:vAlign w:val="center"/>
          </w:tcPr>
          <w:p w14:paraId="1CBBBD08" w14:textId="77777777" w:rsidR="00243146" w:rsidRDefault="00871CEB" w:rsidP="00925D1F">
            <w:pPr>
              <w:pStyle w:val="TabellRader"/>
            </w:pPr>
          </w:p>
        </w:tc>
      </w:tr>
      <w:tr w:rsidR="00AB17DC" w14:paraId="324E4711" w14:textId="77777777" w:rsidTr="009D66D6">
        <w:trPr>
          <w:trHeight w:val="269"/>
        </w:trPr>
        <w:tc>
          <w:tcPr>
            <w:tcW w:w="450" w:type="pct"/>
            <w:tcBorders>
              <w:left w:val="nil"/>
              <w:right w:val="nil"/>
            </w:tcBorders>
            <w:vAlign w:val="center"/>
            <w:hideMark/>
          </w:tcPr>
          <w:p w14:paraId="312A5B80" w14:textId="77777777" w:rsidR="00243146" w:rsidRDefault="00871CEB" w:rsidP="00925D1F">
            <w:pPr>
              <w:pStyle w:val="TabellRader"/>
            </w:pPr>
          </w:p>
        </w:tc>
        <w:tc>
          <w:tcPr>
            <w:tcW w:w="250" w:type="pct"/>
            <w:tcBorders>
              <w:left w:val="nil"/>
              <w:right w:val="nil"/>
            </w:tcBorders>
            <w:vAlign w:val="center"/>
            <w:hideMark/>
          </w:tcPr>
          <w:p w14:paraId="410510D2" w14:textId="77777777" w:rsidR="00243146" w:rsidRDefault="00871CEB" w:rsidP="00925D1F">
            <w:pPr>
              <w:pStyle w:val="TabellRader"/>
            </w:pPr>
          </w:p>
        </w:tc>
        <w:tc>
          <w:tcPr>
            <w:tcW w:w="475" w:type="pct"/>
            <w:tcBorders>
              <w:left w:val="nil"/>
              <w:right w:val="nil"/>
            </w:tcBorders>
            <w:vAlign w:val="center"/>
          </w:tcPr>
          <w:p w14:paraId="7A632187" w14:textId="77777777" w:rsidR="00243146" w:rsidRDefault="00871CEB" w:rsidP="00FE3C8A">
            <w:pPr>
              <w:pStyle w:val="TabellRader"/>
              <w:jc w:val="left"/>
            </w:pPr>
          </w:p>
        </w:tc>
        <w:tc>
          <w:tcPr>
            <w:tcW w:w="250" w:type="pct"/>
            <w:tcBorders>
              <w:left w:val="nil"/>
              <w:right w:val="nil"/>
            </w:tcBorders>
            <w:vAlign w:val="center"/>
          </w:tcPr>
          <w:p w14:paraId="480A1EB2" w14:textId="77777777" w:rsidR="00243146" w:rsidRDefault="00871CEB" w:rsidP="00FE3C8A">
            <w:pPr>
              <w:pStyle w:val="TabellRader"/>
              <w:jc w:val="left"/>
            </w:pPr>
          </w:p>
        </w:tc>
        <w:tc>
          <w:tcPr>
            <w:tcW w:w="500" w:type="pct"/>
            <w:tcBorders>
              <w:left w:val="nil"/>
              <w:right w:val="nil"/>
            </w:tcBorders>
            <w:vAlign w:val="center"/>
            <w:hideMark/>
          </w:tcPr>
          <w:p w14:paraId="474866CF" w14:textId="77777777" w:rsidR="00243146" w:rsidRDefault="00DA4BD2" w:rsidP="00FE3C8A">
            <w:pPr>
              <w:pStyle w:val="TabellRader"/>
              <w:jc w:val="left"/>
            </w:pPr>
            <w:r>
              <w:t>Paraguay</w:t>
            </w:r>
          </w:p>
        </w:tc>
        <w:tc>
          <w:tcPr>
            <w:tcW w:w="250" w:type="pct"/>
            <w:tcBorders>
              <w:left w:val="nil"/>
              <w:right w:val="nil"/>
            </w:tcBorders>
            <w:vAlign w:val="center"/>
            <w:hideMark/>
          </w:tcPr>
          <w:p w14:paraId="3F9CEC5D" w14:textId="77777777" w:rsidR="00243146" w:rsidRDefault="00DA4BD2" w:rsidP="00FE3C8A">
            <w:pPr>
              <w:pStyle w:val="TabellRader"/>
              <w:jc w:val="center"/>
            </w:pPr>
            <w:r>
              <w:t>1</w:t>
            </w:r>
          </w:p>
        </w:tc>
        <w:tc>
          <w:tcPr>
            <w:tcW w:w="500" w:type="pct"/>
            <w:tcBorders>
              <w:left w:val="nil"/>
              <w:right w:val="nil"/>
            </w:tcBorders>
            <w:vAlign w:val="center"/>
          </w:tcPr>
          <w:p w14:paraId="02248B79" w14:textId="77777777" w:rsidR="00243146" w:rsidRDefault="00871CEB" w:rsidP="00925D1F">
            <w:pPr>
              <w:pStyle w:val="TabellRader"/>
            </w:pPr>
          </w:p>
        </w:tc>
        <w:tc>
          <w:tcPr>
            <w:tcW w:w="250" w:type="pct"/>
            <w:tcBorders>
              <w:left w:val="nil"/>
              <w:right w:val="nil"/>
            </w:tcBorders>
            <w:vAlign w:val="center"/>
          </w:tcPr>
          <w:p w14:paraId="4F0752B5" w14:textId="77777777" w:rsidR="00243146" w:rsidRDefault="00871CEB" w:rsidP="00925D1F">
            <w:pPr>
              <w:pStyle w:val="TabellRader"/>
            </w:pPr>
          </w:p>
        </w:tc>
      </w:tr>
      <w:tr w:rsidR="00AB17DC" w14:paraId="00091F7C" w14:textId="77777777" w:rsidTr="009D66D6">
        <w:trPr>
          <w:trHeight w:val="269"/>
        </w:trPr>
        <w:tc>
          <w:tcPr>
            <w:tcW w:w="450" w:type="pct"/>
            <w:tcBorders>
              <w:left w:val="nil"/>
              <w:right w:val="nil"/>
            </w:tcBorders>
            <w:vAlign w:val="center"/>
            <w:hideMark/>
          </w:tcPr>
          <w:p w14:paraId="0D695E8C" w14:textId="77777777" w:rsidR="00243146" w:rsidRDefault="00871CEB" w:rsidP="00925D1F">
            <w:pPr>
              <w:pStyle w:val="TabellRader"/>
            </w:pPr>
          </w:p>
        </w:tc>
        <w:tc>
          <w:tcPr>
            <w:tcW w:w="250" w:type="pct"/>
            <w:tcBorders>
              <w:left w:val="nil"/>
              <w:right w:val="nil"/>
            </w:tcBorders>
            <w:vAlign w:val="center"/>
            <w:hideMark/>
          </w:tcPr>
          <w:p w14:paraId="1E5CDD67" w14:textId="77777777" w:rsidR="00243146" w:rsidRDefault="00871CEB" w:rsidP="00925D1F">
            <w:pPr>
              <w:pStyle w:val="TabellRader"/>
            </w:pPr>
          </w:p>
        </w:tc>
        <w:tc>
          <w:tcPr>
            <w:tcW w:w="475" w:type="pct"/>
            <w:tcBorders>
              <w:left w:val="nil"/>
              <w:right w:val="nil"/>
            </w:tcBorders>
            <w:vAlign w:val="center"/>
          </w:tcPr>
          <w:p w14:paraId="6BA68943" w14:textId="77777777" w:rsidR="00243146" w:rsidRDefault="00871CEB" w:rsidP="00FE3C8A">
            <w:pPr>
              <w:pStyle w:val="TabellRader"/>
              <w:jc w:val="left"/>
            </w:pPr>
          </w:p>
        </w:tc>
        <w:tc>
          <w:tcPr>
            <w:tcW w:w="250" w:type="pct"/>
            <w:tcBorders>
              <w:left w:val="nil"/>
              <w:right w:val="nil"/>
            </w:tcBorders>
            <w:vAlign w:val="center"/>
          </w:tcPr>
          <w:p w14:paraId="6EECCF2A" w14:textId="77777777" w:rsidR="00243146" w:rsidRDefault="00871CEB" w:rsidP="00FE3C8A">
            <w:pPr>
              <w:pStyle w:val="TabellRader"/>
              <w:jc w:val="left"/>
            </w:pPr>
          </w:p>
        </w:tc>
        <w:tc>
          <w:tcPr>
            <w:tcW w:w="500" w:type="pct"/>
            <w:tcBorders>
              <w:left w:val="nil"/>
              <w:right w:val="nil"/>
            </w:tcBorders>
            <w:vAlign w:val="center"/>
            <w:hideMark/>
          </w:tcPr>
          <w:p w14:paraId="0DD479F8" w14:textId="77777777" w:rsidR="00243146" w:rsidRDefault="00DA4BD2" w:rsidP="00FE3C8A">
            <w:pPr>
              <w:pStyle w:val="TabellRader"/>
              <w:jc w:val="left"/>
            </w:pPr>
            <w:r>
              <w:t>Taiwan</w:t>
            </w:r>
          </w:p>
        </w:tc>
        <w:tc>
          <w:tcPr>
            <w:tcW w:w="250" w:type="pct"/>
            <w:tcBorders>
              <w:left w:val="nil"/>
              <w:right w:val="nil"/>
            </w:tcBorders>
            <w:vAlign w:val="center"/>
            <w:hideMark/>
          </w:tcPr>
          <w:p w14:paraId="2B57CE60" w14:textId="77777777" w:rsidR="00243146" w:rsidRDefault="00DA4BD2" w:rsidP="00FE3C8A">
            <w:pPr>
              <w:pStyle w:val="TabellRader"/>
              <w:jc w:val="center"/>
            </w:pPr>
            <w:r>
              <w:t>1</w:t>
            </w:r>
          </w:p>
        </w:tc>
        <w:tc>
          <w:tcPr>
            <w:tcW w:w="500" w:type="pct"/>
            <w:tcBorders>
              <w:left w:val="nil"/>
              <w:right w:val="nil"/>
            </w:tcBorders>
            <w:vAlign w:val="center"/>
          </w:tcPr>
          <w:p w14:paraId="629503F4" w14:textId="77777777" w:rsidR="00243146" w:rsidRDefault="00871CEB" w:rsidP="00925D1F">
            <w:pPr>
              <w:pStyle w:val="TabellRader"/>
            </w:pPr>
          </w:p>
        </w:tc>
        <w:tc>
          <w:tcPr>
            <w:tcW w:w="250" w:type="pct"/>
            <w:tcBorders>
              <w:left w:val="nil"/>
              <w:right w:val="nil"/>
            </w:tcBorders>
            <w:vAlign w:val="center"/>
          </w:tcPr>
          <w:p w14:paraId="09C581A2" w14:textId="77777777" w:rsidR="00243146" w:rsidRDefault="00871CEB" w:rsidP="00925D1F">
            <w:pPr>
              <w:pStyle w:val="TabellRader"/>
            </w:pPr>
          </w:p>
        </w:tc>
      </w:tr>
      <w:tr w:rsidR="00AB17DC" w14:paraId="79099662" w14:textId="77777777" w:rsidTr="009D66D6">
        <w:trPr>
          <w:trHeight w:val="60"/>
        </w:trPr>
        <w:tc>
          <w:tcPr>
            <w:tcW w:w="450" w:type="pct"/>
            <w:tcBorders>
              <w:left w:val="nil"/>
              <w:right w:val="nil"/>
            </w:tcBorders>
            <w:vAlign w:val="center"/>
            <w:hideMark/>
          </w:tcPr>
          <w:p w14:paraId="30D0D93B" w14:textId="77777777" w:rsidR="00243146" w:rsidRDefault="00871CEB" w:rsidP="00925D1F">
            <w:pPr>
              <w:pStyle w:val="TabellRader"/>
            </w:pPr>
          </w:p>
        </w:tc>
        <w:tc>
          <w:tcPr>
            <w:tcW w:w="250" w:type="pct"/>
            <w:tcBorders>
              <w:left w:val="nil"/>
              <w:right w:val="nil"/>
            </w:tcBorders>
            <w:vAlign w:val="center"/>
            <w:hideMark/>
          </w:tcPr>
          <w:p w14:paraId="572A7B7B" w14:textId="77777777" w:rsidR="00243146" w:rsidRDefault="00871CEB" w:rsidP="00925D1F">
            <w:pPr>
              <w:pStyle w:val="TabellRader"/>
            </w:pPr>
          </w:p>
        </w:tc>
        <w:tc>
          <w:tcPr>
            <w:tcW w:w="475" w:type="pct"/>
            <w:tcBorders>
              <w:left w:val="nil"/>
              <w:right w:val="nil"/>
            </w:tcBorders>
            <w:vAlign w:val="center"/>
          </w:tcPr>
          <w:p w14:paraId="13D00FBA" w14:textId="77777777" w:rsidR="00243146" w:rsidRDefault="00871CEB" w:rsidP="00FE3C8A">
            <w:pPr>
              <w:pStyle w:val="TabellRader"/>
              <w:jc w:val="left"/>
            </w:pPr>
          </w:p>
        </w:tc>
        <w:tc>
          <w:tcPr>
            <w:tcW w:w="250" w:type="pct"/>
            <w:tcBorders>
              <w:left w:val="nil"/>
              <w:right w:val="nil"/>
            </w:tcBorders>
            <w:vAlign w:val="center"/>
          </w:tcPr>
          <w:p w14:paraId="2FF81795" w14:textId="77777777" w:rsidR="00243146" w:rsidRDefault="00871CEB" w:rsidP="00FE3C8A">
            <w:pPr>
              <w:pStyle w:val="TabellRader"/>
              <w:jc w:val="left"/>
            </w:pPr>
          </w:p>
        </w:tc>
        <w:tc>
          <w:tcPr>
            <w:tcW w:w="500" w:type="pct"/>
            <w:tcBorders>
              <w:left w:val="nil"/>
              <w:right w:val="nil"/>
            </w:tcBorders>
            <w:vAlign w:val="center"/>
            <w:hideMark/>
          </w:tcPr>
          <w:p w14:paraId="5BAD6DC5" w14:textId="77777777" w:rsidR="00243146" w:rsidRDefault="00DA4BD2" w:rsidP="00FE3C8A">
            <w:pPr>
              <w:pStyle w:val="TabellRader"/>
              <w:jc w:val="left"/>
            </w:pPr>
            <w:r>
              <w:t>Ukraina</w:t>
            </w:r>
          </w:p>
        </w:tc>
        <w:tc>
          <w:tcPr>
            <w:tcW w:w="250" w:type="pct"/>
            <w:tcBorders>
              <w:left w:val="nil"/>
              <w:right w:val="nil"/>
            </w:tcBorders>
            <w:vAlign w:val="center"/>
            <w:hideMark/>
          </w:tcPr>
          <w:p w14:paraId="2758F2B6" w14:textId="77777777" w:rsidR="00243146" w:rsidRDefault="00DA4BD2" w:rsidP="00FE3C8A">
            <w:pPr>
              <w:pStyle w:val="TabellRader"/>
              <w:jc w:val="center"/>
            </w:pPr>
            <w:r>
              <w:t>1</w:t>
            </w:r>
          </w:p>
        </w:tc>
        <w:tc>
          <w:tcPr>
            <w:tcW w:w="500" w:type="pct"/>
            <w:tcBorders>
              <w:left w:val="nil"/>
              <w:right w:val="nil"/>
            </w:tcBorders>
            <w:vAlign w:val="center"/>
          </w:tcPr>
          <w:p w14:paraId="1A640949" w14:textId="77777777" w:rsidR="00243146" w:rsidRDefault="00871CEB" w:rsidP="00925D1F">
            <w:pPr>
              <w:pStyle w:val="TabellRader"/>
            </w:pPr>
          </w:p>
        </w:tc>
        <w:tc>
          <w:tcPr>
            <w:tcW w:w="250" w:type="pct"/>
            <w:tcBorders>
              <w:left w:val="nil"/>
              <w:right w:val="nil"/>
            </w:tcBorders>
            <w:vAlign w:val="center"/>
          </w:tcPr>
          <w:p w14:paraId="0AC4EED8" w14:textId="77777777" w:rsidR="00243146" w:rsidRDefault="00871CEB" w:rsidP="00925D1F">
            <w:pPr>
              <w:pStyle w:val="TabellRader"/>
            </w:pPr>
          </w:p>
        </w:tc>
      </w:tr>
      <w:tr w:rsidR="00AB17DC" w14:paraId="7FDB3299" w14:textId="77777777" w:rsidTr="009D66D6">
        <w:trPr>
          <w:trHeight w:val="269"/>
        </w:trPr>
        <w:tc>
          <w:tcPr>
            <w:tcW w:w="450" w:type="pct"/>
            <w:tcBorders>
              <w:left w:val="nil"/>
              <w:bottom w:val="single" w:sz="8" w:space="0" w:color="auto"/>
              <w:right w:val="nil"/>
            </w:tcBorders>
            <w:vAlign w:val="center"/>
            <w:hideMark/>
          </w:tcPr>
          <w:p w14:paraId="15290390" w14:textId="77777777" w:rsidR="00243146" w:rsidRDefault="00871CEB" w:rsidP="00925D1F">
            <w:pPr>
              <w:pStyle w:val="TabellRader"/>
            </w:pPr>
          </w:p>
        </w:tc>
        <w:tc>
          <w:tcPr>
            <w:tcW w:w="250" w:type="pct"/>
            <w:tcBorders>
              <w:left w:val="nil"/>
              <w:bottom w:val="single" w:sz="8" w:space="0" w:color="auto"/>
              <w:right w:val="nil"/>
            </w:tcBorders>
            <w:vAlign w:val="center"/>
            <w:hideMark/>
          </w:tcPr>
          <w:p w14:paraId="617A7065" w14:textId="77777777" w:rsidR="00243146" w:rsidRDefault="00871CEB" w:rsidP="00925D1F">
            <w:pPr>
              <w:pStyle w:val="TabellRader"/>
            </w:pPr>
          </w:p>
        </w:tc>
        <w:tc>
          <w:tcPr>
            <w:tcW w:w="475" w:type="pct"/>
            <w:tcBorders>
              <w:left w:val="nil"/>
              <w:bottom w:val="single" w:sz="6" w:space="0" w:color="auto"/>
              <w:right w:val="nil"/>
            </w:tcBorders>
            <w:vAlign w:val="center"/>
          </w:tcPr>
          <w:p w14:paraId="3136BEAA" w14:textId="77777777" w:rsidR="00243146" w:rsidRDefault="00871CEB" w:rsidP="00FE3C8A">
            <w:pPr>
              <w:pStyle w:val="TabellRader"/>
              <w:jc w:val="left"/>
            </w:pPr>
          </w:p>
        </w:tc>
        <w:tc>
          <w:tcPr>
            <w:tcW w:w="250" w:type="pct"/>
            <w:tcBorders>
              <w:left w:val="nil"/>
              <w:bottom w:val="single" w:sz="6" w:space="0" w:color="auto"/>
              <w:right w:val="nil"/>
            </w:tcBorders>
            <w:vAlign w:val="center"/>
          </w:tcPr>
          <w:p w14:paraId="1C3D4FC9" w14:textId="77777777" w:rsidR="00243146" w:rsidRDefault="00871CEB" w:rsidP="00FE3C8A">
            <w:pPr>
              <w:pStyle w:val="TabellRader"/>
              <w:jc w:val="left"/>
            </w:pPr>
          </w:p>
        </w:tc>
        <w:tc>
          <w:tcPr>
            <w:tcW w:w="500" w:type="pct"/>
            <w:tcBorders>
              <w:left w:val="nil"/>
              <w:bottom w:val="single" w:sz="6" w:space="0" w:color="auto"/>
              <w:right w:val="nil"/>
            </w:tcBorders>
            <w:vAlign w:val="center"/>
            <w:hideMark/>
          </w:tcPr>
          <w:p w14:paraId="772A8531" w14:textId="77777777" w:rsidR="00243146" w:rsidRDefault="00DA4BD2" w:rsidP="00FE3C8A">
            <w:pPr>
              <w:pStyle w:val="TabellSlutsumma"/>
              <w:jc w:val="left"/>
            </w:pPr>
            <w:r>
              <w:t>Totalt</w:t>
            </w:r>
          </w:p>
        </w:tc>
        <w:tc>
          <w:tcPr>
            <w:tcW w:w="250" w:type="pct"/>
            <w:tcBorders>
              <w:left w:val="nil"/>
              <w:bottom w:val="single" w:sz="6" w:space="0" w:color="auto"/>
              <w:right w:val="nil"/>
            </w:tcBorders>
            <w:vAlign w:val="center"/>
            <w:hideMark/>
          </w:tcPr>
          <w:p w14:paraId="3544AB54" w14:textId="77777777" w:rsidR="00243146" w:rsidRDefault="00DA4BD2" w:rsidP="00FE3C8A">
            <w:pPr>
              <w:pStyle w:val="TabellSlutsumma"/>
              <w:jc w:val="center"/>
            </w:pPr>
            <w:r>
              <w:t>79</w:t>
            </w:r>
          </w:p>
        </w:tc>
        <w:tc>
          <w:tcPr>
            <w:tcW w:w="500" w:type="pct"/>
            <w:tcBorders>
              <w:left w:val="nil"/>
              <w:bottom w:val="single" w:sz="6" w:space="0" w:color="auto"/>
              <w:right w:val="nil"/>
            </w:tcBorders>
            <w:vAlign w:val="center"/>
          </w:tcPr>
          <w:p w14:paraId="266D792E" w14:textId="77777777" w:rsidR="00243146" w:rsidRDefault="00871CEB" w:rsidP="00925D1F">
            <w:pPr>
              <w:pStyle w:val="TabellRader"/>
            </w:pPr>
          </w:p>
        </w:tc>
        <w:tc>
          <w:tcPr>
            <w:tcW w:w="250" w:type="pct"/>
            <w:tcBorders>
              <w:left w:val="nil"/>
              <w:bottom w:val="single" w:sz="6" w:space="0" w:color="auto"/>
              <w:right w:val="nil"/>
            </w:tcBorders>
            <w:vAlign w:val="center"/>
          </w:tcPr>
          <w:p w14:paraId="50CE8E03" w14:textId="77777777" w:rsidR="00243146" w:rsidRDefault="00871CEB" w:rsidP="00925D1F">
            <w:pPr>
              <w:pStyle w:val="TabellRader"/>
            </w:pPr>
          </w:p>
        </w:tc>
      </w:tr>
    </w:tbl>
    <w:p w14:paraId="597B1BA5" w14:textId="1ED1A157" w:rsidR="00DA4038" w:rsidRDefault="00DA4BD2" w:rsidP="0028374A">
      <w:pPr>
        <w:pStyle w:val="Rubrik3utannumrering"/>
      </w:pPr>
      <w:r w:rsidRPr="0028374A">
        <w:t>Faktisk export</w:t>
      </w:r>
    </w:p>
    <w:p w14:paraId="68ADB80B" w14:textId="77777777" w:rsidR="0028374A" w:rsidRPr="0028374A" w:rsidRDefault="00DA4BD2" w:rsidP="0028374A">
      <w:pPr>
        <w:pStyle w:val="Brdtext"/>
      </w:pPr>
      <w:r w:rsidRPr="0028374A">
        <w:t xml:space="preserve">Den faktiska export som redovisas i skrivelsen avser krigsmateriel och tekniskt bistånd som både levererats och fakturerats under aktuellt år. Uppgifterna baseras på de deklarationer som varje innehavare av tillverknings- eller tillhandahållandetillstånd årligen är skyldig att redovisa till ISP. </w:t>
      </w:r>
    </w:p>
    <w:p w14:paraId="534B7317" w14:textId="77777777" w:rsidR="0028374A" w:rsidRPr="0028374A" w:rsidRDefault="00DA4BD2" w:rsidP="0028374A">
      <w:pPr>
        <w:pStyle w:val="Brdtextmedindrag"/>
      </w:pPr>
      <w:r w:rsidRPr="0028374A">
        <w:t xml:space="preserve">Den faktiska exporten är i regel den del av redovisningen som genererar det största intresset i riksdagen, hos allmänheten och i media. Skrivelsen innehåller därför ett antal tabeller med olika skärningspunkter rörande faktisk export. </w:t>
      </w:r>
    </w:p>
    <w:p w14:paraId="6B274578" w14:textId="62540A96" w:rsidR="0028374A" w:rsidRDefault="00DA4BD2" w:rsidP="0028374A">
      <w:pPr>
        <w:pStyle w:val="Brdtextmedindrag"/>
      </w:pPr>
      <w:r w:rsidRPr="0028374A">
        <w:t>I tabell 15 redovisas värdet av den faktiska exporten av krigsmateriel 2021 per land. Tabellen är uppdelad på KS/ÖK och innehåller, på aggregerad nivå, information om vilka materielkategorier som exporten har avsett.</w:t>
      </w:r>
    </w:p>
    <w:p w14:paraId="24E68093" w14:textId="35B2B290" w:rsidR="00AF1B1D" w:rsidRDefault="00DA4BD2" w:rsidP="003D6F49">
      <w:pPr>
        <w:pStyle w:val="TabellRubrik"/>
      </w:pPr>
      <w:r>
        <w:t xml:space="preserve">Tabell </w:t>
      </w:r>
      <w:fldSimple w:instr=" SEQ Tabell \* Arabic \s 1  \* MERGEFORMAT ">
        <w:r w:rsidR="00262BF4">
          <w:rPr>
            <w:noProof/>
          </w:rPr>
          <w:t>15</w:t>
        </w:r>
      </w:fldSimple>
      <w:r>
        <w:tab/>
      </w:r>
      <w:r w:rsidRPr="004467C4">
        <w:t>Värdet av den faktiska exporten av krigsmateriel 2021 per land (kr)</w:t>
      </w:r>
    </w:p>
    <w:p w14:paraId="39DF558E" w14:textId="311815AA" w:rsidR="00AF1B1D" w:rsidRDefault="00871CEB" w:rsidP="003D6F49">
      <w:pPr>
        <w:pStyle w:val="TabellUnderrubrik"/>
      </w:pPr>
    </w:p>
    <w:tbl>
      <w:tblPr>
        <w:tblW w:w="5271" w:type="pct"/>
        <w:tblLayout w:type="fixed"/>
        <w:tblCellMar>
          <w:left w:w="0" w:type="dxa"/>
        </w:tblCellMar>
        <w:tblLook w:val="0000" w:firstRow="0" w:lastRow="0" w:firstColumn="0" w:lastColumn="0" w:noHBand="0" w:noVBand="0"/>
      </w:tblPr>
      <w:tblGrid>
        <w:gridCol w:w="1526"/>
        <w:gridCol w:w="1085"/>
        <w:gridCol w:w="1217"/>
        <w:gridCol w:w="1134"/>
        <w:gridCol w:w="1134"/>
      </w:tblGrid>
      <w:tr w:rsidR="002400E8" w14:paraId="17310EF2" w14:textId="77777777" w:rsidTr="00701DCC">
        <w:tc>
          <w:tcPr>
            <w:tcW w:w="1252" w:type="pct"/>
            <w:tcBorders>
              <w:top w:val="single" w:sz="8" w:space="0" w:color="auto"/>
              <w:bottom w:val="single" w:sz="8" w:space="0" w:color="auto"/>
            </w:tcBorders>
            <w:noWrap/>
            <w:hideMark/>
          </w:tcPr>
          <w:p w14:paraId="2DA7A281" w14:textId="77777777" w:rsidR="006A13FC" w:rsidRPr="002A1F67" w:rsidRDefault="00DA4BD2" w:rsidP="00797297">
            <w:pPr>
              <w:pStyle w:val="TabellHuvud"/>
              <w:jc w:val="left"/>
            </w:pPr>
            <w:bookmarkStart w:id="62" w:name="_Hlk98846669"/>
            <w:r w:rsidRPr="002A1F67">
              <w:t>Land</w:t>
            </w:r>
          </w:p>
        </w:tc>
        <w:tc>
          <w:tcPr>
            <w:tcW w:w="889" w:type="pct"/>
            <w:tcBorders>
              <w:top w:val="single" w:sz="8" w:space="0" w:color="auto"/>
              <w:bottom w:val="single" w:sz="8" w:space="0" w:color="auto"/>
            </w:tcBorders>
            <w:noWrap/>
            <w:hideMark/>
          </w:tcPr>
          <w:p w14:paraId="1311EF9B" w14:textId="77777777" w:rsidR="006A13FC" w:rsidRPr="002A1F67" w:rsidRDefault="00DA4BD2" w:rsidP="00306B26">
            <w:pPr>
              <w:pStyle w:val="TabellHuvud"/>
            </w:pPr>
            <w:r w:rsidRPr="002A1F67">
              <w:t>Kategorier av krigsmateriel</w:t>
            </w:r>
          </w:p>
        </w:tc>
        <w:tc>
          <w:tcPr>
            <w:tcW w:w="998" w:type="pct"/>
            <w:tcBorders>
              <w:top w:val="single" w:sz="8" w:space="0" w:color="auto"/>
              <w:bottom w:val="single" w:sz="8" w:space="0" w:color="auto"/>
            </w:tcBorders>
            <w:noWrap/>
            <w:hideMark/>
          </w:tcPr>
          <w:p w14:paraId="3221BE63" w14:textId="77777777" w:rsidR="006A13FC" w:rsidRPr="002A1F67" w:rsidRDefault="00DA4BD2" w:rsidP="00306B26">
            <w:pPr>
              <w:pStyle w:val="TabellHuvud"/>
            </w:pPr>
            <w:r w:rsidRPr="002A1F67">
              <w:t>Värde KS</w:t>
            </w:r>
          </w:p>
        </w:tc>
        <w:tc>
          <w:tcPr>
            <w:tcW w:w="930" w:type="pct"/>
            <w:tcBorders>
              <w:top w:val="single" w:sz="8" w:space="0" w:color="auto"/>
              <w:bottom w:val="single" w:sz="8" w:space="0" w:color="auto"/>
            </w:tcBorders>
            <w:noWrap/>
            <w:hideMark/>
          </w:tcPr>
          <w:p w14:paraId="5391B4D4" w14:textId="77777777" w:rsidR="006A13FC" w:rsidRPr="002A1F67" w:rsidRDefault="00DA4BD2" w:rsidP="00306B26">
            <w:pPr>
              <w:pStyle w:val="TabellHuvud"/>
            </w:pPr>
            <w:r w:rsidRPr="002A1F67">
              <w:t>Värde ÖK</w:t>
            </w:r>
          </w:p>
        </w:tc>
        <w:tc>
          <w:tcPr>
            <w:tcW w:w="930" w:type="pct"/>
            <w:tcBorders>
              <w:top w:val="single" w:sz="8" w:space="0" w:color="auto"/>
              <w:bottom w:val="single" w:sz="8" w:space="0" w:color="auto"/>
            </w:tcBorders>
            <w:noWrap/>
            <w:hideMark/>
          </w:tcPr>
          <w:p w14:paraId="17D31331" w14:textId="77777777" w:rsidR="006A13FC" w:rsidRPr="002A1F67" w:rsidRDefault="00DA4BD2" w:rsidP="00306B26">
            <w:pPr>
              <w:pStyle w:val="TabellHuvud"/>
            </w:pPr>
            <w:r w:rsidRPr="002A1F67">
              <w:t>Totalt</w:t>
            </w:r>
          </w:p>
        </w:tc>
      </w:tr>
      <w:tr w:rsidR="002400E8" w14:paraId="50171B07" w14:textId="77777777" w:rsidTr="00701DCC">
        <w:tc>
          <w:tcPr>
            <w:tcW w:w="1252" w:type="pct"/>
            <w:tcBorders>
              <w:top w:val="single" w:sz="8" w:space="0" w:color="auto"/>
              <w:bottom w:val="single" w:sz="4" w:space="0" w:color="auto"/>
            </w:tcBorders>
            <w:noWrap/>
            <w:hideMark/>
          </w:tcPr>
          <w:p w14:paraId="23F8A5FD" w14:textId="77777777" w:rsidR="006A13FC" w:rsidRPr="002A1F67" w:rsidRDefault="00DA4BD2" w:rsidP="00797297">
            <w:pPr>
              <w:pStyle w:val="TabellRubrik"/>
            </w:pPr>
            <w:r w:rsidRPr="002A1F67">
              <w:t>EU</w:t>
            </w:r>
          </w:p>
        </w:tc>
        <w:tc>
          <w:tcPr>
            <w:tcW w:w="889" w:type="pct"/>
            <w:tcBorders>
              <w:top w:val="single" w:sz="8" w:space="0" w:color="auto"/>
              <w:bottom w:val="single" w:sz="4" w:space="0" w:color="auto"/>
            </w:tcBorders>
            <w:noWrap/>
          </w:tcPr>
          <w:p w14:paraId="1504AE15" w14:textId="77777777" w:rsidR="006A13FC" w:rsidRPr="002A1F67" w:rsidRDefault="00871CEB" w:rsidP="00113EB2">
            <w:pPr>
              <w:overflowPunct w:val="0"/>
              <w:autoSpaceDE w:val="0"/>
              <w:autoSpaceDN w:val="0"/>
              <w:adjustRightInd w:val="0"/>
              <w:spacing w:before="20" w:after="20" w:line="220" w:lineRule="exact"/>
              <w:textAlignment w:val="baseline"/>
              <w:rPr>
                <w:rFonts w:ascii="Times New Roman" w:hAnsi="Times New Roman"/>
                <w:color w:val="FF0000"/>
                <w:sz w:val="18"/>
                <w:szCs w:val="18"/>
              </w:rPr>
            </w:pPr>
          </w:p>
        </w:tc>
        <w:tc>
          <w:tcPr>
            <w:tcW w:w="998" w:type="pct"/>
            <w:tcBorders>
              <w:top w:val="single" w:sz="8" w:space="0" w:color="auto"/>
              <w:bottom w:val="single" w:sz="4" w:space="0" w:color="auto"/>
            </w:tcBorders>
            <w:noWrap/>
          </w:tcPr>
          <w:p w14:paraId="6F9726EE" w14:textId="77777777" w:rsidR="006A13FC" w:rsidRPr="002A1F67" w:rsidRDefault="00871CEB" w:rsidP="00113EB2">
            <w:pPr>
              <w:overflowPunct w:val="0"/>
              <w:autoSpaceDE w:val="0"/>
              <w:autoSpaceDN w:val="0"/>
              <w:adjustRightInd w:val="0"/>
              <w:spacing w:before="20" w:after="20" w:line="220" w:lineRule="exact"/>
              <w:textAlignment w:val="baseline"/>
              <w:rPr>
                <w:rFonts w:ascii="Times New Roman" w:hAnsi="Times New Roman"/>
                <w:sz w:val="18"/>
                <w:szCs w:val="18"/>
              </w:rPr>
            </w:pPr>
          </w:p>
        </w:tc>
        <w:tc>
          <w:tcPr>
            <w:tcW w:w="930" w:type="pct"/>
            <w:tcBorders>
              <w:top w:val="single" w:sz="8" w:space="0" w:color="auto"/>
              <w:bottom w:val="single" w:sz="4" w:space="0" w:color="auto"/>
            </w:tcBorders>
            <w:noWrap/>
          </w:tcPr>
          <w:p w14:paraId="14BD675C" w14:textId="77777777" w:rsidR="006A13FC" w:rsidRPr="002A1F67" w:rsidRDefault="00871CEB" w:rsidP="00113EB2">
            <w:pPr>
              <w:overflowPunct w:val="0"/>
              <w:autoSpaceDE w:val="0"/>
              <w:autoSpaceDN w:val="0"/>
              <w:adjustRightInd w:val="0"/>
              <w:spacing w:before="20" w:after="20" w:line="220" w:lineRule="exact"/>
              <w:textAlignment w:val="baseline"/>
              <w:rPr>
                <w:rFonts w:ascii="Times New Roman" w:hAnsi="Times New Roman"/>
                <w:color w:val="FF0000"/>
                <w:sz w:val="18"/>
                <w:szCs w:val="18"/>
              </w:rPr>
            </w:pPr>
          </w:p>
        </w:tc>
        <w:tc>
          <w:tcPr>
            <w:tcW w:w="930" w:type="pct"/>
            <w:tcBorders>
              <w:top w:val="single" w:sz="8" w:space="0" w:color="auto"/>
              <w:bottom w:val="single" w:sz="4" w:space="0" w:color="auto"/>
            </w:tcBorders>
            <w:noWrap/>
          </w:tcPr>
          <w:p w14:paraId="4132E14E" w14:textId="77777777" w:rsidR="006A13FC" w:rsidRPr="002A1F67" w:rsidRDefault="00871CEB" w:rsidP="00113EB2">
            <w:pPr>
              <w:overflowPunct w:val="0"/>
              <w:autoSpaceDE w:val="0"/>
              <w:autoSpaceDN w:val="0"/>
              <w:adjustRightInd w:val="0"/>
              <w:spacing w:before="20" w:after="20" w:line="220" w:lineRule="exact"/>
              <w:textAlignment w:val="baseline"/>
              <w:rPr>
                <w:rFonts w:ascii="Times New Roman" w:hAnsi="Times New Roman"/>
                <w:sz w:val="18"/>
                <w:szCs w:val="18"/>
              </w:rPr>
            </w:pPr>
          </w:p>
        </w:tc>
      </w:tr>
      <w:tr w:rsidR="002400E8" w14:paraId="2174AF77" w14:textId="77777777" w:rsidTr="00701DCC">
        <w:tc>
          <w:tcPr>
            <w:tcW w:w="1252" w:type="pct"/>
            <w:tcBorders>
              <w:top w:val="single" w:sz="4" w:space="0" w:color="auto"/>
              <w:bottom w:val="single" w:sz="4" w:space="0" w:color="auto"/>
            </w:tcBorders>
            <w:noWrap/>
            <w:hideMark/>
          </w:tcPr>
          <w:p w14:paraId="36670815" w14:textId="77777777" w:rsidR="006A13FC" w:rsidRPr="002A1F67" w:rsidRDefault="00DA4BD2" w:rsidP="00797297">
            <w:pPr>
              <w:pStyle w:val="TabellRader"/>
              <w:jc w:val="left"/>
            </w:pPr>
            <w:r w:rsidRPr="002A1F67">
              <w:t>Belgien</w:t>
            </w:r>
          </w:p>
        </w:tc>
        <w:tc>
          <w:tcPr>
            <w:tcW w:w="889" w:type="pct"/>
            <w:tcBorders>
              <w:top w:val="single" w:sz="4" w:space="0" w:color="auto"/>
              <w:bottom w:val="single" w:sz="4" w:space="0" w:color="auto"/>
            </w:tcBorders>
            <w:noWrap/>
            <w:hideMark/>
          </w:tcPr>
          <w:p w14:paraId="29ADE140" w14:textId="77777777" w:rsidR="006A13FC" w:rsidRPr="002A1F67" w:rsidRDefault="00DA4BD2" w:rsidP="003A6C39">
            <w:pPr>
              <w:pStyle w:val="TabellRader"/>
              <w:jc w:val="left"/>
            </w:pPr>
            <w:r w:rsidRPr="002A1F67">
              <w:t>1,3,5,8,11,13,14</w:t>
            </w:r>
          </w:p>
        </w:tc>
        <w:tc>
          <w:tcPr>
            <w:tcW w:w="998" w:type="pct"/>
            <w:tcBorders>
              <w:top w:val="single" w:sz="4" w:space="0" w:color="auto"/>
              <w:bottom w:val="single" w:sz="4" w:space="0" w:color="auto"/>
            </w:tcBorders>
            <w:noWrap/>
            <w:hideMark/>
          </w:tcPr>
          <w:p w14:paraId="0EA72301" w14:textId="77777777" w:rsidR="006A13FC" w:rsidRPr="002A1F67" w:rsidRDefault="00DA4BD2" w:rsidP="005C2F74">
            <w:pPr>
              <w:pStyle w:val="TabellRader"/>
            </w:pPr>
            <w:r w:rsidRPr="002A1F67">
              <w:t>4 814 198</w:t>
            </w:r>
          </w:p>
        </w:tc>
        <w:tc>
          <w:tcPr>
            <w:tcW w:w="930" w:type="pct"/>
            <w:tcBorders>
              <w:top w:val="single" w:sz="4" w:space="0" w:color="auto"/>
              <w:bottom w:val="single" w:sz="4" w:space="0" w:color="auto"/>
            </w:tcBorders>
            <w:noWrap/>
            <w:hideMark/>
          </w:tcPr>
          <w:p w14:paraId="3CF68D2B" w14:textId="77777777" w:rsidR="006A13FC" w:rsidRPr="002A1F67" w:rsidRDefault="00DA4BD2" w:rsidP="005C2F74">
            <w:pPr>
              <w:pStyle w:val="TabellRader"/>
            </w:pPr>
            <w:r w:rsidRPr="002A1F67">
              <w:t>37 555 155</w:t>
            </w:r>
          </w:p>
        </w:tc>
        <w:tc>
          <w:tcPr>
            <w:tcW w:w="930" w:type="pct"/>
            <w:tcBorders>
              <w:top w:val="single" w:sz="4" w:space="0" w:color="auto"/>
              <w:bottom w:val="single" w:sz="4" w:space="0" w:color="auto"/>
            </w:tcBorders>
            <w:noWrap/>
            <w:hideMark/>
          </w:tcPr>
          <w:p w14:paraId="5992801D" w14:textId="77777777" w:rsidR="006A13FC" w:rsidRPr="002A1F67" w:rsidRDefault="00DA4BD2" w:rsidP="005C2F74">
            <w:pPr>
              <w:pStyle w:val="TabellRader"/>
            </w:pPr>
            <w:r w:rsidRPr="002A1F67">
              <w:t>42 369 353</w:t>
            </w:r>
          </w:p>
        </w:tc>
      </w:tr>
      <w:tr w:rsidR="002400E8" w14:paraId="147C2C7E" w14:textId="77777777" w:rsidTr="00701DCC">
        <w:tc>
          <w:tcPr>
            <w:tcW w:w="1252" w:type="pct"/>
            <w:tcBorders>
              <w:top w:val="single" w:sz="4" w:space="0" w:color="auto"/>
              <w:bottom w:val="single" w:sz="4" w:space="0" w:color="auto"/>
            </w:tcBorders>
            <w:noWrap/>
            <w:hideMark/>
          </w:tcPr>
          <w:p w14:paraId="7BBFADDC" w14:textId="77777777" w:rsidR="006A13FC" w:rsidRPr="002A1F67" w:rsidRDefault="00DA4BD2" w:rsidP="00797297">
            <w:pPr>
              <w:pStyle w:val="TabellRader"/>
              <w:jc w:val="left"/>
            </w:pPr>
            <w:r w:rsidRPr="002A1F67">
              <w:t>Bulgarien</w:t>
            </w:r>
          </w:p>
        </w:tc>
        <w:tc>
          <w:tcPr>
            <w:tcW w:w="889" w:type="pct"/>
            <w:tcBorders>
              <w:top w:val="single" w:sz="4" w:space="0" w:color="auto"/>
              <w:bottom w:val="single" w:sz="4" w:space="0" w:color="auto"/>
            </w:tcBorders>
            <w:noWrap/>
            <w:hideMark/>
          </w:tcPr>
          <w:p w14:paraId="037DD626" w14:textId="77777777" w:rsidR="006A13FC" w:rsidRPr="002A1F67" w:rsidRDefault="00DA4BD2" w:rsidP="003A6C39">
            <w:pPr>
              <w:pStyle w:val="TabellRader"/>
              <w:jc w:val="left"/>
            </w:pPr>
            <w:r w:rsidRPr="002A1F67">
              <w:t>1,3,8,13</w:t>
            </w:r>
          </w:p>
        </w:tc>
        <w:tc>
          <w:tcPr>
            <w:tcW w:w="998" w:type="pct"/>
            <w:tcBorders>
              <w:top w:val="single" w:sz="4" w:space="0" w:color="auto"/>
              <w:bottom w:val="single" w:sz="4" w:space="0" w:color="auto"/>
            </w:tcBorders>
            <w:noWrap/>
            <w:hideMark/>
          </w:tcPr>
          <w:p w14:paraId="0D8D21C9" w14:textId="77777777" w:rsidR="006A13FC" w:rsidRPr="002A1F67" w:rsidRDefault="00DA4BD2" w:rsidP="005C2F74">
            <w:pPr>
              <w:pStyle w:val="TabellRader"/>
            </w:pPr>
            <w:r w:rsidRPr="002A1F67">
              <w:t>21 176</w:t>
            </w:r>
          </w:p>
        </w:tc>
        <w:tc>
          <w:tcPr>
            <w:tcW w:w="930" w:type="pct"/>
            <w:tcBorders>
              <w:top w:val="single" w:sz="4" w:space="0" w:color="auto"/>
              <w:bottom w:val="single" w:sz="4" w:space="0" w:color="auto"/>
            </w:tcBorders>
            <w:noWrap/>
            <w:hideMark/>
          </w:tcPr>
          <w:p w14:paraId="7A55D569" w14:textId="77777777" w:rsidR="006A13FC" w:rsidRPr="002A1F67" w:rsidRDefault="00DA4BD2" w:rsidP="005C2F74">
            <w:pPr>
              <w:pStyle w:val="TabellRader"/>
            </w:pPr>
            <w:r w:rsidRPr="002A1F67">
              <w:t>2 611 699</w:t>
            </w:r>
          </w:p>
        </w:tc>
        <w:tc>
          <w:tcPr>
            <w:tcW w:w="930" w:type="pct"/>
            <w:tcBorders>
              <w:top w:val="single" w:sz="4" w:space="0" w:color="auto"/>
              <w:bottom w:val="single" w:sz="4" w:space="0" w:color="auto"/>
            </w:tcBorders>
            <w:noWrap/>
            <w:hideMark/>
          </w:tcPr>
          <w:p w14:paraId="49E92297" w14:textId="77777777" w:rsidR="006A13FC" w:rsidRPr="002A1F67" w:rsidRDefault="00DA4BD2" w:rsidP="005C2F74">
            <w:pPr>
              <w:pStyle w:val="TabellRader"/>
            </w:pPr>
            <w:r w:rsidRPr="002A1F67">
              <w:t>2 632 875</w:t>
            </w:r>
          </w:p>
        </w:tc>
      </w:tr>
      <w:tr w:rsidR="002400E8" w14:paraId="7AC3A374" w14:textId="77777777" w:rsidTr="00701DCC">
        <w:tc>
          <w:tcPr>
            <w:tcW w:w="1252" w:type="pct"/>
            <w:tcBorders>
              <w:top w:val="single" w:sz="4" w:space="0" w:color="auto"/>
              <w:bottom w:val="single" w:sz="4" w:space="0" w:color="auto"/>
            </w:tcBorders>
            <w:noWrap/>
            <w:hideMark/>
          </w:tcPr>
          <w:p w14:paraId="423220F8" w14:textId="77777777" w:rsidR="006A13FC" w:rsidRPr="002A1F67" w:rsidRDefault="00DA4BD2" w:rsidP="00797297">
            <w:pPr>
              <w:pStyle w:val="TabellRader"/>
              <w:jc w:val="left"/>
            </w:pPr>
            <w:r w:rsidRPr="002A1F67">
              <w:t>Danmark</w:t>
            </w:r>
          </w:p>
        </w:tc>
        <w:tc>
          <w:tcPr>
            <w:tcW w:w="889" w:type="pct"/>
            <w:tcBorders>
              <w:top w:val="single" w:sz="4" w:space="0" w:color="auto"/>
              <w:bottom w:val="single" w:sz="4" w:space="0" w:color="auto"/>
            </w:tcBorders>
            <w:noWrap/>
            <w:hideMark/>
          </w:tcPr>
          <w:p w14:paraId="1827AE6D" w14:textId="65F5C876" w:rsidR="006A13FC" w:rsidRPr="002A1F67" w:rsidRDefault="00DA4BD2" w:rsidP="003A6C39">
            <w:pPr>
              <w:pStyle w:val="TabellRader"/>
              <w:jc w:val="left"/>
            </w:pPr>
            <w:r w:rsidRPr="002A1F67">
              <w:t>1,2,3,5,6,8,10,11,13,14,17,</w:t>
            </w:r>
            <w:r w:rsidR="003A6C39">
              <w:t xml:space="preserve"> </w:t>
            </w:r>
            <w:r w:rsidRPr="002A1F67">
              <w:t>22</w:t>
            </w:r>
          </w:p>
        </w:tc>
        <w:tc>
          <w:tcPr>
            <w:tcW w:w="998" w:type="pct"/>
            <w:tcBorders>
              <w:top w:val="single" w:sz="4" w:space="0" w:color="auto"/>
              <w:bottom w:val="single" w:sz="4" w:space="0" w:color="auto"/>
            </w:tcBorders>
            <w:noWrap/>
            <w:hideMark/>
          </w:tcPr>
          <w:p w14:paraId="455B4764" w14:textId="77777777" w:rsidR="006A13FC" w:rsidRPr="002A1F67" w:rsidRDefault="00DA4BD2" w:rsidP="005C2F74">
            <w:pPr>
              <w:pStyle w:val="TabellRader"/>
            </w:pPr>
            <w:r w:rsidRPr="002A1F67">
              <w:t>23 613 882</w:t>
            </w:r>
          </w:p>
        </w:tc>
        <w:tc>
          <w:tcPr>
            <w:tcW w:w="930" w:type="pct"/>
            <w:tcBorders>
              <w:top w:val="single" w:sz="4" w:space="0" w:color="auto"/>
              <w:bottom w:val="single" w:sz="4" w:space="0" w:color="auto"/>
            </w:tcBorders>
            <w:noWrap/>
            <w:hideMark/>
          </w:tcPr>
          <w:p w14:paraId="59CE9F38" w14:textId="77777777" w:rsidR="006A13FC" w:rsidRPr="002A1F67" w:rsidRDefault="00DA4BD2" w:rsidP="005C2F74">
            <w:pPr>
              <w:pStyle w:val="TabellRader"/>
            </w:pPr>
            <w:r w:rsidRPr="002A1F67">
              <w:t>137 258 545</w:t>
            </w:r>
          </w:p>
        </w:tc>
        <w:tc>
          <w:tcPr>
            <w:tcW w:w="930" w:type="pct"/>
            <w:tcBorders>
              <w:top w:val="single" w:sz="4" w:space="0" w:color="auto"/>
              <w:bottom w:val="single" w:sz="4" w:space="0" w:color="auto"/>
            </w:tcBorders>
            <w:noWrap/>
            <w:hideMark/>
          </w:tcPr>
          <w:p w14:paraId="66BF03A7" w14:textId="77777777" w:rsidR="006A13FC" w:rsidRPr="002A1F67" w:rsidRDefault="00DA4BD2" w:rsidP="005C2F74">
            <w:pPr>
              <w:pStyle w:val="TabellRader"/>
            </w:pPr>
            <w:r w:rsidRPr="002A1F67">
              <w:t>160 872 427</w:t>
            </w:r>
          </w:p>
        </w:tc>
      </w:tr>
      <w:tr w:rsidR="002400E8" w14:paraId="3E62967F" w14:textId="77777777" w:rsidTr="00701DCC">
        <w:tc>
          <w:tcPr>
            <w:tcW w:w="1252" w:type="pct"/>
            <w:tcBorders>
              <w:top w:val="single" w:sz="4" w:space="0" w:color="auto"/>
              <w:bottom w:val="single" w:sz="4" w:space="0" w:color="auto"/>
            </w:tcBorders>
            <w:noWrap/>
            <w:hideMark/>
          </w:tcPr>
          <w:p w14:paraId="09D0D42C" w14:textId="77777777" w:rsidR="006A13FC" w:rsidRPr="002A1F67" w:rsidRDefault="00DA4BD2" w:rsidP="00797297">
            <w:pPr>
              <w:pStyle w:val="TabellRader"/>
              <w:jc w:val="left"/>
            </w:pPr>
            <w:r w:rsidRPr="002A1F67">
              <w:t>Estland</w:t>
            </w:r>
          </w:p>
        </w:tc>
        <w:tc>
          <w:tcPr>
            <w:tcW w:w="889" w:type="pct"/>
            <w:tcBorders>
              <w:top w:val="single" w:sz="4" w:space="0" w:color="auto"/>
              <w:bottom w:val="single" w:sz="4" w:space="0" w:color="auto"/>
            </w:tcBorders>
            <w:noWrap/>
            <w:hideMark/>
          </w:tcPr>
          <w:p w14:paraId="2B685036" w14:textId="21184BFB" w:rsidR="006A13FC" w:rsidRPr="002A1F67" w:rsidRDefault="00DA4BD2" w:rsidP="003A6C39">
            <w:pPr>
              <w:pStyle w:val="TabellRader"/>
              <w:jc w:val="left"/>
            </w:pPr>
            <w:r w:rsidRPr="002A1F67">
              <w:t>1,2,3,5,6,11,</w:t>
            </w:r>
            <w:r w:rsidR="003A6C39">
              <w:t xml:space="preserve"> </w:t>
            </w:r>
            <w:r w:rsidRPr="002A1F67">
              <w:t>14,15,17,18,</w:t>
            </w:r>
            <w:r w:rsidR="003A6C39">
              <w:t xml:space="preserve"> 2</w:t>
            </w:r>
            <w:r w:rsidRPr="002A1F67">
              <w:t>2</w:t>
            </w:r>
          </w:p>
        </w:tc>
        <w:tc>
          <w:tcPr>
            <w:tcW w:w="998" w:type="pct"/>
            <w:tcBorders>
              <w:top w:val="single" w:sz="4" w:space="0" w:color="auto"/>
              <w:bottom w:val="single" w:sz="4" w:space="0" w:color="auto"/>
            </w:tcBorders>
            <w:noWrap/>
            <w:hideMark/>
          </w:tcPr>
          <w:p w14:paraId="5BD9F23F" w14:textId="77777777" w:rsidR="006A13FC" w:rsidRPr="002A1F67" w:rsidRDefault="00DA4BD2" w:rsidP="005C2F74">
            <w:pPr>
              <w:pStyle w:val="TabellRader"/>
            </w:pPr>
            <w:r w:rsidRPr="002A1F67">
              <w:t>107 081 263</w:t>
            </w:r>
          </w:p>
        </w:tc>
        <w:tc>
          <w:tcPr>
            <w:tcW w:w="930" w:type="pct"/>
            <w:tcBorders>
              <w:top w:val="single" w:sz="4" w:space="0" w:color="auto"/>
              <w:bottom w:val="single" w:sz="4" w:space="0" w:color="auto"/>
            </w:tcBorders>
            <w:noWrap/>
            <w:hideMark/>
          </w:tcPr>
          <w:p w14:paraId="532F316E" w14:textId="77777777" w:rsidR="006A13FC" w:rsidRPr="002A1F67" w:rsidRDefault="00DA4BD2" w:rsidP="005C2F74">
            <w:pPr>
              <w:pStyle w:val="TabellRader"/>
            </w:pPr>
            <w:r w:rsidRPr="002A1F67">
              <w:t>141 467 491</w:t>
            </w:r>
          </w:p>
        </w:tc>
        <w:tc>
          <w:tcPr>
            <w:tcW w:w="930" w:type="pct"/>
            <w:tcBorders>
              <w:top w:val="single" w:sz="4" w:space="0" w:color="auto"/>
              <w:bottom w:val="single" w:sz="4" w:space="0" w:color="auto"/>
            </w:tcBorders>
            <w:noWrap/>
            <w:hideMark/>
          </w:tcPr>
          <w:p w14:paraId="54881AEE" w14:textId="77777777" w:rsidR="006A13FC" w:rsidRPr="002A1F67" w:rsidRDefault="00DA4BD2" w:rsidP="005C2F74">
            <w:pPr>
              <w:pStyle w:val="TabellRader"/>
            </w:pPr>
            <w:r w:rsidRPr="002A1F67">
              <w:t>248 548 754</w:t>
            </w:r>
          </w:p>
        </w:tc>
      </w:tr>
      <w:tr w:rsidR="002400E8" w14:paraId="67345BA1" w14:textId="77777777" w:rsidTr="00701DCC">
        <w:tc>
          <w:tcPr>
            <w:tcW w:w="1252" w:type="pct"/>
            <w:tcBorders>
              <w:top w:val="single" w:sz="4" w:space="0" w:color="auto"/>
              <w:bottom w:val="single" w:sz="4" w:space="0" w:color="auto"/>
            </w:tcBorders>
            <w:noWrap/>
            <w:hideMark/>
          </w:tcPr>
          <w:p w14:paraId="737ACA4F" w14:textId="77777777" w:rsidR="006A13FC" w:rsidRPr="002A1F67" w:rsidRDefault="00DA4BD2" w:rsidP="00797297">
            <w:pPr>
              <w:pStyle w:val="TabellRader"/>
              <w:jc w:val="left"/>
            </w:pPr>
            <w:r w:rsidRPr="002A1F67">
              <w:t>Finland</w:t>
            </w:r>
          </w:p>
        </w:tc>
        <w:tc>
          <w:tcPr>
            <w:tcW w:w="889" w:type="pct"/>
            <w:tcBorders>
              <w:top w:val="single" w:sz="4" w:space="0" w:color="auto"/>
              <w:bottom w:val="single" w:sz="4" w:space="0" w:color="auto"/>
            </w:tcBorders>
            <w:noWrap/>
            <w:hideMark/>
          </w:tcPr>
          <w:p w14:paraId="48B02C50" w14:textId="03EF9E8F" w:rsidR="006A13FC" w:rsidRPr="002A1F67" w:rsidRDefault="00DA4BD2" w:rsidP="003A6C39">
            <w:pPr>
              <w:pStyle w:val="TabellRader"/>
              <w:jc w:val="left"/>
            </w:pPr>
            <w:r w:rsidRPr="002A1F67">
              <w:t>1,2,3,4,5,6,8,10,11,13,14,</w:t>
            </w:r>
            <w:r w:rsidR="003A6C39">
              <w:t xml:space="preserve"> </w:t>
            </w:r>
            <w:r w:rsidRPr="002A1F67">
              <w:t>15,17,18,22</w:t>
            </w:r>
          </w:p>
        </w:tc>
        <w:tc>
          <w:tcPr>
            <w:tcW w:w="998" w:type="pct"/>
            <w:tcBorders>
              <w:top w:val="single" w:sz="4" w:space="0" w:color="auto"/>
              <w:bottom w:val="single" w:sz="4" w:space="0" w:color="auto"/>
            </w:tcBorders>
            <w:noWrap/>
            <w:hideMark/>
          </w:tcPr>
          <w:p w14:paraId="29A0DD65" w14:textId="77777777" w:rsidR="006A13FC" w:rsidRPr="002A1F67" w:rsidRDefault="00DA4BD2" w:rsidP="005C2F74">
            <w:pPr>
              <w:pStyle w:val="TabellRader"/>
            </w:pPr>
            <w:r w:rsidRPr="002A1F67">
              <w:t>35 759 954</w:t>
            </w:r>
          </w:p>
        </w:tc>
        <w:tc>
          <w:tcPr>
            <w:tcW w:w="930" w:type="pct"/>
            <w:tcBorders>
              <w:top w:val="single" w:sz="4" w:space="0" w:color="auto"/>
              <w:bottom w:val="single" w:sz="4" w:space="0" w:color="auto"/>
            </w:tcBorders>
            <w:noWrap/>
            <w:hideMark/>
          </w:tcPr>
          <w:p w14:paraId="1B5A277D" w14:textId="77777777" w:rsidR="006A13FC" w:rsidRPr="002A1F67" w:rsidRDefault="00DA4BD2" w:rsidP="005C2F74">
            <w:pPr>
              <w:pStyle w:val="TabellRader"/>
            </w:pPr>
            <w:r w:rsidRPr="002A1F67">
              <w:t>208 601 543</w:t>
            </w:r>
          </w:p>
        </w:tc>
        <w:tc>
          <w:tcPr>
            <w:tcW w:w="930" w:type="pct"/>
            <w:tcBorders>
              <w:top w:val="single" w:sz="4" w:space="0" w:color="auto"/>
              <w:bottom w:val="single" w:sz="4" w:space="0" w:color="auto"/>
            </w:tcBorders>
            <w:noWrap/>
            <w:hideMark/>
          </w:tcPr>
          <w:p w14:paraId="6CA997EF" w14:textId="77777777" w:rsidR="006A13FC" w:rsidRPr="002A1F67" w:rsidRDefault="00DA4BD2" w:rsidP="005C2F74">
            <w:pPr>
              <w:pStyle w:val="TabellRader"/>
            </w:pPr>
            <w:r w:rsidRPr="002A1F67">
              <w:t>244 361 497</w:t>
            </w:r>
          </w:p>
        </w:tc>
      </w:tr>
      <w:tr w:rsidR="002400E8" w14:paraId="5EAC12FE" w14:textId="77777777" w:rsidTr="00701DCC">
        <w:tc>
          <w:tcPr>
            <w:tcW w:w="1252" w:type="pct"/>
            <w:tcBorders>
              <w:top w:val="single" w:sz="4" w:space="0" w:color="auto"/>
              <w:bottom w:val="single" w:sz="4" w:space="0" w:color="auto"/>
            </w:tcBorders>
            <w:noWrap/>
            <w:hideMark/>
          </w:tcPr>
          <w:p w14:paraId="69D135F2" w14:textId="77777777" w:rsidR="006A13FC" w:rsidRPr="002A1F67" w:rsidRDefault="00DA4BD2" w:rsidP="00797297">
            <w:pPr>
              <w:pStyle w:val="TabellRader"/>
              <w:jc w:val="left"/>
            </w:pPr>
            <w:r w:rsidRPr="002A1F67">
              <w:t>Frankrike</w:t>
            </w:r>
          </w:p>
        </w:tc>
        <w:tc>
          <w:tcPr>
            <w:tcW w:w="889" w:type="pct"/>
            <w:tcBorders>
              <w:top w:val="single" w:sz="4" w:space="0" w:color="auto"/>
              <w:bottom w:val="single" w:sz="4" w:space="0" w:color="auto"/>
            </w:tcBorders>
            <w:noWrap/>
            <w:hideMark/>
          </w:tcPr>
          <w:p w14:paraId="1A0F6FC4" w14:textId="0E6997C2" w:rsidR="006A13FC" w:rsidRPr="002A1F67" w:rsidRDefault="00DA4BD2" w:rsidP="003A6C39">
            <w:pPr>
              <w:pStyle w:val="TabellRader"/>
              <w:jc w:val="left"/>
            </w:pPr>
            <w:r w:rsidRPr="002A1F67">
              <w:t>1,3,4,5,6,8,1</w:t>
            </w:r>
            <w:r w:rsidR="003A6C39">
              <w:t>0</w:t>
            </w:r>
            <w:r w:rsidRPr="002A1F67">
              <w:t>,11,13,14,17,</w:t>
            </w:r>
            <w:r w:rsidR="003A6C39">
              <w:t xml:space="preserve"> </w:t>
            </w:r>
            <w:r w:rsidRPr="002A1F67">
              <w:t>21,22</w:t>
            </w:r>
          </w:p>
        </w:tc>
        <w:tc>
          <w:tcPr>
            <w:tcW w:w="998" w:type="pct"/>
            <w:tcBorders>
              <w:top w:val="single" w:sz="4" w:space="0" w:color="auto"/>
              <w:bottom w:val="single" w:sz="4" w:space="0" w:color="auto"/>
            </w:tcBorders>
            <w:noWrap/>
            <w:hideMark/>
          </w:tcPr>
          <w:p w14:paraId="5D3F666D" w14:textId="77777777" w:rsidR="006A13FC" w:rsidRPr="002A1F67" w:rsidRDefault="00DA4BD2" w:rsidP="005C2F74">
            <w:pPr>
              <w:pStyle w:val="TabellRader"/>
            </w:pPr>
            <w:r w:rsidRPr="002A1F67">
              <w:t>69 649 818</w:t>
            </w:r>
          </w:p>
        </w:tc>
        <w:tc>
          <w:tcPr>
            <w:tcW w:w="930" w:type="pct"/>
            <w:tcBorders>
              <w:top w:val="single" w:sz="4" w:space="0" w:color="auto"/>
              <w:bottom w:val="single" w:sz="4" w:space="0" w:color="auto"/>
            </w:tcBorders>
            <w:noWrap/>
            <w:hideMark/>
          </w:tcPr>
          <w:p w14:paraId="64495496" w14:textId="77777777" w:rsidR="006A13FC" w:rsidRPr="002A1F67" w:rsidRDefault="00DA4BD2" w:rsidP="005C2F74">
            <w:pPr>
              <w:pStyle w:val="TabellRader"/>
            </w:pPr>
            <w:r w:rsidRPr="002A1F67">
              <w:t>306 806 231</w:t>
            </w:r>
          </w:p>
        </w:tc>
        <w:tc>
          <w:tcPr>
            <w:tcW w:w="930" w:type="pct"/>
            <w:tcBorders>
              <w:top w:val="single" w:sz="4" w:space="0" w:color="auto"/>
              <w:bottom w:val="single" w:sz="4" w:space="0" w:color="auto"/>
            </w:tcBorders>
            <w:noWrap/>
            <w:hideMark/>
          </w:tcPr>
          <w:p w14:paraId="6C3EFB65" w14:textId="77777777" w:rsidR="006A13FC" w:rsidRPr="002A1F67" w:rsidRDefault="00DA4BD2" w:rsidP="005C2F74">
            <w:pPr>
              <w:pStyle w:val="TabellRader"/>
            </w:pPr>
            <w:r w:rsidRPr="002A1F67">
              <w:t>376 456 049</w:t>
            </w:r>
          </w:p>
        </w:tc>
      </w:tr>
      <w:tr w:rsidR="002400E8" w14:paraId="0A617C82" w14:textId="77777777" w:rsidTr="00701DCC">
        <w:tc>
          <w:tcPr>
            <w:tcW w:w="1252" w:type="pct"/>
            <w:tcBorders>
              <w:top w:val="single" w:sz="4" w:space="0" w:color="auto"/>
              <w:bottom w:val="single" w:sz="4" w:space="0" w:color="auto"/>
            </w:tcBorders>
            <w:noWrap/>
            <w:hideMark/>
          </w:tcPr>
          <w:p w14:paraId="6207BD97" w14:textId="77777777" w:rsidR="006A13FC" w:rsidRPr="002A1F67" w:rsidRDefault="00DA4BD2" w:rsidP="00797297">
            <w:pPr>
              <w:pStyle w:val="TabellRader"/>
              <w:jc w:val="left"/>
            </w:pPr>
            <w:r w:rsidRPr="002A1F67">
              <w:t>Grekland</w:t>
            </w:r>
          </w:p>
        </w:tc>
        <w:tc>
          <w:tcPr>
            <w:tcW w:w="889" w:type="pct"/>
            <w:tcBorders>
              <w:top w:val="single" w:sz="4" w:space="0" w:color="auto"/>
              <w:bottom w:val="single" w:sz="4" w:space="0" w:color="auto"/>
            </w:tcBorders>
            <w:noWrap/>
            <w:hideMark/>
          </w:tcPr>
          <w:p w14:paraId="5E013BE5" w14:textId="77777777" w:rsidR="006A13FC" w:rsidRPr="002A1F67" w:rsidRDefault="00DA4BD2" w:rsidP="003A6C39">
            <w:pPr>
              <w:pStyle w:val="TabellRader"/>
              <w:jc w:val="left"/>
            </w:pPr>
            <w:r w:rsidRPr="002A1F67">
              <w:t>8,14,17</w:t>
            </w:r>
          </w:p>
        </w:tc>
        <w:tc>
          <w:tcPr>
            <w:tcW w:w="998" w:type="pct"/>
            <w:tcBorders>
              <w:top w:val="single" w:sz="4" w:space="0" w:color="auto"/>
              <w:bottom w:val="single" w:sz="4" w:space="0" w:color="auto"/>
            </w:tcBorders>
            <w:noWrap/>
            <w:hideMark/>
          </w:tcPr>
          <w:p w14:paraId="7063AB90" w14:textId="77777777" w:rsidR="006A13FC" w:rsidRPr="002A1F67" w:rsidRDefault="00DA4BD2" w:rsidP="005C2F74">
            <w:pPr>
              <w:pStyle w:val="TabellRader"/>
            </w:pPr>
            <w:r w:rsidRPr="002A1F67">
              <w:t>495 258</w:t>
            </w:r>
          </w:p>
        </w:tc>
        <w:tc>
          <w:tcPr>
            <w:tcW w:w="930" w:type="pct"/>
            <w:tcBorders>
              <w:top w:val="single" w:sz="4" w:space="0" w:color="auto"/>
              <w:bottom w:val="single" w:sz="4" w:space="0" w:color="auto"/>
            </w:tcBorders>
            <w:noWrap/>
            <w:hideMark/>
          </w:tcPr>
          <w:p w14:paraId="3AB99851" w14:textId="77777777" w:rsidR="006A13FC" w:rsidRPr="002A1F67" w:rsidRDefault="00DA4BD2" w:rsidP="005C2F74">
            <w:pPr>
              <w:pStyle w:val="TabellRader"/>
            </w:pPr>
            <w:r w:rsidRPr="002A1F67">
              <w:t>495 010</w:t>
            </w:r>
          </w:p>
        </w:tc>
        <w:tc>
          <w:tcPr>
            <w:tcW w:w="930" w:type="pct"/>
            <w:tcBorders>
              <w:top w:val="single" w:sz="4" w:space="0" w:color="auto"/>
              <w:bottom w:val="single" w:sz="4" w:space="0" w:color="auto"/>
            </w:tcBorders>
            <w:noWrap/>
            <w:hideMark/>
          </w:tcPr>
          <w:p w14:paraId="7D152F91" w14:textId="77777777" w:rsidR="006A13FC" w:rsidRPr="002A1F67" w:rsidRDefault="00DA4BD2" w:rsidP="005C2F74">
            <w:pPr>
              <w:pStyle w:val="TabellRader"/>
            </w:pPr>
            <w:r w:rsidRPr="002A1F67">
              <w:t>990 268</w:t>
            </w:r>
          </w:p>
        </w:tc>
      </w:tr>
      <w:tr w:rsidR="002400E8" w14:paraId="58F23FB9" w14:textId="77777777" w:rsidTr="00701DCC">
        <w:tc>
          <w:tcPr>
            <w:tcW w:w="1252" w:type="pct"/>
            <w:tcBorders>
              <w:top w:val="single" w:sz="4" w:space="0" w:color="auto"/>
              <w:bottom w:val="single" w:sz="4" w:space="0" w:color="auto"/>
            </w:tcBorders>
            <w:noWrap/>
            <w:hideMark/>
          </w:tcPr>
          <w:p w14:paraId="08A323BA" w14:textId="77777777" w:rsidR="006A13FC" w:rsidRPr="002A1F67" w:rsidRDefault="00DA4BD2" w:rsidP="00797297">
            <w:pPr>
              <w:pStyle w:val="TabellRader"/>
              <w:jc w:val="left"/>
            </w:pPr>
            <w:r w:rsidRPr="002A1F67">
              <w:t>Irland</w:t>
            </w:r>
          </w:p>
        </w:tc>
        <w:tc>
          <w:tcPr>
            <w:tcW w:w="889" w:type="pct"/>
            <w:tcBorders>
              <w:top w:val="single" w:sz="4" w:space="0" w:color="auto"/>
              <w:bottom w:val="single" w:sz="4" w:space="0" w:color="auto"/>
            </w:tcBorders>
            <w:noWrap/>
            <w:hideMark/>
          </w:tcPr>
          <w:p w14:paraId="759E5642" w14:textId="3C27B25A" w:rsidR="006A13FC" w:rsidRPr="002A1F67" w:rsidRDefault="00DA4BD2" w:rsidP="003A6C39">
            <w:pPr>
              <w:pStyle w:val="TabellRader"/>
              <w:jc w:val="left"/>
            </w:pPr>
            <w:r w:rsidRPr="002A1F67">
              <w:t>1,3,4,5,6,11,</w:t>
            </w:r>
            <w:r w:rsidR="003A6C39">
              <w:t xml:space="preserve"> </w:t>
            </w:r>
            <w:r w:rsidRPr="002A1F67">
              <w:t>17,21</w:t>
            </w:r>
          </w:p>
        </w:tc>
        <w:tc>
          <w:tcPr>
            <w:tcW w:w="998" w:type="pct"/>
            <w:tcBorders>
              <w:top w:val="single" w:sz="4" w:space="0" w:color="auto"/>
              <w:bottom w:val="single" w:sz="4" w:space="0" w:color="auto"/>
            </w:tcBorders>
            <w:noWrap/>
            <w:hideMark/>
          </w:tcPr>
          <w:p w14:paraId="56600AF3" w14:textId="77777777" w:rsidR="006A13FC" w:rsidRPr="002A1F67" w:rsidRDefault="00DA4BD2" w:rsidP="005C2F74">
            <w:pPr>
              <w:pStyle w:val="TabellRader"/>
            </w:pPr>
            <w:r w:rsidRPr="002A1F67">
              <w:t>615 465</w:t>
            </w:r>
          </w:p>
        </w:tc>
        <w:tc>
          <w:tcPr>
            <w:tcW w:w="930" w:type="pct"/>
            <w:tcBorders>
              <w:top w:val="single" w:sz="4" w:space="0" w:color="auto"/>
              <w:bottom w:val="single" w:sz="4" w:space="0" w:color="auto"/>
            </w:tcBorders>
            <w:noWrap/>
            <w:hideMark/>
          </w:tcPr>
          <w:p w14:paraId="3D90F88D" w14:textId="77777777" w:rsidR="006A13FC" w:rsidRPr="002A1F67" w:rsidRDefault="00DA4BD2" w:rsidP="005C2F74">
            <w:pPr>
              <w:pStyle w:val="TabellRader"/>
            </w:pPr>
            <w:r w:rsidRPr="002A1F67">
              <w:t>50 579 485</w:t>
            </w:r>
          </w:p>
        </w:tc>
        <w:tc>
          <w:tcPr>
            <w:tcW w:w="930" w:type="pct"/>
            <w:tcBorders>
              <w:top w:val="single" w:sz="4" w:space="0" w:color="auto"/>
              <w:bottom w:val="single" w:sz="4" w:space="0" w:color="auto"/>
            </w:tcBorders>
            <w:noWrap/>
            <w:hideMark/>
          </w:tcPr>
          <w:p w14:paraId="7D9BFEC1" w14:textId="77777777" w:rsidR="006A13FC" w:rsidRPr="002A1F67" w:rsidRDefault="00DA4BD2" w:rsidP="005C2F74">
            <w:pPr>
              <w:pStyle w:val="TabellRader"/>
            </w:pPr>
            <w:r w:rsidRPr="002A1F67">
              <w:t>51 194 950</w:t>
            </w:r>
          </w:p>
        </w:tc>
      </w:tr>
      <w:tr w:rsidR="002400E8" w14:paraId="60837465" w14:textId="77777777" w:rsidTr="00701DCC">
        <w:tc>
          <w:tcPr>
            <w:tcW w:w="1252" w:type="pct"/>
            <w:tcBorders>
              <w:top w:val="single" w:sz="4" w:space="0" w:color="auto"/>
              <w:bottom w:val="single" w:sz="4" w:space="0" w:color="auto"/>
            </w:tcBorders>
            <w:noWrap/>
            <w:hideMark/>
          </w:tcPr>
          <w:p w14:paraId="7BD83C23" w14:textId="77777777" w:rsidR="006A13FC" w:rsidRPr="002A1F67" w:rsidRDefault="00DA4BD2" w:rsidP="00797297">
            <w:pPr>
              <w:pStyle w:val="TabellRader"/>
              <w:jc w:val="left"/>
            </w:pPr>
            <w:r w:rsidRPr="002A1F67">
              <w:t>Italien</w:t>
            </w:r>
          </w:p>
        </w:tc>
        <w:tc>
          <w:tcPr>
            <w:tcW w:w="889" w:type="pct"/>
            <w:tcBorders>
              <w:top w:val="single" w:sz="4" w:space="0" w:color="auto"/>
              <w:bottom w:val="single" w:sz="4" w:space="0" w:color="auto"/>
            </w:tcBorders>
            <w:noWrap/>
            <w:hideMark/>
          </w:tcPr>
          <w:p w14:paraId="318813D6" w14:textId="6395EE76" w:rsidR="006A13FC" w:rsidRPr="002A1F67" w:rsidRDefault="00DA4BD2" w:rsidP="003A6C39">
            <w:pPr>
              <w:pStyle w:val="TabellRader"/>
              <w:jc w:val="left"/>
            </w:pPr>
            <w:r w:rsidRPr="002A1F67">
              <w:t>2,3,4,5,6,8,13,17</w:t>
            </w:r>
          </w:p>
        </w:tc>
        <w:tc>
          <w:tcPr>
            <w:tcW w:w="998" w:type="pct"/>
            <w:tcBorders>
              <w:top w:val="single" w:sz="4" w:space="0" w:color="auto"/>
              <w:bottom w:val="single" w:sz="4" w:space="0" w:color="auto"/>
            </w:tcBorders>
            <w:noWrap/>
            <w:hideMark/>
          </w:tcPr>
          <w:p w14:paraId="4C6DBBCD" w14:textId="77777777" w:rsidR="006A13FC" w:rsidRPr="002A1F67" w:rsidRDefault="00DA4BD2" w:rsidP="005C2F74">
            <w:pPr>
              <w:pStyle w:val="TabellRader"/>
            </w:pPr>
            <w:r w:rsidRPr="002A1F67">
              <w:t>40 374 806</w:t>
            </w:r>
          </w:p>
        </w:tc>
        <w:tc>
          <w:tcPr>
            <w:tcW w:w="930" w:type="pct"/>
            <w:tcBorders>
              <w:top w:val="single" w:sz="4" w:space="0" w:color="auto"/>
              <w:bottom w:val="single" w:sz="4" w:space="0" w:color="auto"/>
            </w:tcBorders>
            <w:noWrap/>
            <w:hideMark/>
          </w:tcPr>
          <w:p w14:paraId="28CA971E" w14:textId="77777777" w:rsidR="006A13FC" w:rsidRPr="002A1F67" w:rsidRDefault="00DA4BD2" w:rsidP="005C2F74">
            <w:pPr>
              <w:pStyle w:val="TabellRader"/>
            </w:pPr>
            <w:r w:rsidRPr="002A1F67">
              <w:t>28 191 192</w:t>
            </w:r>
          </w:p>
        </w:tc>
        <w:tc>
          <w:tcPr>
            <w:tcW w:w="930" w:type="pct"/>
            <w:tcBorders>
              <w:top w:val="single" w:sz="4" w:space="0" w:color="auto"/>
              <w:bottom w:val="single" w:sz="4" w:space="0" w:color="auto"/>
            </w:tcBorders>
            <w:noWrap/>
            <w:hideMark/>
          </w:tcPr>
          <w:p w14:paraId="7F142619" w14:textId="77777777" w:rsidR="006A13FC" w:rsidRPr="002A1F67" w:rsidRDefault="00DA4BD2" w:rsidP="005C2F74">
            <w:pPr>
              <w:pStyle w:val="TabellRader"/>
            </w:pPr>
            <w:r w:rsidRPr="002A1F67">
              <w:t>68 565 998</w:t>
            </w:r>
          </w:p>
        </w:tc>
      </w:tr>
      <w:tr w:rsidR="002400E8" w14:paraId="2E153EE1" w14:textId="77777777" w:rsidTr="00701DCC">
        <w:tc>
          <w:tcPr>
            <w:tcW w:w="1252" w:type="pct"/>
            <w:tcBorders>
              <w:top w:val="single" w:sz="4" w:space="0" w:color="auto"/>
              <w:bottom w:val="single" w:sz="4" w:space="0" w:color="auto"/>
            </w:tcBorders>
            <w:noWrap/>
            <w:hideMark/>
          </w:tcPr>
          <w:p w14:paraId="6BD76D2A" w14:textId="77777777" w:rsidR="006A13FC" w:rsidRPr="002A1F67" w:rsidRDefault="00DA4BD2" w:rsidP="00797297">
            <w:pPr>
              <w:pStyle w:val="TabellRader"/>
              <w:jc w:val="left"/>
            </w:pPr>
            <w:r w:rsidRPr="002A1F67">
              <w:t>Kroatien</w:t>
            </w:r>
          </w:p>
        </w:tc>
        <w:tc>
          <w:tcPr>
            <w:tcW w:w="889" w:type="pct"/>
            <w:tcBorders>
              <w:top w:val="single" w:sz="4" w:space="0" w:color="auto"/>
              <w:bottom w:val="single" w:sz="4" w:space="0" w:color="auto"/>
            </w:tcBorders>
            <w:noWrap/>
            <w:hideMark/>
          </w:tcPr>
          <w:p w14:paraId="4283E163" w14:textId="77777777" w:rsidR="006A13FC" w:rsidRPr="002A1F67" w:rsidRDefault="00DA4BD2" w:rsidP="003A6C39">
            <w:pPr>
              <w:pStyle w:val="TabellRader"/>
              <w:jc w:val="left"/>
            </w:pPr>
            <w:r w:rsidRPr="002A1F67">
              <w:t>3</w:t>
            </w:r>
          </w:p>
        </w:tc>
        <w:tc>
          <w:tcPr>
            <w:tcW w:w="998" w:type="pct"/>
            <w:tcBorders>
              <w:top w:val="single" w:sz="4" w:space="0" w:color="auto"/>
              <w:bottom w:val="single" w:sz="4" w:space="0" w:color="auto"/>
            </w:tcBorders>
            <w:noWrap/>
            <w:hideMark/>
          </w:tcPr>
          <w:p w14:paraId="586A79FD" w14:textId="77777777" w:rsidR="006A13FC" w:rsidRPr="002A1F67" w:rsidRDefault="00DA4BD2" w:rsidP="005C2F74">
            <w:pPr>
              <w:pStyle w:val="TabellRader"/>
            </w:pPr>
            <w:r w:rsidRPr="002A1F67">
              <w:t>6 944</w:t>
            </w:r>
          </w:p>
        </w:tc>
        <w:tc>
          <w:tcPr>
            <w:tcW w:w="930" w:type="pct"/>
            <w:tcBorders>
              <w:top w:val="single" w:sz="4" w:space="0" w:color="auto"/>
              <w:bottom w:val="single" w:sz="4" w:space="0" w:color="auto"/>
            </w:tcBorders>
            <w:noWrap/>
            <w:hideMark/>
          </w:tcPr>
          <w:p w14:paraId="07D6D5C0" w14:textId="77777777" w:rsidR="006A13FC" w:rsidRPr="002A1F67" w:rsidRDefault="00DA4BD2" w:rsidP="005C2F74">
            <w:pPr>
              <w:pStyle w:val="TabellRader"/>
            </w:pPr>
            <w:r w:rsidRPr="002A1F67">
              <w:t>527 117</w:t>
            </w:r>
          </w:p>
        </w:tc>
        <w:tc>
          <w:tcPr>
            <w:tcW w:w="930" w:type="pct"/>
            <w:tcBorders>
              <w:top w:val="single" w:sz="4" w:space="0" w:color="auto"/>
              <w:bottom w:val="single" w:sz="4" w:space="0" w:color="auto"/>
            </w:tcBorders>
            <w:noWrap/>
            <w:hideMark/>
          </w:tcPr>
          <w:p w14:paraId="57D2DD5F" w14:textId="77777777" w:rsidR="006A13FC" w:rsidRPr="002A1F67" w:rsidRDefault="00DA4BD2" w:rsidP="005C2F74">
            <w:pPr>
              <w:pStyle w:val="TabellRader"/>
            </w:pPr>
            <w:r w:rsidRPr="002A1F67">
              <w:t>534 061</w:t>
            </w:r>
          </w:p>
        </w:tc>
      </w:tr>
      <w:tr w:rsidR="002400E8" w14:paraId="0019FEB5" w14:textId="77777777" w:rsidTr="00701DCC">
        <w:tc>
          <w:tcPr>
            <w:tcW w:w="1252" w:type="pct"/>
            <w:tcBorders>
              <w:top w:val="single" w:sz="4" w:space="0" w:color="auto"/>
              <w:bottom w:val="single" w:sz="4" w:space="0" w:color="auto"/>
            </w:tcBorders>
            <w:noWrap/>
            <w:hideMark/>
          </w:tcPr>
          <w:p w14:paraId="005215D3" w14:textId="77777777" w:rsidR="006A13FC" w:rsidRPr="002A1F67" w:rsidRDefault="00DA4BD2" w:rsidP="00797297">
            <w:pPr>
              <w:pStyle w:val="TabellRader"/>
              <w:jc w:val="left"/>
            </w:pPr>
            <w:r w:rsidRPr="002A1F67">
              <w:t>Lettland</w:t>
            </w:r>
          </w:p>
        </w:tc>
        <w:tc>
          <w:tcPr>
            <w:tcW w:w="889" w:type="pct"/>
            <w:tcBorders>
              <w:top w:val="single" w:sz="4" w:space="0" w:color="auto"/>
              <w:bottom w:val="single" w:sz="4" w:space="0" w:color="auto"/>
            </w:tcBorders>
            <w:noWrap/>
            <w:hideMark/>
          </w:tcPr>
          <w:p w14:paraId="681BF73F" w14:textId="367F1FC8" w:rsidR="006A13FC" w:rsidRPr="002A1F67" w:rsidRDefault="00DA4BD2" w:rsidP="003A6C39">
            <w:pPr>
              <w:pStyle w:val="TabellRader"/>
              <w:jc w:val="left"/>
            </w:pPr>
            <w:r w:rsidRPr="002A1F67">
              <w:t>1,2,3,4,5,13,</w:t>
            </w:r>
            <w:r w:rsidR="003A6C39">
              <w:t xml:space="preserve"> </w:t>
            </w:r>
            <w:r w:rsidRPr="002A1F67">
              <w:t>14,17,18</w:t>
            </w:r>
          </w:p>
        </w:tc>
        <w:tc>
          <w:tcPr>
            <w:tcW w:w="998" w:type="pct"/>
            <w:tcBorders>
              <w:top w:val="single" w:sz="4" w:space="0" w:color="auto"/>
              <w:bottom w:val="single" w:sz="4" w:space="0" w:color="auto"/>
            </w:tcBorders>
            <w:noWrap/>
            <w:hideMark/>
          </w:tcPr>
          <w:p w14:paraId="13E9238D" w14:textId="77777777" w:rsidR="006A13FC" w:rsidRPr="002A1F67" w:rsidRDefault="00DA4BD2" w:rsidP="005C2F74">
            <w:pPr>
              <w:pStyle w:val="TabellRader"/>
            </w:pPr>
            <w:r w:rsidRPr="002A1F67">
              <w:t>130 058 258</w:t>
            </w:r>
          </w:p>
        </w:tc>
        <w:tc>
          <w:tcPr>
            <w:tcW w:w="930" w:type="pct"/>
            <w:tcBorders>
              <w:top w:val="single" w:sz="4" w:space="0" w:color="auto"/>
              <w:bottom w:val="single" w:sz="4" w:space="0" w:color="auto"/>
            </w:tcBorders>
            <w:noWrap/>
            <w:hideMark/>
          </w:tcPr>
          <w:p w14:paraId="72059D27" w14:textId="77777777" w:rsidR="006A13FC" w:rsidRPr="002A1F67" w:rsidRDefault="00DA4BD2" w:rsidP="005C2F74">
            <w:pPr>
              <w:pStyle w:val="TabellRader"/>
            </w:pPr>
            <w:r w:rsidRPr="002A1F67">
              <w:t>13 078 757</w:t>
            </w:r>
          </w:p>
        </w:tc>
        <w:tc>
          <w:tcPr>
            <w:tcW w:w="930" w:type="pct"/>
            <w:tcBorders>
              <w:top w:val="single" w:sz="4" w:space="0" w:color="auto"/>
              <w:bottom w:val="single" w:sz="4" w:space="0" w:color="auto"/>
            </w:tcBorders>
            <w:noWrap/>
            <w:hideMark/>
          </w:tcPr>
          <w:p w14:paraId="5C6AE591" w14:textId="77777777" w:rsidR="006A13FC" w:rsidRPr="002A1F67" w:rsidRDefault="00DA4BD2" w:rsidP="005C2F74">
            <w:pPr>
              <w:pStyle w:val="TabellRader"/>
            </w:pPr>
            <w:r w:rsidRPr="002A1F67">
              <w:t>143 137 015</w:t>
            </w:r>
          </w:p>
        </w:tc>
      </w:tr>
      <w:tr w:rsidR="002400E8" w14:paraId="004D0561" w14:textId="77777777" w:rsidTr="00701DCC">
        <w:tc>
          <w:tcPr>
            <w:tcW w:w="1252" w:type="pct"/>
            <w:tcBorders>
              <w:top w:val="single" w:sz="4" w:space="0" w:color="auto"/>
              <w:bottom w:val="single" w:sz="4" w:space="0" w:color="auto"/>
            </w:tcBorders>
            <w:noWrap/>
            <w:hideMark/>
          </w:tcPr>
          <w:p w14:paraId="6E6DAD35" w14:textId="77777777" w:rsidR="006A13FC" w:rsidRPr="002A1F67" w:rsidRDefault="00DA4BD2" w:rsidP="00797297">
            <w:pPr>
              <w:pStyle w:val="TabellRader"/>
              <w:jc w:val="left"/>
            </w:pPr>
            <w:r w:rsidRPr="002A1F67">
              <w:t>Litauen</w:t>
            </w:r>
          </w:p>
        </w:tc>
        <w:tc>
          <w:tcPr>
            <w:tcW w:w="889" w:type="pct"/>
            <w:tcBorders>
              <w:top w:val="single" w:sz="4" w:space="0" w:color="auto"/>
              <w:bottom w:val="single" w:sz="4" w:space="0" w:color="auto"/>
            </w:tcBorders>
            <w:noWrap/>
            <w:hideMark/>
          </w:tcPr>
          <w:p w14:paraId="009ACFB5" w14:textId="19BDE744" w:rsidR="006A13FC" w:rsidRPr="002A1F67" w:rsidRDefault="00DA4BD2" w:rsidP="003A6C39">
            <w:pPr>
              <w:pStyle w:val="TabellRader"/>
              <w:jc w:val="left"/>
            </w:pPr>
            <w:r w:rsidRPr="002A1F67">
              <w:t>2,3,11,14,17,</w:t>
            </w:r>
            <w:r w:rsidR="003A6C39">
              <w:t xml:space="preserve"> </w:t>
            </w:r>
            <w:r w:rsidRPr="002A1F67">
              <w:t>22</w:t>
            </w:r>
          </w:p>
        </w:tc>
        <w:tc>
          <w:tcPr>
            <w:tcW w:w="998" w:type="pct"/>
            <w:tcBorders>
              <w:top w:val="single" w:sz="4" w:space="0" w:color="auto"/>
              <w:bottom w:val="single" w:sz="4" w:space="0" w:color="auto"/>
            </w:tcBorders>
            <w:noWrap/>
            <w:hideMark/>
          </w:tcPr>
          <w:p w14:paraId="4E1EF333" w14:textId="77777777" w:rsidR="006A13FC" w:rsidRPr="002A1F67" w:rsidRDefault="00DA4BD2" w:rsidP="005C2F74">
            <w:pPr>
              <w:pStyle w:val="TabellRader"/>
            </w:pPr>
            <w:r w:rsidRPr="002A1F67">
              <w:t>6 520 002</w:t>
            </w:r>
          </w:p>
        </w:tc>
        <w:tc>
          <w:tcPr>
            <w:tcW w:w="930" w:type="pct"/>
            <w:tcBorders>
              <w:top w:val="single" w:sz="4" w:space="0" w:color="auto"/>
              <w:bottom w:val="single" w:sz="4" w:space="0" w:color="auto"/>
            </w:tcBorders>
            <w:noWrap/>
            <w:hideMark/>
          </w:tcPr>
          <w:p w14:paraId="1464B7F5" w14:textId="77777777" w:rsidR="006A13FC" w:rsidRPr="002A1F67" w:rsidRDefault="00DA4BD2" w:rsidP="005C2F74">
            <w:pPr>
              <w:pStyle w:val="TabellRader"/>
            </w:pPr>
            <w:r w:rsidRPr="002A1F67">
              <w:t>18 794 395</w:t>
            </w:r>
          </w:p>
        </w:tc>
        <w:tc>
          <w:tcPr>
            <w:tcW w:w="930" w:type="pct"/>
            <w:tcBorders>
              <w:top w:val="single" w:sz="4" w:space="0" w:color="auto"/>
              <w:bottom w:val="single" w:sz="4" w:space="0" w:color="auto"/>
            </w:tcBorders>
            <w:noWrap/>
            <w:hideMark/>
          </w:tcPr>
          <w:p w14:paraId="76F1FB6E" w14:textId="77777777" w:rsidR="006A13FC" w:rsidRPr="002A1F67" w:rsidRDefault="00DA4BD2" w:rsidP="005C2F74">
            <w:pPr>
              <w:pStyle w:val="TabellRader"/>
            </w:pPr>
            <w:r w:rsidRPr="002A1F67">
              <w:t>25 314 397</w:t>
            </w:r>
          </w:p>
        </w:tc>
      </w:tr>
      <w:tr w:rsidR="002400E8" w14:paraId="25D40061" w14:textId="77777777" w:rsidTr="00701DCC">
        <w:tc>
          <w:tcPr>
            <w:tcW w:w="1252" w:type="pct"/>
            <w:tcBorders>
              <w:top w:val="single" w:sz="4" w:space="0" w:color="auto"/>
              <w:bottom w:val="single" w:sz="4" w:space="0" w:color="auto"/>
            </w:tcBorders>
            <w:noWrap/>
            <w:hideMark/>
          </w:tcPr>
          <w:p w14:paraId="2489BB7D" w14:textId="77777777" w:rsidR="006A13FC" w:rsidRPr="002A1F67" w:rsidRDefault="00DA4BD2" w:rsidP="00797297">
            <w:pPr>
              <w:pStyle w:val="TabellRader"/>
              <w:jc w:val="left"/>
            </w:pPr>
            <w:r w:rsidRPr="002A1F67">
              <w:t>Malta</w:t>
            </w:r>
          </w:p>
        </w:tc>
        <w:tc>
          <w:tcPr>
            <w:tcW w:w="889" w:type="pct"/>
            <w:tcBorders>
              <w:top w:val="single" w:sz="4" w:space="0" w:color="auto"/>
              <w:bottom w:val="single" w:sz="4" w:space="0" w:color="auto"/>
            </w:tcBorders>
            <w:noWrap/>
            <w:hideMark/>
          </w:tcPr>
          <w:p w14:paraId="52EA7A48" w14:textId="77777777" w:rsidR="006A13FC" w:rsidRPr="002A1F67" w:rsidRDefault="00DA4BD2" w:rsidP="003A6C39">
            <w:pPr>
              <w:pStyle w:val="TabellRader"/>
              <w:jc w:val="left"/>
            </w:pPr>
            <w:r w:rsidRPr="002A1F67">
              <w:t>11</w:t>
            </w:r>
          </w:p>
        </w:tc>
        <w:tc>
          <w:tcPr>
            <w:tcW w:w="998" w:type="pct"/>
            <w:tcBorders>
              <w:top w:val="single" w:sz="4" w:space="0" w:color="auto"/>
              <w:bottom w:val="single" w:sz="4" w:space="0" w:color="auto"/>
            </w:tcBorders>
            <w:noWrap/>
            <w:hideMark/>
          </w:tcPr>
          <w:p w14:paraId="08620E20" w14:textId="77777777" w:rsidR="006A13FC" w:rsidRPr="002A1F67" w:rsidRDefault="00DA4BD2" w:rsidP="005C2F74">
            <w:pPr>
              <w:pStyle w:val="TabellRader"/>
            </w:pPr>
            <w:r w:rsidRPr="002A1F67">
              <w:t>0</w:t>
            </w:r>
          </w:p>
        </w:tc>
        <w:tc>
          <w:tcPr>
            <w:tcW w:w="930" w:type="pct"/>
            <w:tcBorders>
              <w:top w:val="single" w:sz="4" w:space="0" w:color="auto"/>
              <w:bottom w:val="single" w:sz="4" w:space="0" w:color="auto"/>
            </w:tcBorders>
            <w:noWrap/>
            <w:hideMark/>
          </w:tcPr>
          <w:p w14:paraId="34C49FAB" w14:textId="77777777" w:rsidR="006A13FC" w:rsidRPr="002A1F67" w:rsidRDefault="00DA4BD2" w:rsidP="005C2F74">
            <w:pPr>
              <w:pStyle w:val="TabellRader"/>
            </w:pPr>
            <w:r w:rsidRPr="002A1F67">
              <w:t>53 947</w:t>
            </w:r>
          </w:p>
        </w:tc>
        <w:tc>
          <w:tcPr>
            <w:tcW w:w="930" w:type="pct"/>
            <w:tcBorders>
              <w:top w:val="single" w:sz="4" w:space="0" w:color="auto"/>
              <w:bottom w:val="single" w:sz="4" w:space="0" w:color="auto"/>
            </w:tcBorders>
            <w:noWrap/>
            <w:hideMark/>
          </w:tcPr>
          <w:p w14:paraId="762E25E1" w14:textId="77777777" w:rsidR="006A13FC" w:rsidRPr="002A1F67" w:rsidRDefault="00DA4BD2" w:rsidP="005C2F74">
            <w:pPr>
              <w:pStyle w:val="TabellRader"/>
            </w:pPr>
            <w:r w:rsidRPr="002A1F67">
              <w:t>53 947</w:t>
            </w:r>
          </w:p>
        </w:tc>
      </w:tr>
      <w:tr w:rsidR="002400E8" w14:paraId="511F5C8C" w14:textId="77777777" w:rsidTr="00701DCC">
        <w:tc>
          <w:tcPr>
            <w:tcW w:w="1252" w:type="pct"/>
            <w:tcBorders>
              <w:top w:val="single" w:sz="4" w:space="0" w:color="auto"/>
              <w:bottom w:val="single" w:sz="4" w:space="0" w:color="auto"/>
            </w:tcBorders>
            <w:noWrap/>
            <w:hideMark/>
          </w:tcPr>
          <w:p w14:paraId="5FF6A1D9" w14:textId="77777777" w:rsidR="006A13FC" w:rsidRPr="002A1F67" w:rsidRDefault="00DA4BD2" w:rsidP="00797297">
            <w:pPr>
              <w:pStyle w:val="TabellRader"/>
              <w:jc w:val="left"/>
            </w:pPr>
            <w:r w:rsidRPr="002A1F67">
              <w:t>Nederländerna</w:t>
            </w:r>
          </w:p>
        </w:tc>
        <w:tc>
          <w:tcPr>
            <w:tcW w:w="889" w:type="pct"/>
            <w:tcBorders>
              <w:top w:val="single" w:sz="4" w:space="0" w:color="auto"/>
              <w:bottom w:val="single" w:sz="4" w:space="0" w:color="auto"/>
            </w:tcBorders>
            <w:noWrap/>
            <w:hideMark/>
          </w:tcPr>
          <w:p w14:paraId="13ABDDB2" w14:textId="408595C0" w:rsidR="006A13FC" w:rsidRPr="002A1F67" w:rsidRDefault="00DA4BD2" w:rsidP="003A6C39">
            <w:pPr>
              <w:pStyle w:val="TabellRader"/>
              <w:jc w:val="left"/>
            </w:pPr>
            <w:r w:rsidRPr="002A1F67">
              <w:t>1,2,3,5,6,10,</w:t>
            </w:r>
            <w:r w:rsidR="003A6C39">
              <w:t xml:space="preserve"> </w:t>
            </w:r>
            <w:r w:rsidRPr="002A1F67">
              <w:t>11,13,14,17,</w:t>
            </w:r>
            <w:r w:rsidR="003A6C39">
              <w:t xml:space="preserve"> </w:t>
            </w:r>
            <w:r w:rsidRPr="002A1F67">
              <w:t>21,22</w:t>
            </w:r>
          </w:p>
        </w:tc>
        <w:tc>
          <w:tcPr>
            <w:tcW w:w="998" w:type="pct"/>
            <w:tcBorders>
              <w:top w:val="single" w:sz="4" w:space="0" w:color="auto"/>
              <w:bottom w:val="single" w:sz="4" w:space="0" w:color="auto"/>
            </w:tcBorders>
            <w:noWrap/>
            <w:hideMark/>
          </w:tcPr>
          <w:p w14:paraId="4364C3AA" w14:textId="77777777" w:rsidR="006A13FC" w:rsidRPr="002A1F67" w:rsidRDefault="00DA4BD2" w:rsidP="005C2F74">
            <w:pPr>
              <w:pStyle w:val="TabellRader"/>
            </w:pPr>
            <w:r w:rsidRPr="002A1F67">
              <w:t>10 887 895</w:t>
            </w:r>
          </w:p>
        </w:tc>
        <w:tc>
          <w:tcPr>
            <w:tcW w:w="930" w:type="pct"/>
            <w:tcBorders>
              <w:top w:val="single" w:sz="4" w:space="0" w:color="auto"/>
              <w:bottom w:val="single" w:sz="4" w:space="0" w:color="auto"/>
            </w:tcBorders>
            <w:noWrap/>
            <w:hideMark/>
          </w:tcPr>
          <w:p w14:paraId="0BB32DF9" w14:textId="77777777" w:rsidR="006A13FC" w:rsidRPr="002A1F67" w:rsidRDefault="00DA4BD2" w:rsidP="005C2F74">
            <w:pPr>
              <w:pStyle w:val="TabellRader"/>
            </w:pPr>
            <w:r w:rsidRPr="002A1F67">
              <w:t>434 594 412</w:t>
            </w:r>
          </w:p>
        </w:tc>
        <w:tc>
          <w:tcPr>
            <w:tcW w:w="930" w:type="pct"/>
            <w:tcBorders>
              <w:top w:val="single" w:sz="4" w:space="0" w:color="auto"/>
              <w:bottom w:val="single" w:sz="4" w:space="0" w:color="auto"/>
            </w:tcBorders>
            <w:noWrap/>
            <w:hideMark/>
          </w:tcPr>
          <w:p w14:paraId="73F75B6E" w14:textId="77777777" w:rsidR="006A13FC" w:rsidRPr="002A1F67" w:rsidRDefault="00DA4BD2" w:rsidP="005C2F74">
            <w:pPr>
              <w:pStyle w:val="TabellRader"/>
            </w:pPr>
            <w:r w:rsidRPr="002A1F67">
              <w:t>445 482 307</w:t>
            </w:r>
          </w:p>
        </w:tc>
      </w:tr>
      <w:tr w:rsidR="002400E8" w14:paraId="3B2E3A71" w14:textId="77777777" w:rsidTr="00701DCC">
        <w:tc>
          <w:tcPr>
            <w:tcW w:w="1252" w:type="pct"/>
            <w:tcBorders>
              <w:top w:val="single" w:sz="4" w:space="0" w:color="auto"/>
              <w:bottom w:val="single" w:sz="4" w:space="0" w:color="auto"/>
            </w:tcBorders>
            <w:noWrap/>
            <w:hideMark/>
          </w:tcPr>
          <w:p w14:paraId="6679B1DC" w14:textId="77777777" w:rsidR="006A13FC" w:rsidRPr="002A1F67" w:rsidRDefault="00DA4BD2" w:rsidP="00797297">
            <w:pPr>
              <w:pStyle w:val="TabellRader"/>
              <w:jc w:val="left"/>
            </w:pPr>
            <w:r w:rsidRPr="002A1F67">
              <w:t>Polen</w:t>
            </w:r>
          </w:p>
        </w:tc>
        <w:tc>
          <w:tcPr>
            <w:tcW w:w="889" w:type="pct"/>
            <w:tcBorders>
              <w:top w:val="single" w:sz="4" w:space="0" w:color="auto"/>
              <w:bottom w:val="single" w:sz="4" w:space="0" w:color="auto"/>
            </w:tcBorders>
            <w:noWrap/>
            <w:hideMark/>
          </w:tcPr>
          <w:p w14:paraId="65A94007" w14:textId="77777777" w:rsidR="006A13FC" w:rsidRPr="002A1F67" w:rsidRDefault="00DA4BD2" w:rsidP="003A6C39">
            <w:pPr>
              <w:pStyle w:val="TabellRader"/>
              <w:jc w:val="left"/>
            </w:pPr>
            <w:r w:rsidRPr="002A1F67">
              <w:t>1,3,5,8,10,13,17,18,22</w:t>
            </w:r>
          </w:p>
        </w:tc>
        <w:tc>
          <w:tcPr>
            <w:tcW w:w="998" w:type="pct"/>
            <w:tcBorders>
              <w:top w:val="single" w:sz="4" w:space="0" w:color="auto"/>
              <w:bottom w:val="single" w:sz="4" w:space="0" w:color="auto"/>
            </w:tcBorders>
            <w:noWrap/>
            <w:hideMark/>
          </w:tcPr>
          <w:p w14:paraId="290A3718" w14:textId="77777777" w:rsidR="006A13FC" w:rsidRPr="002A1F67" w:rsidRDefault="00DA4BD2" w:rsidP="005C2F74">
            <w:pPr>
              <w:pStyle w:val="TabellRader"/>
            </w:pPr>
            <w:r w:rsidRPr="002A1F67">
              <w:t>12 418 670</w:t>
            </w:r>
          </w:p>
        </w:tc>
        <w:tc>
          <w:tcPr>
            <w:tcW w:w="930" w:type="pct"/>
            <w:tcBorders>
              <w:top w:val="single" w:sz="4" w:space="0" w:color="auto"/>
              <w:bottom w:val="single" w:sz="4" w:space="0" w:color="auto"/>
            </w:tcBorders>
            <w:noWrap/>
            <w:hideMark/>
          </w:tcPr>
          <w:p w14:paraId="07F05270" w14:textId="77777777" w:rsidR="006A13FC" w:rsidRPr="002A1F67" w:rsidRDefault="00DA4BD2" w:rsidP="005C2F74">
            <w:pPr>
              <w:pStyle w:val="TabellRader"/>
            </w:pPr>
            <w:r w:rsidRPr="002A1F67">
              <w:t>18 584 995</w:t>
            </w:r>
          </w:p>
        </w:tc>
        <w:tc>
          <w:tcPr>
            <w:tcW w:w="930" w:type="pct"/>
            <w:tcBorders>
              <w:top w:val="single" w:sz="4" w:space="0" w:color="auto"/>
              <w:bottom w:val="single" w:sz="4" w:space="0" w:color="auto"/>
            </w:tcBorders>
            <w:noWrap/>
            <w:hideMark/>
          </w:tcPr>
          <w:p w14:paraId="29974770" w14:textId="77777777" w:rsidR="006A13FC" w:rsidRPr="002A1F67" w:rsidRDefault="00DA4BD2" w:rsidP="005C2F74">
            <w:pPr>
              <w:pStyle w:val="TabellRader"/>
            </w:pPr>
            <w:r w:rsidRPr="002A1F67">
              <w:t>31 003 665</w:t>
            </w:r>
          </w:p>
        </w:tc>
      </w:tr>
      <w:tr w:rsidR="002400E8" w14:paraId="7784DF75" w14:textId="77777777" w:rsidTr="00701DCC">
        <w:tc>
          <w:tcPr>
            <w:tcW w:w="1252" w:type="pct"/>
            <w:tcBorders>
              <w:top w:val="single" w:sz="4" w:space="0" w:color="auto"/>
              <w:bottom w:val="single" w:sz="4" w:space="0" w:color="auto"/>
            </w:tcBorders>
            <w:noWrap/>
            <w:hideMark/>
          </w:tcPr>
          <w:p w14:paraId="2A6AADFE" w14:textId="77777777" w:rsidR="006A13FC" w:rsidRPr="002A1F67" w:rsidRDefault="00DA4BD2" w:rsidP="00797297">
            <w:pPr>
              <w:pStyle w:val="TabellRader"/>
              <w:jc w:val="left"/>
            </w:pPr>
            <w:r w:rsidRPr="002A1F67">
              <w:t>Portugal</w:t>
            </w:r>
          </w:p>
        </w:tc>
        <w:tc>
          <w:tcPr>
            <w:tcW w:w="889" w:type="pct"/>
            <w:tcBorders>
              <w:top w:val="single" w:sz="4" w:space="0" w:color="auto"/>
              <w:bottom w:val="single" w:sz="4" w:space="0" w:color="auto"/>
            </w:tcBorders>
            <w:noWrap/>
            <w:hideMark/>
          </w:tcPr>
          <w:p w14:paraId="59A1BDDE" w14:textId="77777777" w:rsidR="006A13FC" w:rsidRPr="002A1F67" w:rsidRDefault="00DA4BD2" w:rsidP="003A6C39">
            <w:pPr>
              <w:pStyle w:val="TabellRader"/>
              <w:jc w:val="left"/>
            </w:pPr>
            <w:r w:rsidRPr="002A1F67">
              <w:t>1,3</w:t>
            </w:r>
          </w:p>
        </w:tc>
        <w:tc>
          <w:tcPr>
            <w:tcW w:w="998" w:type="pct"/>
            <w:tcBorders>
              <w:top w:val="single" w:sz="4" w:space="0" w:color="auto"/>
              <w:bottom w:val="single" w:sz="4" w:space="0" w:color="auto"/>
            </w:tcBorders>
            <w:noWrap/>
            <w:hideMark/>
          </w:tcPr>
          <w:p w14:paraId="2CFDCA43" w14:textId="77777777" w:rsidR="006A13FC" w:rsidRPr="002A1F67" w:rsidRDefault="00DA4BD2" w:rsidP="005C2F74">
            <w:pPr>
              <w:pStyle w:val="TabellRader"/>
            </w:pPr>
            <w:r w:rsidRPr="002A1F67">
              <w:t>0</w:t>
            </w:r>
          </w:p>
        </w:tc>
        <w:tc>
          <w:tcPr>
            <w:tcW w:w="930" w:type="pct"/>
            <w:tcBorders>
              <w:top w:val="single" w:sz="4" w:space="0" w:color="auto"/>
              <w:bottom w:val="single" w:sz="4" w:space="0" w:color="auto"/>
            </w:tcBorders>
            <w:noWrap/>
            <w:hideMark/>
          </w:tcPr>
          <w:p w14:paraId="1F45334D" w14:textId="77777777" w:rsidR="006A13FC" w:rsidRPr="002A1F67" w:rsidRDefault="00DA4BD2" w:rsidP="005C2F74">
            <w:pPr>
              <w:pStyle w:val="TabellRader"/>
            </w:pPr>
            <w:r w:rsidRPr="002A1F67">
              <w:t>2 130 232</w:t>
            </w:r>
          </w:p>
        </w:tc>
        <w:tc>
          <w:tcPr>
            <w:tcW w:w="930" w:type="pct"/>
            <w:tcBorders>
              <w:top w:val="single" w:sz="4" w:space="0" w:color="auto"/>
              <w:bottom w:val="single" w:sz="4" w:space="0" w:color="auto"/>
            </w:tcBorders>
            <w:noWrap/>
            <w:hideMark/>
          </w:tcPr>
          <w:p w14:paraId="3CCDC4F9" w14:textId="77777777" w:rsidR="006A13FC" w:rsidRPr="002A1F67" w:rsidRDefault="00DA4BD2" w:rsidP="005C2F74">
            <w:pPr>
              <w:pStyle w:val="TabellRader"/>
            </w:pPr>
            <w:r w:rsidRPr="002A1F67">
              <w:t>2 130 232</w:t>
            </w:r>
          </w:p>
        </w:tc>
      </w:tr>
      <w:tr w:rsidR="002400E8" w14:paraId="3F7D869D" w14:textId="77777777" w:rsidTr="00701DCC">
        <w:tc>
          <w:tcPr>
            <w:tcW w:w="1252" w:type="pct"/>
            <w:tcBorders>
              <w:top w:val="single" w:sz="4" w:space="0" w:color="auto"/>
              <w:bottom w:val="single" w:sz="4" w:space="0" w:color="auto"/>
            </w:tcBorders>
            <w:noWrap/>
            <w:hideMark/>
          </w:tcPr>
          <w:p w14:paraId="52269767" w14:textId="77777777" w:rsidR="006A13FC" w:rsidRPr="002A1F67" w:rsidRDefault="00DA4BD2" w:rsidP="00797297">
            <w:pPr>
              <w:pStyle w:val="TabellRader"/>
              <w:jc w:val="left"/>
            </w:pPr>
            <w:r w:rsidRPr="002A1F67">
              <w:t>Rumänien</w:t>
            </w:r>
          </w:p>
        </w:tc>
        <w:tc>
          <w:tcPr>
            <w:tcW w:w="889" w:type="pct"/>
            <w:tcBorders>
              <w:top w:val="single" w:sz="4" w:space="0" w:color="auto"/>
              <w:bottom w:val="single" w:sz="4" w:space="0" w:color="auto"/>
            </w:tcBorders>
            <w:noWrap/>
            <w:hideMark/>
          </w:tcPr>
          <w:p w14:paraId="2D8B1B44" w14:textId="77777777" w:rsidR="006A13FC" w:rsidRPr="002A1F67" w:rsidRDefault="00DA4BD2" w:rsidP="003A6C39">
            <w:pPr>
              <w:pStyle w:val="TabellRader"/>
              <w:jc w:val="left"/>
            </w:pPr>
            <w:r w:rsidRPr="002A1F67">
              <w:t>3,11,13</w:t>
            </w:r>
          </w:p>
        </w:tc>
        <w:tc>
          <w:tcPr>
            <w:tcW w:w="998" w:type="pct"/>
            <w:tcBorders>
              <w:top w:val="single" w:sz="4" w:space="0" w:color="auto"/>
              <w:bottom w:val="single" w:sz="4" w:space="0" w:color="auto"/>
            </w:tcBorders>
            <w:noWrap/>
            <w:hideMark/>
          </w:tcPr>
          <w:p w14:paraId="4CA1D92B" w14:textId="77777777" w:rsidR="006A13FC" w:rsidRPr="002A1F67" w:rsidRDefault="00DA4BD2" w:rsidP="005C2F74">
            <w:pPr>
              <w:pStyle w:val="TabellRader"/>
            </w:pPr>
            <w:r w:rsidRPr="002A1F67">
              <w:t>0</w:t>
            </w:r>
          </w:p>
        </w:tc>
        <w:tc>
          <w:tcPr>
            <w:tcW w:w="930" w:type="pct"/>
            <w:tcBorders>
              <w:top w:val="single" w:sz="4" w:space="0" w:color="auto"/>
              <w:bottom w:val="single" w:sz="4" w:space="0" w:color="auto"/>
            </w:tcBorders>
            <w:noWrap/>
            <w:hideMark/>
          </w:tcPr>
          <w:p w14:paraId="78151BD0" w14:textId="77777777" w:rsidR="006A13FC" w:rsidRPr="002A1F67" w:rsidRDefault="00DA4BD2" w:rsidP="005C2F74">
            <w:pPr>
              <w:pStyle w:val="TabellRader"/>
            </w:pPr>
            <w:r w:rsidRPr="002A1F67">
              <w:t>2 241 995</w:t>
            </w:r>
          </w:p>
        </w:tc>
        <w:tc>
          <w:tcPr>
            <w:tcW w:w="930" w:type="pct"/>
            <w:tcBorders>
              <w:top w:val="single" w:sz="4" w:space="0" w:color="auto"/>
              <w:bottom w:val="single" w:sz="4" w:space="0" w:color="auto"/>
            </w:tcBorders>
            <w:noWrap/>
            <w:hideMark/>
          </w:tcPr>
          <w:p w14:paraId="5CD8E88E" w14:textId="77777777" w:rsidR="006A13FC" w:rsidRPr="002A1F67" w:rsidRDefault="00DA4BD2" w:rsidP="005C2F74">
            <w:pPr>
              <w:pStyle w:val="TabellRader"/>
            </w:pPr>
            <w:r w:rsidRPr="002A1F67">
              <w:t>2 241 995</w:t>
            </w:r>
          </w:p>
        </w:tc>
      </w:tr>
      <w:tr w:rsidR="002400E8" w14:paraId="4DA1F94B" w14:textId="77777777" w:rsidTr="00701DCC">
        <w:tc>
          <w:tcPr>
            <w:tcW w:w="1252" w:type="pct"/>
            <w:tcBorders>
              <w:top w:val="single" w:sz="4" w:space="0" w:color="auto"/>
              <w:bottom w:val="single" w:sz="4" w:space="0" w:color="auto"/>
            </w:tcBorders>
            <w:noWrap/>
            <w:hideMark/>
          </w:tcPr>
          <w:p w14:paraId="2CB9A156" w14:textId="77777777" w:rsidR="006A13FC" w:rsidRPr="002A1F67" w:rsidRDefault="00DA4BD2" w:rsidP="00797297">
            <w:pPr>
              <w:pStyle w:val="TabellRader"/>
              <w:jc w:val="left"/>
            </w:pPr>
            <w:r w:rsidRPr="002A1F67">
              <w:t>Slovakien</w:t>
            </w:r>
          </w:p>
        </w:tc>
        <w:tc>
          <w:tcPr>
            <w:tcW w:w="889" w:type="pct"/>
            <w:tcBorders>
              <w:top w:val="single" w:sz="4" w:space="0" w:color="auto"/>
              <w:bottom w:val="single" w:sz="4" w:space="0" w:color="auto"/>
            </w:tcBorders>
            <w:noWrap/>
            <w:hideMark/>
          </w:tcPr>
          <w:p w14:paraId="686F2027" w14:textId="77777777" w:rsidR="006A13FC" w:rsidRPr="002A1F67" w:rsidRDefault="00DA4BD2" w:rsidP="003A6C39">
            <w:pPr>
              <w:pStyle w:val="TabellRader"/>
              <w:jc w:val="left"/>
            </w:pPr>
            <w:r w:rsidRPr="002A1F67">
              <w:t>3,8,17,22</w:t>
            </w:r>
          </w:p>
        </w:tc>
        <w:tc>
          <w:tcPr>
            <w:tcW w:w="998" w:type="pct"/>
            <w:tcBorders>
              <w:top w:val="single" w:sz="4" w:space="0" w:color="auto"/>
              <w:bottom w:val="single" w:sz="4" w:space="0" w:color="auto"/>
            </w:tcBorders>
            <w:noWrap/>
            <w:hideMark/>
          </w:tcPr>
          <w:p w14:paraId="0A31760D" w14:textId="77777777" w:rsidR="006A13FC" w:rsidRPr="002A1F67" w:rsidRDefault="00DA4BD2" w:rsidP="005C2F74">
            <w:pPr>
              <w:pStyle w:val="TabellRader"/>
            </w:pPr>
            <w:r w:rsidRPr="002A1F67">
              <w:t>4 478 818</w:t>
            </w:r>
          </w:p>
        </w:tc>
        <w:tc>
          <w:tcPr>
            <w:tcW w:w="930" w:type="pct"/>
            <w:tcBorders>
              <w:top w:val="single" w:sz="4" w:space="0" w:color="auto"/>
              <w:bottom w:val="single" w:sz="4" w:space="0" w:color="auto"/>
            </w:tcBorders>
            <w:noWrap/>
            <w:hideMark/>
          </w:tcPr>
          <w:p w14:paraId="268A8A32" w14:textId="77777777" w:rsidR="006A13FC" w:rsidRPr="002A1F67" w:rsidRDefault="00DA4BD2" w:rsidP="005C2F74">
            <w:pPr>
              <w:pStyle w:val="TabellRader"/>
            </w:pPr>
            <w:r w:rsidRPr="002A1F67">
              <w:t>3 556 136</w:t>
            </w:r>
          </w:p>
        </w:tc>
        <w:tc>
          <w:tcPr>
            <w:tcW w:w="930" w:type="pct"/>
            <w:tcBorders>
              <w:top w:val="single" w:sz="4" w:space="0" w:color="auto"/>
              <w:bottom w:val="single" w:sz="4" w:space="0" w:color="auto"/>
            </w:tcBorders>
            <w:noWrap/>
            <w:hideMark/>
          </w:tcPr>
          <w:p w14:paraId="2BE45FDB" w14:textId="77777777" w:rsidR="006A13FC" w:rsidRPr="002A1F67" w:rsidRDefault="00DA4BD2" w:rsidP="005C2F74">
            <w:pPr>
              <w:pStyle w:val="TabellRader"/>
            </w:pPr>
            <w:r w:rsidRPr="002A1F67">
              <w:t>8 034 954</w:t>
            </w:r>
          </w:p>
        </w:tc>
      </w:tr>
      <w:tr w:rsidR="002400E8" w14:paraId="59E59E4B" w14:textId="77777777" w:rsidTr="00701DCC">
        <w:tc>
          <w:tcPr>
            <w:tcW w:w="1252" w:type="pct"/>
            <w:tcBorders>
              <w:top w:val="single" w:sz="4" w:space="0" w:color="auto"/>
              <w:bottom w:val="single" w:sz="4" w:space="0" w:color="auto"/>
            </w:tcBorders>
            <w:noWrap/>
            <w:hideMark/>
          </w:tcPr>
          <w:p w14:paraId="300BB8D2" w14:textId="77777777" w:rsidR="006A13FC" w:rsidRPr="002A1F67" w:rsidRDefault="00DA4BD2" w:rsidP="00797297">
            <w:pPr>
              <w:pStyle w:val="TabellRader"/>
              <w:jc w:val="left"/>
            </w:pPr>
            <w:r w:rsidRPr="002A1F67">
              <w:t>Slovenien</w:t>
            </w:r>
          </w:p>
        </w:tc>
        <w:tc>
          <w:tcPr>
            <w:tcW w:w="889" w:type="pct"/>
            <w:tcBorders>
              <w:top w:val="single" w:sz="4" w:space="0" w:color="auto"/>
              <w:bottom w:val="single" w:sz="4" w:space="0" w:color="auto"/>
            </w:tcBorders>
            <w:noWrap/>
            <w:hideMark/>
          </w:tcPr>
          <w:p w14:paraId="4CBE0EDB" w14:textId="77777777" w:rsidR="006A13FC" w:rsidRPr="002A1F67" w:rsidRDefault="00DA4BD2" w:rsidP="003A6C39">
            <w:pPr>
              <w:pStyle w:val="TabellRader"/>
              <w:jc w:val="left"/>
            </w:pPr>
            <w:r w:rsidRPr="002A1F67">
              <w:t>1,2,3,13,14,17</w:t>
            </w:r>
          </w:p>
        </w:tc>
        <w:tc>
          <w:tcPr>
            <w:tcW w:w="998" w:type="pct"/>
            <w:tcBorders>
              <w:top w:val="single" w:sz="4" w:space="0" w:color="auto"/>
              <w:bottom w:val="single" w:sz="4" w:space="0" w:color="auto"/>
            </w:tcBorders>
            <w:noWrap/>
            <w:hideMark/>
          </w:tcPr>
          <w:p w14:paraId="324CB4BC" w14:textId="77777777" w:rsidR="006A13FC" w:rsidRPr="002A1F67" w:rsidRDefault="00DA4BD2" w:rsidP="005C2F74">
            <w:pPr>
              <w:pStyle w:val="TabellRader"/>
            </w:pPr>
            <w:r w:rsidRPr="002A1F67">
              <w:t>31 836 533</w:t>
            </w:r>
          </w:p>
        </w:tc>
        <w:tc>
          <w:tcPr>
            <w:tcW w:w="930" w:type="pct"/>
            <w:tcBorders>
              <w:top w:val="single" w:sz="4" w:space="0" w:color="auto"/>
              <w:bottom w:val="single" w:sz="4" w:space="0" w:color="auto"/>
            </w:tcBorders>
            <w:noWrap/>
            <w:hideMark/>
          </w:tcPr>
          <w:p w14:paraId="43BE6D95" w14:textId="77777777" w:rsidR="006A13FC" w:rsidRPr="002A1F67" w:rsidRDefault="00DA4BD2" w:rsidP="005C2F74">
            <w:pPr>
              <w:pStyle w:val="TabellRader"/>
            </w:pPr>
            <w:r w:rsidRPr="002A1F67">
              <w:t>4 195 076</w:t>
            </w:r>
          </w:p>
        </w:tc>
        <w:tc>
          <w:tcPr>
            <w:tcW w:w="930" w:type="pct"/>
            <w:tcBorders>
              <w:top w:val="single" w:sz="4" w:space="0" w:color="auto"/>
              <w:bottom w:val="single" w:sz="4" w:space="0" w:color="auto"/>
            </w:tcBorders>
            <w:noWrap/>
            <w:hideMark/>
          </w:tcPr>
          <w:p w14:paraId="7B7ECC6F" w14:textId="77777777" w:rsidR="006A13FC" w:rsidRPr="002A1F67" w:rsidRDefault="00DA4BD2" w:rsidP="005C2F74">
            <w:pPr>
              <w:pStyle w:val="TabellRader"/>
            </w:pPr>
            <w:r w:rsidRPr="002A1F67">
              <w:t>36 031 609</w:t>
            </w:r>
          </w:p>
        </w:tc>
      </w:tr>
      <w:tr w:rsidR="002400E8" w14:paraId="58F67A3D" w14:textId="77777777" w:rsidTr="00701DCC">
        <w:tc>
          <w:tcPr>
            <w:tcW w:w="1252" w:type="pct"/>
            <w:tcBorders>
              <w:top w:val="single" w:sz="4" w:space="0" w:color="auto"/>
              <w:bottom w:val="single" w:sz="4" w:space="0" w:color="auto"/>
            </w:tcBorders>
            <w:noWrap/>
            <w:hideMark/>
          </w:tcPr>
          <w:p w14:paraId="22600FB0" w14:textId="77777777" w:rsidR="006A13FC" w:rsidRPr="002A1F67" w:rsidRDefault="00DA4BD2" w:rsidP="00797297">
            <w:pPr>
              <w:pStyle w:val="TabellRader"/>
              <w:jc w:val="left"/>
            </w:pPr>
            <w:r w:rsidRPr="002A1F67">
              <w:t>Spanien</w:t>
            </w:r>
          </w:p>
        </w:tc>
        <w:tc>
          <w:tcPr>
            <w:tcW w:w="889" w:type="pct"/>
            <w:tcBorders>
              <w:top w:val="single" w:sz="4" w:space="0" w:color="auto"/>
              <w:bottom w:val="single" w:sz="4" w:space="0" w:color="auto"/>
            </w:tcBorders>
            <w:noWrap/>
            <w:hideMark/>
          </w:tcPr>
          <w:p w14:paraId="5A469D1D" w14:textId="77777777" w:rsidR="006A13FC" w:rsidRPr="002A1F67" w:rsidRDefault="00DA4BD2" w:rsidP="003A6C39">
            <w:pPr>
              <w:pStyle w:val="TabellRader"/>
              <w:jc w:val="left"/>
            </w:pPr>
            <w:r w:rsidRPr="002A1F67">
              <w:t>3,6,8,11,13</w:t>
            </w:r>
          </w:p>
        </w:tc>
        <w:tc>
          <w:tcPr>
            <w:tcW w:w="998" w:type="pct"/>
            <w:tcBorders>
              <w:top w:val="single" w:sz="4" w:space="0" w:color="auto"/>
              <w:bottom w:val="single" w:sz="4" w:space="0" w:color="auto"/>
            </w:tcBorders>
            <w:noWrap/>
            <w:hideMark/>
          </w:tcPr>
          <w:p w14:paraId="62065AFE" w14:textId="77777777" w:rsidR="006A13FC" w:rsidRPr="002A1F67" w:rsidRDefault="00DA4BD2" w:rsidP="005C2F74">
            <w:pPr>
              <w:pStyle w:val="TabellRader"/>
            </w:pPr>
            <w:r w:rsidRPr="002A1F67">
              <w:t>15 898 641</w:t>
            </w:r>
          </w:p>
        </w:tc>
        <w:tc>
          <w:tcPr>
            <w:tcW w:w="930" w:type="pct"/>
            <w:tcBorders>
              <w:top w:val="single" w:sz="4" w:space="0" w:color="auto"/>
              <w:bottom w:val="single" w:sz="4" w:space="0" w:color="auto"/>
            </w:tcBorders>
            <w:noWrap/>
            <w:hideMark/>
          </w:tcPr>
          <w:p w14:paraId="28DDACF9" w14:textId="77777777" w:rsidR="006A13FC" w:rsidRPr="002A1F67" w:rsidRDefault="00DA4BD2" w:rsidP="005C2F74">
            <w:pPr>
              <w:pStyle w:val="TabellRader"/>
            </w:pPr>
            <w:r w:rsidRPr="002A1F67">
              <w:t>34 417 263</w:t>
            </w:r>
          </w:p>
        </w:tc>
        <w:tc>
          <w:tcPr>
            <w:tcW w:w="930" w:type="pct"/>
            <w:tcBorders>
              <w:top w:val="single" w:sz="4" w:space="0" w:color="auto"/>
              <w:bottom w:val="single" w:sz="4" w:space="0" w:color="auto"/>
            </w:tcBorders>
            <w:noWrap/>
            <w:hideMark/>
          </w:tcPr>
          <w:p w14:paraId="5B41991B" w14:textId="77777777" w:rsidR="006A13FC" w:rsidRPr="002A1F67" w:rsidRDefault="00DA4BD2" w:rsidP="005C2F74">
            <w:pPr>
              <w:pStyle w:val="TabellRader"/>
            </w:pPr>
            <w:r w:rsidRPr="002A1F67">
              <w:t>50 315 904</w:t>
            </w:r>
          </w:p>
        </w:tc>
      </w:tr>
      <w:tr w:rsidR="002400E8" w14:paraId="02BC4B95" w14:textId="77777777" w:rsidTr="00701DCC">
        <w:tc>
          <w:tcPr>
            <w:tcW w:w="1252" w:type="pct"/>
            <w:tcBorders>
              <w:top w:val="single" w:sz="4" w:space="0" w:color="auto"/>
              <w:bottom w:val="single" w:sz="4" w:space="0" w:color="auto"/>
            </w:tcBorders>
            <w:noWrap/>
            <w:hideMark/>
          </w:tcPr>
          <w:p w14:paraId="32716DCA" w14:textId="77777777" w:rsidR="006A13FC" w:rsidRPr="002A1F67" w:rsidRDefault="00DA4BD2" w:rsidP="00797297">
            <w:pPr>
              <w:pStyle w:val="TabellRader"/>
              <w:jc w:val="left"/>
            </w:pPr>
            <w:r w:rsidRPr="002A1F67">
              <w:t>Tjeckien</w:t>
            </w:r>
          </w:p>
        </w:tc>
        <w:tc>
          <w:tcPr>
            <w:tcW w:w="889" w:type="pct"/>
            <w:tcBorders>
              <w:top w:val="single" w:sz="4" w:space="0" w:color="auto"/>
              <w:bottom w:val="single" w:sz="4" w:space="0" w:color="auto"/>
            </w:tcBorders>
            <w:noWrap/>
            <w:hideMark/>
          </w:tcPr>
          <w:p w14:paraId="448DB779" w14:textId="5DF593B6" w:rsidR="006A13FC" w:rsidRPr="002A1F67" w:rsidRDefault="00DA4BD2" w:rsidP="003A6C39">
            <w:pPr>
              <w:pStyle w:val="TabellRader"/>
              <w:jc w:val="left"/>
            </w:pPr>
            <w:r w:rsidRPr="002A1F67">
              <w:t>1,3,4,5,8,10,</w:t>
            </w:r>
            <w:r w:rsidR="003A6C39">
              <w:t xml:space="preserve"> </w:t>
            </w:r>
            <w:r w:rsidRPr="002A1F67">
              <w:t>13,14,17,18,</w:t>
            </w:r>
            <w:r w:rsidR="003A6C39">
              <w:t xml:space="preserve"> </w:t>
            </w:r>
            <w:r w:rsidRPr="002A1F67">
              <w:t>21,22</w:t>
            </w:r>
          </w:p>
        </w:tc>
        <w:tc>
          <w:tcPr>
            <w:tcW w:w="998" w:type="pct"/>
            <w:tcBorders>
              <w:top w:val="single" w:sz="4" w:space="0" w:color="auto"/>
              <w:bottom w:val="single" w:sz="4" w:space="0" w:color="auto"/>
            </w:tcBorders>
            <w:noWrap/>
            <w:hideMark/>
          </w:tcPr>
          <w:p w14:paraId="0BC475AD" w14:textId="77777777" w:rsidR="006A13FC" w:rsidRPr="002A1F67" w:rsidRDefault="00DA4BD2" w:rsidP="005C2F74">
            <w:pPr>
              <w:pStyle w:val="TabellRader"/>
            </w:pPr>
            <w:r w:rsidRPr="002A1F67">
              <w:t>197 568 212</w:t>
            </w:r>
          </w:p>
        </w:tc>
        <w:tc>
          <w:tcPr>
            <w:tcW w:w="930" w:type="pct"/>
            <w:tcBorders>
              <w:top w:val="single" w:sz="4" w:space="0" w:color="auto"/>
              <w:bottom w:val="single" w:sz="4" w:space="0" w:color="auto"/>
            </w:tcBorders>
            <w:noWrap/>
            <w:hideMark/>
          </w:tcPr>
          <w:p w14:paraId="0AE323BA" w14:textId="77777777" w:rsidR="006A13FC" w:rsidRPr="002A1F67" w:rsidRDefault="00DA4BD2" w:rsidP="005C2F74">
            <w:pPr>
              <w:pStyle w:val="TabellRader"/>
            </w:pPr>
            <w:r w:rsidRPr="002A1F67">
              <w:t>490 707 161</w:t>
            </w:r>
          </w:p>
        </w:tc>
        <w:tc>
          <w:tcPr>
            <w:tcW w:w="930" w:type="pct"/>
            <w:tcBorders>
              <w:top w:val="single" w:sz="4" w:space="0" w:color="auto"/>
              <w:bottom w:val="single" w:sz="4" w:space="0" w:color="auto"/>
            </w:tcBorders>
            <w:noWrap/>
            <w:hideMark/>
          </w:tcPr>
          <w:p w14:paraId="46DE3AB0" w14:textId="77777777" w:rsidR="006A13FC" w:rsidRPr="002A1F67" w:rsidRDefault="00DA4BD2" w:rsidP="005C2F74">
            <w:pPr>
              <w:pStyle w:val="TabellRader"/>
            </w:pPr>
            <w:r w:rsidRPr="002A1F67">
              <w:t>688 275 373</w:t>
            </w:r>
          </w:p>
        </w:tc>
      </w:tr>
      <w:tr w:rsidR="002400E8" w14:paraId="0CAC494E" w14:textId="77777777" w:rsidTr="00701DCC">
        <w:tc>
          <w:tcPr>
            <w:tcW w:w="1252" w:type="pct"/>
            <w:tcBorders>
              <w:top w:val="single" w:sz="4" w:space="0" w:color="auto"/>
              <w:bottom w:val="single" w:sz="4" w:space="0" w:color="auto"/>
            </w:tcBorders>
            <w:noWrap/>
            <w:hideMark/>
          </w:tcPr>
          <w:p w14:paraId="4398C0B6" w14:textId="77777777" w:rsidR="006A13FC" w:rsidRPr="002A1F67" w:rsidRDefault="00DA4BD2" w:rsidP="00797297">
            <w:pPr>
              <w:pStyle w:val="TabellRader"/>
              <w:jc w:val="left"/>
            </w:pPr>
            <w:r w:rsidRPr="002A1F67">
              <w:t>Tyskland</w:t>
            </w:r>
          </w:p>
        </w:tc>
        <w:tc>
          <w:tcPr>
            <w:tcW w:w="889" w:type="pct"/>
            <w:tcBorders>
              <w:top w:val="single" w:sz="4" w:space="0" w:color="auto"/>
              <w:bottom w:val="single" w:sz="4" w:space="0" w:color="auto"/>
            </w:tcBorders>
            <w:noWrap/>
            <w:hideMark/>
          </w:tcPr>
          <w:p w14:paraId="5625D444" w14:textId="313083CF" w:rsidR="006A13FC" w:rsidRPr="002A1F67" w:rsidRDefault="00DA4BD2" w:rsidP="003A6C39">
            <w:pPr>
              <w:pStyle w:val="TabellRader"/>
              <w:jc w:val="left"/>
            </w:pPr>
            <w:r w:rsidRPr="002A1F67">
              <w:t>1,2,3,4,5,6,8,10,11,13,14,</w:t>
            </w:r>
            <w:r w:rsidR="003A6C39">
              <w:t xml:space="preserve"> </w:t>
            </w:r>
            <w:r w:rsidRPr="002A1F67">
              <w:t>17,18,21,22</w:t>
            </w:r>
          </w:p>
        </w:tc>
        <w:tc>
          <w:tcPr>
            <w:tcW w:w="998" w:type="pct"/>
            <w:tcBorders>
              <w:top w:val="single" w:sz="4" w:space="0" w:color="auto"/>
              <w:bottom w:val="single" w:sz="4" w:space="0" w:color="auto"/>
            </w:tcBorders>
            <w:noWrap/>
            <w:hideMark/>
          </w:tcPr>
          <w:p w14:paraId="044D1FDB" w14:textId="77777777" w:rsidR="006A13FC" w:rsidRPr="002A1F67" w:rsidRDefault="00DA4BD2" w:rsidP="005C2F74">
            <w:pPr>
              <w:pStyle w:val="TabellRader"/>
            </w:pPr>
            <w:r w:rsidRPr="002A1F67">
              <w:t>400 487 489</w:t>
            </w:r>
          </w:p>
        </w:tc>
        <w:tc>
          <w:tcPr>
            <w:tcW w:w="930" w:type="pct"/>
            <w:tcBorders>
              <w:top w:val="single" w:sz="4" w:space="0" w:color="auto"/>
              <w:bottom w:val="single" w:sz="4" w:space="0" w:color="auto"/>
            </w:tcBorders>
            <w:noWrap/>
            <w:hideMark/>
          </w:tcPr>
          <w:p w14:paraId="1DCBBE4C" w14:textId="0036B42A" w:rsidR="006A13FC" w:rsidRPr="002A1F67" w:rsidRDefault="008021FE" w:rsidP="005C2F74">
            <w:pPr>
              <w:pStyle w:val="TabellRader"/>
            </w:pPr>
            <w:r w:rsidRPr="008021FE">
              <w:t>749 303 005</w:t>
            </w:r>
          </w:p>
        </w:tc>
        <w:tc>
          <w:tcPr>
            <w:tcW w:w="930" w:type="pct"/>
            <w:tcBorders>
              <w:top w:val="single" w:sz="4" w:space="0" w:color="auto"/>
              <w:bottom w:val="single" w:sz="4" w:space="0" w:color="auto"/>
            </w:tcBorders>
            <w:noWrap/>
            <w:hideMark/>
          </w:tcPr>
          <w:p w14:paraId="2C5023C1" w14:textId="4639BBF8" w:rsidR="006A13FC" w:rsidRPr="002A1F67" w:rsidRDefault="008021FE" w:rsidP="005C2F74">
            <w:pPr>
              <w:pStyle w:val="TabellRader"/>
            </w:pPr>
            <w:r w:rsidRPr="008021FE">
              <w:t>1 149 790 494</w:t>
            </w:r>
          </w:p>
        </w:tc>
      </w:tr>
      <w:tr w:rsidR="002400E8" w14:paraId="4884F554" w14:textId="77777777" w:rsidTr="00701DCC">
        <w:tc>
          <w:tcPr>
            <w:tcW w:w="1252" w:type="pct"/>
            <w:tcBorders>
              <w:top w:val="single" w:sz="4" w:space="0" w:color="auto"/>
              <w:bottom w:val="single" w:sz="4" w:space="0" w:color="auto"/>
            </w:tcBorders>
            <w:noWrap/>
            <w:hideMark/>
          </w:tcPr>
          <w:p w14:paraId="3E19716B" w14:textId="77777777" w:rsidR="006A13FC" w:rsidRPr="002A1F67" w:rsidRDefault="00DA4BD2" w:rsidP="00797297">
            <w:pPr>
              <w:pStyle w:val="TabellRader"/>
              <w:jc w:val="left"/>
            </w:pPr>
            <w:r w:rsidRPr="002A1F67">
              <w:t>Ungern</w:t>
            </w:r>
          </w:p>
        </w:tc>
        <w:tc>
          <w:tcPr>
            <w:tcW w:w="889" w:type="pct"/>
            <w:tcBorders>
              <w:top w:val="single" w:sz="4" w:space="0" w:color="auto"/>
              <w:bottom w:val="single" w:sz="4" w:space="0" w:color="auto"/>
            </w:tcBorders>
            <w:noWrap/>
            <w:hideMark/>
          </w:tcPr>
          <w:p w14:paraId="7120DF13" w14:textId="39471C58" w:rsidR="006A13FC" w:rsidRPr="002A1F67" w:rsidRDefault="00DA4BD2" w:rsidP="003A6C39">
            <w:pPr>
              <w:pStyle w:val="TabellRader"/>
              <w:jc w:val="left"/>
            </w:pPr>
            <w:r w:rsidRPr="002A1F67">
              <w:t>3,4,8,10,13,14,17,22</w:t>
            </w:r>
          </w:p>
        </w:tc>
        <w:tc>
          <w:tcPr>
            <w:tcW w:w="998" w:type="pct"/>
            <w:tcBorders>
              <w:top w:val="single" w:sz="4" w:space="0" w:color="auto"/>
              <w:bottom w:val="single" w:sz="4" w:space="0" w:color="auto"/>
            </w:tcBorders>
            <w:noWrap/>
            <w:hideMark/>
          </w:tcPr>
          <w:p w14:paraId="151AC781" w14:textId="77777777" w:rsidR="006A13FC" w:rsidRPr="002A1F67" w:rsidRDefault="00DA4BD2" w:rsidP="005C2F74">
            <w:pPr>
              <w:pStyle w:val="TabellRader"/>
            </w:pPr>
            <w:r w:rsidRPr="002A1F67">
              <w:t>129 360 267</w:t>
            </w:r>
          </w:p>
        </w:tc>
        <w:tc>
          <w:tcPr>
            <w:tcW w:w="930" w:type="pct"/>
            <w:tcBorders>
              <w:top w:val="single" w:sz="4" w:space="0" w:color="auto"/>
              <w:bottom w:val="single" w:sz="4" w:space="0" w:color="auto"/>
            </w:tcBorders>
            <w:noWrap/>
            <w:hideMark/>
          </w:tcPr>
          <w:p w14:paraId="3F644D0C" w14:textId="77777777" w:rsidR="006A13FC" w:rsidRPr="002A1F67" w:rsidRDefault="00DA4BD2" w:rsidP="005C2F74">
            <w:pPr>
              <w:pStyle w:val="TabellRader"/>
            </w:pPr>
            <w:r w:rsidRPr="002A1F67">
              <w:t>827 185 497</w:t>
            </w:r>
          </w:p>
        </w:tc>
        <w:tc>
          <w:tcPr>
            <w:tcW w:w="930" w:type="pct"/>
            <w:tcBorders>
              <w:top w:val="single" w:sz="4" w:space="0" w:color="auto"/>
              <w:bottom w:val="single" w:sz="4" w:space="0" w:color="auto"/>
            </w:tcBorders>
            <w:noWrap/>
            <w:hideMark/>
          </w:tcPr>
          <w:p w14:paraId="05EC8D25" w14:textId="77777777" w:rsidR="006A13FC" w:rsidRPr="002A1F67" w:rsidRDefault="00DA4BD2" w:rsidP="005C2F74">
            <w:pPr>
              <w:pStyle w:val="TabellRader"/>
            </w:pPr>
            <w:r w:rsidRPr="002A1F67">
              <w:t>956 545 764</w:t>
            </w:r>
          </w:p>
        </w:tc>
      </w:tr>
      <w:tr w:rsidR="002400E8" w14:paraId="2FC466A2" w14:textId="77777777" w:rsidTr="00701DCC">
        <w:tc>
          <w:tcPr>
            <w:tcW w:w="1252" w:type="pct"/>
            <w:tcBorders>
              <w:top w:val="single" w:sz="4" w:space="0" w:color="auto"/>
              <w:bottom w:val="single" w:sz="8" w:space="0" w:color="auto"/>
            </w:tcBorders>
            <w:noWrap/>
            <w:hideMark/>
          </w:tcPr>
          <w:p w14:paraId="23E98345" w14:textId="77777777" w:rsidR="006A13FC" w:rsidRPr="002A1F67" w:rsidRDefault="00DA4BD2" w:rsidP="00797297">
            <w:pPr>
              <w:pStyle w:val="TabellRader"/>
              <w:jc w:val="left"/>
            </w:pPr>
            <w:r w:rsidRPr="002A1F67">
              <w:t>Österrike</w:t>
            </w:r>
          </w:p>
        </w:tc>
        <w:tc>
          <w:tcPr>
            <w:tcW w:w="889" w:type="pct"/>
            <w:tcBorders>
              <w:top w:val="single" w:sz="4" w:space="0" w:color="auto"/>
              <w:bottom w:val="single" w:sz="8" w:space="0" w:color="auto"/>
            </w:tcBorders>
            <w:noWrap/>
            <w:hideMark/>
          </w:tcPr>
          <w:p w14:paraId="505DAEBB" w14:textId="62F91DDE" w:rsidR="006A13FC" w:rsidRPr="002A1F67" w:rsidRDefault="00DA4BD2" w:rsidP="003A6C39">
            <w:pPr>
              <w:pStyle w:val="TabellRader"/>
              <w:jc w:val="left"/>
            </w:pPr>
            <w:r w:rsidRPr="002A1F67">
              <w:t>1,2,3,4,6,10,</w:t>
            </w:r>
            <w:r w:rsidR="003A6C39">
              <w:t xml:space="preserve"> </w:t>
            </w:r>
            <w:r w:rsidRPr="002A1F67">
              <w:t>13,14,17,22</w:t>
            </w:r>
          </w:p>
        </w:tc>
        <w:tc>
          <w:tcPr>
            <w:tcW w:w="998" w:type="pct"/>
            <w:tcBorders>
              <w:top w:val="single" w:sz="4" w:space="0" w:color="auto"/>
              <w:bottom w:val="single" w:sz="8" w:space="0" w:color="auto"/>
            </w:tcBorders>
            <w:noWrap/>
            <w:hideMark/>
          </w:tcPr>
          <w:p w14:paraId="35050C68" w14:textId="77777777" w:rsidR="006A13FC" w:rsidRPr="002A1F67" w:rsidRDefault="00DA4BD2" w:rsidP="005C2F74">
            <w:pPr>
              <w:pStyle w:val="TabellRader"/>
            </w:pPr>
            <w:r w:rsidRPr="002A1F67">
              <w:t>77 947</w:t>
            </w:r>
          </w:p>
        </w:tc>
        <w:tc>
          <w:tcPr>
            <w:tcW w:w="930" w:type="pct"/>
            <w:tcBorders>
              <w:top w:val="single" w:sz="4" w:space="0" w:color="auto"/>
              <w:bottom w:val="single" w:sz="8" w:space="0" w:color="auto"/>
            </w:tcBorders>
            <w:noWrap/>
            <w:hideMark/>
          </w:tcPr>
          <w:p w14:paraId="1DB9CEC5" w14:textId="77777777" w:rsidR="006A13FC" w:rsidRPr="002A1F67" w:rsidRDefault="00DA4BD2" w:rsidP="005C2F74">
            <w:pPr>
              <w:pStyle w:val="TabellRader"/>
            </w:pPr>
            <w:r w:rsidRPr="002A1F67">
              <w:t>48 511 452</w:t>
            </w:r>
          </w:p>
        </w:tc>
        <w:tc>
          <w:tcPr>
            <w:tcW w:w="930" w:type="pct"/>
            <w:tcBorders>
              <w:top w:val="single" w:sz="4" w:space="0" w:color="auto"/>
              <w:bottom w:val="single" w:sz="8" w:space="0" w:color="auto"/>
            </w:tcBorders>
            <w:noWrap/>
            <w:hideMark/>
          </w:tcPr>
          <w:p w14:paraId="7C3E1F00" w14:textId="77777777" w:rsidR="006A13FC" w:rsidRPr="002A1F67" w:rsidRDefault="00DA4BD2" w:rsidP="005C2F74">
            <w:pPr>
              <w:pStyle w:val="TabellRader"/>
            </w:pPr>
            <w:r w:rsidRPr="002A1F67">
              <w:t>48 589 399</w:t>
            </w:r>
          </w:p>
        </w:tc>
      </w:tr>
      <w:tr w:rsidR="002400E8" w14:paraId="1CA21837" w14:textId="77777777" w:rsidTr="00701DCC">
        <w:tc>
          <w:tcPr>
            <w:tcW w:w="1252" w:type="pct"/>
            <w:tcBorders>
              <w:top w:val="single" w:sz="8" w:space="0" w:color="auto"/>
              <w:bottom w:val="single" w:sz="8" w:space="0" w:color="auto"/>
            </w:tcBorders>
            <w:noWrap/>
            <w:hideMark/>
          </w:tcPr>
          <w:p w14:paraId="6474964B" w14:textId="77777777" w:rsidR="006A13FC" w:rsidRPr="002A1F67" w:rsidRDefault="00DA4BD2" w:rsidP="00797297">
            <w:pPr>
              <w:pStyle w:val="TabellRader"/>
              <w:jc w:val="left"/>
              <w:rPr>
                <w:b/>
              </w:rPr>
            </w:pPr>
            <w:r w:rsidRPr="002A1F67">
              <w:rPr>
                <w:b/>
              </w:rPr>
              <w:t>Totalt</w:t>
            </w:r>
          </w:p>
        </w:tc>
        <w:tc>
          <w:tcPr>
            <w:tcW w:w="889" w:type="pct"/>
            <w:tcBorders>
              <w:top w:val="single" w:sz="8" w:space="0" w:color="auto"/>
              <w:bottom w:val="single" w:sz="8" w:space="0" w:color="auto"/>
            </w:tcBorders>
            <w:noWrap/>
          </w:tcPr>
          <w:p w14:paraId="67B6B9F3" w14:textId="77777777" w:rsidR="006A13FC" w:rsidRPr="002A1F67" w:rsidRDefault="00871CEB" w:rsidP="005C2F74">
            <w:pPr>
              <w:pStyle w:val="TabellRader"/>
              <w:rPr>
                <w:b/>
              </w:rPr>
            </w:pPr>
          </w:p>
        </w:tc>
        <w:tc>
          <w:tcPr>
            <w:tcW w:w="998" w:type="pct"/>
            <w:tcBorders>
              <w:top w:val="single" w:sz="8" w:space="0" w:color="auto"/>
              <w:bottom w:val="single" w:sz="8" w:space="0" w:color="auto"/>
            </w:tcBorders>
            <w:noWrap/>
            <w:hideMark/>
          </w:tcPr>
          <w:p w14:paraId="68087F09" w14:textId="77777777" w:rsidR="006A13FC" w:rsidRPr="002A1F67" w:rsidRDefault="00DA4BD2" w:rsidP="005C2F74">
            <w:pPr>
              <w:pStyle w:val="TabellRader"/>
              <w:rPr>
                <w:b/>
              </w:rPr>
            </w:pPr>
            <w:r w:rsidRPr="002A1F67">
              <w:rPr>
                <w:b/>
              </w:rPr>
              <w:t>1 222 025 496</w:t>
            </w:r>
          </w:p>
        </w:tc>
        <w:tc>
          <w:tcPr>
            <w:tcW w:w="930" w:type="pct"/>
            <w:tcBorders>
              <w:top w:val="single" w:sz="8" w:space="0" w:color="auto"/>
              <w:bottom w:val="single" w:sz="8" w:space="0" w:color="auto"/>
            </w:tcBorders>
            <w:noWrap/>
            <w:hideMark/>
          </w:tcPr>
          <w:p w14:paraId="28FE5B5B" w14:textId="0EEB3823" w:rsidR="006A13FC" w:rsidRPr="002A1F67" w:rsidRDefault="003D4E99" w:rsidP="005C2F74">
            <w:pPr>
              <w:pStyle w:val="TabellRader"/>
              <w:rPr>
                <w:b/>
              </w:rPr>
            </w:pPr>
            <w:r w:rsidRPr="003D4E99">
              <w:rPr>
                <w:b/>
              </w:rPr>
              <w:t>3 561 447 791</w:t>
            </w:r>
          </w:p>
        </w:tc>
        <w:tc>
          <w:tcPr>
            <w:tcW w:w="930" w:type="pct"/>
            <w:tcBorders>
              <w:top w:val="single" w:sz="8" w:space="0" w:color="auto"/>
              <w:bottom w:val="single" w:sz="8" w:space="0" w:color="auto"/>
            </w:tcBorders>
            <w:noWrap/>
            <w:hideMark/>
          </w:tcPr>
          <w:p w14:paraId="410378CB" w14:textId="3F16274F" w:rsidR="006A13FC" w:rsidRPr="002A1F67" w:rsidRDefault="00DA4BD2" w:rsidP="005C2F74">
            <w:pPr>
              <w:pStyle w:val="TabellRader"/>
              <w:rPr>
                <w:b/>
              </w:rPr>
            </w:pPr>
            <w:r w:rsidRPr="002A1F67">
              <w:rPr>
                <w:b/>
              </w:rPr>
              <w:t>4 7</w:t>
            </w:r>
            <w:r w:rsidR="003D4E99">
              <w:rPr>
                <w:b/>
              </w:rPr>
              <w:t>83</w:t>
            </w:r>
            <w:r w:rsidRPr="002A1F67">
              <w:rPr>
                <w:b/>
              </w:rPr>
              <w:t xml:space="preserve"> 4</w:t>
            </w:r>
            <w:r w:rsidR="003D4E99">
              <w:rPr>
                <w:b/>
              </w:rPr>
              <w:t>73</w:t>
            </w:r>
            <w:r w:rsidRPr="002A1F67">
              <w:rPr>
                <w:b/>
              </w:rPr>
              <w:t xml:space="preserve"> 2</w:t>
            </w:r>
            <w:r w:rsidR="003D4E99">
              <w:rPr>
                <w:b/>
              </w:rPr>
              <w:t>87</w:t>
            </w:r>
          </w:p>
        </w:tc>
      </w:tr>
      <w:tr w:rsidR="002400E8" w14:paraId="1E2ECBA6" w14:textId="77777777" w:rsidTr="00701DCC">
        <w:trPr>
          <w:trHeight w:val="891"/>
        </w:trPr>
        <w:tc>
          <w:tcPr>
            <w:tcW w:w="1252" w:type="pct"/>
            <w:tcBorders>
              <w:bottom w:val="single" w:sz="8" w:space="0" w:color="auto"/>
            </w:tcBorders>
            <w:noWrap/>
            <w:hideMark/>
          </w:tcPr>
          <w:p w14:paraId="07BCE9A1" w14:textId="1BD6B976" w:rsidR="006A13FC" w:rsidRPr="002A1F67" w:rsidRDefault="00DA4BD2" w:rsidP="00797297">
            <w:pPr>
              <w:pStyle w:val="TabellRubrik"/>
            </w:pPr>
            <w:r w:rsidRPr="002A1F67">
              <w:t>ÖVRIGA</w:t>
            </w:r>
            <w:r w:rsidR="00F13924">
              <w:t xml:space="preserve"> </w:t>
            </w:r>
            <w:r w:rsidRPr="002A1F67">
              <w:t>EUR</w:t>
            </w:r>
            <w:r>
              <w:t>OPA</w:t>
            </w:r>
          </w:p>
        </w:tc>
        <w:tc>
          <w:tcPr>
            <w:tcW w:w="889" w:type="pct"/>
            <w:tcBorders>
              <w:bottom w:val="single" w:sz="8" w:space="0" w:color="auto"/>
            </w:tcBorders>
            <w:noWrap/>
          </w:tcPr>
          <w:p w14:paraId="755B86BF" w14:textId="77777777" w:rsidR="006A13FC" w:rsidRPr="009606D2" w:rsidRDefault="00871CEB" w:rsidP="005C2F74">
            <w:pPr>
              <w:pStyle w:val="TabellRader"/>
              <w:rPr>
                <w:rFonts w:ascii="TradeGothic" w:hAnsi="TradeGothic"/>
                <w:b/>
                <w:spacing w:val="0"/>
              </w:rPr>
            </w:pPr>
          </w:p>
        </w:tc>
        <w:tc>
          <w:tcPr>
            <w:tcW w:w="998" w:type="pct"/>
            <w:tcBorders>
              <w:bottom w:val="single" w:sz="8" w:space="0" w:color="auto"/>
            </w:tcBorders>
            <w:noWrap/>
          </w:tcPr>
          <w:p w14:paraId="534D559B" w14:textId="77777777" w:rsidR="006A13FC" w:rsidRPr="009606D2" w:rsidRDefault="00871CEB" w:rsidP="005C2F74">
            <w:pPr>
              <w:pStyle w:val="TabellRader"/>
              <w:rPr>
                <w:rFonts w:ascii="TradeGothic" w:hAnsi="TradeGothic"/>
                <w:b/>
                <w:spacing w:val="0"/>
              </w:rPr>
            </w:pPr>
          </w:p>
        </w:tc>
        <w:tc>
          <w:tcPr>
            <w:tcW w:w="930" w:type="pct"/>
            <w:tcBorders>
              <w:bottom w:val="single" w:sz="8" w:space="0" w:color="auto"/>
            </w:tcBorders>
            <w:noWrap/>
          </w:tcPr>
          <w:p w14:paraId="58D9FDD7" w14:textId="77777777" w:rsidR="006A13FC" w:rsidRPr="009606D2" w:rsidRDefault="00871CEB" w:rsidP="005C2F74">
            <w:pPr>
              <w:pStyle w:val="TabellRader"/>
              <w:rPr>
                <w:rFonts w:ascii="TradeGothic" w:hAnsi="TradeGothic"/>
                <w:b/>
                <w:spacing w:val="0"/>
              </w:rPr>
            </w:pPr>
          </w:p>
        </w:tc>
        <w:tc>
          <w:tcPr>
            <w:tcW w:w="930" w:type="pct"/>
            <w:tcBorders>
              <w:bottom w:val="single" w:sz="8" w:space="0" w:color="auto"/>
            </w:tcBorders>
            <w:noWrap/>
          </w:tcPr>
          <w:p w14:paraId="3DEBF57A" w14:textId="77777777" w:rsidR="006A13FC" w:rsidRPr="009606D2" w:rsidRDefault="00871CEB" w:rsidP="005C2F74">
            <w:pPr>
              <w:pStyle w:val="TabellRader"/>
              <w:rPr>
                <w:rFonts w:ascii="TradeGothic" w:hAnsi="TradeGothic"/>
                <w:b/>
                <w:spacing w:val="0"/>
              </w:rPr>
            </w:pPr>
          </w:p>
        </w:tc>
      </w:tr>
      <w:tr w:rsidR="002400E8" w14:paraId="0447703B" w14:textId="77777777" w:rsidTr="00701DCC">
        <w:tc>
          <w:tcPr>
            <w:tcW w:w="1252" w:type="pct"/>
            <w:tcBorders>
              <w:top w:val="single" w:sz="8" w:space="0" w:color="auto"/>
              <w:bottom w:val="single" w:sz="4" w:space="0" w:color="auto"/>
            </w:tcBorders>
            <w:noWrap/>
            <w:hideMark/>
          </w:tcPr>
          <w:p w14:paraId="2EDB0CDD" w14:textId="77777777" w:rsidR="006A13FC" w:rsidRPr="002A1F67" w:rsidRDefault="00DA4BD2" w:rsidP="00797297">
            <w:pPr>
              <w:pStyle w:val="TabellRader"/>
              <w:jc w:val="left"/>
            </w:pPr>
            <w:r w:rsidRPr="002A1F67">
              <w:t>Andorra</w:t>
            </w:r>
          </w:p>
        </w:tc>
        <w:tc>
          <w:tcPr>
            <w:tcW w:w="889" w:type="pct"/>
            <w:tcBorders>
              <w:top w:val="single" w:sz="8" w:space="0" w:color="auto"/>
              <w:bottom w:val="single" w:sz="4" w:space="0" w:color="auto"/>
            </w:tcBorders>
            <w:noWrap/>
            <w:hideMark/>
          </w:tcPr>
          <w:p w14:paraId="24895387" w14:textId="77777777" w:rsidR="006A13FC" w:rsidRPr="002A1F67" w:rsidRDefault="00DA4BD2" w:rsidP="003A6C39">
            <w:pPr>
              <w:pStyle w:val="TabellRader"/>
              <w:jc w:val="left"/>
            </w:pPr>
            <w:r w:rsidRPr="002A1F67">
              <w:t>3</w:t>
            </w:r>
          </w:p>
        </w:tc>
        <w:tc>
          <w:tcPr>
            <w:tcW w:w="998" w:type="pct"/>
            <w:tcBorders>
              <w:top w:val="single" w:sz="8" w:space="0" w:color="auto"/>
              <w:bottom w:val="single" w:sz="4" w:space="0" w:color="auto"/>
            </w:tcBorders>
            <w:noWrap/>
            <w:hideMark/>
          </w:tcPr>
          <w:p w14:paraId="43562255" w14:textId="77777777" w:rsidR="006A13FC" w:rsidRPr="002A1F67" w:rsidRDefault="00DA4BD2" w:rsidP="005C2F74">
            <w:pPr>
              <w:pStyle w:val="TabellRader"/>
            </w:pPr>
            <w:r w:rsidRPr="002A1F67">
              <w:t>0</w:t>
            </w:r>
          </w:p>
        </w:tc>
        <w:tc>
          <w:tcPr>
            <w:tcW w:w="930" w:type="pct"/>
            <w:tcBorders>
              <w:top w:val="single" w:sz="8" w:space="0" w:color="auto"/>
              <w:bottom w:val="single" w:sz="4" w:space="0" w:color="auto"/>
            </w:tcBorders>
            <w:noWrap/>
            <w:hideMark/>
          </w:tcPr>
          <w:p w14:paraId="5A6FEADF" w14:textId="77777777" w:rsidR="006A13FC" w:rsidRPr="002A1F67" w:rsidRDefault="00DA4BD2" w:rsidP="005C2F74">
            <w:pPr>
              <w:pStyle w:val="TabellRader"/>
            </w:pPr>
            <w:r w:rsidRPr="002A1F67">
              <w:t>87 365</w:t>
            </w:r>
          </w:p>
        </w:tc>
        <w:tc>
          <w:tcPr>
            <w:tcW w:w="930" w:type="pct"/>
            <w:tcBorders>
              <w:top w:val="single" w:sz="8" w:space="0" w:color="auto"/>
              <w:bottom w:val="single" w:sz="4" w:space="0" w:color="auto"/>
            </w:tcBorders>
            <w:noWrap/>
            <w:hideMark/>
          </w:tcPr>
          <w:p w14:paraId="12925E9B" w14:textId="77777777" w:rsidR="006A13FC" w:rsidRPr="002A1F67" w:rsidRDefault="00DA4BD2" w:rsidP="005C2F74">
            <w:pPr>
              <w:pStyle w:val="TabellRader"/>
            </w:pPr>
            <w:r w:rsidRPr="002A1F67">
              <w:t>87 365</w:t>
            </w:r>
          </w:p>
        </w:tc>
      </w:tr>
      <w:tr w:rsidR="002400E8" w14:paraId="43A94181" w14:textId="77777777" w:rsidTr="00701DCC">
        <w:tc>
          <w:tcPr>
            <w:tcW w:w="1252" w:type="pct"/>
            <w:tcBorders>
              <w:top w:val="single" w:sz="4" w:space="0" w:color="auto"/>
              <w:bottom w:val="single" w:sz="4" w:space="0" w:color="auto"/>
            </w:tcBorders>
            <w:noWrap/>
            <w:hideMark/>
          </w:tcPr>
          <w:p w14:paraId="14D43F62" w14:textId="77777777" w:rsidR="006A13FC" w:rsidRPr="002A1F67" w:rsidRDefault="00DA4BD2" w:rsidP="00797297">
            <w:pPr>
              <w:pStyle w:val="TabellRader"/>
              <w:jc w:val="left"/>
            </w:pPr>
            <w:r w:rsidRPr="002A1F67">
              <w:t>Island</w:t>
            </w:r>
          </w:p>
        </w:tc>
        <w:tc>
          <w:tcPr>
            <w:tcW w:w="889" w:type="pct"/>
            <w:tcBorders>
              <w:top w:val="single" w:sz="4" w:space="0" w:color="auto"/>
              <w:bottom w:val="single" w:sz="4" w:space="0" w:color="auto"/>
            </w:tcBorders>
            <w:noWrap/>
            <w:hideMark/>
          </w:tcPr>
          <w:p w14:paraId="2D903E23" w14:textId="77777777" w:rsidR="006A13FC" w:rsidRPr="002A1F67" w:rsidRDefault="00DA4BD2" w:rsidP="003A6C39">
            <w:pPr>
              <w:pStyle w:val="TabellRader"/>
              <w:jc w:val="left"/>
            </w:pPr>
            <w:r w:rsidRPr="002A1F67">
              <w:t>1,3,8,10,17</w:t>
            </w:r>
          </w:p>
        </w:tc>
        <w:tc>
          <w:tcPr>
            <w:tcW w:w="998" w:type="pct"/>
            <w:tcBorders>
              <w:top w:val="single" w:sz="4" w:space="0" w:color="auto"/>
              <w:bottom w:val="single" w:sz="4" w:space="0" w:color="auto"/>
            </w:tcBorders>
            <w:noWrap/>
            <w:hideMark/>
          </w:tcPr>
          <w:p w14:paraId="11AC8CA6" w14:textId="77777777" w:rsidR="006A13FC" w:rsidRPr="002A1F67" w:rsidRDefault="00DA4BD2" w:rsidP="005C2F74">
            <w:pPr>
              <w:pStyle w:val="TabellRader"/>
            </w:pPr>
            <w:r w:rsidRPr="002A1F67">
              <w:t>27 639</w:t>
            </w:r>
          </w:p>
        </w:tc>
        <w:tc>
          <w:tcPr>
            <w:tcW w:w="930" w:type="pct"/>
            <w:tcBorders>
              <w:top w:val="single" w:sz="4" w:space="0" w:color="auto"/>
              <w:bottom w:val="single" w:sz="4" w:space="0" w:color="auto"/>
            </w:tcBorders>
            <w:noWrap/>
            <w:hideMark/>
          </w:tcPr>
          <w:p w14:paraId="239C7E2B" w14:textId="77777777" w:rsidR="006A13FC" w:rsidRPr="002A1F67" w:rsidRDefault="00DA4BD2" w:rsidP="005C2F74">
            <w:pPr>
              <w:pStyle w:val="TabellRader"/>
            </w:pPr>
            <w:r w:rsidRPr="002A1F67">
              <w:t>937 016</w:t>
            </w:r>
          </w:p>
        </w:tc>
        <w:tc>
          <w:tcPr>
            <w:tcW w:w="930" w:type="pct"/>
            <w:tcBorders>
              <w:top w:val="single" w:sz="4" w:space="0" w:color="auto"/>
              <w:bottom w:val="single" w:sz="4" w:space="0" w:color="auto"/>
            </w:tcBorders>
            <w:noWrap/>
            <w:hideMark/>
          </w:tcPr>
          <w:p w14:paraId="45A1047F" w14:textId="77777777" w:rsidR="006A13FC" w:rsidRPr="002A1F67" w:rsidRDefault="00DA4BD2" w:rsidP="005C2F74">
            <w:pPr>
              <w:pStyle w:val="TabellRader"/>
            </w:pPr>
            <w:r w:rsidRPr="002A1F67">
              <w:t>964 655</w:t>
            </w:r>
          </w:p>
        </w:tc>
      </w:tr>
      <w:tr w:rsidR="002400E8" w14:paraId="4F42C2EF" w14:textId="77777777" w:rsidTr="00701DCC">
        <w:tc>
          <w:tcPr>
            <w:tcW w:w="1252" w:type="pct"/>
            <w:tcBorders>
              <w:top w:val="single" w:sz="4" w:space="0" w:color="auto"/>
              <w:bottom w:val="single" w:sz="4" w:space="0" w:color="auto"/>
            </w:tcBorders>
            <w:noWrap/>
            <w:hideMark/>
          </w:tcPr>
          <w:p w14:paraId="3AA3D170" w14:textId="77777777" w:rsidR="006A13FC" w:rsidRPr="002A1F67" w:rsidRDefault="00DA4BD2" w:rsidP="00797297">
            <w:pPr>
              <w:pStyle w:val="TabellRader"/>
              <w:jc w:val="left"/>
            </w:pPr>
            <w:r w:rsidRPr="002A1F67">
              <w:t>Norge</w:t>
            </w:r>
          </w:p>
        </w:tc>
        <w:tc>
          <w:tcPr>
            <w:tcW w:w="889" w:type="pct"/>
            <w:tcBorders>
              <w:top w:val="single" w:sz="4" w:space="0" w:color="auto"/>
              <w:bottom w:val="single" w:sz="4" w:space="0" w:color="auto"/>
            </w:tcBorders>
            <w:noWrap/>
            <w:hideMark/>
          </w:tcPr>
          <w:p w14:paraId="39A68FD4" w14:textId="0F18BFB0" w:rsidR="006A13FC" w:rsidRPr="002A1F67" w:rsidRDefault="00DA4BD2" w:rsidP="003A6C39">
            <w:pPr>
              <w:pStyle w:val="TabellRader"/>
              <w:jc w:val="left"/>
            </w:pPr>
            <w:r w:rsidRPr="002A1F67">
              <w:t>1,2,3,4,5,6,8,10,11,13,14,</w:t>
            </w:r>
            <w:r w:rsidR="003A6C39">
              <w:t xml:space="preserve"> </w:t>
            </w:r>
            <w:r w:rsidRPr="002A1F67">
              <w:t>17,22</w:t>
            </w:r>
          </w:p>
        </w:tc>
        <w:tc>
          <w:tcPr>
            <w:tcW w:w="998" w:type="pct"/>
            <w:tcBorders>
              <w:top w:val="single" w:sz="4" w:space="0" w:color="auto"/>
              <w:bottom w:val="single" w:sz="4" w:space="0" w:color="auto"/>
            </w:tcBorders>
            <w:noWrap/>
            <w:hideMark/>
          </w:tcPr>
          <w:p w14:paraId="45E87F33" w14:textId="77777777" w:rsidR="006A13FC" w:rsidRPr="002A1F67" w:rsidRDefault="00DA4BD2" w:rsidP="005C2F74">
            <w:pPr>
              <w:pStyle w:val="TabellRader"/>
            </w:pPr>
            <w:r w:rsidRPr="002A1F67">
              <w:t>163 238 038</w:t>
            </w:r>
          </w:p>
        </w:tc>
        <w:tc>
          <w:tcPr>
            <w:tcW w:w="930" w:type="pct"/>
            <w:tcBorders>
              <w:top w:val="single" w:sz="4" w:space="0" w:color="auto"/>
              <w:bottom w:val="single" w:sz="4" w:space="0" w:color="auto"/>
            </w:tcBorders>
            <w:noWrap/>
            <w:hideMark/>
          </w:tcPr>
          <w:p w14:paraId="03649070" w14:textId="77777777" w:rsidR="006A13FC" w:rsidRPr="002A1F67" w:rsidRDefault="00DA4BD2" w:rsidP="005C2F74">
            <w:pPr>
              <w:pStyle w:val="TabellRader"/>
            </w:pPr>
            <w:r w:rsidRPr="002A1F67">
              <w:t>387 611 345</w:t>
            </w:r>
          </w:p>
        </w:tc>
        <w:tc>
          <w:tcPr>
            <w:tcW w:w="930" w:type="pct"/>
            <w:tcBorders>
              <w:top w:val="single" w:sz="4" w:space="0" w:color="auto"/>
              <w:bottom w:val="single" w:sz="4" w:space="0" w:color="auto"/>
            </w:tcBorders>
            <w:noWrap/>
            <w:hideMark/>
          </w:tcPr>
          <w:p w14:paraId="4405C20C" w14:textId="77777777" w:rsidR="006A13FC" w:rsidRPr="002A1F67" w:rsidRDefault="00DA4BD2" w:rsidP="005C2F74">
            <w:pPr>
              <w:pStyle w:val="TabellRader"/>
            </w:pPr>
            <w:r w:rsidRPr="002A1F67">
              <w:t>550 849 383</w:t>
            </w:r>
          </w:p>
        </w:tc>
      </w:tr>
      <w:tr w:rsidR="002400E8" w14:paraId="4F3D3931" w14:textId="77777777" w:rsidTr="00701DCC">
        <w:tc>
          <w:tcPr>
            <w:tcW w:w="1252" w:type="pct"/>
            <w:tcBorders>
              <w:top w:val="single" w:sz="4" w:space="0" w:color="auto"/>
              <w:bottom w:val="single" w:sz="4" w:space="0" w:color="auto"/>
            </w:tcBorders>
            <w:noWrap/>
            <w:hideMark/>
          </w:tcPr>
          <w:p w14:paraId="0451049D" w14:textId="77777777" w:rsidR="006A13FC" w:rsidRPr="002A1F67" w:rsidRDefault="00DA4BD2" w:rsidP="00797297">
            <w:pPr>
              <w:pStyle w:val="TabellRader"/>
              <w:jc w:val="left"/>
            </w:pPr>
            <w:r w:rsidRPr="002A1F67">
              <w:t>Schweiz</w:t>
            </w:r>
          </w:p>
        </w:tc>
        <w:tc>
          <w:tcPr>
            <w:tcW w:w="889" w:type="pct"/>
            <w:tcBorders>
              <w:top w:val="single" w:sz="4" w:space="0" w:color="auto"/>
              <w:bottom w:val="single" w:sz="4" w:space="0" w:color="auto"/>
            </w:tcBorders>
            <w:noWrap/>
            <w:hideMark/>
          </w:tcPr>
          <w:p w14:paraId="332ABD0C" w14:textId="77777777" w:rsidR="006A13FC" w:rsidRPr="002A1F67" w:rsidRDefault="00DA4BD2" w:rsidP="003A6C39">
            <w:pPr>
              <w:pStyle w:val="TabellRader"/>
              <w:jc w:val="left"/>
            </w:pPr>
            <w:r w:rsidRPr="002A1F67">
              <w:t>1,3,4,5,6,8,10,13,17</w:t>
            </w:r>
          </w:p>
        </w:tc>
        <w:tc>
          <w:tcPr>
            <w:tcW w:w="998" w:type="pct"/>
            <w:tcBorders>
              <w:top w:val="single" w:sz="4" w:space="0" w:color="auto"/>
              <w:bottom w:val="single" w:sz="4" w:space="0" w:color="auto"/>
            </w:tcBorders>
            <w:noWrap/>
            <w:hideMark/>
          </w:tcPr>
          <w:p w14:paraId="09A3502D" w14:textId="77777777" w:rsidR="006A13FC" w:rsidRPr="002A1F67" w:rsidRDefault="00DA4BD2" w:rsidP="005C2F74">
            <w:pPr>
              <w:pStyle w:val="TabellRader"/>
            </w:pPr>
            <w:r w:rsidRPr="002A1F67">
              <w:t>4 326 505</w:t>
            </w:r>
          </w:p>
        </w:tc>
        <w:tc>
          <w:tcPr>
            <w:tcW w:w="930" w:type="pct"/>
            <w:tcBorders>
              <w:top w:val="single" w:sz="4" w:space="0" w:color="auto"/>
              <w:bottom w:val="single" w:sz="4" w:space="0" w:color="auto"/>
            </w:tcBorders>
            <w:noWrap/>
            <w:hideMark/>
          </w:tcPr>
          <w:p w14:paraId="59478784" w14:textId="77777777" w:rsidR="006A13FC" w:rsidRPr="002A1F67" w:rsidRDefault="00DA4BD2" w:rsidP="005C2F74">
            <w:pPr>
              <w:pStyle w:val="TabellRader"/>
            </w:pPr>
            <w:r w:rsidRPr="002A1F67">
              <w:t>174 103 126</w:t>
            </w:r>
          </w:p>
        </w:tc>
        <w:tc>
          <w:tcPr>
            <w:tcW w:w="930" w:type="pct"/>
            <w:tcBorders>
              <w:top w:val="single" w:sz="4" w:space="0" w:color="auto"/>
              <w:bottom w:val="single" w:sz="4" w:space="0" w:color="auto"/>
            </w:tcBorders>
            <w:noWrap/>
            <w:hideMark/>
          </w:tcPr>
          <w:p w14:paraId="2826C37F" w14:textId="77777777" w:rsidR="006A13FC" w:rsidRPr="002A1F67" w:rsidRDefault="00DA4BD2" w:rsidP="005C2F74">
            <w:pPr>
              <w:pStyle w:val="TabellRader"/>
            </w:pPr>
            <w:r w:rsidRPr="002A1F67">
              <w:t>178 429 631</w:t>
            </w:r>
          </w:p>
        </w:tc>
      </w:tr>
      <w:tr w:rsidR="002400E8" w14:paraId="7AC7FBFE" w14:textId="77777777" w:rsidTr="00701DCC">
        <w:tc>
          <w:tcPr>
            <w:tcW w:w="1252" w:type="pct"/>
            <w:tcBorders>
              <w:top w:val="single" w:sz="4" w:space="0" w:color="auto"/>
              <w:bottom w:val="single" w:sz="8" w:space="0" w:color="auto"/>
            </w:tcBorders>
            <w:noWrap/>
            <w:hideMark/>
          </w:tcPr>
          <w:p w14:paraId="51906C21" w14:textId="77777777" w:rsidR="006A13FC" w:rsidRPr="002A1F67" w:rsidRDefault="00DA4BD2" w:rsidP="00797297">
            <w:pPr>
              <w:pStyle w:val="TabellRader"/>
              <w:jc w:val="left"/>
            </w:pPr>
            <w:r w:rsidRPr="002A1F67">
              <w:t>Storbritannien</w:t>
            </w:r>
          </w:p>
        </w:tc>
        <w:tc>
          <w:tcPr>
            <w:tcW w:w="889" w:type="pct"/>
            <w:tcBorders>
              <w:top w:val="single" w:sz="4" w:space="0" w:color="auto"/>
              <w:bottom w:val="single" w:sz="8" w:space="0" w:color="auto"/>
            </w:tcBorders>
            <w:noWrap/>
            <w:hideMark/>
          </w:tcPr>
          <w:p w14:paraId="2C912101" w14:textId="32292657" w:rsidR="006A13FC" w:rsidRPr="002A1F67" w:rsidRDefault="00DA4BD2" w:rsidP="003A6C39">
            <w:pPr>
              <w:pStyle w:val="TabellRader"/>
              <w:jc w:val="left"/>
            </w:pPr>
            <w:r w:rsidRPr="002A1F67">
              <w:t>1,3,4,5,6,8,11,13,14,16,17,</w:t>
            </w:r>
            <w:r w:rsidR="003A6C39">
              <w:t xml:space="preserve"> </w:t>
            </w:r>
            <w:r w:rsidRPr="002A1F67">
              <w:t>21,22</w:t>
            </w:r>
          </w:p>
        </w:tc>
        <w:tc>
          <w:tcPr>
            <w:tcW w:w="998" w:type="pct"/>
            <w:tcBorders>
              <w:top w:val="single" w:sz="4" w:space="0" w:color="auto"/>
              <w:bottom w:val="single" w:sz="8" w:space="0" w:color="auto"/>
            </w:tcBorders>
            <w:noWrap/>
            <w:hideMark/>
          </w:tcPr>
          <w:p w14:paraId="56ABF63C" w14:textId="77777777" w:rsidR="006A13FC" w:rsidRPr="002A1F67" w:rsidRDefault="00DA4BD2" w:rsidP="005C2F74">
            <w:pPr>
              <w:pStyle w:val="TabellRader"/>
            </w:pPr>
            <w:r w:rsidRPr="002A1F67">
              <w:t>65 065 104</w:t>
            </w:r>
          </w:p>
        </w:tc>
        <w:tc>
          <w:tcPr>
            <w:tcW w:w="930" w:type="pct"/>
            <w:tcBorders>
              <w:top w:val="single" w:sz="4" w:space="0" w:color="auto"/>
              <w:bottom w:val="single" w:sz="8" w:space="0" w:color="auto"/>
            </w:tcBorders>
            <w:noWrap/>
            <w:hideMark/>
          </w:tcPr>
          <w:p w14:paraId="1E123198" w14:textId="77777777" w:rsidR="006A13FC" w:rsidRPr="002A1F67" w:rsidRDefault="00DA4BD2" w:rsidP="005C2F74">
            <w:pPr>
              <w:pStyle w:val="TabellRader"/>
            </w:pPr>
            <w:r w:rsidRPr="002A1F67">
              <w:t>164 888 593</w:t>
            </w:r>
          </w:p>
        </w:tc>
        <w:tc>
          <w:tcPr>
            <w:tcW w:w="930" w:type="pct"/>
            <w:tcBorders>
              <w:top w:val="single" w:sz="4" w:space="0" w:color="auto"/>
              <w:bottom w:val="single" w:sz="8" w:space="0" w:color="auto"/>
            </w:tcBorders>
            <w:noWrap/>
            <w:hideMark/>
          </w:tcPr>
          <w:p w14:paraId="3B0546DF" w14:textId="77777777" w:rsidR="006A13FC" w:rsidRPr="002A1F67" w:rsidRDefault="00DA4BD2" w:rsidP="005C2F74">
            <w:pPr>
              <w:pStyle w:val="TabellRader"/>
            </w:pPr>
            <w:r w:rsidRPr="002A1F67">
              <w:t>229 953 697</w:t>
            </w:r>
          </w:p>
        </w:tc>
      </w:tr>
      <w:tr w:rsidR="002400E8" w14:paraId="651B2E64" w14:textId="77777777" w:rsidTr="00701DCC">
        <w:tc>
          <w:tcPr>
            <w:tcW w:w="1252" w:type="pct"/>
            <w:tcBorders>
              <w:top w:val="single" w:sz="8" w:space="0" w:color="auto"/>
              <w:bottom w:val="single" w:sz="8" w:space="0" w:color="auto"/>
            </w:tcBorders>
            <w:noWrap/>
            <w:hideMark/>
          </w:tcPr>
          <w:p w14:paraId="4DAFB4D5" w14:textId="77777777" w:rsidR="006A13FC" w:rsidRPr="002A1F67" w:rsidRDefault="00DA4BD2" w:rsidP="00797297">
            <w:pPr>
              <w:pStyle w:val="TabellRader"/>
              <w:jc w:val="left"/>
              <w:rPr>
                <w:b/>
              </w:rPr>
            </w:pPr>
            <w:r w:rsidRPr="002A1F67">
              <w:rPr>
                <w:b/>
              </w:rPr>
              <w:t>Totalt</w:t>
            </w:r>
          </w:p>
        </w:tc>
        <w:tc>
          <w:tcPr>
            <w:tcW w:w="889" w:type="pct"/>
            <w:tcBorders>
              <w:top w:val="single" w:sz="8" w:space="0" w:color="auto"/>
              <w:bottom w:val="single" w:sz="8" w:space="0" w:color="auto"/>
            </w:tcBorders>
            <w:noWrap/>
          </w:tcPr>
          <w:p w14:paraId="68B93FD8" w14:textId="77777777" w:rsidR="006A13FC" w:rsidRPr="002A1F67" w:rsidRDefault="00871CEB" w:rsidP="003A6C39">
            <w:pPr>
              <w:pStyle w:val="TabellRader"/>
              <w:jc w:val="left"/>
            </w:pPr>
          </w:p>
        </w:tc>
        <w:tc>
          <w:tcPr>
            <w:tcW w:w="998" w:type="pct"/>
            <w:tcBorders>
              <w:top w:val="single" w:sz="8" w:space="0" w:color="auto"/>
              <w:bottom w:val="single" w:sz="8" w:space="0" w:color="auto"/>
            </w:tcBorders>
            <w:noWrap/>
            <w:hideMark/>
          </w:tcPr>
          <w:p w14:paraId="25D333F6" w14:textId="77777777" w:rsidR="006A13FC" w:rsidRPr="002A1F67" w:rsidRDefault="00DA4BD2" w:rsidP="005C2F74">
            <w:pPr>
              <w:pStyle w:val="TabellRader"/>
              <w:rPr>
                <w:b/>
              </w:rPr>
            </w:pPr>
            <w:r w:rsidRPr="002A1F67">
              <w:rPr>
                <w:b/>
              </w:rPr>
              <w:t>232 657 286</w:t>
            </w:r>
          </w:p>
        </w:tc>
        <w:tc>
          <w:tcPr>
            <w:tcW w:w="930" w:type="pct"/>
            <w:tcBorders>
              <w:top w:val="single" w:sz="8" w:space="0" w:color="auto"/>
              <w:bottom w:val="single" w:sz="8" w:space="0" w:color="auto"/>
            </w:tcBorders>
            <w:noWrap/>
            <w:hideMark/>
          </w:tcPr>
          <w:p w14:paraId="327D2CD3" w14:textId="77777777" w:rsidR="006A13FC" w:rsidRPr="002A1F67" w:rsidRDefault="00DA4BD2" w:rsidP="005C2F74">
            <w:pPr>
              <w:pStyle w:val="TabellRader"/>
              <w:rPr>
                <w:b/>
              </w:rPr>
            </w:pPr>
            <w:r w:rsidRPr="002A1F67">
              <w:rPr>
                <w:b/>
              </w:rPr>
              <w:t>727 627 445</w:t>
            </w:r>
          </w:p>
        </w:tc>
        <w:tc>
          <w:tcPr>
            <w:tcW w:w="930" w:type="pct"/>
            <w:tcBorders>
              <w:top w:val="single" w:sz="8" w:space="0" w:color="auto"/>
              <w:bottom w:val="single" w:sz="8" w:space="0" w:color="auto"/>
            </w:tcBorders>
            <w:noWrap/>
            <w:hideMark/>
          </w:tcPr>
          <w:p w14:paraId="072D66EF" w14:textId="77777777" w:rsidR="006A13FC" w:rsidRPr="002A1F67" w:rsidRDefault="00DA4BD2" w:rsidP="005C2F74">
            <w:pPr>
              <w:pStyle w:val="TabellRader"/>
              <w:rPr>
                <w:b/>
              </w:rPr>
            </w:pPr>
            <w:r w:rsidRPr="002A1F67">
              <w:rPr>
                <w:b/>
              </w:rPr>
              <w:t>960 284 731</w:t>
            </w:r>
          </w:p>
        </w:tc>
      </w:tr>
      <w:tr w:rsidR="002400E8" w14:paraId="5D690676" w14:textId="77777777" w:rsidTr="00701DCC">
        <w:tc>
          <w:tcPr>
            <w:tcW w:w="1252" w:type="pct"/>
            <w:tcBorders>
              <w:bottom w:val="single" w:sz="8" w:space="0" w:color="auto"/>
            </w:tcBorders>
            <w:noWrap/>
            <w:hideMark/>
          </w:tcPr>
          <w:p w14:paraId="5AABB5A1" w14:textId="77777777" w:rsidR="006A13FC" w:rsidRPr="002A1F67" w:rsidRDefault="00DA4BD2" w:rsidP="00797297">
            <w:pPr>
              <w:pStyle w:val="TabellRubrik"/>
            </w:pPr>
            <w:r w:rsidRPr="002A1F67">
              <w:t>NORDAMERIKA</w:t>
            </w:r>
          </w:p>
        </w:tc>
        <w:tc>
          <w:tcPr>
            <w:tcW w:w="889" w:type="pct"/>
            <w:tcBorders>
              <w:bottom w:val="single" w:sz="8" w:space="0" w:color="auto"/>
            </w:tcBorders>
            <w:noWrap/>
          </w:tcPr>
          <w:p w14:paraId="0863B70F" w14:textId="77777777" w:rsidR="006A13FC" w:rsidRPr="002A1F67" w:rsidRDefault="00871CEB" w:rsidP="003A6C39">
            <w:pPr>
              <w:pStyle w:val="TabellRader"/>
              <w:jc w:val="left"/>
            </w:pPr>
          </w:p>
        </w:tc>
        <w:tc>
          <w:tcPr>
            <w:tcW w:w="998" w:type="pct"/>
            <w:tcBorders>
              <w:bottom w:val="single" w:sz="8" w:space="0" w:color="auto"/>
            </w:tcBorders>
            <w:noWrap/>
          </w:tcPr>
          <w:p w14:paraId="74727E8E" w14:textId="77777777" w:rsidR="006A13FC" w:rsidRPr="002A1F67" w:rsidRDefault="00871CEB" w:rsidP="005C2F74">
            <w:pPr>
              <w:pStyle w:val="TabellRader"/>
            </w:pPr>
          </w:p>
        </w:tc>
        <w:tc>
          <w:tcPr>
            <w:tcW w:w="930" w:type="pct"/>
            <w:tcBorders>
              <w:bottom w:val="single" w:sz="8" w:space="0" w:color="auto"/>
            </w:tcBorders>
            <w:noWrap/>
          </w:tcPr>
          <w:p w14:paraId="676E120F" w14:textId="77777777" w:rsidR="006A13FC" w:rsidRPr="002A1F67" w:rsidRDefault="00871CEB" w:rsidP="005C2F74">
            <w:pPr>
              <w:pStyle w:val="TabellRader"/>
            </w:pPr>
          </w:p>
        </w:tc>
        <w:tc>
          <w:tcPr>
            <w:tcW w:w="930" w:type="pct"/>
            <w:tcBorders>
              <w:bottom w:val="single" w:sz="8" w:space="0" w:color="auto"/>
            </w:tcBorders>
            <w:noWrap/>
          </w:tcPr>
          <w:p w14:paraId="04B7A8B0" w14:textId="77777777" w:rsidR="006A13FC" w:rsidRPr="002A1F67" w:rsidRDefault="00871CEB" w:rsidP="005C2F74">
            <w:pPr>
              <w:pStyle w:val="TabellRader"/>
            </w:pPr>
          </w:p>
        </w:tc>
      </w:tr>
      <w:tr w:rsidR="002400E8" w14:paraId="2129C4A5" w14:textId="77777777" w:rsidTr="00701DCC">
        <w:tc>
          <w:tcPr>
            <w:tcW w:w="1252" w:type="pct"/>
            <w:tcBorders>
              <w:top w:val="single" w:sz="8" w:space="0" w:color="auto"/>
              <w:bottom w:val="single" w:sz="4" w:space="0" w:color="auto"/>
            </w:tcBorders>
            <w:noWrap/>
            <w:hideMark/>
          </w:tcPr>
          <w:p w14:paraId="67952C1A" w14:textId="77777777" w:rsidR="006A13FC" w:rsidRPr="002A1F67" w:rsidRDefault="00DA4BD2" w:rsidP="00797297">
            <w:pPr>
              <w:pStyle w:val="TabellRader"/>
              <w:jc w:val="left"/>
            </w:pPr>
            <w:r w:rsidRPr="002A1F67">
              <w:t>Kanada</w:t>
            </w:r>
          </w:p>
        </w:tc>
        <w:tc>
          <w:tcPr>
            <w:tcW w:w="889" w:type="pct"/>
            <w:tcBorders>
              <w:top w:val="single" w:sz="8" w:space="0" w:color="auto"/>
              <w:bottom w:val="single" w:sz="4" w:space="0" w:color="auto"/>
            </w:tcBorders>
            <w:noWrap/>
          </w:tcPr>
          <w:p w14:paraId="60C9CAA5" w14:textId="77777777" w:rsidR="006A13FC" w:rsidRPr="002A1F67" w:rsidRDefault="00DA4BD2" w:rsidP="003A6C39">
            <w:pPr>
              <w:pStyle w:val="TabellRader"/>
              <w:jc w:val="left"/>
            </w:pPr>
            <w:r w:rsidRPr="002A1F67">
              <w:t>2,3,5,8,10,13,14,17,21,22</w:t>
            </w:r>
          </w:p>
        </w:tc>
        <w:tc>
          <w:tcPr>
            <w:tcW w:w="998" w:type="pct"/>
            <w:tcBorders>
              <w:top w:val="single" w:sz="8" w:space="0" w:color="auto"/>
              <w:bottom w:val="single" w:sz="4" w:space="0" w:color="auto"/>
            </w:tcBorders>
            <w:noWrap/>
          </w:tcPr>
          <w:p w14:paraId="386FF6AE" w14:textId="77777777" w:rsidR="006A13FC" w:rsidRPr="002A1F67" w:rsidRDefault="00DA4BD2" w:rsidP="005C2F74">
            <w:pPr>
              <w:pStyle w:val="TabellRader"/>
            </w:pPr>
            <w:r w:rsidRPr="002A1F67">
              <w:t>6 386 463</w:t>
            </w:r>
          </w:p>
        </w:tc>
        <w:tc>
          <w:tcPr>
            <w:tcW w:w="930" w:type="pct"/>
            <w:tcBorders>
              <w:top w:val="single" w:sz="8" w:space="0" w:color="auto"/>
              <w:bottom w:val="single" w:sz="4" w:space="0" w:color="auto"/>
            </w:tcBorders>
            <w:noWrap/>
          </w:tcPr>
          <w:p w14:paraId="3A5749C7" w14:textId="77777777" w:rsidR="006A13FC" w:rsidRPr="002A1F67" w:rsidRDefault="00DA4BD2" w:rsidP="005C2F74">
            <w:pPr>
              <w:pStyle w:val="TabellRader"/>
            </w:pPr>
            <w:r w:rsidRPr="002A1F67">
              <w:t>124 410 466</w:t>
            </w:r>
          </w:p>
        </w:tc>
        <w:tc>
          <w:tcPr>
            <w:tcW w:w="930" w:type="pct"/>
            <w:tcBorders>
              <w:top w:val="single" w:sz="8" w:space="0" w:color="auto"/>
              <w:bottom w:val="single" w:sz="4" w:space="0" w:color="auto"/>
            </w:tcBorders>
            <w:noWrap/>
          </w:tcPr>
          <w:p w14:paraId="41B62598" w14:textId="77777777" w:rsidR="006A13FC" w:rsidRPr="002A1F67" w:rsidRDefault="00DA4BD2" w:rsidP="005C2F74">
            <w:pPr>
              <w:pStyle w:val="TabellRader"/>
            </w:pPr>
            <w:r w:rsidRPr="002A1F67">
              <w:t>130 796 929</w:t>
            </w:r>
          </w:p>
        </w:tc>
      </w:tr>
      <w:tr w:rsidR="002400E8" w14:paraId="5A69B75F" w14:textId="77777777" w:rsidTr="00701DCC">
        <w:tc>
          <w:tcPr>
            <w:tcW w:w="1252" w:type="pct"/>
            <w:tcBorders>
              <w:top w:val="single" w:sz="4" w:space="0" w:color="auto"/>
              <w:bottom w:val="single" w:sz="8" w:space="0" w:color="auto"/>
            </w:tcBorders>
            <w:noWrap/>
          </w:tcPr>
          <w:p w14:paraId="6C298768" w14:textId="77777777" w:rsidR="006A13FC" w:rsidRPr="002A1F67" w:rsidRDefault="00DA4BD2" w:rsidP="00797297">
            <w:pPr>
              <w:pStyle w:val="TabellRader"/>
              <w:jc w:val="left"/>
            </w:pPr>
            <w:r w:rsidRPr="002A1F67">
              <w:t>USA</w:t>
            </w:r>
          </w:p>
        </w:tc>
        <w:tc>
          <w:tcPr>
            <w:tcW w:w="889" w:type="pct"/>
            <w:tcBorders>
              <w:top w:val="single" w:sz="4" w:space="0" w:color="auto"/>
              <w:bottom w:val="single" w:sz="8" w:space="0" w:color="auto"/>
            </w:tcBorders>
            <w:noWrap/>
          </w:tcPr>
          <w:p w14:paraId="103C820B" w14:textId="32CDFBA5" w:rsidR="006A13FC" w:rsidRPr="002A1F67" w:rsidRDefault="00DA4BD2" w:rsidP="003A6C39">
            <w:pPr>
              <w:pStyle w:val="TabellRader"/>
              <w:jc w:val="left"/>
            </w:pPr>
            <w:r w:rsidRPr="002A1F67">
              <w:t>2,3,4,5,6,8,10,11,13,14,17,</w:t>
            </w:r>
            <w:r w:rsidR="003A6C39">
              <w:t xml:space="preserve"> </w:t>
            </w:r>
            <w:r w:rsidRPr="002A1F67">
              <w:t>18,21,22</w:t>
            </w:r>
          </w:p>
        </w:tc>
        <w:tc>
          <w:tcPr>
            <w:tcW w:w="998" w:type="pct"/>
            <w:tcBorders>
              <w:top w:val="single" w:sz="4" w:space="0" w:color="auto"/>
              <w:bottom w:val="single" w:sz="8" w:space="0" w:color="auto"/>
            </w:tcBorders>
            <w:noWrap/>
          </w:tcPr>
          <w:p w14:paraId="7C558AC7" w14:textId="77777777" w:rsidR="006A13FC" w:rsidRPr="002A1F67" w:rsidRDefault="00DA4BD2" w:rsidP="005C2F74">
            <w:pPr>
              <w:pStyle w:val="TabellRader"/>
            </w:pPr>
            <w:r w:rsidRPr="002A1F67">
              <w:t>1 523 464 688</w:t>
            </w:r>
          </w:p>
        </w:tc>
        <w:tc>
          <w:tcPr>
            <w:tcW w:w="930" w:type="pct"/>
            <w:tcBorders>
              <w:top w:val="single" w:sz="4" w:space="0" w:color="auto"/>
              <w:bottom w:val="single" w:sz="8" w:space="0" w:color="auto"/>
            </w:tcBorders>
            <w:noWrap/>
          </w:tcPr>
          <w:p w14:paraId="78B9E9A1" w14:textId="77777777" w:rsidR="006A13FC" w:rsidRPr="002A1F67" w:rsidRDefault="00DA4BD2" w:rsidP="005C2F74">
            <w:pPr>
              <w:pStyle w:val="TabellRader"/>
            </w:pPr>
            <w:r w:rsidRPr="002A1F67">
              <w:t>1 391 139 283</w:t>
            </w:r>
          </w:p>
        </w:tc>
        <w:tc>
          <w:tcPr>
            <w:tcW w:w="930" w:type="pct"/>
            <w:tcBorders>
              <w:top w:val="single" w:sz="4" w:space="0" w:color="auto"/>
              <w:bottom w:val="single" w:sz="8" w:space="0" w:color="auto"/>
            </w:tcBorders>
            <w:noWrap/>
          </w:tcPr>
          <w:p w14:paraId="0F44B0B7" w14:textId="77777777" w:rsidR="006A13FC" w:rsidRPr="002A1F67" w:rsidRDefault="00DA4BD2" w:rsidP="005C2F74">
            <w:pPr>
              <w:pStyle w:val="TabellRader"/>
            </w:pPr>
            <w:r w:rsidRPr="002A1F67">
              <w:t>2 914 603 971</w:t>
            </w:r>
          </w:p>
        </w:tc>
      </w:tr>
      <w:tr w:rsidR="002400E8" w14:paraId="24AC91A7" w14:textId="77777777" w:rsidTr="00701DCC">
        <w:tc>
          <w:tcPr>
            <w:tcW w:w="1252" w:type="pct"/>
            <w:tcBorders>
              <w:top w:val="single" w:sz="8" w:space="0" w:color="auto"/>
              <w:bottom w:val="single" w:sz="8" w:space="0" w:color="auto"/>
            </w:tcBorders>
            <w:noWrap/>
            <w:hideMark/>
          </w:tcPr>
          <w:p w14:paraId="6FD58054" w14:textId="77777777" w:rsidR="006A13FC" w:rsidRPr="002A1F67" w:rsidRDefault="00DA4BD2" w:rsidP="00797297">
            <w:pPr>
              <w:pStyle w:val="TabellRader"/>
              <w:jc w:val="left"/>
              <w:rPr>
                <w:b/>
              </w:rPr>
            </w:pPr>
            <w:r w:rsidRPr="002A1F67">
              <w:rPr>
                <w:b/>
              </w:rPr>
              <w:t>Totalt</w:t>
            </w:r>
          </w:p>
        </w:tc>
        <w:tc>
          <w:tcPr>
            <w:tcW w:w="889" w:type="pct"/>
            <w:tcBorders>
              <w:top w:val="single" w:sz="8" w:space="0" w:color="auto"/>
              <w:bottom w:val="single" w:sz="8" w:space="0" w:color="auto"/>
            </w:tcBorders>
            <w:noWrap/>
          </w:tcPr>
          <w:p w14:paraId="6CA9112C" w14:textId="77777777" w:rsidR="006A13FC" w:rsidRPr="002A1F67" w:rsidRDefault="00871CEB" w:rsidP="005C2F74">
            <w:pPr>
              <w:pStyle w:val="TabellRader"/>
            </w:pPr>
          </w:p>
        </w:tc>
        <w:tc>
          <w:tcPr>
            <w:tcW w:w="998" w:type="pct"/>
            <w:tcBorders>
              <w:top w:val="single" w:sz="8" w:space="0" w:color="auto"/>
              <w:bottom w:val="single" w:sz="8" w:space="0" w:color="auto"/>
            </w:tcBorders>
            <w:noWrap/>
            <w:hideMark/>
          </w:tcPr>
          <w:p w14:paraId="2D04AC2A" w14:textId="77777777" w:rsidR="006A13FC" w:rsidRPr="002A1F67" w:rsidRDefault="00DA4BD2" w:rsidP="005C2F74">
            <w:pPr>
              <w:pStyle w:val="TabellRader"/>
              <w:rPr>
                <w:b/>
              </w:rPr>
            </w:pPr>
            <w:r w:rsidRPr="002A1F67">
              <w:rPr>
                <w:b/>
              </w:rPr>
              <w:t>1 529 851 151</w:t>
            </w:r>
          </w:p>
        </w:tc>
        <w:tc>
          <w:tcPr>
            <w:tcW w:w="930" w:type="pct"/>
            <w:tcBorders>
              <w:top w:val="single" w:sz="8" w:space="0" w:color="auto"/>
              <w:bottom w:val="single" w:sz="8" w:space="0" w:color="auto"/>
            </w:tcBorders>
            <w:noWrap/>
            <w:hideMark/>
          </w:tcPr>
          <w:p w14:paraId="274D7F62" w14:textId="77777777" w:rsidR="006A13FC" w:rsidRPr="002A1F67" w:rsidRDefault="00DA4BD2" w:rsidP="005C2F74">
            <w:pPr>
              <w:pStyle w:val="TabellRader"/>
              <w:rPr>
                <w:b/>
              </w:rPr>
            </w:pPr>
            <w:r w:rsidRPr="002A1F67">
              <w:rPr>
                <w:b/>
              </w:rPr>
              <w:t>1 515 549 749</w:t>
            </w:r>
          </w:p>
        </w:tc>
        <w:tc>
          <w:tcPr>
            <w:tcW w:w="930" w:type="pct"/>
            <w:tcBorders>
              <w:top w:val="single" w:sz="8" w:space="0" w:color="auto"/>
              <w:bottom w:val="single" w:sz="8" w:space="0" w:color="auto"/>
            </w:tcBorders>
            <w:noWrap/>
            <w:hideMark/>
          </w:tcPr>
          <w:p w14:paraId="631C87F3" w14:textId="77777777" w:rsidR="006A13FC" w:rsidRPr="002A1F67" w:rsidRDefault="00DA4BD2" w:rsidP="005C2F74">
            <w:pPr>
              <w:pStyle w:val="TabellRader"/>
              <w:rPr>
                <w:b/>
              </w:rPr>
            </w:pPr>
            <w:r w:rsidRPr="002A1F67">
              <w:rPr>
                <w:b/>
              </w:rPr>
              <w:t>3 045 400 900</w:t>
            </w:r>
          </w:p>
        </w:tc>
      </w:tr>
      <w:tr w:rsidR="0079202F" w14:paraId="75E1C619" w14:textId="77777777" w:rsidTr="00701DCC">
        <w:tc>
          <w:tcPr>
            <w:tcW w:w="2142" w:type="pct"/>
            <w:gridSpan w:val="2"/>
            <w:tcBorders>
              <w:bottom w:val="single" w:sz="8" w:space="0" w:color="auto"/>
            </w:tcBorders>
            <w:noWrap/>
            <w:hideMark/>
          </w:tcPr>
          <w:p w14:paraId="3E2267F3" w14:textId="77777777" w:rsidR="006A13FC" w:rsidRPr="002A1F67" w:rsidRDefault="00DA4BD2" w:rsidP="00D87467">
            <w:pPr>
              <w:pStyle w:val="TabellRubrik"/>
            </w:pPr>
            <w:r w:rsidRPr="002A1F67">
              <w:t>CENTRALAMERIKA</w:t>
            </w:r>
          </w:p>
        </w:tc>
        <w:tc>
          <w:tcPr>
            <w:tcW w:w="998" w:type="pct"/>
            <w:tcBorders>
              <w:bottom w:val="single" w:sz="8" w:space="0" w:color="auto"/>
            </w:tcBorders>
            <w:noWrap/>
          </w:tcPr>
          <w:p w14:paraId="48FAA454" w14:textId="77777777" w:rsidR="006A13FC" w:rsidRPr="002A1F67" w:rsidRDefault="00871CEB" w:rsidP="005C2F74">
            <w:pPr>
              <w:pStyle w:val="TabellRader"/>
            </w:pPr>
          </w:p>
        </w:tc>
        <w:tc>
          <w:tcPr>
            <w:tcW w:w="930" w:type="pct"/>
            <w:tcBorders>
              <w:bottom w:val="single" w:sz="8" w:space="0" w:color="auto"/>
            </w:tcBorders>
            <w:noWrap/>
          </w:tcPr>
          <w:p w14:paraId="527EF631" w14:textId="77777777" w:rsidR="006A13FC" w:rsidRPr="002A1F67" w:rsidRDefault="00871CEB" w:rsidP="005C2F74">
            <w:pPr>
              <w:pStyle w:val="TabellRader"/>
            </w:pPr>
          </w:p>
        </w:tc>
        <w:tc>
          <w:tcPr>
            <w:tcW w:w="930" w:type="pct"/>
            <w:tcBorders>
              <w:bottom w:val="single" w:sz="8" w:space="0" w:color="auto"/>
            </w:tcBorders>
            <w:noWrap/>
          </w:tcPr>
          <w:p w14:paraId="6BB7A12C" w14:textId="77777777" w:rsidR="006A13FC" w:rsidRPr="002A1F67" w:rsidRDefault="00871CEB" w:rsidP="005C2F74">
            <w:pPr>
              <w:pStyle w:val="TabellRader"/>
            </w:pPr>
          </w:p>
        </w:tc>
      </w:tr>
      <w:tr w:rsidR="002400E8" w14:paraId="7179A32B" w14:textId="77777777" w:rsidTr="00701DCC">
        <w:tc>
          <w:tcPr>
            <w:tcW w:w="1252" w:type="pct"/>
            <w:tcBorders>
              <w:top w:val="single" w:sz="8" w:space="0" w:color="auto"/>
              <w:bottom w:val="single" w:sz="8" w:space="0" w:color="auto"/>
            </w:tcBorders>
            <w:noWrap/>
            <w:hideMark/>
          </w:tcPr>
          <w:p w14:paraId="19B9330F" w14:textId="77777777" w:rsidR="006A13FC" w:rsidRPr="002A1F67" w:rsidRDefault="00DA4BD2" w:rsidP="00797297">
            <w:pPr>
              <w:pStyle w:val="TabellRader"/>
              <w:jc w:val="left"/>
            </w:pPr>
            <w:r w:rsidRPr="002A1F67">
              <w:t>Mexiko</w:t>
            </w:r>
          </w:p>
        </w:tc>
        <w:tc>
          <w:tcPr>
            <w:tcW w:w="889" w:type="pct"/>
            <w:tcBorders>
              <w:top w:val="single" w:sz="8" w:space="0" w:color="auto"/>
              <w:bottom w:val="single" w:sz="8" w:space="0" w:color="auto"/>
            </w:tcBorders>
            <w:noWrap/>
            <w:hideMark/>
          </w:tcPr>
          <w:p w14:paraId="70E87953" w14:textId="77777777" w:rsidR="006A13FC" w:rsidRPr="002A1F67" w:rsidRDefault="00DA4BD2" w:rsidP="003A6C39">
            <w:pPr>
              <w:pStyle w:val="TabellRader"/>
              <w:jc w:val="left"/>
            </w:pPr>
            <w:r w:rsidRPr="002A1F67">
              <w:t>5,13</w:t>
            </w:r>
          </w:p>
        </w:tc>
        <w:tc>
          <w:tcPr>
            <w:tcW w:w="998" w:type="pct"/>
            <w:tcBorders>
              <w:top w:val="single" w:sz="8" w:space="0" w:color="auto"/>
              <w:bottom w:val="single" w:sz="8" w:space="0" w:color="auto"/>
            </w:tcBorders>
            <w:noWrap/>
            <w:hideMark/>
          </w:tcPr>
          <w:p w14:paraId="21834BCE" w14:textId="77777777" w:rsidR="006A13FC" w:rsidRPr="002A1F67" w:rsidRDefault="00DA4BD2" w:rsidP="005C2F74">
            <w:pPr>
              <w:pStyle w:val="TabellRader"/>
            </w:pPr>
            <w:r w:rsidRPr="002A1F67">
              <w:t>0</w:t>
            </w:r>
          </w:p>
        </w:tc>
        <w:tc>
          <w:tcPr>
            <w:tcW w:w="930" w:type="pct"/>
            <w:tcBorders>
              <w:top w:val="single" w:sz="8" w:space="0" w:color="auto"/>
              <w:bottom w:val="single" w:sz="8" w:space="0" w:color="auto"/>
            </w:tcBorders>
            <w:noWrap/>
            <w:hideMark/>
          </w:tcPr>
          <w:p w14:paraId="44FFF1FB" w14:textId="77777777" w:rsidR="006A13FC" w:rsidRPr="002A1F67" w:rsidRDefault="00DA4BD2" w:rsidP="005C2F74">
            <w:pPr>
              <w:pStyle w:val="TabellRader"/>
            </w:pPr>
            <w:r w:rsidRPr="002A1F67">
              <w:t>6 807 586</w:t>
            </w:r>
          </w:p>
        </w:tc>
        <w:tc>
          <w:tcPr>
            <w:tcW w:w="930" w:type="pct"/>
            <w:tcBorders>
              <w:top w:val="single" w:sz="8" w:space="0" w:color="auto"/>
              <w:bottom w:val="single" w:sz="8" w:space="0" w:color="auto"/>
            </w:tcBorders>
            <w:noWrap/>
            <w:hideMark/>
          </w:tcPr>
          <w:p w14:paraId="29F3035A" w14:textId="77777777" w:rsidR="006A13FC" w:rsidRPr="002A1F67" w:rsidRDefault="00DA4BD2" w:rsidP="005C2F74">
            <w:pPr>
              <w:pStyle w:val="TabellRader"/>
            </w:pPr>
            <w:r w:rsidRPr="002A1F67">
              <w:t>6 807 586</w:t>
            </w:r>
          </w:p>
        </w:tc>
      </w:tr>
      <w:tr w:rsidR="002400E8" w14:paraId="62758CA6" w14:textId="77777777" w:rsidTr="00701DCC">
        <w:tc>
          <w:tcPr>
            <w:tcW w:w="1252" w:type="pct"/>
            <w:tcBorders>
              <w:top w:val="single" w:sz="8" w:space="0" w:color="auto"/>
              <w:bottom w:val="single" w:sz="8" w:space="0" w:color="auto"/>
            </w:tcBorders>
            <w:noWrap/>
            <w:hideMark/>
          </w:tcPr>
          <w:p w14:paraId="6D9B6A91" w14:textId="77777777" w:rsidR="006A13FC" w:rsidRPr="002A1F67" w:rsidRDefault="00DA4BD2" w:rsidP="00797297">
            <w:pPr>
              <w:pStyle w:val="TabellRader"/>
              <w:jc w:val="left"/>
              <w:rPr>
                <w:b/>
              </w:rPr>
            </w:pPr>
            <w:r w:rsidRPr="002A1F67">
              <w:rPr>
                <w:b/>
              </w:rPr>
              <w:t>Totalt</w:t>
            </w:r>
          </w:p>
        </w:tc>
        <w:tc>
          <w:tcPr>
            <w:tcW w:w="889" w:type="pct"/>
            <w:tcBorders>
              <w:top w:val="single" w:sz="8" w:space="0" w:color="auto"/>
              <w:bottom w:val="single" w:sz="8" w:space="0" w:color="auto"/>
            </w:tcBorders>
            <w:noWrap/>
          </w:tcPr>
          <w:p w14:paraId="7E542DE4" w14:textId="77777777" w:rsidR="006A13FC" w:rsidRPr="002A1F67" w:rsidRDefault="00871CEB" w:rsidP="003A6C39">
            <w:pPr>
              <w:pStyle w:val="TabellRader"/>
              <w:jc w:val="left"/>
            </w:pPr>
          </w:p>
        </w:tc>
        <w:tc>
          <w:tcPr>
            <w:tcW w:w="998" w:type="pct"/>
            <w:tcBorders>
              <w:top w:val="single" w:sz="8" w:space="0" w:color="auto"/>
              <w:bottom w:val="single" w:sz="8" w:space="0" w:color="auto"/>
            </w:tcBorders>
            <w:noWrap/>
            <w:hideMark/>
          </w:tcPr>
          <w:p w14:paraId="7E716F59" w14:textId="77777777" w:rsidR="006A13FC" w:rsidRPr="002A1F67" w:rsidRDefault="00DA4BD2" w:rsidP="005C2F74">
            <w:pPr>
              <w:pStyle w:val="TabellRader"/>
              <w:rPr>
                <w:b/>
              </w:rPr>
            </w:pPr>
            <w:r w:rsidRPr="002A1F67">
              <w:rPr>
                <w:b/>
              </w:rPr>
              <w:t>0</w:t>
            </w:r>
          </w:p>
        </w:tc>
        <w:tc>
          <w:tcPr>
            <w:tcW w:w="930" w:type="pct"/>
            <w:tcBorders>
              <w:top w:val="single" w:sz="8" w:space="0" w:color="auto"/>
              <w:bottom w:val="single" w:sz="8" w:space="0" w:color="auto"/>
            </w:tcBorders>
            <w:noWrap/>
            <w:hideMark/>
          </w:tcPr>
          <w:p w14:paraId="60C99C58" w14:textId="77777777" w:rsidR="006A13FC" w:rsidRPr="002A1F67" w:rsidRDefault="00DA4BD2" w:rsidP="005C2F74">
            <w:pPr>
              <w:pStyle w:val="TabellRader"/>
              <w:rPr>
                <w:b/>
              </w:rPr>
            </w:pPr>
            <w:r w:rsidRPr="002A1F67">
              <w:rPr>
                <w:b/>
              </w:rPr>
              <w:t>6 807 586</w:t>
            </w:r>
          </w:p>
        </w:tc>
        <w:tc>
          <w:tcPr>
            <w:tcW w:w="930" w:type="pct"/>
            <w:tcBorders>
              <w:top w:val="single" w:sz="8" w:space="0" w:color="auto"/>
              <w:bottom w:val="single" w:sz="8" w:space="0" w:color="auto"/>
            </w:tcBorders>
            <w:noWrap/>
            <w:hideMark/>
          </w:tcPr>
          <w:p w14:paraId="317FD547" w14:textId="77777777" w:rsidR="006A13FC" w:rsidRPr="002A1F67" w:rsidRDefault="00DA4BD2" w:rsidP="005C2F74">
            <w:pPr>
              <w:pStyle w:val="TabellRader"/>
              <w:rPr>
                <w:b/>
              </w:rPr>
            </w:pPr>
            <w:r w:rsidRPr="002A1F67">
              <w:rPr>
                <w:b/>
              </w:rPr>
              <w:t>6 807 586</w:t>
            </w:r>
          </w:p>
        </w:tc>
      </w:tr>
      <w:tr w:rsidR="002400E8" w14:paraId="1EDE3A87" w14:textId="77777777" w:rsidTr="00701DCC">
        <w:tc>
          <w:tcPr>
            <w:tcW w:w="1252" w:type="pct"/>
            <w:tcBorders>
              <w:bottom w:val="single" w:sz="8" w:space="0" w:color="auto"/>
            </w:tcBorders>
            <w:noWrap/>
            <w:hideMark/>
          </w:tcPr>
          <w:p w14:paraId="0F22C6B3" w14:textId="77777777" w:rsidR="006A13FC" w:rsidRPr="002A1F67" w:rsidRDefault="00DA4BD2" w:rsidP="00797297">
            <w:pPr>
              <w:pStyle w:val="TabellRubrik"/>
            </w:pPr>
            <w:r w:rsidRPr="002A1F67">
              <w:t>SYDAMERIKA</w:t>
            </w:r>
          </w:p>
        </w:tc>
        <w:tc>
          <w:tcPr>
            <w:tcW w:w="889" w:type="pct"/>
            <w:tcBorders>
              <w:bottom w:val="single" w:sz="8" w:space="0" w:color="auto"/>
            </w:tcBorders>
            <w:noWrap/>
          </w:tcPr>
          <w:p w14:paraId="442D7A6C" w14:textId="77777777" w:rsidR="006A13FC" w:rsidRPr="002A1F67" w:rsidRDefault="00871CEB" w:rsidP="003A6C39">
            <w:pPr>
              <w:pStyle w:val="TabellRader"/>
              <w:jc w:val="left"/>
            </w:pPr>
          </w:p>
        </w:tc>
        <w:tc>
          <w:tcPr>
            <w:tcW w:w="998" w:type="pct"/>
            <w:tcBorders>
              <w:bottom w:val="single" w:sz="8" w:space="0" w:color="auto"/>
            </w:tcBorders>
            <w:noWrap/>
          </w:tcPr>
          <w:p w14:paraId="1FBE6052" w14:textId="77777777" w:rsidR="006A13FC" w:rsidRPr="002A1F67" w:rsidRDefault="00871CEB" w:rsidP="005C2F74">
            <w:pPr>
              <w:pStyle w:val="TabellRader"/>
            </w:pPr>
          </w:p>
        </w:tc>
        <w:tc>
          <w:tcPr>
            <w:tcW w:w="930" w:type="pct"/>
            <w:tcBorders>
              <w:bottom w:val="single" w:sz="8" w:space="0" w:color="auto"/>
            </w:tcBorders>
            <w:noWrap/>
          </w:tcPr>
          <w:p w14:paraId="6581F085" w14:textId="77777777" w:rsidR="006A13FC" w:rsidRPr="002A1F67" w:rsidRDefault="00871CEB" w:rsidP="005C2F74">
            <w:pPr>
              <w:pStyle w:val="TabellRader"/>
            </w:pPr>
          </w:p>
        </w:tc>
        <w:tc>
          <w:tcPr>
            <w:tcW w:w="930" w:type="pct"/>
            <w:tcBorders>
              <w:bottom w:val="single" w:sz="8" w:space="0" w:color="auto"/>
            </w:tcBorders>
            <w:noWrap/>
          </w:tcPr>
          <w:p w14:paraId="44F50A23" w14:textId="77777777" w:rsidR="006A13FC" w:rsidRPr="002A1F67" w:rsidRDefault="00871CEB" w:rsidP="005C2F74">
            <w:pPr>
              <w:pStyle w:val="TabellRader"/>
            </w:pPr>
          </w:p>
        </w:tc>
      </w:tr>
      <w:tr w:rsidR="002400E8" w14:paraId="4E77FD5F" w14:textId="77777777" w:rsidTr="00701DCC">
        <w:tc>
          <w:tcPr>
            <w:tcW w:w="1252" w:type="pct"/>
            <w:tcBorders>
              <w:top w:val="single" w:sz="8" w:space="0" w:color="auto"/>
              <w:bottom w:val="single" w:sz="4" w:space="0" w:color="auto"/>
            </w:tcBorders>
            <w:noWrap/>
            <w:hideMark/>
          </w:tcPr>
          <w:p w14:paraId="253C320B" w14:textId="77777777" w:rsidR="006A13FC" w:rsidRPr="002A1F67" w:rsidRDefault="00DA4BD2" w:rsidP="00797297">
            <w:pPr>
              <w:pStyle w:val="TabellRader"/>
              <w:jc w:val="left"/>
            </w:pPr>
            <w:r w:rsidRPr="002A1F67">
              <w:t>Brasilien</w:t>
            </w:r>
          </w:p>
        </w:tc>
        <w:tc>
          <w:tcPr>
            <w:tcW w:w="889" w:type="pct"/>
            <w:tcBorders>
              <w:top w:val="single" w:sz="8" w:space="0" w:color="auto"/>
              <w:bottom w:val="single" w:sz="4" w:space="0" w:color="auto"/>
            </w:tcBorders>
            <w:noWrap/>
            <w:hideMark/>
          </w:tcPr>
          <w:p w14:paraId="1158850C" w14:textId="77777777" w:rsidR="006A13FC" w:rsidRPr="002A1F67" w:rsidRDefault="00DA4BD2" w:rsidP="003A6C39">
            <w:pPr>
              <w:pStyle w:val="TabellRader"/>
              <w:jc w:val="left"/>
            </w:pPr>
            <w:r w:rsidRPr="002A1F67">
              <w:t>2,4,5,8,10,17,21,22</w:t>
            </w:r>
          </w:p>
        </w:tc>
        <w:tc>
          <w:tcPr>
            <w:tcW w:w="998" w:type="pct"/>
            <w:tcBorders>
              <w:top w:val="single" w:sz="8" w:space="0" w:color="auto"/>
              <w:bottom w:val="single" w:sz="4" w:space="0" w:color="auto"/>
            </w:tcBorders>
            <w:noWrap/>
            <w:hideMark/>
          </w:tcPr>
          <w:p w14:paraId="0BF4E7EB" w14:textId="77777777" w:rsidR="006A13FC" w:rsidRPr="002A1F67" w:rsidRDefault="00DA4BD2" w:rsidP="005C2F74">
            <w:pPr>
              <w:pStyle w:val="TabellRader"/>
            </w:pPr>
            <w:r w:rsidRPr="002A1F67">
              <w:t>49 230 426</w:t>
            </w:r>
          </w:p>
        </w:tc>
        <w:tc>
          <w:tcPr>
            <w:tcW w:w="930" w:type="pct"/>
            <w:tcBorders>
              <w:top w:val="single" w:sz="8" w:space="0" w:color="auto"/>
              <w:bottom w:val="single" w:sz="4" w:space="0" w:color="auto"/>
            </w:tcBorders>
            <w:noWrap/>
            <w:hideMark/>
          </w:tcPr>
          <w:p w14:paraId="4D71CB95" w14:textId="77777777" w:rsidR="006A13FC" w:rsidRPr="002A1F67" w:rsidRDefault="00DA4BD2" w:rsidP="005C2F74">
            <w:pPr>
              <w:pStyle w:val="TabellRader"/>
            </w:pPr>
            <w:r w:rsidRPr="002A1F67">
              <w:t>2 128 867 060</w:t>
            </w:r>
          </w:p>
        </w:tc>
        <w:tc>
          <w:tcPr>
            <w:tcW w:w="930" w:type="pct"/>
            <w:tcBorders>
              <w:top w:val="single" w:sz="8" w:space="0" w:color="auto"/>
              <w:bottom w:val="single" w:sz="4" w:space="0" w:color="auto"/>
            </w:tcBorders>
            <w:noWrap/>
            <w:hideMark/>
          </w:tcPr>
          <w:p w14:paraId="219BE939" w14:textId="77777777" w:rsidR="006A13FC" w:rsidRPr="002A1F67" w:rsidRDefault="00DA4BD2" w:rsidP="005C2F74">
            <w:pPr>
              <w:pStyle w:val="TabellRader"/>
            </w:pPr>
            <w:r w:rsidRPr="002A1F67">
              <w:t>2 178 097 486</w:t>
            </w:r>
          </w:p>
        </w:tc>
      </w:tr>
      <w:tr w:rsidR="002400E8" w14:paraId="6C40056B" w14:textId="77777777" w:rsidTr="00701DCC">
        <w:tc>
          <w:tcPr>
            <w:tcW w:w="1252" w:type="pct"/>
            <w:tcBorders>
              <w:top w:val="single" w:sz="4" w:space="0" w:color="auto"/>
              <w:bottom w:val="single" w:sz="4" w:space="0" w:color="auto"/>
            </w:tcBorders>
            <w:noWrap/>
            <w:hideMark/>
          </w:tcPr>
          <w:p w14:paraId="727C050F" w14:textId="77777777" w:rsidR="006A13FC" w:rsidRPr="002A1F67" w:rsidRDefault="00DA4BD2" w:rsidP="00797297">
            <w:pPr>
              <w:pStyle w:val="TabellRader"/>
              <w:jc w:val="left"/>
            </w:pPr>
            <w:r w:rsidRPr="002A1F67">
              <w:t>Chile</w:t>
            </w:r>
          </w:p>
        </w:tc>
        <w:tc>
          <w:tcPr>
            <w:tcW w:w="889" w:type="pct"/>
            <w:tcBorders>
              <w:top w:val="single" w:sz="4" w:space="0" w:color="auto"/>
              <w:bottom w:val="single" w:sz="4" w:space="0" w:color="auto"/>
            </w:tcBorders>
            <w:noWrap/>
            <w:hideMark/>
          </w:tcPr>
          <w:p w14:paraId="1ADAF262" w14:textId="77777777" w:rsidR="006A13FC" w:rsidRPr="002A1F67" w:rsidRDefault="00DA4BD2" w:rsidP="003A6C39">
            <w:pPr>
              <w:pStyle w:val="TabellRader"/>
              <w:jc w:val="left"/>
            </w:pPr>
            <w:r w:rsidRPr="002A1F67">
              <w:t>14</w:t>
            </w:r>
          </w:p>
        </w:tc>
        <w:tc>
          <w:tcPr>
            <w:tcW w:w="998" w:type="pct"/>
            <w:tcBorders>
              <w:top w:val="single" w:sz="4" w:space="0" w:color="auto"/>
              <w:bottom w:val="single" w:sz="4" w:space="0" w:color="auto"/>
            </w:tcBorders>
            <w:noWrap/>
            <w:hideMark/>
          </w:tcPr>
          <w:p w14:paraId="5C915CA9" w14:textId="77777777" w:rsidR="006A13FC" w:rsidRPr="002A1F67" w:rsidRDefault="00DA4BD2" w:rsidP="005C2F74">
            <w:pPr>
              <w:pStyle w:val="TabellRader"/>
            </w:pPr>
            <w:r w:rsidRPr="002A1F67">
              <w:t>0</w:t>
            </w:r>
          </w:p>
        </w:tc>
        <w:tc>
          <w:tcPr>
            <w:tcW w:w="930" w:type="pct"/>
            <w:tcBorders>
              <w:top w:val="single" w:sz="4" w:space="0" w:color="auto"/>
              <w:bottom w:val="single" w:sz="4" w:space="0" w:color="auto"/>
            </w:tcBorders>
            <w:noWrap/>
            <w:hideMark/>
          </w:tcPr>
          <w:p w14:paraId="4F9CAF09" w14:textId="77777777" w:rsidR="006A13FC" w:rsidRPr="002A1F67" w:rsidRDefault="00DA4BD2" w:rsidP="005C2F74">
            <w:pPr>
              <w:pStyle w:val="TabellRader"/>
            </w:pPr>
            <w:r w:rsidRPr="002A1F67">
              <w:t>661 400</w:t>
            </w:r>
          </w:p>
        </w:tc>
        <w:tc>
          <w:tcPr>
            <w:tcW w:w="930" w:type="pct"/>
            <w:tcBorders>
              <w:top w:val="single" w:sz="4" w:space="0" w:color="auto"/>
              <w:bottom w:val="single" w:sz="4" w:space="0" w:color="auto"/>
            </w:tcBorders>
            <w:noWrap/>
            <w:hideMark/>
          </w:tcPr>
          <w:p w14:paraId="48F3DED6" w14:textId="77777777" w:rsidR="006A13FC" w:rsidRPr="002A1F67" w:rsidRDefault="00DA4BD2" w:rsidP="005C2F74">
            <w:pPr>
              <w:pStyle w:val="TabellRader"/>
            </w:pPr>
            <w:r w:rsidRPr="002A1F67">
              <w:t>661 400</w:t>
            </w:r>
          </w:p>
        </w:tc>
      </w:tr>
      <w:tr w:rsidR="002400E8" w14:paraId="6F1CC6E4" w14:textId="77777777" w:rsidTr="00701DCC">
        <w:tc>
          <w:tcPr>
            <w:tcW w:w="1252" w:type="pct"/>
            <w:tcBorders>
              <w:top w:val="single" w:sz="4" w:space="0" w:color="auto"/>
              <w:bottom w:val="single" w:sz="4" w:space="0" w:color="auto"/>
            </w:tcBorders>
            <w:noWrap/>
            <w:hideMark/>
          </w:tcPr>
          <w:p w14:paraId="182644C8" w14:textId="77777777" w:rsidR="006A13FC" w:rsidRPr="002A1F67" w:rsidRDefault="00DA4BD2" w:rsidP="00797297">
            <w:pPr>
              <w:pStyle w:val="TabellRader"/>
              <w:jc w:val="left"/>
            </w:pPr>
            <w:r w:rsidRPr="002A1F67">
              <w:t xml:space="preserve">Peru </w:t>
            </w:r>
          </w:p>
        </w:tc>
        <w:tc>
          <w:tcPr>
            <w:tcW w:w="889" w:type="pct"/>
            <w:tcBorders>
              <w:top w:val="single" w:sz="4" w:space="0" w:color="auto"/>
              <w:bottom w:val="single" w:sz="4" w:space="0" w:color="auto"/>
            </w:tcBorders>
            <w:noWrap/>
            <w:hideMark/>
          </w:tcPr>
          <w:p w14:paraId="0F295D10" w14:textId="77777777" w:rsidR="006A13FC" w:rsidRPr="002A1F67" w:rsidRDefault="00DA4BD2" w:rsidP="003A6C39">
            <w:pPr>
              <w:pStyle w:val="TabellRader"/>
              <w:jc w:val="left"/>
            </w:pPr>
            <w:r w:rsidRPr="002A1F67">
              <w:t>1,9</w:t>
            </w:r>
          </w:p>
        </w:tc>
        <w:tc>
          <w:tcPr>
            <w:tcW w:w="998" w:type="pct"/>
            <w:tcBorders>
              <w:top w:val="single" w:sz="4" w:space="0" w:color="auto"/>
              <w:bottom w:val="single" w:sz="4" w:space="0" w:color="auto"/>
            </w:tcBorders>
            <w:noWrap/>
            <w:hideMark/>
          </w:tcPr>
          <w:p w14:paraId="40E3EF53" w14:textId="77777777" w:rsidR="006A13FC" w:rsidRPr="002A1F67" w:rsidRDefault="00DA4BD2" w:rsidP="005C2F74">
            <w:pPr>
              <w:pStyle w:val="TabellRader"/>
            </w:pPr>
            <w:r w:rsidRPr="002A1F67">
              <w:t>48 416 370</w:t>
            </w:r>
          </w:p>
        </w:tc>
        <w:tc>
          <w:tcPr>
            <w:tcW w:w="930" w:type="pct"/>
            <w:tcBorders>
              <w:top w:val="single" w:sz="4" w:space="0" w:color="auto"/>
              <w:bottom w:val="single" w:sz="4" w:space="0" w:color="auto"/>
            </w:tcBorders>
            <w:noWrap/>
            <w:hideMark/>
          </w:tcPr>
          <w:p w14:paraId="03612C0E" w14:textId="77777777" w:rsidR="006A13FC" w:rsidRPr="002A1F67" w:rsidRDefault="00DA4BD2" w:rsidP="005C2F74">
            <w:pPr>
              <w:pStyle w:val="TabellRader"/>
            </w:pPr>
            <w:r w:rsidRPr="002A1F67">
              <w:t>127 299</w:t>
            </w:r>
          </w:p>
        </w:tc>
        <w:tc>
          <w:tcPr>
            <w:tcW w:w="930" w:type="pct"/>
            <w:tcBorders>
              <w:top w:val="single" w:sz="4" w:space="0" w:color="auto"/>
              <w:bottom w:val="single" w:sz="4" w:space="0" w:color="auto"/>
            </w:tcBorders>
            <w:noWrap/>
            <w:hideMark/>
          </w:tcPr>
          <w:p w14:paraId="41E3D3F3" w14:textId="77777777" w:rsidR="006A13FC" w:rsidRPr="002A1F67" w:rsidRDefault="00DA4BD2" w:rsidP="005C2F74">
            <w:pPr>
              <w:pStyle w:val="TabellRader"/>
            </w:pPr>
            <w:r w:rsidRPr="002A1F67">
              <w:t>48 543 669</w:t>
            </w:r>
          </w:p>
        </w:tc>
      </w:tr>
      <w:tr w:rsidR="002400E8" w14:paraId="3E06FDC2" w14:textId="77777777" w:rsidTr="00701DCC">
        <w:tc>
          <w:tcPr>
            <w:tcW w:w="1252" w:type="pct"/>
            <w:tcBorders>
              <w:top w:val="single" w:sz="4" w:space="0" w:color="auto"/>
              <w:bottom w:val="single" w:sz="8" w:space="0" w:color="auto"/>
            </w:tcBorders>
            <w:noWrap/>
            <w:hideMark/>
          </w:tcPr>
          <w:p w14:paraId="29FE3552" w14:textId="77777777" w:rsidR="006A13FC" w:rsidRPr="002A1F67" w:rsidRDefault="00DA4BD2" w:rsidP="00797297">
            <w:pPr>
              <w:pStyle w:val="TabellRader"/>
              <w:jc w:val="left"/>
            </w:pPr>
            <w:r w:rsidRPr="002A1F67">
              <w:t>Uruguay</w:t>
            </w:r>
          </w:p>
        </w:tc>
        <w:tc>
          <w:tcPr>
            <w:tcW w:w="889" w:type="pct"/>
            <w:tcBorders>
              <w:top w:val="single" w:sz="4" w:space="0" w:color="auto"/>
              <w:bottom w:val="single" w:sz="8" w:space="0" w:color="auto"/>
            </w:tcBorders>
            <w:noWrap/>
            <w:hideMark/>
          </w:tcPr>
          <w:p w14:paraId="1850453C" w14:textId="77777777" w:rsidR="006A13FC" w:rsidRPr="002A1F67" w:rsidRDefault="00DA4BD2" w:rsidP="003A6C39">
            <w:pPr>
              <w:pStyle w:val="TabellRader"/>
              <w:jc w:val="left"/>
            </w:pPr>
            <w:r w:rsidRPr="002A1F67">
              <w:t>3</w:t>
            </w:r>
          </w:p>
        </w:tc>
        <w:tc>
          <w:tcPr>
            <w:tcW w:w="998" w:type="pct"/>
            <w:tcBorders>
              <w:top w:val="single" w:sz="4" w:space="0" w:color="auto"/>
              <w:bottom w:val="single" w:sz="8" w:space="0" w:color="auto"/>
            </w:tcBorders>
            <w:noWrap/>
            <w:hideMark/>
          </w:tcPr>
          <w:p w14:paraId="5A7CDC59" w14:textId="77777777" w:rsidR="006A13FC" w:rsidRPr="002A1F67" w:rsidRDefault="00DA4BD2" w:rsidP="005C2F74">
            <w:pPr>
              <w:pStyle w:val="TabellRader"/>
            </w:pPr>
            <w:r w:rsidRPr="002A1F67">
              <w:t>0</w:t>
            </w:r>
          </w:p>
        </w:tc>
        <w:tc>
          <w:tcPr>
            <w:tcW w:w="930" w:type="pct"/>
            <w:tcBorders>
              <w:top w:val="single" w:sz="4" w:space="0" w:color="auto"/>
              <w:bottom w:val="single" w:sz="8" w:space="0" w:color="auto"/>
            </w:tcBorders>
            <w:noWrap/>
            <w:hideMark/>
          </w:tcPr>
          <w:p w14:paraId="031E1C1A" w14:textId="77777777" w:rsidR="006A13FC" w:rsidRPr="002A1F67" w:rsidRDefault="00DA4BD2" w:rsidP="005C2F74">
            <w:pPr>
              <w:pStyle w:val="TabellRader"/>
            </w:pPr>
            <w:r w:rsidRPr="002A1F67">
              <w:t>223 418</w:t>
            </w:r>
          </w:p>
        </w:tc>
        <w:tc>
          <w:tcPr>
            <w:tcW w:w="930" w:type="pct"/>
            <w:tcBorders>
              <w:top w:val="single" w:sz="4" w:space="0" w:color="auto"/>
              <w:bottom w:val="single" w:sz="8" w:space="0" w:color="auto"/>
            </w:tcBorders>
            <w:noWrap/>
            <w:hideMark/>
          </w:tcPr>
          <w:p w14:paraId="3528B5C9" w14:textId="77777777" w:rsidR="006A13FC" w:rsidRPr="002A1F67" w:rsidRDefault="00DA4BD2" w:rsidP="005C2F74">
            <w:pPr>
              <w:pStyle w:val="TabellRader"/>
            </w:pPr>
            <w:r w:rsidRPr="002A1F67">
              <w:t>223 418</w:t>
            </w:r>
          </w:p>
        </w:tc>
      </w:tr>
      <w:tr w:rsidR="002400E8" w14:paraId="2D41C8BB" w14:textId="77777777" w:rsidTr="00701DCC">
        <w:tc>
          <w:tcPr>
            <w:tcW w:w="1252" w:type="pct"/>
            <w:tcBorders>
              <w:top w:val="single" w:sz="8" w:space="0" w:color="auto"/>
              <w:bottom w:val="single" w:sz="8" w:space="0" w:color="auto"/>
            </w:tcBorders>
            <w:noWrap/>
            <w:hideMark/>
          </w:tcPr>
          <w:p w14:paraId="30BDEF43" w14:textId="77777777" w:rsidR="006A13FC" w:rsidRPr="002A1F67" w:rsidRDefault="00DA4BD2" w:rsidP="00797297">
            <w:pPr>
              <w:pStyle w:val="TabellRader"/>
              <w:jc w:val="left"/>
              <w:rPr>
                <w:b/>
              </w:rPr>
            </w:pPr>
            <w:r w:rsidRPr="002A1F67">
              <w:rPr>
                <w:b/>
              </w:rPr>
              <w:t>Totalt</w:t>
            </w:r>
          </w:p>
        </w:tc>
        <w:tc>
          <w:tcPr>
            <w:tcW w:w="889" w:type="pct"/>
            <w:tcBorders>
              <w:top w:val="single" w:sz="8" w:space="0" w:color="auto"/>
              <w:bottom w:val="single" w:sz="8" w:space="0" w:color="auto"/>
            </w:tcBorders>
            <w:noWrap/>
          </w:tcPr>
          <w:p w14:paraId="0190A3B4" w14:textId="77777777" w:rsidR="006A13FC" w:rsidRPr="002A1F67" w:rsidRDefault="00871CEB" w:rsidP="005C2F74">
            <w:pPr>
              <w:pStyle w:val="TabellRader"/>
            </w:pPr>
          </w:p>
        </w:tc>
        <w:tc>
          <w:tcPr>
            <w:tcW w:w="998" w:type="pct"/>
            <w:tcBorders>
              <w:top w:val="single" w:sz="8" w:space="0" w:color="auto"/>
              <w:bottom w:val="single" w:sz="8" w:space="0" w:color="auto"/>
            </w:tcBorders>
            <w:noWrap/>
            <w:hideMark/>
          </w:tcPr>
          <w:p w14:paraId="24E4D302" w14:textId="77777777" w:rsidR="006A13FC" w:rsidRPr="002A1F67" w:rsidRDefault="00DA4BD2" w:rsidP="005C2F74">
            <w:pPr>
              <w:pStyle w:val="TabellRader"/>
              <w:rPr>
                <w:b/>
              </w:rPr>
            </w:pPr>
            <w:r w:rsidRPr="002A1F67">
              <w:rPr>
                <w:b/>
              </w:rPr>
              <w:t>97 646 796</w:t>
            </w:r>
          </w:p>
        </w:tc>
        <w:tc>
          <w:tcPr>
            <w:tcW w:w="930" w:type="pct"/>
            <w:tcBorders>
              <w:top w:val="single" w:sz="8" w:space="0" w:color="auto"/>
              <w:bottom w:val="single" w:sz="8" w:space="0" w:color="auto"/>
            </w:tcBorders>
            <w:noWrap/>
            <w:hideMark/>
          </w:tcPr>
          <w:p w14:paraId="797FCA6B" w14:textId="77777777" w:rsidR="006A13FC" w:rsidRPr="002A1F67" w:rsidRDefault="00DA4BD2" w:rsidP="005C2F74">
            <w:pPr>
              <w:pStyle w:val="TabellRader"/>
              <w:rPr>
                <w:b/>
              </w:rPr>
            </w:pPr>
            <w:r w:rsidRPr="002A1F67">
              <w:rPr>
                <w:b/>
              </w:rPr>
              <w:t>2 129 879 177</w:t>
            </w:r>
          </w:p>
        </w:tc>
        <w:tc>
          <w:tcPr>
            <w:tcW w:w="930" w:type="pct"/>
            <w:tcBorders>
              <w:top w:val="single" w:sz="8" w:space="0" w:color="auto"/>
              <w:bottom w:val="single" w:sz="8" w:space="0" w:color="auto"/>
            </w:tcBorders>
            <w:noWrap/>
            <w:hideMark/>
          </w:tcPr>
          <w:p w14:paraId="36855648" w14:textId="77777777" w:rsidR="006A13FC" w:rsidRPr="002A1F67" w:rsidRDefault="00DA4BD2" w:rsidP="005C2F74">
            <w:pPr>
              <w:pStyle w:val="TabellRader"/>
              <w:rPr>
                <w:b/>
              </w:rPr>
            </w:pPr>
            <w:r w:rsidRPr="002A1F67">
              <w:rPr>
                <w:b/>
              </w:rPr>
              <w:t>2 227 525 973</w:t>
            </w:r>
          </w:p>
        </w:tc>
      </w:tr>
      <w:tr w:rsidR="002400E8" w14:paraId="573B58D7" w14:textId="77777777" w:rsidTr="00701DCC">
        <w:tc>
          <w:tcPr>
            <w:tcW w:w="1252" w:type="pct"/>
            <w:tcBorders>
              <w:bottom w:val="single" w:sz="8" w:space="0" w:color="auto"/>
            </w:tcBorders>
            <w:noWrap/>
            <w:hideMark/>
          </w:tcPr>
          <w:p w14:paraId="4DC0A0AE" w14:textId="77777777" w:rsidR="006A13FC" w:rsidRPr="002A1F67" w:rsidRDefault="00DA4BD2" w:rsidP="00797297">
            <w:pPr>
              <w:pStyle w:val="TabellRubrik"/>
            </w:pPr>
            <w:r w:rsidRPr="002A1F67">
              <w:t>NORDOSTASIEN</w:t>
            </w:r>
          </w:p>
        </w:tc>
        <w:tc>
          <w:tcPr>
            <w:tcW w:w="889" w:type="pct"/>
            <w:tcBorders>
              <w:bottom w:val="single" w:sz="8" w:space="0" w:color="auto"/>
            </w:tcBorders>
            <w:noWrap/>
          </w:tcPr>
          <w:p w14:paraId="71E105B4" w14:textId="77777777" w:rsidR="006A13FC" w:rsidRPr="002A1F67" w:rsidRDefault="00871CEB" w:rsidP="005C2F74">
            <w:pPr>
              <w:pStyle w:val="TabellRader"/>
            </w:pPr>
          </w:p>
        </w:tc>
        <w:tc>
          <w:tcPr>
            <w:tcW w:w="998" w:type="pct"/>
            <w:tcBorders>
              <w:bottom w:val="single" w:sz="8" w:space="0" w:color="auto"/>
            </w:tcBorders>
            <w:noWrap/>
          </w:tcPr>
          <w:p w14:paraId="60A4CA11" w14:textId="77777777" w:rsidR="006A13FC" w:rsidRPr="002A1F67" w:rsidRDefault="00871CEB" w:rsidP="005C2F74">
            <w:pPr>
              <w:pStyle w:val="TabellRader"/>
            </w:pPr>
          </w:p>
        </w:tc>
        <w:tc>
          <w:tcPr>
            <w:tcW w:w="930" w:type="pct"/>
            <w:tcBorders>
              <w:bottom w:val="single" w:sz="8" w:space="0" w:color="auto"/>
            </w:tcBorders>
            <w:noWrap/>
          </w:tcPr>
          <w:p w14:paraId="2CE8DBCC" w14:textId="77777777" w:rsidR="006A13FC" w:rsidRPr="002A1F67" w:rsidRDefault="00871CEB" w:rsidP="005C2F74">
            <w:pPr>
              <w:pStyle w:val="TabellRader"/>
            </w:pPr>
          </w:p>
        </w:tc>
        <w:tc>
          <w:tcPr>
            <w:tcW w:w="930" w:type="pct"/>
            <w:tcBorders>
              <w:bottom w:val="single" w:sz="8" w:space="0" w:color="auto"/>
            </w:tcBorders>
            <w:noWrap/>
          </w:tcPr>
          <w:p w14:paraId="7C44F0FB" w14:textId="77777777" w:rsidR="006A13FC" w:rsidRPr="002A1F67" w:rsidRDefault="00871CEB" w:rsidP="005C2F74">
            <w:pPr>
              <w:pStyle w:val="TabellRader"/>
            </w:pPr>
          </w:p>
        </w:tc>
      </w:tr>
      <w:tr w:rsidR="002400E8" w14:paraId="1ACC0C1F" w14:textId="77777777" w:rsidTr="00701DCC">
        <w:tc>
          <w:tcPr>
            <w:tcW w:w="1252" w:type="pct"/>
            <w:tcBorders>
              <w:top w:val="single" w:sz="8" w:space="0" w:color="auto"/>
              <w:bottom w:val="single" w:sz="4" w:space="0" w:color="auto"/>
            </w:tcBorders>
            <w:noWrap/>
            <w:hideMark/>
          </w:tcPr>
          <w:p w14:paraId="04FAF94A" w14:textId="77777777" w:rsidR="006A13FC" w:rsidRPr="002A1F67" w:rsidRDefault="00DA4BD2" w:rsidP="00797297">
            <w:pPr>
              <w:pStyle w:val="TabellRader"/>
              <w:jc w:val="left"/>
            </w:pPr>
            <w:r w:rsidRPr="002A1F67">
              <w:t>Japan</w:t>
            </w:r>
          </w:p>
        </w:tc>
        <w:tc>
          <w:tcPr>
            <w:tcW w:w="889" w:type="pct"/>
            <w:tcBorders>
              <w:top w:val="single" w:sz="8" w:space="0" w:color="auto"/>
              <w:bottom w:val="single" w:sz="4" w:space="0" w:color="auto"/>
            </w:tcBorders>
            <w:noWrap/>
            <w:hideMark/>
          </w:tcPr>
          <w:p w14:paraId="2B3A2F53" w14:textId="77777777" w:rsidR="006A13FC" w:rsidRPr="002A1F67" w:rsidRDefault="00DA4BD2" w:rsidP="003A6C39">
            <w:pPr>
              <w:pStyle w:val="TabellRader"/>
              <w:jc w:val="left"/>
            </w:pPr>
            <w:r w:rsidRPr="002A1F67">
              <w:t>2,3,4,8,13,14,17</w:t>
            </w:r>
          </w:p>
        </w:tc>
        <w:tc>
          <w:tcPr>
            <w:tcW w:w="998" w:type="pct"/>
            <w:tcBorders>
              <w:top w:val="single" w:sz="8" w:space="0" w:color="auto"/>
              <w:bottom w:val="single" w:sz="4" w:space="0" w:color="auto"/>
            </w:tcBorders>
            <w:noWrap/>
            <w:hideMark/>
          </w:tcPr>
          <w:p w14:paraId="723659C4" w14:textId="77777777" w:rsidR="006A13FC" w:rsidRPr="002A1F67" w:rsidRDefault="00DA4BD2" w:rsidP="005C2F74">
            <w:pPr>
              <w:pStyle w:val="TabellRader"/>
            </w:pPr>
            <w:r w:rsidRPr="002A1F67">
              <w:t>122 676 000</w:t>
            </w:r>
          </w:p>
        </w:tc>
        <w:tc>
          <w:tcPr>
            <w:tcW w:w="930" w:type="pct"/>
            <w:tcBorders>
              <w:top w:val="single" w:sz="8" w:space="0" w:color="auto"/>
              <w:bottom w:val="single" w:sz="4" w:space="0" w:color="auto"/>
            </w:tcBorders>
            <w:noWrap/>
            <w:hideMark/>
          </w:tcPr>
          <w:p w14:paraId="2A1EB382" w14:textId="77777777" w:rsidR="006A13FC" w:rsidRPr="002A1F67" w:rsidRDefault="00DA4BD2" w:rsidP="005C2F74">
            <w:pPr>
              <w:pStyle w:val="TabellRader"/>
            </w:pPr>
            <w:r w:rsidRPr="002A1F67">
              <w:t>48 877 168</w:t>
            </w:r>
          </w:p>
        </w:tc>
        <w:tc>
          <w:tcPr>
            <w:tcW w:w="930" w:type="pct"/>
            <w:tcBorders>
              <w:top w:val="single" w:sz="8" w:space="0" w:color="auto"/>
              <w:bottom w:val="single" w:sz="4" w:space="0" w:color="auto"/>
            </w:tcBorders>
            <w:noWrap/>
            <w:hideMark/>
          </w:tcPr>
          <w:p w14:paraId="76D94D14" w14:textId="77777777" w:rsidR="006A13FC" w:rsidRPr="002A1F67" w:rsidRDefault="00DA4BD2" w:rsidP="005C2F74">
            <w:pPr>
              <w:pStyle w:val="TabellRader"/>
            </w:pPr>
            <w:r w:rsidRPr="002A1F67">
              <w:t>171 553 168</w:t>
            </w:r>
          </w:p>
        </w:tc>
      </w:tr>
      <w:tr w:rsidR="002400E8" w14:paraId="20F9B6D6" w14:textId="77777777" w:rsidTr="00701DCC">
        <w:tc>
          <w:tcPr>
            <w:tcW w:w="1252" w:type="pct"/>
            <w:tcBorders>
              <w:top w:val="single" w:sz="4" w:space="0" w:color="auto"/>
              <w:bottom w:val="single" w:sz="8" w:space="0" w:color="auto"/>
            </w:tcBorders>
            <w:noWrap/>
            <w:hideMark/>
          </w:tcPr>
          <w:p w14:paraId="7E22A93C" w14:textId="77777777" w:rsidR="006A13FC" w:rsidRPr="002A1F67" w:rsidRDefault="00DA4BD2" w:rsidP="00797297">
            <w:pPr>
              <w:pStyle w:val="TabellRader"/>
              <w:jc w:val="left"/>
            </w:pPr>
            <w:r w:rsidRPr="002A1F67">
              <w:t>Sydkorea</w:t>
            </w:r>
          </w:p>
        </w:tc>
        <w:tc>
          <w:tcPr>
            <w:tcW w:w="889" w:type="pct"/>
            <w:tcBorders>
              <w:top w:val="single" w:sz="4" w:space="0" w:color="auto"/>
              <w:bottom w:val="single" w:sz="8" w:space="0" w:color="auto"/>
            </w:tcBorders>
            <w:noWrap/>
            <w:hideMark/>
          </w:tcPr>
          <w:p w14:paraId="12C36720" w14:textId="77777777" w:rsidR="006A13FC" w:rsidRPr="002A1F67" w:rsidRDefault="00DA4BD2" w:rsidP="003A6C39">
            <w:pPr>
              <w:pStyle w:val="TabellRader"/>
              <w:jc w:val="left"/>
            </w:pPr>
            <w:r w:rsidRPr="002A1F67">
              <w:t>5,8,9,13,14,21,22</w:t>
            </w:r>
          </w:p>
        </w:tc>
        <w:tc>
          <w:tcPr>
            <w:tcW w:w="998" w:type="pct"/>
            <w:tcBorders>
              <w:top w:val="single" w:sz="4" w:space="0" w:color="auto"/>
              <w:bottom w:val="single" w:sz="8" w:space="0" w:color="auto"/>
            </w:tcBorders>
            <w:noWrap/>
            <w:hideMark/>
          </w:tcPr>
          <w:p w14:paraId="6D57E1B5" w14:textId="77777777" w:rsidR="006A13FC" w:rsidRPr="002A1F67" w:rsidRDefault="00DA4BD2" w:rsidP="005C2F74">
            <w:pPr>
              <w:pStyle w:val="TabellRader"/>
            </w:pPr>
            <w:r w:rsidRPr="002A1F67">
              <w:t>16 571 248</w:t>
            </w:r>
          </w:p>
        </w:tc>
        <w:tc>
          <w:tcPr>
            <w:tcW w:w="930" w:type="pct"/>
            <w:tcBorders>
              <w:top w:val="single" w:sz="4" w:space="0" w:color="auto"/>
              <w:bottom w:val="single" w:sz="8" w:space="0" w:color="auto"/>
            </w:tcBorders>
            <w:noWrap/>
            <w:hideMark/>
          </w:tcPr>
          <w:p w14:paraId="5F7AC79A" w14:textId="77777777" w:rsidR="006A13FC" w:rsidRPr="002A1F67" w:rsidRDefault="00DA4BD2" w:rsidP="005C2F74">
            <w:pPr>
              <w:pStyle w:val="TabellRader"/>
            </w:pPr>
            <w:r w:rsidRPr="002A1F67">
              <w:t>159 060 613</w:t>
            </w:r>
          </w:p>
        </w:tc>
        <w:tc>
          <w:tcPr>
            <w:tcW w:w="930" w:type="pct"/>
            <w:tcBorders>
              <w:top w:val="single" w:sz="4" w:space="0" w:color="auto"/>
              <w:bottom w:val="single" w:sz="8" w:space="0" w:color="auto"/>
            </w:tcBorders>
            <w:noWrap/>
            <w:hideMark/>
          </w:tcPr>
          <w:p w14:paraId="044839B0" w14:textId="77777777" w:rsidR="006A13FC" w:rsidRPr="002A1F67" w:rsidRDefault="00DA4BD2" w:rsidP="005C2F74">
            <w:pPr>
              <w:pStyle w:val="TabellRader"/>
            </w:pPr>
            <w:r w:rsidRPr="002A1F67">
              <w:t>175 631 861</w:t>
            </w:r>
          </w:p>
        </w:tc>
      </w:tr>
      <w:tr w:rsidR="002400E8" w14:paraId="26E804B6" w14:textId="77777777" w:rsidTr="00701DCC">
        <w:tc>
          <w:tcPr>
            <w:tcW w:w="1252" w:type="pct"/>
            <w:tcBorders>
              <w:top w:val="single" w:sz="8" w:space="0" w:color="auto"/>
              <w:bottom w:val="single" w:sz="8" w:space="0" w:color="auto"/>
            </w:tcBorders>
            <w:noWrap/>
            <w:hideMark/>
          </w:tcPr>
          <w:p w14:paraId="7AB97E60" w14:textId="77777777" w:rsidR="006A13FC" w:rsidRPr="002A1F67" w:rsidRDefault="00DA4BD2" w:rsidP="00797297">
            <w:pPr>
              <w:pStyle w:val="TabellRader"/>
              <w:jc w:val="left"/>
              <w:rPr>
                <w:b/>
              </w:rPr>
            </w:pPr>
            <w:r w:rsidRPr="002A1F67">
              <w:rPr>
                <w:b/>
              </w:rPr>
              <w:t>Totalt</w:t>
            </w:r>
          </w:p>
        </w:tc>
        <w:tc>
          <w:tcPr>
            <w:tcW w:w="889" w:type="pct"/>
            <w:tcBorders>
              <w:top w:val="single" w:sz="8" w:space="0" w:color="auto"/>
              <w:bottom w:val="single" w:sz="8" w:space="0" w:color="auto"/>
            </w:tcBorders>
            <w:noWrap/>
          </w:tcPr>
          <w:p w14:paraId="393221F6" w14:textId="77777777" w:rsidR="006A13FC" w:rsidRPr="002A1F67" w:rsidRDefault="00871CEB" w:rsidP="003A6C39">
            <w:pPr>
              <w:pStyle w:val="TabellRader"/>
              <w:jc w:val="left"/>
            </w:pPr>
          </w:p>
        </w:tc>
        <w:tc>
          <w:tcPr>
            <w:tcW w:w="998" w:type="pct"/>
            <w:tcBorders>
              <w:top w:val="single" w:sz="8" w:space="0" w:color="auto"/>
              <w:bottom w:val="single" w:sz="8" w:space="0" w:color="auto"/>
            </w:tcBorders>
            <w:noWrap/>
            <w:hideMark/>
          </w:tcPr>
          <w:p w14:paraId="534DA239" w14:textId="77777777" w:rsidR="006A13FC" w:rsidRPr="002A1F67" w:rsidRDefault="00DA4BD2" w:rsidP="005C2F74">
            <w:pPr>
              <w:pStyle w:val="TabellRader"/>
              <w:rPr>
                <w:b/>
              </w:rPr>
            </w:pPr>
            <w:r w:rsidRPr="002A1F67">
              <w:rPr>
                <w:b/>
              </w:rPr>
              <w:t>139 247 248</w:t>
            </w:r>
          </w:p>
        </w:tc>
        <w:tc>
          <w:tcPr>
            <w:tcW w:w="930" w:type="pct"/>
            <w:tcBorders>
              <w:top w:val="single" w:sz="8" w:space="0" w:color="auto"/>
              <w:bottom w:val="single" w:sz="8" w:space="0" w:color="auto"/>
            </w:tcBorders>
            <w:noWrap/>
            <w:hideMark/>
          </w:tcPr>
          <w:p w14:paraId="645545F6" w14:textId="77777777" w:rsidR="006A13FC" w:rsidRPr="002A1F67" w:rsidRDefault="00DA4BD2" w:rsidP="005C2F74">
            <w:pPr>
              <w:pStyle w:val="TabellRader"/>
              <w:rPr>
                <w:b/>
              </w:rPr>
            </w:pPr>
            <w:r w:rsidRPr="002A1F67">
              <w:rPr>
                <w:b/>
              </w:rPr>
              <w:t>207 937 781</w:t>
            </w:r>
          </w:p>
        </w:tc>
        <w:tc>
          <w:tcPr>
            <w:tcW w:w="930" w:type="pct"/>
            <w:tcBorders>
              <w:top w:val="single" w:sz="8" w:space="0" w:color="auto"/>
              <w:bottom w:val="single" w:sz="8" w:space="0" w:color="auto"/>
            </w:tcBorders>
            <w:noWrap/>
            <w:hideMark/>
          </w:tcPr>
          <w:p w14:paraId="3669E5BB" w14:textId="77777777" w:rsidR="006A13FC" w:rsidRPr="002A1F67" w:rsidRDefault="00DA4BD2" w:rsidP="005C2F74">
            <w:pPr>
              <w:pStyle w:val="TabellRader"/>
              <w:rPr>
                <w:b/>
              </w:rPr>
            </w:pPr>
            <w:r w:rsidRPr="002A1F67">
              <w:rPr>
                <w:b/>
              </w:rPr>
              <w:t>347 185 029</w:t>
            </w:r>
          </w:p>
        </w:tc>
      </w:tr>
      <w:tr w:rsidR="002400E8" w14:paraId="406130F8" w14:textId="77777777" w:rsidTr="00701DCC">
        <w:tc>
          <w:tcPr>
            <w:tcW w:w="1252" w:type="pct"/>
            <w:tcBorders>
              <w:bottom w:val="single" w:sz="8" w:space="0" w:color="auto"/>
            </w:tcBorders>
            <w:noWrap/>
            <w:hideMark/>
          </w:tcPr>
          <w:p w14:paraId="6BE51219" w14:textId="77777777" w:rsidR="006A13FC" w:rsidRPr="002A1F67" w:rsidRDefault="00DA4BD2" w:rsidP="00797297">
            <w:pPr>
              <w:pStyle w:val="TabellRubrik"/>
            </w:pPr>
            <w:r w:rsidRPr="002A1F67">
              <w:t>SYDOSTASIEN</w:t>
            </w:r>
          </w:p>
        </w:tc>
        <w:tc>
          <w:tcPr>
            <w:tcW w:w="889" w:type="pct"/>
            <w:tcBorders>
              <w:bottom w:val="single" w:sz="8" w:space="0" w:color="auto"/>
            </w:tcBorders>
            <w:noWrap/>
          </w:tcPr>
          <w:p w14:paraId="4DF441DE" w14:textId="77777777" w:rsidR="006A13FC" w:rsidRPr="002A1F67" w:rsidRDefault="00871CEB" w:rsidP="003A6C39">
            <w:pPr>
              <w:pStyle w:val="TabellRader"/>
              <w:jc w:val="left"/>
            </w:pPr>
          </w:p>
        </w:tc>
        <w:tc>
          <w:tcPr>
            <w:tcW w:w="998" w:type="pct"/>
            <w:tcBorders>
              <w:bottom w:val="single" w:sz="8" w:space="0" w:color="auto"/>
            </w:tcBorders>
            <w:noWrap/>
          </w:tcPr>
          <w:p w14:paraId="2E8FB3FF" w14:textId="77777777" w:rsidR="006A13FC" w:rsidRPr="002A1F67" w:rsidRDefault="00871CEB" w:rsidP="005C2F74">
            <w:pPr>
              <w:pStyle w:val="TabellRader"/>
            </w:pPr>
          </w:p>
        </w:tc>
        <w:tc>
          <w:tcPr>
            <w:tcW w:w="930" w:type="pct"/>
            <w:tcBorders>
              <w:bottom w:val="single" w:sz="8" w:space="0" w:color="auto"/>
            </w:tcBorders>
            <w:noWrap/>
          </w:tcPr>
          <w:p w14:paraId="59F90903" w14:textId="77777777" w:rsidR="006A13FC" w:rsidRPr="002A1F67" w:rsidRDefault="00871CEB" w:rsidP="005C2F74">
            <w:pPr>
              <w:pStyle w:val="TabellRader"/>
            </w:pPr>
          </w:p>
        </w:tc>
        <w:tc>
          <w:tcPr>
            <w:tcW w:w="930" w:type="pct"/>
            <w:tcBorders>
              <w:bottom w:val="single" w:sz="8" w:space="0" w:color="auto"/>
            </w:tcBorders>
            <w:noWrap/>
          </w:tcPr>
          <w:p w14:paraId="41DBADF4" w14:textId="77777777" w:rsidR="006A13FC" w:rsidRPr="002A1F67" w:rsidRDefault="00871CEB" w:rsidP="005C2F74">
            <w:pPr>
              <w:pStyle w:val="TabellRader"/>
            </w:pPr>
          </w:p>
        </w:tc>
      </w:tr>
      <w:tr w:rsidR="002400E8" w14:paraId="6BA07654" w14:textId="77777777" w:rsidTr="00701DCC">
        <w:tc>
          <w:tcPr>
            <w:tcW w:w="1252" w:type="pct"/>
            <w:tcBorders>
              <w:top w:val="single" w:sz="8" w:space="0" w:color="auto"/>
              <w:bottom w:val="single" w:sz="4" w:space="0" w:color="auto"/>
            </w:tcBorders>
            <w:noWrap/>
          </w:tcPr>
          <w:p w14:paraId="476789D9" w14:textId="77777777" w:rsidR="006A13FC" w:rsidRPr="002A1F67" w:rsidRDefault="00DA4BD2" w:rsidP="00797297">
            <w:pPr>
              <w:pStyle w:val="TabellRader"/>
              <w:jc w:val="left"/>
            </w:pPr>
            <w:r w:rsidRPr="002A1F67">
              <w:t>Brunei</w:t>
            </w:r>
          </w:p>
        </w:tc>
        <w:tc>
          <w:tcPr>
            <w:tcW w:w="889" w:type="pct"/>
            <w:tcBorders>
              <w:top w:val="single" w:sz="8" w:space="0" w:color="auto"/>
              <w:bottom w:val="single" w:sz="4" w:space="0" w:color="auto"/>
            </w:tcBorders>
            <w:noWrap/>
          </w:tcPr>
          <w:p w14:paraId="6A203115" w14:textId="77777777" w:rsidR="006A13FC" w:rsidRPr="002A1F67" w:rsidRDefault="00DA4BD2" w:rsidP="003A6C39">
            <w:pPr>
              <w:pStyle w:val="TabellRader"/>
              <w:jc w:val="left"/>
            </w:pPr>
            <w:r w:rsidRPr="002A1F67">
              <w:t>2</w:t>
            </w:r>
          </w:p>
        </w:tc>
        <w:tc>
          <w:tcPr>
            <w:tcW w:w="998" w:type="pct"/>
            <w:tcBorders>
              <w:top w:val="single" w:sz="8" w:space="0" w:color="auto"/>
              <w:bottom w:val="single" w:sz="4" w:space="0" w:color="auto"/>
            </w:tcBorders>
            <w:noWrap/>
          </w:tcPr>
          <w:p w14:paraId="7007D801" w14:textId="77777777" w:rsidR="006A13FC" w:rsidRPr="002A1F67" w:rsidRDefault="00DA4BD2" w:rsidP="005C2F74">
            <w:pPr>
              <w:pStyle w:val="TabellRader"/>
            </w:pPr>
            <w:r w:rsidRPr="002A1F67">
              <w:t>0</w:t>
            </w:r>
          </w:p>
        </w:tc>
        <w:tc>
          <w:tcPr>
            <w:tcW w:w="930" w:type="pct"/>
            <w:tcBorders>
              <w:top w:val="single" w:sz="8" w:space="0" w:color="auto"/>
              <w:bottom w:val="single" w:sz="4" w:space="0" w:color="auto"/>
            </w:tcBorders>
            <w:noWrap/>
          </w:tcPr>
          <w:p w14:paraId="77F69559" w14:textId="77777777" w:rsidR="006A13FC" w:rsidRPr="002A1F67" w:rsidRDefault="00DA4BD2" w:rsidP="005C2F74">
            <w:pPr>
              <w:pStyle w:val="TabellRader"/>
            </w:pPr>
            <w:r w:rsidRPr="002A1F67">
              <w:t>83 840</w:t>
            </w:r>
          </w:p>
        </w:tc>
        <w:tc>
          <w:tcPr>
            <w:tcW w:w="930" w:type="pct"/>
            <w:tcBorders>
              <w:top w:val="single" w:sz="8" w:space="0" w:color="auto"/>
              <w:bottom w:val="single" w:sz="4" w:space="0" w:color="auto"/>
            </w:tcBorders>
            <w:noWrap/>
          </w:tcPr>
          <w:p w14:paraId="49CC6241" w14:textId="77777777" w:rsidR="006A13FC" w:rsidRPr="002A1F67" w:rsidRDefault="00DA4BD2" w:rsidP="005C2F74">
            <w:pPr>
              <w:pStyle w:val="TabellRader"/>
            </w:pPr>
            <w:r w:rsidRPr="002A1F67">
              <w:t>83 840</w:t>
            </w:r>
          </w:p>
        </w:tc>
      </w:tr>
      <w:tr w:rsidR="002400E8" w14:paraId="05E8655D" w14:textId="77777777" w:rsidTr="00701DCC">
        <w:tc>
          <w:tcPr>
            <w:tcW w:w="1252" w:type="pct"/>
            <w:tcBorders>
              <w:top w:val="single" w:sz="4" w:space="0" w:color="auto"/>
              <w:bottom w:val="single" w:sz="4" w:space="0" w:color="auto"/>
            </w:tcBorders>
            <w:noWrap/>
            <w:hideMark/>
          </w:tcPr>
          <w:p w14:paraId="41BAF35D" w14:textId="77777777" w:rsidR="006A13FC" w:rsidRPr="002A1F67" w:rsidRDefault="00DA4BD2" w:rsidP="00797297">
            <w:pPr>
              <w:pStyle w:val="TabellRader"/>
              <w:jc w:val="left"/>
            </w:pPr>
            <w:r w:rsidRPr="002A1F67">
              <w:t>Filippinerna</w:t>
            </w:r>
          </w:p>
        </w:tc>
        <w:tc>
          <w:tcPr>
            <w:tcW w:w="889" w:type="pct"/>
            <w:tcBorders>
              <w:top w:val="single" w:sz="4" w:space="0" w:color="auto"/>
              <w:bottom w:val="single" w:sz="4" w:space="0" w:color="auto"/>
            </w:tcBorders>
            <w:noWrap/>
            <w:hideMark/>
          </w:tcPr>
          <w:p w14:paraId="3C170995" w14:textId="77777777" w:rsidR="006A13FC" w:rsidRPr="002A1F67" w:rsidRDefault="00DA4BD2" w:rsidP="003A6C39">
            <w:pPr>
              <w:pStyle w:val="TabellRader"/>
              <w:jc w:val="left"/>
            </w:pPr>
            <w:r w:rsidRPr="002A1F67">
              <w:t>5,22</w:t>
            </w:r>
          </w:p>
        </w:tc>
        <w:tc>
          <w:tcPr>
            <w:tcW w:w="998" w:type="pct"/>
            <w:tcBorders>
              <w:top w:val="single" w:sz="4" w:space="0" w:color="auto"/>
              <w:bottom w:val="single" w:sz="4" w:space="0" w:color="auto"/>
            </w:tcBorders>
            <w:noWrap/>
            <w:hideMark/>
          </w:tcPr>
          <w:p w14:paraId="5AD767F4" w14:textId="77777777" w:rsidR="006A13FC" w:rsidRPr="002A1F67" w:rsidRDefault="00DA4BD2" w:rsidP="005C2F74">
            <w:pPr>
              <w:pStyle w:val="TabellRader"/>
            </w:pPr>
            <w:r w:rsidRPr="002A1F67">
              <w:t>0</w:t>
            </w:r>
          </w:p>
        </w:tc>
        <w:tc>
          <w:tcPr>
            <w:tcW w:w="930" w:type="pct"/>
            <w:tcBorders>
              <w:top w:val="single" w:sz="4" w:space="0" w:color="auto"/>
              <w:bottom w:val="single" w:sz="4" w:space="0" w:color="auto"/>
            </w:tcBorders>
            <w:noWrap/>
            <w:hideMark/>
          </w:tcPr>
          <w:p w14:paraId="14BBD8C8" w14:textId="77777777" w:rsidR="006A13FC" w:rsidRPr="002A1F67" w:rsidRDefault="00DA4BD2" w:rsidP="005C2F74">
            <w:pPr>
              <w:pStyle w:val="TabellRader"/>
            </w:pPr>
            <w:r w:rsidRPr="002A1F67">
              <w:t>1 050 729</w:t>
            </w:r>
          </w:p>
        </w:tc>
        <w:tc>
          <w:tcPr>
            <w:tcW w:w="930" w:type="pct"/>
            <w:tcBorders>
              <w:top w:val="single" w:sz="4" w:space="0" w:color="auto"/>
              <w:bottom w:val="single" w:sz="4" w:space="0" w:color="auto"/>
            </w:tcBorders>
            <w:noWrap/>
            <w:hideMark/>
          </w:tcPr>
          <w:p w14:paraId="05781BAB" w14:textId="77777777" w:rsidR="006A13FC" w:rsidRPr="002A1F67" w:rsidRDefault="00DA4BD2" w:rsidP="005C2F74">
            <w:pPr>
              <w:pStyle w:val="TabellRader"/>
            </w:pPr>
            <w:r w:rsidRPr="002A1F67">
              <w:t>1 050 729</w:t>
            </w:r>
          </w:p>
        </w:tc>
      </w:tr>
      <w:tr w:rsidR="002400E8" w14:paraId="3F85432D" w14:textId="77777777" w:rsidTr="00701DCC">
        <w:tc>
          <w:tcPr>
            <w:tcW w:w="1252" w:type="pct"/>
            <w:tcBorders>
              <w:top w:val="single" w:sz="4" w:space="0" w:color="auto"/>
              <w:bottom w:val="single" w:sz="4" w:space="0" w:color="auto"/>
            </w:tcBorders>
            <w:noWrap/>
          </w:tcPr>
          <w:p w14:paraId="461F47ED" w14:textId="77777777" w:rsidR="006A13FC" w:rsidRPr="002A1F67" w:rsidRDefault="00DA4BD2" w:rsidP="00797297">
            <w:pPr>
              <w:pStyle w:val="TabellRader"/>
              <w:jc w:val="left"/>
            </w:pPr>
            <w:r w:rsidRPr="002A1F67">
              <w:t>Indonesien</w:t>
            </w:r>
          </w:p>
        </w:tc>
        <w:tc>
          <w:tcPr>
            <w:tcW w:w="889" w:type="pct"/>
            <w:tcBorders>
              <w:top w:val="single" w:sz="4" w:space="0" w:color="auto"/>
              <w:bottom w:val="single" w:sz="4" w:space="0" w:color="auto"/>
            </w:tcBorders>
            <w:noWrap/>
          </w:tcPr>
          <w:p w14:paraId="3917195A" w14:textId="77777777" w:rsidR="006A13FC" w:rsidRPr="002A1F67" w:rsidRDefault="00DA4BD2" w:rsidP="003A6C39">
            <w:pPr>
              <w:pStyle w:val="TabellRader"/>
              <w:jc w:val="left"/>
            </w:pPr>
            <w:r w:rsidRPr="002A1F67">
              <w:t>11,21</w:t>
            </w:r>
          </w:p>
        </w:tc>
        <w:tc>
          <w:tcPr>
            <w:tcW w:w="998" w:type="pct"/>
            <w:tcBorders>
              <w:top w:val="single" w:sz="4" w:space="0" w:color="auto"/>
              <w:bottom w:val="single" w:sz="4" w:space="0" w:color="auto"/>
            </w:tcBorders>
            <w:noWrap/>
          </w:tcPr>
          <w:p w14:paraId="46346BC2" w14:textId="77777777" w:rsidR="006A13FC" w:rsidRPr="002A1F67" w:rsidRDefault="00DA4BD2" w:rsidP="005C2F74">
            <w:pPr>
              <w:pStyle w:val="TabellRader"/>
            </w:pPr>
            <w:r w:rsidRPr="002A1F67">
              <w:t>0</w:t>
            </w:r>
          </w:p>
        </w:tc>
        <w:tc>
          <w:tcPr>
            <w:tcW w:w="930" w:type="pct"/>
            <w:tcBorders>
              <w:top w:val="single" w:sz="4" w:space="0" w:color="auto"/>
              <w:bottom w:val="single" w:sz="4" w:space="0" w:color="auto"/>
            </w:tcBorders>
            <w:noWrap/>
          </w:tcPr>
          <w:p w14:paraId="6416D80D" w14:textId="77777777" w:rsidR="006A13FC" w:rsidRPr="002A1F67" w:rsidRDefault="00DA4BD2" w:rsidP="005C2F74">
            <w:pPr>
              <w:pStyle w:val="TabellRader"/>
            </w:pPr>
            <w:r w:rsidRPr="002A1F67">
              <w:t>67 774</w:t>
            </w:r>
          </w:p>
        </w:tc>
        <w:tc>
          <w:tcPr>
            <w:tcW w:w="930" w:type="pct"/>
            <w:tcBorders>
              <w:top w:val="single" w:sz="4" w:space="0" w:color="auto"/>
              <w:bottom w:val="single" w:sz="4" w:space="0" w:color="auto"/>
            </w:tcBorders>
            <w:noWrap/>
          </w:tcPr>
          <w:p w14:paraId="5B6B5E1C" w14:textId="77777777" w:rsidR="006A13FC" w:rsidRPr="002A1F67" w:rsidRDefault="00DA4BD2" w:rsidP="005C2F74">
            <w:pPr>
              <w:pStyle w:val="TabellRader"/>
            </w:pPr>
            <w:r w:rsidRPr="002A1F67">
              <w:t>67 774</w:t>
            </w:r>
          </w:p>
        </w:tc>
      </w:tr>
      <w:tr w:rsidR="002400E8" w14:paraId="766EFD7F" w14:textId="77777777" w:rsidTr="00701DCC">
        <w:tc>
          <w:tcPr>
            <w:tcW w:w="1252" w:type="pct"/>
            <w:tcBorders>
              <w:top w:val="single" w:sz="4" w:space="0" w:color="auto"/>
              <w:bottom w:val="single" w:sz="4" w:space="0" w:color="auto"/>
            </w:tcBorders>
            <w:noWrap/>
            <w:hideMark/>
          </w:tcPr>
          <w:p w14:paraId="29E6BEA7" w14:textId="77777777" w:rsidR="006A13FC" w:rsidRPr="002A1F67" w:rsidRDefault="00DA4BD2" w:rsidP="00797297">
            <w:pPr>
              <w:pStyle w:val="TabellRader"/>
              <w:jc w:val="left"/>
            </w:pPr>
            <w:r w:rsidRPr="002A1F67">
              <w:t>Malaysia</w:t>
            </w:r>
          </w:p>
        </w:tc>
        <w:tc>
          <w:tcPr>
            <w:tcW w:w="889" w:type="pct"/>
            <w:tcBorders>
              <w:top w:val="single" w:sz="4" w:space="0" w:color="auto"/>
              <w:bottom w:val="single" w:sz="4" w:space="0" w:color="auto"/>
            </w:tcBorders>
            <w:noWrap/>
            <w:hideMark/>
          </w:tcPr>
          <w:p w14:paraId="142CE78F" w14:textId="77777777" w:rsidR="006A13FC" w:rsidRPr="002A1F67" w:rsidRDefault="00DA4BD2" w:rsidP="003A6C39">
            <w:pPr>
              <w:pStyle w:val="TabellRader"/>
              <w:jc w:val="left"/>
            </w:pPr>
            <w:r w:rsidRPr="002A1F67">
              <w:t>6,11,14</w:t>
            </w:r>
          </w:p>
        </w:tc>
        <w:tc>
          <w:tcPr>
            <w:tcW w:w="998" w:type="pct"/>
            <w:tcBorders>
              <w:top w:val="single" w:sz="4" w:space="0" w:color="auto"/>
              <w:bottom w:val="single" w:sz="4" w:space="0" w:color="auto"/>
            </w:tcBorders>
            <w:noWrap/>
            <w:hideMark/>
          </w:tcPr>
          <w:p w14:paraId="19BC1917" w14:textId="77777777" w:rsidR="006A13FC" w:rsidRPr="002A1F67" w:rsidRDefault="00DA4BD2" w:rsidP="005C2F74">
            <w:pPr>
              <w:pStyle w:val="TabellRader"/>
            </w:pPr>
            <w:r w:rsidRPr="002A1F67">
              <w:t>0</w:t>
            </w:r>
          </w:p>
        </w:tc>
        <w:tc>
          <w:tcPr>
            <w:tcW w:w="930" w:type="pct"/>
            <w:tcBorders>
              <w:top w:val="single" w:sz="4" w:space="0" w:color="auto"/>
              <w:bottom w:val="single" w:sz="4" w:space="0" w:color="auto"/>
            </w:tcBorders>
            <w:noWrap/>
            <w:hideMark/>
          </w:tcPr>
          <w:p w14:paraId="601B4D69" w14:textId="77777777" w:rsidR="006A13FC" w:rsidRPr="002A1F67" w:rsidRDefault="00DA4BD2" w:rsidP="005C2F74">
            <w:pPr>
              <w:pStyle w:val="TabellRader"/>
            </w:pPr>
            <w:r w:rsidRPr="002A1F67">
              <w:t>5 153 320</w:t>
            </w:r>
          </w:p>
        </w:tc>
        <w:tc>
          <w:tcPr>
            <w:tcW w:w="930" w:type="pct"/>
            <w:tcBorders>
              <w:top w:val="single" w:sz="4" w:space="0" w:color="auto"/>
              <w:bottom w:val="single" w:sz="4" w:space="0" w:color="auto"/>
            </w:tcBorders>
            <w:noWrap/>
            <w:hideMark/>
          </w:tcPr>
          <w:p w14:paraId="1275AEFB" w14:textId="77777777" w:rsidR="006A13FC" w:rsidRPr="002A1F67" w:rsidRDefault="00DA4BD2" w:rsidP="005C2F74">
            <w:pPr>
              <w:pStyle w:val="TabellRader"/>
            </w:pPr>
            <w:r w:rsidRPr="002A1F67">
              <w:t>5 153 320</w:t>
            </w:r>
          </w:p>
        </w:tc>
      </w:tr>
      <w:tr w:rsidR="002400E8" w14:paraId="1AFFDD69" w14:textId="77777777" w:rsidTr="00701DCC">
        <w:tc>
          <w:tcPr>
            <w:tcW w:w="1252" w:type="pct"/>
            <w:tcBorders>
              <w:top w:val="single" w:sz="4" w:space="0" w:color="auto"/>
              <w:bottom w:val="single" w:sz="4" w:space="0" w:color="auto"/>
            </w:tcBorders>
            <w:noWrap/>
            <w:hideMark/>
          </w:tcPr>
          <w:p w14:paraId="28287C0C" w14:textId="77777777" w:rsidR="006A13FC" w:rsidRPr="002A1F67" w:rsidRDefault="00DA4BD2" w:rsidP="00797297">
            <w:pPr>
              <w:pStyle w:val="TabellRader"/>
              <w:jc w:val="left"/>
            </w:pPr>
            <w:r w:rsidRPr="002A1F67">
              <w:t>Singapore</w:t>
            </w:r>
          </w:p>
        </w:tc>
        <w:tc>
          <w:tcPr>
            <w:tcW w:w="889" w:type="pct"/>
            <w:tcBorders>
              <w:top w:val="single" w:sz="4" w:space="0" w:color="auto"/>
              <w:bottom w:val="single" w:sz="4" w:space="0" w:color="auto"/>
            </w:tcBorders>
            <w:noWrap/>
            <w:hideMark/>
          </w:tcPr>
          <w:p w14:paraId="342BAD1B" w14:textId="77777777" w:rsidR="006A13FC" w:rsidRPr="002A1F67" w:rsidRDefault="00DA4BD2" w:rsidP="003A6C39">
            <w:pPr>
              <w:pStyle w:val="TabellRader"/>
              <w:jc w:val="left"/>
            </w:pPr>
            <w:r w:rsidRPr="002A1F67">
              <w:t>4,5,6,9,13,14,18,22</w:t>
            </w:r>
          </w:p>
        </w:tc>
        <w:tc>
          <w:tcPr>
            <w:tcW w:w="998" w:type="pct"/>
            <w:tcBorders>
              <w:top w:val="single" w:sz="4" w:space="0" w:color="auto"/>
              <w:bottom w:val="single" w:sz="4" w:space="0" w:color="auto"/>
            </w:tcBorders>
            <w:noWrap/>
            <w:hideMark/>
          </w:tcPr>
          <w:p w14:paraId="0A9CA8FF" w14:textId="77777777" w:rsidR="006A13FC" w:rsidRPr="002A1F67" w:rsidRDefault="00DA4BD2" w:rsidP="005C2F74">
            <w:pPr>
              <w:pStyle w:val="TabellRader"/>
            </w:pPr>
            <w:r w:rsidRPr="002A1F67">
              <w:t>6 183 844</w:t>
            </w:r>
          </w:p>
        </w:tc>
        <w:tc>
          <w:tcPr>
            <w:tcW w:w="930" w:type="pct"/>
            <w:tcBorders>
              <w:top w:val="single" w:sz="4" w:space="0" w:color="auto"/>
              <w:bottom w:val="single" w:sz="4" w:space="0" w:color="auto"/>
            </w:tcBorders>
            <w:noWrap/>
            <w:hideMark/>
          </w:tcPr>
          <w:p w14:paraId="370BFD5A" w14:textId="77777777" w:rsidR="006A13FC" w:rsidRPr="002A1F67" w:rsidRDefault="00DA4BD2" w:rsidP="005C2F74">
            <w:pPr>
              <w:pStyle w:val="TabellRader"/>
            </w:pPr>
            <w:r w:rsidRPr="002A1F67">
              <w:t>28 898 779</w:t>
            </w:r>
          </w:p>
        </w:tc>
        <w:tc>
          <w:tcPr>
            <w:tcW w:w="930" w:type="pct"/>
            <w:tcBorders>
              <w:top w:val="single" w:sz="4" w:space="0" w:color="auto"/>
              <w:bottom w:val="single" w:sz="4" w:space="0" w:color="auto"/>
            </w:tcBorders>
            <w:noWrap/>
            <w:hideMark/>
          </w:tcPr>
          <w:p w14:paraId="620340CE" w14:textId="77777777" w:rsidR="006A13FC" w:rsidRPr="002A1F67" w:rsidRDefault="00DA4BD2" w:rsidP="005C2F74">
            <w:pPr>
              <w:pStyle w:val="TabellRader"/>
            </w:pPr>
            <w:r w:rsidRPr="002A1F67">
              <w:t>35 082 623</w:t>
            </w:r>
          </w:p>
        </w:tc>
      </w:tr>
      <w:tr w:rsidR="002400E8" w14:paraId="64DDCAC0" w14:textId="77777777" w:rsidTr="00701DCC">
        <w:tc>
          <w:tcPr>
            <w:tcW w:w="1252" w:type="pct"/>
            <w:tcBorders>
              <w:top w:val="single" w:sz="4" w:space="0" w:color="auto"/>
              <w:bottom w:val="single" w:sz="8" w:space="0" w:color="auto"/>
            </w:tcBorders>
            <w:noWrap/>
            <w:hideMark/>
          </w:tcPr>
          <w:p w14:paraId="172D9C96" w14:textId="77777777" w:rsidR="006A13FC" w:rsidRPr="002A1F67" w:rsidRDefault="00DA4BD2" w:rsidP="00797297">
            <w:pPr>
              <w:pStyle w:val="TabellRader"/>
              <w:jc w:val="left"/>
            </w:pPr>
            <w:r w:rsidRPr="002A1F67">
              <w:t>Thailand</w:t>
            </w:r>
          </w:p>
        </w:tc>
        <w:tc>
          <w:tcPr>
            <w:tcW w:w="889" w:type="pct"/>
            <w:tcBorders>
              <w:top w:val="single" w:sz="4" w:space="0" w:color="auto"/>
              <w:bottom w:val="single" w:sz="8" w:space="0" w:color="auto"/>
            </w:tcBorders>
            <w:noWrap/>
            <w:hideMark/>
          </w:tcPr>
          <w:p w14:paraId="4BDCD4B9" w14:textId="77777777" w:rsidR="006A13FC" w:rsidRPr="002A1F67" w:rsidRDefault="00DA4BD2" w:rsidP="003A6C39">
            <w:pPr>
              <w:pStyle w:val="TabellRader"/>
              <w:jc w:val="left"/>
            </w:pPr>
            <w:r w:rsidRPr="002A1F67">
              <w:t>3,5,10,14,21</w:t>
            </w:r>
          </w:p>
        </w:tc>
        <w:tc>
          <w:tcPr>
            <w:tcW w:w="998" w:type="pct"/>
            <w:tcBorders>
              <w:top w:val="single" w:sz="4" w:space="0" w:color="auto"/>
              <w:bottom w:val="single" w:sz="8" w:space="0" w:color="auto"/>
            </w:tcBorders>
            <w:noWrap/>
            <w:hideMark/>
          </w:tcPr>
          <w:p w14:paraId="71D999D1" w14:textId="77777777" w:rsidR="006A13FC" w:rsidRPr="002A1F67" w:rsidRDefault="00DA4BD2" w:rsidP="005C2F74">
            <w:pPr>
              <w:pStyle w:val="TabellRader"/>
            </w:pPr>
            <w:r w:rsidRPr="002A1F67">
              <w:t>75 792 734</w:t>
            </w:r>
          </w:p>
        </w:tc>
        <w:tc>
          <w:tcPr>
            <w:tcW w:w="930" w:type="pct"/>
            <w:tcBorders>
              <w:top w:val="single" w:sz="4" w:space="0" w:color="auto"/>
              <w:bottom w:val="single" w:sz="8" w:space="0" w:color="auto"/>
            </w:tcBorders>
            <w:noWrap/>
            <w:hideMark/>
          </w:tcPr>
          <w:p w14:paraId="43EED43F" w14:textId="77777777" w:rsidR="006A13FC" w:rsidRPr="002A1F67" w:rsidRDefault="00DA4BD2" w:rsidP="005C2F74">
            <w:pPr>
              <w:pStyle w:val="TabellRader"/>
            </w:pPr>
            <w:r w:rsidRPr="002A1F67">
              <w:t>428 190 463</w:t>
            </w:r>
          </w:p>
        </w:tc>
        <w:tc>
          <w:tcPr>
            <w:tcW w:w="930" w:type="pct"/>
            <w:tcBorders>
              <w:top w:val="single" w:sz="4" w:space="0" w:color="auto"/>
              <w:bottom w:val="single" w:sz="8" w:space="0" w:color="auto"/>
            </w:tcBorders>
            <w:noWrap/>
            <w:hideMark/>
          </w:tcPr>
          <w:p w14:paraId="3C514F53" w14:textId="77777777" w:rsidR="006A13FC" w:rsidRPr="002A1F67" w:rsidRDefault="00DA4BD2" w:rsidP="005C2F74">
            <w:pPr>
              <w:pStyle w:val="TabellRader"/>
            </w:pPr>
            <w:r w:rsidRPr="002A1F67">
              <w:t>503 983 197</w:t>
            </w:r>
          </w:p>
        </w:tc>
      </w:tr>
      <w:tr w:rsidR="002400E8" w14:paraId="2BB81E23" w14:textId="77777777" w:rsidTr="00701DCC">
        <w:tc>
          <w:tcPr>
            <w:tcW w:w="1252" w:type="pct"/>
            <w:tcBorders>
              <w:top w:val="single" w:sz="8" w:space="0" w:color="auto"/>
              <w:bottom w:val="single" w:sz="8" w:space="0" w:color="auto"/>
            </w:tcBorders>
            <w:noWrap/>
            <w:hideMark/>
          </w:tcPr>
          <w:p w14:paraId="09C3FE0B" w14:textId="77777777" w:rsidR="006A13FC" w:rsidRPr="002A1F67" w:rsidRDefault="00DA4BD2" w:rsidP="00797297">
            <w:pPr>
              <w:pStyle w:val="TabellRader"/>
              <w:jc w:val="left"/>
              <w:rPr>
                <w:b/>
              </w:rPr>
            </w:pPr>
            <w:r w:rsidRPr="002A1F67">
              <w:rPr>
                <w:b/>
              </w:rPr>
              <w:t>Totalt</w:t>
            </w:r>
          </w:p>
        </w:tc>
        <w:tc>
          <w:tcPr>
            <w:tcW w:w="889" w:type="pct"/>
            <w:tcBorders>
              <w:top w:val="single" w:sz="8" w:space="0" w:color="auto"/>
              <w:bottom w:val="single" w:sz="8" w:space="0" w:color="auto"/>
            </w:tcBorders>
            <w:noWrap/>
          </w:tcPr>
          <w:p w14:paraId="3EF596DB" w14:textId="77777777" w:rsidR="006A13FC" w:rsidRPr="002A1F67" w:rsidRDefault="00871CEB" w:rsidP="003A6C39">
            <w:pPr>
              <w:pStyle w:val="TabellRader"/>
              <w:jc w:val="left"/>
            </w:pPr>
          </w:p>
        </w:tc>
        <w:tc>
          <w:tcPr>
            <w:tcW w:w="998" w:type="pct"/>
            <w:tcBorders>
              <w:top w:val="single" w:sz="8" w:space="0" w:color="auto"/>
              <w:bottom w:val="single" w:sz="8" w:space="0" w:color="auto"/>
            </w:tcBorders>
            <w:noWrap/>
            <w:hideMark/>
          </w:tcPr>
          <w:p w14:paraId="6EA92580" w14:textId="77777777" w:rsidR="006A13FC" w:rsidRPr="002A1F67" w:rsidRDefault="00DA4BD2" w:rsidP="005C2F74">
            <w:pPr>
              <w:pStyle w:val="TabellRader"/>
              <w:rPr>
                <w:b/>
              </w:rPr>
            </w:pPr>
            <w:r w:rsidRPr="002A1F67">
              <w:rPr>
                <w:b/>
              </w:rPr>
              <w:t>81 976 578</w:t>
            </w:r>
          </w:p>
        </w:tc>
        <w:tc>
          <w:tcPr>
            <w:tcW w:w="930" w:type="pct"/>
            <w:tcBorders>
              <w:top w:val="single" w:sz="8" w:space="0" w:color="auto"/>
              <w:bottom w:val="single" w:sz="8" w:space="0" w:color="auto"/>
            </w:tcBorders>
            <w:noWrap/>
            <w:hideMark/>
          </w:tcPr>
          <w:p w14:paraId="6A108673" w14:textId="77777777" w:rsidR="006A13FC" w:rsidRPr="002A1F67" w:rsidRDefault="00DA4BD2" w:rsidP="005C2F74">
            <w:pPr>
              <w:pStyle w:val="TabellRader"/>
              <w:rPr>
                <w:b/>
              </w:rPr>
            </w:pPr>
            <w:r w:rsidRPr="002A1F67">
              <w:rPr>
                <w:b/>
              </w:rPr>
              <w:t>463 444 905</w:t>
            </w:r>
          </w:p>
        </w:tc>
        <w:tc>
          <w:tcPr>
            <w:tcW w:w="930" w:type="pct"/>
            <w:tcBorders>
              <w:top w:val="single" w:sz="8" w:space="0" w:color="auto"/>
              <w:bottom w:val="single" w:sz="8" w:space="0" w:color="auto"/>
            </w:tcBorders>
            <w:noWrap/>
            <w:hideMark/>
          </w:tcPr>
          <w:p w14:paraId="1702D9CC" w14:textId="77777777" w:rsidR="006A13FC" w:rsidRPr="002A1F67" w:rsidRDefault="00DA4BD2" w:rsidP="005C2F74">
            <w:pPr>
              <w:pStyle w:val="TabellRader"/>
              <w:rPr>
                <w:b/>
              </w:rPr>
            </w:pPr>
            <w:r w:rsidRPr="002A1F67">
              <w:rPr>
                <w:b/>
              </w:rPr>
              <w:t>545 421 483</w:t>
            </w:r>
          </w:p>
        </w:tc>
      </w:tr>
      <w:tr w:rsidR="002400E8" w14:paraId="43EEDFC6" w14:textId="77777777" w:rsidTr="00701DCC">
        <w:tc>
          <w:tcPr>
            <w:tcW w:w="1252" w:type="pct"/>
            <w:tcBorders>
              <w:bottom w:val="single" w:sz="8" w:space="0" w:color="auto"/>
            </w:tcBorders>
            <w:noWrap/>
            <w:hideMark/>
          </w:tcPr>
          <w:p w14:paraId="0B2FAED3" w14:textId="77777777" w:rsidR="006A13FC" w:rsidRPr="002A1F67" w:rsidRDefault="00DA4BD2" w:rsidP="00797297">
            <w:pPr>
              <w:pStyle w:val="TabellRubrik"/>
            </w:pPr>
            <w:r w:rsidRPr="002A1F67">
              <w:t>SYDASIEN</w:t>
            </w:r>
          </w:p>
        </w:tc>
        <w:tc>
          <w:tcPr>
            <w:tcW w:w="889" w:type="pct"/>
            <w:tcBorders>
              <w:bottom w:val="single" w:sz="8" w:space="0" w:color="auto"/>
            </w:tcBorders>
            <w:noWrap/>
          </w:tcPr>
          <w:p w14:paraId="3F529684" w14:textId="77777777" w:rsidR="006A13FC" w:rsidRPr="002A1F67" w:rsidRDefault="00871CEB" w:rsidP="003A6C39">
            <w:pPr>
              <w:pStyle w:val="TabellRader"/>
              <w:jc w:val="left"/>
            </w:pPr>
          </w:p>
        </w:tc>
        <w:tc>
          <w:tcPr>
            <w:tcW w:w="998" w:type="pct"/>
            <w:tcBorders>
              <w:bottom w:val="single" w:sz="8" w:space="0" w:color="auto"/>
            </w:tcBorders>
            <w:noWrap/>
          </w:tcPr>
          <w:p w14:paraId="5E6512D4" w14:textId="77777777" w:rsidR="006A13FC" w:rsidRPr="002A1F67" w:rsidRDefault="00871CEB" w:rsidP="005C2F74">
            <w:pPr>
              <w:pStyle w:val="TabellRader"/>
            </w:pPr>
          </w:p>
        </w:tc>
        <w:tc>
          <w:tcPr>
            <w:tcW w:w="930" w:type="pct"/>
            <w:tcBorders>
              <w:bottom w:val="single" w:sz="8" w:space="0" w:color="auto"/>
            </w:tcBorders>
            <w:noWrap/>
          </w:tcPr>
          <w:p w14:paraId="669036CA" w14:textId="77777777" w:rsidR="006A13FC" w:rsidRPr="002A1F67" w:rsidRDefault="00871CEB" w:rsidP="005C2F74">
            <w:pPr>
              <w:pStyle w:val="TabellRader"/>
            </w:pPr>
          </w:p>
        </w:tc>
        <w:tc>
          <w:tcPr>
            <w:tcW w:w="930" w:type="pct"/>
            <w:tcBorders>
              <w:bottom w:val="single" w:sz="8" w:space="0" w:color="auto"/>
            </w:tcBorders>
            <w:noWrap/>
          </w:tcPr>
          <w:p w14:paraId="4592D32D" w14:textId="77777777" w:rsidR="006A13FC" w:rsidRPr="002A1F67" w:rsidRDefault="00871CEB" w:rsidP="005C2F74">
            <w:pPr>
              <w:pStyle w:val="TabellRader"/>
            </w:pPr>
          </w:p>
        </w:tc>
      </w:tr>
      <w:tr w:rsidR="002400E8" w14:paraId="3E0B98CE" w14:textId="77777777" w:rsidTr="00701DCC">
        <w:tc>
          <w:tcPr>
            <w:tcW w:w="1252" w:type="pct"/>
            <w:tcBorders>
              <w:top w:val="single" w:sz="8" w:space="0" w:color="auto"/>
              <w:bottom w:val="single" w:sz="4" w:space="0" w:color="auto"/>
            </w:tcBorders>
            <w:noWrap/>
            <w:hideMark/>
          </w:tcPr>
          <w:p w14:paraId="4CDC6597" w14:textId="77777777" w:rsidR="006A13FC" w:rsidRPr="002A1F67" w:rsidRDefault="00DA4BD2" w:rsidP="00797297">
            <w:pPr>
              <w:pStyle w:val="TabellRader"/>
              <w:jc w:val="left"/>
            </w:pPr>
            <w:r w:rsidRPr="002A1F67">
              <w:t>Indien</w:t>
            </w:r>
          </w:p>
        </w:tc>
        <w:tc>
          <w:tcPr>
            <w:tcW w:w="889" w:type="pct"/>
            <w:tcBorders>
              <w:top w:val="single" w:sz="8" w:space="0" w:color="auto"/>
              <w:bottom w:val="single" w:sz="4" w:space="0" w:color="auto"/>
            </w:tcBorders>
            <w:noWrap/>
            <w:hideMark/>
          </w:tcPr>
          <w:p w14:paraId="3E324120" w14:textId="5DB30923" w:rsidR="006A13FC" w:rsidRPr="002A1F67" w:rsidRDefault="00DA4BD2" w:rsidP="003A6C39">
            <w:pPr>
              <w:pStyle w:val="TabellRader"/>
              <w:jc w:val="left"/>
            </w:pPr>
            <w:r w:rsidRPr="002A1F67">
              <w:t>2,3,4,5,9,14,</w:t>
            </w:r>
            <w:r w:rsidR="003A6C39">
              <w:t xml:space="preserve"> </w:t>
            </w:r>
            <w:r w:rsidRPr="002A1F67">
              <w:t>17,18,22</w:t>
            </w:r>
          </w:p>
        </w:tc>
        <w:tc>
          <w:tcPr>
            <w:tcW w:w="998" w:type="pct"/>
            <w:tcBorders>
              <w:top w:val="single" w:sz="8" w:space="0" w:color="auto"/>
              <w:bottom w:val="single" w:sz="4" w:space="0" w:color="auto"/>
            </w:tcBorders>
            <w:noWrap/>
            <w:hideMark/>
          </w:tcPr>
          <w:p w14:paraId="28F9385A" w14:textId="77777777" w:rsidR="006A13FC" w:rsidRPr="002A1F67" w:rsidRDefault="00DA4BD2" w:rsidP="005C2F74">
            <w:pPr>
              <w:pStyle w:val="TabellRader"/>
            </w:pPr>
            <w:r w:rsidRPr="002A1F67">
              <w:t>290 400</w:t>
            </w:r>
          </w:p>
        </w:tc>
        <w:tc>
          <w:tcPr>
            <w:tcW w:w="930" w:type="pct"/>
            <w:tcBorders>
              <w:top w:val="single" w:sz="8" w:space="0" w:color="auto"/>
              <w:bottom w:val="single" w:sz="4" w:space="0" w:color="auto"/>
            </w:tcBorders>
            <w:noWrap/>
            <w:hideMark/>
          </w:tcPr>
          <w:p w14:paraId="7BF3925C" w14:textId="77777777" w:rsidR="006A13FC" w:rsidRPr="002A1F67" w:rsidRDefault="00DA4BD2" w:rsidP="005C2F74">
            <w:pPr>
              <w:pStyle w:val="TabellRader"/>
            </w:pPr>
            <w:r w:rsidRPr="002A1F67">
              <w:t>13 761 867</w:t>
            </w:r>
          </w:p>
        </w:tc>
        <w:tc>
          <w:tcPr>
            <w:tcW w:w="930" w:type="pct"/>
            <w:tcBorders>
              <w:top w:val="single" w:sz="8" w:space="0" w:color="auto"/>
              <w:bottom w:val="single" w:sz="4" w:space="0" w:color="auto"/>
            </w:tcBorders>
            <w:noWrap/>
            <w:hideMark/>
          </w:tcPr>
          <w:p w14:paraId="4A42C011" w14:textId="77777777" w:rsidR="006A13FC" w:rsidRPr="002A1F67" w:rsidRDefault="00DA4BD2" w:rsidP="005C2F74">
            <w:pPr>
              <w:pStyle w:val="TabellRader"/>
            </w:pPr>
            <w:r w:rsidRPr="002A1F67">
              <w:t>14 052 267</w:t>
            </w:r>
          </w:p>
        </w:tc>
      </w:tr>
      <w:tr w:rsidR="002400E8" w14:paraId="5DF1E390" w14:textId="77777777" w:rsidTr="00701DCC">
        <w:tc>
          <w:tcPr>
            <w:tcW w:w="1252" w:type="pct"/>
            <w:tcBorders>
              <w:top w:val="single" w:sz="4" w:space="0" w:color="auto"/>
              <w:bottom w:val="single" w:sz="8" w:space="0" w:color="auto"/>
            </w:tcBorders>
            <w:noWrap/>
            <w:hideMark/>
          </w:tcPr>
          <w:p w14:paraId="11259FC8" w14:textId="77777777" w:rsidR="006A13FC" w:rsidRPr="002A1F67" w:rsidRDefault="00DA4BD2" w:rsidP="00797297">
            <w:pPr>
              <w:pStyle w:val="TabellRader"/>
              <w:jc w:val="left"/>
            </w:pPr>
            <w:r w:rsidRPr="002A1F67">
              <w:t>Pakistan</w:t>
            </w:r>
          </w:p>
        </w:tc>
        <w:tc>
          <w:tcPr>
            <w:tcW w:w="889" w:type="pct"/>
            <w:tcBorders>
              <w:top w:val="single" w:sz="4" w:space="0" w:color="auto"/>
              <w:bottom w:val="single" w:sz="8" w:space="0" w:color="auto"/>
            </w:tcBorders>
            <w:noWrap/>
            <w:hideMark/>
          </w:tcPr>
          <w:p w14:paraId="6B6F6CBB" w14:textId="0575FC83" w:rsidR="006A13FC" w:rsidRPr="002A1F67" w:rsidRDefault="00DA4BD2" w:rsidP="003A6C39">
            <w:pPr>
              <w:pStyle w:val="TabellRader"/>
              <w:jc w:val="left"/>
            </w:pPr>
            <w:r w:rsidRPr="002A1F67">
              <w:t>4,5,10,11,21,</w:t>
            </w:r>
            <w:r w:rsidR="003A6C39">
              <w:t xml:space="preserve"> </w:t>
            </w:r>
            <w:r w:rsidRPr="002A1F67">
              <w:t>22</w:t>
            </w:r>
          </w:p>
        </w:tc>
        <w:tc>
          <w:tcPr>
            <w:tcW w:w="998" w:type="pct"/>
            <w:tcBorders>
              <w:top w:val="single" w:sz="4" w:space="0" w:color="auto"/>
              <w:bottom w:val="single" w:sz="8" w:space="0" w:color="auto"/>
            </w:tcBorders>
            <w:noWrap/>
            <w:hideMark/>
          </w:tcPr>
          <w:p w14:paraId="2CAB412A" w14:textId="77777777" w:rsidR="006A13FC" w:rsidRPr="002A1F67" w:rsidRDefault="00DA4BD2" w:rsidP="005C2F74">
            <w:pPr>
              <w:pStyle w:val="TabellRader"/>
            </w:pPr>
            <w:r w:rsidRPr="002A1F67">
              <w:t>0</w:t>
            </w:r>
          </w:p>
        </w:tc>
        <w:tc>
          <w:tcPr>
            <w:tcW w:w="930" w:type="pct"/>
            <w:tcBorders>
              <w:top w:val="single" w:sz="4" w:space="0" w:color="auto"/>
              <w:bottom w:val="single" w:sz="8" w:space="0" w:color="auto"/>
            </w:tcBorders>
            <w:noWrap/>
            <w:hideMark/>
          </w:tcPr>
          <w:p w14:paraId="40EFAC38" w14:textId="77777777" w:rsidR="006A13FC" w:rsidRPr="002A1F67" w:rsidRDefault="00DA4BD2" w:rsidP="005C2F74">
            <w:pPr>
              <w:pStyle w:val="TabellRader"/>
            </w:pPr>
            <w:r w:rsidRPr="002A1F67">
              <w:t>20 586 491</w:t>
            </w:r>
          </w:p>
        </w:tc>
        <w:tc>
          <w:tcPr>
            <w:tcW w:w="930" w:type="pct"/>
            <w:tcBorders>
              <w:top w:val="single" w:sz="4" w:space="0" w:color="auto"/>
              <w:bottom w:val="single" w:sz="8" w:space="0" w:color="auto"/>
            </w:tcBorders>
            <w:noWrap/>
            <w:hideMark/>
          </w:tcPr>
          <w:p w14:paraId="45AEB084" w14:textId="77777777" w:rsidR="006A13FC" w:rsidRPr="002A1F67" w:rsidRDefault="00DA4BD2" w:rsidP="005C2F74">
            <w:pPr>
              <w:pStyle w:val="TabellRader"/>
            </w:pPr>
            <w:r w:rsidRPr="002A1F67">
              <w:t>20 586 491</w:t>
            </w:r>
          </w:p>
        </w:tc>
      </w:tr>
      <w:tr w:rsidR="002400E8" w14:paraId="23B3E527" w14:textId="77777777" w:rsidTr="00701DCC">
        <w:tc>
          <w:tcPr>
            <w:tcW w:w="1252" w:type="pct"/>
            <w:tcBorders>
              <w:top w:val="single" w:sz="8" w:space="0" w:color="auto"/>
              <w:bottom w:val="single" w:sz="4" w:space="0" w:color="auto"/>
            </w:tcBorders>
            <w:noWrap/>
            <w:hideMark/>
          </w:tcPr>
          <w:p w14:paraId="4E0F12E1" w14:textId="77777777" w:rsidR="006A13FC" w:rsidRPr="00D87467" w:rsidRDefault="00DA4BD2" w:rsidP="00D87467">
            <w:pPr>
              <w:pStyle w:val="TabellSlutsumma"/>
              <w:jc w:val="left"/>
            </w:pPr>
            <w:r w:rsidRPr="00D87467">
              <w:t>Totalt</w:t>
            </w:r>
          </w:p>
        </w:tc>
        <w:tc>
          <w:tcPr>
            <w:tcW w:w="889" w:type="pct"/>
            <w:tcBorders>
              <w:top w:val="single" w:sz="8" w:space="0" w:color="auto"/>
              <w:bottom w:val="single" w:sz="4" w:space="0" w:color="auto"/>
            </w:tcBorders>
            <w:noWrap/>
          </w:tcPr>
          <w:p w14:paraId="33542C5D" w14:textId="77777777" w:rsidR="006A13FC" w:rsidRPr="00D87467" w:rsidRDefault="00871CEB" w:rsidP="003A6C39">
            <w:pPr>
              <w:pStyle w:val="TabellSlutsumma"/>
              <w:jc w:val="left"/>
            </w:pPr>
          </w:p>
        </w:tc>
        <w:tc>
          <w:tcPr>
            <w:tcW w:w="998" w:type="pct"/>
            <w:tcBorders>
              <w:top w:val="single" w:sz="8" w:space="0" w:color="auto"/>
              <w:bottom w:val="single" w:sz="4" w:space="0" w:color="auto"/>
            </w:tcBorders>
            <w:noWrap/>
            <w:hideMark/>
          </w:tcPr>
          <w:p w14:paraId="3F36B178" w14:textId="77777777" w:rsidR="006A13FC" w:rsidRPr="00D87467" w:rsidRDefault="00DA4BD2" w:rsidP="00D87467">
            <w:pPr>
              <w:pStyle w:val="TabellSlutsumma"/>
            </w:pPr>
            <w:r w:rsidRPr="00D87467">
              <w:t>290 400</w:t>
            </w:r>
          </w:p>
        </w:tc>
        <w:tc>
          <w:tcPr>
            <w:tcW w:w="930" w:type="pct"/>
            <w:tcBorders>
              <w:top w:val="single" w:sz="8" w:space="0" w:color="auto"/>
              <w:bottom w:val="single" w:sz="4" w:space="0" w:color="auto"/>
            </w:tcBorders>
            <w:noWrap/>
            <w:hideMark/>
          </w:tcPr>
          <w:p w14:paraId="30431F96" w14:textId="77777777" w:rsidR="006A13FC" w:rsidRPr="00D87467" w:rsidRDefault="00DA4BD2" w:rsidP="00D87467">
            <w:pPr>
              <w:pStyle w:val="TabellSlutsumma"/>
            </w:pPr>
            <w:r w:rsidRPr="00D87467">
              <w:t>34 348 358</w:t>
            </w:r>
          </w:p>
        </w:tc>
        <w:tc>
          <w:tcPr>
            <w:tcW w:w="930" w:type="pct"/>
            <w:tcBorders>
              <w:top w:val="single" w:sz="8" w:space="0" w:color="auto"/>
              <w:bottom w:val="single" w:sz="4" w:space="0" w:color="auto"/>
            </w:tcBorders>
            <w:noWrap/>
            <w:hideMark/>
          </w:tcPr>
          <w:p w14:paraId="1A1F92EA" w14:textId="77777777" w:rsidR="006A13FC" w:rsidRPr="00D87467" w:rsidRDefault="00DA4BD2" w:rsidP="00D87467">
            <w:pPr>
              <w:pStyle w:val="TabellSlutsumma"/>
            </w:pPr>
            <w:r w:rsidRPr="00D87467">
              <w:t>34 638 758</w:t>
            </w:r>
          </w:p>
        </w:tc>
      </w:tr>
      <w:tr w:rsidR="002400E8" w14:paraId="695A437E" w14:textId="77777777" w:rsidTr="00701DCC">
        <w:tc>
          <w:tcPr>
            <w:tcW w:w="1252" w:type="pct"/>
            <w:tcBorders>
              <w:top w:val="single" w:sz="4" w:space="0" w:color="auto"/>
              <w:bottom w:val="single" w:sz="4" w:space="0" w:color="auto"/>
            </w:tcBorders>
            <w:noWrap/>
            <w:hideMark/>
          </w:tcPr>
          <w:p w14:paraId="4DBCBE46" w14:textId="4CBBC14A" w:rsidR="006A13FC" w:rsidRPr="002A1F67" w:rsidRDefault="00DA4BD2" w:rsidP="00107523">
            <w:pPr>
              <w:pStyle w:val="TabellRubrik"/>
            </w:pPr>
            <w:r w:rsidRPr="002A1F67">
              <w:t>MELLANÖSTERN</w:t>
            </w:r>
          </w:p>
        </w:tc>
        <w:tc>
          <w:tcPr>
            <w:tcW w:w="889" w:type="pct"/>
            <w:tcBorders>
              <w:top w:val="single" w:sz="4" w:space="0" w:color="auto"/>
              <w:bottom w:val="single" w:sz="4" w:space="0" w:color="auto"/>
            </w:tcBorders>
            <w:noWrap/>
          </w:tcPr>
          <w:p w14:paraId="5CDC5D58" w14:textId="77777777" w:rsidR="006A13FC" w:rsidRPr="002A1F67" w:rsidRDefault="00871CEB" w:rsidP="003A6C39">
            <w:pPr>
              <w:pStyle w:val="TabellRader"/>
              <w:jc w:val="left"/>
            </w:pPr>
          </w:p>
        </w:tc>
        <w:tc>
          <w:tcPr>
            <w:tcW w:w="998" w:type="pct"/>
            <w:tcBorders>
              <w:top w:val="single" w:sz="4" w:space="0" w:color="auto"/>
              <w:bottom w:val="single" w:sz="4" w:space="0" w:color="auto"/>
            </w:tcBorders>
            <w:noWrap/>
          </w:tcPr>
          <w:p w14:paraId="0CF5D19D" w14:textId="77777777" w:rsidR="006A13FC" w:rsidRPr="002A1F67" w:rsidRDefault="00871CEB" w:rsidP="005C2F74">
            <w:pPr>
              <w:pStyle w:val="TabellRader"/>
            </w:pPr>
          </w:p>
        </w:tc>
        <w:tc>
          <w:tcPr>
            <w:tcW w:w="930" w:type="pct"/>
            <w:tcBorders>
              <w:top w:val="single" w:sz="4" w:space="0" w:color="auto"/>
              <w:bottom w:val="single" w:sz="4" w:space="0" w:color="auto"/>
            </w:tcBorders>
            <w:noWrap/>
          </w:tcPr>
          <w:p w14:paraId="4D7722F1" w14:textId="77777777" w:rsidR="006A13FC" w:rsidRPr="002A1F67" w:rsidRDefault="00871CEB" w:rsidP="005C2F74">
            <w:pPr>
              <w:pStyle w:val="TabellRader"/>
            </w:pPr>
          </w:p>
        </w:tc>
        <w:tc>
          <w:tcPr>
            <w:tcW w:w="930" w:type="pct"/>
            <w:tcBorders>
              <w:top w:val="single" w:sz="4" w:space="0" w:color="auto"/>
              <w:bottom w:val="single" w:sz="4" w:space="0" w:color="auto"/>
            </w:tcBorders>
            <w:noWrap/>
          </w:tcPr>
          <w:p w14:paraId="6E844626" w14:textId="77777777" w:rsidR="006A13FC" w:rsidRPr="002A1F67" w:rsidRDefault="00871CEB" w:rsidP="005C2F74">
            <w:pPr>
              <w:pStyle w:val="TabellRader"/>
            </w:pPr>
          </w:p>
        </w:tc>
      </w:tr>
      <w:tr w:rsidR="002400E8" w14:paraId="46DC2D5D" w14:textId="77777777" w:rsidTr="00701DCC">
        <w:tc>
          <w:tcPr>
            <w:tcW w:w="1252" w:type="pct"/>
            <w:tcBorders>
              <w:top w:val="single" w:sz="4" w:space="0" w:color="auto"/>
              <w:bottom w:val="single" w:sz="4" w:space="0" w:color="auto"/>
            </w:tcBorders>
            <w:noWrap/>
          </w:tcPr>
          <w:p w14:paraId="5C293CCA" w14:textId="77777777" w:rsidR="006A13FC" w:rsidRPr="002A1F67" w:rsidRDefault="00DA4BD2" w:rsidP="00797297">
            <w:pPr>
              <w:pStyle w:val="TabellRader"/>
              <w:jc w:val="left"/>
            </w:pPr>
            <w:r w:rsidRPr="002A1F67">
              <w:t>Bahrain</w:t>
            </w:r>
          </w:p>
        </w:tc>
        <w:tc>
          <w:tcPr>
            <w:tcW w:w="889" w:type="pct"/>
            <w:tcBorders>
              <w:top w:val="single" w:sz="4" w:space="0" w:color="auto"/>
              <w:bottom w:val="single" w:sz="4" w:space="0" w:color="auto"/>
            </w:tcBorders>
            <w:noWrap/>
          </w:tcPr>
          <w:p w14:paraId="350DF424" w14:textId="77777777" w:rsidR="006A13FC" w:rsidRPr="002A1F67" w:rsidRDefault="00DA4BD2" w:rsidP="003A6C39">
            <w:pPr>
              <w:pStyle w:val="TabellRader"/>
              <w:jc w:val="left"/>
            </w:pPr>
            <w:r w:rsidRPr="002A1F67">
              <w:t>15</w:t>
            </w:r>
          </w:p>
        </w:tc>
        <w:tc>
          <w:tcPr>
            <w:tcW w:w="998" w:type="pct"/>
            <w:tcBorders>
              <w:top w:val="single" w:sz="4" w:space="0" w:color="auto"/>
              <w:bottom w:val="single" w:sz="4" w:space="0" w:color="auto"/>
            </w:tcBorders>
            <w:noWrap/>
          </w:tcPr>
          <w:p w14:paraId="735BCBFC" w14:textId="77777777" w:rsidR="006A13FC" w:rsidRPr="002A1F67" w:rsidRDefault="00DA4BD2" w:rsidP="005C2F74">
            <w:pPr>
              <w:pStyle w:val="TabellRader"/>
            </w:pPr>
            <w:r w:rsidRPr="002A1F67">
              <w:t>0</w:t>
            </w:r>
          </w:p>
        </w:tc>
        <w:tc>
          <w:tcPr>
            <w:tcW w:w="930" w:type="pct"/>
            <w:tcBorders>
              <w:top w:val="single" w:sz="4" w:space="0" w:color="auto"/>
              <w:bottom w:val="single" w:sz="4" w:space="0" w:color="auto"/>
            </w:tcBorders>
            <w:noWrap/>
          </w:tcPr>
          <w:p w14:paraId="23AD8A9E" w14:textId="77777777" w:rsidR="006A13FC" w:rsidRPr="002A1F67" w:rsidRDefault="00DA4BD2" w:rsidP="005C2F74">
            <w:pPr>
              <w:pStyle w:val="TabellRader"/>
            </w:pPr>
            <w:r w:rsidRPr="002A1F67">
              <w:t>1 615 000</w:t>
            </w:r>
          </w:p>
        </w:tc>
        <w:tc>
          <w:tcPr>
            <w:tcW w:w="930" w:type="pct"/>
            <w:tcBorders>
              <w:top w:val="single" w:sz="4" w:space="0" w:color="auto"/>
              <w:bottom w:val="single" w:sz="4" w:space="0" w:color="auto"/>
            </w:tcBorders>
            <w:noWrap/>
          </w:tcPr>
          <w:p w14:paraId="53ABA3D7" w14:textId="77777777" w:rsidR="006A13FC" w:rsidRPr="002A1F67" w:rsidRDefault="00DA4BD2" w:rsidP="005C2F74">
            <w:pPr>
              <w:pStyle w:val="TabellRader"/>
            </w:pPr>
            <w:r w:rsidRPr="002A1F67">
              <w:t>1 615 000</w:t>
            </w:r>
          </w:p>
        </w:tc>
      </w:tr>
      <w:tr w:rsidR="002400E8" w14:paraId="07C5148B" w14:textId="77777777" w:rsidTr="00701DCC">
        <w:tc>
          <w:tcPr>
            <w:tcW w:w="1252" w:type="pct"/>
            <w:tcBorders>
              <w:top w:val="single" w:sz="4" w:space="0" w:color="auto"/>
              <w:bottom w:val="single" w:sz="4" w:space="0" w:color="auto"/>
            </w:tcBorders>
            <w:noWrap/>
            <w:hideMark/>
          </w:tcPr>
          <w:p w14:paraId="3543AEA4" w14:textId="77777777" w:rsidR="006A13FC" w:rsidRPr="002A1F67" w:rsidRDefault="00DA4BD2" w:rsidP="00797297">
            <w:pPr>
              <w:pStyle w:val="TabellRader"/>
              <w:jc w:val="left"/>
            </w:pPr>
            <w:r w:rsidRPr="002A1F67">
              <w:t>FAE</w:t>
            </w:r>
          </w:p>
        </w:tc>
        <w:tc>
          <w:tcPr>
            <w:tcW w:w="889" w:type="pct"/>
            <w:tcBorders>
              <w:top w:val="single" w:sz="4" w:space="0" w:color="auto"/>
              <w:bottom w:val="single" w:sz="4" w:space="0" w:color="auto"/>
            </w:tcBorders>
            <w:noWrap/>
            <w:hideMark/>
          </w:tcPr>
          <w:p w14:paraId="008FA346" w14:textId="77777777" w:rsidR="006A13FC" w:rsidRPr="002A1F67" w:rsidRDefault="00DA4BD2" w:rsidP="003A6C39">
            <w:pPr>
              <w:pStyle w:val="TabellRader"/>
              <w:jc w:val="left"/>
            </w:pPr>
            <w:r w:rsidRPr="002A1F67">
              <w:t>2,3,5,10,22</w:t>
            </w:r>
          </w:p>
        </w:tc>
        <w:tc>
          <w:tcPr>
            <w:tcW w:w="998" w:type="pct"/>
            <w:tcBorders>
              <w:top w:val="single" w:sz="4" w:space="0" w:color="auto"/>
              <w:bottom w:val="single" w:sz="4" w:space="0" w:color="auto"/>
            </w:tcBorders>
            <w:noWrap/>
            <w:hideMark/>
          </w:tcPr>
          <w:p w14:paraId="217751CE" w14:textId="77777777" w:rsidR="006A13FC" w:rsidRPr="002A1F67" w:rsidRDefault="00DA4BD2" w:rsidP="005C2F74">
            <w:pPr>
              <w:pStyle w:val="TabellRader"/>
            </w:pPr>
            <w:r w:rsidRPr="002A1F67">
              <w:t>0</w:t>
            </w:r>
          </w:p>
        </w:tc>
        <w:tc>
          <w:tcPr>
            <w:tcW w:w="930" w:type="pct"/>
            <w:tcBorders>
              <w:top w:val="single" w:sz="4" w:space="0" w:color="auto"/>
              <w:bottom w:val="single" w:sz="4" w:space="0" w:color="auto"/>
            </w:tcBorders>
            <w:noWrap/>
            <w:hideMark/>
          </w:tcPr>
          <w:p w14:paraId="798A071A" w14:textId="77777777" w:rsidR="006A13FC" w:rsidRPr="002A1F67" w:rsidRDefault="00DA4BD2" w:rsidP="005C2F74">
            <w:pPr>
              <w:pStyle w:val="TabellRader"/>
            </w:pPr>
            <w:r w:rsidRPr="002A1F67">
              <w:t>7 457 839 630</w:t>
            </w:r>
          </w:p>
        </w:tc>
        <w:tc>
          <w:tcPr>
            <w:tcW w:w="930" w:type="pct"/>
            <w:tcBorders>
              <w:top w:val="single" w:sz="4" w:space="0" w:color="auto"/>
              <w:bottom w:val="single" w:sz="4" w:space="0" w:color="auto"/>
            </w:tcBorders>
            <w:noWrap/>
            <w:hideMark/>
          </w:tcPr>
          <w:p w14:paraId="3F3F6FC9" w14:textId="77777777" w:rsidR="006A13FC" w:rsidRPr="002A1F67" w:rsidRDefault="00DA4BD2" w:rsidP="005C2F74">
            <w:pPr>
              <w:pStyle w:val="TabellRader"/>
            </w:pPr>
            <w:r w:rsidRPr="002A1F67">
              <w:t>7 457 839 630</w:t>
            </w:r>
          </w:p>
        </w:tc>
      </w:tr>
      <w:tr w:rsidR="002400E8" w14:paraId="2EB1BE1D" w14:textId="77777777" w:rsidTr="00701DCC">
        <w:tc>
          <w:tcPr>
            <w:tcW w:w="1252" w:type="pct"/>
            <w:tcBorders>
              <w:top w:val="single" w:sz="4" w:space="0" w:color="auto"/>
              <w:bottom w:val="single" w:sz="4" w:space="0" w:color="auto"/>
            </w:tcBorders>
            <w:noWrap/>
            <w:hideMark/>
          </w:tcPr>
          <w:p w14:paraId="2A803B67" w14:textId="77777777" w:rsidR="006A13FC" w:rsidRPr="002A1F67" w:rsidRDefault="00DA4BD2" w:rsidP="00797297">
            <w:pPr>
              <w:pStyle w:val="TabellRader"/>
              <w:jc w:val="left"/>
            </w:pPr>
            <w:r w:rsidRPr="002A1F67">
              <w:t>Kuwait</w:t>
            </w:r>
          </w:p>
        </w:tc>
        <w:tc>
          <w:tcPr>
            <w:tcW w:w="889" w:type="pct"/>
            <w:tcBorders>
              <w:top w:val="single" w:sz="4" w:space="0" w:color="auto"/>
              <w:bottom w:val="single" w:sz="4" w:space="0" w:color="auto"/>
            </w:tcBorders>
            <w:noWrap/>
            <w:hideMark/>
          </w:tcPr>
          <w:p w14:paraId="1473B975" w14:textId="77777777" w:rsidR="006A13FC" w:rsidRPr="002A1F67" w:rsidRDefault="00DA4BD2" w:rsidP="003A6C39">
            <w:pPr>
              <w:pStyle w:val="TabellRader"/>
              <w:jc w:val="left"/>
            </w:pPr>
            <w:r w:rsidRPr="002A1F67">
              <w:t>4,22</w:t>
            </w:r>
          </w:p>
        </w:tc>
        <w:tc>
          <w:tcPr>
            <w:tcW w:w="998" w:type="pct"/>
            <w:tcBorders>
              <w:top w:val="single" w:sz="4" w:space="0" w:color="auto"/>
              <w:bottom w:val="single" w:sz="4" w:space="0" w:color="auto"/>
            </w:tcBorders>
            <w:noWrap/>
            <w:hideMark/>
          </w:tcPr>
          <w:p w14:paraId="369E8B95" w14:textId="77777777" w:rsidR="006A13FC" w:rsidRPr="002A1F67" w:rsidRDefault="00DA4BD2" w:rsidP="005C2F74">
            <w:pPr>
              <w:pStyle w:val="TabellRader"/>
            </w:pPr>
            <w:r w:rsidRPr="002A1F67">
              <w:t>0</w:t>
            </w:r>
          </w:p>
        </w:tc>
        <w:tc>
          <w:tcPr>
            <w:tcW w:w="930" w:type="pct"/>
            <w:tcBorders>
              <w:top w:val="single" w:sz="4" w:space="0" w:color="auto"/>
              <w:bottom w:val="single" w:sz="4" w:space="0" w:color="auto"/>
            </w:tcBorders>
            <w:noWrap/>
            <w:hideMark/>
          </w:tcPr>
          <w:p w14:paraId="7B5D90F1" w14:textId="77777777" w:rsidR="006A13FC" w:rsidRPr="002A1F67" w:rsidRDefault="00DA4BD2" w:rsidP="005C2F74">
            <w:pPr>
              <w:pStyle w:val="TabellRader"/>
            </w:pPr>
            <w:r w:rsidRPr="002A1F67">
              <w:t>6 258 485</w:t>
            </w:r>
          </w:p>
        </w:tc>
        <w:tc>
          <w:tcPr>
            <w:tcW w:w="930" w:type="pct"/>
            <w:tcBorders>
              <w:top w:val="single" w:sz="4" w:space="0" w:color="auto"/>
              <w:bottom w:val="single" w:sz="4" w:space="0" w:color="auto"/>
            </w:tcBorders>
            <w:noWrap/>
            <w:hideMark/>
          </w:tcPr>
          <w:p w14:paraId="4F8E6822" w14:textId="77777777" w:rsidR="006A13FC" w:rsidRPr="002A1F67" w:rsidRDefault="00DA4BD2" w:rsidP="005C2F74">
            <w:pPr>
              <w:pStyle w:val="TabellRader"/>
            </w:pPr>
            <w:r w:rsidRPr="002A1F67">
              <w:t>6 258 485</w:t>
            </w:r>
          </w:p>
        </w:tc>
      </w:tr>
      <w:tr w:rsidR="002400E8" w14:paraId="73D7190D" w14:textId="77777777" w:rsidTr="00701DCC">
        <w:tc>
          <w:tcPr>
            <w:tcW w:w="1252" w:type="pct"/>
            <w:tcBorders>
              <w:top w:val="single" w:sz="4" w:space="0" w:color="auto"/>
              <w:bottom w:val="single" w:sz="4" w:space="0" w:color="auto"/>
            </w:tcBorders>
            <w:noWrap/>
            <w:hideMark/>
          </w:tcPr>
          <w:p w14:paraId="4D0E309C" w14:textId="77777777" w:rsidR="006A13FC" w:rsidRPr="002A1F67" w:rsidRDefault="00DA4BD2" w:rsidP="00797297">
            <w:pPr>
              <w:pStyle w:val="TabellRader"/>
              <w:jc w:val="left"/>
            </w:pPr>
            <w:r w:rsidRPr="002A1F67">
              <w:t>Oman</w:t>
            </w:r>
          </w:p>
        </w:tc>
        <w:tc>
          <w:tcPr>
            <w:tcW w:w="889" w:type="pct"/>
            <w:tcBorders>
              <w:top w:val="single" w:sz="4" w:space="0" w:color="auto"/>
              <w:bottom w:val="single" w:sz="4" w:space="0" w:color="auto"/>
            </w:tcBorders>
            <w:noWrap/>
            <w:hideMark/>
          </w:tcPr>
          <w:p w14:paraId="346BA92A" w14:textId="77777777" w:rsidR="006A13FC" w:rsidRPr="002A1F67" w:rsidRDefault="00DA4BD2" w:rsidP="003A6C39">
            <w:pPr>
              <w:pStyle w:val="TabellRader"/>
              <w:jc w:val="left"/>
            </w:pPr>
            <w:r w:rsidRPr="002A1F67">
              <w:t>5,14</w:t>
            </w:r>
          </w:p>
        </w:tc>
        <w:tc>
          <w:tcPr>
            <w:tcW w:w="998" w:type="pct"/>
            <w:tcBorders>
              <w:top w:val="single" w:sz="4" w:space="0" w:color="auto"/>
              <w:bottom w:val="single" w:sz="4" w:space="0" w:color="auto"/>
            </w:tcBorders>
            <w:noWrap/>
            <w:hideMark/>
          </w:tcPr>
          <w:p w14:paraId="21457797" w14:textId="77777777" w:rsidR="006A13FC" w:rsidRPr="002A1F67" w:rsidRDefault="00DA4BD2" w:rsidP="005C2F74">
            <w:pPr>
              <w:pStyle w:val="TabellRader"/>
            </w:pPr>
            <w:r w:rsidRPr="002A1F67">
              <w:t>0</w:t>
            </w:r>
          </w:p>
        </w:tc>
        <w:tc>
          <w:tcPr>
            <w:tcW w:w="930" w:type="pct"/>
            <w:tcBorders>
              <w:top w:val="single" w:sz="4" w:space="0" w:color="auto"/>
              <w:bottom w:val="single" w:sz="4" w:space="0" w:color="auto"/>
            </w:tcBorders>
            <w:noWrap/>
            <w:hideMark/>
          </w:tcPr>
          <w:p w14:paraId="0109B2B4" w14:textId="77777777" w:rsidR="006A13FC" w:rsidRPr="002A1F67" w:rsidRDefault="00DA4BD2" w:rsidP="005C2F74">
            <w:pPr>
              <w:pStyle w:val="TabellRader"/>
            </w:pPr>
            <w:r w:rsidRPr="002A1F67">
              <w:t>4 505 373</w:t>
            </w:r>
          </w:p>
        </w:tc>
        <w:tc>
          <w:tcPr>
            <w:tcW w:w="930" w:type="pct"/>
            <w:tcBorders>
              <w:top w:val="single" w:sz="4" w:space="0" w:color="auto"/>
              <w:bottom w:val="single" w:sz="4" w:space="0" w:color="auto"/>
            </w:tcBorders>
            <w:noWrap/>
            <w:hideMark/>
          </w:tcPr>
          <w:p w14:paraId="6C194482" w14:textId="77777777" w:rsidR="006A13FC" w:rsidRPr="002A1F67" w:rsidRDefault="00DA4BD2" w:rsidP="005C2F74">
            <w:pPr>
              <w:pStyle w:val="TabellRader"/>
            </w:pPr>
            <w:r w:rsidRPr="002A1F67">
              <w:t>4 505 373</w:t>
            </w:r>
          </w:p>
        </w:tc>
      </w:tr>
      <w:tr w:rsidR="002400E8" w14:paraId="1DE9029C" w14:textId="77777777" w:rsidTr="00701DCC">
        <w:tc>
          <w:tcPr>
            <w:tcW w:w="1252" w:type="pct"/>
            <w:tcBorders>
              <w:top w:val="single" w:sz="4" w:space="0" w:color="auto"/>
              <w:bottom w:val="single" w:sz="4" w:space="0" w:color="auto"/>
            </w:tcBorders>
            <w:noWrap/>
            <w:hideMark/>
          </w:tcPr>
          <w:p w14:paraId="071A5B95" w14:textId="77777777" w:rsidR="006A13FC" w:rsidRPr="002A1F67" w:rsidRDefault="00DA4BD2" w:rsidP="00797297">
            <w:pPr>
              <w:pStyle w:val="TabellRader"/>
              <w:jc w:val="left"/>
            </w:pPr>
            <w:r w:rsidRPr="002A1F67">
              <w:t>Qatar</w:t>
            </w:r>
          </w:p>
        </w:tc>
        <w:tc>
          <w:tcPr>
            <w:tcW w:w="889" w:type="pct"/>
            <w:tcBorders>
              <w:top w:val="single" w:sz="4" w:space="0" w:color="auto"/>
              <w:bottom w:val="single" w:sz="4" w:space="0" w:color="auto"/>
            </w:tcBorders>
            <w:noWrap/>
            <w:hideMark/>
          </w:tcPr>
          <w:p w14:paraId="19382837" w14:textId="77777777" w:rsidR="006A13FC" w:rsidRPr="002A1F67" w:rsidRDefault="00DA4BD2" w:rsidP="003A6C39">
            <w:pPr>
              <w:pStyle w:val="TabellRader"/>
              <w:jc w:val="left"/>
            </w:pPr>
            <w:r w:rsidRPr="002A1F67">
              <w:t>4,11,17,22</w:t>
            </w:r>
          </w:p>
        </w:tc>
        <w:tc>
          <w:tcPr>
            <w:tcW w:w="998" w:type="pct"/>
            <w:tcBorders>
              <w:top w:val="single" w:sz="4" w:space="0" w:color="auto"/>
              <w:bottom w:val="single" w:sz="4" w:space="0" w:color="auto"/>
            </w:tcBorders>
            <w:noWrap/>
            <w:hideMark/>
          </w:tcPr>
          <w:p w14:paraId="1A6B8B97" w14:textId="77777777" w:rsidR="006A13FC" w:rsidRPr="002A1F67" w:rsidRDefault="00DA4BD2" w:rsidP="005C2F74">
            <w:pPr>
              <w:pStyle w:val="TabellRader"/>
            </w:pPr>
            <w:r w:rsidRPr="002A1F67">
              <w:t>0</w:t>
            </w:r>
          </w:p>
        </w:tc>
        <w:tc>
          <w:tcPr>
            <w:tcW w:w="930" w:type="pct"/>
            <w:tcBorders>
              <w:top w:val="single" w:sz="4" w:space="0" w:color="auto"/>
              <w:bottom w:val="single" w:sz="4" w:space="0" w:color="auto"/>
            </w:tcBorders>
            <w:noWrap/>
            <w:hideMark/>
          </w:tcPr>
          <w:p w14:paraId="2AD6EFE1" w14:textId="77777777" w:rsidR="006A13FC" w:rsidRPr="002A1F67" w:rsidRDefault="00DA4BD2" w:rsidP="005C2F74">
            <w:pPr>
              <w:pStyle w:val="TabellRader"/>
            </w:pPr>
            <w:r w:rsidRPr="002A1F67">
              <w:t>49 997 124</w:t>
            </w:r>
          </w:p>
        </w:tc>
        <w:tc>
          <w:tcPr>
            <w:tcW w:w="930" w:type="pct"/>
            <w:tcBorders>
              <w:top w:val="single" w:sz="4" w:space="0" w:color="auto"/>
              <w:bottom w:val="single" w:sz="4" w:space="0" w:color="auto"/>
            </w:tcBorders>
            <w:noWrap/>
            <w:hideMark/>
          </w:tcPr>
          <w:p w14:paraId="12BD6448" w14:textId="77777777" w:rsidR="006A13FC" w:rsidRPr="002A1F67" w:rsidRDefault="00DA4BD2" w:rsidP="005C2F74">
            <w:pPr>
              <w:pStyle w:val="TabellRader"/>
            </w:pPr>
            <w:r w:rsidRPr="002A1F67">
              <w:t>49 997 124</w:t>
            </w:r>
          </w:p>
        </w:tc>
      </w:tr>
      <w:tr w:rsidR="002400E8" w14:paraId="0F15C9F4" w14:textId="77777777" w:rsidTr="00701DCC">
        <w:tc>
          <w:tcPr>
            <w:tcW w:w="1252" w:type="pct"/>
            <w:tcBorders>
              <w:top w:val="single" w:sz="4" w:space="0" w:color="auto"/>
              <w:bottom w:val="single" w:sz="8" w:space="0" w:color="auto"/>
            </w:tcBorders>
            <w:noWrap/>
            <w:hideMark/>
          </w:tcPr>
          <w:p w14:paraId="151C2184" w14:textId="77777777" w:rsidR="006A13FC" w:rsidRPr="002A1F67" w:rsidRDefault="00DA4BD2" w:rsidP="00797297">
            <w:pPr>
              <w:pStyle w:val="TabellRader"/>
              <w:jc w:val="left"/>
            </w:pPr>
            <w:r w:rsidRPr="002A1F67">
              <w:t xml:space="preserve">Saudiarabien </w:t>
            </w:r>
          </w:p>
        </w:tc>
        <w:tc>
          <w:tcPr>
            <w:tcW w:w="889" w:type="pct"/>
            <w:tcBorders>
              <w:top w:val="single" w:sz="4" w:space="0" w:color="auto"/>
              <w:bottom w:val="single" w:sz="8" w:space="0" w:color="auto"/>
            </w:tcBorders>
            <w:noWrap/>
            <w:hideMark/>
          </w:tcPr>
          <w:p w14:paraId="733E91AD" w14:textId="77777777" w:rsidR="006A13FC" w:rsidRPr="002A1F67" w:rsidRDefault="00DA4BD2" w:rsidP="003A6C39">
            <w:pPr>
              <w:pStyle w:val="TabellRader"/>
              <w:jc w:val="left"/>
            </w:pPr>
            <w:r w:rsidRPr="002A1F67">
              <w:t>5</w:t>
            </w:r>
          </w:p>
        </w:tc>
        <w:tc>
          <w:tcPr>
            <w:tcW w:w="998" w:type="pct"/>
            <w:tcBorders>
              <w:top w:val="single" w:sz="4" w:space="0" w:color="auto"/>
              <w:bottom w:val="single" w:sz="8" w:space="0" w:color="auto"/>
            </w:tcBorders>
            <w:noWrap/>
            <w:hideMark/>
          </w:tcPr>
          <w:p w14:paraId="42679A0D" w14:textId="77777777" w:rsidR="006A13FC" w:rsidRPr="002A1F67" w:rsidRDefault="00DA4BD2" w:rsidP="005C2F74">
            <w:pPr>
              <w:pStyle w:val="TabellRader"/>
            </w:pPr>
            <w:r w:rsidRPr="002A1F67">
              <w:t>0</w:t>
            </w:r>
          </w:p>
        </w:tc>
        <w:tc>
          <w:tcPr>
            <w:tcW w:w="930" w:type="pct"/>
            <w:tcBorders>
              <w:top w:val="single" w:sz="4" w:space="0" w:color="auto"/>
              <w:bottom w:val="single" w:sz="8" w:space="0" w:color="auto"/>
            </w:tcBorders>
            <w:noWrap/>
            <w:hideMark/>
          </w:tcPr>
          <w:p w14:paraId="1B8DB679" w14:textId="77777777" w:rsidR="006A13FC" w:rsidRPr="002A1F67" w:rsidRDefault="00DA4BD2" w:rsidP="005C2F74">
            <w:pPr>
              <w:pStyle w:val="TabellRader"/>
            </w:pPr>
            <w:r w:rsidRPr="002A1F67">
              <w:t>1 163 512</w:t>
            </w:r>
          </w:p>
        </w:tc>
        <w:tc>
          <w:tcPr>
            <w:tcW w:w="930" w:type="pct"/>
            <w:tcBorders>
              <w:top w:val="single" w:sz="4" w:space="0" w:color="auto"/>
              <w:bottom w:val="single" w:sz="8" w:space="0" w:color="auto"/>
            </w:tcBorders>
            <w:noWrap/>
            <w:hideMark/>
          </w:tcPr>
          <w:p w14:paraId="269DF9F4" w14:textId="77777777" w:rsidR="006A13FC" w:rsidRPr="002A1F67" w:rsidRDefault="00DA4BD2" w:rsidP="005C2F74">
            <w:pPr>
              <w:pStyle w:val="TabellRader"/>
            </w:pPr>
            <w:r w:rsidRPr="002A1F67">
              <w:t>1 163 512</w:t>
            </w:r>
          </w:p>
        </w:tc>
      </w:tr>
      <w:tr w:rsidR="002400E8" w14:paraId="51F160B8" w14:textId="77777777" w:rsidTr="00701DCC">
        <w:tc>
          <w:tcPr>
            <w:tcW w:w="1252" w:type="pct"/>
            <w:tcBorders>
              <w:top w:val="single" w:sz="8" w:space="0" w:color="auto"/>
              <w:bottom w:val="single" w:sz="8" w:space="0" w:color="auto"/>
            </w:tcBorders>
            <w:noWrap/>
            <w:hideMark/>
          </w:tcPr>
          <w:p w14:paraId="09509E84" w14:textId="77777777" w:rsidR="006A13FC" w:rsidRPr="002A1F67" w:rsidRDefault="00DA4BD2" w:rsidP="00797297">
            <w:pPr>
              <w:pStyle w:val="TabellRader"/>
              <w:jc w:val="left"/>
              <w:rPr>
                <w:b/>
              </w:rPr>
            </w:pPr>
            <w:r w:rsidRPr="002A1F67">
              <w:rPr>
                <w:b/>
              </w:rPr>
              <w:t>Totalt</w:t>
            </w:r>
          </w:p>
        </w:tc>
        <w:tc>
          <w:tcPr>
            <w:tcW w:w="889" w:type="pct"/>
            <w:tcBorders>
              <w:top w:val="single" w:sz="8" w:space="0" w:color="auto"/>
              <w:bottom w:val="single" w:sz="8" w:space="0" w:color="auto"/>
            </w:tcBorders>
            <w:noWrap/>
          </w:tcPr>
          <w:p w14:paraId="74DDF668" w14:textId="77777777" w:rsidR="006A13FC" w:rsidRPr="002A1F67" w:rsidRDefault="00871CEB" w:rsidP="003A6C39">
            <w:pPr>
              <w:pStyle w:val="TabellRader"/>
              <w:jc w:val="left"/>
            </w:pPr>
          </w:p>
        </w:tc>
        <w:tc>
          <w:tcPr>
            <w:tcW w:w="998" w:type="pct"/>
            <w:tcBorders>
              <w:top w:val="single" w:sz="8" w:space="0" w:color="auto"/>
              <w:bottom w:val="single" w:sz="8" w:space="0" w:color="auto"/>
            </w:tcBorders>
            <w:noWrap/>
            <w:hideMark/>
          </w:tcPr>
          <w:p w14:paraId="0242E66D" w14:textId="77777777" w:rsidR="006A13FC" w:rsidRPr="002A1F67" w:rsidRDefault="00DA4BD2" w:rsidP="005C2F74">
            <w:pPr>
              <w:pStyle w:val="TabellRader"/>
              <w:rPr>
                <w:b/>
              </w:rPr>
            </w:pPr>
            <w:r w:rsidRPr="002A1F67">
              <w:rPr>
                <w:b/>
              </w:rPr>
              <w:t>0</w:t>
            </w:r>
          </w:p>
        </w:tc>
        <w:tc>
          <w:tcPr>
            <w:tcW w:w="930" w:type="pct"/>
            <w:tcBorders>
              <w:top w:val="single" w:sz="8" w:space="0" w:color="auto"/>
              <w:bottom w:val="single" w:sz="8" w:space="0" w:color="auto"/>
            </w:tcBorders>
            <w:noWrap/>
            <w:hideMark/>
          </w:tcPr>
          <w:p w14:paraId="5B8E93C6" w14:textId="77777777" w:rsidR="006A13FC" w:rsidRPr="002A1F67" w:rsidRDefault="00DA4BD2" w:rsidP="005C2F74">
            <w:pPr>
              <w:pStyle w:val="TabellRader"/>
              <w:rPr>
                <w:b/>
              </w:rPr>
            </w:pPr>
            <w:r w:rsidRPr="002A1F67">
              <w:rPr>
                <w:b/>
              </w:rPr>
              <w:t>7 521 379 124</w:t>
            </w:r>
          </w:p>
        </w:tc>
        <w:tc>
          <w:tcPr>
            <w:tcW w:w="930" w:type="pct"/>
            <w:tcBorders>
              <w:top w:val="single" w:sz="8" w:space="0" w:color="auto"/>
              <w:bottom w:val="single" w:sz="8" w:space="0" w:color="auto"/>
            </w:tcBorders>
            <w:noWrap/>
            <w:hideMark/>
          </w:tcPr>
          <w:p w14:paraId="07C80B45" w14:textId="77777777" w:rsidR="006A13FC" w:rsidRPr="002A1F67" w:rsidRDefault="00DA4BD2" w:rsidP="005C2F74">
            <w:pPr>
              <w:pStyle w:val="TabellRader"/>
              <w:rPr>
                <w:b/>
              </w:rPr>
            </w:pPr>
            <w:r w:rsidRPr="002A1F67">
              <w:rPr>
                <w:b/>
              </w:rPr>
              <w:t>7 521 379 124</w:t>
            </w:r>
          </w:p>
        </w:tc>
      </w:tr>
      <w:tr w:rsidR="002400E8" w14:paraId="234866FD" w14:textId="77777777" w:rsidTr="00701DCC">
        <w:tc>
          <w:tcPr>
            <w:tcW w:w="1252" w:type="pct"/>
            <w:tcBorders>
              <w:bottom w:val="single" w:sz="8" w:space="0" w:color="auto"/>
            </w:tcBorders>
            <w:noWrap/>
          </w:tcPr>
          <w:p w14:paraId="6D879B6D" w14:textId="30C6759D" w:rsidR="006A13FC" w:rsidRPr="002A1F67" w:rsidRDefault="00DA4BD2" w:rsidP="00797297">
            <w:pPr>
              <w:pStyle w:val="TabellRubrik"/>
            </w:pPr>
            <w:r w:rsidRPr="002A1F67">
              <w:t>NORDAFRIK</w:t>
            </w:r>
            <w:r w:rsidR="00585E7C">
              <w:t>A</w:t>
            </w:r>
          </w:p>
        </w:tc>
        <w:tc>
          <w:tcPr>
            <w:tcW w:w="889" w:type="pct"/>
            <w:tcBorders>
              <w:bottom w:val="single" w:sz="8" w:space="0" w:color="auto"/>
            </w:tcBorders>
            <w:noWrap/>
          </w:tcPr>
          <w:p w14:paraId="0662924C" w14:textId="77777777" w:rsidR="006A13FC" w:rsidRPr="002A1F67" w:rsidRDefault="00871CEB" w:rsidP="003A6C39">
            <w:pPr>
              <w:pStyle w:val="TabellRader"/>
              <w:jc w:val="left"/>
            </w:pPr>
          </w:p>
        </w:tc>
        <w:tc>
          <w:tcPr>
            <w:tcW w:w="998" w:type="pct"/>
            <w:tcBorders>
              <w:bottom w:val="single" w:sz="8" w:space="0" w:color="auto"/>
            </w:tcBorders>
            <w:noWrap/>
          </w:tcPr>
          <w:p w14:paraId="0E931E17" w14:textId="77777777" w:rsidR="006A13FC" w:rsidRPr="002A1F67" w:rsidRDefault="00871CEB" w:rsidP="005C2F74">
            <w:pPr>
              <w:pStyle w:val="TabellRader"/>
            </w:pPr>
          </w:p>
        </w:tc>
        <w:tc>
          <w:tcPr>
            <w:tcW w:w="930" w:type="pct"/>
            <w:tcBorders>
              <w:bottom w:val="single" w:sz="8" w:space="0" w:color="auto"/>
            </w:tcBorders>
            <w:noWrap/>
          </w:tcPr>
          <w:p w14:paraId="3CF61FD6" w14:textId="77777777" w:rsidR="006A13FC" w:rsidRPr="002A1F67" w:rsidRDefault="00871CEB" w:rsidP="005C2F74">
            <w:pPr>
              <w:pStyle w:val="TabellRader"/>
            </w:pPr>
          </w:p>
        </w:tc>
        <w:tc>
          <w:tcPr>
            <w:tcW w:w="930" w:type="pct"/>
            <w:tcBorders>
              <w:bottom w:val="single" w:sz="8" w:space="0" w:color="auto"/>
            </w:tcBorders>
            <w:noWrap/>
          </w:tcPr>
          <w:p w14:paraId="49303985" w14:textId="77777777" w:rsidR="006A13FC" w:rsidRPr="002A1F67" w:rsidRDefault="00871CEB" w:rsidP="005C2F74">
            <w:pPr>
              <w:pStyle w:val="TabellRader"/>
            </w:pPr>
          </w:p>
        </w:tc>
      </w:tr>
      <w:tr w:rsidR="002400E8" w14:paraId="2BA3C90F" w14:textId="77777777" w:rsidTr="00701DCC">
        <w:tc>
          <w:tcPr>
            <w:tcW w:w="1252" w:type="pct"/>
            <w:tcBorders>
              <w:top w:val="single" w:sz="8" w:space="0" w:color="auto"/>
              <w:bottom w:val="single" w:sz="4" w:space="0" w:color="auto"/>
            </w:tcBorders>
            <w:noWrap/>
          </w:tcPr>
          <w:p w14:paraId="6D6084E5" w14:textId="77777777" w:rsidR="006A13FC" w:rsidRPr="002A1F67" w:rsidRDefault="00DA4BD2" w:rsidP="00797297">
            <w:pPr>
              <w:pStyle w:val="TabellRader"/>
              <w:jc w:val="left"/>
            </w:pPr>
            <w:r w:rsidRPr="002A1F67">
              <w:t>Algeriet</w:t>
            </w:r>
          </w:p>
        </w:tc>
        <w:tc>
          <w:tcPr>
            <w:tcW w:w="889" w:type="pct"/>
            <w:tcBorders>
              <w:top w:val="single" w:sz="8" w:space="0" w:color="auto"/>
              <w:bottom w:val="single" w:sz="4" w:space="0" w:color="auto"/>
            </w:tcBorders>
            <w:noWrap/>
          </w:tcPr>
          <w:p w14:paraId="2AD74A1E" w14:textId="77777777" w:rsidR="006A13FC" w:rsidRPr="002A1F67" w:rsidRDefault="00DA4BD2" w:rsidP="003A6C39">
            <w:pPr>
              <w:pStyle w:val="TabellRader"/>
              <w:jc w:val="left"/>
            </w:pPr>
            <w:r w:rsidRPr="002A1F67">
              <w:t>18</w:t>
            </w:r>
          </w:p>
        </w:tc>
        <w:tc>
          <w:tcPr>
            <w:tcW w:w="998" w:type="pct"/>
            <w:tcBorders>
              <w:top w:val="single" w:sz="8" w:space="0" w:color="auto"/>
              <w:bottom w:val="single" w:sz="4" w:space="0" w:color="auto"/>
            </w:tcBorders>
            <w:noWrap/>
          </w:tcPr>
          <w:p w14:paraId="20431D5E" w14:textId="77777777" w:rsidR="006A13FC" w:rsidRPr="002A1F67" w:rsidRDefault="00DA4BD2" w:rsidP="005C2F74">
            <w:pPr>
              <w:pStyle w:val="TabellRader"/>
            </w:pPr>
            <w:r w:rsidRPr="002A1F67">
              <w:t>0</w:t>
            </w:r>
          </w:p>
        </w:tc>
        <w:tc>
          <w:tcPr>
            <w:tcW w:w="930" w:type="pct"/>
            <w:tcBorders>
              <w:top w:val="single" w:sz="8" w:space="0" w:color="auto"/>
              <w:bottom w:val="single" w:sz="4" w:space="0" w:color="auto"/>
            </w:tcBorders>
            <w:noWrap/>
          </w:tcPr>
          <w:p w14:paraId="49CA6907" w14:textId="77777777" w:rsidR="006A13FC" w:rsidRPr="002A1F67" w:rsidRDefault="00DA4BD2" w:rsidP="005C2F74">
            <w:pPr>
              <w:pStyle w:val="TabellRader"/>
            </w:pPr>
            <w:r w:rsidRPr="002A1F67">
              <w:t>382 856</w:t>
            </w:r>
          </w:p>
        </w:tc>
        <w:tc>
          <w:tcPr>
            <w:tcW w:w="930" w:type="pct"/>
            <w:tcBorders>
              <w:top w:val="single" w:sz="8" w:space="0" w:color="auto"/>
              <w:bottom w:val="single" w:sz="4" w:space="0" w:color="auto"/>
            </w:tcBorders>
            <w:noWrap/>
          </w:tcPr>
          <w:p w14:paraId="752C0F20" w14:textId="77777777" w:rsidR="006A13FC" w:rsidRPr="002A1F67" w:rsidRDefault="00DA4BD2" w:rsidP="005C2F74">
            <w:pPr>
              <w:pStyle w:val="TabellRader"/>
            </w:pPr>
            <w:r w:rsidRPr="002A1F67">
              <w:t>382 856</w:t>
            </w:r>
          </w:p>
        </w:tc>
      </w:tr>
      <w:tr w:rsidR="002400E8" w14:paraId="4565136C" w14:textId="77777777" w:rsidTr="00701DCC">
        <w:tc>
          <w:tcPr>
            <w:tcW w:w="1252" w:type="pct"/>
            <w:tcBorders>
              <w:top w:val="single" w:sz="4" w:space="0" w:color="auto"/>
              <w:bottom w:val="single" w:sz="8" w:space="0" w:color="auto"/>
            </w:tcBorders>
            <w:noWrap/>
          </w:tcPr>
          <w:p w14:paraId="4BAF855A" w14:textId="77777777" w:rsidR="006A13FC" w:rsidRPr="002A1F67" w:rsidRDefault="00DA4BD2" w:rsidP="00797297">
            <w:pPr>
              <w:pStyle w:val="TabellRader"/>
              <w:jc w:val="left"/>
            </w:pPr>
            <w:r w:rsidRPr="002A1F67">
              <w:t>Tunisien</w:t>
            </w:r>
          </w:p>
        </w:tc>
        <w:tc>
          <w:tcPr>
            <w:tcW w:w="889" w:type="pct"/>
            <w:tcBorders>
              <w:top w:val="single" w:sz="4" w:space="0" w:color="auto"/>
              <w:bottom w:val="single" w:sz="8" w:space="0" w:color="auto"/>
            </w:tcBorders>
            <w:noWrap/>
          </w:tcPr>
          <w:p w14:paraId="279BAEA8" w14:textId="77777777" w:rsidR="006A13FC" w:rsidRPr="002A1F67" w:rsidRDefault="00DA4BD2" w:rsidP="003A6C39">
            <w:pPr>
              <w:pStyle w:val="TabellRader"/>
              <w:jc w:val="left"/>
            </w:pPr>
            <w:r w:rsidRPr="002A1F67">
              <w:t>3,14</w:t>
            </w:r>
          </w:p>
        </w:tc>
        <w:tc>
          <w:tcPr>
            <w:tcW w:w="998" w:type="pct"/>
            <w:tcBorders>
              <w:top w:val="single" w:sz="4" w:space="0" w:color="auto"/>
              <w:bottom w:val="single" w:sz="8" w:space="0" w:color="auto"/>
            </w:tcBorders>
            <w:noWrap/>
          </w:tcPr>
          <w:p w14:paraId="1A881828" w14:textId="77777777" w:rsidR="006A13FC" w:rsidRPr="002A1F67" w:rsidRDefault="00DA4BD2" w:rsidP="005C2F74">
            <w:pPr>
              <w:pStyle w:val="TabellRader"/>
            </w:pPr>
            <w:r w:rsidRPr="002A1F67">
              <w:t>76 387 500</w:t>
            </w:r>
          </w:p>
        </w:tc>
        <w:tc>
          <w:tcPr>
            <w:tcW w:w="930" w:type="pct"/>
            <w:tcBorders>
              <w:top w:val="single" w:sz="4" w:space="0" w:color="auto"/>
              <w:bottom w:val="single" w:sz="8" w:space="0" w:color="auto"/>
            </w:tcBorders>
            <w:noWrap/>
          </w:tcPr>
          <w:p w14:paraId="7213880D" w14:textId="77777777" w:rsidR="006A13FC" w:rsidRPr="002A1F67" w:rsidRDefault="00DA4BD2" w:rsidP="005C2F74">
            <w:pPr>
              <w:pStyle w:val="TabellRader"/>
            </w:pPr>
            <w:r w:rsidRPr="002A1F67">
              <w:t>1 499 480</w:t>
            </w:r>
          </w:p>
        </w:tc>
        <w:tc>
          <w:tcPr>
            <w:tcW w:w="930" w:type="pct"/>
            <w:tcBorders>
              <w:top w:val="single" w:sz="4" w:space="0" w:color="auto"/>
              <w:bottom w:val="single" w:sz="8" w:space="0" w:color="auto"/>
            </w:tcBorders>
            <w:noWrap/>
          </w:tcPr>
          <w:p w14:paraId="72574C89" w14:textId="77777777" w:rsidR="006A13FC" w:rsidRPr="002A1F67" w:rsidRDefault="00DA4BD2" w:rsidP="005C2F74">
            <w:pPr>
              <w:pStyle w:val="TabellRader"/>
            </w:pPr>
            <w:r w:rsidRPr="002A1F67">
              <w:t>77 886 980</w:t>
            </w:r>
          </w:p>
        </w:tc>
      </w:tr>
      <w:tr w:rsidR="002400E8" w14:paraId="51A7014E" w14:textId="77777777" w:rsidTr="00701DCC">
        <w:tc>
          <w:tcPr>
            <w:tcW w:w="1252" w:type="pct"/>
            <w:tcBorders>
              <w:top w:val="single" w:sz="8" w:space="0" w:color="auto"/>
              <w:bottom w:val="single" w:sz="8" w:space="0" w:color="auto"/>
            </w:tcBorders>
            <w:noWrap/>
          </w:tcPr>
          <w:p w14:paraId="5D925EE5" w14:textId="77777777" w:rsidR="006A13FC" w:rsidRPr="002A1F67" w:rsidRDefault="00DA4BD2" w:rsidP="00797297">
            <w:pPr>
              <w:pStyle w:val="TabellRader"/>
              <w:jc w:val="left"/>
              <w:rPr>
                <w:b/>
              </w:rPr>
            </w:pPr>
            <w:r w:rsidRPr="002A1F67">
              <w:rPr>
                <w:b/>
              </w:rPr>
              <w:t xml:space="preserve">Totalt </w:t>
            </w:r>
          </w:p>
        </w:tc>
        <w:tc>
          <w:tcPr>
            <w:tcW w:w="889" w:type="pct"/>
            <w:tcBorders>
              <w:top w:val="single" w:sz="8" w:space="0" w:color="auto"/>
              <w:bottom w:val="single" w:sz="8" w:space="0" w:color="auto"/>
            </w:tcBorders>
            <w:noWrap/>
          </w:tcPr>
          <w:p w14:paraId="534F4D0F" w14:textId="77777777" w:rsidR="006A13FC" w:rsidRPr="002A1F67" w:rsidRDefault="00871CEB" w:rsidP="003A6C39">
            <w:pPr>
              <w:pStyle w:val="TabellRader"/>
              <w:jc w:val="left"/>
            </w:pPr>
          </w:p>
        </w:tc>
        <w:tc>
          <w:tcPr>
            <w:tcW w:w="998" w:type="pct"/>
            <w:tcBorders>
              <w:top w:val="single" w:sz="8" w:space="0" w:color="auto"/>
              <w:bottom w:val="single" w:sz="8" w:space="0" w:color="auto"/>
            </w:tcBorders>
            <w:noWrap/>
          </w:tcPr>
          <w:p w14:paraId="244C186F" w14:textId="77777777" w:rsidR="006A13FC" w:rsidRPr="002A1F67" w:rsidRDefault="00DA4BD2" w:rsidP="005C2F74">
            <w:pPr>
              <w:pStyle w:val="TabellRader"/>
              <w:rPr>
                <w:b/>
              </w:rPr>
            </w:pPr>
            <w:r w:rsidRPr="002A1F67">
              <w:rPr>
                <w:b/>
              </w:rPr>
              <w:t>76 387 500</w:t>
            </w:r>
          </w:p>
        </w:tc>
        <w:tc>
          <w:tcPr>
            <w:tcW w:w="930" w:type="pct"/>
            <w:tcBorders>
              <w:top w:val="single" w:sz="8" w:space="0" w:color="auto"/>
              <w:bottom w:val="single" w:sz="8" w:space="0" w:color="auto"/>
            </w:tcBorders>
            <w:noWrap/>
          </w:tcPr>
          <w:p w14:paraId="165227F4" w14:textId="77777777" w:rsidR="006A13FC" w:rsidRPr="002A1F67" w:rsidRDefault="00DA4BD2" w:rsidP="005C2F74">
            <w:pPr>
              <w:pStyle w:val="TabellRader"/>
              <w:rPr>
                <w:b/>
              </w:rPr>
            </w:pPr>
            <w:r w:rsidRPr="002A1F67">
              <w:rPr>
                <w:b/>
              </w:rPr>
              <w:t>1 882 336</w:t>
            </w:r>
          </w:p>
        </w:tc>
        <w:tc>
          <w:tcPr>
            <w:tcW w:w="930" w:type="pct"/>
            <w:tcBorders>
              <w:top w:val="single" w:sz="8" w:space="0" w:color="auto"/>
              <w:bottom w:val="single" w:sz="8" w:space="0" w:color="auto"/>
            </w:tcBorders>
            <w:noWrap/>
          </w:tcPr>
          <w:p w14:paraId="68D37602" w14:textId="77777777" w:rsidR="006A13FC" w:rsidRPr="002A1F67" w:rsidRDefault="00DA4BD2" w:rsidP="005C2F74">
            <w:pPr>
              <w:pStyle w:val="TabellRader"/>
              <w:rPr>
                <w:b/>
              </w:rPr>
            </w:pPr>
            <w:r w:rsidRPr="002A1F67">
              <w:rPr>
                <w:b/>
              </w:rPr>
              <w:t>78 269 836</w:t>
            </w:r>
          </w:p>
        </w:tc>
      </w:tr>
      <w:tr w:rsidR="002400E8" w14:paraId="0EE9FCD5" w14:textId="77777777" w:rsidTr="00701DCC">
        <w:tc>
          <w:tcPr>
            <w:tcW w:w="1252" w:type="pct"/>
            <w:tcBorders>
              <w:top w:val="single" w:sz="8" w:space="0" w:color="auto"/>
              <w:bottom w:val="single" w:sz="8" w:space="0" w:color="auto"/>
            </w:tcBorders>
            <w:noWrap/>
            <w:hideMark/>
          </w:tcPr>
          <w:p w14:paraId="5B8FFF5E" w14:textId="77777777" w:rsidR="006A13FC" w:rsidRPr="002A1F67" w:rsidRDefault="00DA4BD2" w:rsidP="00797297">
            <w:pPr>
              <w:pStyle w:val="TabellRubrik"/>
            </w:pPr>
            <w:r w:rsidRPr="002A1F67">
              <w:t>ÖVRIGA AFRIKA</w:t>
            </w:r>
          </w:p>
        </w:tc>
        <w:tc>
          <w:tcPr>
            <w:tcW w:w="889" w:type="pct"/>
            <w:tcBorders>
              <w:top w:val="single" w:sz="8" w:space="0" w:color="auto"/>
              <w:bottom w:val="single" w:sz="8" w:space="0" w:color="auto"/>
            </w:tcBorders>
            <w:noWrap/>
          </w:tcPr>
          <w:p w14:paraId="3E44A9D7" w14:textId="77777777" w:rsidR="006A13FC" w:rsidRPr="002A1F67" w:rsidRDefault="00871CEB" w:rsidP="003A6C39">
            <w:pPr>
              <w:pStyle w:val="TabellRader"/>
              <w:jc w:val="left"/>
            </w:pPr>
          </w:p>
        </w:tc>
        <w:tc>
          <w:tcPr>
            <w:tcW w:w="998" w:type="pct"/>
            <w:tcBorders>
              <w:top w:val="single" w:sz="8" w:space="0" w:color="auto"/>
              <w:bottom w:val="single" w:sz="8" w:space="0" w:color="auto"/>
            </w:tcBorders>
            <w:noWrap/>
          </w:tcPr>
          <w:p w14:paraId="6B347E23" w14:textId="77777777" w:rsidR="006A13FC" w:rsidRPr="002A1F67" w:rsidRDefault="00871CEB" w:rsidP="005C2F74">
            <w:pPr>
              <w:pStyle w:val="TabellRader"/>
            </w:pPr>
          </w:p>
        </w:tc>
        <w:tc>
          <w:tcPr>
            <w:tcW w:w="930" w:type="pct"/>
            <w:tcBorders>
              <w:top w:val="single" w:sz="8" w:space="0" w:color="auto"/>
              <w:bottom w:val="single" w:sz="8" w:space="0" w:color="auto"/>
            </w:tcBorders>
            <w:noWrap/>
          </w:tcPr>
          <w:p w14:paraId="57D7E72B" w14:textId="77777777" w:rsidR="006A13FC" w:rsidRPr="002A1F67" w:rsidRDefault="00871CEB" w:rsidP="005C2F74">
            <w:pPr>
              <w:pStyle w:val="TabellRader"/>
            </w:pPr>
          </w:p>
        </w:tc>
        <w:tc>
          <w:tcPr>
            <w:tcW w:w="930" w:type="pct"/>
            <w:tcBorders>
              <w:top w:val="single" w:sz="8" w:space="0" w:color="auto"/>
              <w:bottom w:val="single" w:sz="8" w:space="0" w:color="auto"/>
            </w:tcBorders>
            <w:noWrap/>
          </w:tcPr>
          <w:p w14:paraId="10CC508A" w14:textId="77777777" w:rsidR="006A13FC" w:rsidRPr="002A1F67" w:rsidRDefault="00871CEB" w:rsidP="005C2F74">
            <w:pPr>
              <w:pStyle w:val="TabellRader"/>
            </w:pPr>
          </w:p>
        </w:tc>
      </w:tr>
      <w:tr w:rsidR="002400E8" w14:paraId="419535A5" w14:textId="77777777" w:rsidTr="00701DCC">
        <w:tc>
          <w:tcPr>
            <w:tcW w:w="1252" w:type="pct"/>
            <w:tcBorders>
              <w:top w:val="single" w:sz="8" w:space="0" w:color="auto"/>
              <w:bottom w:val="single" w:sz="4" w:space="0" w:color="auto"/>
            </w:tcBorders>
            <w:noWrap/>
            <w:hideMark/>
          </w:tcPr>
          <w:p w14:paraId="22225F7A" w14:textId="77777777" w:rsidR="006A13FC" w:rsidRPr="002A1F67" w:rsidRDefault="00DA4BD2" w:rsidP="00797297">
            <w:pPr>
              <w:pStyle w:val="TabellRader"/>
              <w:jc w:val="left"/>
            </w:pPr>
            <w:r w:rsidRPr="002A1F67">
              <w:t>Namibia</w:t>
            </w:r>
          </w:p>
        </w:tc>
        <w:tc>
          <w:tcPr>
            <w:tcW w:w="889" w:type="pct"/>
            <w:tcBorders>
              <w:top w:val="single" w:sz="8" w:space="0" w:color="auto"/>
              <w:bottom w:val="single" w:sz="4" w:space="0" w:color="auto"/>
            </w:tcBorders>
            <w:noWrap/>
            <w:hideMark/>
          </w:tcPr>
          <w:p w14:paraId="1BB58278" w14:textId="77777777" w:rsidR="006A13FC" w:rsidRPr="002A1F67" w:rsidRDefault="00DA4BD2" w:rsidP="003A6C39">
            <w:pPr>
              <w:pStyle w:val="TabellRader"/>
              <w:jc w:val="left"/>
            </w:pPr>
            <w:r w:rsidRPr="002A1F67">
              <w:t>1,8</w:t>
            </w:r>
          </w:p>
        </w:tc>
        <w:tc>
          <w:tcPr>
            <w:tcW w:w="998" w:type="pct"/>
            <w:tcBorders>
              <w:top w:val="single" w:sz="8" w:space="0" w:color="auto"/>
              <w:bottom w:val="single" w:sz="4" w:space="0" w:color="auto"/>
            </w:tcBorders>
            <w:noWrap/>
            <w:hideMark/>
          </w:tcPr>
          <w:p w14:paraId="1D5B0372" w14:textId="77777777" w:rsidR="006A13FC" w:rsidRPr="002A1F67" w:rsidRDefault="00DA4BD2" w:rsidP="005C2F74">
            <w:pPr>
              <w:pStyle w:val="TabellRader"/>
            </w:pPr>
            <w:r w:rsidRPr="002A1F67">
              <w:t>415 525</w:t>
            </w:r>
          </w:p>
        </w:tc>
        <w:tc>
          <w:tcPr>
            <w:tcW w:w="930" w:type="pct"/>
            <w:tcBorders>
              <w:top w:val="single" w:sz="8" w:space="0" w:color="auto"/>
              <w:bottom w:val="single" w:sz="4" w:space="0" w:color="auto"/>
            </w:tcBorders>
            <w:noWrap/>
            <w:hideMark/>
          </w:tcPr>
          <w:p w14:paraId="479FFBB0" w14:textId="77777777" w:rsidR="006A13FC" w:rsidRPr="002A1F67" w:rsidRDefault="00DA4BD2" w:rsidP="005C2F74">
            <w:pPr>
              <w:pStyle w:val="TabellRader"/>
            </w:pPr>
            <w:r w:rsidRPr="002A1F67">
              <w:t>182 966</w:t>
            </w:r>
          </w:p>
        </w:tc>
        <w:tc>
          <w:tcPr>
            <w:tcW w:w="930" w:type="pct"/>
            <w:tcBorders>
              <w:top w:val="single" w:sz="8" w:space="0" w:color="auto"/>
              <w:bottom w:val="single" w:sz="4" w:space="0" w:color="auto"/>
            </w:tcBorders>
            <w:noWrap/>
            <w:hideMark/>
          </w:tcPr>
          <w:p w14:paraId="5F876F85" w14:textId="77777777" w:rsidR="006A13FC" w:rsidRPr="002A1F67" w:rsidRDefault="00DA4BD2" w:rsidP="005C2F74">
            <w:pPr>
              <w:pStyle w:val="TabellRader"/>
            </w:pPr>
            <w:r w:rsidRPr="002A1F67">
              <w:t>598 491</w:t>
            </w:r>
          </w:p>
        </w:tc>
      </w:tr>
      <w:tr w:rsidR="002400E8" w14:paraId="1437D29C" w14:textId="77777777" w:rsidTr="00701DCC">
        <w:tc>
          <w:tcPr>
            <w:tcW w:w="1252" w:type="pct"/>
            <w:tcBorders>
              <w:top w:val="single" w:sz="4" w:space="0" w:color="auto"/>
              <w:bottom w:val="single" w:sz="4" w:space="0" w:color="auto"/>
            </w:tcBorders>
            <w:noWrap/>
          </w:tcPr>
          <w:p w14:paraId="23BAF648" w14:textId="77777777" w:rsidR="006A13FC" w:rsidRPr="002A1F67" w:rsidRDefault="00DA4BD2" w:rsidP="00797297">
            <w:pPr>
              <w:pStyle w:val="TabellRader"/>
              <w:jc w:val="left"/>
            </w:pPr>
            <w:r w:rsidRPr="002A1F67">
              <w:t>Sydafrika</w:t>
            </w:r>
          </w:p>
        </w:tc>
        <w:tc>
          <w:tcPr>
            <w:tcW w:w="889" w:type="pct"/>
            <w:tcBorders>
              <w:top w:val="single" w:sz="4" w:space="0" w:color="auto"/>
              <w:bottom w:val="single" w:sz="4" w:space="0" w:color="auto"/>
            </w:tcBorders>
            <w:noWrap/>
          </w:tcPr>
          <w:p w14:paraId="5686F1BC" w14:textId="77777777" w:rsidR="006A13FC" w:rsidRPr="002A1F67" w:rsidRDefault="00DA4BD2" w:rsidP="003A6C39">
            <w:pPr>
              <w:pStyle w:val="TabellRader"/>
              <w:jc w:val="left"/>
            </w:pPr>
            <w:r w:rsidRPr="002A1F67">
              <w:t>1,2,3,4,5,8,10,11,13,14,21</w:t>
            </w:r>
          </w:p>
        </w:tc>
        <w:tc>
          <w:tcPr>
            <w:tcW w:w="998" w:type="pct"/>
            <w:tcBorders>
              <w:top w:val="single" w:sz="4" w:space="0" w:color="auto"/>
              <w:bottom w:val="single" w:sz="4" w:space="0" w:color="auto"/>
            </w:tcBorders>
            <w:noWrap/>
          </w:tcPr>
          <w:p w14:paraId="11F4A160" w14:textId="77777777" w:rsidR="006A13FC" w:rsidRPr="002A1F67" w:rsidRDefault="00DA4BD2" w:rsidP="005C2F74">
            <w:pPr>
              <w:pStyle w:val="TabellRader"/>
            </w:pPr>
            <w:r w:rsidRPr="002A1F67">
              <w:t>8 632 651</w:t>
            </w:r>
          </w:p>
        </w:tc>
        <w:tc>
          <w:tcPr>
            <w:tcW w:w="930" w:type="pct"/>
            <w:tcBorders>
              <w:top w:val="single" w:sz="4" w:space="0" w:color="auto"/>
              <w:bottom w:val="single" w:sz="4" w:space="0" w:color="auto"/>
            </w:tcBorders>
            <w:noWrap/>
          </w:tcPr>
          <w:p w14:paraId="70DF9ED0" w14:textId="77777777" w:rsidR="006A13FC" w:rsidRPr="002A1F67" w:rsidRDefault="00DA4BD2" w:rsidP="005C2F74">
            <w:pPr>
              <w:pStyle w:val="TabellRader"/>
            </w:pPr>
            <w:r w:rsidRPr="002A1F67">
              <w:t>16 333 650</w:t>
            </w:r>
          </w:p>
        </w:tc>
        <w:tc>
          <w:tcPr>
            <w:tcW w:w="930" w:type="pct"/>
            <w:tcBorders>
              <w:top w:val="single" w:sz="4" w:space="0" w:color="auto"/>
              <w:bottom w:val="single" w:sz="4" w:space="0" w:color="auto"/>
            </w:tcBorders>
            <w:noWrap/>
          </w:tcPr>
          <w:p w14:paraId="4DDC8194" w14:textId="77777777" w:rsidR="006A13FC" w:rsidRPr="002A1F67" w:rsidRDefault="00DA4BD2" w:rsidP="005C2F74">
            <w:pPr>
              <w:pStyle w:val="TabellRader"/>
            </w:pPr>
            <w:r w:rsidRPr="002A1F67">
              <w:t>24 966 301</w:t>
            </w:r>
          </w:p>
        </w:tc>
      </w:tr>
      <w:tr w:rsidR="002400E8" w14:paraId="3C977214" w14:textId="77777777" w:rsidTr="00701DCC">
        <w:tc>
          <w:tcPr>
            <w:tcW w:w="1252" w:type="pct"/>
            <w:tcBorders>
              <w:top w:val="single" w:sz="4" w:space="0" w:color="auto"/>
              <w:bottom w:val="single" w:sz="8" w:space="0" w:color="auto"/>
            </w:tcBorders>
            <w:noWrap/>
            <w:hideMark/>
          </w:tcPr>
          <w:p w14:paraId="59763B40" w14:textId="77777777" w:rsidR="006A13FC" w:rsidRPr="002A1F67" w:rsidRDefault="00DA4BD2" w:rsidP="00797297">
            <w:pPr>
              <w:pStyle w:val="TabellRader"/>
              <w:jc w:val="left"/>
            </w:pPr>
            <w:r w:rsidRPr="002A1F67">
              <w:t>Zambia</w:t>
            </w:r>
          </w:p>
        </w:tc>
        <w:tc>
          <w:tcPr>
            <w:tcW w:w="889" w:type="pct"/>
            <w:tcBorders>
              <w:top w:val="single" w:sz="4" w:space="0" w:color="auto"/>
              <w:bottom w:val="single" w:sz="8" w:space="0" w:color="auto"/>
            </w:tcBorders>
            <w:noWrap/>
            <w:hideMark/>
          </w:tcPr>
          <w:p w14:paraId="27CBF286" w14:textId="77777777" w:rsidR="006A13FC" w:rsidRPr="002A1F67" w:rsidRDefault="00DA4BD2" w:rsidP="003A6C39">
            <w:pPr>
              <w:pStyle w:val="TabellRader"/>
              <w:jc w:val="left"/>
            </w:pPr>
            <w:r w:rsidRPr="002A1F67">
              <w:t>3</w:t>
            </w:r>
          </w:p>
        </w:tc>
        <w:tc>
          <w:tcPr>
            <w:tcW w:w="998" w:type="pct"/>
            <w:tcBorders>
              <w:top w:val="single" w:sz="4" w:space="0" w:color="auto"/>
              <w:bottom w:val="single" w:sz="8" w:space="0" w:color="auto"/>
            </w:tcBorders>
            <w:noWrap/>
            <w:hideMark/>
          </w:tcPr>
          <w:p w14:paraId="5623C436" w14:textId="77777777" w:rsidR="006A13FC" w:rsidRPr="002A1F67" w:rsidRDefault="00DA4BD2" w:rsidP="005C2F74">
            <w:pPr>
              <w:pStyle w:val="TabellRader"/>
            </w:pPr>
            <w:r w:rsidRPr="002A1F67">
              <w:t>0</w:t>
            </w:r>
          </w:p>
        </w:tc>
        <w:tc>
          <w:tcPr>
            <w:tcW w:w="930" w:type="pct"/>
            <w:tcBorders>
              <w:top w:val="single" w:sz="4" w:space="0" w:color="auto"/>
              <w:bottom w:val="single" w:sz="8" w:space="0" w:color="auto"/>
            </w:tcBorders>
            <w:noWrap/>
            <w:hideMark/>
          </w:tcPr>
          <w:p w14:paraId="352B3B09" w14:textId="77777777" w:rsidR="006A13FC" w:rsidRPr="002A1F67" w:rsidRDefault="00DA4BD2" w:rsidP="005C2F74">
            <w:pPr>
              <w:pStyle w:val="TabellRader"/>
            </w:pPr>
            <w:r w:rsidRPr="002A1F67">
              <w:t>258 128</w:t>
            </w:r>
          </w:p>
        </w:tc>
        <w:tc>
          <w:tcPr>
            <w:tcW w:w="930" w:type="pct"/>
            <w:tcBorders>
              <w:top w:val="single" w:sz="4" w:space="0" w:color="auto"/>
              <w:bottom w:val="single" w:sz="8" w:space="0" w:color="auto"/>
            </w:tcBorders>
            <w:noWrap/>
            <w:hideMark/>
          </w:tcPr>
          <w:p w14:paraId="5684A5EE" w14:textId="77777777" w:rsidR="006A13FC" w:rsidRPr="002A1F67" w:rsidRDefault="00DA4BD2" w:rsidP="005C2F74">
            <w:pPr>
              <w:pStyle w:val="TabellRader"/>
            </w:pPr>
            <w:r w:rsidRPr="002A1F67">
              <w:t>258 128</w:t>
            </w:r>
          </w:p>
        </w:tc>
      </w:tr>
      <w:tr w:rsidR="002400E8" w14:paraId="19004714" w14:textId="77777777" w:rsidTr="00701DCC">
        <w:tc>
          <w:tcPr>
            <w:tcW w:w="1252" w:type="pct"/>
            <w:tcBorders>
              <w:top w:val="single" w:sz="8" w:space="0" w:color="auto"/>
              <w:bottom w:val="single" w:sz="8" w:space="0" w:color="auto"/>
            </w:tcBorders>
            <w:noWrap/>
            <w:hideMark/>
          </w:tcPr>
          <w:p w14:paraId="26919949" w14:textId="77777777" w:rsidR="006A13FC" w:rsidRPr="002A1F67" w:rsidRDefault="00DA4BD2" w:rsidP="00797297">
            <w:pPr>
              <w:pStyle w:val="TabellRader"/>
              <w:jc w:val="left"/>
              <w:rPr>
                <w:b/>
              </w:rPr>
            </w:pPr>
            <w:r w:rsidRPr="002A1F67">
              <w:rPr>
                <w:b/>
              </w:rPr>
              <w:t>Totalt</w:t>
            </w:r>
          </w:p>
        </w:tc>
        <w:tc>
          <w:tcPr>
            <w:tcW w:w="889" w:type="pct"/>
            <w:tcBorders>
              <w:top w:val="single" w:sz="8" w:space="0" w:color="auto"/>
              <w:bottom w:val="single" w:sz="8" w:space="0" w:color="auto"/>
            </w:tcBorders>
            <w:noWrap/>
          </w:tcPr>
          <w:p w14:paraId="3AB2407D" w14:textId="77777777" w:rsidR="006A13FC" w:rsidRPr="002A1F67" w:rsidRDefault="00871CEB" w:rsidP="005C2F74">
            <w:pPr>
              <w:pStyle w:val="TabellRader"/>
            </w:pPr>
          </w:p>
        </w:tc>
        <w:tc>
          <w:tcPr>
            <w:tcW w:w="998" w:type="pct"/>
            <w:tcBorders>
              <w:top w:val="single" w:sz="8" w:space="0" w:color="auto"/>
              <w:bottom w:val="single" w:sz="8" w:space="0" w:color="auto"/>
            </w:tcBorders>
            <w:noWrap/>
            <w:hideMark/>
          </w:tcPr>
          <w:p w14:paraId="6360D360" w14:textId="77777777" w:rsidR="006A13FC" w:rsidRPr="002A1F67" w:rsidRDefault="00DA4BD2" w:rsidP="005C2F74">
            <w:pPr>
              <w:pStyle w:val="TabellRader"/>
              <w:rPr>
                <w:b/>
              </w:rPr>
            </w:pPr>
            <w:r w:rsidRPr="002A1F67">
              <w:rPr>
                <w:b/>
              </w:rPr>
              <w:t>9 048 176</w:t>
            </w:r>
          </w:p>
        </w:tc>
        <w:tc>
          <w:tcPr>
            <w:tcW w:w="930" w:type="pct"/>
            <w:tcBorders>
              <w:top w:val="single" w:sz="8" w:space="0" w:color="auto"/>
              <w:bottom w:val="single" w:sz="8" w:space="0" w:color="auto"/>
            </w:tcBorders>
            <w:noWrap/>
            <w:hideMark/>
          </w:tcPr>
          <w:p w14:paraId="1499ED28" w14:textId="77777777" w:rsidR="006A13FC" w:rsidRPr="002A1F67" w:rsidRDefault="00DA4BD2" w:rsidP="005C2F74">
            <w:pPr>
              <w:pStyle w:val="TabellRader"/>
              <w:rPr>
                <w:b/>
              </w:rPr>
            </w:pPr>
            <w:r w:rsidRPr="002A1F67">
              <w:rPr>
                <w:b/>
              </w:rPr>
              <w:t>16 774 744</w:t>
            </w:r>
          </w:p>
        </w:tc>
        <w:tc>
          <w:tcPr>
            <w:tcW w:w="930" w:type="pct"/>
            <w:tcBorders>
              <w:top w:val="single" w:sz="8" w:space="0" w:color="auto"/>
              <w:bottom w:val="single" w:sz="8" w:space="0" w:color="auto"/>
            </w:tcBorders>
            <w:noWrap/>
            <w:hideMark/>
          </w:tcPr>
          <w:p w14:paraId="702BE4DB" w14:textId="77777777" w:rsidR="006A13FC" w:rsidRPr="002A1F67" w:rsidRDefault="00DA4BD2" w:rsidP="005C2F74">
            <w:pPr>
              <w:pStyle w:val="TabellRader"/>
              <w:rPr>
                <w:b/>
              </w:rPr>
            </w:pPr>
            <w:r w:rsidRPr="002A1F67">
              <w:rPr>
                <w:b/>
              </w:rPr>
              <w:t>25 822 920</w:t>
            </w:r>
          </w:p>
        </w:tc>
      </w:tr>
      <w:tr w:rsidR="002400E8" w14:paraId="154D1848" w14:textId="77777777" w:rsidTr="00701DCC">
        <w:tc>
          <w:tcPr>
            <w:tcW w:w="1252" w:type="pct"/>
            <w:tcBorders>
              <w:bottom w:val="single" w:sz="8" w:space="0" w:color="auto"/>
            </w:tcBorders>
            <w:noWrap/>
            <w:hideMark/>
          </w:tcPr>
          <w:p w14:paraId="0EDA70F6" w14:textId="77777777" w:rsidR="006A13FC" w:rsidRPr="002A1F67" w:rsidRDefault="00DA4BD2" w:rsidP="00797297">
            <w:pPr>
              <w:pStyle w:val="TabellRubrik"/>
            </w:pPr>
            <w:r w:rsidRPr="002A1F67">
              <w:t>OCEANIEN</w:t>
            </w:r>
          </w:p>
        </w:tc>
        <w:tc>
          <w:tcPr>
            <w:tcW w:w="889" w:type="pct"/>
            <w:tcBorders>
              <w:bottom w:val="single" w:sz="8" w:space="0" w:color="auto"/>
            </w:tcBorders>
            <w:noWrap/>
          </w:tcPr>
          <w:p w14:paraId="6D2C4B7B" w14:textId="77777777" w:rsidR="006A13FC" w:rsidRPr="002A1F67" w:rsidRDefault="00871CEB" w:rsidP="005C2F74">
            <w:pPr>
              <w:pStyle w:val="TabellRader"/>
            </w:pPr>
          </w:p>
        </w:tc>
        <w:tc>
          <w:tcPr>
            <w:tcW w:w="998" w:type="pct"/>
            <w:tcBorders>
              <w:bottom w:val="single" w:sz="8" w:space="0" w:color="auto"/>
            </w:tcBorders>
            <w:noWrap/>
          </w:tcPr>
          <w:p w14:paraId="57589DC6" w14:textId="77777777" w:rsidR="006A13FC" w:rsidRPr="002A1F67" w:rsidRDefault="00871CEB" w:rsidP="005C2F74">
            <w:pPr>
              <w:pStyle w:val="TabellRader"/>
            </w:pPr>
          </w:p>
        </w:tc>
        <w:tc>
          <w:tcPr>
            <w:tcW w:w="930" w:type="pct"/>
            <w:tcBorders>
              <w:bottom w:val="single" w:sz="8" w:space="0" w:color="auto"/>
            </w:tcBorders>
            <w:noWrap/>
          </w:tcPr>
          <w:p w14:paraId="7DA9AAF0" w14:textId="77777777" w:rsidR="006A13FC" w:rsidRPr="002A1F67" w:rsidRDefault="00871CEB" w:rsidP="005C2F74">
            <w:pPr>
              <w:pStyle w:val="TabellRader"/>
            </w:pPr>
          </w:p>
        </w:tc>
        <w:tc>
          <w:tcPr>
            <w:tcW w:w="930" w:type="pct"/>
            <w:tcBorders>
              <w:bottom w:val="single" w:sz="8" w:space="0" w:color="auto"/>
            </w:tcBorders>
            <w:noWrap/>
          </w:tcPr>
          <w:p w14:paraId="710FBC9C" w14:textId="77777777" w:rsidR="006A13FC" w:rsidRPr="002A1F67" w:rsidRDefault="00871CEB" w:rsidP="005C2F74">
            <w:pPr>
              <w:pStyle w:val="TabellRader"/>
            </w:pPr>
          </w:p>
        </w:tc>
      </w:tr>
      <w:tr w:rsidR="002400E8" w14:paraId="49A93DE0" w14:textId="77777777" w:rsidTr="00701DCC">
        <w:tc>
          <w:tcPr>
            <w:tcW w:w="1252" w:type="pct"/>
            <w:tcBorders>
              <w:top w:val="single" w:sz="8" w:space="0" w:color="auto"/>
              <w:bottom w:val="single" w:sz="4" w:space="0" w:color="auto"/>
            </w:tcBorders>
            <w:noWrap/>
            <w:hideMark/>
          </w:tcPr>
          <w:p w14:paraId="02817982" w14:textId="77777777" w:rsidR="006A13FC" w:rsidRPr="002A1F67" w:rsidRDefault="00DA4BD2" w:rsidP="00797297">
            <w:pPr>
              <w:pStyle w:val="TabellRader"/>
              <w:jc w:val="left"/>
            </w:pPr>
            <w:r w:rsidRPr="002A1F67">
              <w:t>Australien</w:t>
            </w:r>
          </w:p>
        </w:tc>
        <w:tc>
          <w:tcPr>
            <w:tcW w:w="889" w:type="pct"/>
            <w:tcBorders>
              <w:top w:val="single" w:sz="8" w:space="0" w:color="auto"/>
              <w:bottom w:val="single" w:sz="4" w:space="0" w:color="auto"/>
            </w:tcBorders>
            <w:noWrap/>
            <w:hideMark/>
          </w:tcPr>
          <w:p w14:paraId="3C1F26ED" w14:textId="73854B7A" w:rsidR="006A13FC" w:rsidRPr="002A1F67" w:rsidRDefault="00DA4BD2" w:rsidP="003A6C39">
            <w:pPr>
              <w:pStyle w:val="TabellRader"/>
              <w:jc w:val="left"/>
            </w:pPr>
            <w:r w:rsidRPr="002A1F67">
              <w:t>2,3,4,5,8,10,</w:t>
            </w:r>
            <w:r w:rsidR="003A6C39">
              <w:t xml:space="preserve"> </w:t>
            </w:r>
            <w:r w:rsidRPr="002A1F67">
              <w:t>11,13,14,15,</w:t>
            </w:r>
            <w:r w:rsidR="003A6C39">
              <w:t xml:space="preserve"> </w:t>
            </w:r>
            <w:r w:rsidRPr="002A1F67">
              <w:t>17,18,21,22</w:t>
            </w:r>
          </w:p>
        </w:tc>
        <w:tc>
          <w:tcPr>
            <w:tcW w:w="998" w:type="pct"/>
            <w:tcBorders>
              <w:top w:val="single" w:sz="8" w:space="0" w:color="auto"/>
              <w:bottom w:val="single" w:sz="4" w:space="0" w:color="auto"/>
            </w:tcBorders>
            <w:noWrap/>
            <w:hideMark/>
          </w:tcPr>
          <w:p w14:paraId="12251C82" w14:textId="77777777" w:rsidR="006A13FC" w:rsidRPr="002A1F67" w:rsidRDefault="00DA4BD2" w:rsidP="005C2F74">
            <w:pPr>
              <w:pStyle w:val="TabellRader"/>
            </w:pPr>
            <w:r w:rsidRPr="002A1F67">
              <w:t>430 958 493</w:t>
            </w:r>
          </w:p>
        </w:tc>
        <w:tc>
          <w:tcPr>
            <w:tcW w:w="930" w:type="pct"/>
            <w:tcBorders>
              <w:top w:val="single" w:sz="8" w:space="0" w:color="auto"/>
              <w:bottom w:val="single" w:sz="4" w:space="0" w:color="auto"/>
            </w:tcBorders>
            <w:noWrap/>
            <w:hideMark/>
          </w:tcPr>
          <w:p w14:paraId="34C35981" w14:textId="77777777" w:rsidR="006A13FC" w:rsidRPr="002A1F67" w:rsidRDefault="00DA4BD2" w:rsidP="005C2F74">
            <w:pPr>
              <w:pStyle w:val="TabellRader"/>
            </w:pPr>
            <w:r w:rsidRPr="002A1F67">
              <w:t>75 440 248</w:t>
            </w:r>
          </w:p>
        </w:tc>
        <w:tc>
          <w:tcPr>
            <w:tcW w:w="930" w:type="pct"/>
            <w:tcBorders>
              <w:top w:val="single" w:sz="8" w:space="0" w:color="auto"/>
              <w:bottom w:val="single" w:sz="4" w:space="0" w:color="auto"/>
            </w:tcBorders>
            <w:noWrap/>
            <w:hideMark/>
          </w:tcPr>
          <w:p w14:paraId="454D7F22" w14:textId="77777777" w:rsidR="006A13FC" w:rsidRPr="002A1F67" w:rsidRDefault="00DA4BD2" w:rsidP="005C2F74">
            <w:pPr>
              <w:pStyle w:val="TabellRader"/>
            </w:pPr>
            <w:r w:rsidRPr="002A1F67">
              <w:t>506 398 741</w:t>
            </w:r>
          </w:p>
        </w:tc>
      </w:tr>
      <w:tr w:rsidR="002400E8" w14:paraId="7CB78B4B" w14:textId="77777777" w:rsidTr="00701DCC">
        <w:tc>
          <w:tcPr>
            <w:tcW w:w="1252" w:type="pct"/>
            <w:tcBorders>
              <w:top w:val="single" w:sz="4" w:space="0" w:color="auto"/>
              <w:bottom w:val="single" w:sz="8" w:space="0" w:color="auto"/>
            </w:tcBorders>
            <w:noWrap/>
            <w:hideMark/>
          </w:tcPr>
          <w:p w14:paraId="7A719DDE" w14:textId="77777777" w:rsidR="006A13FC" w:rsidRPr="002A1F67" w:rsidRDefault="00DA4BD2" w:rsidP="00797297">
            <w:pPr>
              <w:pStyle w:val="TabellRader"/>
              <w:jc w:val="left"/>
            </w:pPr>
            <w:r w:rsidRPr="002A1F67">
              <w:t>Nya Zeeland</w:t>
            </w:r>
          </w:p>
        </w:tc>
        <w:tc>
          <w:tcPr>
            <w:tcW w:w="889" w:type="pct"/>
            <w:tcBorders>
              <w:top w:val="single" w:sz="4" w:space="0" w:color="auto"/>
              <w:bottom w:val="single" w:sz="8" w:space="0" w:color="auto"/>
            </w:tcBorders>
            <w:noWrap/>
            <w:hideMark/>
          </w:tcPr>
          <w:p w14:paraId="73C251BF" w14:textId="77777777" w:rsidR="006A13FC" w:rsidRPr="002A1F67" w:rsidRDefault="00DA4BD2" w:rsidP="003A6C39">
            <w:pPr>
              <w:pStyle w:val="TabellRader"/>
              <w:jc w:val="left"/>
            </w:pPr>
            <w:r w:rsidRPr="002A1F67">
              <w:t>2,3,14,17</w:t>
            </w:r>
          </w:p>
        </w:tc>
        <w:tc>
          <w:tcPr>
            <w:tcW w:w="998" w:type="pct"/>
            <w:tcBorders>
              <w:top w:val="single" w:sz="4" w:space="0" w:color="auto"/>
              <w:bottom w:val="single" w:sz="8" w:space="0" w:color="auto"/>
            </w:tcBorders>
            <w:noWrap/>
            <w:hideMark/>
          </w:tcPr>
          <w:p w14:paraId="00C6EF39" w14:textId="77777777" w:rsidR="006A13FC" w:rsidRPr="002A1F67" w:rsidRDefault="00DA4BD2" w:rsidP="005C2F74">
            <w:pPr>
              <w:pStyle w:val="TabellRader"/>
            </w:pPr>
            <w:r w:rsidRPr="002A1F67">
              <w:t>1 263 600</w:t>
            </w:r>
          </w:p>
        </w:tc>
        <w:tc>
          <w:tcPr>
            <w:tcW w:w="930" w:type="pct"/>
            <w:tcBorders>
              <w:top w:val="single" w:sz="4" w:space="0" w:color="auto"/>
              <w:bottom w:val="single" w:sz="8" w:space="0" w:color="auto"/>
            </w:tcBorders>
            <w:noWrap/>
            <w:hideMark/>
          </w:tcPr>
          <w:p w14:paraId="6AD4014C" w14:textId="77777777" w:rsidR="006A13FC" w:rsidRPr="002A1F67" w:rsidRDefault="00DA4BD2" w:rsidP="005C2F74">
            <w:pPr>
              <w:pStyle w:val="TabellRader"/>
            </w:pPr>
            <w:r w:rsidRPr="002A1F67">
              <w:t>4 671 239</w:t>
            </w:r>
          </w:p>
        </w:tc>
        <w:tc>
          <w:tcPr>
            <w:tcW w:w="930" w:type="pct"/>
            <w:tcBorders>
              <w:top w:val="single" w:sz="4" w:space="0" w:color="auto"/>
              <w:bottom w:val="single" w:sz="8" w:space="0" w:color="auto"/>
            </w:tcBorders>
            <w:noWrap/>
            <w:hideMark/>
          </w:tcPr>
          <w:p w14:paraId="6242A52A" w14:textId="77777777" w:rsidR="006A13FC" w:rsidRPr="002A1F67" w:rsidRDefault="00DA4BD2" w:rsidP="005C2F74">
            <w:pPr>
              <w:pStyle w:val="TabellRader"/>
            </w:pPr>
            <w:r w:rsidRPr="002A1F67">
              <w:t>5 934 839</w:t>
            </w:r>
          </w:p>
        </w:tc>
      </w:tr>
      <w:tr w:rsidR="002400E8" w14:paraId="2867C30B" w14:textId="77777777" w:rsidTr="00701DCC">
        <w:tc>
          <w:tcPr>
            <w:tcW w:w="1252" w:type="pct"/>
            <w:tcBorders>
              <w:top w:val="single" w:sz="8" w:space="0" w:color="auto"/>
              <w:bottom w:val="single" w:sz="8" w:space="0" w:color="auto"/>
            </w:tcBorders>
            <w:noWrap/>
            <w:hideMark/>
          </w:tcPr>
          <w:p w14:paraId="3E038A9E" w14:textId="77777777" w:rsidR="006A13FC" w:rsidRPr="002A1F67" w:rsidRDefault="00DA4BD2" w:rsidP="00797297">
            <w:pPr>
              <w:pStyle w:val="TabellRader"/>
              <w:jc w:val="left"/>
              <w:rPr>
                <w:b/>
              </w:rPr>
            </w:pPr>
            <w:r w:rsidRPr="002A1F67">
              <w:rPr>
                <w:b/>
              </w:rPr>
              <w:t>Totalt</w:t>
            </w:r>
          </w:p>
        </w:tc>
        <w:tc>
          <w:tcPr>
            <w:tcW w:w="889" w:type="pct"/>
            <w:tcBorders>
              <w:top w:val="single" w:sz="8" w:space="0" w:color="auto"/>
              <w:bottom w:val="single" w:sz="8" w:space="0" w:color="auto"/>
            </w:tcBorders>
            <w:noWrap/>
          </w:tcPr>
          <w:p w14:paraId="28E99801" w14:textId="77777777" w:rsidR="006A13FC" w:rsidRPr="002A1F67" w:rsidRDefault="00871CEB" w:rsidP="003A6C39">
            <w:pPr>
              <w:pStyle w:val="TabellRader"/>
              <w:jc w:val="left"/>
            </w:pPr>
          </w:p>
        </w:tc>
        <w:tc>
          <w:tcPr>
            <w:tcW w:w="998" w:type="pct"/>
            <w:tcBorders>
              <w:top w:val="single" w:sz="8" w:space="0" w:color="auto"/>
              <w:bottom w:val="single" w:sz="8" w:space="0" w:color="auto"/>
            </w:tcBorders>
            <w:noWrap/>
            <w:hideMark/>
          </w:tcPr>
          <w:p w14:paraId="24793894" w14:textId="77777777" w:rsidR="006A13FC" w:rsidRPr="002A1F67" w:rsidRDefault="00DA4BD2" w:rsidP="005C2F74">
            <w:pPr>
              <w:pStyle w:val="TabellRader"/>
              <w:rPr>
                <w:b/>
              </w:rPr>
            </w:pPr>
            <w:r w:rsidRPr="002A1F67">
              <w:rPr>
                <w:b/>
              </w:rPr>
              <w:t>432 222 093</w:t>
            </w:r>
          </w:p>
        </w:tc>
        <w:tc>
          <w:tcPr>
            <w:tcW w:w="930" w:type="pct"/>
            <w:tcBorders>
              <w:top w:val="single" w:sz="8" w:space="0" w:color="auto"/>
              <w:bottom w:val="single" w:sz="8" w:space="0" w:color="auto"/>
            </w:tcBorders>
            <w:noWrap/>
            <w:hideMark/>
          </w:tcPr>
          <w:p w14:paraId="597C53EA" w14:textId="77777777" w:rsidR="006A13FC" w:rsidRPr="002A1F67" w:rsidRDefault="00DA4BD2" w:rsidP="005C2F74">
            <w:pPr>
              <w:pStyle w:val="TabellRader"/>
              <w:rPr>
                <w:b/>
              </w:rPr>
            </w:pPr>
            <w:r w:rsidRPr="002A1F67">
              <w:rPr>
                <w:b/>
              </w:rPr>
              <w:t>80 111 487</w:t>
            </w:r>
          </w:p>
        </w:tc>
        <w:tc>
          <w:tcPr>
            <w:tcW w:w="930" w:type="pct"/>
            <w:tcBorders>
              <w:top w:val="single" w:sz="8" w:space="0" w:color="auto"/>
              <w:bottom w:val="single" w:sz="8" w:space="0" w:color="auto"/>
            </w:tcBorders>
            <w:noWrap/>
            <w:hideMark/>
          </w:tcPr>
          <w:p w14:paraId="11AC2329" w14:textId="77777777" w:rsidR="006A13FC" w:rsidRPr="002A1F67" w:rsidRDefault="00DA4BD2" w:rsidP="005C2F74">
            <w:pPr>
              <w:pStyle w:val="TabellRader"/>
              <w:rPr>
                <w:b/>
              </w:rPr>
            </w:pPr>
            <w:r w:rsidRPr="002A1F67">
              <w:rPr>
                <w:b/>
              </w:rPr>
              <w:t>512 333 580</w:t>
            </w:r>
          </w:p>
        </w:tc>
      </w:tr>
      <w:tr w:rsidR="002400E8" w14:paraId="2FB24E25" w14:textId="77777777" w:rsidTr="00701DCC">
        <w:tc>
          <w:tcPr>
            <w:tcW w:w="1252" w:type="pct"/>
            <w:tcBorders>
              <w:top w:val="single" w:sz="8" w:space="0" w:color="auto"/>
              <w:bottom w:val="single" w:sz="4" w:space="0" w:color="auto"/>
            </w:tcBorders>
            <w:noWrap/>
            <w:hideMark/>
          </w:tcPr>
          <w:p w14:paraId="4E8C51FF" w14:textId="77777777" w:rsidR="006A13FC" w:rsidRPr="002A1F67" w:rsidRDefault="00DA4BD2" w:rsidP="00797297">
            <w:pPr>
              <w:pStyle w:val="TabellRader"/>
              <w:jc w:val="left"/>
              <w:rPr>
                <w:b/>
              </w:rPr>
            </w:pPr>
            <w:r w:rsidRPr="002A1F67">
              <w:rPr>
                <w:b/>
              </w:rPr>
              <w:t>TOTALT</w:t>
            </w:r>
          </w:p>
        </w:tc>
        <w:tc>
          <w:tcPr>
            <w:tcW w:w="889" w:type="pct"/>
            <w:tcBorders>
              <w:top w:val="single" w:sz="8" w:space="0" w:color="auto"/>
              <w:bottom w:val="single" w:sz="4" w:space="0" w:color="auto"/>
            </w:tcBorders>
            <w:noWrap/>
          </w:tcPr>
          <w:p w14:paraId="78327BAD" w14:textId="77777777" w:rsidR="006A13FC" w:rsidRPr="00CF7EA3" w:rsidRDefault="00871CEB" w:rsidP="003A6C39">
            <w:pPr>
              <w:pStyle w:val="TabellRader"/>
              <w:jc w:val="left"/>
            </w:pPr>
          </w:p>
        </w:tc>
        <w:tc>
          <w:tcPr>
            <w:tcW w:w="998" w:type="pct"/>
            <w:tcBorders>
              <w:top w:val="single" w:sz="8" w:space="0" w:color="auto"/>
              <w:bottom w:val="single" w:sz="4" w:space="0" w:color="auto"/>
            </w:tcBorders>
            <w:noWrap/>
            <w:hideMark/>
          </w:tcPr>
          <w:p w14:paraId="43BF8619" w14:textId="77777777" w:rsidR="006A13FC" w:rsidRPr="002A1F67" w:rsidRDefault="00DA4BD2" w:rsidP="005C2F74">
            <w:pPr>
              <w:pStyle w:val="TabellRader"/>
              <w:rPr>
                <w:b/>
              </w:rPr>
            </w:pPr>
            <w:r w:rsidRPr="002A1F67">
              <w:rPr>
                <w:b/>
              </w:rPr>
              <w:t>3 821 352 724</w:t>
            </w:r>
          </w:p>
        </w:tc>
        <w:tc>
          <w:tcPr>
            <w:tcW w:w="930" w:type="pct"/>
            <w:tcBorders>
              <w:top w:val="single" w:sz="8" w:space="0" w:color="auto"/>
              <w:bottom w:val="single" w:sz="4" w:space="0" w:color="auto"/>
            </w:tcBorders>
            <w:noWrap/>
            <w:hideMark/>
          </w:tcPr>
          <w:p w14:paraId="25883670" w14:textId="2CC245AF" w:rsidR="006A13FC" w:rsidRPr="002A1F67" w:rsidRDefault="00DA4BD2" w:rsidP="005C2F74">
            <w:pPr>
              <w:pStyle w:val="TabellRader"/>
              <w:rPr>
                <w:b/>
              </w:rPr>
            </w:pPr>
            <w:r w:rsidRPr="002A1F67">
              <w:rPr>
                <w:b/>
              </w:rPr>
              <w:t>16 267 190 483</w:t>
            </w:r>
          </w:p>
        </w:tc>
        <w:tc>
          <w:tcPr>
            <w:tcW w:w="930" w:type="pct"/>
            <w:tcBorders>
              <w:top w:val="single" w:sz="8" w:space="0" w:color="auto"/>
              <w:bottom w:val="single" w:sz="4" w:space="0" w:color="auto"/>
            </w:tcBorders>
            <w:noWrap/>
            <w:hideMark/>
          </w:tcPr>
          <w:p w14:paraId="759D39DB" w14:textId="66DC8D33" w:rsidR="006A13FC" w:rsidRPr="002A1F67" w:rsidRDefault="00DA4BD2" w:rsidP="005C2F74">
            <w:pPr>
              <w:pStyle w:val="TabellRader"/>
              <w:rPr>
                <w:b/>
              </w:rPr>
            </w:pPr>
            <w:r w:rsidRPr="002A1F67">
              <w:rPr>
                <w:b/>
              </w:rPr>
              <w:t>20 088 543 207</w:t>
            </w:r>
          </w:p>
        </w:tc>
      </w:tr>
      <w:bookmarkEnd w:id="62"/>
    </w:tbl>
    <w:p w14:paraId="37512A73" w14:textId="4F70F6B0" w:rsidR="00C73421" w:rsidRDefault="00871CEB" w:rsidP="00AF1B1D">
      <w:pPr>
        <w:pStyle w:val="Brdtextmedindrag"/>
        <w:ind w:firstLine="0"/>
      </w:pPr>
    </w:p>
    <w:p w14:paraId="352E09D4" w14:textId="329DD282" w:rsidR="00A73C01" w:rsidRDefault="00DA4BD2" w:rsidP="004E0277">
      <w:pPr>
        <w:pStyle w:val="FigurRubrik"/>
      </w:pPr>
      <w:r>
        <w:t xml:space="preserve">Figur </w:t>
      </w:r>
      <w:fldSimple w:instr=" SEQ Figur \* Arabic \s 1  \* MERGEFORMAT ">
        <w:r w:rsidR="00262BF4">
          <w:rPr>
            <w:noProof/>
          </w:rPr>
          <w:t>1</w:t>
        </w:r>
      </w:fldSimple>
      <w:r>
        <w:tab/>
        <w:t>Faktisk export av krigsmateriel fördelad på länder uppdelade enligt Index för mänsklig utveckling</w:t>
      </w:r>
      <w:r w:rsidR="00D56031">
        <w:t>*</w:t>
      </w:r>
      <w:r w:rsidRPr="005864E4">
        <w:t xml:space="preserve"> (mnkr)</w:t>
      </w:r>
      <w:r>
        <w:t xml:space="preserve"> </w:t>
      </w:r>
    </w:p>
    <w:p w14:paraId="423BEA13" w14:textId="4D5E1ADB" w:rsidR="00A73C01" w:rsidRDefault="00871CEB" w:rsidP="002F4A14">
      <w:pPr>
        <w:pStyle w:val="FigurUnderrubrik"/>
      </w:pPr>
    </w:p>
    <w:p w14:paraId="62EC451E" w14:textId="747D5512" w:rsidR="00A73C01" w:rsidRDefault="00DA4BD2" w:rsidP="004506CB">
      <w:pPr>
        <w:pStyle w:val="Brdtext"/>
      </w:pPr>
      <w:r>
        <w:rPr>
          <w:noProof/>
        </w:rPr>
        <w:drawing>
          <wp:inline distT="0" distB="0" distL="0" distR="0" wp14:anchorId="0735885B" wp14:editId="7FEE0E7F">
            <wp:extent cx="3848100" cy="2447925"/>
            <wp:effectExtent l="0" t="0" r="0" b="9525"/>
            <wp:docPr id="4" name="Diagram 9">
              <a:extLst xmlns:a="http://schemas.openxmlformats.org/drawingml/2006/main">
                <a:ext uri="{FF2B5EF4-FFF2-40B4-BE49-F238E27FC236}">
                  <a16:creationId xmlns:a16="http://schemas.microsoft.com/office/drawing/2014/main" id="{4EC394AD-0A8D-44C5-921F-6D56AC45EF7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1D246BFD" w14:textId="26FF16CB" w:rsidR="00A73C01" w:rsidRPr="00D82B74" w:rsidRDefault="00DA4BD2" w:rsidP="00897BD6">
      <w:pPr>
        <w:pStyle w:val="FigurFotnot"/>
        <w:rPr>
          <w:rFonts w:ascii="Times New Roman" w:hAnsi="Times New Roman"/>
          <w:sz w:val="20"/>
          <w:vertAlign w:val="superscript"/>
        </w:rPr>
      </w:pPr>
      <w:r>
        <w:rPr>
          <w:rFonts w:ascii="Times New Roman" w:hAnsi="Times New Roman"/>
          <w:sz w:val="20"/>
          <w:vertAlign w:val="superscript"/>
        </w:rPr>
        <w:br/>
      </w:r>
      <w:r w:rsidR="00D56031">
        <w:rPr>
          <w:rFonts w:ascii="Times New Roman" w:hAnsi="Times New Roman"/>
          <w:sz w:val="20"/>
          <w:vertAlign w:val="superscript"/>
        </w:rPr>
        <w:t>*</w:t>
      </w:r>
      <w:r w:rsidRPr="00D82B74">
        <w:rPr>
          <w:rFonts w:ascii="Times New Roman" w:hAnsi="Times New Roman"/>
          <w:sz w:val="20"/>
          <w:vertAlign w:val="superscript"/>
        </w:rPr>
        <w:t xml:space="preserve"> En fullständig lista över indelningen av länder enligt Index för mänsklig utveckling (HDI) finns i Human Development Report </w:t>
      </w:r>
      <w:r w:rsidR="00DA3081" w:rsidRPr="00DA3081">
        <w:rPr>
          <w:rFonts w:ascii="Times New Roman" w:hAnsi="Times New Roman"/>
          <w:sz w:val="20"/>
          <w:vertAlign w:val="superscript"/>
        </w:rPr>
        <w:t>2021</w:t>
      </w:r>
      <w:r w:rsidRPr="00D82B74">
        <w:rPr>
          <w:rFonts w:ascii="Times New Roman" w:hAnsi="Times New Roman"/>
          <w:sz w:val="20"/>
          <w:vertAlign w:val="superscript"/>
        </w:rPr>
        <w:t xml:space="preserve"> (se bilaga 6 för källhänvisning). De länder Sverige exporterar krigsmateriel till eller har beviljat utförseltillstånd till under </w:t>
      </w:r>
      <w:r w:rsidR="00DA3081" w:rsidRPr="00DA3081">
        <w:rPr>
          <w:rFonts w:ascii="Times New Roman" w:hAnsi="Times New Roman"/>
          <w:sz w:val="20"/>
          <w:vertAlign w:val="superscript"/>
        </w:rPr>
        <w:t>2021 följer indelningen: Länder med mycket hög mänsklig utveckling: Andorra, Australien, Bahrain, Belgien, Brunei, Bulgarien, Chile, Danmark, Estland, Finland, Frankrike, Förenade Arabemiraten, Grekland, Irland, Island, Italien, Japan, Kanada, Kroatien, Kuwait, Lettland, Litauen, Malaysia, Malta, Nederländerna, Norge, Nya Zeeland, Oman, Polen, Portugal, Qatar, Sydkorea, Rumänien, Saudiarabien, Schweiz, Singapore, Slovakien, Slovenien, Spanien, Storbritannien, Tjeckien, Tyskland, Ungern, Uruguay, USA, Österrike. Länder med hög mänsklig utveckling: Algeriet, Brasilien, Mexiko, Filipinerna, Indonesien, Peru, Sydafrika, Thailand, Tunisien. Länder med medel mänsklig utveckling: Indien, Namibia, Pakistan, Zambia</w:t>
      </w:r>
      <w:r w:rsidR="00854123">
        <w:rPr>
          <w:rFonts w:ascii="Times New Roman" w:hAnsi="Times New Roman"/>
          <w:sz w:val="20"/>
          <w:vertAlign w:val="superscript"/>
        </w:rPr>
        <w:t>. Länder med låg mänsklig utveckling: -</w:t>
      </w:r>
    </w:p>
    <w:p w14:paraId="194F8574" w14:textId="77777777" w:rsidR="00A73C01" w:rsidRDefault="00871CEB" w:rsidP="00E22AC9">
      <w:pPr>
        <w:pStyle w:val="Brdtext"/>
      </w:pPr>
    </w:p>
    <w:p w14:paraId="29B5C7AD" w14:textId="4C5D7A94" w:rsidR="00C73421" w:rsidRDefault="00DA4BD2" w:rsidP="002F7453">
      <w:pPr>
        <w:pStyle w:val="Brdtext"/>
      </w:pPr>
      <w:r w:rsidRPr="002F7453">
        <w:t>Sammantaget exporterades krigsmateriel till 59 länder under 2021. I tabell 16 redovisas exporten 2021 per region. Regionuppdelningen följer den uppdelning som görs i EU:s årliga statistikrapport till vilken ISP bidrar med statistiskt underlag.</w:t>
      </w:r>
    </w:p>
    <w:p w14:paraId="385E8B3F" w14:textId="5ADC78F9" w:rsidR="002F7453" w:rsidRDefault="00DA4BD2" w:rsidP="003D6F49">
      <w:pPr>
        <w:pStyle w:val="TabellRubrik"/>
      </w:pPr>
      <w:r>
        <w:t xml:space="preserve">Tabell </w:t>
      </w:r>
      <w:fldSimple w:instr=" SEQ Tabell \* Arabic \s 1  \* MERGEFORMAT ">
        <w:r w:rsidR="00262BF4">
          <w:rPr>
            <w:noProof/>
          </w:rPr>
          <w:t>16</w:t>
        </w:r>
      </w:fldSimple>
      <w:r>
        <w:tab/>
      </w:r>
      <w:r w:rsidRPr="002F7453">
        <w:t>Andel av den faktiska exporten av krigsmateriel 2021 per region</w:t>
      </w:r>
    </w:p>
    <w:p w14:paraId="1E10D0EC" w14:textId="10A5F112" w:rsidR="002F7453" w:rsidRDefault="00871CEB" w:rsidP="003D6F49">
      <w:pPr>
        <w:pStyle w:val="TabellUnderrubrik"/>
      </w:pPr>
    </w:p>
    <w:tbl>
      <w:tblPr>
        <w:tblW w:w="5000" w:type="pct"/>
        <w:tblBorders>
          <w:top w:val="single" w:sz="8" w:space="0" w:color="auto"/>
          <w:bottom w:val="single" w:sz="8" w:space="0" w:color="auto"/>
          <w:insideH w:val="single" w:sz="6" w:space="0" w:color="auto"/>
        </w:tblBorders>
        <w:tblCellMar>
          <w:left w:w="0" w:type="dxa"/>
        </w:tblCellMar>
        <w:tblLook w:val="0040" w:firstRow="0" w:lastRow="1" w:firstColumn="0" w:lastColumn="0" w:noHBand="0" w:noVBand="0"/>
      </w:tblPr>
      <w:tblGrid>
        <w:gridCol w:w="3376"/>
        <w:gridCol w:w="2407"/>
      </w:tblGrid>
      <w:tr w:rsidR="00027352" w14:paraId="666CB06A" w14:textId="77777777">
        <w:trPr>
          <w:trHeight w:val="277"/>
          <w:tblHeader/>
        </w:trPr>
        <w:tc>
          <w:tcPr>
            <w:tcW w:w="2919" w:type="pct"/>
            <w:tcBorders>
              <w:top w:val="single" w:sz="8" w:space="0" w:color="auto"/>
              <w:left w:val="nil"/>
              <w:bottom w:val="single" w:sz="8" w:space="0" w:color="auto"/>
              <w:right w:val="nil"/>
            </w:tcBorders>
            <w:vAlign w:val="bottom"/>
            <w:hideMark/>
          </w:tcPr>
          <w:p w14:paraId="61DE8291" w14:textId="77777777" w:rsidR="000F7FF6" w:rsidRDefault="00DA4BD2" w:rsidP="000F7FF6">
            <w:pPr>
              <w:pStyle w:val="TabellHuvud"/>
              <w:jc w:val="left"/>
            </w:pPr>
            <w:r>
              <w:t>Region</w:t>
            </w:r>
          </w:p>
        </w:tc>
        <w:tc>
          <w:tcPr>
            <w:tcW w:w="2081" w:type="pct"/>
            <w:tcBorders>
              <w:top w:val="single" w:sz="8" w:space="0" w:color="auto"/>
              <w:left w:val="nil"/>
              <w:bottom w:val="single" w:sz="8" w:space="0" w:color="auto"/>
              <w:right w:val="nil"/>
            </w:tcBorders>
            <w:vAlign w:val="bottom"/>
            <w:hideMark/>
          </w:tcPr>
          <w:p w14:paraId="3043EA9D" w14:textId="77777777" w:rsidR="000F7FF6" w:rsidRDefault="00DA4BD2" w:rsidP="000F7FF6">
            <w:pPr>
              <w:pStyle w:val="TabellHuvud"/>
              <w:jc w:val="center"/>
            </w:pPr>
            <w:r>
              <w:t>Andel i procent</w:t>
            </w:r>
          </w:p>
        </w:tc>
      </w:tr>
      <w:tr w:rsidR="00027352" w14:paraId="72B8BD94" w14:textId="77777777" w:rsidTr="00F72138">
        <w:trPr>
          <w:trHeight w:val="277"/>
          <w:tblHeader/>
        </w:trPr>
        <w:tc>
          <w:tcPr>
            <w:tcW w:w="2919" w:type="pct"/>
            <w:tcBorders>
              <w:top w:val="single" w:sz="8" w:space="0" w:color="auto"/>
              <w:left w:val="nil"/>
              <w:bottom w:val="nil"/>
              <w:right w:val="nil"/>
            </w:tcBorders>
            <w:vAlign w:val="center"/>
          </w:tcPr>
          <w:p w14:paraId="7C6CE036" w14:textId="77777777" w:rsidR="000F7FF6" w:rsidRDefault="00DA4BD2" w:rsidP="000F7FF6">
            <w:pPr>
              <w:pStyle w:val="TabellRader"/>
              <w:jc w:val="left"/>
            </w:pPr>
            <w:r>
              <w:t>Mellanöstern</w:t>
            </w:r>
          </w:p>
        </w:tc>
        <w:tc>
          <w:tcPr>
            <w:tcW w:w="2081" w:type="pct"/>
            <w:tcBorders>
              <w:top w:val="single" w:sz="8" w:space="0" w:color="auto"/>
              <w:left w:val="nil"/>
              <w:bottom w:val="nil"/>
              <w:right w:val="nil"/>
            </w:tcBorders>
            <w:vAlign w:val="center"/>
          </w:tcPr>
          <w:p w14:paraId="77E27FE9" w14:textId="77777777" w:rsidR="000F7FF6" w:rsidRDefault="00DA4BD2" w:rsidP="0004337F">
            <w:pPr>
              <w:pStyle w:val="TabellRader"/>
              <w:jc w:val="center"/>
            </w:pPr>
            <w:r>
              <w:t>37,4 %</w:t>
            </w:r>
          </w:p>
        </w:tc>
      </w:tr>
      <w:tr w:rsidR="00027352" w14:paraId="344DC643" w14:textId="77777777" w:rsidTr="00F72138">
        <w:trPr>
          <w:trHeight w:val="269"/>
        </w:trPr>
        <w:tc>
          <w:tcPr>
            <w:tcW w:w="2919" w:type="pct"/>
            <w:tcBorders>
              <w:top w:val="nil"/>
              <w:left w:val="nil"/>
              <w:bottom w:val="nil"/>
              <w:right w:val="nil"/>
            </w:tcBorders>
            <w:vAlign w:val="center"/>
            <w:hideMark/>
          </w:tcPr>
          <w:p w14:paraId="07C6C25E" w14:textId="77777777" w:rsidR="000F7FF6" w:rsidRDefault="00DA4BD2" w:rsidP="000F7FF6">
            <w:pPr>
              <w:pStyle w:val="TabellRader"/>
              <w:jc w:val="left"/>
            </w:pPr>
            <w:r>
              <w:t>EU</w:t>
            </w:r>
          </w:p>
        </w:tc>
        <w:tc>
          <w:tcPr>
            <w:tcW w:w="2081" w:type="pct"/>
            <w:tcBorders>
              <w:top w:val="nil"/>
              <w:left w:val="nil"/>
              <w:bottom w:val="nil"/>
              <w:right w:val="nil"/>
            </w:tcBorders>
            <w:vAlign w:val="center"/>
            <w:hideMark/>
          </w:tcPr>
          <w:p w14:paraId="6F1B3516" w14:textId="77777777" w:rsidR="000F7FF6" w:rsidRDefault="00DA4BD2" w:rsidP="0004337F">
            <w:pPr>
              <w:pStyle w:val="TabellRader"/>
              <w:jc w:val="center"/>
            </w:pPr>
            <w:r>
              <w:t>23,8 %</w:t>
            </w:r>
          </w:p>
        </w:tc>
      </w:tr>
      <w:tr w:rsidR="00027352" w14:paraId="26BBB69B" w14:textId="77777777" w:rsidTr="00F72138">
        <w:trPr>
          <w:trHeight w:val="269"/>
        </w:trPr>
        <w:tc>
          <w:tcPr>
            <w:tcW w:w="2919" w:type="pct"/>
            <w:tcBorders>
              <w:top w:val="nil"/>
              <w:left w:val="nil"/>
              <w:bottom w:val="nil"/>
              <w:right w:val="nil"/>
            </w:tcBorders>
            <w:vAlign w:val="center"/>
          </w:tcPr>
          <w:p w14:paraId="0B95C665" w14:textId="77777777" w:rsidR="000F7FF6" w:rsidRDefault="00DA4BD2" w:rsidP="000F7FF6">
            <w:pPr>
              <w:pStyle w:val="TabellRader"/>
              <w:jc w:val="left"/>
            </w:pPr>
            <w:r>
              <w:t>Nordamerika</w:t>
            </w:r>
          </w:p>
        </w:tc>
        <w:tc>
          <w:tcPr>
            <w:tcW w:w="2081" w:type="pct"/>
            <w:tcBorders>
              <w:top w:val="nil"/>
              <w:left w:val="nil"/>
              <w:bottom w:val="nil"/>
              <w:right w:val="nil"/>
            </w:tcBorders>
            <w:vAlign w:val="center"/>
          </w:tcPr>
          <w:p w14:paraId="0BE8C5BF" w14:textId="77777777" w:rsidR="000F7FF6" w:rsidRDefault="00DA4BD2" w:rsidP="0004337F">
            <w:pPr>
              <w:pStyle w:val="TabellRader"/>
              <w:jc w:val="center"/>
            </w:pPr>
            <w:r>
              <w:t>15,2 %</w:t>
            </w:r>
          </w:p>
        </w:tc>
      </w:tr>
      <w:tr w:rsidR="00027352" w14:paraId="0A592FFA" w14:textId="77777777" w:rsidTr="00F72138">
        <w:trPr>
          <w:trHeight w:val="269"/>
        </w:trPr>
        <w:tc>
          <w:tcPr>
            <w:tcW w:w="2919" w:type="pct"/>
            <w:tcBorders>
              <w:top w:val="nil"/>
              <w:left w:val="nil"/>
              <w:bottom w:val="nil"/>
              <w:right w:val="nil"/>
            </w:tcBorders>
            <w:vAlign w:val="center"/>
          </w:tcPr>
          <w:p w14:paraId="63AE3CD9" w14:textId="77777777" w:rsidR="000F7FF6" w:rsidRDefault="00DA4BD2" w:rsidP="000F7FF6">
            <w:pPr>
              <w:pStyle w:val="TabellRader"/>
              <w:jc w:val="left"/>
            </w:pPr>
            <w:r>
              <w:t>Sydamerika</w:t>
            </w:r>
          </w:p>
        </w:tc>
        <w:tc>
          <w:tcPr>
            <w:tcW w:w="2081" w:type="pct"/>
            <w:tcBorders>
              <w:top w:val="nil"/>
              <w:left w:val="nil"/>
              <w:bottom w:val="nil"/>
              <w:right w:val="nil"/>
            </w:tcBorders>
            <w:vAlign w:val="center"/>
          </w:tcPr>
          <w:p w14:paraId="2E612D4C" w14:textId="77777777" w:rsidR="000F7FF6" w:rsidRDefault="00DA4BD2" w:rsidP="0004337F">
            <w:pPr>
              <w:pStyle w:val="TabellRader"/>
              <w:jc w:val="center"/>
            </w:pPr>
            <w:r>
              <w:t>11,1 %</w:t>
            </w:r>
          </w:p>
        </w:tc>
      </w:tr>
      <w:tr w:rsidR="00027352" w14:paraId="1A92513B" w14:textId="77777777" w:rsidTr="00F72138">
        <w:trPr>
          <w:trHeight w:val="269"/>
        </w:trPr>
        <w:tc>
          <w:tcPr>
            <w:tcW w:w="2919" w:type="pct"/>
            <w:tcBorders>
              <w:top w:val="nil"/>
              <w:left w:val="nil"/>
              <w:bottom w:val="nil"/>
              <w:right w:val="nil"/>
            </w:tcBorders>
            <w:vAlign w:val="center"/>
          </w:tcPr>
          <w:p w14:paraId="569C680E" w14:textId="77777777" w:rsidR="000F7FF6" w:rsidRDefault="00DA4BD2" w:rsidP="000F7FF6">
            <w:pPr>
              <w:pStyle w:val="TabellRader"/>
              <w:jc w:val="left"/>
            </w:pPr>
            <w:r>
              <w:t>Övriga Europa</w:t>
            </w:r>
          </w:p>
        </w:tc>
        <w:tc>
          <w:tcPr>
            <w:tcW w:w="2081" w:type="pct"/>
            <w:tcBorders>
              <w:top w:val="nil"/>
              <w:left w:val="nil"/>
              <w:bottom w:val="nil"/>
              <w:right w:val="nil"/>
            </w:tcBorders>
            <w:vAlign w:val="center"/>
          </w:tcPr>
          <w:p w14:paraId="4950CB09" w14:textId="77777777" w:rsidR="000F7FF6" w:rsidRDefault="00DA4BD2" w:rsidP="0004337F">
            <w:pPr>
              <w:pStyle w:val="TabellRader"/>
              <w:jc w:val="center"/>
            </w:pPr>
            <w:r>
              <w:t>4,8 %</w:t>
            </w:r>
          </w:p>
        </w:tc>
      </w:tr>
      <w:tr w:rsidR="00027352" w14:paraId="7A42FBE1" w14:textId="77777777" w:rsidTr="00F72138">
        <w:trPr>
          <w:trHeight w:val="269"/>
        </w:trPr>
        <w:tc>
          <w:tcPr>
            <w:tcW w:w="2919" w:type="pct"/>
            <w:tcBorders>
              <w:top w:val="nil"/>
              <w:left w:val="nil"/>
              <w:bottom w:val="nil"/>
              <w:right w:val="nil"/>
            </w:tcBorders>
            <w:vAlign w:val="center"/>
          </w:tcPr>
          <w:p w14:paraId="493865D3" w14:textId="77777777" w:rsidR="000F7FF6" w:rsidRDefault="00DA4BD2" w:rsidP="000F7FF6">
            <w:pPr>
              <w:pStyle w:val="TabellRader"/>
              <w:jc w:val="left"/>
            </w:pPr>
            <w:r>
              <w:t>Sydostasien</w:t>
            </w:r>
          </w:p>
        </w:tc>
        <w:tc>
          <w:tcPr>
            <w:tcW w:w="2081" w:type="pct"/>
            <w:tcBorders>
              <w:top w:val="nil"/>
              <w:left w:val="nil"/>
              <w:bottom w:val="nil"/>
              <w:right w:val="nil"/>
            </w:tcBorders>
            <w:vAlign w:val="center"/>
          </w:tcPr>
          <w:p w14:paraId="13A72586" w14:textId="77777777" w:rsidR="000F7FF6" w:rsidRDefault="00DA4BD2" w:rsidP="0004337F">
            <w:pPr>
              <w:pStyle w:val="TabellRader"/>
              <w:jc w:val="center"/>
            </w:pPr>
            <w:r>
              <w:t>2,7 %</w:t>
            </w:r>
          </w:p>
        </w:tc>
      </w:tr>
      <w:tr w:rsidR="00027352" w14:paraId="76C5D076" w14:textId="77777777" w:rsidTr="00F72138">
        <w:trPr>
          <w:trHeight w:val="269"/>
        </w:trPr>
        <w:tc>
          <w:tcPr>
            <w:tcW w:w="2919" w:type="pct"/>
            <w:tcBorders>
              <w:top w:val="nil"/>
              <w:left w:val="nil"/>
              <w:bottom w:val="nil"/>
              <w:right w:val="nil"/>
            </w:tcBorders>
            <w:vAlign w:val="center"/>
          </w:tcPr>
          <w:p w14:paraId="3CE8E051" w14:textId="77777777" w:rsidR="000F7FF6" w:rsidRDefault="00DA4BD2" w:rsidP="000F7FF6">
            <w:pPr>
              <w:pStyle w:val="TabellRader"/>
              <w:jc w:val="left"/>
            </w:pPr>
            <w:r>
              <w:t>Oceanien</w:t>
            </w:r>
          </w:p>
        </w:tc>
        <w:tc>
          <w:tcPr>
            <w:tcW w:w="2081" w:type="pct"/>
            <w:tcBorders>
              <w:top w:val="nil"/>
              <w:left w:val="nil"/>
              <w:bottom w:val="nil"/>
              <w:right w:val="nil"/>
            </w:tcBorders>
            <w:vAlign w:val="center"/>
          </w:tcPr>
          <w:p w14:paraId="4CF24A02" w14:textId="77777777" w:rsidR="000F7FF6" w:rsidRDefault="00DA4BD2" w:rsidP="0004337F">
            <w:pPr>
              <w:pStyle w:val="TabellRader"/>
              <w:jc w:val="center"/>
            </w:pPr>
            <w:r>
              <w:t>2,6 %</w:t>
            </w:r>
          </w:p>
        </w:tc>
      </w:tr>
      <w:tr w:rsidR="00027352" w14:paraId="1DDB2419" w14:textId="77777777" w:rsidTr="00F72138">
        <w:trPr>
          <w:trHeight w:val="269"/>
        </w:trPr>
        <w:tc>
          <w:tcPr>
            <w:tcW w:w="2919" w:type="pct"/>
            <w:tcBorders>
              <w:top w:val="nil"/>
              <w:left w:val="nil"/>
              <w:bottom w:val="nil"/>
              <w:right w:val="nil"/>
            </w:tcBorders>
            <w:vAlign w:val="center"/>
          </w:tcPr>
          <w:p w14:paraId="6F35A9D1" w14:textId="77777777" w:rsidR="000F7FF6" w:rsidRDefault="00DA4BD2" w:rsidP="000F7FF6">
            <w:pPr>
              <w:pStyle w:val="TabellRader"/>
              <w:jc w:val="left"/>
            </w:pPr>
            <w:r>
              <w:t>Nordostasien</w:t>
            </w:r>
          </w:p>
        </w:tc>
        <w:tc>
          <w:tcPr>
            <w:tcW w:w="2081" w:type="pct"/>
            <w:tcBorders>
              <w:top w:val="nil"/>
              <w:left w:val="nil"/>
              <w:bottom w:val="nil"/>
              <w:right w:val="nil"/>
            </w:tcBorders>
            <w:vAlign w:val="center"/>
          </w:tcPr>
          <w:p w14:paraId="78C09961" w14:textId="77777777" w:rsidR="000F7FF6" w:rsidRDefault="00DA4BD2" w:rsidP="0004337F">
            <w:pPr>
              <w:pStyle w:val="TabellRader"/>
              <w:jc w:val="center"/>
            </w:pPr>
            <w:r>
              <w:t>1,7 %</w:t>
            </w:r>
          </w:p>
        </w:tc>
      </w:tr>
      <w:tr w:rsidR="00027352" w14:paraId="7B0495D7" w14:textId="77777777" w:rsidTr="00F72138">
        <w:trPr>
          <w:trHeight w:val="269"/>
        </w:trPr>
        <w:tc>
          <w:tcPr>
            <w:tcW w:w="2919" w:type="pct"/>
            <w:tcBorders>
              <w:top w:val="nil"/>
              <w:left w:val="nil"/>
              <w:bottom w:val="nil"/>
              <w:right w:val="nil"/>
            </w:tcBorders>
            <w:vAlign w:val="center"/>
          </w:tcPr>
          <w:p w14:paraId="7C6CEA65" w14:textId="77777777" w:rsidR="000F7FF6" w:rsidRDefault="00DA4BD2" w:rsidP="000F7FF6">
            <w:pPr>
              <w:pStyle w:val="TabellRader"/>
              <w:jc w:val="left"/>
            </w:pPr>
            <w:r>
              <w:t xml:space="preserve">Nordafrika </w:t>
            </w:r>
          </w:p>
        </w:tc>
        <w:tc>
          <w:tcPr>
            <w:tcW w:w="2081" w:type="pct"/>
            <w:tcBorders>
              <w:top w:val="nil"/>
              <w:left w:val="nil"/>
              <w:bottom w:val="nil"/>
              <w:right w:val="nil"/>
            </w:tcBorders>
            <w:vAlign w:val="center"/>
          </w:tcPr>
          <w:p w14:paraId="79692471" w14:textId="77777777" w:rsidR="000F7FF6" w:rsidRDefault="00DA4BD2" w:rsidP="0004337F">
            <w:pPr>
              <w:pStyle w:val="TabellRader"/>
              <w:jc w:val="center"/>
            </w:pPr>
            <w:r>
              <w:t>0,4 %</w:t>
            </w:r>
          </w:p>
        </w:tc>
      </w:tr>
      <w:tr w:rsidR="00027352" w14:paraId="79F5533C" w14:textId="77777777" w:rsidTr="00F72138">
        <w:trPr>
          <w:trHeight w:val="269"/>
        </w:trPr>
        <w:tc>
          <w:tcPr>
            <w:tcW w:w="2919" w:type="pct"/>
            <w:tcBorders>
              <w:top w:val="nil"/>
              <w:left w:val="nil"/>
              <w:bottom w:val="nil"/>
              <w:right w:val="nil"/>
            </w:tcBorders>
            <w:vAlign w:val="center"/>
          </w:tcPr>
          <w:p w14:paraId="594C449E" w14:textId="77777777" w:rsidR="000F7FF6" w:rsidRDefault="00DA4BD2" w:rsidP="000F7FF6">
            <w:pPr>
              <w:pStyle w:val="TabellRader"/>
              <w:jc w:val="left"/>
            </w:pPr>
            <w:r>
              <w:t>Sydasien</w:t>
            </w:r>
          </w:p>
        </w:tc>
        <w:tc>
          <w:tcPr>
            <w:tcW w:w="2081" w:type="pct"/>
            <w:tcBorders>
              <w:top w:val="nil"/>
              <w:left w:val="nil"/>
              <w:bottom w:val="nil"/>
              <w:right w:val="nil"/>
            </w:tcBorders>
            <w:vAlign w:val="center"/>
          </w:tcPr>
          <w:p w14:paraId="5DF13E88" w14:textId="77777777" w:rsidR="000F7FF6" w:rsidRDefault="00DA4BD2" w:rsidP="0004337F">
            <w:pPr>
              <w:pStyle w:val="TabellRader"/>
              <w:jc w:val="center"/>
            </w:pPr>
            <w:r>
              <w:t>0,2 %</w:t>
            </w:r>
          </w:p>
        </w:tc>
      </w:tr>
      <w:tr w:rsidR="00027352" w14:paraId="538727FF" w14:textId="77777777" w:rsidTr="00F72138">
        <w:trPr>
          <w:trHeight w:val="269"/>
        </w:trPr>
        <w:tc>
          <w:tcPr>
            <w:tcW w:w="2919" w:type="pct"/>
            <w:tcBorders>
              <w:top w:val="nil"/>
              <w:left w:val="nil"/>
              <w:bottom w:val="nil"/>
              <w:right w:val="nil"/>
            </w:tcBorders>
            <w:vAlign w:val="center"/>
            <w:hideMark/>
          </w:tcPr>
          <w:p w14:paraId="628FD4B6" w14:textId="77777777" w:rsidR="000F7FF6" w:rsidRDefault="00DA4BD2" w:rsidP="000F7FF6">
            <w:pPr>
              <w:pStyle w:val="TabellRader"/>
              <w:jc w:val="left"/>
            </w:pPr>
            <w:r>
              <w:t>Övriga Afrika</w:t>
            </w:r>
          </w:p>
        </w:tc>
        <w:tc>
          <w:tcPr>
            <w:tcW w:w="2081" w:type="pct"/>
            <w:tcBorders>
              <w:top w:val="nil"/>
              <w:left w:val="nil"/>
              <w:bottom w:val="nil"/>
              <w:right w:val="nil"/>
            </w:tcBorders>
            <w:vAlign w:val="center"/>
            <w:hideMark/>
          </w:tcPr>
          <w:p w14:paraId="42E03ABC" w14:textId="77777777" w:rsidR="000F7FF6" w:rsidRDefault="00DA4BD2" w:rsidP="0004337F">
            <w:pPr>
              <w:pStyle w:val="TabellRader"/>
              <w:jc w:val="center"/>
            </w:pPr>
            <w:r>
              <w:t>0,1 %</w:t>
            </w:r>
          </w:p>
        </w:tc>
      </w:tr>
      <w:tr w:rsidR="00027352" w14:paraId="03163D94" w14:textId="77777777" w:rsidTr="00F72138">
        <w:trPr>
          <w:trHeight w:val="269"/>
        </w:trPr>
        <w:tc>
          <w:tcPr>
            <w:tcW w:w="2919" w:type="pct"/>
            <w:tcBorders>
              <w:top w:val="nil"/>
              <w:left w:val="nil"/>
              <w:bottom w:val="nil"/>
              <w:right w:val="nil"/>
            </w:tcBorders>
            <w:vAlign w:val="center"/>
            <w:hideMark/>
          </w:tcPr>
          <w:p w14:paraId="4A339507" w14:textId="77777777" w:rsidR="000F7FF6" w:rsidRDefault="00DA4BD2" w:rsidP="000F7FF6">
            <w:pPr>
              <w:pStyle w:val="TabellRader"/>
              <w:jc w:val="left"/>
            </w:pPr>
            <w:r>
              <w:t>Centralamerika och Karibien</w:t>
            </w:r>
          </w:p>
        </w:tc>
        <w:tc>
          <w:tcPr>
            <w:tcW w:w="2081" w:type="pct"/>
            <w:tcBorders>
              <w:top w:val="nil"/>
              <w:left w:val="nil"/>
              <w:bottom w:val="nil"/>
              <w:right w:val="nil"/>
            </w:tcBorders>
            <w:vAlign w:val="center"/>
            <w:hideMark/>
          </w:tcPr>
          <w:p w14:paraId="37E8FCE5" w14:textId="42EEFC5E" w:rsidR="000F7FF6" w:rsidRDefault="00DA4BD2" w:rsidP="0004337F">
            <w:pPr>
              <w:pStyle w:val="TabellRader"/>
              <w:jc w:val="center"/>
            </w:pPr>
            <w:r>
              <w:t>&lt; 0,1 %</w:t>
            </w:r>
          </w:p>
        </w:tc>
      </w:tr>
    </w:tbl>
    <w:p w14:paraId="49A23AA3" w14:textId="54AA33DD" w:rsidR="002F7453" w:rsidRDefault="00871CEB" w:rsidP="002F7453">
      <w:pPr>
        <w:pStyle w:val="Brdtextmedindrag"/>
        <w:ind w:firstLine="0"/>
      </w:pPr>
    </w:p>
    <w:p w14:paraId="20948E69" w14:textId="652DC00C" w:rsidR="003A09DB" w:rsidRDefault="00DA4BD2" w:rsidP="003A09DB">
      <w:pPr>
        <w:pStyle w:val="Brdtext"/>
      </w:pPr>
      <w:r w:rsidRPr="003A09DB">
        <w:t>I tabell 17 redovisas den faktiska exporten 2021 per ML-kategori uppdelat på KS/ÖK. Det bör noteras att ML11, ML13–18 och ML20–22 endast innefattar ÖK.</w:t>
      </w:r>
    </w:p>
    <w:p w14:paraId="6DBDEB96" w14:textId="0A3DE98A" w:rsidR="003A09DB" w:rsidRDefault="00DA4BD2" w:rsidP="003D6F49">
      <w:pPr>
        <w:pStyle w:val="TabellRubrik"/>
      </w:pPr>
      <w:r>
        <w:t xml:space="preserve">Tabell </w:t>
      </w:r>
      <w:fldSimple w:instr=" SEQ Tabell \* Arabic \s 1  \* MERGEFORMAT ">
        <w:r w:rsidR="00262BF4">
          <w:rPr>
            <w:noProof/>
          </w:rPr>
          <w:t>17</w:t>
        </w:r>
      </w:fldSimple>
      <w:r>
        <w:tab/>
      </w:r>
      <w:r w:rsidRPr="003A09DB">
        <w:t>Värdet av den faktiska exporten av krigsmateriel 2021 per materielkategori (kr)</w:t>
      </w:r>
    </w:p>
    <w:p w14:paraId="2A03DD98" w14:textId="1E7CC303" w:rsidR="003A09DB" w:rsidRDefault="00871CEB" w:rsidP="00327272">
      <w:pPr>
        <w:pStyle w:val="TabellHuvud"/>
      </w:pPr>
    </w:p>
    <w:tbl>
      <w:tblPr>
        <w:tblW w:w="5000" w:type="pct"/>
        <w:tblCellMar>
          <w:left w:w="0" w:type="dxa"/>
        </w:tblCellMar>
        <w:tblLook w:val="04A0" w:firstRow="1" w:lastRow="0" w:firstColumn="1" w:lastColumn="0" w:noHBand="0" w:noVBand="1"/>
      </w:tblPr>
      <w:tblGrid>
        <w:gridCol w:w="1540"/>
        <w:gridCol w:w="2122"/>
        <w:gridCol w:w="2121"/>
      </w:tblGrid>
      <w:tr w:rsidR="00027352" w14:paraId="07450560" w14:textId="77777777" w:rsidTr="00BE056C">
        <w:trPr>
          <w:trHeight w:val="277"/>
          <w:tblHeader/>
        </w:trPr>
        <w:tc>
          <w:tcPr>
            <w:tcW w:w="1331" w:type="pct"/>
            <w:tcBorders>
              <w:top w:val="single" w:sz="8" w:space="0" w:color="auto"/>
              <w:left w:val="nil"/>
              <w:bottom w:val="single" w:sz="8" w:space="0" w:color="auto"/>
              <w:right w:val="nil"/>
            </w:tcBorders>
            <w:vAlign w:val="bottom"/>
            <w:hideMark/>
          </w:tcPr>
          <w:p w14:paraId="6434165D" w14:textId="77777777" w:rsidR="003A09DB" w:rsidRDefault="00DA4BD2" w:rsidP="003C447C">
            <w:pPr>
              <w:pStyle w:val="TabellHuvud"/>
              <w:jc w:val="left"/>
              <w:rPr>
                <w:rFonts w:cs="Arial"/>
                <w:color w:val="333333"/>
                <w:sz w:val="20"/>
              </w:rPr>
            </w:pPr>
            <w:r>
              <w:rPr>
                <w:rFonts w:cs="Arial"/>
                <w:color w:val="333333"/>
                <w:sz w:val="20"/>
              </w:rPr>
              <w:t>Materielkategori</w:t>
            </w:r>
          </w:p>
        </w:tc>
        <w:tc>
          <w:tcPr>
            <w:tcW w:w="1835" w:type="pct"/>
            <w:tcBorders>
              <w:top w:val="single" w:sz="8" w:space="0" w:color="auto"/>
              <w:left w:val="nil"/>
              <w:bottom w:val="single" w:sz="8" w:space="0" w:color="auto"/>
              <w:right w:val="nil"/>
            </w:tcBorders>
            <w:vAlign w:val="bottom"/>
            <w:hideMark/>
          </w:tcPr>
          <w:p w14:paraId="3D4AD4BD" w14:textId="77777777" w:rsidR="003A09DB" w:rsidRDefault="00DA4BD2" w:rsidP="000F5685">
            <w:pPr>
              <w:pStyle w:val="TabellHuvud"/>
              <w:rPr>
                <w:rFonts w:cs="Arial"/>
                <w:color w:val="333333"/>
                <w:sz w:val="20"/>
              </w:rPr>
            </w:pPr>
            <w:r>
              <w:rPr>
                <w:rFonts w:cs="Arial"/>
                <w:color w:val="333333"/>
                <w:sz w:val="20"/>
              </w:rPr>
              <w:t>Värde KS</w:t>
            </w:r>
          </w:p>
        </w:tc>
        <w:tc>
          <w:tcPr>
            <w:tcW w:w="1834" w:type="pct"/>
            <w:tcBorders>
              <w:top w:val="single" w:sz="8" w:space="0" w:color="auto"/>
              <w:left w:val="nil"/>
              <w:bottom w:val="single" w:sz="8" w:space="0" w:color="auto"/>
              <w:right w:val="nil"/>
            </w:tcBorders>
            <w:vAlign w:val="bottom"/>
            <w:hideMark/>
          </w:tcPr>
          <w:p w14:paraId="7AD02029" w14:textId="77777777" w:rsidR="003A09DB" w:rsidRDefault="00DA4BD2" w:rsidP="00327272">
            <w:pPr>
              <w:pStyle w:val="TabellHuvud"/>
              <w:rPr>
                <w:rFonts w:cs="Arial"/>
                <w:color w:val="333333"/>
                <w:sz w:val="20"/>
              </w:rPr>
            </w:pPr>
            <w:r>
              <w:rPr>
                <w:rFonts w:cs="Arial"/>
                <w:color w:val="333333"/>
                <w:sz w:val="20"/>
              </w:rPr>
              <w:t>Värde ÖK</w:t>
            </w:r>
          </w:p>
        </w:tc>
      </w:tr>
      <w:tr w:rsidR="00027352" w14:paraId="7DEBE69A" w14:textId="77777777" w:rsidTr="00996B7E">
        <w:trPr>
          <w:trHeight w:val="269"/>
        </w:trPr>
        <w:tc>
          <w:tcPr>
            <w:tcW w:w="1331" w:type="pct"/>
            <w:tcBorders>
              <w:top w:val="single" w:sz="8" w:space="0" w:color="auto"/>
              <w:left w:val="nil"/>
              <w:bottom w:val="single" w:sz="8" w:space="0" w:color="auto"/>
              <w:right w:val="nil"/>
            </w:tcBorders>
            <w:vAlign w:val="center"/>
            <w:hideMark/>
          </w:tcPr>
          <w:p w14:paraId="3EA2F536" w14:textId="77777777" w:rsidR="003A09DB" w:rsidRDefault="00DA4BD2" w:rsidP="000F5685">
            <w:pPr>
              <w:pStyle w:val="TabellRader"/>
              <w:jc w:val="center"/>
            </w:pPr>
            <w:r>
              <w:t>ML1</w:t>
            </w:r>
          </w:p>
        </w:tc>
        <w:tc>
          <w:tcPr>
            <w:tcW w:w="1835" w:type="pct"/>
            <w:tcBorders>
              <w:top w:val="single" w:sz="8" w:space="0" w:color="auto"/>
              <w:left w:val="nil"/>
              <w:bottom w:val="single" w:sz="8" w:space="0" w:color="auto"/>
              <w:right w:val="nil"/>
            </w:tcBorders>
            <w:vAlign w:val="center"/>
            <w:hideMark/>
          </w:tcPr>
          <w:p w14:paraId="0CA5E1E7" w14:textId="77777777" w:rsidR="003A09DB" w:rsidRPr="00013E7D" w:rsidRDefault="00DA4BD2" w:rsidP="00327272">
            <w:pPr>
              <w:pStyle w:val="TabellRader"/>
            </w:pPr>
            <w:r w:rsidRPr="00013E7D">
              <w:t>361 514</w:t>
            </w:r>
          </w:p>
        </w:tc>
        <w:tc>
          <w:tcPr>
            <w:tcW w:w="1834" w:type="pct"/>
            <w:tcBorders>
              <w:top w:val="single" w:sz="8" w:space="0" w:color="auto"/>
              <w:left w:val="nil"/>
              <w:bottom w:val="single" w:sz="8" w:space="0" w:color="auto"/>
              <w:right w:val="nil"/>
            </w:tcBorders>
            <w:vAlign w:val="center"/>
            <w:hideMark/>
          </w:tcPr>
          <w:p w14:paraId="52D800C2" w14:textId="77777777" w:rsidR="003A09DB" w:rsidRPr="00013E7D" w:rsidRDefault="00DA4BD2" w:rsidP="00327272">
            <w:pPr>
              <w:pStyle w:val="TabellRader"/>
            </w:pPr>
            <w:r w:rsidRPr="00013E7D">
              <w:t>23 959</w:t>
            </w:r>
            <w:r w:rsidRPr="00013E7D">
              <w:rPr>
                <w:rFonts w:ascii="Cambria" w:hAnsi="Cambria" w:cs="Cambria"/>
              </w:rPr>
              <w:t> </w:t>
            </w:r>
            <w:r w:rsidRPr="00013E7D">
              <w:t>433</w:t>
            </w:r>
          </w:p>
        </w:tc>
      </w:tr>
      <w:tr w:rsidR="00027352" w14:paraId="5DFA91A7" w14:textId="77777777" w:rsidTr="00996B7E">
        <w:trPr>
          <w:trHeight w:val="269"/>
        </w:trPr>
        <w:tc>
          <w:tcPr>
            <w:tcW w:w="1331" w:type="pct"/>
            <w:tcBorders>
              <w:top w:val="single" w:sz="8" w:space="0" w:color="auto"/>
              <w:left w:val="nil"/>
              <w:bottom w:val="single" w:sz="8" w:space="0" w:color="auto"/>
              <w:right w:val="nil"/>
            </w:tcBorders>
            <w:vAlign w:val="center"/>
            <w:hideMark/>
          </w:tcPr>
          <w:p w14:paraId="34642313" w14:textId="77777777" w:rsidR="003A09DB" w:rsidRDefault="00DA4BD2" w:rsidP="000F5685">
            <w:pPr>
              <w:pStyle w:val="TabellRader"/>
              <w:jc w:val="center"/>
            </w:pPr>
            <w:r>
              <w:t>ML2</w:t>
            </w:r>
          </w:p>
        </w:tc>
        <w:tc>
          <w:tcPr>
            <w:tcW w:w="1835" w:type="pct"/>
            <w:tcBorders>
              <w:top w:val="single" w:sz="8" w:space="0" w:color="auto"/>
              <w:left w:val="nil"/>
              <w:bottom w:val="single" w:sz="8" w:space="0" w:color="auto"/>
              <w:right w:val="nil"/>
            </w:tcBorders>
            <w:vAlign w:val="center"/>
            <w:hideMark/>
          </w:tcPr>
          <w:p w14:paraId="00A266AC" w14:textId="77777777" w:rsidR="003A09DB" w:rsidRPr="00013E7D" w:rsidRDefault="00DA4BD2" w:rsidP="00327272">
            <w:pPr>
              <w:pStyle w:val="TabellRader"/>
            </w:pPr>
            <w:r w:rsidRPr="00013E7D">
              <w:t>900 059 198</w:t>
            </w:r>
          </w:p>
        </w:tc>
        <w:tc>
          <w:tcPr>
            <w:tcW w:w="1834" w:type="pct"/>
            <w:tcBorders>
              <w:top w:val="single" w:sz="8" w:space="0" w:color="auto"/>
              <w:left w:val="nil"/>
              <w:bottom w:val="single" w:sz="8" w:space="0" w:color="auto"/>
              <w:right w:val="nil"/>
            </w:tcBorders>
            <w:vAlign w:val="center"/>
            <w:hideMark/>
          </w:tcPr>
          <w:p w14:paraId="714994FF" w14:textId="77777777" w:rsidR="003A09DB" w:rsidRPr="00013E7D" w:rsidRDefault="00DA4BD2" w:rsidP="00327272">
            <w:pPr>
              <w:pStyle w:val="TabellRader"/>
            </w:pPr>
            <w:r w:rsidRPr="00013E7D">
              <w:t>124 997</w:t>
            </w:r>
            <w:r w:rsidRPr="00013E7D">
              <w:rPr>
                <w:rFonts w:ascii="Cambria" w:hAnsi="Cambria" w:cs="Cambria"/>
              </w:rPr>
              <w:t> </w:t>
            </w:r>
            <w:r w:rsidRPr="00013E7D">
              <w:t>600</w:t>
            </w:r>
          </w:p>
        </w:tc>
      </w:tr>
      <w:tr w:rsidR="00027352" w14:paraId="70B29DFD" w14:textId="77777777" w:rsidTr="00996B7E">
        <w:trPr>
          <w:trHeight w:val="269"/>
        </w:trPr>
        <w:tc>
          <w:tcPr>
            <w:tcW w:w="1331" w:type="pct"/>
            <w:tcBorders>
              <w:top w:val="single" w:sz="8" w:space="0" w:color="auto"/>
              <w:left w:val="nil"/>
              <w:bottom w:val="single" w:sz="8" w:space="0" w:color="auto"/>
              <w:right w:val="nil"/>
            </w:tcBorders>
            <w:vAlign w:val="center"/>
            <w:hideMark/>
          </w:tcPr>
          <w:p w14:paraId="4456EF89" w14:textId="77777777" w:rsidR="003A09DB" w:rsidRDefault="00DA4BD2" w:rsidP="000F5685">
            <w:pPr>
              <w:pStyle w:val="TabellRader"/>
              <w:jc w:val="center"/>
            </w:pPr>
            <w:r>
              <w:t>ML3</w:t>
            </w:r>
          </w:p>
        </w:tc>
        <w:tc>
          <w:tcPr>
            <w:tcW w:w="1835" w:type="pct"/>
            <w:tcBorders>
              <w:top w:val="single" w:sz="8" w:space="0" w:color="auto"/>
              <w:left w:val="nil"/>
              <w:bottom w:val="single" w:sz="8" w:space="0" w:color="auto"/>
              <w:right w:val="nil"/>
            </w:tcBorders>
            <w:vAlign w:val="center"/>
            <w:hideMark/>
          </w:tcPr>
          <w:p w14:paraId="563042C5" w14:textId="77777777" w:rsidR="003A09DB" w:rsidRPr="00013E7D" w:rsidRDefault="00DA4BD2" w:rsidP="00327272">
            <w:pPr>
              <w:pStyle w:val="TabellRader"/>
            </w:pPr>
            <w:r w:rsidRPr="00013E7D">
              <w:t>1 666 118 932</w:t>
            </w:r>
          </w:p>
        </w:tc>
        <w:tc>
          <w:tcPr>
            <w:tcW w:w="1834" w:type="pct"/>
            <w:tcBorders>
              <w:top w:val="single" w:sz="8" w:space="0" w:color="auto"/>
              <w:left w:val="nil"/>
              <w:bottom w:val="single" w:sz="8" w:space="0" w:color="auto"/>
              <w:right w:val="nil"/>
            </w:tcBorders>
            <w:vAlign w:val="center"/>
            <w:hideMark/>
          </w:tcPr>
          <w:p w14:paraId="147E5DE7" w14:textId="77777777" w:rsidR="003A09DB" w:rsidRPr="00013E7D" w:rsidRDefault="00DA4BD2" w:rsidP="00327272">
            <w:pPr>
              <w:pStyle w:val="TabellRader"/>
            </w:pPr>
            <w:r w:rsidRPr="00013E7D">
              <w:t>1 030 536 690</w:t>
            </w:r>
          </w:p>
        </w:tc>
      </w:tr>
      <w:tr w:rsidR="00027352" w14:paraId="0F63E973" w14:textId="77777777" w:rsidTr="00996B7E">
        <w:trPr>
          <w:trHeight w:val="269"/>
        </w:trPr>
        <w:tc>
          <w:tcPr>
            <w:tcW w:w="1331" w:type="pct"/>
            <w:tcBorders>
              <w:top w:val="single" w:sz="8" w:space="0" w:color="auto"/>
              <w:left w:val="nil"/>
              <w:bottom w:val="single" w:sz="8" w:space="0" w:color="auto"/>
              <w:right w:val="nil"/>
            </w:tcBorders>
            <w:vAlign w:val="center"/>
            <w:hideMark/>
          </w:tcPr>
          <w:p w14:paraId="4A2358F8" w14:textId="77777777" w:rsidR="003A09DB" w:rsidRDefault="00DA4BD2" w:rsidP="000F5685">
            <w:pPr>
              <w:pStyle w:val="TabellRader"/>
              <w:jc w:val="center"/>
            </w:pPr>
            <w:r>
              <w:t>ML4</w:t>
            </w:r>
          </w:p>
        </w:tc>
        <w:tc>
          <w:tcPr>
            <w:tcW w:w="1835" w:type="pct"/>
            <w:tcBorders>
              <w:top w:val="single" w:sz="8" w:space="0" w:color="auto"/>
              <w:left w:val="nil"/>
              <w:bottom w:val="single" w:sz="8" w:space="0" w:color="auto"/>
              <w:right w:val="nil"/>
            </w:tcBorders>
            <w:vAlign w:val="center"/>
            <w:hideMark/>
          </w:tcPr>
          <w:p w14:paraId="491906CC" w14:textId="77777777" w:rsidR="003A09DB" w:rsidRPr="00013E7D" w:rsidRDefault="00DA4BD2" w:rsidP="00327272">
            <w:pPr>
              <w:pStyle w:val="TabellRader"/>
            </w:pPr>
            <w:r w:rsidRPr="00013E7D">
              <w:t>456 823 384</w:t>
            </w:r>
          </w:p>
        </w:tc>
        <w:tc>
          <w:tcPr>
            <w:tcW w:w="1834" w:type="pct"/>
            <w:tcBorders>
              <w:top w:val="single" w:sz="8" w:space="0" w:color="auto"/>
              <w:left w:val="nil"/>
              <w:bottom w:val="single" w:sz="8" w:space="0" w:color="auto"/>
              <w:right w:val="nil"/>
            </w:tcBorders>
            <w:vAlign w:val="center"/>
            <w:hideMark/>
          </w:tcPr>
          <w:p w14:paraId="60269EBE" w14:textId="77777777" w:rsidR="003A09DB" w:rsidRPr="00013E7D" w:rsidRDefault="00DA4BD2" w:rsidP="00327272">
            <w:pPr>
              <w:pStyle w:val="TabellRader"/>
            </w:pPr>
            <w:r w:rsidRPr="00013E7D">
              <w:t>448 064 757</w:t>
            </w:r>
          </w:p>
        </w:tc>
      </w:tr>
      <w:tr w:rsidR="00027352" w14:paraId="06FFA20B" w14:textId="77777777" w:rsidTr="00996B7E">
        <w:trPr>
          <w:trHeight w:val="269"/>
        </w:trPr>
        <w:tc>
          <w:tcPr>
            <w:tcW w:w="1331" w:type="pct"/>
            <w:tcBorders>
              <w:top w:val="single" w:sz="8" w:space="0" w:color="auto"/>
              <w:left w:val="nil"/>
              <w:bottom w:val="single" w:sz="8" w:space="0" w:color="auto"/>
              <w:right w:val="nil"/>
            </w:tcBorders>
            <w:vAlign w:val="center"/>
            <w:hideMark/>
          </w:tcPr>
          <w:p w14:paraId="00B34CAC" w14:textId="77777777" w:rsidR="003A09DB" w:rsidRDefault="00DA4BD2" w:rsidP="000F5685">
            <w:pPr>
              <w:pStyle w:val="TabellRader"/>
              <w:jc w:val="center"/>
            </w:pPr>
            <w:r>
              <w:t>ML5</w:t>
            </w:r>
          </w:p>
        </w:tc>
        <w:tc>
          <w:tcPr>
            <w:tcW w:w="1835" w:type="pct"/>
            <w:tcBorders>
              <w:top w:val="single" w:sz="8" w:space="0" w:color="auto"/>
              <w:left w:val="nil"/>
              <w:bottom w:val="single" w:sz="8" w:space="0" w:color="auto"/>
              <w:right w:val="nil"/>
            </w:tcBorders>
            <w:vAlign w:val="center"/>
            <w:hideMark/>
          </w:tcPr>
          <w:p w14:paraId="79912252" w14:textId="77777777" w:rsidR="003A09DB" w:rsidRPr="00013E7D" w:rsidRDefault="00DA4BD2" w:rsidP="00327272">
            <w:pPr>
              <w:pStyle w:val="TabellRader"/>
            </w:pPr>
            <w:r w:rsidRPr="00013E7D">
              <w:t>368 626 626</w:t>
            </w:r>
          </w:p>
        </w:tc>
        <w:tc>
          <w:tcPr>
            <w:tcW w:w="1834" w:type="pct"/>
            <w:tcBorders>
              <w:top w:val="single" w:sz="8" w:space="0" w:color="auto"/>
              <w:left w:val="nil"/>
              <w:bottom w:val="single" w:sz="8" w:space="0" w:color="auto"/>
              <w:right w:val="nil"/>
            </w:tcBorders>
            <w:vAlign w:val="center"/>
            <w:hideMark/>
          </w:tcPr>
          <w:p w14:paraId="4FDE9AB3" w14:textId="77777777" w:rsidR="003A09DB" w:rsidRPr="00013E7D" w:rsidRDefault="00DA4BD2" w:rsidP="00327272">
            <w:pPr>
              <w:pStyle w:val="TabellRader"/>
            </w:pPr>
            <w:r w:rsidRPr="00013E7D">
              <w:t>509 522 106</w:t>
            </w:r>
          </w:p>
        </w:tc>
      </w:tr>
      <w:tr w:rsidR="00027352" w14:paraId="17F83B7E" w14:textId="77777777" w:rsidTr="00996B7E">
        <w:trPr>
          <w:trHeight w:val="269"/>
        </w:trPr>
        <w:tc>
          <w:tcPr>
            <w:tcW w:w="1331" w:type="pct"/>
            <w:tcBorders>
              <w:top w:val="single" w:sz="8" w:space="0" w:color="auto"/>
              <w:left w:val="nil"/>
              <w:bottom w:val="single" w:sz="8" w:space="0" w:color="auto"/>
              <w:right w:val="nil"/>
            </w:tcBorders>
            <w:vAlign w:val="center"/>
            <w:hideMark/>
          </w:tcPr>
          <w:p w14:paraId="52DA16D1" w14:textId="77777777" w:rsidR="003A09DB" w:rsidRDefault="00DA4BD2" w:rsidP="000F5685">
            <w:pPr>
              <w:pStyle w:val="TabellRader"/>
              <w:jc w:val="center"/>
            </w:pPr>
            <w:r>
              <w:t>ML6</w:t>
            </w:r>
          </w:p>
        </w:tc>
        <w:tc>
          <w:tcPr>
            <w:tcW w:w="1835" w:type="pct"/>
            <w:tcBorders>
              <w:top w:val="single" w:sz="8" w:space="0" w:color="auto"/>
              <w:left w:val="nil"/>
              <w:bottom w:val="single" w:sz="8" w:space="0" w:color="auto"/>
              <w:right w:val="nil"/>
            </w:tcBorders>
            <w:vAlign w:val="center"/>
            <w:hideMark/>
          </w:tcPr>
          <w:p w14:paraId="13AA2379" w14:textId="77777777" w:rsidR="003A09DB" w:rsidRPr="00013E7D" w:rsidRDefault="00DA4BD2" w:rsidP="00327272">
            <w:pPr>
              <w:pStyle w:val="TabellRader"/>
            </w:pPr>
            <w:r w:rsidRPr="00013E7D">
              <w:t>29 669</w:t>
            </w:r>
          </w:p>
        </w:tc>
        <w:tc>
          <w:tcPr>
            <w:tcW w:w="1834" w:type="pct"/>
            <w:tcBorders>
              <w:top w:val="single" w:sz="8" w:space="0" w:color="auto"/>
              <w:left w:val="nil"/>
              <w:bottom w:val="single" w:sz="8" w:space="0" w:color="auto"/>
              <w:right w:val="nil"/>
            </w:tcBorders>
            <w:vAlign w:val="center"/>
            <w:hideMark/>
          </w:tcPr>
          <w:p w14:paraId="011FA0BE" w14:textId="77777777" w:rsidR="003A09DB" w:rsidRPr="00013E7D" w:rsidRDefault="00DA4BD2" w:rsidP="00327272">
            <w:pPr>
              <w:pStyle w:val="TabellRader"/>
            </w:pPr>
            <w:r w:rsidRPr="00013E7D">
              <w:t>1 272 866 377</w:t>
            </w:r>
          </w:p>
        </w:tc>
      </w:tr>
      <w:tr w:rsidR="00027352" w14:paraId="290F0CCB" w14:textId="77777777" w:rsidTr="00996B7E">
        <w:trPr>
          <w:trHeight w:val="269"/>
        </w:trPr>
        <w:tc>
          <w:tcPr>
            <w:tcW w:w="1331" w:type="pct"/>
            <w:tcBorders>
              <w:top w:val="single" w:sz="8" w:space="0" w:color="auto"/>
              <w:left w:val="nil"/>
              <w:bottom w:val="single" w:sz="8" w:space="0" w:color="auto"/>
              <w:right w:val="nil"/>
            </w:tcBorders>
            <w:vAlign w:val="center"/>
            <w:hideMark/>
          </w:tcPr>
          <w:p w14:paraId="30A2DB66" w14:textId="77777777" w:rsidR="003A09DB" w:rsidRDefault="00DA4BD2" w:rsidP="000F5685">
            <w:pPr>
              <w:pStyle w:val="TabellRader"/>
              <w:jc w:val="center"/>
            </w:pPr>
            <w:r>
              <w:t>ML7</w:t>
            </w:r>
          </w:p>
        </w:tc>
        <w:tc>
          <w:tcPr>
            <w:tcW w:w="1835" w:type="pct"/>
            <w:tcBorders>
              <w:top w:val="single" w:sz="8" w:space="0" w:color="auto"/>
              <w:left w:val="nil"/>
              <w:bottom w:val="single" w:sz="8" w:space="0" w:color="auto"/>
              <w:right w:val="nil"/>
            </w:tcBorders>
            <w:vAlign w:val="center"/>
            <w:hideMark/>
          </w:tcPr>
          <w:p w14:paraId="72C7A42E" w14:textId="77777777" w:rsidR="003A09DB" w:rsidRDefault="00DA4BD2" w:rsidP="00327272">
            <w:pPr>
              <w:pStyle w:val="TabellRader"/>
            </w:pPr>
            <w:r>
              <w:t>0</w:t>
            </w:r>
          </w:p>
        </w:tc>
        <w:tc>
          <w:tcPr>
            <w:tcW w:w="1834" w:type="pct"/>
            <w:tcBorders>
              <w:top w:val="single" w:sz="8" w:space="0" w:color="auto"/>
              <w:left w:val="nil"/>
              <w:bottom w:val="single" w:sz="8" w:space="0" w:color="auto"/>
              <w:right w:val="nil"/>
            </w:tcBorders>
            <w:vAlign w:val="center"/>
            <w:hideMark/>
          </w:tcPr>
          <w:p w14:paraId="6FF26787" w14:textId="77777777" w:rsidR="003A09DB" w:rsidRDefault="00DA4BD2" w:rsidP="00327272">
            <w:pPr>
              <w:pStyle w:val="TabellRader"/>
            </w:pPr>
            <w:r>
              <w:t>0</w:t>
            </w:r>
          </w:p>
        </w:tc>
      </w:tr>
      <w:tr w:rsidR="00027352" w14:paraId="416A8E2E" w14:textId="77777777" w:rsidTr="00996B7E">
        <w:trPr>
          <w:trHeight w:val="269"/>
        </w:trPr>
        <w:tc>
          <w:tcPr>
            <w:tcW w:w="1331" w:type="pct"/>
            <w:tcBorders>
              <w:top w:val="single" w:sz="8" w:space="0" w:color="auto"/>
              <w:left w:val="nil"/>
              <w:bottom w:val="single" w:sz="8" w:space="0" w:color="auto"/>
              <w:right w:val="nil"/>
            </w:tcBorders>
            <w:vAlign w:val="center"/>
            <w:hideMark/>
          </w:tcPr>
          <w:p w14:paraId="174327EA" w14:textId="77777777" w:rsidR="003A09DB" w:rsidRDefault="00DA4BD2" w:rsidP="000F5685">
            <w:pPr>
              <w:pStyle w:val="TabellRader"/>
              <w:jc w:val="center"/>
            </w:pPr>
            <w:r>
              <w:t>ML8</w:t>
            </w:r>
          </w:p>
        </w:tc>
        <w:tc>
          <w:tcPr>
            <w:tcW w:w="1835" w:type="pct"/>
            <w:tcBorders>
              <w:top w:val="single" w:sz="8" w:space="0" w:color="auto"/>
              <w:left w:val="nil"/>
              <w:bottom w:val="single" w:sz="8" w:space="0" w:color="auto"/>
              <w:right w:val="nil"/>
            </w:tcBorders>
            <w:vAlign w:val="center"/>
            <w:hideMark/>
          </w:tcPr>
          <w:p w14:paraId="065F02E5" w14:textId="77777777" w:rsidR="003A09DB" w:rsidRPr="00013E7D" w:rsidRDefault="00DA4BD2" w:rsidP="00327272">
            <w:pPr>
              <w:pStyle w:val="TabellRader"/>
            </w:pPr>
            <w:r w:rsidRPr="00013E7D">
              <w:t>379 134 850</w:t>
            </w:r>
          </w:p>
        </w:tc>
        <w:tc>
          <w:tcPr>
            <w:tcW w:w="1834" w:type="pct"/>
            <w:tcBorders>
              <w:top w:val="single" w:sz="8" w:space="0" w:color="auto"/>
              <w:left w:val="nil"/>
              <w:bottom w:val="single" w:sz="8" w:space="0" w:color="auto"/>
              <w:right w:val="nil"/>
            </w:tcBorders>
            <w:vAlign w:val="center"/>
            <w:hideMark/>
          </w:tcPr>
          <w:p w14:paraId="05FEB83A" w14:textId="77777777" w:rsidR="003A09DB" w:rsidRPr="00013E7D" w:rsidRDefault="00DA4BD2" w:rsidP="00327272">
            <w:pPr>
              <w:pStyle w:val="TabellRader"/>
            </w:pPr>
            <w:r w:rsidRPr="00013E7D">
              <w:t>368 229</w:t>
            </w:r>
          </w:p>
        </w:tc>
      </w:tr>
      <w:tr w:rsidR="00027352" w14:paraId="2FDD4AA9" w14:textId="77777777" w:rsidTr="00996B7E">
        <w:trPr>
          <w:trHeight w:val="269"/>
        </w:trPr>
        <w:tc>
          <w:tcPr>
            <w:tcW w:w="1331" w:type="pct"/>
            <w:tcBorders>
              <w:top w:val="single" w:sz="8" w:space="0" w:color="auto"/>
              <w:left w:val="nil"/>
              <w:bottom w:val="single" w:sz="8" w:space="0" w:color="auto"/>
              <w:right w:val="nil"/>
            </w:tcBorders>
            <w:vAlign w:val="center"/>
            <w:hideMark/>
          </w:tcPr>
          <w:p w14:paraId="2A89ED8A" w14:textId="77777777" w:rsidR="003A09DB" w:rsidRDefault="00DA4BD2" w:rsidP="000F5685">
            <w:pPr>
              <w:pStyle w:val="TabellRader"/>
              <w:jc w:val="center"/>
            </w:pPr>
            <w:r>
              <w:t>ML9</w:t>
            </w:r>
          </w:p>
        </w:tc>
        <w:tc>
          <w:tcPr>
            <w:tcW w:w="1835" w:type="pct"/>
            <w:tcBorders>
              <w:top w:val="single" w:sz="8" w:space="0" w:color="auto"/>
              <w:left w:val="nil"/>
              <w:bottom w:val="single" w:sz="8" w:space="0" w:color="auto"/>
              <w:right w:val="nil"/>
            </w:tcBorders>
            <w:vAlign w:val="center"/>
            <w:hideMark/>
          </w:tcPr>
          <w:p w14:paraId="086A9B81" w14:textId="77777777" w:rsidR="003A09DB" w:rsidRPr="00013E7D" w:rsidRDefault="00DA4BD2" w:rsidP="00327272">
            <w:pPr>
              <w:pStyle w:val="TabellRader"/>
            </w:pPr>
            <w:r w:rsidRPr="00013E7D">
              <w:t>50 198 551</w:t>
            </w:r>
          </w:p>
        </w:tc>
        <w:tc>
          <w:tcPr>
            <w:tcW w:w="1834" w:type="pct"/>
            <w:tcBorders>
              <w:top w:val="single" w:sz="8" w:space="0" w:color="auto"/>
              <w:left w:val="nil"/>
              <w:bottom w:val="single" w:sz="8" w:space="0" w:color="auto"/>
              <w:right w:val="nil"/>
            </w:tcBorders>
            <w:vAlign w:val="center"/>
            <w:hideMark/>
          </w:tcPr>
          <w:p w14:paraId="7CDC6B91" w14:textId="77777777" w:rsidR="003A09DB" w:rsidRPr="00013E7D" w:rsidRDefault="00DA4BD2" w:rsidP="00327272">
            <w:pPr>
              <w:pStyle w:val="TabellRader"/>
            </w:pPr>
            <w:r w:rsidRPr="00013E7D">
              <w:t>76 207 834</w:t>
            </w:r>
          </w:p>
        </w:tc>
      </w:tr>
      <w:tr w:rsidR="00027352" w14:paraId="578607F7" w14:textId="77777777" w:rsidTr="00996B7E">
        <w:trPr>
          <w:trHeight w:val="269"/>
        </w:trPr>
        <w:tc>
          <w:tcPr>
            <w:tcW w:w="1331" w:type="pct"/>
            <w:tcBorders>
              <w:top w:val="single" w:sz="8" w:space="0" w:color="auto"/>
              <w:left w:val="nil"/>
              <w:bottom w:val="single" w:sz="8" w:space="0" w:color="auto"/>
              <w:right w:val="nil"/>
            </w:tcBorders>
            <w:vAlign w:val="center"/>
            <w:hideMark/>
          </w:tcPr>
          <w:p w14:paraId="367D09AA" w14:textId="77777777" w:rsidR="003A09DB" w:rsidRDefault="00DA4BD2" w:rsidP="000F5685">
            <w:pPr>
              <w:pStyle w:val="TabellRader"/>
              <w:jc w:val="center"/>
            </w:pPr>
            <w:r>
              <w:t>ML10</w:t>
            </w:r>
          </w:p>
        </w:tc>
        <w:tc>
          <w:tcPr>
            <w:tcW w:w="1835" w:type="pct"/>
            <w:tcBorders>
              <w:top w:val="single" w:sz="8" w:space="0" w:color="auto"/>
              <w:left w:val="nil"/>
              <w:bottom w:val="single" w:sz="8" w:space="0" w:color="auto"/>
              <w:right w:val="nil"/>
            </w:tcBorders>
            <w:vAlign w:val="center"/>
            <w:hideMark/>
          </w:tcPr>
          <w:p w14:paraId="75E87F0B" w14:textId="77777777" w:rsidR="003A09DB" w:rsidRDefault="00DA4BD2" w:rsidP="00327272">
            <w:pPr>
              <w:pStyle w:val="TabellRader"/>
            </w:pPr>
            <w:r>
              <w:t>0</w:t>
            </w:r>
          </w:p>
        </w:tc>
        <w:tc>
          <w:tcPr>
            <w:tcW w:w="1834" w:type="pct"/>
            <w:tcBorders>
              <w:top w:val="single" w:sz="8" w:space="0" w:color="auto"/>
              <w:left w:val="nil"/>
              <w:bottom w:val="single" w:sz="8" w:space="0" w:color="auto"/>
              <w:right w:val="nil"/>
            </w:tcBorders>
            <w:vAlign w:val="center"/>
            <w:hideMark/>
          </w:tcPr>
          <w:p w14:paraId="735EC35A" w14:textId="77777777" w:rsidR="003A09DB" w:rsidRPr="00013E7D" w:rsidRDefault="00DA4BD2" w:rsidP="00327272">
            <w:pPr>
              <w:pStyle w:val="TabellRader"/>
            </w:pPr>
            <w:r w:rsidRPr="00013E7D">
              <w:t>9 851 412 400</w:t>
            </w:r>
          </w:p>
        </w:tc>
      </w:tr>
      <w:tr w:rsidR="00027352" w14:paraId="4BEC6F03" w14:textId="77777777" w:rsidTr="00996B7E">
        <w:trPr>
          <w:trHeight w:val="269"/>
        </w:trPr>
        <w:tc>
          <w:tcPr>
            <w:tcW w:w="1331" w:type="pct"/>
            <w:tcBorders>
              <w:top w:val="single" w:sz="8" w:space="0" w:color="auto"/>
              <w:left w:val="nil"/>
              <w:bottom w:val="single" w:sz="8" w:space="0" w:color="auto"/>
              <w:right w:val="nil"/>
            </w:tcBorders>
            <w:vAlign w:val="center"/>
            <w:hideMark/>
          </w:tcPr>
          <w:p w14:paraId="6866C963" w14:textId="77777777" w:rsidR="003A09DB" w:rsidRDefault="00DA4BD2" w:rsidP="000F5685">
            <w:pPr>
              <w:pStyle w:val="TabellRader"/>
              <w:jc w:val="center"/>
            </w:pPr>
            <w:r>
              <w:t>ML11</w:t>
            </w:r>
          </w:p>
        </w:tc>
        <w:tc>
          <w:tcPr>
            <w:tcW w:w="1835" w:type="pct"/>
            <w:tcBorders>
              <w:top w:val="single" w:sz="8" w:space="0" w:color="auto"/>
              <w:left w:val="nil"/>
              <w:bottom w:val="single" w:sz="8" w:space="0" w:color="auto"/>
              <w:right w:val="nil"/>
            </w:tcBorders>
            <w:vAlign w:val="center"/>
            <w:hideMark/>
          </w:tcPr>
          <w:p w14:paraId="4A48DB8B" w14:textId="77777777" w:rsidR="003A09DB" w:rsidRDefault="00DA4BD2" w:rsidP="00327272">
            <w:pPr>
              <w:pStyle w:val="TabellRader"/>
            </w:pPr>
            <w:r>
              <w:t>-</w:t>
            </w:r>
          </w:p>
        </w:tc>
        <w:tc>
          <w:tcPr>
            <w:tcW w:w="1834" w:type="pct"/>
            <w:tcBorders>
              <w:top w:val="single" w:sz="8" w:space="0" w:color="auto"/>
              <w:left w:val="nil"/>
              <w:bottom w:val="single" w:sz="8" w:space="0" w:color="auto"/>
              <w:right w:val="nil"/>
            </w:tcBorders>
            <w:vAlign w:val="center"/>
            <w:hideMark/>
          </w:tcPr>
          <w:p w14:paraId="681B31A5" w14:textId="77777777" w:rsidR="003A09DB" w:rsidRPr="00013E7D" w:rsidRDefault="00DA4BD2" w:rsidP="00327272">
            <w:pPr>
              <w:pStyle w:val="TabellRader"/>
            </w:pPr>
            <w:r w:rsidRPr="00013E7D">
              <w:t>64 439 437</w:t>
            </w:r>
          </w:p>
        </w:tc>
      </w:tr>
      <w:tr w:rsidR="00027352" w14:paraId="486BAF97" w14:textId="77777777" w:rsidTr="00996B7E">
        <w:trPr>
          <w:trHeight w:val="269"/>
        </w:trPr>
        <w:tc>
          <w:tcPr>
            <w:tcW w:w="1331" w:type="pct"/>
            <w:tcBorders>
              <w:top w:val="single" w:sz="8" w:space="0" w:color="auto"/>
              <w:left w:val="nil"/>
              <w:bottom w:val="single" w:sz="8" w:space="0" w:color="auto"/>
              <w:right w:val="nil"/>
            </w:tcBorders>
            <w:vAlign w:val="center"/>
            <w:hideMark/>
          </w:tcPr>
          <w:p w14:paraId="6DC1AC74" w14:textId="77777777" w:rsidR="003A09DB" w:rsidRDefault="00DA4BD2" w:rsidP="000F5685">
            <w:pPr>
              <w:pStyle w:val="TabellRader"/>
              <w:jc w:val="center"/>
            </w:pPr>
            <w:r>
              <w:t>ML12</w:t>
            </w:r>
          </w:p>
        </w:tc>
        <w:tc>
          <w:tcPr>
            <w:tcW w:w="1835" w:type="pct"/>
            <w:tcBorders>
              <w:top w:val="single" w:sz="8" w:space="0" w:color="auto"/>
              <w:left w:val="nil"/>
              <w:bottom w:val="single" w:sz="8" w:space="0" w:color="auto"/>
              <w:right w:val="nil"/>
            </w:tcBorders>
            <w:vAlign w:val="center"/>
            <w:hideMark/>
          </w:tcPr>
          <w:p w14:paraId="3A01BEB9" w14:textId="77777777" w:rsidR="003A09DB" w:rsidRDefault="00DA4BD2" w:rsidP="00327272">
            <w:pPr>
              <w:pStyle w:val="TabellRader"/>
            </w:pPr>
            <w:r>
              <w:t>0</w:t>
            </w:r>
          </w:p>
        </w:tc>
        <w:tc>
          <w:tcPr>
            <w:tcW w:w="1834" w:type="pct"/>
            <w:tcBorders>
              <w:top w:val="single" w:sz="8" w:space="0" w:color="auto"/>
              <w:left w:val="nil"/>
              <w:bottom w:val="single" w:sz="8" w:space="0" w:color="auto"/>
              <w:right w:val="nil"/>
            </w:tcBorders>
            <w:vAlign w:val="center"/>
            <w:hideMark/>
          </w:tcPr>
          <w:p w14:paraId="6FFE9E4A" w14:textId="77777777" w:rsidR="003A09DB" w:rsidRDefault="00DA4BD2" w:rsidP="00327272">
            <w:pPr>
              <w:pStyle w:val="TabellRader"/>
            </w:pPr>
            <w:r>
              <w:t>0</w:t>
            </w:r>
          </w:p>
        </w:tc>
      </w:tr>
      <w:tr w:rsidR="00027352" w14:paraId="663C041A" w14:textId="77777777" w:rsidTr="00996B7E">
        <w:trPr>
          <w:trHeight w:val="269"/>
        </w:trPr>
        <w:tc>
          <w:tcPr>
            <w:tcW w:w="1331" w:type="pct"/>
            <w:tcBorders>
              <w:top w:val="single" w:sz="8" w:space="0" w:color="auto"/>
              <w:left w:val="nil"/>
              <w:bottom w:val="single" w:sz="8" w:space="0" w:color="auto"/>
              <w:right w:val="nil"/>
            </w:tcBorders>
            <w:vAlign w:val="center"/>
            <w:hideMark/>
          </w:tcPr>
          <w:p w14:paraId="4EED87A4" w14:textId="77777777" w:rsidR="003A09DB" w:rsidRDefault="00DA4BD2" w:rsidP="000F5685">
            <w:pPr>
              <w:pStyle w:val="TabellRader"/>
              <w:jc w:val="center"/>
            </w:pPr>
            <w:r>
              <w:t>ML13</w:t>
            </w:r>
          </w:p>
        </w:tc>
        <w:tc>
          <w:tcPr>
            <w:tcW w:w="1835" w:type="pct"/>
            <w:tcBorders>
              <w:top w:val="single" w:sz="8" w:space="0" w:color="auto"/>
              <w:left w:val="nil"/>
              <w:bottom w:val="single" w:sz="8" w:space="0" w:color="auto"/>
              <w:right w:val="nil"/>
            </w:tcBorders>
            <w:vAlign w:val="center"/>
            <w:hideMark/>
          </w:tcPr>
          <w:p w14:paraId="09798708" w14:textId="77777777" w:rsidR="003A09DB" w:rsidRDefault="00DA4BD2" w:rsidP="00327272">
            <w:pPr>
              <w:pStyle w:val="TabellRader"/>
            </w:pPr>
            <w:r>
              <w:t>-</w:t>
            </w:r>
          </w:p>
        </w:tc>
        <w:tc>
          <w:tcPr>
            <w:tcW w:w="1834" w:type="pct"/>
            <w:tcBorders>
              <w:top w:val="single" w:sz="8" w:space="0" w:color="auto"/>
              <w:left w:val="nil"/>
              <w:bottom w:val="single" w:sz="8" w:space="0" w:color="auto"/>
              <w:right w:val="nil"/>
            </w:tcBorders>
            <w:vAlign w:val="center"/>
            <w:hideMark/>
          </w:tcPr>
          <w:p w14:paraId="163DF954" w14:textId="77777777" w:rsidR="003A09DB" w:rsidRPr="00013E7D" w:rsidRDefault="00DA4BD2" w:rsidP="00327272">
            <w:pPr>
              <w:pStyle w:val="TabellRader"/>
            </w:pPr>
            <w:r w:rsidRPr="00013E7D">
              <w:t>103 593 243</w:t>
            </w:r>
          </w:p>
        </w:tc>
      </w:tr>
      <w:tr w:rsidR="00027352" w14:paraId="277647E4" w14:textId="77777777" w:rsidTr="00996B7E">
        <w:trPr>
          <w:trHeight w:val="269"/>
        </w:trPr>
        <w:tc>
          <w:tcPr>
            <w:tcW w:w="1331" w:type="pct"/>
            <w:tcBorders>
              <w:top w:val="single" w:sz="8" w:space="0" w:color="auto"/>
              <w:left w:val="nil"/>
              <w:bottom w:val="single" w:sz="8" w:space="0" w:color="auto"/>
              <w:right w:val="nil"/>
            </w:tcBorders>
            <w:vAlign w:val="center"/>
            <w:hideMark/>
          </w:tcPr>
          <w:p w14:paraId="32F2453B" w14:textId="77777777" w:rsidR="003A09DB" w:rsidRDefault="00DA4BD2" w:rsidP="000F5685">
            <w:pPr>
              <w:pStyle w:val="TabellRader"/>
              <w:jc w:val="center"/>
            </w:pPr>
            <w:r>
              <w:t>ML14</w:t>
            </w:r>
          </w:p>
        </w:tc>
        <w:tc>
          <w:tcPr>
            <w:tcW w:w="1835" w:type="pct"/>
            <w:tcBorders>
              <w:top w:val="single" w:sz="8" w:space="0" w:color="auto"/>
              <w:left w:val="nil"/>
              <w:bottom w:val="single" w:sz="8" w:space="0" w:color="auto"/>
              <w:right w:val="nil"/>
            </w:tcBorders>
            <w:vAlign w:val="center"/>
            <w:hideMark/>
          </w:tcPr>
          <w:p w14:paraId="1356B803" w14:textId="77777777" w:rsidR="003A09DB" w:rsidRDefault="00DA4BD2" w:rsidP="00327272">
            <w:pPr>
              <w:pStyle w:val="TabellRader"/>
            </w:pPr>
            <w:r>
              <w:t>-</w:t>
            </w:r>
          </w:p>
        </w:tc>
        <w:tc>
          <w:tcPr>
            <w:tcW w:w="1834" w:type="pct"/>
            <w:tcBorders>
              <w:top w:val="single" w:sz="8" w:space="0" w:color="auto"/>
              <w:left w:val="nil"/>
              <w:bottom w:val="single" w:sz="8" w:space="0" w:color="auto"/>
              <w:right w:val="nil"/>
            </w:tcBorders>
            <w:vAlign w:val="center"/>
            <w:hideMark/>
          </w:tcPr>
          <w:p w14:paraId="00DDFAD3" w14:textId="77777777" w:rsidR="003A09DB" w:rsidRPr="00013E7D" w:rsidRDefault="00DA4BD2" w:rsidP="00327272">
            <w:pPr>
              <w:pStyle w:val="TabellRader"/>
            </w:pPr>
            <w:r w:rsidRPr="00013E7D">
              <w:t>82 920 275</w:t>
            </w:r>
          </w:p>
        </w:tc>
      </w:tr>
      <w:tr w:rsidR="00027352" w14:paraId="7FB0C5A0" w14:textId="77777777" w:rsidTr="00996B7E">
        <w:trPr>
          <w:trHeight w:val="269"/>
        </w:trPr>
        <w:tc>
          <w:tcPr>
            <w:tcW w:w="1331" w:type="pct"/>
            <w:tcBorders>
              <w:top w:val="single" w:sz="8" w:space="0" w:color="auto"/>
              <w:left w:val="nil"/>
              <w:bottom w:val="single" w:sz="8" w:space="0" w:color="auto"/>
              <w:right w:val="nil"/>
            </w:tcBorders>
            <w:vAlign w:val="center"/>
            <w:hideMark/>
          </w:tcPr>
          <w:p w14:paraId="2280CB31" w14:textId="77777777" w:rsidR="003A09DB" w:rsidRDefault="00DA4BD2" w:rsidP="000F5685">
            <w:pPr>
              <w:pStyle w:val="TabellRader"/>
              <w:jc w:val="center"/>
            </w:pPr>
            <w:r>
              <w:t>ML15</w:t>
            </w:r>
          </w:p>
        </w:tc>
        <w:tc>
          <w:tcPr>
            <w:tcW w:w="1835" w:type="pct"/>
            <w:tcBorders>
              <w:top w:val="single" w:sz="8" w:space="0" w:color="auto"/>
              <w:left w:val="nil"/>
              <w:bottom w:val="single" w:sz="8" w:space="0" w:color="auto"/>
              <w:right w:val="nil"/>
            </w:tcBorders>
            <w:vAlign w:val="center"/>
            <w:hideMark/>
          </w:tcPr>
          <w:p w14:paraId="41FFDDC2" w14:textId="77777777" w:rsidR="003A09DB" w:rsidRDefault="00DA4BD2" w:rsidP="00327272">
            <w:pPr>
              <w:pStyle w:val="TabellRader"/>
            </w:pPr>
            <w:r>
              <w:t>-</w:t>
            </w:r>
          </w:p>
        </w:tc>
        <w:tc>
          <w:tcPr>
            <w:tcW w:w="1834" w:type="pct"/>
            <w:tcBorders>
              <w:top w:val="single" w:sz="8" w:space="0" w:color="auto"/>
              <w:left w:val="nil"/>
              <w:bottom w:val="single" w:sz="8" w:space="0" w:color="auto"/>
              <w:right w:val="nil"/>
            </w:tcBorders>
            <w:vAlign w:val="center"/>
            <w:hideMark/>
          </w:tcPr>
          <w:p w14:paraId="0FEB35D8" w14:textId="77777777" w:rsidR="003A09DB" w:rsidRPr="00013E7D" w:rsidRDefault="00DA4BD2" w:rsidP="00327272">
            <w:pPr>
              <w:pStyle w:val="TabellRader"/>
            </w:pPr>
            <w:r w:rsidRPr="00013E7D">
              <w:t>9 651 976</w:t>
            </w:r>
          </w:p>
        </w:tc>
      </w:tr>
      <w:tr w:rsidR="00027352" w14:paraId="3B9A7620" w14:textId="77777777" w:rsidTr="00996B7E">
        <w:trPr>
          <w:trHeight w:val="269"/>
        </w:trPr>
        <w:tc>
          <w:tcPr>
            <w:tcW w:w="1331" w:type="pct"/>
            <w:tcBorders>
              <w:top w:val="single" w:sz="8" w:space="0" w:color="auto"/>
              <w:left w:val="nil"/>
              <w:bottom w:val="single" w:sz="8" w:space="0" w:color="auto"/>
              <w:right w:val="nil"/>
            </w:tcBorders>
            <w:vAlign w:val="center"/>
            <w:hideMark/>
          </w:tcPr>
          <w:p w14:paraId="5C3A1BB4" w14:textId="77777777" w:rsidR="003A09DB" w:rsidRDefault="00DA4BD2" w:rsidP="000F5685">
            <w:pPr>
              <w:pStyle w:val="TabellRader"/>
              <w:jc w:val="center"/>
            </w:pPr>
            <w:r>
              <w:t>ML16</w:t>
            </w:r>
          </w:p>
        </w:tc>
        <w:tc>
          <w:tcPr>
            <w:tcW w:w="1835" w:type="pct"/>
            <w:tcBorders>
              <w:top w:val="single" w:sz="8" w:space="0" w:color="auto"/>
              <w:left w:val="nil"/>
              <w:bottom w:val="single" w:sz="8" w:space="0" w:color="auto"/>
              <w:right w:val="nil"/>
            </w:tcBorders>
            <w:vAlign w:val="center"/>
            <w:hideMark/>
          </w:tcPr>
          <w:p w14:paraId="3C45BF9A" w14:textId="77777777" w:rsidR="003A09DB" w:rsidRDefault="00DA4BD2" w:rsidP="00327272">
            <w:pPr>
              <w:pStyle w:val="TabellRader"/>
            </w:pPr>
            <w:r>
              <w:t>-</w:t>
            </w:r>
          </w:p>
        </w:tc>
        <w:tc>
          <w:tcPr>
            <w:tcW w:w="1834" w:type="pct"/>
            <w:tcBorders>
              <w:top w:val="single" w:sz="8" w:space="0" w:color="auto"/>
              <w:left w:val="nil"/>
              <w:bottom w:val="single" w:sz="8" w:space="0" w:color="auto"/>
              <w:right w:val="nil"/>
            </w:tcBorders>
            <w:vAlign w:val="center"/>
            <w:hideMark/>
          </w:tcPr>
          <w:p w14:paraId="5AD45069" w14:textId="77777777" w:rsidR="003A09DB" w:rsidRPr="00013E7D" w:rsidRDefault="00DA4BD2" w:rsidP="00327272">
            <w:pPr>
              <w:pStyle w:val="TabellRader"/>
            </w:pPr>
            <w:r w:rsidRPr="00013E7D">
              <w:t>52 350</w:t>
            </w:r>
          </w:p>
        </w:tc>
      </w:tr>
      <w:tr w:rsidR="00027352" w14:paraId="2FB26BCA" w14:textId="77777777" w:rsidTr="00996B7E">
        <w:trPr>
          <w:trHeight w:val="269"/>
        </w:trPr>
        <w:tc>
          <w:tcPr>
            <w:tcW w:w="1331" w:type="pct"/>
            <w:tcBorders>
              <w:top w:val="single" w:sz="8" w:space="0" w:color="auto"/>
              <w:left w:val="nil"/>
              <w:bottom w:val="single" w:sz="8" w:space="0" w:color="auto"/>
              <w:right w:val="nil"/>
            </w:tcBorders>
            <w:vAlign w:val="center"/>
            <w:hideMark/>
          </w:tcPr>
          <w:p w14:paraId="71C34E3C" w14:textId="77777777" w:rsidR="003A09DB" w:rsidRDefault="00DA4BD2" w:rsidP="000F5685">
            <w:pPr>
              <w:pStyle w:val="TabellRader"/>
              <w:jc w:val="center"/>
            </w:pPr>
            <w:r>
              <w:t>ML17</w:t>
            </w:r>
          </w:p>
        </w:tc>
        <w:tc>
          <w:tcPr>
            <w:tcW w:w="1835" w:type="pct"/>
            <w:tcBorders>
              <w:top w:val="single" w:sz="8" w:space="0" w:color="auto"/>
              <w:left w:val="nil"/>
              <w:bottom w:val="single" w:sz="8" w:space="0" w:color="auto"/>
              <w:right w:val="nil"/>
            </w:tcBorders>
            <w:vAlign w:val="center"/>
            <w:hideMark/>
          </w:tcPr>
          <w:p w14:paraId="6C9D4682" w14:textId="77777777" w:rsidR="003A09DB" w:rsidRDefault="00DA4BD2" w:rsidP="00327272">
            <w:pPr>
              <w:pStyle w:val="TabellRader"/>
            </w:pPr>
            <w:r>
              <w:t>-</w:t>
            </w:r>
          </w:p>
        </w:tc>
        <w:tc>
          <w:tcPr>
            <w:tcW w:w="1834" w:type="pct"/>
            <w:tcBorders>
              <w:top w:val="single" w:sz="8" w:space="0" w:color="auto"/>
              <w:left w:val="nil"/>
              <w:bottom w:val="single" w:sz="8" w:space="0" w:color="auto"/>
              <w:right w:val="nil"/>
            </w:tcBorders>
            <w:vAlign w:val="center"/>
            <w:hideMark/>
          </w:tcPr>
          <w:p w14:paraId="68A6ED06" w14:textId="77777777" w:rsidR="003A09DB" w:rsidRPr="00013E7D" w:rsidRDefault="00DA4BD2" w:rsidP="00327272">
            <w:pPr>
              <w:pStyle w:val="TabellRader"/>
            </w:pPr>
            <w:r w:rsidRPr="00013E7D">
              <w:t>108 337 336</w:t>
            </w:r>
          </w:p>
        </w:tc>
      </w:tr>
      <w:tr w:rsidR="00027352" w14:paraId="6ADDE6C4" w14:textId="77777777" w:rsidTr="00996B7E">
        <w:trPr>
          <w:trHeight w:val="269"/>
        </w:trPr>
        <w:tc>
          <w:tcPr>
            <w:tcW w:w="1331" w:type="pct"/>
            <w:tcBorders>
              <w:top w:val="single" w:sz="8" w:space="0" w:color="auto"/>
              <w:left w:val="nil"/>
              <w:bottom w:val="single" w:sz="8" w:space="0" w:color="auto"/>
              <w:right w:val="nil"/>
            </w:tcBorders>
            <w:vAlign w:val="center"/>
            <w:hideMark/>
          </w:tcPr>
          <w:p w14:paraId="3780C4DD" w14:textId="77777777" w:rsidR="003A09DB" w:rsidRDefault="00DA4BD2" w:rsidP="000F5685">
            <w:pPr>
              <w:pStyle w:val="TabellRader"/>
              <w:jc w:val="center"/>
            </w:pPr>
            <w:r>
              <w:t>ML18</w:t>
            </w:r>
          </w:p>
        </w:tc>
        <w:tc>
          <w:tcPr>
            <w:tcW w:w="1835" w:type="pct"/>
            <w:tcBorders>
              <w:top w:val="single" w:sz="8" w:space="0" w:color="auto"/>
              <w:left w:val="nil"/>
              <w:bottom w:val="single" w:sz="8" w:space="0" w:color="auto"/>
              <w:right w:val="nil"/>
            </w:tcBorders>
            <w:vAlign w:val="center"/>
            <w:hideMark/>
          </w:tcPr>
          <w:p w14:paraId="620D2E5F" w14:textId="77777777" w:rsidR="003A09DB" w:rsidRDefault="00DA4BD2" w:rsidP="00327272">
            <w:pPr>
              <w:pStyle w:val="TabellRader"/>
            </w:pPr>
            <w:r>
              <w:t>-</w:t>
            </w:r>
          </w:p>
        </w:tc>
        <w:tc>
          <w:tcPr>
            <w:tcW w:w="1834" w:type="pct"/>
            <w:tcBorders>
              <w:top w:val="single" w:sz="8" w:space="0" w:color="auto"/>
              <w:left w:val="nil"/>
              <w:bottom w:val="single" w:sz="8" w:space="0" w:color="auto"/>
              <w:right w:val="nil"/>
            </w:tcBorders>
            <w:vAlign w:val="center"/>
            <w:hideMark/>
          </w:tcPr>
          <w:p w14:paraId="2EB8D56B" w14:textId="77777777" w:rsidR="003A09DB" w:rsidRPr="00013E7D" w:rsidRDefault="00DA4BD2" w:rsidP="00327272">
            <w:pPr>
              <w:pStyle w:val="TabellRader"/>
            </w:pPr>
            <w:r w:rsidRPr="00013E7D">
              <w:t>25 193 717</w:t>
            </w:r>
          </w:p>
        </w:tc>
      </w:tr>
      <w:tr w:rsidR="00027352" w14:paraId="5DEAEADB" w14:textId="77777777" w:rsidTr="00996B7E">
        <w:trPr>
          <w:trHeight w:val="269"/>
        </w:trPr>
        <w:tc>
          <w:tcPr>
            <w:tcW w:w="1331" w:type="pct"/>
            <w:tcBorders>
              <w:top w:val="single" w:sz="8" w:space="0" w:color="auto"/>
              <w:left w:val="nil"/>
              <w:bottom w:val="single" w:sz="8" w:space="0" w:color="auto"/>
              <w:right w:val="nil"/>
            </w:tcBorders>
            <w:vAlign w:val="center"/>
            <w:hideMark/>
          </w:tcPr>
          <w:p w14:paraId="4C397E4F" w14:textId="77777777" w:rsidR="003A09DB" w:rsidRDefault="00DA4BD2" w:rsidP="000F5685">
            <w:pPr>
              <w:pStyle w:val="TabellRader"/>
              <w:jc w:val="center"/>
            </w:pPr>
            <w:r>
              <w:t>ML19</w:t>
            </w:r>
          </w:p>
        </w:tc>
        <w:tc>
          <w:tcPr>
            <w:tcW w:w="1835" w:type="pct"/>
            <w:tcBorders>
              <w:top w:val="single" w:sz="8" w:space="0" w:color="auto"/>
              <w:left w:val="nil"/>
              <w:bottom w:val="single" w:sz="8" w:space="0" w:color="auto"/>
              <w:right w:val="nil"/>
            </w:tcBorders>
            <w:vAlign w:val="center"/>
            <w:hideMark/>
          </w:tcPr>
          <w:p w14:paraId="54AF71E4" w14:textId="77777777" w:rsidR="003A09DB" w:rsidRDefault="00DA4BD2" w:rsidP="00327272">
            <w:pPr>
              <w:pStyle w:val="TabellRader"/>
            </w:pPr>
            <w:r>
              <w:t>0</w:t>
            </w:r>
          </w:p>
        </w:tc>
        <w:tc>
          <w:tcPr>
            <w:tcW w:w="1834" w:type="pct"/>
            <w:tcBorders>
              <w:top w:val="single" w:sz="8" w:space="0" w:color="auto"/>
              <w:left w:val="nil"/>
              <w:bottom w:val="single" w:sz="8" w:space="0" w:color="auto"/>
              <w:right w:val="nil"/>
            </w:tcBorders>
            <w:vAlign w:val="center"/>
            <w:hideMark/>
          </w:tcPr>
          <w:p w14:paraId="69B125D2" w14:textId="77777777" w:rsidR="003A09DB" w:rsidRDefault="00DA4BD2" w:rsidP="00327272">
            <w:pPr>
              <w:pStyle w:val="TabellRader"/>
            </w:pPr>
            <w:r>
              <w:t>0</w:t>
            </w:r>
          </w:p>
        </w:tc>
      </w:tr>
      <w:tr w:rsidR="00027352" w14:paraId="1840C4EE" w14:textId="77777777" w:rsidTr="00996B7E">
        <w:trPr>
          <w:trHeight w:val="269"/>
        </w:trPr>
        <w:tc>
          <w:tcPr>
            <w:tcW w:w="1331" w:type="pct"/>
            <w:tcBorders>
              <w:top w:val="single" w:sz="8" w:space="0" w:color="auto"/>
              <w:left w:val="nil"/>
              <w:bottom w:val="single" w:sz="8" w:space="0" w:color="auto"/>
              <w:right w:val="nil"/>
            </w:tcBorders>
            <w:vAlign w:val="center"/>
            <w:hideMark/>
          </w:tcPr>
          <w:p w14:paraId="7178EFB9" w14:textId="77777777" w:rsidR="003A09DB" w:rsidRDefault="00DA4BD2" w:rsidP="000F5685">
            <w:pPr>
              <w:pStyle w:val="TabellRader"/>
              <w:jc w:val="center"/>
            </w:pPr>
            <w:r>
              <w:t>ML20</w:t>
            </w:r>
          </w:p>
        </w:tc>
        <w:tc>
          <w:tcPr>
            <w:tcW w:w="1835" w:type="pct"/>
            <w:tcBorders>
              <w:top w:val="single" w:sz="8" w:space="0" w:color="auto"/>
              <w:left w:val="nil"/>
              <w:bottom w:val="single" w:sz="8" w:space="0" w:color="auto"/>
              <w:right w:val="nil"/>
            </w:tcBorders>
            <w:vAlign w:val="center"/>
            <w:hideMark/>
          </w:tcPr>
          <w:p w14:paraId="4791727C" w14:textId="77777777" w:rsidR="003A09DB" w:rsidRDefault="00DA4BD2" w:rsidP="00327272">
            <w:pPr>
              <w:pStyle w:val="TabellRader"/>
            </w:pPr>
            <w:r>
              <w:t>-</w:t>
            </w:r>
          </w:p>
        </w:tc>
        <w:tc>
          <w:tcPr>
            <w:tcW w:w="1834" w:type="pct"/>
            <w:tcBorders>
              <w:top w:val="single" w:sz="8" w:space="0" w:color="auto"/>
              <w:left w:val="nil"/>
              <w:bottom w:val="single" w:sz="8" w:space="0" w:color="auto"/>
              <w:right w:val="nil"/>
            </w:tcBorders>
            <w:vAlign w:val="center"/>
            <w:hideMark/>
          </w:tcPr>
          <w:p w14:paraId="31E1D6A4" w14:textId="77777777" w:rsidR="003A09DB" w:rsidRDefault="00DA4BD2" w:rsidP="00327272">
            <w:pPr>
              <w:pStyle w:val="TabellRader"/>
            </w:pPr>
            <w:r>
              <w:t>0</w:t>
            </w:r>
          </w:p>
        </w:tc>
      </w:tr>
      <w:tr w:rsidR="00027352" w14:paraId="07CF8B1F" w14:textId="77777777" w:rsidTr="00996B7E">
        <w:trPr>
          <w:trHeight w:val="269"/>
        </w:trPr>
        <w:tc>
          <w:tcPr>
            <w:tcW w:w="1331" w:type="pct"/>
            <w:tcBorders>
              <w:top w:val="single" w:sz="8" w:space="0" w:color="auto"/>
              <w:left w:val="nil"/>
              <w:bottom w:val="single" w:sz="8" w:space="0" w:color="auto"/>
              <w:right w:val="nil"/>
            </w:tcBorders>
            <w:vAlign w:val="center"/>
            <w:hideMark/>
          </w:tcPr>
          <w:p w14:paraId="11640563" w14:textId="77777777" w:rsidR="003A09DB" w:rsidRDefault="00DA4BD2" w:rsidP="000F5685">
            <w:pPr>
              <w:pStyle w:val="TabellRader"/>
              <w:jc w:val="center"/>
            </w:pPr>
            <w:r>
              <w:t>ML21</w:t>
            </w:r>
          </w:p>
        </w:tc>
        <w:tc>
          <w:tcPr>
            <w:tcW w:w="1835" w:type="pct"/>
            <w:tcBorders>
              <w:top w:val="single" w:sz="8" w:space="0" w:color="auto"/>
              <w:left w:val="nil"/>
              <w:bottom w:val="single" w:sz="8" w:space="0" w:color="auto"/>
              <w:right w:val="nil"/>
            </w:tcBorders>
            <w:vAlign w:val="center"/>
            <w:hideMark/>
          </w:tcPr>
          <w:p w14:paraId="452F69F3" w14:textId="77777777" w:rsidR="003A09DB" w:rsidRDefault="00DA4BD2" w:rsidP="00327272">
            <w:pPr>
              <w:pStyle w:val="TabellRader"/>
            </w:pPr>
            <w:r>
              <w:t>-</w:t>
            </w:r>
          </w:p>
        </w:tc>
        <w:tc>
          <w:tcPr>
            <w:tcW w:w="1834" w:type="pct"/>
            <w:tcBorders>
              <w:top w:val="single" w:sz="8" w:space="0" w:color="auto"/>
              <w:left w:val="nil"/>
              <w:bottom w:val="single" w:sz="8" w:space="0" w:color="auto"/>
              <w:right w:val="nil"/>
            </w:tcBorders>
            <w:vAlign w:val="center"/>
            <w:hideMark/>
          </w:tcPr>
          <w:p w14:paraId="470077F4" w14:textId="77777777" w:rsidR="003A09DB" w:rsidRPr="00013E7D" w:rsidRDefault="00DA4BD2" w:rsidP="00327272">
            <w:pPr>
              <w:pStyle w:val="TabellRader"/>
            </w:pPr>
            <w:r w:rsidRPr="00013E7D">
              <w:t>125 652 235</w:t>
            </w:r>
          </w:p>
        </w:tc>
      </w:tr>
      <w:tr w:rsidR="00027352" w14:paraId="4018E1A1" w14:textId="77777777" w:rsidTr="00996B7E">
        <w:trPr>
          <w:trHeight w:val="269"/>
        </w:trPr>
        <w:tc>
          <w:tcPr>
            <w:tcW w:w="1331" w:type="pct"/>
            <w:tcBorders>
              <w:top w:val="single" w:sz="8" w:space="0" w:color="auto"/>
              <w:left w:val="nil"/>
              <w:bottom w:val="single" w:sz="8" w:space="0" w:color="auto"/>
              <w:right w:val="nil"/>
            </w:tcBorders>
            <w:vAlign w:val="center"/>
            <w:hideMark/>
          </w:tcPr>
          <w:p w14:paraId="309A21C8" w14:textId="77777777" w:rsidR="003A09DB" w:rsidRDefault="00DA4BD2" w:rsidP="000F5685">
            <w:pPr>
              <w:pStyle w:val="TabellRader"/>
              <w:jc w:val="center"/>
            </w:pPr>
            <w:r>
              <w:t>ML22</w:t>
            </w:r>
          </w:p>
        </w:tc>
        <w:tc>
          <w:tcPr>
            <w:tcW w:w="1835" w:type="pct"/>
            <w:tcBorders>
              <w:top w:val="single" w:sz="8" w:space="0" w:color="auto"/>
              <w:left w:val="nil"/>
              <w:bottom w:val="single" w:sz="8" w:space="0" w:color="auto"/>
              <w:right w:val="nil"/>
            </w:tcBorders>
            <w:vAlign w:val="center"/>
            <w:hideMark/>
          </w:tcPr>
          <w:p w14:paraId="240EC169" w14:textId="77777777" w:rsidR="003A09DB" w:rsidRDefault="00DA4BD2" w:rsidP="00327272">
            <w:pPr>
              <w:pStyle w:val="TabellRader"/>
            </w:pPr>
            <w:r>
              <w:t>-</w:t>
            </w:r>
          </w:p>
        </w:tc>
        <w:tc>
          <w:tcPr>
            <w:tcW w:w="1834" w:type="pct"/>
            <w:tcBorders>
              <w:top w:val="single" w:sz="8" w:space="0" w:color="auto"/>
              <w:left w:val="nil"/>
              <w:bottom w:val="single" w:sz="8" w:space="0" w:color="auto"/>
              <w:right w:val="nil"/>
            </w:tcBorders>
            <w:vAlign w:val="center"/>
            <w:hideMark/>
          </w:tcPr>
          <w:p w14:paraId="651EA51F" w14:textId="77777777" w:rsidR="003A09DB" w:rsidRPr="00013E7D" w:rsidRDefault="00DA4BD2" w:rsidP="00327272">
            <w:pPr>
              <w:pStyle w:val="TabellRader"/>
            </w:pPr>
            <w:r w:rsidRPr="00013E7D">
              <w:t>2 409 459 499</w:t>
            </w:r>
          </w:p>
        </w:tc>
      </w:tr>
    </w:tbl>
    <w:p w14:paraId="272D6766" w14:textId="33807BF2" w:rsidR="003A09DB" w:rsidRDefault="00871CEB" w:rsidP="003A09DB">
      <w:pPr>
        <w:pStyle w:val="Brdtextmedindrag"/>
        <w:ind w:firstLine="0"/>
      </w:pPr>
    </w:p>
    <w:p w14:paraId="631FBC7E" w14:textId="19FF4588" w:rsidR="00712B4B" w:rsidRDefault="00DA4BD2" w:rsidP="00712B4B">
      <w:pPr>
        <w:pStyle w:val="Brdtext"/>
      </w:pPr>
      <w:r w:rsidRPr="00712B4B">
        <w:t>I tabell 18 redovisas faktisk export av små och lätta vapen samt bärbara luftförsvarssystem (Man-Portable Air Defence Systems, MANPADS). Uppgifterna ingår i den redovisning som Sverige årligen lämnar till FN.</w:t>
      </w:r>
    </w:p>
    <w:p w14:paraId="2C4AA75B" w14:textId="729509A4" w:rsidR="00712B4B" w:rsidRDefault="00DA4BD2" w:rsidP="003D6F49">
      <w:pPr>
        <w:pStyle w:val="TabellRubrik"/>
      </w:pPr>
      <w:r>
        <w:t xml:space="preserve">Tabell </w:t>
      </w:r>
      <w:fldSimple w:instr=" SEQ Tabell \* Arabic \s 1  \* MERGEFORMAT ">
        <w:r w:rsidR="00262BF4">
          <w:rPr>
            <w:noProof/>
          </w:rPr>
          <w:t>18</w:t>
        </w:r>
      </w:fldSimple>
      <w:r>
        <w:tab/>
      </w:r>
      <w:r w:rsidRPr="00712B4B">
        <w:t>Faktisk export 2021 av små och lätta vapen samt MANPADS enligt definitionen i FN:s vapenregister</w:t>
      </w:r>
    </w:p>
    <w:p w14:paraId="47030ECC" w14:textId="6843114B" w:rsidR="00712B4B" w:rsidRDefault="00871CEB" w:rsidP="003D6F49">
      <w:pPr>
        <w:pStyle w:val="TabellUnderrubrik"/>
      </w:pPr>
    </w:p>
    <w:tbl>
      <w:tblPr>
        <w:tblW w:w="0" w:type="auto"/>
        <w:tblCellMar>
          <w:left w:w="0" w:type="dxa"/>
        </w:tblCellMar>
        <w:tblLook w:val="04A0" w:firstRow="1" w:lastRow="0" w:firstColumn="1" w:lastColumn="0" w:noHBand="0" w:noVBand="1"/>
      </w:tblPr>
      <w:tblGrid>
        <w:gridCol w:w="2767"/>
        <w:gridCol w:w="3016"/>
      </w:tblGrid>
      <w:tr w:rsidR="00027352" w14:paraId="1594AE44" w14:textId="77777777" w:rsidTr="00BE056C">
        <w:trPr>
          <w:trHeight w:val="277"/>
        </w:trPr>
        <w:tc>
          <w:tcPr>
            <w:tcW w:w="2767" w:type="dxa"/>
            <w:tcBorders>
              <w:top w:val="single" w:sz="8" w:space="0" w:color="auto"/>
              <w:left w:val="nil"/>
              <w:bottom w:val="single" w:sz="8" w:space="0" w:color="auto"/>
              <w:right w:val="nil"/>
            </w:tcBorders>
            <w:vAlign w:val="bottom"/>
            <w:hideMark/>
          </w:tcPr>
          <w:p w14:paraId="1B4D218E" w14:textId="77777777" w:rsidR="00BC5E36" w:rsidRDefault="00DA4BD2" w:rsidP="00EF3547">
            <w:pPr>
              <w:pStyle w:val="TabellHuvud"/>
              <w:jc w:val="left"/>
            </w:pPr>
            <w:r>
              <w:t>Små vapen</w:t>
            </w:r>
          </w:p>
        </w:tc>
        <w:tc>
          <w:tcPr>
            <w:tcW w:w="3016" w:type="dxa"/>
            <w:tcBorders>
              <w:top w:val="single" w:sz="8" w:space="0" w:color="auto"/>
              <w:left w:val="nil"/>
              <w:bottom w:val="single" w:sz="8" w:space="0" w:color="auto"/>
              <w:right w:val="nil"/>
            </w:tcBorders>
            <w:vAlign w:val="bottom"/>
          </w:tcPr>
          <w:p w14:paraId="790D0E50" w14:textId="77777777" w:rsidR="00BC5E36" w:rsidRDefault="00871CEB" w:rsidP="00EF3547">
            <w:pPr>
              <w:pStyle w:val="TabellHuvud"/>
            </w:pPr>
          </w:p>
        </w:tc>
      </w:tr>
      <w:tr w:rsidR="00027352" w14:paraId="03EE12D7" w14:textId="77777777" w:rsidTr="00BE056C">
        <w:trPr>
          <w:trHeight w:val="277"/>
        </w:trPr>
        <w:tc>
          <w:tcPr>
            <w:tcW w:w="2767" w:type="dxa"/>
            <w:tcBorders>
              <w:top w:val="single" w:sz="8" w:space="0" w:color="auto"/>
              <w:left w:val="nil"/>
              <w:right w:val="nil"/>
            </w:tcBorders>
            <w:vAlign w:val="center"/>
            <w:hideMark/>
          </w:tcPr>
          <w:p w14:paraId="47C7FB0A" w14:textId="77777777" w:rsidR="00BC5E36" w:rsidRDefault="00DA4BD2" w:rsidP="0046328C">
            <w:pPr>
              <w:pStyle w:val="TabellRader"/>
              <w:jc w:val="left"/>
              <w:rPr>
                <w:sz w:val="20"/>
              </w:rPr>
            </w:pPr>
            <w:r>
              <w:rPr>
                <w:sz w:val="20"/>
              </w:rPr>
              <w:t xml:space="preserve">1. Revolvrar och automatpistoler </w:t>
            </w:r>
          </w:p>
        </w:tc>
        <w:tc>
          <w:tcPr>
            <w:tcW w:w="3016" w:type="dxa"/>
            <w:tcBorders>
              <w:top w:val="single" w:sz="8" w:space="0" w:color="auto"/>
              <w:left w:val="nil"/>
              <w:right w:val="nil"/>
            </w:tcBorders>
            <w:vAlign w:val="center"/>
            <w:hideMark/>
          </w:tcPr>
          <w:p w14:paraId="5DF68001" w14:textId="77777777" w:rsidR="00BC5E36" w:rsidRDefault="00DA4BD2" w:rsidP="0046328C">
            <w:pPr>
              <w:pStyle w:val="TabellRader"/>
              <w:jc w:val="left"/>
              <w:rPr>
                <w:sz w:val="20"/>
              </w:rPr>
            </w:pPr>
            <w:r>
              <w:rPr>
                <w:sz w:val="20"/>
              </w:rPr>
              <w:t>Ingen export</w:t>
            </w:r>
          </w:p>
        </w:tc>
      </w:tr>
      <w:tr w:rsidR="00027352" w14:paraId="5F55750E" w14:textId="77777777" w:rsidTr="00BE056C">
        <w:trPr>
          <w:trHeight w:val="269"/>
        </w:trPr>
        <w:tc>
          <w:tcPr>
            <w:tcW w:w="2767" w:type="dxa"/>
            <w:tcBorders>
              <w:left w:val="nil"/>
              <w:right w:val="nil"/>
            </w:tcBorders>
            <w:vAlign w:val="center"/>
            <w:hideMark/>
          </w:tcPr>
          <w:p w14:paraId="21594B3C" w14:textId="77777777" w:rsidR="00BC5E36" w:rsidRDefault="00DA4BD2" w:rsidP="0046328C">
            <w:pPr>
              <w:pStyle w:val="TabellRader"/>
              <w:jc w:val="left"/>
              <w:rPr>
                <w:sz w:val="20"/>
              </w:rPr>
            </w:pPr>
            <w:r>
              <w:rPr>
                <w:sz w:val="20"/>
              </w:rPr>
              <w:t xml:space="preserve">2. Gevär och karbiner </w:t>
            </w:r>
          </w:p>
        </w:tc>
        <w:tc>
          <w:tcPr>
            <w:tcW w:w="3016" w:type="dxa"/>
            <w:tcBorders>
              <w:left w:val="nil"/>
              <w:right w:val="nil"/>
            </w:tcBorders>
            <w:vAlign w:val="center"/>
            <w:hideMark/>
          </w:tcPr>
          <w:p w14:paraId="79A8070C" w14:textId="77777777" w:rsidR="00BC5E36" w:rsidRDefault="00DA4BD2" w:rsidP="0046328C">
            <w:pPr>
              <w:pStyle w:val="TabellRader"/>
              <w:jc w:val="left"/>
              <w:rPr>
                <w:sz w:val="20"/>
              </w:rPr>
            </w:pPr>
            <w:r>
              <w:rPr>
                <w:sz w:val="20"/>
              </w:rPr>
              <w:t>Ingen export</w:t>
            </w:r>
          </w:p>
        </w:tc>
      </w:tr>
      <w:tr w:rsidR="00027352" w14:paraId="6C7887B4" w14:textId="77777777" w:rsidTr="00BE056C">
        <w:trPr>
          <w:trHeight w:val="269"/>
        </w:trPr>
        <w:tc>
          <w:tcPr>
            <w:tcW w:w="2767" w:type="dxa"/>
            <w:tcBorders>
              <w:left w:val="nil"/>
              <w:right w:val="nil"/>
            </w:tcBorders>
            <w:vAlign w:val="center"/>
            <w:hideMark/>
          </w:tcPr>
          <w:p w14:paraId="6CEBA0BE" w14:textId="77777777" w:rsidR="00BC5E36" w:rsidRDefault="00DA4BD2" w:rsidP="0046328C">
            <w:pPr>
              <w:pStyle w:val="TabellRader"/>
              <w:jc w:val="left"/>
              <w:rPr>
                <w:sz w:val="20"/>
              </w:rPr>
            </w:pPr>
            <w:r>
              <w:rPr>
                <w:sz w:val="20"/>
              </w:rPr>
              <w:t xml:space="preserve">3. Kulsprutepistoler </w:t>
            </w:r>
          </w:p>
        </w:tc>
        <w:tc>
          <w:tcPr>
            <w:tcW w:w="3016" w:type="dxa"/>
            <w:tcBorders>
              <w:left w:val="nil"/>
              <w:right w:val="nil"/>
            </w:tcBorders>
            <w:vAlign w:val="center"/>
            <w:hideMark/>
          </w:tcPr>
          <w:p w14:paraId="26829A5A" w14:textId="77777777" w:rsidR="00BC5E36" w:rsidRDefault="00DA4BD2" w:rsidP="0046328C">
            <w:pPr>
              <w:pStyle w:val="TabellRader"/>
              <w:jc w:val="left"/>
              <w:rPr>
                <w:sz w:val="20"/>
              </w:rPr>
            </w:pPr>
            <w:r>
              <w:rPr>
                <w:sz w:val="20"/>
              </w:rPr>
              <w:t>Ingen export</w:t>
            </w:r>
          </w:p>
        </w:tc>
      </w:tr>
      <w:tr w:rsidR="00027352" w14:paraId="66FAFAA0" w14:textId="77777777" w:rsidTr="00BE056C">
        <w:trPr>
          <w:trHeight w:val="269"/>
        </w:trPr>
        <w:tc>
          <w:tcPr>
            <w:tcW w:w="2767" w:type="dxa"/>
            <w:tcBorders>
              <w:left w:val="nil"/>
              <w:right w:val="nil"/>
            </w:tcBorders>
            <w:vAlign w:val="center"/>
            <w:hideMark/>
          </w:tcPr>
          <w:p w14:paraId="67EAA183" w14:textId="77777777" w:rsidR="00BC5E36" w:rsidRDefault="00DA4BD2" w:rsidP="0046328C">
            <w:pPr>
              <w:pStyle w:val="TabellRader"/>
              <w:jc w:val="left"/>
              <w:rPr>
                <w:sz w:val="20"/>
              </w:rPr>
            </w:pPr>
            <w:r>
              <w:rPr>
                <w:sz w:val="20"/>
              </w:rPr>
              <w:t xml:space="preserve">4. Automatkarbiner </w:t>
            </w:r>
          </w:p>
        </w:tc>
        <w:tc>
          <w:tcPr>
            <w:tcW w:w="3016" w:type="dxa"/>
            <w:tcBorders>
              <w:left w:val="nil"/>
              <w:right w:val="nil"/>
            </w:tcBorders>
            <w:vAlign w:val="center"/>
            <w:hideMark/>
          </w:tcPr>
          <w:p w14:paraId="2F4310B5" w14:textId="77777777" w:rsidR="00BC5E36" w:rsidRDefault="00DA4BD2" w:rsidP="0046328C">
            <w:pPr>
              <w:pStyle w:val="TabellRader"/>
              <w:jc w:val="left"/>
              <w:rPr>
                <w:sz w:val="20"/>
              </w:rPr>
            </w:pPr>
            <w:r>
              <w:rPr>
                <w:sz w:val="20"/>
              </w:rPr>
              <w:t>Ingen export</w:t>
            </w:r>
          </w:p>
        </w:tc>
      </w:tr>
      <w:tr w:rsidR="00027352" w14:paraId="456DBE3E" w14:textId="77777777" w:rsidTr="00BE056C">
        <w:trPr>
          <w:trHeight w:val="269"/>
        </w:trPr>
        <w:tc>
          <w:tcPr>
            <w:tcW w:w="2767" w:type="dxa"/>
            <w:tcBorders>
              <w:left w:val="nil"/>
              <w:right w:val="nil"/>
            </w:tcBorders>
            <w:vAlign w:val="center"/>
            <w:hideMark/>
          </w:tcPr>
          <w:p w14:paraId="7402D5D0" w14:textId="77777777" w:rsidR="00BC5E36" w:rsidRDefault="00DA4BD2" w:rsidP="0046328C">
            <w:pPr>
              <w:pStyle w:val="TabellRader"/>
              <w:jc w:val="left"/>
              <w:rPr>
                <w:sz w:val="20"/>
              </w:rPr>
            </w:pPr>
            <w:r>
              <w:rPr>
                <w:sz w:val="20"/>
              </w:rPr>
              <w:t xml:space="preserve">5. Lätta kulsprutor </w:t>
            </w:r>
          </w:p>
        </w:tc>
        <w:tc>
          <w:tcPr>
            <w:tcW w:w="3016" w:type="dxa"/>
            <w:tcBorders>
              <w:left w:val="nil"/>
              <w:right w:val="nil"/>
            </w:tcBorders>
            <w:vAlign w:val="center"/>
            <w:hideMark/>
          </w:tcPr>
          <w:p w14:paraId="2BD18772" w14:textId="77777777" w:rsidR="00BC5E36" w:rsidRDefault="00DA4BD2" w:rsidP="0046328C">
            <w:pPr>
              <w:pStyle w:val="TabellRader"/>
              <w:jc w:val="left"/>
              <w:rPr>
                <w:sz w:val="20"/>
              </w:rPr>
            </w:pPr>
            <w:r>
              <w:rPr>
                <w:sz w:val="20"/>
              </w:rPr>
              <w:t>Ingen export</w:t>
            </w:r>
          </w:p>
        </w:tc>
      </w:tr>
      <w:tr w:rsidR="00027352" w14:paraId="1E281C81" w14:textId="77777777" w:rsidTr="00BE056C">
        <w:trPr>
          <w:trHeight w:val="269"/>
        </w:trPr>
        <w:tc>
          <w:tcPr>
            <w:tcW w:w="2767" w:type="dxa"/>
            <w:tcBorders>
              <w:left w:val="nil"/>
              <w:bottom w:val="single" w:sz="8" w:space="0" w:color="auto"/>
              <w:right w:val="nil"/>
            </w:tcBorders>
          </w:tcPr>
          <w:p w14:paraId="36FD6887" w14:textId="77777777" w:rsidR="00BC5E36" w:rsidRDefault="00DA4BD2" w:rsidP="0046328C">
            <w:pPr>
              <w:pStyle w:val="TabellRader"/>
              <w:jc w:val="left"/>
              <w:rPr>
                <w:sz w:val="20"/>
              </w:rPr>
            </w:pPr>
            <w:r>
              <w:rPr>
                <w:sz w:val="20"/>
              </w:rPr>
              <w:t>6. Övrigt</w:t>
            </w:r>
          </w:p>
          <w:p w14:paraId="329FDD08" w14:textId="77777777" w:rsidR="00BC5E36" w:rsidRDefault="00871CEB" w:rsidP="0046328C">
            <w:pPr>
              <w:pStyle w:val="TabellRader"/>
              <w:jc w:val="left"/>
              <w:rPr>
                <w:sz w:val="20"/>
              </w:rPr>
            </w:pPr>
          </w:p>
        </w:tc>
        <w:tc>
          <w:tcPr>
            <w:tcW w:w="3016" w:type="dxa"/>
            <w:tcBorders>
              <w:left w:val="nil"/>
              <w:bottom w:val="single" w:sz="8" w:space="0" w:color="auto"/>
              <w:right w:val="nil"/>
            </w:tcBorders>
            <w:vAlign w:val="center"/>
            <w:hideMark/>
          </w:tcPr>
          <w:p w14:paraId="39EF5B84" w14:textId="77777777" w:rsidR="00BC5E36" w:rsidRDefault="00DA4BD2" w:rsidP="0046328C">
            <w:pPr>
              <w:pStyle w:val="TabellRader"/>
              <w:jc w:val="left"/>
              <w:rPr>
                <w:sz w:val="20"/>
              </w:rPr>
            </w:pPr>
            <w:r>
              <w:rPr>
                <w:sz w:val="20"/>
              </w:rPr>
              <w:t>Finkalibrig ammunition för militärt bruk eller komponenter till sådan ammunition har exporterats till Finland, Frankrike, Indien, Irland, Italien, Japan, Litauen, Nederländerna, Norge, Polen, Spanien, Storbritannien, Ungern, USA och Österrike.</w:t>
            </w:r>
          </w:p>
        </w:tc>
      </w:tr>
      <w:tr w:rsidR="00027352" w14:paraId="03DA3B63" w14:textId="77777777" w:rsidTr="00BE056C">
        <w:trPr>
          <w:trHeight w:val="269"/>
        </w:trPr>
        <w:tc>
          <w:tcPr>
            <w:tcW w:w="2767" w:type="dxa"/>
            <w:tcBorders>
              <w:top w:val="single" w:sz="8" w:space="0" w:color="auto"/>
              <w:left w:val="nil"/>
              <w:bottom w:val="single" w:sz="6" w:space="0" w:color="auto"/>
              <w:right w:val="nil"/>
            </w:tcBorders>
            <w:vAlign w:val="center"/>
            <w:hideMark/>
          </w:tcPr>
          <w:p w14:paraId="64BBBC6B" w14:textId="77777777" w:rsidR="00BC5E36" w:rsidRDefault="00DA4BD2" w:rsidP="0046328C">
            <w:pPr>
              <w:pStyle w:val="TabellHuvud"/>
              <w:jc w:val="left"/>
            </w:pPr>
            <w:r>
              <w:t>Lätta vapen</w:t>
            </w:r>
          </w:p>
        </w:tc>
        <w:tc>
          <w:tcPr>
            <w:tcW w:w="3016" w:type="dxa"/>
            <w:tcBorders>
              <w:top w:val="single" w:sz="8" w:space="0" w:color="auto"/>
              <w:left w:val="nil"/>
              <w:bottom w:val="single" w:sz="6" w:space="0" w:color="auto"/>
              <w:right w:val="nil"/>
            </w:tcBorders>
            <w:vAlign w:val="center"/>
          </w:tcPr>
          <w:p w14:paraId="11383FF2" w14:textId="77777777" w:rsidR="00BC5E36" w:rsidRDefault="00871CEB" w:rsidP="0046328C">
            <w:pPr>
              <w:pStyle w:val="TabellHuvud"/>
              <w:jc w:val="left"/>
            </w:pPr>
          </w:p>
        </w:tc>
      </w:tr>
      <w:tr w:rsidR="00027352" w14:paraId="6624F31E" w14:textId="77777777" w:rsidTr="00BE056C">
        <w:trPr>
          <w:trHeight w:val="269"/>
        </w:trPr>
        <w:tc>
          <w:tcPr>
            <w:tcW w:w="2767" w:type="dxa"/>
            <w:tcBorders>
              <w:top w:val="single" w:sz="6" w:space="0" w:color="auto"/>
              <w:left w:val="nil"/>
              <w:right w:val="nil"/>
            </w:tcBorders>
            <w:vAlign w:val="center"/>
          </w:tcPr>
          <w:p w14:paraId="507ABAA0" w14:textId="77777777" w:rsidR="00BC5E36" w:rsidRDefault="00DA4BD2" w:rsidP="0046328C">
            <w:pPr>
              <w:pStyle w:val="TabellRader"/>
              <w:jc w:val="left"/>
              <w:rPr>
                <w:sz w:val="20"/>
              </w:rPr>
            </w:pPr>
            <w:r>
              <w:rPr>
                <w:sz w:val="20"/>
              </w:rPr>
              <w:t>1. Tunga kulsprutor (12,7 mm)</w:t>
            </w:r>
          </w:p>
        </w:tc>
        <w:tc>
          <w:tcPr>
            <w:tcW w:w="3016" w:type="dxa"/>
            <w:tcBorders>
              <w:top w:val="single" w:sz="6" w:space="0" w:color="auto"/>
              <w:left w:val="nil"/>
              <w:right w:val="nil"/>
            </w:tcBorders>
            <w:vAlign w:val="center"/>
          </w:tcPr>
          <w:p w14:paraId="0F5663CB" w14:textId="77777777" w:rsidR="00BC5E36" w:rsidRDefault="00DA4BD2" w:rsidP="0046328C">
            <w:pPr>
              <w:pStyle w:val="TabellRader"/>
              <w:jc w:val="left"/>
              <w:rPr>
                <w:sz w:val="20"/>
              </w:rPr>
            </w:pPr>
            <w:r>
              <w:rPr>
                <w:sz w:val="20"/>
              </w:rPr>
              <w:t>Ingen export</w:t>
            </w:r>
          </w:p>
        </w:tc>
      </w:tr>
      <w:tr w:rsidR="00027352" w14:paraId="328FC1E8" w14:textId="77777777" w:rsidTr="00BE056C">
        <w:trPr>
          <w:trHeight w:val="269"/>
        </w:trPr>
        <w:tc>
          <w:tcPr>
            <w:tcW w:w="2767" w:type="dxa"/>
            <w:tcBorders>
              <w:left w:val="nil"/>
              <w:right w:val="nil"/>
            </w:tcBorders>
            <w:vAlign w:val="bottom"/>
          </w:tcPr>
          <w:p w14:paraId="1240F7FB" w14:textId="77777777" w:rsidR="00BC5E36" w:rsidRDefault="00DA4BD2" w:rsidP="0046328C">
            <w:pPr>
              <w:pStyle w:val="TabellRader"/>
              <w:jc w:val="left"/>
              <w:rPr>
                <w:sz w:val="20"/>
              </w:rPr>
            </w:pPr>
            <w:r>
              <w:rPr>
                <w:sz w:val="20"/>
              </w:rPr>
              <w:t xml:space="preserve">2. Granattillsats för montering på vapen </w:t>
            </w:r>
          </w:p>
        </w:tc>
        <w:tc>
          <w:tcPr>
            <w:tcW w:w="3016" w:type="dxa"/>
            <w:tcBorders>
              <w:left w:val="nil"/>
              <w:right w:val="nil"/>
            </w:tcBorders>
            <w:vAlign w:val="bottom"/>
          </w:tcPr>
          <w:p w14:paraId="61761B8B" w14:textId="77777777" w:rsidR="00BC5E36" w:rsidRDefault="00DA4BD2" w:rsidP="0046328C">
            <w:pPr>
              <w:pStyle w:val="TabellRader"/>
              <w:jc w:val="left"/>
              <w:rPr>
                <w:sz w:val="20"/>
              </w:rPr>
            </w:pPr>
            <w:r>
              <w:rPr>
                <w:sz w:val="20"/>
              </w:rPr>
              <w:t>Ingen export</w:t>
            </w:r>
          </w:p>
        </w:tc>
      </w:tr>
      <w:tr w:rsidR="00027352" w14:paraId="500EAC5C" w14:textId="77777777" w:rsidTr="00BE056C">
        <w:trPr>
          <w:trHeight w:val="269"/>
        </w:trPr>
        <w:tc>
          <w:tcPr>
            <w:tcW w:w="2767" w:type="dxa"/>
            <w:tcBorders>
              <w:left w:val="nil"/>
              <w:right w:val="nil"/>
            </w:tcBorders>
            <w:vAlign w:val="center"/>
          </w:tcPr>
          <w:p w14:paraId="56AD599B" w14:textId="77777777" w:rsidR="00BC5E36" w:rsidRDefault="00DA4BD2" w:rsidP="0046328C">
            <w:pPr>
              <w:pStyle w:val="TabellRader"/>
              <w:jc w:val="left"/>
              <w:rPr>
                <w:sz w:val="20"/>
              </w:rPr>
            </w:pPr>
            <w:r>
              <w:rPr>
                <w:sz w:val="20"/>
              </w:rPr>
              <w:t>3. Bärbara pansarvärnspjäser</w:t>
            </w:r>
          </w:p>
        </w:tc>
        <w:tc>
          <w:tcPr>
            <w:tcW w:w="3016" w:type="dxa"/>
            <w:tcBorders>
              <w:left w:val="nil"/>
              <w:right w:val="nil"/>
            </w:tcBorders>
            <w:vAlign w:val="center"/>
          </w:tcPr>
          <w:p w14:paraId="53537164" w14:textId="77777777" w:rsidR="00BC5E36" w:rsidRDefault="00DA4BD2" w:rsidP="0046328C">
            <w:pPr>
              <w:pStyle w:val="TabellRader"/>
              <w:jc w:val="left"/>
              <w:rPr>
                <w:sz w:val="20"/>
              </w:rPr>
            </w:pPr>
            <w:r>
              <w:rPr>
                <w:sz w:val="20"/>
              </w:rPr>
              <w:t>Ingen export</w:t>
            </w:r>
          </w:p>
        </w:tc>
      </w:tr>
      <w:tr w:rsidR="00027352" w14:paraId="5DF71F69" w14:textId="77777777" w:rsidTr="00BE056C">
        <w:trPr>
          <w:trHeight w:val="269"/>
        </w:trPr>
        <w:tc>
          <w:tcPr>
            <w:tcW w:w="2767" w:type="dxa"/>
            <w:tcBorders>
              <w:left w:val="nil"/>
              <w:right w:val="nil"/>
            </w:tcBorders>
          </w:tcPr>
          <w:p w14:paraId="6A8EA9AE" w14:textId="77777777" w:rsidR="00BC5E36" w:rsidRDefault="00DA4BD2" w:rsidP="0046328C">
            <w:pPr>
              <w:pStyle w:val="TabellRader"/>
              <w:jc w:val="left"/>
              <w:rPr>
                <w:sz w:val="20"/>
              </w:rPr>
            </w:pPr>
            <w:r>
              <w:rPr>
                <w:sz w:val="20"/>
              </w:rPr>
              <w:t>4. Rekylfria vapen (granatgevärssystem)</w:t>
            </w:r>
          </w:p>
        </w:tc>
        <w:tc>
          <w:tcPr>
            <w:tcW w:w="3016" w:type="dxa"/>
            <w:tcBorders>
              <w:left w:val="nil"/>
              <w:right w:val="nil"/>
            </w:tcBorders>
          </w:tcPr>
          <w:p w14:paraId="7E106FA5" w14:textId="77777777" w:rsidR="00BC5E36" w:rsidRDefault="00DA4BD2" w:rsidP="0046328C">
            <w:pPr>
              <w:pStyle w:val="TabellRader"/>
              <w:jc w:val="left"/>
              <w:rPr>
                <w:sz w:val="20"/>
              </w:rPr>
            </w:pPr>
            <w:r>
              <w:rPr>
                <w:sz w:val="20"/>
              </w:rPr>
              <w:t xml:space="preserve">Granatgevär har exporterats till Australien, Estland, Litauen, Slovenien, Sydafrika och USA. </w:t>
            </w:r>
          </w:p>
          <w:p w14:paraId="5797FB4F" w14:textId="77777777" w:rsidR="00BC5E36" w:rsidRDefault="00DA4BD2" w:rsidP="0046328C">
            <w:pPr>
              <w:pStyle w:val="TabellRader"/>
              <w:jc w:val="left"/>
              <w:rPr>
                <w:sz w:val="20"/>
              </w:rPr>
            </w:pPr>
            <w:r>
              <w:rPr>
                <w:sz w:val="20"/>
              </w:rPr>
              <w:t>Reservdelar, övningsmateriel, komponenter och ammunition till granatgevär har exporterats till Australien, Brasilien, Danmark, Estland, Japan, Kanada, Lettland, Litauen Nya Zeeland, Slovenien, Sydafrika, Thailand, Tjeckien, Tunisien, Ungern, USA och Österrike.</w:t>
            </w:r>
          </w:p>
        </w:tc>
      </w:tr>
      <w:tr w:rsidR="00027352" w14:paraId="6C7CDEC0" w14:textId="77777777" w:rsidTr="00BE056C">
        <w:trPr>
          <w:trHeight w:val="269"/>
        </w:trPr>
        <w:tc>
          <w:tcPr>
            <w:tcW w:w="2767" w:type="dxa"/>
            <w:tcBorders>
              <w:left w:val="nil"/>
              <w:right w:val="nil"/>
            </w:tcBorders>
          </w:tcPr>
          <w:p w14:paraId="60129DD1" w14:textId="77777777" w:rsidR="00BC5E36" w:rsidRDefault="00DA4BD2" w:rsidP="0046328C">
            <w:pPr>
              <w:pStyle w:val="TabellRader"/>
              <w:jc w:val="left"/>
              <w:rPr>
                <w:sz w:val="20"/>
              </w:rPr>
            </w:pPr>
            <w:r>
              <w:rPr>
                <w:sz w:val="20"/>
              </w:rPr>
              <w:t>5. Bärbara pansarvapen</w:t>
            </w:r>
          </w:p>
        </w:tc>
        <w:tc>
          <w:tcPr>
            <w:tcW w:w="3016" w:type="dxa"/>
            <w:tcBorders>
              <w:left w:val="nil"/>
              <w:right w:val="nil"/>
            </w:tcBorders>
          </w:tcPr>
          <w:p w14:paraId="453D3EF4" w14:textId="77777777" w:rsidR="00BC5E36" w:rsidRDefault="00DA4BD2" w:rsidP="0046328C">
            <w:pPr>
              <w:pStyle w:val="TabellRader"/>
              <w:jc w:val="left"/>
              <w:rPr>
                <w:sz w:val="20"/>
              </w:rPr>
            </w:pPr>
            <w:r>
              <w:rPr>
                <w:sz w:val="20"/>
              </w:rPr>
              <w:t xml:space="preserve">Pansarvärnsvapen har exporterats till Lettland, Schweiz och USA. </w:t>
            </w:r>
          </w:p>
          <w:p w14:paraId="59A50349" w14:textId="77777777" w:rsidR="00BC5E36" w:rsidRDefault="00871CEB" w:rsidP="0046328C">
            <w:pPr>
              <w:pStyle w:val="TabellRader"/>
              <w:jc w:val="left"/>
              <w:rPr>
                <w:sz w:val="20"/>
              </w:rPr>
            </w:pPr>
          </w:p>
          <w:p w14:paraId="2A7BEFE5" w14:textId="77777777" w:rsidR="00BC5E36" w:rsidRDefault="00DA4BD2" w:rsidP="0046328C">
            <w:pPr>
              <w:pStyle w:val="TabellRader"/>
              <w:jc w:val="left"/>
              <w:rPr>
                <w:sz w:val="20"/>
              </w:rPr>
            </w:pPr>
            <w:r>
              <w:rPr>
                <w:sz w:val="20"/>
              </w:rPr>
              <w:t>Reservdelar, övningsvapen och komponenter till pansarvärnsvapen har exporterats till Brasilien, Litauen, Norge, Schweiz, USA och Österrike.</w:t>
            </w:r>
          </w:p>
        </w:tc>
      </w:tr>
      <w:tr w:rsidR="00027352" w14:paraId="0D7A6344" w14:textId="77777777" w:rsidTr="00BE056C">
        <w:trPr>
          <w:trHeight w:val="269"/>
        </w:trPr>
        <w:tc>
          <w:tcPr>
            <w:tcW w:w="2767" w:type="dxa"/>
            <w:tcBorders>
              <w:left w:val="nil"/>
              <w:right w:val="nil"/>
            </w:tcBorders>
            <w:vAlign w:val="center"/>
          </w:tcPr>
          <w:p w14:paraId="2779A8E6" w14:textId="77777777" w:rsidR="00BC5E36" w:rsidRDefault="00DA4BD2" w:rsidP="0046328C">
            <w:pPr>
              <w:pStyle w:val="TabellRader"/>
              <w:jc w:val="left"/>
              <w:rPr>
                <w:sz w:val="20"/>
              </w:rPr>
            </w:pPr>
            <w:r>
              <w:rPr>
                <w:sz w:val="20"/>
              </w:rPr>
              <w:t>6. Granatkastare med kaliber mindre än 75 mm</w:t>
            </w:r>
          </w:p>
        </w:tc>
        <w:tc>
          <w:tcPr>
            <w:tcW w:w="3016" w:type="dxa"/>
            <w:tcBorders>
              <w:left w:val="nil"/>
              <w:right w:val="nil"/>
            </w:tcBorders>
            <w:vAlign w:val="center"/>
          </w:tcPr>
          <w:p w14:paraId="015149D0" w14:textId="77777777" w:rsidR="00BC5E36" w:rsidRDefault="00DA4BD2" w:rsidP="0046328C">
            <w:pPr>
              <w:pStyle w:val="TabellRader"/>
              <w:jc w:val="left"/>
              <w:rPr>
                <w:sz w:val="20"/>
              </w:rPr>
            </w:pPr>
            <w:r>
              <w:rPr>
                <w:sz w:val="20"/>
              </w:rPr>
              <w:t>Ingen export</w:t>
            </w:r>
          </w:p>
        </w:tc>
      </w:tr>
      <w:tr w:rsidR="00027352" w14:paraId="2B3ED064" w14:textId="77777777" w:rsidTr="00BE056C">
        <w:trPr>
          <w:trHeight w:val="269"/>
        </w:trPr>
        <w:tc>
          <w:tcPr>
            <w:tcW w:w="2767" w:type="dxa"/>
            <w:tcBorders>
              <w:left w:val="nil"/>
              <w:bottom w:val="single" w:sz="8" w:space="0" w:color="auto"/>
              <w:right w:val="nil"/>
            </w:tcBorders>
            <w:vAlign w:val="center"/>
          </w:tcPr>
          <w:p w14:paraId="7FD844EA" w14:textId="77777777" w:rsidR="00BC5E36" w:rsidRDefault="00DA4BD2" w:rsidP="0046328C">
            <w:pPr>
              <w:pStyle w:val="TabellRader"/>
              <w:jc w:val="left"/>
              <w:rPr>
                <w:sz w:val="20"/>
              </w:rPr>
            </w:pPr>
            <w:r>
              <w:rPr>
                <w:sz w:val="20"/>
              </w:rPr>
              <w:t xml:space="preserve">7. Övrigt </w:t>
            </w:r>
          </w:p>
        </w:tc>
        <w:tc>
          <w:tcPr>
            <w:tcW w:w="3016" w:type="dxa"/>
            <w:tcBorders>
              <w:left w:val="nil"/>
              <w:bottom w:val="single" w:sz="8" w:space="0" w:color="auto"/>
              <w:right w:val="nil"/>
            </w:tcBorders>
            <w:vAlign w:val="center"/>
          </w:tcPr>
          <w:p w14:paraId="26D8C3E7" w14:textId="77777777" w:rsidR="00BC5E36" w:rsidRDefault="00DA4BD2" w:rsidP="0046328C">
            <w:pPr>
              <w:pStyle w:val="TabellRader"/>
              <w:jc w:val="left"/>
              <w:rPr>
                <w:sz w:val="20"/>
              </w:rPr>
            </w:pPr>
            <w:r>
              <w:rPr>
                <w:sz w:val="20"/>
              </w:rPr>
              <w:t>Ingen export</w:t>
            </w:r>
          </w:p>
        </w:tc>
      </w:tr>
      <w:tr w:rsidR="00027352" w:rsidRPr="00A405E6" w14:paraId="23CD5802" w14:textId="77777777" w:rsidTr="00BE056C">
        <w:trPr>
          <w:trHeight w:val="269"/>
        </w:trPr>
        <w:tc>
          <w:tcPr>
            <w:tcW w:w="5783" w:type="dxa"/>
            <w:gridSpan w:val="2"/>
            <w:tcBorders>
              <w:top w:val="single" w:sz="8" w:space="0" w:color="auto"/>
              <w:left w:val="nil"/>
              <w:bottom w:val="single" w:sz="8" w:space="0" w:color="auto"/>
              <w:right w:val="nil"/>
            </w:tcBorders>
          </w:tcPr>
          <w:p w14:paraId="071B7520" w14:textId="77777777" w:rsidR="00BC5E36" w:rsidRPr="00BC3DC6" w:rsidRDefault="00DA4BD2" w:rsidP="0046328C">
            <w:pPr>
              <w:pStyle w:val="TabellHuvud"/>
              <w:jc w:val="left"/>
              <w:rPr>
                <w:lang w:val="en-GB"/>
              </w:rPr>
            </w:pPr>
            <w:r>
              <w:rPr>
                <w:lang w:val="en-GB"/>
              </w:rPr>
              <w:t>MANPADS (Man-Portable Air Defence Systems)</w:t>
            </w:r>
          </w:p>
        </w:tc>
      </w:tr>
      <w:tr w:rsidR="006A3729" w14:paraId="17B609BD" w14:textId="77777777" w:rsidTr="0015385F">
        <w:trPr>
          <w:trHeight w:val="269"/>
        </w:trPr>
        <w:tc>
          <w:tcPr>
            <w:tcW w:w="5783" w:type="dxa"/>
            <w:gridSpan w:val="2"/>
            <w:tcBorders>
              <w:top w:val="single" w:sz="6" w:space="0" w:color="auto"/>
              <w:left w:val="nil"/>
              <w:bottom w:val="single" w:sz="8" w:space="0" w:color="auto"/>
              <w:right w:val="nil"/>
            </w:tcBorders>
          </w:tcPr>
          <w:p w14:paraId="55E508D1" w14:textId="77777777" w:rsidR="006A3729" w:rsidRPr="00BC3DC6" w:rsidRDefault="006A3729" w:rsidP="0046328C">
            <w:pPr>
              <w:pStyle w:val="TabellRader"/>
              <w:jc w:val="left"/>
              <w:rPr>
                <w:sz w:val="20"/>
              </w:rPr>
            </w:pPr>
            <w:r>
              <w:rPr>
                <w:sz w:val="20"/>
              </w:rPr>
              <w:t>Robotar, reservdelar, övningsmateriel m.m. till MANPADS har exporterats till Australien, Brasilien, Finland, Irland, Litauen, Singapore och Tjeckien.</w:t>
            </w:r>
          </w:p>
        </w:tc>
      </w:tr>
    </w:tbl>
    <w:p w14:paraId="3FE607FD" w14:textId="423F2A5E" w:rsidR="00712B4B" w:rsidRDefault="00DA4BD2" w:rsidP="00496EA2">
      <w:pPr>
        <w:pStyle w:val="Rubrik3utannumrering"/>
      </w:pPr>
      <w:r w:rsidRPr="00496EA2">
        <w:t>Faktisk export över tid</w:t>
      </w:r>
    </w:p>
    <w:p w14:paraId="2FDDD9E4" w14:textId="77777777" w:rsidR="00496EA2" w:rsidRDefault="00DA4BD2" w:rsidP="00496EA2">
      <w:pPr>
        <w:pStyle w:val="Brdtext"/>
      </w:pPr>
      <w:r w:rsidRPr="00496EA2">
        <w:t>För att på ett bättre sätt kunna identifiera trender och tendenser inom krigsmaterielområdet bör exportstatistiken visas över tid. Enstaka försäljningar och leveranser av större krigsmaterielsystem kan orsaka kraftiga svängningar i statistiken.</w:t>
      </w:r>
    </w:p>
    <w:p w14:paraId="0C49313E" w14:textId="3B0940C9" w:rsidR="00496EA2" w:rsidRDefault="00DA4BD2" w:rsidP="00496EA2">
      <w:pPr>
        <w:pStyle w:val="Brdtextmedindrag"/>
      </w:pPr>
      <w:r w:rsidRPr="00496EA2">
        <w:t>I tabell 19 redovisas värdet och procentuell förändring från föregående år avseende den faktiska exporten under de senaste fem åren uppdelat på KS/ÖK.</w:t>
      </w:r>
    </w:p>
    <w:p w14:paraId="3C281886" w14:textId="29E00C59" w:rsidR="000A35D4" w:rsidRDefault="00DA4BD2" w:rsidP="003D6F49">
      <w:pPr>
        <w:pStyle w:val="TabellRubrik"/>
      </w:pPr>
      <w:r>
        <w:t xml:space="preserve">Tabell </w:t>
      </w:r>
      <w:fldSimple w:instr=" SEQ Tabell \* Arabic \s 1  \* MERGEFORMAT ">
        <w:r w:rsidR="00262BF4">
          <w:rPr>
            <w:noProof/>
          </w:rPr>
          <w:t>19</w:t>
        </w:r>
      </w:fldSimple>
      <w:r>
        <w:tab/>
      </w:r>
      <w:r w:rsidRPr="000A35D4">
        <w:t>Värdet av den faktiska exporten av krigsmateriel i löpande priser samt årlig procentuell förändring 2017–2021 (mnkr)</w:t>
      </w:r>
    </w:p>
    <w:p w14:paraId="69419F53" w14:textId="070C7699" w:rsidR="000A35D4" w:rsidRDefault="00871CEB" w:rsidP="000801F9">
      <w:pPr>
        <w:pStyle w:val="TabellUnderrubrik"/>
        <w:ind w:left="0"/>
      </w:pPr>
    </w:p>
    <w:tbl>
      <w:tblPr>
        <w:tblW w:w="4890" w:type="pct"/>
        <w:tblCellMar>
          <w:left w:w="0" w:type="dxa"/>
        </w:tblCellMar>
        <w:tblLook w:val="04A0" w:firstRow="1" w:lastRow="0" w:firstColumn="1" w:lastColumn="0" w:noHBand="0" w:noVBand="1"/>
      </w:tblPr>
      <w:tblGrid>
        <w:gridCol w:w="1704"/>
        <w:gridCol w:w="708"/>
        <w:gridCol w:w="850"/>
        <w:gridCol w:w="850"/>
        <w:gridCol w:w="708"/>
        <w:gridCol w:w="836"/>
      </w:tblGrid>
      <w:tr w:rsidR="00F7721A" w14:paraId="3DA0564D" w14:textId="77777777" w:rsidTr="00F7721A">
        <w:trPr>
          <w:trHeight w:val="230"/>
        </w:trPr>
        <w:tc>
          <w:tcPr>
            <w:tcW w:w="1506" w:type="pct"/>
            <w:tcBorders>
              <w:top w:val="single" w:sz="8" w:space="0" w:color="auto"/>
              <w:left w:val="nil"/>
              <w:bottom w:val="single" w:sz="8" w:space="0" w:color="auto"/>
              <w:right w:val="nil"/>
            </w:tcBorders>
            <w:vAlign w:val="bottom"/>
            <w:hideMark/>
          </w:tcPr>
          <w:p w14:paraId="6A4A3113" w14:textId="77777777" w:rsidR="000A35D4" w:rsidRPr="00F7721A" w:rsidRDefault="00DA4BD2" w:rsidP="000A35D4">
            <w:pPr>
              <w:pStyle w:val="TabellHuvud"/>
              <w:jc w:val="left"/>
              <w:rPr>
                <w:szCs w:val="18"/>
              </w:rPr>
            </w:pPr>
            <w:r w:rsidRPr="00F7721A">
              <w:rPr>
                <w:szCs w:val="18"/>
              </w:rPr>
              <w:t>Materielkategori</w:t>
            </w:r>
          </w:p>
        </w:tc>
        <w:tc>
          <w:tcPr>
            <w:tcW w:w="626" w:type="pct"/>
            <w:tcBorders>
              <w:top w:val="single" w:sz="8" w:space="0" w:color="auto"/>
              <w:left w:val="nil"/>
              <w:bottom w:val="single" w:sz="8" w:space="0" w:color="auto"/>
              <w:right w:val="nil"/>
            </w:tcBorders>
            <w:vAlign w:val="bottom"/>
          </w:tcPr>
          <w:p w14:paraId="3B4995B2" w14:textId="77777777" w:rsidR="000A35D4" w:rsidRPr="00F7721A" w:rsidRDefault="00DA4BD2" w:rsidP="000A35D4">
            <w:pPr>
              <w:pStyle w:val="TabellHuvud"/>
              <w:rPr>
                <w:szCs w:val="18"/>
              </w:rPr>
            </w:pPr>
            <w:r w:rsidRPr="00F7721A">
              <w:rPr>
                <w:szCs w:val="18"/>
              </w:rPr>
              <w:t>2017</w:t>
            </w:r>
          </w:p>
        </w:tc>
        <w:tc>
          <w:tcPr>
            <w:tcW w:w="751" w:type="pct"/>
            <w:tcBorders>
              <w:top w:val="single" w:sz="8" w:space="0" w:color="auto"/>
              <w:left w:val="nil"/>
              <w:bottom w:val="single" w:sz="8" w:space="0" w:color="auto"/>
              <w:right w:val="nil"/>
            </w:tcBorders>
            <w:vAlign w:val="bottom"/>
          </w:tcPr>
          <w:p w14:paraId="1100A7CE" w14:textId="77777777" w:rsidR="000A35D4" w:rsidRPr="00F7721A" w:rsidRDefault="00DA4BD2" w:rsidP="000A35D4">
            <w:pPr>
              <w:pStyle w:val="TabellHuvud"/>
              <w:rPr>
                <w:szCs w:val="18"/>
              </w:rPr>
            </w:pPr>
            <w:r w:rsidRPr="00F7721A">
              <w:rPr>
                <w:szCs w:val="18"/>
              </w:rPr>
              <w:t>2018</w:t>
            </w:r>
          </w:p>
        </w:tc>
        <w:tc>
          <w:tcPr>
            <w:tcW w:w="751" w:type="pct"/>
            <w:tcBorders>
              <w:top w:val="single" w:sz="8" w:space="0" w:color="auto"/>
              <w:left w:val="nil"/>
              <w:bottom w:val="single" w:sz="8" w:space="0" w:color="auto"/>
              <w:right w:val="nil"/>
            </w:tcBorders>
            <w:vAlign w:val="bottom"/>
          </w:tcPr>
          <w:p w14:paraId="61325104" w14:textId="77777777" w:rsidR="000A35D4" w:rsidRPr="00F7721A" w:rsidRDefault="00DA4BD2" w:rsidP="000A35D4">
            <w:pPr>
              <w:pStyle w:val="TabellHuvud"/>
              <w:rPr>
                <w:szCs w:val="18"/>
              </w:rPr>
            </w:pPr>
            <w:r w:rsidRPr="00F7721A">
              <w:rPr>
                <w:szCs w:val="18"/>
              </w:rPr>
              <w:t>2019</w:t>
            </w:r>
          </w:p>
        </w:tc>
        <w:tc>
          <w:tcPr>
            <w:tcW w:w="626" w:type="pct"/>
            <w:tcBorders>
              <w:top w:val="single" w:sz="8" w:space="0" w:color="auto"/>
              <w:left w:val="nil"/>
              <w:bottom w:val="single" w:sz="8" w:space="0" w:color="auto"/>
              <w:right w:val="nil"/>
            </w:tcBorders>
            <w:vAlign w:val="bottom"/>
          </w:tcPr>
          <w:p w14:paraId="625AF5B8" w14:textId="77777777" w:rsidR="000A35D4" w:rsidRPr="00F7721A" w:rsidRDefault="00DA4BD2" w:rsidP="000A35D4">
            <w:pPr>
              <w:pStyle w:val="TabellHuvud"/>
              <w:rPr>
                <w:szCs w:val="18"/>
              </w:rPr>
            </w:pPr>
            <w:r w:rsidRPr="00F7721A">
              <w:rPr>
                <w:szCs w:val="18"/>
              </w:rPr>
              <w:t>2020</w:t>
            </w:r>
          </w:p>
        </w:tc>
        <w:tc>
          <w:tcPr>
            <w:tcW w:w="739" w:type="pct"/>
            <w:tcBorders>
              <w:top w:val="single" w:sz="8" w:space="0" w:color="auto"/>
              <w:left w:val="nil"/>
              <w:bottom w:val="single" w:sz="8" w:space="0" w:color="auto"/>
              <w:right w:val="nil"/>
            </w:tcBorders>
            <w:vAlign w:val="bottom"/>
          </w:tcPr>
          <w:p w14:paraId="569189EE" w14:textId="77777777" w:rsidR="000A35D4" w:rsidRPr="00F7721A" w:rsidRDefault="00DA4BD2" w:rsidP="000A35D4">
            <w:pPr>
              <w:pStyle w:val="TabellHuvud"/>
              <w:rPr>
                <w:szCs w:val="18"/>
              </w:rPr>
            </w:pPr>
            <w:r w:rsidRPr="00F7721A">
              <w:rPr>
                <w:szCs w:val="18"/>
              </w:rPr>
              <w:t>2021</w:t>
            </w:r>
          </w:p>
        </w:tc>
      </w:tr>
      <w:tr w:rsidR="00F7721A" w14:paraId="4B1B9C1E" w14:textId="77777777" w:rsidTr="00F7721A">
        <w:trPr>
          <w:trHeight w:val="230"/>
        </w:trPr>
        <w:tc>
          <w:tcPr>
            <w:tcW w:w="1506" w:type="pct"/>
            <w:tcBorders>
              <w:top w:val="single" w:sz="8" w:space="0" w:color="auto"/>
              <w:left w:val="nil"/>
              <w:bottom w:val="single" w:sz="6" w:space="0" w:color="auto"/>
              <w:right w:val="nil"/>
            </w:tcBorders>
            <w:hideMark/>
          </w:tcPr>
          <w:p w14:paraId="5240CF0E" w14:textId="77777777" w:rsidR="000A35D4" w:rsidRPr="00F7721A" w:rsidRDefault="00DA4BD2" w:rsidP="000A35D4">
            <w:pPr>
              <w:pStyle w:val="TabellRader"/>
              <w:jc w:val="left"/>
              <w:rPr>
                <w:color w:val="000000"/>
                <w:szCs w:val="18"/>
              </w:rPr>
            </w:pPr>
            <w:r w:rsidRPr="00F7721A">
              <w:rPr>
                <w:color w:val="000000"/>
                <w:szCs w:val="18"/>
              </w:rPr>
              <w:t>Krigsmateriel för strid</w:t>
            </w:r>
          </w:p>
        </w:tc>
        <w:tc>
          <w:tcPr>
            <w:tcW w:w="626" w:type="pct"/>
            <w:tcBorders>
              <w:top w:val="single" w:sz="8" w:space="0" w:color="auto"/>
              <w:left w:val="nil"/>
              <w:bottom w:val="single" w:sz="6" w:space="0" w:color="auto"/>
              <w:right w:val="nil"/>
            </w:tcBorders>
          </w:tcPr>
          <w:p w14:paraId="1B543477" w14:textId="77777777" w:rsidR="000A35D4" w:rsidRPr="00F7721A" w:rsidRDefault="00DA4BD2" w:rsidP="000A35D4">
            <w:pPr>
              <w:pStyle w:val="TabellRader"/>
              <w:rPr>
                <w:color w:val="000000"/>
                <w:szCs w:val="18"/>
              </w:rPr>
            </w:pPr>
            <w:r w:rsidRPr="00F7721A">
              <w:rPr>
                <w:color w:val="000000"/>
                <w:szCs w:val="18"/>
              </w:rPr>
              <w:t>6 697 (+52)</w:t>
            </w:r>
          </w:p>
        </w:tc>
        <w:tc>
          <w:tcPr>
            <w:tcW w:w="751" w:type="pct"/>
            <w:tcBorders>
              <w:top w:val="single" w:sz="8" w:space="0" w:color="auto"/>
              <w:left w:val="nil"/>
              <w:bottom w:val="single" w:sz="6" w:space="0" w:color="auto"/>
              <w:right w:val="nil"/>
            </w:tcBorders>
          </w:tcPr>
          <w:p w14:paraId="20DEC124" w14:textId="77777777" w:rsidR="00F7721A" w:rsidRDefault="00DA4BD2" w:rsidP="000A35D4">
            <w:pPr>
              <w:pStyle w:val="TabellRader"/>
              <w:rPr>
                <w:color w:val="000000"/>
                <w:szCs w:val="18"/>
              </w:rPr>
            </w:pPr>
            <w:r w:rsidRPr="00F7721A">
              <w:rPr>
                <w:color w:val="000000"/>
                <w:szCs w:val="18"/>
              </w:rPr>
              <w:t>4</w:t>
            </w:r>
            <w:r w:rsidR="00F7721A">
              <w:rPr>
                <w:rFonts w:ascii="Cambria" w:hAnsi="Cambria" w:cs="Cambria"/>
                <w:color w:val="000000"/>
                <w:szCs w:val="18"/>
              </w:rPr>
              <w:t> </w:t>
            </w:r>
            <w:r w:rsidRPr="00F7721A">
              <w:rPr>
                <w:color w:val="000000"/>
                <w:szCs w:val="18"/>
              </w:rPr>
              <w:t xml:space="preserve">995 </w:t>
            </w:r>
          </w:p>
          <w:p w14:paraId="086D6DAF" w14:textId="02A22129" w:rsidR="000A35D4" w:rsidRPr="00F7721A" w:rsidRDefault="00DA4BD2" w:rsidP="000A35D4">
            <w:pPr>
              <w:pStyle w:val="TabellRader"/>
              <w:rPr>
                <w:color w:val="000000"/>
                <w:szCs w:val="18"/>
              </w:rPr>
            </w:pPr>
            <w:r w:rsidRPr="00F7721A">
              <w:rPr>
                <w:color w:val="000000"/>
                <w:szCs w:val="18"/>
              </w:rPr>
              <w:t>(-25)</w:t>
            </w:r>
          </w:p>
        </w:tc>
        <w:tc>
          <w:tcPr>
            <w:tcW w:w="751" w:type="pct"/>
            <w:tcBorders>
              <w:top w:val="single" w:sz="8" w:space="0" w:color="auto"/>
              <w:left w:val="nil"/>
              <w:bottom w:val="single" w:sz="6" w:space="0" w:color="auto"/>
              <w:right w:val="nil"/>
            </w:tcBorders>
          </w:tcPr>
          <w:p w14:paraId="204DAB1A" w14:textId="77777777" w:rsidR="00F7721A" w:rsidRDefault="00DA4BD2" w:rsidP="000A35D4">
            <w:pPr>
              <w:pStyle w:val="TabellRader"/>
              <w:rPr>
                <w:color w:val="000000"/>
                <w:szCs w:val="18"/>
              </w:rPr>
            </w:pPr>
            <w:r w:rsidRPr="00F7721A">
              <w:rPr>
                <w:color w:val="000000"/>
                <w:szCs w:val="18"/>
              </w:rPr>
              <w:t>2</w:t>
            </w:r>
            <w:r w:rsidR="00F7721A">
              <w:rPr>
                <w:rFonts w:ascii="Cambria" w:hAnsi="Cambria" w:cs="Cambria"/>
                <w:color w:val="000000"/>
                <w:szCs w:val="18"/>
              </w:rPr>
              <w:t> </w:t>
            </w:r>
            <w:r w:rsidRPr="00F7721A">
              <w:rPr>
                <w:color w:val="000000"/>
                <w:szCs w:val="18"/>
              </w:rPr>
              <w:t xml:space="preserve">984 </w:t>
            </w:r>
          </w:p>
          <w:p w14:paraId="69158BBE" w14:textId="2E94DF77" w:rsidR="000A35D4" w:rsidRPr="00F7721A" w:rsidRDefault="00DA4BD2" w:rsidP="000A35D4">
            <w:pPr>
              <w:pStyle w:val="TabellRader"/>
              <w:rPr>
                <w:color w:val="000000"/>
                <w:szCs w:val="18"/>
              </w:rPr>
            </w:pPr>
            <w:r w:rsidRPr="00F7721A">
              <w:rPr>
                <w:color w:val="000000"/>
                <w:szCs w:val="18"/>
              </w:rPr>
              <w:t>(-40)</w:t>
            </w:r>
          </w:p>
        </w:tc>
        <w:tc>
          <w:tcPr>
            <w:tcW w:w="626" w:type="pct"/>
            <w:tcBorders>
              <w:top w:val="single" w:sz="8" w:space="0" w:color="auto"/>
              <w:left w:val="nil"/>
              <w:bottom w:val="single" w:sz="6" w:space="0" w:color="auto"/>
              <w:right w:val="nil"/>
            </w:tcBorders>
          </w:tcPr>
          <w:p w14:paraId="7A9EE890" w14:textId="77777777" w:rsidR="000A35D4" w:rsidRPr="00F7721A" w:rsidRDefault="00DA4BD2" w:rsidP="000A35D4">
            <w:pPr>
              <w:pStyle w:val="TabellRader"/>
              <w:rPr>
                <w:color w:val="000000"/>
                <w:szCs w:val="18"/>
              </w:rPr>
            </w:pPr>
            <w:r w:rsidRPr="00F7721A">
              <w:rPr>
                <w:color w:val="000000"/>
                <w:szCs w:val="18"/>
              </w:rPr>
              <w:t>3</w:t>
            </w:r>
            <w:r w:rsidRPr="00F7721A">
              <w:rPr>
                <w:rFonts w:ascii="Cambria" w:hAnsi="Cambria" w:cs="Cambria"/>
                <w:color w:val="000000"/>
                <w:szCs w:val="18"/>
              </w:rPr>
              <w:t> </w:t>
            </w:r>
            <w:r w:rsidRPr="00F7721A">
              <w:rPr>
                <w:color w:val="000000"/>
                <w:szCs w:val="18"/>
              </w:rPr>
              <w:t>459 (+16)</w:t>
            </w:r>
          </w:p>
        </w:tc>
        <w:tc>
          <w:tcPr>
            <w:tcW w:w="739" w:type="pct"/>
            <w:tcBorders>
              <w:top w:val="single" w:sz="8" w:space="0" w:color="auto"/>
              <w:left w:val="nil"/>
              <w:bottom w:val="single" w:sz="6" w:space="0" w:color="auto"/>
              <w:right w:val="nil"/>
            </w:tcBorders>
          </w:tcPr>
          <w:p w14:paraId="3D4CD5C6" w14:textId="77777777" w:rsidR="000A35D4" w:rsidRPr="00F7721A" w:rsidRDefault="00DA4BD2" w:rsidP="000A35D4">
            <w:pPr>
              <w:pStyle w:val="TabellRader"/>
              <w:rPr>
                <w:color w:val="000000"/>
                <w:szCs w:val="18"/>
              </w:rPr>
            </w:pPr>
            <w:r w:rsidRPr="00F7721A">
              <w:rPr>
                <w:color w:val="000000"/>
                <w:szCs w:val="18"/>
              </w:rPr>
              <w:t>3</w:t>
            </w:r>
            <w:r w:rsidRPr="00F7721A">
              <w:rPr>
                <w:rFonts w:ascii="Cambria" w:hAnsi="Cambria" w:cs="Cambria"/>
                <w:color w:val="000000"/>
                <w:szCs w:val="18"/>
              </w:rPr>
              <w:t> </w:t>
            </w:r>
            <w:r w:rsidRPr="00F7721A">
              <w:rPr>
                <w:color w:val="000000"/>
                <w:szCs w:val="18"/>
              </w:rPr>
              <w:t>821 (+10)</w:t>
            </w:r>
          </w:p>
        </w:tc>
      </w:tr>
      <w:tr w:rsidR="00F7721A" w14:paraId="7D41040F" w14:textId="77777777" w:rsidTr="00F7721A">
        <w:trPr>
          <w:trHeight w:val="230"/>
        </w:trPr>
        <w:tc>
          <w:tcPr>
            <w:tcW w:w="1506" w:type="pct"/>
            <w:tcBorders>
              <w:top w:val="single" w:sz="6" w:space="0" w:color="auto"/>
              <w:left w:val="nil"/>
              <w:bottom w:val="single" w:sz="8" w:space="0" w:color="auto"/>
              <w:right w:val="nil"/>
            </w:tcBorders>
            <w:hideMark/>
          </w:tcPr>
          <w:p w14:paraId="0BB8CA3B" w14:textId="77777777" w:rsidR="000A35D4" w:rsidRPr="00F7721A" w:rsidRDefault="00DA4BD2" w:rsidP="000A35D4">
            <w:pPr>
              <w:pStyle w:val="TabellRader"/>
              <w:jc w:val="left"/>
              <w:rPr>
                <w:color w:val="000000"/>
                <w:szCs w:val="18"/>
              </w:rPr>
            </w:pPr>
            <w:r w:rsidRPr="00F7721A">
              <w:rPr>
                <w:color w:val="000000"/>
                <w:szCs w:val="18"/>
              </w:rPr>
              <w:t>Övrig krigsmateriel</w:t>
            </w:r>
          </w:p>
        </w:tc>
        <w:tc>
          <w:tcPr>
            <w:tcW w:w="626" w:type="pct"/>
            <w:tcBorders>
              <w:top w:val="single" w:sz="6" w:space="0" w:color="auto"/>
              <w:left w:val="nil"/>
              <w:bottom w:val="single" w:sz="8" w:space="0" w:color="auto"/>
              <w:right w:val="nil"/>
            </w:tcBorders>
          </w:tcPr>
          <w:p w14:paraId="28441040" w14:textId="77777777" w:rsidR="00F7721A" w:rsidRDefault="00DA4BD2" w:rsidP="000A35D4">
            <w:pPr>
              <w:pStyle w:val="TabellRader"/>
              <w:rPr>
                <w:color w:val="000000"/>
                <w:szCs w:val="18"/>
              </w:rPr>
            </w:pPr>
            <w:r w:rsidRPr="00F7721A">
              <w:rPr>
                <w:color w:val="000000"/>
                <w:szCs w:val="18"/>
              </w:rPr>
              <w:t>4</w:t>
            </w:r>
            <w:r w:rsidR="00F7721A">
              <w:rPr>
                <w:rFonts w:ascii="Cambria" w:hAnsi="Cambria" w:cs="Cambria"/>
                <w:color w:val="000000"/>
                <w:szCs w:val="18"/>
              </w:rPr>
              <w:t> </w:t>
            </w:r>
            <w:r w:rsidRPr="00F7721A">
              <w:rPr>
                <w:color w:val="000000"/>
                <w:szCs w:val="18"/>
              </w:rPr>
              <w:t xml:space="preserve">554 </w:t>
            </w:r>
          </w:p>
          <w:p w14:paraId="4B32E1D2" w14:textId="697AD4D6" w:rsidR="000A35D4" w:rsidRPr="00F7721A" w:rsidRDefault="00DA4BD2" w:rsidP="000A35D4">
            <w:pPr>
              <w:pStyle w:val="TabellRader"/>
              <w:rPr>
                <w:color w:val="000000"/>
                <w:szCs w:val="18"/>
              </w:rPr>
            </w:pPr>
            <w:r w:rsidRPr="00F7721A">
              <w:rPr>
                <w:color w:val="000000"/>
                <w:szCs w:val="18"/>
              </w:rPr>
              <w:t>(-30)</w:t>
            </w:r>
          </w:p>
        </w:tc>
        <w:tc>
          <w:tcPr>
            <w:tcW w:w="751" w:type="pct"/>
            <w:tcBorders>
              <w:top w:val="single" w:sz="6" w:space="0" w:color="auto"/>
              <w:left w:val="nil"/>
              <w:bottom w:val="single" w:sz="8" w:space="0" w:color="auto"/>
              <w:right w:val="nil"/>
            </w:tcBorders>
          </w:tcPr>
          <w:p w14:paraId="7A0E0B74" w14:textId="77777777" w:rsidR="000A35D4" w:rsidRPr="00F7721A" w:rsidRDefault="00DA4BD2" w:rsidP="000A35D4">
            <w:pPr>
              <w:pStyle w:val="TabellRader"/>
              <w:rPr>
                <w:color w:val="000000"/>
                <w:szCs w:val="18"/>
              </w:rPr>
            </w:pPr>
            <w:r w:rsidRPr="00F7721A">
              <w:rPr>
                <w:color w:val="000000"/>
                <w:szCs w:val="18"/>
              </w:rPr>
              <w:t>6 375 (+40)</w:t>
            </w:r>
          </w:p>
        </w:tc>
        <w:tc>
          <w:tcPr>
            <w:tcW w:w="751" w:type="pct"/>
            <w:tcBorders>
              <w:top w:val="single" w:sz="6" w:space="0" w:color="auto"/>
              <w:left w:val="nil"/>
              <w:bottom w:val="single" w:sz="8" w:space="0" w:color="auto"/>
              <w:right w:val="nil"/>
            </w:tcBorders>
          </w:tcPr>
          <w:p w14:paraId="07DA5D00" w14:textId="77777777" w:rsidR="000A35D4" w:rsidRPr="00F7721A" w:rsidRDefault="00DA4BD2" w:rsidP="000A35D4">
            <w:pPr>
              <w:pStyle w:val="TabellRader"/>
              <w:rPr>
                <w:color w:val="000000"/>
                <w:szCs w:val="18"/>
              </w:rPr>
            </w:pPr>
            <w:r w:rsidRPr="00F7721A">
              <w:rPr>
                <w:color w:val="000000"/>
                <w:szCs w:val="18"/>
              </w:rPr>
              <w:t>13</w:t>
            </w:r>
            <w:r w:rsidRPr="00F7721A">
              <w:rPr>
                <w:rFonts w:ascii="Cambria" w:hAnsi="Cambria" w:cs="Cambria"/>
                <w:color w:val="000000"/>
                <w:szCs w:val="18"/>
              </w:rPr>
              <w:t> </w:t>
            </w:r>
            <w:r w:rsidRPr="00F7721A">
              <w:rPr>
                <w:color w:val="000000"/>
                <w:szCs w:val="18"/>
              </w:rPr>
              <w:t>290 (+108)</w:t>
            </w:r>
          </w:p>
        </w:tc>
        <w:tc>
          <w:tcPr>
            <w:tcW w:w="626" w:type="pct"/>
            <w:tcBorders>
              <w:top w:val="single" w:sz="6" w:space="0" w:color="auto"/>
              <w:left w:val="nil"/>
              <w:bottom w:val="single" w:sz="8" w:space="0" w:color="auto"/>
              <w:right w:val="nil"/>
            </w:tcBorders>
          </w:tcPr>
          <w:p w14:paraId="5F2E8637" w14:textId="77777777" w:rsidR="000A35D4" w:rsidRPr="00F7721A" w:rsidRDefault="00DA4BD2" w:rsidP="000A35D4">
            <w:pPr>
              <w:pStyle w:val="TabellRader"/>
              <w:rPr>
                <w:color w:val="000000"/>
                <w:szCs w:val="18"/>
              </w:rPr>
            </w:pPr>
            <w:r w:rsidRPr="00F7721A">
              <w:rPr>
                <w:color w:val="000000"/>
                <w:szCs w:val="18"/>
              </w:rPr>
              <w:t>12</w:t>
            </w:r>
            <w:r w:rsidRPr="00F7721A">
              <w:rPr>
                <w:rFonts w:ascii="Cambria" w:hAnsi="Cambria" w:cs="Cambria"/>
                <w:color w:val="000000"/>
                <w:szCs w:val="18"/>
              </w:rPr>
              <w:t> </w:t>
            </w:r>
            <w:r w:rsidRPr="00F7721A">
              <w:rPr>
                <w:color w:val="000000"/>
                <w:szCs w:val="18"/>
              </w:rPr>
              <w:t>870 (-3)</w:t>
            </w:r>
          </w:p>
        </w:tc>
        <w:tc>
          <w:tcPr>
            <w:tcW w:w="739" w:type="pct"/>
            <w:tcBorders>
              <w:top w:val="single" w:sz="6" w:space="0" w:color="auto"/>
              <w:left w:val="nil"/>
              <w:bottom w:val="single" w:sz="8" w:space="0" w:color="auto"/>
              <w:right w:val="nil"/>
            </w:tcBorders>
          </w:tcPr>
          <w:p w14:paraId="16DFD52F" w14:textId="77777777" w:rsidR="000A35D4" w:rsidRPr="00F7721A" w:rsidRDefault="00DA4BD2" w:rsidP="000A35D4">
            <w:pPr>
              <w:pStyle w:val="TabellRader"/>
              <w:rPr>
                <w:color w:val="000000"/>
                <w:szCs w:val="18"/>
              </w:rPr>
            </w:pPr>
            <w:r w:rsidRPr="00F7721A">
              <w:rPr>
                <w:color w:val="000000"/>
                <w:szCs w:val="18"/>
              </w:rPr>
              <w:t>16</w:t>
            </w:r>
            <w:r w:rsidRPr="00F7721A">
              <w:rPr>
                <w:rFonts w:ascii="Cambria" w:hAnsi="Cambria" w:cs="Cambria"/>
                <w:color w:val="000000"/>
                <w:szCs w:val="18"/>
              </w:rPr>
              <w:t> </w:t>
            </w:r>
            <w:r w:rsidRPr="00F7721A">
              <w:rPr>
                <w:color w:val="000000"/>
                <w:szCs w:val="18"/>
              </w:rPr>
              <w:t>267 (+26)</w:t>
            </w:r>
          </w:p>
        </w:tc>
      </w:tr>
      <w:tr w:rsidR="00F7721A" w14:paraId="4245B97F" w14:textId="77777777" w:rsidTr="00F7721A">
        <w:trPr>
          <w:trHeight w:val="230"/>
        </w:trPr>
        <w:tc>
          <w:tcPr>
            <w:tcW w:w="1506" w:type="pct"/>
            <w:tcBorders>
              <w:top w:val="single" w:sz="8" w:space="0" w:color="auto"/>
              <w:left w:val="nil"/>
              <w:bottom w:val="single" w:sz="8" w:space="0" w:color="auto"/>
              <w:right w:val="nil"/>
            </w:tcBorders>
            <w:hideMark/>
          </w:tcPr>
          <w:p w14:paraId="00A3B459" w14:textId="77777777" w:rsidR="000A35D4" w:rsidRPr="00F7721A" w:rsidRDefault="00DA4BD2" w:rsidP="000A35D4">
            <w:pPr>
              <w:pStyle w:val="TabellRader"/>
              <w:jc w:val="left"/>
              <w:rPr>
                <w:color w:val="000000"/>
                <w:szCs w:val="18"/>
              </w:rPr>
            </w:pPr>
            <w:r w:rsidRPr="00F7721A">
              <w:rPr>
                <w:color w:val="000000"/>
                <w:szCs w:val="18"/>
              </w:rPr>
              <w:t>Totalt</w:t>
            </w:r>
          </w:p>
        </w:tc>
        <w:tc>
          <w:tcPr>
            <w:tcW w:w="626" w:type="pct"/>
            <w:tcBorders>
              <w:top w:val="single" w:sz="8" w:space="0" w:color="auto"/>
              <w:left w:val="nil"/>
              <w:bottom w:val="single" w:sz="8" w:space="0" w:color="auto"/>
              <w:right w:val="nil"/>
            </w:tcBorders>
          </w:tcPr>
          <w:p w14:paraId="234A6245" w14:textId="77777777" w:rsidR="000A35D4" w:rsidRPr="00F7721A" w:rsidRDefault="00DA4BD2" w:rsidP="000A35D4">
            <w:pPr>
              <w:pStyle w:val="TabellRader"/>
              <w:rPr>
                <w:color w:val="000000"/>
                <w:szCs w:val="18"/>
              </w:rPr>
            </w:pPr>
            <w:r w:rsidRPr="00F7721A">
              <w:rPr>
                <w:color w:val="000000"/>
                <w:szCs w:val="18"/>
              </w:rPr>
              <w:t>11 251 (+2)</w:t>
            </w:r>
          </w:p>
        </w:tc>
        <w:tc>
          <w:tcPr>
            <w:tcW w:w="751" w:type="pct"/>
            <w:tcBorders>
              <w:top w:val="single" w:sz="8" w:space="0" w:color="auto"/>
              <w:left w:val="nil"/>
              <w:bottom w:val="single" w:sz="8" w:space="0" w:color="auto"/>
              <w:right w:val="nil"/>
            </w:tcBorders>
          </w:tcPr>
          <w:p w14:paraId="77A8C3C9" w14:textId="77777777" w:rsidR="000A35D4" w:rsidRPr="00F7721A" w:rsidRDefault="00DA4BD2" w:rsidP="000A35D4">
            <w:pPr>
              <w:pStyle w:val="TabellRader"/>
              <w:rPr>
                <w:color w:val="000000"/>
                <w:szCs w:val="18"/>
              </w:rPr>
            </w:pPr>
            <w:r w:rsidRPr="00F7721A">
              <w:rPr>
                <w:color w:val="000000"/>
                <w:szCs w:val="18"/>
              </w:rPr>
              <w:t>11 370 (+1)</w:t>
            </w:r>
          </w:p>
        </w:tc>
        <w:tc>
          <w:tcPr>
            <w:tcW w:w="751" w:type="pct"/>
            <w:tcBorders>
              <w:top w:val="single" w:sz="8" w:space="0" w:color="auto"/>
              <w:left w:val="nil"/>
              <w:bottom w:val="single" w:sz="8" w:space="0" w:color="auto"/>
              <w:right w:val="nil"/>
            </w:tcBorders>
          </w:tcPr>
          <w:p w14:paraId="206BEFBE" w14:textId="77777777" w:rsidR="000A35D4" w:rsidRPr="00F7721A" w:rsidRDefault="00DA4BD2" w:rsidP="000A35D4">
            <w:pPr>
              <w:pStyle w:val="TabellRader"/>
              <w:rPr>
                <w:color w:val="000000"/>
                <w:szCs w:val="18"/>
              </w:rPr>
            </w:pPr>
            <w:r w:rsidRPr="00F7721A">
              <w:rPr>
                <w:color w:val="000000"/>
                <w:szCs w:val="18"/>
              </w:rPr>
              <w:t>16</w:t>
            </w:r>
            <w:r w:rsidRPr="00F7721A">
              <w:rPr>
                <w:rFonts w:ascii="Cambria" w:hAnsi="Cambria" w:cs="Cambria"/>
                <w:color w:val="000000"/>
                <w:szCs w:val="18"/>
              </w:rPr>
              <w:t> </w:t>
            </w:r>
            <w:r w:rsidRPr="00F7721A">
              <w:rPr>
                <w:color w:val="000000"/>
                <w:szCs w:val="18"/>
              </w:rPr>
              <w:t>274 (+43)</w:t>
            </w:r>
          </w:p>
        </w:tc>
        <w:tc>
          <w:tcPr>
            <w:tcW w:w="626" w:type="pct"/>
            <w:tcBorders>
              <w:top w:val="single" w:sz="8" w:space="0" w:color="auto"/>
              <w:left w:val="nil"/>
              <w:bottom w:val="single" w:sz="8" w:space="0" w:color="auto"/>
              <w:right w:val="nil"/>
            </w:tcBorders>
          </w:tcPr>
          <w:p w14:paraId="67D915AD" w14:textId="2D4CEA4B" w:rsidR="000A35D4" w:rsidRPr="00F7721A" w:rsidRDefault="00DA4BD2" w:rsidP="000A35D4">
            <w:pPr>
              <w:pStyle w:val="TabellRader"/>
              <w:rPr>
                <w:color w:val="000000"/>
                <w:szCs w:val="18"/>
              </w:rPr>
            </w:pPr>
            <w:r w:rsidRPr="00F7721A">
              <w:rPr>
                <w:color w:val="000000"/>
                <w:szCs w:val="18"/>
              </w:rPr>
              <w:t>16</w:t>
            </w:r>
            <w:r w:rsidRPr="00F7721A">
              <w:rPr>
                <w:rFonts w:ascii="Cambria" w:hAnsi="Cambria" w:cs="Cambria"/>
                <w:color w:val="000000"/>
                <w:szCs w:val="18"/>
              </w:rPr>
              <w:t> </w:t>
            </w:r>
            <w:r w:rsidRPr="00F7721A">
              <w:rPr>
                <w:color w:val="000000"/>
                <w:szCs w:val="18"/>
              </w:rPr>
              <w:t>328 (</w:t>
            </w:r>
            <w:r w:rsidR="00E572E0">
              <w:rPr>
                <w:color w:val="000000"/>
                <w:szCs w:val="18"/>
              </w:rPr>
              <w:t>+</w:t>
            </w:r>
            <w:r w:rsidRPr="00F7721A">
              <w:rPr>
                <w:color w:val="000000"/>
                <w:szCs w:val="18"/>
              </w:rPr>
              <w:t>0,3)</w:t>
            </w:r>
          </w:p>
        </w:tc>
        <w:tc>
          <w:tcPr>
            <w:tcW w:w="739" w:type="pct"/>
            <w:tcBorders>
              <w:top w:val="single" w:sz="8" w:space="0" w:color="auto"/>
              <w:left w:val="nil"/>
              <w:bottom w:val="single" w:sz="8" w:space="0" w:color="auto"/>
              <w:right w:val="nil"/>
            </w:tcBorders>
          </w:tcPr>
          <w:p w14:paraId="0E217CE5" w14:textId="77777777" w:rsidR="000A35D4" w:rsidRPr="00F7721A" w:rsidRDefault="00DA4BD2" w:rsidP="000A35D4">
            <w:pPr>
              <w:pStyle w:val="TabellRader"/>
              <w:rPr>
                <w:color w:val="000000"/>
                <w:szCs w:val="18"/>
              </w:rPr>
            </w:pPr>
            <w:r w:rsidRPr="00F7721A">
              <w:rPr>
                <w:color w:val="000000"/>
                <w:szCs w:val="18"/>
              </w:rPr>
              <w:t>20</w:t>
            </w:r>
            <w:r w:rsidRPr="00F7721A">
              <w:rPr>
                <w:rFonts w:ascii="Cambria" w:hAnsi="Cambria" w:cs="Cambria"/>
                <w:color w:val="000000"/>
                <w:szCs w:val="18"/>
              </w:rPr>
              <w:t> </w:t>
            </w:r>
            <w:r w:rsidRPr="00F7721A">
              <w:rPr>
                <w:color w:val="000000"/>
                <w:szCs w:val="18"/>
              </w:rPr>
              <w:t>089 (+23)</w:t>
            </w:r>
          </w:p>
        </w:tc>
      </w:tr>
    </w:tbl>
    <w:p w14:paraId="6D073004" w14:textId="76898027" w:rsidR="000A35D4" w:rsidRDefault="00871CEB" w:rsidP="000A35D4">
      <w:pPr>
        <w:pStyle w:val="Brdtextmedindrag"/>
        <w:ind w:firstLine="0"/>
      </w:pPr>
    </w:p>
    <w:p w14:paraId="140646C4" w14:textId="110D00DE" w:rsidR="000A35D4" w:rsidRDefault="00DA4BD2" w:rsidP="00532F24">
      <w:pPr>
        <w:pStyle w:val="Brdtext"/>
      </w:pPr>
      <w:r w:rsidRPr="00532F24">
        <w:t>I tabell 20 redovisas krigsmaterielexportens andel av Sveriges totala varuexport under de senaste fem åren. Vid sidan av denna skrivelse redovisas svensk krigsmaterielexport även i den allmänna utrikes</w:t>
      </w:r>
      <w:r w:rsidR="00AE7DD4">
        <w:softHyphen/>
      </w:r>
      <w:r w:rsidRPr="00532F24">
        <w:t>handels</w:t>
      </w:r>
      <w:r w:rsidR="00AE7DD4">
        <w:softHyphen/>
      </w:r>
      <w:r w:rsidRPr="00532F24">
        <w:t>statistiken vilken grundas på Tullverkets uppgifter till Statistiska centralbyrån (SCB). SCB använder sig av andra produktkategorier än ISP i sin redovisning och siffrorna är således inte direkt jämförbara med ISP:s statistik.</w:t>
      </w:r>
    </w:p>
    <w:p w14:paraId="2A7280BF" w14:textId="5955E7D0" w:rsidR="00532F24" w:rsidRDefault="00DA4BD2" w:rsidP="003D6F49">
      <w:pPr>
        <w:pStyle w:val="TabellRubrik"/>
      </w:pPr>
      <w:r>
        <w:t xml:space="preserve">Tabell </w:t>
      </w:r>
      <w:fldSimple w:instr=" SEQ Tabell \* Arabic \s 1  \* MERGEFORMAT ">
        <w:r w:rsidR="00262BF4">
          <w:rPr>
            <w:noProof/>
          </w:rPr>
          <w:t>20</w:t>
        </w:r>
      </w:fldSimple>
      <w:r>
        <w:tab/>
      </w:r>
      <w:r w:rsidRPr="00532F24">
        <w:t>Krigsmaterielexportens andel av Sveriges totala varuexport i löpande priser 2017–2021 (mnkr)</w:t>
      </w:r>
    </w:p>
    <w:p w14:paraId="05C1EBF8" w14:textId="33C21A7E" w:rsidR="00532F24" w:rsidRDefault="00871CEB" w:rsidP="003D6F49">
      <w:pPr>
        <w:pStyle w:val="TabellUnderrubrik"/>
      </w:pPr>
    </w:p>
    <w:tbl>
      <w:tblPr>
        <w:tblW w:w="5000" w:type="pct"/>
        <w:tblCellMar>
          <w:left w:w="0" w:type="dxa"/>
        </w:tblCellMar>
        <w:tblLook w:val="04A0" w:firstRow="1" w:lastRow="0" w:firstColumn="1" w:lastColumn="0" w:noHBand="0" w:noVBand="1"/>
      </w:tblPr>
      <w:tblGrid>
        <w:gridCol w:w="1717"/>
        <w:gridCol w:w="813"/>
        <w:gridCol w:w="813"/>
        <w:gridCol w:w="814"/>
        <w:gridCol w:w="814"/>
        <w:gridCol w:w="812"/>
      </w:tblGrid>
      <w:tr w:rsidR="00027352" w14:paraId="07EA1555" w14:textId="77777777">
        <w:trPr>
          <w:trHeight w:val="230"/>
        </w:trPr>
        <w:tc>
          <w:tcPr>
            <w:tcW w:w="1484" w:type="pct"/>
            <w:tcBorders>
              <w:top w:val="single" w:sz="8" w:space="0" w:color="auto"/>
              <w:left w:val="nil"/>
              <w:bottom w:val="single" w:sz="8" w:space="0" w:color="auto"/>
              <w:right w:val="nil"/>
            </w:tcBorders>
            <w:hideMark/>
          </w:tcPr>
          <w:p w14:paraId="1AF94A17" w14:textId="77777777" w:rsidR="00532F24" w:rsidRDefault="00DA4BD2" w:rsidP="00532F24">
            <w:pPr>
              <w:pStyle w:val="TabellHuvud"/>
              <w:jc w:val="left"/>
            </w:pPr>
            <w:r>
              <w:t>Typ av export</w:t>
            </w:r>
          </w:p>
        </w:tc>
        <w:tc>
          <w:tcPr>
            <w:tcW w:w="703" w:type="pct"/>
            <w:tcBorders>
              <w:top w:val="single" w:sz="8" w:space="0" w:color="auto"/>
              <w:left w:val="nil"/>
              <w:bottom w:val="single" w:sz="8" w:space="0" w:color="auto"/>
              <w:right w:val="nil"/>
            </w:tcBorders>
            <w:vAlign w:val="center"/>
          </w:tcPr>
          <w:p w14:paraId="689C0415" w14:textId="77777777" w:rsidR="00532F24" w:rsidRDefault="00DA4BD2" w:rsidP="00532F24">
            <w:pPr>
              <w:pStyle w:val="TabellHuvud"/>
            </w:pPr>
            <w:r>
              <w:t>2017</w:t>
            </w:r>
          </w:p>
        </w:tc>
        <w:tc>
          <w:tcPr>
            <w:tcW w:w="703" w:type="pct"/>
            <w:tcBorders>
              <w:top w:val="single" w:sz="8" w:space="0" w:color="auto"/>
              <w:left w:val="nil"/>
              <w:bottom w:val="single" w:sz="8" w:space="0" w:color="auto"/>
              <w:right w:val="nil"/>
            </w:tcBorders>
            <w:vAlign w:val="center"/>
          </w:tcPr>
          <w:p w14:paraId="44558E84" w14:textId="77777777" w:rsidR="00532F24" w:rsidRDefault="00DA4BD2" w:rsidP="00532F24">
            <w:pPr>
              <w:pStyle w:val="TabellHuvud"/>
            </w:pPr>
            <w:r>
              <w:t>2018</w:t>
            </w:r>
          </w:p>
        </w:tc>
        <w:tc>
          <w:tcPr>
            <w:tcW w:w="704" w:type="pct"/>
            <w:tcBorders>
              <w:top w:val="single" w:sz="8" w:space="0" w:color="auto"/>
              <w:left w:val="nil"/>
              <w:bottom w:val="single" w:sz="8" w:space="0" w:color="auto"/>
              <w:right w:val="nil"/>
            </w:tcBorders>
            <w:vAlign w:val="center"/>
          </w:tcPr>
          <w:p w14:paraId="21494595" w14:textId="77777777" w:rsidR="00532F24" w:rsidRDefault="00DA4BD2" w:rsidP="00532F24">
            <w:pPr>
              <w:pStyle w:val="TabellHuvud"/>
              <w:rPr>
                <w:color w:val="000000"/>
              </w:rPr>
            </w:pPr>
            <w:r>
              <w:rPr>
                <w:color w:val="000000"/>
              </w:rPr>
              <w:t>2019</w:t>
            </w:r>
          </w:p>
        </w:tc>
        <w:tc>
          <w:tcPr>
            <w:tcW w:w="704" w:type="pct"/>
            <w:tcBorders>
              <w:top w:val="single" w:sz="8" w:space="0" w:color="auto"/>
              <w:left w:val="nil"/>
              <w:bottom w:val="single" w:sz="8" w:space="0" w:color="auto"/>
              <w:right w:val="nil"/>
            </w:tcBorders>
            <w:vAlign w:val="center"/>
          </w:tcPr>
          <w:p w14:paraId="12FF20A0" w14:textId="77777777" w:rsidR="00532F24" w:rsidRDefault="00DA4BD2" w:rsidP="00532F24">
            <w:pPr>
              <w:pStyle w:val="TabellHuvud"/>
            </w:pPr>
            <w:r>
              <w:t>2020</w:t>
            </w:r>
          </w:p>
        </w:tc>
        <w:tc>
          <w:tcPr>
            <w:tcW w:w="703" w:type="pct"/>
            <w:tcBorders>
              <w:top w:val="single" w:sz="8" w:space="0" w:color="auto"/>
              <w:left w:val="nil"/>
              <w:bottom w:val="single" w:sz="8" w:space="0" w:color="auto"/>
              <w:right w:val="nil"/>
            </w:tcBorders>
            <w:vAlign w:val="center"/>
          </w:tcPr>
          <w:p w14:paraId="60935624" w14:textId="77777777" w:rsidR="00532F24" w:rsidRDefault="00DA4BD2" w:rsidP="00532F24">
            <w:pPr>
              <w:pStyle w:val="TabellHuvud"/>
            </w:pPr>
            <w:r>
              <w:t>2021</w:t>
            </w:r>
          </w:p>
        </w:tc>
      </w:tr>
      <w:tr w:rsidR="00027352" w14:paraId="3A410957" w14:textId="77777777" w:rsidTr="00FE0719">
        <w:trPr>
          <w:trHeight w:val="230"/>
        </w:trPr>
        <w:tc>
          <w:tcPr>
            <w:tcW w:w="1484" w:type="pct"/>
            <w:tcBorders>
              <w:top w:val="single" w:sz="8" w:space="0" w:color="auto"/>
              <w:left w:val="nil"/>
              <w:right w:val="nil"/>
            </w:tcBorders>
            <w:hideMark/>
          </w:tcPr>
          <w:p w14:paraId="6D085452" w14:textId="77777777" w:rsidR="00532F24" w:rsidRDefault="00DA4BD2" w:rsidP="00532F24">
            <w:pPr>
              <w:pStyle w:val="TabellRader"/>
              <w:jc w:val="left"/>
            </w:pPr>
            <w:r>
              <w:t>Krigsmaterielexport</w:t>
            </w:r>
          </w:p>
        </w:tc>
        <w:tc>
          <w:tcPr>
            <w:tcW w:w="703" w:type="pct"/>
            <w:tcBorders>
              <w:top w:val="single" w:sz="8" w:space="0" w:color="auto"/>
              <w:left w:val="nil"/>
              <w:right w:val="nil"/>
            </w:tcBorders>
            <w:vAlign w:val="center"/>
          </w:tcPr>
          <w:p w14:paraId="7397C6B8" w14:textId="77777777" w:rsidR="00532F24" w:rsidRDefault="00DA4BD2" w:rsidP="00532F24">
            <w:pPr>
              <w:pStyle w:val="TabellRader"/>
            </w:pPr>
            <w:r>
              <w:t>11 251</w:t>
            </w:r>
          </w:p>
        </w:tc>
        <w:tc>
          <w:tcPr>
            <w:tcW w:w="703" w:type="pct"/>
            <w:tcBorders>
              <w:top w:val="single" w:sz="8" w:space="0" w:color="auto"/>
              <w:left w:val="nil"/>
              <w:right w:val="nil"/>
            </w:tcBorders>
            <w:vAlign w:val="center"/>
          </w:tcPr>
          <w:p w14:paraId="20AF87A4" w14:textId="77777777" w:rsidR="00532F24" w:rsidRDefault="00DA4BD2" w:rsidP="00532F24">
            <w:pPr>
              <w:pStyle w:val="TabellRader"/>
            </w:pPr>
            <w:r>
              <w:t>11 370</w:t>
            </w:r>
          </w:p>
        </w:tc>
        <w:tc>
          <w:tcPr>
            <w:tcW w:w="704" w:type="pct"/>
            <w:tcBorders>
              <w:top w:val="single" w:sz="8" w:space="0" w:color="auto"/>
              <w:left w:val="nil"/>
              <w:right w:val="nil"/>
            </w:tcBorders>
            <w:vAlign w:val="center"/>
          </w:tcPr>
          <w:p w14:paraId="08F36FBB" w14:textId="77777777" w:rsidR="00532F24" w:rsidRDefault="00DA4BD2" w:rsidP="00532F24">
            <w:pPr>
              <w:pStyle w:val="TabellRader"/>
              <w:rPr>
                <w:color w:val="000000"/>
              </w:rPr>
            </w:pPr>
            <w:r>
              <w:rPr>
                <w:color w:val="000000"/>
              </w:rPr>
              <w:t>16 274</w:t>
            </w:r>
          </w:p>
        </w:tc>
        <w:tc>
          <w:tcPr>
            <w:tcW w:w="704" w:type="pct"/>
            <w:tcBorders>
              <w:top w:val="single" w:sz="8" w:space="0" w:color="auto"/>
              <w:left w:val="nil"/>
              <w:right w:val="nil"/>
            </w:tcBorders>
            <w:vAlign w:val="center"/>
          </w:tcPr>
          <w:p w14:paraId="7E12018B" w14:textId="77777777" w:rsidR="00532F24" w:rsidRDefault="00DA4BD2" w:rsidP="00532F24">
            <w:pPr>
              <w:pStyle w:val="TabellRader"/>
            </w:pPr>
            <w:r>
              <w:t>16 328</w:t>
            </w:r>
          </w:p>
        </w:tc>
        <w:tc>
          <w:tcPr>
            <w:tcW w:w="703" w:type="pct"/>
            <w:tcBorders>
              <w:top w:val="single" w:sz="8" w:space="0" w:color="auto"/>
              <w:left w:val="nil"/>
              <w:right w:val="nil"/>
            </w:tcBorders>
            <w:vAlign w:val="center"/>
          </w:tcPr>
          <w:p w14:paraId="13D21C92" w14:textId="77777777" w:rsidR="00532F24" w:rsidRDefault="00DA4BD2" w:rsidP="00532F24">
            <w:pPr>
              <w:pStyle w:val="TabellRader"/>
            </w:pPr>
            <w:r>
              <w:t>20 089</w:t>
            </w:r>
          </w:p>
        </w:tc>
      </w:tr>
      <w:tr w:rsidR="00027352" w14:paraId="6C100F91" w14:textId="77777777" w:rsidTr="00FE0719">
        <w:trPr>
          <w:trHeight w:val="230"/>
        </w:trPr>
        <w:tc>
          <w:tcPr>
            <w:tcW w:w="1484" w:type="pct"/>
            <w:tcBorders>
              <w:left w:val="nil"/>
              <w:right w:val="nil"/>
            </w:tcBorders>
            <w:hideMark/>
          </w:tcPr>
          <w:p w14:paraId="2E8DF41F" w14:textId="77777777" w:rsidR="00532F24" w:rsidRDefault="00DA4BD2" w:rsidP="00532F24">
            <w:pPr>
              <w:pStyle w:val="TabellRader"/>
              <w:jc w:val="left"/>
            </w:pPr>
            <w:r>
              <w:t>Total varuexport</w:t>
            </w:r>
          </w:p>
        </w:tc>
        <w:tc>
          <w:tcPr>
            <w:tcW w:w="703" w:type="pct"/>
            <w:tcBorders>
              <w:left w:val="nil"/>
              <w:right w:val="nil"/>
            </w:tcBorders>
            <w:vAlign w:val="center"/>
          </w:tcPr>
          <w:p w14:paraId="16DB1CCF" w14:textId="77777777" w:rsidR="00532F24" w:rsidRDefault="00DA4BD2" w:rsidP="00532F24">
            <w:pPr>
              <w:pStyle w:val="TabellRader"/>
            </w:pPr>
            <w:r>
              <w:t>1</w:t>
            </w:r>
            <w:r>
              <w:rPr>
                <w:rFonts w:ascii="Cambria" w:hAnsi="Cambria" w:cs="Cambria"/>
              </w:rPr>
              <w:t> </w:t>
            </w:r>
            <w:r>
              <w:t>304 800</w:t>
            </w:r>
          </w:p>
        </w:tc>
        <w:tc>
          <w:tcPr>
            <w:tcW w:w="703" w:type="pct"/>
            <w:tcBorders>
              <w:left w:val="nil"/>
              <w:right w:val="nil"/>
            </w:tcBorders>
            <w:vAlign w:val="center"/>
          </w:tcPr>
          <w:p w14:paraId="6EECF8FA" w14:textId="77777777" w:rsidR="00532F24" w:rsidRDefault="00DA4BD2" w:rsidP="00532F24">
            <w:pPr>
              <w:pStyle w:val="TabellRader"/>
            </w:pPr>
            <w:r>
              <w:t>1</w:t>
            </w:r>
            <w:r>
              <w:rPr>
                <w:rFonts w:ascii="Cambria" w:hAnsi="Cambria" w:cs="Cambria"/>
              </w:rPr>
              <w:t> </w:t>
            </w:r>
            <w:r>
              <w:t>441 600</w:t>
            </w:r>
          </w:p>
        </w:tc>
        <w:tc>
          <w:tcPr>
            <w:tcW w:w="704" w:type="pct"/>
            <w:tcBorders>
              <w:left w:val="nil"/>
              <w:right w:val="nil"/>
            </w:tcBorders>
            <w:vAlign w:val="center"/>
          </w:tcPr>
          <w:p w14:paraId="14188F7A" w14:textId="77777777" w:rsidR="00532F24" w:rsidRDefault="00DA4BD2" w:rsidP="00532F24">
            <w:pPr>
              <w:pStyle w:val="TabellRader"/>
              <w:rPr>
                <w:color w:val="000000"/>
              </w:rPr>
            </w:pPr>
            <w:r>
              <w:rPr>
                <w:color w:val="000000"/>
              </w:rPr>
              <w:t>1</w:t>
            </w:r>
            <w:r>
              <w:rPr>
                <w:rFonts w:ascii="Cambria" w:hAnsi="Cambria" w:cs="Cambria"/>
                <w:color w:val="000000"/>
              </w:rPr>
              <w:t> </w:t>
            </w:r>
            <w:r>
              <w:rPr>
                <w:color w:val="000000"/>
              </w:rPr>
              <w:t>518 400</w:t>
            </w:r>
          </w:p>
        </w:tc>
        <w:tc>
          <w:tcPr>
            <w:tcW w:w="704" w:type="pct"/>
            <w:tcBorders>
              <w:left w:val="nil"/>
              <w:right w:val="nil"/>
            </w:tcBorders>
            <w:vAlign w:val="center"/>
          </w:tcPr>
          <w:p w14:paraId="0D44EA27" w14:textId="77777777" w:rsidR="00532F24" w:rsidRDefault="00DA4BD2" w:rsidP="00532F24">
            <w:pPr>
              <w:pStyle w:val="TabellRader"/>
            </w:pPr>
            <w:r>
              <w:t>1</w:t>
            </w:r>
            <w:r>
              <w:rPr>
                <w:rFonts w:ascii="Cambria" w:hAnsi="Cambria" w:cs="Cambria"/>
              </w:rPr>
              <w:t> </w:t>
            </w:r>
            <w:r>
              <w:t>427 100</w:t>
            </w:r>
          </w:p>
        </w:tc>
        <w:tc>
          <w:tcPr>
            <w:tcW w:w="703" w:type="pct"/>
            <w:tcBorders>
              <w:left w:val="nil"/>
              <w:right w:val="nil"/>
            </w:tcBorders>
            <w:vAlign w:val="center"/>
          </w:tcPr>
          <w:p w14:paraId="27D7A1CD" w14:textId="77777777" w:rsidR="00532F24" w:rsidRDefault="00DA4BD2" w:rsidP="00532F24">
            <w:pPr>
              <w:pStyle w:val="TabellRader"/>
            </w:pPr>
            <w:r>
              <w:t>1</w:t>
            </w:r>
            <w:r>
              <w:rPr>
                <w:rFonts w:ascii="Cambria" w:hAnsi="Cambria" w:cs="Cambria"/>
              </w:rPr>
              <w:t> </w:t>
            </w:r>
            <w:r>
              <w:t>627 900</w:t>
            </w:r>
          </w:p>
        </w:tc>
      </w:tr>
      <w:tr w:rsidR="00027352" w14:paraId="3F321A06" w14:textId="77777777" w:rsidTr="00FE0719">
        <w:trPr>
          <w:trHeight w:val="230"/>
        </w:trPr>
        <w:tc>
          <w:tcPr>
            <w:tcW w:w="1484" w:type="pct"/>
            <w:tcBorders>
              <w:left w:val="nil"/>
              <w:right w:val="nil"/>
            </w:tcBorders>
            <w:hideMark/>
          </w:tcPr>
          <w:p w14:paraId="08BDD904" w14:textId="77777777" w:rsidR="00532F24" w:rsidRDefault="00DA4BD2" w:rsidP="00532F24">
            <w:pPr>
              <w:pStyle w:val="TabellRader"/>
              <w:jc w:val="left"/>
            </w:pPr>
            <w:r>
              <w:t xml:space="preserve">Andel </w:t>
            </w:r>
          </w:p>
        </w:tc>
        <w:tc>
          <w:tcPr>
            <w:tcW w:w="703" w:type="pct"/>
            <w:tcBorders>
              <w:left w:val="nil"/>
              <w:right w:val="nil"/>
            </w:tcBorders>
            <w:vAlign w:val="center"/>
          </w:tcPr>
          <w:p w14:paraId="763B2E5D" w14:textId="77777777" w:rsidR="00532F24" w:rsidRDefault="00DA4BD2" w:rsidP="00532F24">
            <w:pPr>
              <w:pStyle w:val="TabellRader"/>
            </w:pPr>
            <w:r>
              <w:t>0,86 %</w:t>
            </w:r>
          </w:p>
        </w:tc>
        <w:tc>
          <w:tcPr>
            <w:tcW w:w="703" w:type="pct"/>
            <w:tcBorders>
              <w:left w:val="nil"/>
              <w:right w:val="nil"/>
            </w:tcBorders>
            <w:vAlign w:val="center"/>
          </w:tcPr>
          <w:p w14:paraId="576EA3AA" w14:textId="77777777" w:rsidR="00532F24" w:rsidRDefault="00DA4BD2" w:rsidP="00532F24">
            <w:pPr>
              <w:pStyle w:val="TabellRader"/>
            </w:pPr>
            <w:r>
              <w:t>0,79 %</w:t>
            </w:r>
          </w:p>
        </w:tc>
        <w:tc>
          <w:tcPr>
            <w:tcW w:w="704" w:type="pct"/>
            <w:tcBorders>
              <w:left w:val="nil"/>
              <w:right w:val="nil"/>
            </w:tcBorders>
            <w:vAlign w:val="center"/>
          </w:tcPr>
          <w:p w14:paraId="4A899097" w14:textId="77777777" w:rsidR="00532F24" w:rsidRDefault="00DA4BD2" w:rsidP="00532F24">
            <w:pPr>
              <w:pStyle w:val="TabellRader"/>
              <w:rPr>
                <w:color w:val="000000"/>
              </w:rPr>
            </w:pPr>
            <w:r>
              <w:rPr>
                <w:color w:val="000000"/>
              </w:rPr>
              <w:t>1,07 %</w:t>
            </w:r>
          </w:p>
        </w:tc>
        <w:tc>
          <w:tcPr>
            <w:tcW w:w="704" w:type="pct"/>
            <w:tcBorders>
              <w:left w:val="nil"/>
              <w:right w:val="nil"/>
            </w:tcBorders>
            <w:vAlign w:val="center"/>
          </w:tcPr>
          <w:p w14:paraId="1A7CD6E9" w14:textId="1022B287" w:rsidR="00532F24" w:rsidRDefault="00DA4BD2" w:rsidP="00532F24">
            <w:pPr>
              <w:pStyle w:val="TabellRader"/>
            </w:pPr>
            <w:r>
              <w:t>1,14</w:t>
            </w:r>
            <w:r w:rsidR="00900B29">
              <w:t xml:space="preserve"> </w:t>
            </w:r>
            <w:r>
              <w:t>%</w:t>
            </w:r>
          </w:p>
        </w:tc>
        <w:tc>
          <w:tcPr>
            <w:tcW w:w="703" w:type="pct"/>
            <w:tcBorders>
              <w:left w:val="nil"/>
              <w:right w:val="nil"/>
            </w:tcBorders>
            <w:vAlign w:val="center"/>
          </w:tcPr>
          <w:p w14:paraId="424D6B42" w14:textId="1E279C0B" w:rsidR="00532F24" w:rsidRDefault="00DA4BD2" w:rsidP="00532F24">
            <w:pPr>
              <w:pStyle w:val="TabellRader"/>
            </w:pPr>
            <w:r>
              <w:t>1,23</w:t>
            </w:r>
            <w:r w:rsidR="00900B29">
              <w:t xml:space="preserve"> </w:t>
            </w:r>
            <w:r>
              <w:t>%</w:t>
            </w:r>
          </w:p>
        </w:tc>
      </w:tr>
    </w:tbl>
    <w:p w14:paraId="4E23C5B9" w14:textId="67802F14" w:rsidR="00532F24" w:rsidRDefault="00871CEB" w:rsidP="00532F24">
      <w:pPr>
        <w:pStyle w:val="Brdtextmedindrag"/>
        <w:ind w:firstLine="0"/>
      </w:pPr>
    </w:p>
    <w:p w14:paraId="493714F1" w14:textId="2F579283" w:rsidR="00532F24" w:rsidRDefault="00DA4BD2" w:rsidP="00532F24">
      <w:pPr>
        <w:pStyle w:val="Brdtext"/>
      </w:pPr>
      <w:r>
        <w:t xml:space="preserve">I figur 2 redovisas värdeutvecklingen över längre tid. Notera att definitionen för vad som utgör krigsmateriel utökades 1993 och 2012. </w:t>
      </w:r>
    </w:p>
    <w:p w14:paraId="7ABA6581" w14:textId="685C9A7C" w:rsidR="00866DA6" w:rsidRDefault="00DA4BD2" w:rsidP="004E0277">
      <w:pPr>
        <w:pStyle w:val="FigurRubrik"/>
      </w:pPr>
      <w:r>
        <w:t>Figur</w:t>
      </w:r>
      <w:r w:rsidR="00D43672">
        <w:t xml:space="preserve"> </w:t>
      </w:r>
      <w:fldSimple w:instr=" SEQ Figur \* Arabic \s 1  \* MERGEFORMAT ">
        <w:r w:rsidR="00262BF4">
          <w:rPr>
            <w:noProof/>
          </w:rPr>
          <w:t>2</w:t>
        </w:r>
      </w:fldSimple>
      <w:r>
        <w:tab/>
      </w:r>
      <w:r w:rsidRPr="00866DA6">
        <w:t>Värdeutveckling avseende den faktiska exporten av krigsmateriel i löpande priser 1972–2021 (mnkr)</w:t>
      </w:r>
    </w:p>
    <w:p w14:paraId="5BD4F02F" w14:textId="18592A5D" w:rsidR="00866DA6" w:rsidRDefault="00871CEB" w:rsidP="002F4A14">
      <w:pPr>
        <w:pStyle w:val="FigurUnderrubrik"/>
      </w:pPr>
    </w:p>
    <w:p w14:paraId="2525C209" w14:textId="0F2F5795" w:rsidR="00866DA6" w:rsidRDefault="00DA4BD2" w:rsidP="00866DA6">
      <w:pPr>
        <w:pStyle w:val="Brdtext"/>
      </w:pPr>
      <w:bookmarkStart w:id="63" w:name="_Hlk98850474"/>
      <w:r>
        <w:rPr>
          <w:noProof/>
        </w:rPr>
        <w:drawing>
          <wp:inline distT="0" distB="0" distL="0" distR="0" wp14:anchorId="3CD969AD" wp14:editId="00960227">
            <wp:extent cx="3648075" cy="2733675"/>
            <wp:effectExtent l="0" t="0" r="9525" b="9525"/>
            <wp:docPr id="5" name="Diagram 6"/>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bookmarkEnd w:id="63"/>
    </w:p>
    <w:p w14:paraId="501E85B6" w14:textId="77777777" w:rsidR="00866DA6" w:rsidRDefault="00871CEB" w:rsidP="00E22AC9">
      <w:pPr>
        <w:pStyle w:val="Brdtext"/>
      </w:pPr>
    </w:p>
    <w:p w14:paraId="3B9B0FD9" w14:textId="24CFA0F3" w:rsidR="00532F24" w:rsidRDefault="00DA4BD2" w:rsidP="002A33D4">
      <w:pPr>
        <w:pStyle w:val="Brdtext"/>
      </w:pPr>
      <w:r w:rsidRPr="002A33D4">
        <w:t>I tabell 21 redovisas värdet av exporten per land under de senaste tre åren.</w:t>
      </w:r>
    </w:p>
    <w:p w14:paraId="22F4CA69" w14:textId="64C3448B" w:rsidR="009B5188" w:rsidRDefault="00DA4BD2" w:rsidP="003D6F49">
      <w:pPr>
        <w:pStyle w:val="TabellRubrik"/>
      </w:pPr>
      <w:r>
        <w:t xml:space="preserve">Tabell </w:t>
      </w:r>
      <w:fldSimple w:instr=" SEQ Tabell \* Arabic \s 1  \* MERGEFORMAT ">
        <w:r w:rsidR="00262BF4">
          <w:rPr>
            <w:noProof/>
          </w:rPr>
          <w:t>21</w:t>
        </w:r>
      </w:fldSimple>
      <w:r>
        <w:tab/>
      </w:r>
      <w:r w:rsidRPr="009B5188">
        <w:t>Värdet av den faktiska exporten av krigsmateriel per land 2019–2021 (mnkr)</w:t>
      </w:r>
    </w:p>
    <w:p w14:paraId="2405EF5E" w14:textId="3CAF02F6" w:rsidR="009B5188" w:rsidRDefault="00871CEB" w:rsidP="003D6F49">
      <w:pPr>
        <w:pStyle w:val="TabellUnderrubrik"/>
      </w:pPr>
    </w:p>
    <w:tbl>
      <w:tblPr>
        <w:tblW w:w="5050" w:type="pct"/>
        <w:tblCellMar>
          <w:left w:w="0" w:type="dxa"/>
        </w:tblCellMar>
        <w:tblLook w:val="04A0" w:firstRow="1" w:lastRow="0" w:firstColumn="1" w:lastColumn="0" w:noHBand="0" w:noVBand="1"/>
      </w:tblPr>
      <w:tblGrid>
        <w:gridCol w:w="1512"/>
        <w:gridCol w:w="1443"/>
        <w:gridCol w:w="1443"/>
        <w:gridCol w:w="1443"/>
      </w:tblGrid>
      <w:tr w:rsidR="00D4592E" w14:paraId="077B87FE" w14:textId="77777777" w:rsidTr="00556EF5">
        <w:trPr>
          <w:trHeight w:val="277"/>
          <w:tblHeader/>
        </w:trPr>
        <w:tc>
          <w:tcPr>
            <w:tcW w:w="1295" w:type="pct"/>
            <w:tcBorders>
              <w:top w:val="single" w:sz="8" w:space="0" w:color="auto"/>
              <w:left w:val="nil"/>
              <w:bottom w:val="single" w:sz="8" w:space="0" w:color="auto"/>
              <w:right w:val="nil"/>
            </w:tcBorders>
            <w:vAlign w:val="center"/>
            <w:hideMark/>
          </w:tcPr>
          <w:p w14:paraId="469EE84C" w14:textId="77777777" w:rsidR="00D4592E" w:rsidRDefault="00D4592E" w:rsidP="00715E9F">
            <w:pPr>
              <w:pStyle w:val="TabellHuvud"/>
              <w:jc w:val="left"/>
            </w:pPr>
            <w:r>
              <w:t>Land</w:t>
            </w:r>
          </w:p>
        </w:tc>
        <w:tc>
          <w:tcPr>
            <w:tcW w:w="1235" w:type="pct"/>
            <w:tcBorders>
              <w:top w:val="single" w:sz="8" w:space="0" w:color="auto"/>
              <w:left w:val="nil"/>
              <w:bottom w:val="single" w:sz="8" w:space="0" w:color="auto"/>
              <w:right w:val="nil"/>
            </w:tcBorders>
            <w:vAlign w:val="center"/>
            <w:hideMark/>
          </w:tcPr>
          <w:p w14:paraId="59428EBD" w14:textId="77777777" w:rsidR="00D4592E" w:rsidRDefault="00D4592E" w:rsidP="00D4592E">
            <w:pPr>
              <w:pStyle w:val="TabellHuvud"/>
            </w:pPr>
            <w:r>
              <w:t>2019</w:t>
            </w:r>
          </w:p>
        </w:tc>
        <w:tc>
          <w:tcPr>
            <w:tcW w:w="1235" w:type="pct"/>
            <w:tcBorders>
              <w:top w:val="single" w:sz="8" w:space="0" w:color="auto"/>
              <w:left w:val="nil"/>
              <w:bottom w:val="single" w:sz="8" w:space="0" w:color="auto"/>
              <w:right w:val="nil"/>
            </w:tcBorders>
            <w:vAlign w:val="center"/>
          </w:tcPr>
          <w:p w14:paraId="696ACE69" w14:textId="77777777" w:rsidR="00D4592E" w:rsidRDefault="00D4592E" w:rsidP="00D4592E">
            <w:pPr>
              <w:pStyle w:val="TabellHuvud"/>
            </w:pPr>
            <w:r>
              <w:t>2020</w:t>
            </w:r>
          </w:p>
        </w:tc>
        <w:tc>
          <w:tcPr>
            <w:tcW w:w="1235" w:type="pct"/>
            <w:tcBorders>
              <w:top w:val="single" w:sz="8" w:space="0" w:color="auto"/>
              <w:left w:val="nil"/>
              <w:bottom w:val="single" w:sz="8" w:space="0" w:color="auto"/>
              <w:right w:val="nil"/>
            </w:tcBorders>
            <w:vAlign w:val="center"/>
          </w:tcPr>
          <w:p w14:paraId="417D859C" w14:textId="77777777" w:rsidR="00D4592E" w:rsidRDefault="00D4592E" w:rsidP="00D4592E">
            <w:pPr>
              <w:pStyle w:val="TabellHuvud"/>
            </w:pPr>
            <w:r>
              <w:t>2021</w:t>
            </w:r>
          </w:p>
        </w:tc>
      </w:tr>
      <w:tr w:rsidR="00D4592E" w14:paraId="507408AE" w14:textId="77777777" w:rsidTr="00556EF5">
        <w:trPr>
          <w:trHeight w:val="269"/>
        </w:trPr>
        <w:tc>
          <w:tcPr>
            <w:tcW w:w="1295" w:type="pct"/>
            <w:tcBorders>
              <w:top w:val="single" w:sz="8" w:space="0" w:color="auto"/>
              <w:left w:val="nil"/>
              <w:bottom w:val="single" w:sz="6" w:space="0" w:color="auto"/>
              <w:right w:val="nil"/>
            </w:tcBorders>
            <w:vAlign w:val="center"/>
            <w:hideMark/>
          </w:tcPr>
          <w:p w14:paraId="291CD857" w14:textId="77777777" w:rsidR="00D4592E" w:rsidRDefault="00D4592E" w:rsidP="00715E9F">
            <w:pPr>
              <w:pStyle w:val="TabellHuvud"/>
              <w:jc w:val="left"/>
            </w:pPr>
            <w:r>
              <w:t>EU</w:t>
            </w:r>
          </w:p>
        </w:tc>
        <w:tc>
          <w:tcPr>
            <w:tcW w:w="1235" w:type="pct"/>
            <w:tcBorders>
              <w:top w:val="single" w:sz="8" w:space="0" w:color="auto"/>
              <w:left w:val="nil"/>
              <w:bottom w:val="single" w:sz="6" w:space="0" w:color="auto"/>
              <w:right w:val="nil"/>
            </w:tcBorders>
            <w:vAlign w:val="center"/>
          </w:tcPr>
          <w:p w14:paraId="52A45CDE" w14:textId="77777777" w:rsidR="00D4592E" w:rsidRDefault="00D4592E" w:rsidP="00D4592E">
            <w:pPr>
              <w:pStyle w:val="TabellHuvud"/>
            </w:pPr>
          </w:p>
        </w:tc>
        <w:tc>
          <w:tcPr>
            <w:tcW w:w="1235" w:type="pct"/>
            <w:tcBorders>
              <w:top w:val="single" w:sz="8" w:space="0" w:color="auto"/>
              <w:left w:val="nil"/>
              <w:bottom w:val="single" w:sz="6" w:space="0" w:color="auto"/>
              <w:right w:val="nil"/>
            </w:tcBorders>
            <w:vAlign w:val="center"/>
          </w:tcPr>
          <w:p w14:paraId="068B93A2" w14:textId="77777777" w:rsidR="00D4592E" w:rsidRDefault="00D4592E" w:rsidP="00D4592E">
            <w:pPr>
              <w:pStyle w:val="TabellHuvud"/>
            </w:pPr>
          </w:p>
        </w:tc>
        <w:tc>
          <w:tcPr>
            <w:tcW w:w="1235" w:type="pct"/>
            <w:tcBorders>
              <w:top w:val="single" w:sz="8" w:space="0" w:color="auto"/>
              <w:left w:val="nil"/>
              <w:bottom w:val="single" w:sz="6" w:space="0" w:color="auto"/>
              <w:right w:val="nil"/>
            </w:tcBorders>
            <w:vAlign w:val="center"/>
          </w:tcPr>
          <w:p w14:paraId="33AB5F4E" w14:textId="77777777" w:rsidR="00D4592E" w:rsidRDefault="00D4592E" w:rsidP="00D4592E">
            <w:pPr>
              <w:pStyle w:val="TabellHuvud"/>
            </w:pPr>
          </w:p>
        </w:tc>
      </w:tr>
      <w:tr w:rsidR="00D4592E" w14:paraId="7C178546" w14:textId="77777777" w:rsidTr="00556EF5">
        <w:trPr>
          <w:trHeight w:val="269"/>
        </w:trPr>
        <w:tc>
          <w:tcPr>
            <w:tcW w:w="1295" w:type="pct"/>
            <w:tcBorders>
              <w:top w:val="single" w:sz="6" w:space="0" w:color="auto"/>
              <w:left w:val="nil"/>
              <w:bottom w:val="single" w:sz="6" w:space="0" w:color="auto"/>
              <w:right w:val="nil"/>
            </w:tcBorders>
            <w:vAlign w:val="center"/>
            <w:hideMark/>
          </w:tcPr>
          <w:p w14:paraId="0E7DD0C8" w14:textId="77777777" w:rsidR="00D4592E" w:rsidRDefault="00D4592E" w:rsidP="00715E9F">
            <w:pPr>
              <w:pStyle w:val="TabellRader"/>
              <w:jc w:val="left"/>
            </w:pPr>
            <w:r>
              <w:t>Belgien</w:t>
            </w:r>
          </w:p>
        </w:tc>
        <w:tc>
          <w:tcPr>
            <w:tcW w:w="1235" w:type="pct"/>
            <w:tcBorders>
              <w:top w:val="single" w:sz="6" w:space="0" w:color="auto"/>
              <w:left w:val="nil"/>
              <w:bottom w:val="single" w:sz="6" w:space="0" w:color="auto"/>
              <w:right w:val="nil"/>
            </w:tcBorders>
            <w:vAlign w:val="bottom"/>
          </w:tcPr>
          <w:p w14:paraId="0BBF4CC5" w14:textId="77777777" w:rsidR="00D4592E" w:rsidRDefault="00D4592E" w:rsidP="00D4592E">
            <w:pPr>
              <w:pStyle w:val="TabellRader"/>
            </w:pPr>
            <w:r>
              <w:t>35</w:t>
            </w:r>
          </w:p>
        </w:tc>
        <w:tc>
          <w:tcPr>
            <w:tcW w:w="1235" w:type="pct"/>
            <w:tcBorders>
              <w:top w:val="single" w:sz="6" w:space="0" w:color="auto"/>
              <w:left w:val="nil"/>
              <w:bottom w:val="single" w:sz="6" w:space="0" w:color="auto"/>
              <w:right w:val="nil"/>
            </w:tcBorders>
            <w:vAlign w:val="center"/>
          </w:tcPr>
          <w:p w14:paraId="44F0D950" w14:textId="77777777" w:rsidR="00D4592E" w:rsidRDefault="00D4592E" w:rsidP="00D4592E">
            <w:pPr>
              <w:pStyle w:val="TabellRader"/>
            </w:pPr>
            <w:r>
              <w:t>18</w:t>
            </w:r>
          </w:p>
        </w:tc>
        <w:tc>
          <w:tcPr>
            <w:tcW w:w="1235" w:type="pct"/>
            <w:tcBorders>
              <w:top w:val="single" w:sz="6" w:space="0" w:color="auto"/>
              <w:left w:val="nil"/>
              <w:bottom w:val="single" w:sz="6" w:space="0" w:color="auto"/>
              <w:right w:val="nil"/>
            </w:tcBorders>
            <w:vAlign w:val="center"/>
          </w:tcPr>
          <w:p w14:paraId="66CDB14B" w14:textId="77777777" w:rsidR="00D4592E" w:rsidRDefault="00D4592E" w:rsidP="00D4592E">
            <w:pPr>
              <w:pStyle w:val="TabellRader"/>
            </w:pPr>
            <w:r>
              <w:t>42</w:t>
            </w:r>
          </w:p>
        </w:tc>
      </w:tr>
      <w:tr w:rsidR="00D4592E" w14:paraId="55B9DD20" w14:textId="77777777" w:rsidTr="00556EF5">
        <w:trPr>
          <w:trHeight w:val="269"/>
        </w:trPr>
        <w:tc>
          <w:tcPr>
            <w:tcW w:w="1295" w:type="pct"/>
            <w:tcBorders>
              <w:top w:val="single" w:sz="6" w:space="0" w:color="auto"/>
              <w:left w:val="nil"/>
              <w:bottom w:val="single" w:sz="6" w:space="0" w:color="auto"/>
              <w:right w:val="nil"/>
            </w:tcBorders>
            <w:vAlign w:val="center"/>
            <w:hideMark/>
          </w:tcPr>
          <w:p w14:paraId="2D60D860" w14:textId="77777777" w:rsidR="00D4592E" w:rsidRDefault="00D4592E" w:rsidP="00715E9F">
            <w:pPr>
              <w:pStyle w:val="TabellRader"/>
              <w:jc w:val="left"/>
            </w:pPr>
            <w:r>
              <w:t>Bulgarien</w:t>
            </w:r>
          </w:p>
        </w:tc>
        <w:tc>
          <w:tcPr>
            <w:tcW w:w="1235" w:type="pct"/>
            <w:tcBorders>
              <w:top w:val="single" w:sz="6" w:space="0" w:color="auto"/>
              <w:left w:val="nil"/>
              <w:bottom w:val="single" w:sz="6" w:space="0" w:color="auto"/>
              <w:right w:val="nil"/>
            </w:tcBorders>
            <w:vAlign w:val="bottom"/>
          </w:tcPr>
          <w:p w14:paraId="77599DC8" w14:textId="77777777" w:rsidR="00D4592E" w:rsidRDefault="00D4592E" w:rsidP="00D4592E">
            <w:pPr>
              <w:pStyle w:val="TabellRader"/>
            </w:pPr>
            <w:r>
              <w:t>10</w:t>
            </w:r>
          </w:p>
        </w:tc>
        <w:tc>
          <w:tcPr>
            <w:tcW w:w="1235" w:type="pct"/>
            <w:tcBorders>
              <w:top w:val="single" w:sz="6" w:space="0" w:color="auto"/>
              <w:left w:val="nil"/>
              <w:bottom w:val="single" w:sz="6" w:space="0" w:color="auto"/>
              <w:right w:val="nil"/>
            </w:tcBorders>
            <w:vAlign w:val="center"/>
          </w:tcPr>
          <w:p w14:paraId="440709BA" w14:textId="77777777" w:rsidR="00D4592E" w:rsidRDefault="00D4592E" w:rsidP="00D4592E">
            <w:pPr>
              <w:pStyle w:val="TabellRader"/>
            </w:pPr>
            <w:r>
              <w:t>1,8</w:t>
            </w:r>
          </w:p>
        </w:tc>
        <w:tc>
          <w:tcPr>
            <w:tcW w:w="1235" w:type="pct"/>
            <w:tcBorders>
              <w:top w:val="single" w:sz="6" w:space="0" w:color="auto"/>
              <w:left w:val="nil"/>
              <w:bottom w:val="single" w:sz="6" w:space="0" w:color="auto"/>
              <w:right w:val="nil"/>
            </w:tcBorders>
            <w:vAlign w:val="center"/>
          </w:tcPr>
          <w:p w14:paraId="5D0CF903" w14:textId="77777777" w:rsidR="00D4592E" w:rsidRDefault="00D4592E" w:rsidP="00D4592E">
            <w:pPr>
              <w:pStyle w:val="TabellRader"/>
            </w:pPr>
            <w:r>
              <w:t>2,6</w:t>
            </w:r>
          </w:p>
        </w:tc>
      </w:tr>
      <w:tr w:rsidR="00D4592E" w14:paraId="0B870541" w14:textId="77777777" w:rsidTr="00556EF5">
        <w:trPr>
          <w:trHeight w:val="269"/>
        </w:trPr>
        <w:tc>
          <w:tcPr>
            <w:tcW w:w="1295" w:type="pct"/>
            <w:tcBorders>
              <w:top w:val="single" w:sz="6" w:space="0" w:color="auto"/>
              <w:left w:val="nil"/>
              <w:bottom w:val="single" w:sz="6" w:space="0" w:color="auto"/>
              <w:right w:val="nil"/>
            </w:tcBorders>
            <w:vAlign w:val="center"/>
            <w:hideMark/>
          </w:tcPr>
          <w:p w14:paraId="56650A30" w14:textId="77777777" w:rsidR="00D4592E" w:rsidRDefault="00D4592E" w:rsidP="00715E9F">
            <w:pPr>
              <w:pStyle w:val="TabellRader"/>
              <w:jc w:val="left"/>
            </w:pPr>
            <w:r>
              <w:t>Cypern</w:t>
            </w:r>
          </w:p>
        </w:tc>
        <w:tc>
          <w:tcPr>
            <w:tcW w:w="1235" w:type="pct"/>
            <w:tcBorders>
              <w:top w:val="single" w:sz="6" w:space="0" w:color="auto"/>
              <w:left w:val="nil"/>
              <w:bottom w:val="single" w:sz="6" w:space="0" w:color="auto"/>
              <w:right w:val="nil"/>
            </w:tcBorders>
            <w:vAlign w:val="bottom"/>
          </w:tcPr>
          <w:p w14:paraId="7D44AD0C" w14:textId="77777777" w:rsidR="00D4592E" w:rsidRDefault="00D4592E" w:rsidP="00D4592E">
            <w:pPr>
              <w:pStyle w:val="TabellRader"/>
            </w:pPr>
            <w:r>
              <w:t>0,2</w:t>
            </w:r>
          </w:p>
        </w:tc>
        <w:tc>
          <w:tcPr>
            <w:tcW w:w="1235" w:type="pct"/>
            <w:tcBorders>
              <w:top w:val="single" w:sz="6" w:space="0" w:color="auto"/>
              <w:left w:val="nil"/>
              <w:bottom w:val="single" w:sz="6" w:space="0" w:color="auto"/>
              <w:right w:val="nil"/>
            </w:tcBorders>
            <w:vAlign w:val="center"/>
          </w:tcPr>
          <w:p w14:paraId="4EAFAEDA" w14:textId="77777777" w:rsidR="00D4592E" w:rsidRDefault="00D4592E" w:rsidP="00D4592E">
            <w:pPr>
              <w:pStyle w:val="TabellRader"/>
            </w:pPr>
            <w:r>
              <w:t>-</w:t>
            </w:r>
          </w:p>
        </w:tc>
        <w:tc>
          <w:tcPr>
            <w:tcW w:w="1235" w:type="pct"/>
            <w:tcBorders>
              <w:top w:val="single" w:sz="6" w:space="0" w:color="auto"/>
              <w:left w:val="nil"/>
              <w:bottom w:val="single" w:sz="6" w:space="0" w:color="auto"/>
              <w:right w:val="nil"/>
            </w:tcBorders>
            <w:vAlign w:val="center"/>
          </w:tcPr>
          <w:p w14:paraId="44D3C706" w14:textId="77777777" w:rsidR="00D4592E" w:rsidRDefault="00D4592E" w:rsidP="00D4592E">
            <w:pPr>
              <w:pStyle w:val="TabellRader"/>
            </w:pPr>
            <w:r>
              <w:t>-</w:t>
            </w:r>
          </w:p>
        </w:tc>
      </w:tr>
      <w:tr w:rsidR="00D4592E" w14:paraId="311CB4D7" w14:textId="77777777" w:rsidTr="00556EF5">
        <w:trPr>
          <w:trHeight w:val="269"/>
        </w:trPr>
        <w:tc>
          <w:tcPr>
            <w:tcW w:w="1295" w:type="pct"/>
            <w:tcBorders>
              <w:top w:val="single" w:sz="6" w:space="0" w:color="auto"/>
              <w:left w:val="nil"/>
              <w:bottom w:val="single" w:sz="6" w:space="0" w:color="auto"/>
              <w:right w:val="nil"/>
            </w:tcBorders>
            <w:vAlign w:val="center"/>
            <w:hideMark/>
          </w:tcPr>
          <w:p w14:paraId="55E13A72" w14:textId="77777777" w:rsidR="00D4592E" w:rsidRDefault="00D4592E" w:rsidP="00715E9F">
            <w:pPr>
              <w:pStyle w:val="TabellRader"/>
              <w:jc w:val="left"/>
            </w:pPr>
            <w:r>
              <w:t>Danmark</w:t>
            </w:r>
          </w:p>
        </w:tc>
        <w:tc>
          <w:tcPr>
            <w:tcW w:w="1235" w:type="pct"/>
            <w:tcBorders>
              <w:top w:val="single" w:sz="6" w:space="0" w:color="auto"/>
              <w:left w:val="nil"/>
              <w:bottom w:val="single" w:sz="6" w:space="0" w:color="auto"/>
              <w:right w:val="nil"/>
            </w:tcBorders>
            <w:vAlign w:val="bottom"/>
          </w:tcPr>
          <w:p w14:paraId="3C8C0B38" w14:textId="77777777" w:rsidR="00D4592E" w:rsidRDefault="00D4592E" w:rsidP="00D4592E">
            <w:pPr>
              <w:pStyle w:val="TabellRader"/>
            </w:pPr>
            <w:r>
              <w:t>161</w:t>
            </w:r>
          </w:p>
        </w:tc>
        <w:tc>
          <w:tcPr>
            <w:tcW w:w="1235" w:type="pct"/>
            <w:tcBorders>
              <w:top w:val="single" w:sz="6" w:space="0" w:color="auto"/>
              <w:left w:val="nil"/>
              <w:bottom w:val="single" w:sz="6" w:space="0" w:color="auto"/>
              <w:right w:val="nil"/>
            </w:tcBorders>
            <w:vAlign w:val="center"/>
          </w:tcPr>
          <w:p w14:paraId="63973B15" w14:textId="77777777" w:rsidR="00D4592E" w:rsidRDefault="00D4592E" w:rsidP="00D4592E">
            <w:pPr>
              <w:pStyle w:val="TabellRader"/>
            </w:pPr>
            <w:r>
              <w:t>182</w:t>
            </w:r>
          </w:p>
        </w:tc>
        <w:tc>
          <w:tcPr>
            <w:tcW w:w="1235" w:type="pct"/>
            <w:tcBorders>
              <w:top w:val="single" w:sz="6" w:space="0" w:color="auto"/>
              <w:left w:val="nil"/>
              <w:bottom w:val="single" w:sz="6" w:space="0" w:color="auto"/>
              <w:right w:val="nil"/>
            </w:tcBorders>
            <w:vAlign w:val="center"/>
          </w:tcPr>
          <w:p w14:paraId="3BC2895E" w14:textId="77777777" w:rsidR="00D4592E" w:rsidRDefault="00D4592E" w:rsidP="00D4592E">
            <w:pPr>
              <w:pStyle w:val="TabellRader"/>
            </w:pPr>
            <w:r>
              <w:t>161</w:t>
            </w:r>
          </w:p>
        </w:tc>
      </w:tr>
      <w:tr w:rsidR="00D4592E" w14:paraId="1A02C96B" w14:textId="77777777" w:rsidTr="00556EF5">
        <w:trPr>
          <w:trHeight w:val="269"/>
        </w:trPr>
        <w:tc>
          <w:tcPr>
            <w:tcW w:w="1295" w:type="pct"/>
            <w:tcBorders>
              <w:top w:val="single" w:sz="6" w:space="0" w:color="auto"/>
              <w:left w:val="nil"/>
              <w:bottom w:val="single" w:sz="6" w:space="0" w:color="auto"/>
              <w:right w:val="nil"/>
            </w:tcBorders>
            <w:vAlign w:val="center"/>
            <w:hideMark/>
          </w:tcPr>
          <w:p w14:paraId="35525FD7" w14:textId="77777777" w:rsidR="00D4592E" w:rsidRDefault="00D4592E" w:rsidP="00715E9F">
            <w:pPr>
              <w:pStyle w:val="TabellRader"/>
              <w:jc w:val="left"/>
            </w:pPr>
            <w:r>
              <w:t>Estland</w:t>
            </w:r>
          </w:p>
        </w:tc>
        <w:tc>
          <w:tcPr>
            <w:tcW w:w="1235" w:type="pct"/>
            <w:tcBorders>
              <w:top w:val="single" w:sz="6" w:space="0" w:color="auto"/>
              <w:left w:val="nil"/>
              <w:bottom w:val="single" w:sz="6" w:space="0" w:color="auto"/>
              <w:right w:val="nil"/>
            </w:tcBorders>
            <w:vAlign w:val="bottom"/>
          </w:tcPr>
          <w:p w14:paraId="34339CBD" w14:textId="77777777" w:rsidR="00D4592E" w:rsidRDefault="00D4592E" w:rsidP="00D4592E">
            <w:pPr>
              <w:pStyle w:val="TabellRader"/>
            </w:pPr>
            <w:r>
              <w:t xml:space="preserve">316 </w:t>
            </w:r>
          </w:p>
        </w:tc>
        <w:tc>
          <w:tcPr>
            <w:tcW w:w="1235" w:type="pct"/>
            <w:tcBorders>
              <w:top w:val="single" w:sz="6" w:space="0" w:color="auto"/>
              <w:left w:val="nil"/>
              <w:bottom w:val="single" w:sz="6" w:space="0" w:color="auto"/>
              <w:right w:val="nil"/>
            </w:tcBorders>
            <w:vAlign w:val="center"/>
          </w:tcPr>
          <w:p w14:paraId="3B10CC23" w14:textId="77777777" w:rsidR="00D4592E" w:rsidRDefault="00D4592E" w:rsidP="00D4592E">
            <w:pPr>
              <w:pStyle w:val="TabellRader"/>
            </w:pPr>
            <w:r>
              <w:t>112</w:t>
            </w:r>
          </w:p>
        </w:tc>
        <w:tc>
          <w:tcPr>
            <w:tcW w:w="1235" w:type="pct"/>
            <w:tcBorders>
              <w:top w:val="single" w:sz="6" w:space="0" w:color="auto"/>
              <w:left w:val="nil"/>
              <w:bottom w:val="single" w:sz="6" w:space="0" w:color="auto"/>
              <w:right w:val="nil"/>
            </w:tcBorders>
            <w:vAlign w:val="center"/>
          </w:tcPr>
          <w:p w14:paraId="0E742D84" w14:textId="77777777" w:rsidR="00D4592E" w:rsidRDefault="00D4592E" w:rsidP="00D4592E">
            <w:pPr>
              <w:pStyle w:val="TabellRader"/>
            </w:pPr>
            <w:r>
              <w:t>249</w:t>
            </w:r>
          </w:p>
        </w:tc>
      </w:tr>
      <w:tr w:rsidR="00D4592E" w14:paraId="2093CF61" w14:textId="77777777" w:rsidTr="00556EF5">
        <w:trPr>
          <w:trHeight w:val="269"/>
        </w:trPr>
        <w:tc>
          <w:tcPr>
            <w:tcW w:w="1295" w:type="pct"/>
            <w:tcBorders>
              <w:top w:val="single" w:sz="6" w:space="0" w:color="auto"/>
              <w:left w:val="nil"/>
              <w:bottom w:val="single" w:sz="6" w:space="0" w:color="auto"/>
              <w:right w:val="nil"/>
            </w:tcBorders>
            <w:vAlign w:val="center"/>
            <w:hideMark/>
          </w:tcPr>
          <w:p w14:paraId="77F5C4A4" w14:textId="77777777" w:rsidR="00D4592E" w:rsidRDefault="00D4592E" w:rsidP="00715E9F">
            <w:pPr>
              <w:pStyle w:val="TabellRader"/>
              <w:jc w:val="left"/>
            </w:pPr>
            <w:r>
              <w:t>Finland</w:t>
            </w:r>
          </w:p>
        </w:tc>
        <w:tc>
          <w:tcPr>
            <w:tcW w:w="1235" w:type="pct"/>
            <w:tcBorders>
              <w:top w:val="single" w:sz="6" w:space="0" w:color="auto"/>
              <w:left w:val="nil"/>
              <w:bottom w:val="single" w:sz="6" w:space="0" w:color="auto"/>
              <w:right w:val="nil"/>
            </w:tcBorders>
            <w:vAlign w:val="bottom"/>
          </w:tcPr>
          <w:p w14:paraId="2A85BF51" w14:textId="77777777" w:rsidR="00D4592E" w:rsidRDefault="00D4592E" w:rsidP="00D4592E">
            <w:pPr>
              <w:pStyle w:val="TabellRader"/>
            </w:pPr>
            <w:r>
              <w:t>455</w:t>
            </w:r>
          </w:p>
        </w:tc>
        <w:tc>
          <w:tcPr>
            <w:tcW w:w="1235" w:type="pct"/>
            <w:tcBorders>
              <w:top w:val="single" w:sz="6" w:space="0" w:color="auto"/>
              <w:left w:val="nil"/>
              <w:bottom w:val="single" w:sz="6" w:space="0" w:color="auto"/>
              <w:right w:val="nil"/>
            </w:tcBorders>
            <w:vAlign w:val="center"/>
          </w:tcPr>
          <w:p w14:paraId="68094417" w14:textId="77777777" w:rsidR="00D4592E" w:rsidRDefault="00D4592E" w:rsidP="00D4592E">
            <w:pPr>
              <w:pStyle w:val="TabellRader"/>
            </w:pPr>
            <w:r>
              <w:t>342</w:t>
            </w:r>
          </w:p>
        </w:tc>
        <w:tc>
          <w:tcPr>
            <w:tcW w:w="1235" w:type="pct"/>
            <w:tcBorders>
              <w:top w:val="single" w:sz="6" w:space="0" w:color="auto"/>
              <w:left w:val="nil"/>
              <w:bottom w:val="single" w:sz="6" w:space="0" w:color="auto"/>
              <w:right w:val="nil"/>
            </w:tcBorders>
            <w:vAlign w:val="center"/>
          </w:tcPr>
          <w:p w14:paraId="46861300" w14:textId="77777777" w:rsidR="00D4592E" w:rsidRDefault="00D4592E" w:rsidP="00D4592E">
            <w:pPr>
              <w:pStyle w:val="TabellRader"/>
            </w:pPr>
            <w:r>
              <w:t>244</w:t>
            </w:r>
          </w:p>
        </w:tc>
      </w:tr>
      <w:tr w:rsidR="00D4592E" w14:paraId="0E6413FA" w14:textId="77777777" w:rsidTr="00556EF5">
        <w:trPr>
          <w:trHeight w:val="269"/>
        </w:trPr>
        <w:tc>
          <w:tcPr>
            <w:tcW w:w="1295" w:type="pct"/>
            <w:tcBorders>
              <w:top w:val="single" w:sz="6" w:space="0" w:color="auto"/>
              <w:left w:val="nil"/>
              <w:bottom w:val="single" w:sz="6" w:space="0" w:color="auto"/>
              <w:right w:val="nil"/>
            </w:tcBorders>
            <w:vAlign w:val="center"/>
            <w:hideMark/>
          </w:tcPr>
          <w:p w14:paraId="618770B0" w14:textId="77777777" w:rsidR="00D4592E" w:rsidRDefault="00D4592E" w:rsidP="00715E9F">
            <w:pPr>
              <w:pStyle w:val="TabellRader"/>
              <w:jc w:val="left"/>
            </w:pPr>
            <w:r>
              <w:t>Frankrike</w:t>
            </w:r>
          </w:p>
        </w:tc>
        <w:tc>
          <w:tcPr>
            <w:tcW w:w="1235" w:type="pct"/>
            <w:tcBorders>
              <w:top w:val="single" w:sz="6" w:space="0" w:color="auto"/>
              <w:left w:val="nil"/>
              <w:bottom w:val="single" w:sz="6" w:space="0" w:color="auto"/>
              <w:right w:val="nil"/>
            </w:tcBorders>
            <w:vAlign w:val="bottom"/>
          </w:tcPr>
          <w:p w14:paraId="23FAEF79" w14:textId="77777777" w:rsidR="00D4592E" w:rsidRDefault="00D4592E" w:rsidP="00D4592E">
            <w:pPr>
              <w:pStyle w:val="TabellRader"/>
            </w:pPr>
            <w:r>
              <w:t xml:space="preserve">277 </w:t>
            </w:r>
          </w:p>
        </w:tc>
        <w:tc>
          <w:tcPr>
            <w:tcW w:w="1235" w:type="pct"/>
            <w:tcBorders>
              <w:top w:val="single" w:sz="6" w:space="0" w:color="auto"/>
              <w:left w:val="nil"/>
              <w:bottom w:val="single" w:sz="6" w:space="0" w:color="auto"/>
              <w:right w:val="nil"/>
            </w:tcBorders>
            <w:vAlign w:val="center"/>
          </w:tcPr>
          <w:p w14:paraId="6CC1BF22" w14:textId="77777777" w:rsidR="00D4592E" w:rsidRDefault="00D4592E" w:rsidP="00D4592E">
            <w:pPr>
              <w:pStyle w:val="TabellRader"/>
            </w:pPr>
            <w:r>
              <w:t>295</w:t>
            </w:r>
          </w:p>
        </w:tc>
        <w:tc>
          <w:tcPr>
            <w:tcW w:w="1235" w:type="pct"/>
            <w:tcBorders>
              <w:top w:val="single" w:sz="6" w:space="0" w:color="auto"/>
              <w:left w:val="nil"/>
              <w:bottom w:val="single" w:sz="6" w:space="0" w:color="auto"/>
              <w:right w:val="nil"/>
            </w:tcBorders>
            <w:vAlign w:val="center"/>
          </w:tcPr>
          <w:p w14:paraId="5FCE74CF" w14:textId="77777777" w:rsidR="00D4592E" w:rsidRDefault="00D4592E" w:rsidP="00D4592E">
            <w:pPr>
              <w:pStyle w:val="TabellRader"/>
            </w:pPr>
            <w:r>
              <w:t>376</w:t>
            </w:r>
          </w:p>
        </w:tc>
      </w:tr>
      <w:tr w:rsidR="00D4592E" w14:paraId="27412E1F" w14:textId="77777777" w:rsidTr="00556EF5">
        <w:trPr>
          <w:trHeight w:val="269"/>
        </w:trPr>
        <w:tc>
          <w:tcPr>
            <w:tcW w:w="1295" w:type="pct"/>
            <w:tcBorders>
              <w:top w:val="single" w:sz="6" w:space="0" w:color="auto"/>
              <w:left w:val="nil"/>
              <w:bottom w:val="single" w:sz="6" w:space="0" w:color="auto"/>
              <w:right w:val="nil"/>
            </w:tcBorders>
            <w:vAlign w:val="center"/>
            <w:hideMark/>
          </w:tcPr>
          <w:p w14:paraId="305F0B14" w14:textId="77777777" w:rsidR="00D4592E" w:rsidRDefault="00D4592E" w:rsidP="00715E9F">
            <w:pPr>
              <w:pStyle w:val="TabellRader"/>
              <w:jc w:val="left"/>
            </w:pPr>
            <w:r>
              <w:t>Grekland</w:t>
            </w:r>
          </w:p>
        </w:tc>
        <w:tc>
          <w:tcPr>
            <w:tcW w:w="1235" w:type="pct"/>
            <w:tcBorders>
              <w:top w:val="single" w:sz="6" w:space="0" w:color="auto"/>
              <w:left w:val="nil"/>
              <w:bottom w:val="single" w:sz="6" w:space="0" w:color="auto"/>
              <w:right w:val="nil"/>
            </w:tcBorders>
            <w:vAlign w:val="bottom"/>
          </w:tcPr>
          <w:p w14:paraId="4938CD04" w14:textId="77777777" w:rsidR="00D4592E" w:rsidRDefault="00D4592E" w:rsidP="00D4592E">
            <w:pPr>
              <w:pStyle w:val="TabellRader"/>
            </w:pPr>
            <w:r>
              <w:t>-</w:t>
            </w:r>
          </w:p>
        </w:tc>
        <w:tc>
          <w:tcPr>
            <w:tcW w:w="1235" w:type="pct"/>
            <w:tcBorders>
              <w:top w:val="single" w:sz="6" w:space="0" w:color="auto"/>
              <w:left w:val="nil"/>
              <w:bottom w:val="single" w:sz="6" w:space="0" w:color="auto"/>
              <w:right w:val="nil"/>
            </w:tcBorders>
            <w:vAlign w:val="center"/>
          </w:tcPr>
          <w:p w14:paraId="231DE89F" w14:textId="77777777" w:rsidR="00D4592E" w:rsidRDefault="00D4592E" w:rsidP="00D4592E">
            <w:pPr>
              <w:pStyle w:val="TabellRader"/>
            </w:pPr>
            <w:r>
              <w:t>5,7</w:t>
            </w:r>
          </w:p>
        </w:tc>
        <w:tc>
          <w:tcPr>
            <w:tcW w:w="1235" w:type="pct"/>
            <w:tcBorders>
              <w:top w:val="single" w:sz="6" w:space="0" w:color="auto"/>
              <w:left w:val="nil"/>
              <w:bottom w:val="single" w:sz="6" w:space="0" w:color="auto"/>
              <w:right w:val="nil"/>
            </w:tcBorders>
            <w:vAlign w:val="center"/>
          </w:tcPr>
          <w:p w14:paraId="4D71F141" w14:textId="77777777" w:rsidR="00D4592E" w:rsidRDefault="00D4592E" w:rsidP="00D4592E">
            <w:pPr>
              <w:pStyle w:val="TabellRader"/>
            </w:pPr>
            <w:r>
              <w:t>1,0</w:t>
            </w:r>
          </w:p>
        </w:tc>
      </w:tr>
      <w:tr w:rsidR="00D4592E" w14:paraId="41CF9B54" w14:textId="77777777" w:rsidTr="00556EF5">
        <w:trPr>
          <w:trHeight w:val="269"/>
        </w:trPr>
        <w:tc>
          <w:tcPr>
            <w:tcW w:w="1295" w:type="pct"/>
            <w:tcBorders>
              <w:top w:val="single" w:sz="6" w:space="0" w:color="auto"/>
              <w:left w:val="nil"/>
              <w:bottom w:val="single" w:sz="6" w:space="0" w:color="auto"/>
              <w:right w:val="nil"/>
            </w:tcBorders>
            <w:vAlign w:val="center"/>
            <w:hideMark/>
          </w:tcPr>
          <w:p w14:paraId="0A931722" w14:textId="77777777" w:rsidR="00D4592E" w:rsidRDefault="00D4592E" w:rsidP="00715E9F">
            <w:pPr>
              <w:pStyle w:val="TabellRader"/>
              <w:jc w:val="left"/>
            </w:pPr>
            <w:r>
              <w:t>Irland</w:t>
            </w:r>
          </w:p>
        </w:tc>
        <w:tc>
          <w:tcPr>
            <w:tcW w:w="1235" w:type="pct"/>
            <w:tcBorders>
              <w:top w:val="single" w:sz="6" w:space="0" w:color="auto"/>
              <w:left w:val="nil"/>
              <w:bottom w:val="single" w:sz="6" w:space="0" w:color="auto"/>
              <w:right w:val="nil"/>
            </w:tcBorders>
            <w:vAlign w:val="bottom"/>
          </w:tcPr>
          <w:p w14:paraId="47EB2BD9" w14:textId="77777777" w:rsidR="00D4592E" w:rsidRDefault="00D4592E" w:rsidP="00D4592E">
            <w:pPr>
              <w:pStyle w:val="TabellRader"/>
            </w:pPr>
            <w:r>
              <w:t>1,7</w:t>
            </w:r>
          </w:p>
        </w:tc>
        <w:tc>
          <w:tcPr>
            <w:tcW w:w="1235" w:type="pct"/>
            <w:tcBorders>
              <w:top w:val="single" w:sz="6" w:space="0" w:color="auto"/>
              <w:left w:val="nil"/>
              <w:bottom w:val="single" w:sz="6" w:space="0" w:color="auto"/>
              <w:right w:val="nil"/>
            </w:tcBorders>
            <w:vAlign w:val="center"/>
          </w:tcPr>
          <w:p w14:paraId="23FDFC06" w14:textId="77777777" w:rsidR="00D4592E" w:rsidRDefault="00D4592E" w:rsidP="00D4592E">
            <w:pPr>
              <w:pStyle w:val="TabellRader"/>
            </w:pPr>
            <w:r>
              <w:t>67</w:t>
            </w:r>
          </w:p>
        </w:tc>
        <w:tc>
          <w:tcPr>
            <w:tcW w:w="1235" w:type="pct"/>
            <w:tcBorders>
              <w:top w:val="single" w:sz="6" w:space="0" w:color="auto"/>
              <w:left w:val="nil"/>
              <w:bottom w:val="single" w:sz="6" w:space="0" w:color="auto"/>
              <w:right w:val="nil"/>
            </w:tcBorders>
            <w:vAlign w:val="center"/>
          </w:tcPr>
          <w:p w14:paraId="61BA4400" w14:textId="77777777" w:rsidR="00D4592E" w:rsidRDefault="00D4592E" w:rsidP="00D4592E">
            <w:pPr>
              <w:pStyle w:val="TabellRader"/>
            </w:pPr>
            <w:r>
              <w:t>51</w:t>
            </w:r>
          </w:p>
        </w:tc>
      </w:tr>
      <w:tr w:rsidR="00D4592E" w14:paraId="1DB53436" w14:textId="77777777" w:rsidTr="00556EF5">
        <w:trPr>
          <w:trHeight w:val="269"/>
        </w:trPr>
        <w:tc>
          <w:tcPr>
            <w:tcW w:w="1295" w:type="pct"/>
            <w:tcBorders>
              <w:top w:val="single" w:sz="6" w:space="0" w:color="auto"/>
              <w:left w:val="nil"/>
              <w:bottom w:val="single" w:sz="6" w:space="0" w:color="auto"/>
              <w:right w:val="nil"/>
            </w:tcBorders>
            <w:vAlign w:val="center"/>
            <w:hideMark/>
          </w:tcPr>
          <w:p w14:paraId="5486AB7F" w14:textId="77777777" w:rsidR="00D4592E" w:rsidRDefault="00D4592E" w:rsidP="00715E9F">
            <w:pPr>
              <w:pStyle w:val="TabellRader"/>
              <w:jc w:val="left"/>
            </w:pPr>
            <w:r>
              <w:t>Italien</w:t>
            </w:r>
          </w:p>
        </w:tc>
        <w:tc>
          <w:tcPr>
            <w:tcW w:w="1235" w:type="pct"/>
            <w:tcBorders>
              <w:top w:val="single" w:sz="6" w:space="0" w:color="auto"/>
              <w:left w:val="nil"/>
              <w:bottom w:val="single" w:sz="6" w:space="0" w:color="auto"/>
              <w:right w:val="nil"/>
            </w:tcBorders>
            <w:vAlign w:val="bottom"/>
          </w:tcPr>
          <w:p w14:paraId="4D6E1A00" w14:textId="77777777" w:rsidR="00D4592E" w:rsidRDefault="00D4592E" w:rsidP="00D4592E">
            <w:pPr>
              <w:pStyle w:val="TabellRader"/>
            </w:pPr>
            <w:r>
              <w:t>69</w:t>
            </w:r>
          </w:p>
        </w:tc>
        <w:tc>
          <w:tcPr>
            <w:tcW w:w="1235" w:type="pct"/>
            <w:tcBorders>
              <w:top w:val="single" w:sz="6" w:space="0" w:color="auto"/>
              <w:left w:val="nil"/>
              <w:bottom w:val="single" w:sz="6" w:space="0" w:color="auto"/>
              <w:right w:val="nil"/>
            </w:tcBorders>
            <w:vAlign w:val="center"/>
          </w:tcPr>
          <w:p w14:paraId="13E85D4D" w14:textId="77777777" w:rsidR="00D4592E" w:rsidRDefault="00D4592E" w:rsidP="00D4592E">
            <w:pPr>
              <w:pStyle w:val="TabellRader"/>
            </w:pPr>
            <w:r>
              <w:t>74</w:t>
            </w:r>
          </w:p>
        </w:tc>
        <w:tc>
          <w:tcPr>
            <w:tcW w:w="1235" w:type="pct"/>
            <w:tcBorders>
              <w:top w:val="single" w:sz="6" w:space="0" w:color="auto"/>
              <w:left w:val="nil"/>
              <w:bottom w:val="single" w:sz="6" w:space="0" w:color="auto"/>
              <w:right w:val="nil"/>
            </w:tcBorders>
            <w:vAlign w:val="center"/>
          </w:tcPr>
          <w:p w14:paraId="54500AA5" w14:textId="77777777" w:rsidR="00D4592E" w:rsidRDefault="00D4592E" w:rsidP="00D4592E">
            <w:pPr>
              <w:pStyle w:val="TabellRader"/>
            </w:pPr>
            <w:r>
              <w:t>69</w:t>
            </w:r>
          </w:p>
        </w:tc>
      </w:tr>
      <w:tr w:rsidR="00D4592E" w14:paraId="572D0212" w14:textId="77777777" w:rsidTr="00556EF5">
        <w:trPr>
          <w:trHeight w:val="269"/>
        </w:trPr>
        <w:tc>
          <w:tcPr>
            <w:tcW w:w="1295" w:type="pct"/>
            <w:tcBorders>
              <w:top w:val="single" w:sz="8" w:space="0" w:color="auto"/>
              <w:left w:val="nil"/>
              <w:bottom w:val="single" w:sz="6" w:space="0" w:color="auto"/>
              <w:right w:val="nil"/>
            </w:tcBorders>
            <w:vAlign w:val="center"/>
            <w:hideMark/>
          </w:tcPr>
          <w:p w14:paraId="4BA0AE0B" w14:textId="77777777" w:rsidR="00D4592E" w:rsidRDefault="00D4592E" w:rsidP="00715E9F">
            <w:pPr>
              <w:pStyle w:val="TabellRader"/>
              <w:jc w:val="left"/>
            </w:pPr>
            <w:r>
              <w:t>Kroatien</w:t>
            </w:r>
          </w:p>
        </w:tc>
        <w:tc>
          <w:tcPr>
            <w:tcW w:w="1235" w:type="pct"/>
            <w:tcBorders>
              <w:top w:val="single" w:sz="8" w:space="0" w:color="auto"/>
              <w:left w:val="nil"/>
              <w:bottom w:val="single" w:sz="6" w:space="0" w:color="auto"/>
              <w:right w:val="nil"/>
            </w:tcBorders>
            <w:vAlign w:val="bottom"/>
          </w:tcPr>
          <w:p w14:paraId="6E41BF33" w14:textId="77777777" w:rsidR="00D4592E" w:rsidRDefault="00D4592E" w:rsidP="00D4592E">
            <w:pPr>
              <w:pStyle w:val="TabellRader"/>
            </w:pPr>
            <w:r>
              <w:t>0,7</w:t>
            </w:r>
          </w:p>
        </w:tc>
        <w:tc>
          <w:tcPr>
            <w:tcW w:w="1235" w:type="pct"/>
            <w:tcBorders>
              <w:top w:val="single" w:sz="8" w:space="0" w:color="auto"/>
              <w:left w:val="nil"/>
              <w:bottom w:val="single" w:sz="6" w:space="0" w:color="auto"/>
              <w:right w:val="nil"/>
            </w:tcBorders>
            <w:vAlign w:val="center"/>
          </w:tcPr>
          <w:p w14:paraId="6B50F43F" w14:textId="77777777" w:rsidR="00D4592E" w:rsidRDefault="00D4592E" w:rsidP="00D4592E">
            <w:pPr>
              <w:pStyle w:val="TabellRader"/>
            </w:pPr>
            <w:r>
              <w:t>0,4</w:t>
            </w:r>
          </w:p>
        </w:tc>
        <w:tc>
          <w:tcPr>
            <w:tcW w:w="1235" w:type="pct"/>
            <w:tcBorders>
              <w:top w:val="single" w:sz="8" w:space="0" w:color="auto"/>
              <w:left w:val="nil"/>
              <w:bottom w:val="single" w:sz="6" w:space="0" w:color="auto"/>
              <w:right w:val="nil"/>
            </w:tcBorders>
            <w:vAlign w:val="center"/>
          </w:tcPr>
          <w:p w14:paraId="1BB7044F" w14:textId="77777777" w:rsidR="00D4592E" w:rsidRDefault="00D4592E" w:rsidP="00D4592E">
            <w:pPr>
              <w:pStyle w:val="TabellRader"/>
            </w:pPr>
            <w:r>
              <w:t>0,5</w:t>
            </w:r>
          </w:p>
        </w:tc>
      </w:tr>
      <w:tr w:rsidR="00D4592E" w14:paraId="6F4E51B0" w14:textId="77777777" w:rsidTr="00556EF5">
        <w:trPr>
          <w:trHeight w:val="269"/>
        </w:trPr>
        <w:tc>
          <w:tcPr>
            <w:tcW w:w="1295" w:type="pct"/>
            <w:tcBorders>
              <w:top w:val="single" w:sz="6" w:space="0" w:color="auto"/>
              <w:left w:val="nil"/>
              <w:bottom w:val="single" w:sz="6" w:space="0" w:color="auto"/>
              <w:right w:val="nil"/>
            </w:tcBorders>
            <w:vAlign w:val="center"/>
            <w:hideMark/>
          </w:tcPr>
          <w:p w14:paraId="74B54F4B" w14:textId="77777777" w:rsidR="00D4592E" w:rsidRDefault="00D4592E" w:rsidP="00715E9F">
            <w:pPr>
              <w:pStyle w:val="TabellRader"/>
              <w:jc w:val="left"/>
            </w:pPr>
            <w:r>
              <w:t>Lettland</w:t>
            </w:r>
          </w:p>
        </w:tc>
        <w:tc>
          <w:tcPr>
            <w:tcW w:w="1235" w:type="pct"/>
            <w:tcBorders>
              <w:top w:val="single" w:sz="6" w:space="0" w:color="auto"/>
              <w:left w:val="nil"/>
              <w:bottom w:val="single" w:sz="6" w:space="0" w:color="auto"/>
              <w:right w:val="nil"/>
            </w:tcBorders>
            <w:vAlign w:val="bottom"/>
          </w:tcPr>
          <w:p w14:paraId="6AAFD985" w14:textId="77777777" w:rsidR="00D4592E" w:rsidRDefault="00D4592E" w:rsidP="00D4592E">
            <w:pPr>
              <w:pStyle w:val="TabellRader"/>
            </w:pPr>
            <w:r>
              <w:t>17</w:t>
            </w:r>
          </w:p>
        </w:tc>
        <w:tc>
          <w:tcPr>
            <w:tcW w:w="1235" w:type="pct"/>
            <w:tcBorders>
              <w:top w:val="single" w:sz="6" w:space="0" w:color="auto"/>
              <w:left w:val="nil"/>
              <w:bottom w:val="single" w:sz="6" w:space="0" w:color="auto"/>
              <w:right w:val="nil"/>
            </w:tcBorders>
            <w:vAlign w:val="center"/>
          </w:tcPr>
          <w:p w14:paraId="7738A518" w14:textId="77777777" w:rsidR="00D4592E" w:rsidRDefault="00D4592E" w:rsidP="00D4592E">
            <w:pPr>
              <w:pStyle w:val="TabellRader"/>
            </w:pPr>
            <w:r>
              <w:t>215</w:t>
            </w:r>
          </w:p>
        </w:tc>
        <w:tc>
          <w:tcPr>
            <w:tcW w:w="1235" w:type="pct"/>
            <w:tcBorders>
              <w:top w:val="single" w:sz="6" w:space="0" w:color="auto"/>
              <w:left w:val="nil"/>
              <w:bottom w:val="single" w:sz="6" w:space="0" w:color="auto"/>
              <w:right w:val="nil"/>
            </w:tcBorders>
            <w:vAlign w:val="center"/>
          </w:tcPr>
          <w:p w14:paraId="53228B7E" w14:textId="77777777" w:rsidR="00D4592E" w:rsidRDefault="00D4592E" w:rsidP="00D4592E">
            <w:pPr>
              <w:pStyle w:val="TabellRader"/>
            </w:pPr>
            <w:r>
              <w:t>143</w:t>
            </w:r>
          </w:p>
        </w:tc>
      </w:tr>
      <w:tr w:rsidR="00D4592E" w14:paraId="313063AF" w14:textId="77777777" w:rsidTr="00556EF5">
        <w:trPr>
          <w:trHeight w:val="269"/>
        </w:trPr>
        <w:tc>
          <w:tcPr>
            <w:tcW w:w="1295" w:type="pct"/>
            <w:tcBorders>
              <w:top w:val="single" w:sz="6" w:space="0" w:color="auto"/>
              <w:left w:val="nil"/>
              <w:bottom w:val="single" w:sz="6" w:space="0" w:color="auto"/>
              <w:right w:val="nil"/>
            </w:tcBorders>
            <w:vAlign w:val="center"/>
            <w:hideMark/>
          </w:tcPr>
          <w:p w14:paraId="2AA0C2E0" w14:textId="77777777" w:rsidR="00D4592E" w:rsidRDefault="00D4592E" w:rsidP="00715E9F">
            <w:pPr>
              <w:pStyle w:val="TabellRader"/>
              <w:jc w:val="left"/>
            </w:pPr>
            <w:r>
              <w:t>Litauen</w:t>
            </w:r>
          </w:p>
        </w:tc>
        <w:tc>
          <w:tcPr>
            <w:tcW w:w="1235" w:type="pct"/>
            <w:tcBorders>
              <w:top w:val="single" w:sz="6" w:space="0" w:color="auto"/>
              <w:left w:val="nil"/>
              <w:bottom w:val="single" w:sz="6" w:space="0" w:color="auto"/>
              <w:right w:val="nil"/>
            </w:tcBorders>
            <w:vAlign w:val="bottom"/>
          </w:tcPr>
          <w:p w14:paraId="7460E19D" w14:textId="77777777" w:rsidR="00D4592E" w:rsidRDefault="00D4592E" w:rsidP="00D4592E">
            <w:pPr>
              <w:pStyle w:val="TabellRader"/>
            </w:pPr>
            <w:r>
              <w:t xml:space="preserve">45 </w:t>
            </w:r>
          </w:p>
        </w:tc>
        <w:tc>
          <w:tcPr>
            <w:tcW w:w="1235" w:type="pct"/>
            <w:tcBorders>
              <w:top w:val="single" w:sz="6" w:space="0" w:color="auto"/>
              <w:left w:val="nil"/>
              <w:bottom w:val="single" w:sz="6" w:space="0" w:color="auto"/>
              <w:right w:val="nil"/>
            </w:tcBorders>
            <w:vAlign w:val="center"/>
          </w:tcPr>
          <w:p w14:paraId="43BC46DC" w14:textId="77777777" w:rsidR="00D4592E" w:rsidRDefault="00D4592E" w:rsidP="00D4592E">
            <w:pPr>
              <w:pStyle w:val="TabellRader"/>
            </w:pPr>
            <w:r>
              <w:t>109</w:t>
            </w:r>
          </w:p>
        </w:tc>
        <w:tc>
          <w:tcPr>
            <w:tcW w:w="1235" w:type="pct"/>
            <w:tcBorders>
              <w:top w:val="single" w:sz="6" w:space="0" w:color="auto"/>
              <w:left w:val="nil"/>
              <w:bottom w:val="single" w:sz="6" w:space="0" w:color="auto"/>
              <w:right w:val="nil"/>
            </w:tcBorders>
            <w:vAlign w:val="center"/>
          </w:tcPr>
          <w:p w14:paraId="28F74575" w14:textId="77777777" w:rsidR="00D4592E" w:rsidRDefault="00D4592E" w:rsidP="00D4592E">
            <w:pPr>
              <w:pStyle w:val="TabellRader"/>
            </w:pPr>
            <w:r>
              <w:t>25</w:t>
            </w:r>
          </w:p>
        </w:tc>
      </w:tr>
      <w:tr w:rsidR="00D4592E" w14:paraId="1E419DE6" w14:textId="77777777" w:rsidTr="00556EF5">
        <w:trPr>
          <w:trHeight w:val="269"/>
        </w:trPr>
        <w:tc>
          <w:tcPr>
            <w:tcW w:w="1295" w:type="pct"/>
            <w:tcBorders>
              <w:top w:val="single" w:sz="6" w:space="0" w:color="auto"/>
              <w:left w:val="nil"/>
              <w:bottom w:val="single" w:sz="6" w:space="0" w:color="auto"/>
              <w:right w:val="nil"/>
            </w:tcBorders>
            <w:vAlign w:val="center"/>
            <w:hideMark/>
          </w:tcPr>
          <w:p w14:paraId="286D03AC" w14:textId="77777777" w:rsidR="00D4592E" w:rsidRDefault="00D4592E" w:rsidP="00715E9F">
            <w:pPr>
              <w:pStyle w:val="TabellRader"/>
              <w:jc w:val="left"/>
            </w:pPr>
            <w:r>
              <w:t>Luxemburg</w:t>
            </w:r>
          </w:p>
        </w:tc>
        <w:tc>
          <w:tcPr>
            <w:tcW w:w="1235" w:type="pct"/>
            <w:tcBorders>
              <w:top w:val="single" w:sz="6" w:space="0" w:color="auto"/>
              <w:left w:val="nil"/>
              <w:bottom w:val="single" w:sz="6" w:space="0" w:color="auto"/>
              <w:right w:val="nil"/>
            </w:tcBorders>
            <w:vAlign w:val="bottom"/>
          </w:tcPr>
          <w:p w14:paraId="7932A1D1" w14:textId="77777777" w:rsidR="00D4592E" w:rsidRDefault="00D4592E" w:rsidP="00D4592E">
            <w:pPr>
              <w:pStyle w:val="TabellRader"/>
            </w:pPr>
            <w:r>
              <w:t>0,6</w:t>
            </w:r>
          </w:p>
        </w:tc>
        <w:tc>
          <w:tcPr>
            <w:tcW w:w="1235" w:type="pct"/>
            <w:tcBorders>
              <w:top w:val="single" w:sz="6" w:space="0" w:color="auto"/>
              <w:left w:val="nil"/>
              <w:bottom w:val="single" w:sz="6" w:space="0" w:color="auto"/>
              <w:right w:val="nil"/>
            </w:tcBorders>
            <w:vAlign w:val="center"/>
          </w:tcPr>
          <w:p w14:paraId="2676C1F1" w14:textId="77777777" w:rsidR="00D4592E" w:rsidRDefault="00D4592E" w:rsidP="00D4592E">
            <w:pPr>
              <w:pStyle w:val="TabellRader"/>
            </w:pPr>
            <w:r>
              <w:t>-</w:t>
            </w:r>
          </w:p>
        </w:tc>
        <w:tc>
          <w:tcPr>
            <w:tcW w:w="1235" w:type="pct"/>
            <w:tcBorders>
              <w:top w:val="single" w:sz="6" w:space="0" w:color="auto"/>
              <w:left w:val="nil"/>
              <w:bottom w:val="single" w:sz="6" w:space="0" w:color="auto"/>
              <w:right w:val="nil"/>
            </w:tcBorders>
            <w:vAlign w:val="center"/>
          </w:tcPr>
          <w:p w14:paraId="34FB0D7F" w14:textId="77777777" w:rsidR="00D4592E" w:rsidRDefault="00D4592E" w:rsidP="00D4592E">
            <w:pPr>
              <w:pStyle w:val="TabellRader"/>
            </w:pPr>
            <w:r>
              <w:t>-</w:t>
            </w:r>
          </w:p>
        </w:tc>
      </w:tr>
      <w:tr w:rsidR="00D4592E" w14:paraId="656837CD" w14:textId="77777777" w:rsidTr="00556EF5">
        <w:trPr>
          <w:trHeight w:val="269"/>
        </w:trPr>
        <w:tc>
          <w:tcPr>
            <w:tcW w:w="1295" w:type="pct"/>
            <w:tcBorders>
              <w:top w:val="single" w:sz="6" w:space="0" w:color="auto"/>
              <w:left w:val="nil"/>
              <w:bottom w:val="single" w:sz="6" w:space="0" w:color="auto"/>
              <w:right w:val="nil"/>
            </w:tcBorders>
            <w:vAlign w:val="center"/>
            <w:hideMark/>
          </w:tcPr>
          <w:p w14:paraId="56535573" w14:textId="77777777" w:rsidR="00D4592E" w:rsidRDefault="00D4592E" w:rsidP="00715E9F">
            <w:pPr>
              <w:pStyle w:val="TabellRader"/>
              <w:jc w:val="left"/>
            </w:pPr>
            <w:r>
              <w:t>Malta</w:t>
            </w:r>
          </w:p>
        </w:tc>
        <w:tc>
          <w:tcPr>
            <w:tcW w:w="1235" w:type="pct"/>
            <w:tcBorders>
              <w:top w:val="single" w:sz="6" w:space="0" w:color="auto"/>
              <w:left w:val="nil"/>
              <w:bottom w:val="single" w:sz="6" w:space="0" w:color="auto"/>
              <w:right w:val="nil"/>
            </w:tcBorders>
            <w:vAlign w:val="bottom"/>
          </w:tcPr>
          <w:p w14:paraId="5601EEE6" w14:textId="77777777" w:rsidR="00D4592E" w:rsidRDefault="00D4592E" w:rsidP="00D4592E">
            <w:pPr>
              <w:pStyle w:val="TabellRader"/>
            </w:pPr>
            <w:r>
              <w:t>0,0</w:t>
            </w:r>
          </w:p>
        </w:tc>
        <w:tc>
          <w:tcPr>
            <w:tcW w:w="1235" w:type="pct"/>
            <w:tcBorders>
              <w:top w:val="single" w:sz="6" w:space="0" w:color="auto"/>
              <w:left w:val="nil"/>
              <w:bottom w:val="single" w:sz="6" w:space="0" w:color="auto"/>
              <w:right w:val="nil"/>
            </w:tcBorders>
            <w:vAlign w:val="center"/>
          </w:tcPr>
          <w:p w14:paraId="2336CA65" w14:textId="77777777" w:rsidR="00D4592E" w:rsidRDefault="00D4592E" w:rsidP="00D4592E">
            <w:pPr>
              <w:pStyle w:val="TabellRader"/>
            </w:pPr>
            <w:r>
              <w:t>0,05</w:t>
            </w:r>
          </w:p>
        </w:tc>
        <w:tc>
          <w:tcPr>
            <w:tcW w:w="1235" w:type="pct"/>
            <w:tcBorders>
              <w:top w:val="single" w:sz="6" w:space="0" w:color="auto"/>
              <w:left w:val="nil"/>
              <w:bottom w:val="single" w:sz="6" w:space="0" w:color="auto"/>
              <w:right w:val="nil"/>
            </w:tcBorders>
            <w:vAlign w:val="center"/>
          </w:tcPr>
          <w:p w14:paraId="07FF3A32" w14:textId="77777777" w:rsidR="00D4592E" w:rsidRDefault="00D4592E" w:rsidP="00D4592E">
            <w:pPr>
              <w:pStyle w:val="TabellRader"/>
            </w:pPr>
            <w:r>
              <w:t>0,05</w:t>
            </w:r>
          </w:p>
        </w:tc>
      </w:tr>
      <w:tr w:rsidR="00D4592E" w14:paraId="3EE9B89E" w14:textId="77777777" w:rsidTr="00556EF5">
        <w:trPr>
          <w:trHeight w:val="269"/>
        </w:trPr>
        <w:tc>
          <w:tcPr>
            <w:tcW w:w="1295" w:type="pct"/>
            <w:tcBorders>
              <w:top w:val="single" w:sz="6" w:space="0" w:color="auto"/>
              <w:left w:val="nil"/>
              <w:bottom w:val="single" w:sz="6" w:space="0" w:color="auto"/>
              <w:right w:val="nil"/>
            </w:tcBorders>
            <w:vAlign w:val="center"/>
            <w:hideMark/>
          </w:tcPr>
          <w:p w14:paraId="6A3190AE" w14:textId="77777777" w:rsidR="00D4592E" w:rsidRDefault="00D4592E" w:rsidP="00715E9F">
            <w:pPr>
              <w:pStyle w:val="TabellRader"/>
              <w:jc w:val="left"/>
            </w:pPr>
            <w:r>
              <w:t>Nederländerna</w:t>
            </w:r>
          </w:p>
        </w:tc>
        <w:tc>
          <w:tcPr>
            <w:tcW w:w="1235" w:type="pct"/>
            <w:tcBorders>
              <w:top w:val="single" w:sz="6" w:space="0" w:color="auto"/>
              <w:left w:val="nil"/>
              <w:bottom w:val="single" w:sz="6" w:space="0" w:color="auto"/>
              <w:right w:val="nil"/>
            </w:tcBorders>
            <w:vAlign w:val="bottom"/>
          </w:tcPr>
          <w:p w14:paraId="0A8861EB" w14:textId="77777777" w:rsidR="00D4592E" w:rsidRDefault="00D4592E" w:rsidP="00D4592E">
            <w:pPr>
              <w:pStyle w:val="TabellRader"/>
            </w:pPr>
            <w:r>
              <w:t xml:space="preserve">534 </w:t>
            </w:r>
          </w:p>
        </w:tc>
        <w:tc>
          <w:tcPr>
            <w:tcW w:w="1235" w:type="pct"/>
            <w:tcBorders>
              <w:top w:val="single" w:sz="6" w:space="0" w:color="auto"/>
              <w:left w:val="nil"/>
              <w:bottom w:val="single" w:sz="6" w:space="0" w:color="auto"/>
              <w:right w:val="nil"/>
            </w:tcBorders>
            <w:vAlign w:val="center"/>
          </w:tcPr>
          <w:p w14:paraId="2D212DC5" w14:textId="77777777" w:rsidR="00D4592E" w:rsidRDefault="00D4592E" w:rsidP="00D4592E">
            <w:pPr>
              <w:pStyle w:val="TabellRader"/>
            </w:pPr>
            <w:r>
              <w:t>648</w:t>
            </w:r>
          </w:p>
        </w:tc>
        <w:tc>
          <w:tcPr>
            <w:tcW w:w="1235" w:type="pct"/>
            <w:tcBorders>
              <w:top w:val="single" w:sz="6" w:space="0" w:color="auto"/>
              <w:left w:val="nil"/>
              <w:bottom w:val="single" w:sz="6" w:space="0" w:color="auto"/>
              <w:right w:val="nil"/>
            </w:tcBorders>
            <w:vAlign w:val="center"/>
          </w:tcPr>
          <w:p w14:paraId="6CE59749" w14:textId="77777777" w:rsidR="00D4592E" w:rsidRDefault="00D4592E" w:rsidP="00D4592E">
            <w:pPr>
              <w:pStyle w:val="TabellRader"/>
            </w:pPr>
            <w:r>
              <w:t>445</w:t>
            </w:r>
          </w:p>
        </w:tc>
      </w:tr>
      <w:tr w:rsidR="00D4592E" w14:paraId="204AC622" w14:textId="77777777" w:rsidTr="00556EF5">
        <w:trPr>
          <w:trHeight w:val="269"/>
        </w:trPr>
        <w:tc>
          <w:tcPr>
            <w:tcW w:w="1295" w:type="pct"/>
            <w:tcBorders>
              <w:top w:val="single" w:sz="6" w:space="0" w:color="auto"/>
              <w:left w:val="nil"/>
              <w:bottom w:val="single" w:sz="6" w:space="0" w:color="auto"/>
              <w:right w:val="nil"/>
            </w:tcBorders>
            <w:vAlign w:val="center"/>
            <w:hideMark/>
          </w:tcPr>
          <w:p w14:paraId="275C4ADC" w14:textId="77777777" w:rsidR="00D4592E" w:rsidRDefault="00D4592E" w:rsidP="00715E9F">
            <w:pPr>
              <w:pStyle w:val="TabellRader"/>
              <w:jc w:val="left"/>
            </w:pPr>
            <w:r>
              <w:t>Polen</w:t>
            </w:r>
          </w:p>
        </w:tc>
        <w:tc>
          <w:tcPr>
            <w:tcW w:w="1235" w:type="pct"/>
            <w:tcBorders>
              <w:top w:val="single" w:sz="6" w:space="0" w:color="auto"/>
              <w:left w:val="nil"/>
              <w:bottom w:val="single" w:sz="6" w:space="0" w:color="auto"/>
              <w:right w:val="nil"/>
            </w:tcBorders>
            <w:vAlign w:val="bottom"/>
          </w:tcPr>
          <w:p w14:paraId="1AB09C03" w14:textId="77777777" w:rsidR="00D4592E" w:rsidRDefault="00D4592E" w:rsidP="00D4592E">
            <w:pPr>
              <w:pStyle w:val="TabellRader"/>
            </w:pPr>
            <w:r>
              <w:t>29</w:t>
            </w:r>
          </w:p>
        </w:tc>
        <w:tc>
          <w:tcPr>
            <w:tcW w:w="1235" w:type="pct"/>
            <w:tcBorders>
              <w:top w:val="single" w:sz="6" w:space="0" w:color="auto"/>
              <w:left w:val="nil"/>
              <w:bottom w:val="single" w:sz="6" w:space="0" w:color="auto"/>
              <w:right w:val="nil"/>
            </w:tcBorders>
            <w:vAlign w:val="center"/>
          </w:tcPr>
          <w:p w14:paraId="045DDA83" w14:textId="77777777" w:rsidR="00D4592E" w:rsidRDefault="00D4592E" w:rsidP="00D4592E">
            <w:pPr>
              <w:pStyle w:val="TabellRader"/>
            </w:pPr>
            <w:r>
              <w:t>36</w:t>
            </w:r>
          </w:p>
        </w:tc>
        <w:tc>
          <w:tcPr>
            <w:tcW w:w="1235" w:type="pct"/>
            <w:tcBorders>
              <w:top w:val="single" w:sz="6" w:space="0" w:color="auto"/>
              <w:left w:val="nil"/>
              <w:bottom w:val="single" w:sz="6" w:space="0" w:color="auto"/>
              <w:right w:val="nil"/>
            </w:tcBorders>
            <w:vAlign w:val="center"/>
          </w:tcPr>
          <w:p w14:paraId="1F9488A4" w14:textId="77777777" w:rsidR="00D4592E" w:rsidRDefault="00D4592E" w:rsidP="00D4592E">
            <w:pPr>
              <w:pStyle w:val="TabellRader"/>
            </w:pPr>
            <w:r>
              <w:t>31</w:t>
            </w:r>
          </w:p>
        </w:tc>
      </w:tr>
      <w:tr w:rsidR="00D4592E" w14:paraId="2DE1360B" w14:textId="77777777" w:rsidTr="00556EF5">
        <w:trPr>
          <w:trHeight w:val="269"/>
        </w:trPr>
        <w:tc>
          <w:tcPr>
            <w:tcW w:w="1295" w:type="pct"/>
            <w:tcBorders>
              <w:top w:val="single" w:sz="6" w:space="0" w:color="auto"/>
              <w:left w:val="nil"/>
              <w:bottom w:val="single" w:sz="6" w:space="0" w:color="auto"/>
              <w:right w:val="nil"/>
            </w:tcBorders>
            <w:vAlign w:val="center"/>
            <w:hideMark/>
          </w:tcPr>
          <w:p w14:paraId="6F9FD5EC" w14:textId="77777777" w:rsidR="00D4592E" w:rsidRDefault="00D4592E" w:rsidP="00715E9F">
            <w:pPr>
              <w:pStyle w:val="TabellRader"/>
              <w:jc w:val="left"/>
            </w:pPr>
            <w:r>
              <w:t>Portugal</w:t>
            </w:r>
          </w:p>
        </w:tc>
        <w:tc>
          <w:tcPr>
            <w:tcW w:w="1235" w:type="pct"/>
            <w:tcBorders>
              <w:top w:val="single" w:sz="6" w:space="0" w:color="auto"/>
              <w:left w:val="nil"/>
              <w:bottom w:val="single" w:sz="6" w:space="0" w:color="auto"/>
              <w:right w:val="nil"/>
            </w:tcBorders>
            <w:vAlign w:val="bottom"/>
          </w:tcPr>
          <w:p w14:paraId="61DEBB30" w14:textId="77777777" w:rsidR="00D4592E" w:rsidRDefault="00D4592E" w:rsidP="00D4592E">
            <w:pPr>
              <w:pStyle w:val="TabellRader"/>
            </w:pPr>
            <w:r>
              <w:t>3,1</w:t>
            </w:r>
          </w:p>
        </w:tc>
        <w:tc>
          <w:tcPr>
            <w:tcW w:w="1235" w:type="pct"/>
            <w:tcBorders>
              <w:top w:val="single" w:sz="6" w:space="0" w:color="auto"/>
              <w:left w:val="nil"/>
              <w:bottom w:val="single" w:sz="6" w:space="0" w:color="auto"/>
              <w:right w:val="nil"/>
            </w:tcBorders>
            <w:vAlign w:val="center"/>
          </w:tcPr>
          <w:p w14:paraId="38C01567" w14:textId="77777777" w:rsidR="00D4592E" w:rsidRDefault="00D4592E" w:rsidP="00D4592E">
            <w:pPr>
              <w:pStyle w:val="TabellRader"/>
            </w:pPr>
            <w:r>
              <w:t>8</w:t>
            </w:r>
          </w:p>
        </w:tc>
        <w:tc>
          <w:tcPr>
            <w:tcW w:w="1235" w:type="pct"/>
            <w:tcBorders>
              <w:top w:val="single" w:sz="6" w:space="0" w:color="auto"/>
              <w:left w:val="nil"/>
              <w:bottom w:val="single" w:sz="6" w:space="0" w:color="auto"/>
              <w:right w:val="nil"/>
            </w:tcBorders>
            <w:vAlign w:val="center"/>
          </w:tcPr>
          <w:p w14:paraId="3C01D8A6" w14:textId="77777777" w:rsidR="00D4592E" w:rsidRDefault="00D4592E" w:rsidP="00D4592E">
            <w:pPr>
              <w:pStyle w:val="TabellRader"/>
            </w:pPr>
            <w:r>
              <w:t>2,1</w:t>
            </w:r>
          </w:p>
        </w:tc>
      </w:tr>
      <w:tr w:rsidR="00D4592E" w14:paraId="66962464" w14:textId="77777777" w:rsidTr="00556EF5">
        <w:trPr>
          <w:trHeight w:val="269"/>
        </w:trPr>
        <w:tc>
          <w:tcPr>
            <w:tcW w:w="1295" w:type="pct"/>
            <w:tcBorders>
              <w:top w:val="single" w:sz="6" w:space="0" w:color="auto"/>
              <w:left w:val="nil"/>
              <w:bottom w:val="single" w:sz="6" w:space="0" w:color="auto"/>
              <w:right w:val="nil"/>
            </w:tcBorders>
            <w:vAlign w:val="center"/>
            <w:hideMark/>
          </w:tcPr>
          <w:p w14:paraId="33E30064" w14:textId="77777777" w:rsidR="00D4592E" w:rsidRDefault="00D4592E" w:rsidP="00715E9F">
            <w:pPr>
              <w:pStyle w:val="TabellRader"/>
              <w:jc w:val="left"/>
            </w:pPr>
            <w:r>
              <w:t>Rumänien</w:t>
            </w:r>
          </w:p>
        </w:tc>
        <w:tc>
          <w:tcPr>
            <w:tcW w:w="1235" w:type="pct"/>
            <w:tcBorders>
              <w:top w:val="single" w:sz="6" w:space="0" w:color="auto"/>
              <w:left w:val="nil"/>
              <w:bottom w:val="single" w:sz="6" w:space="0" w:color="auto"/>
              <w:right w:val="nil"/>
            </w:tcBorders>
            <w:vAlign w:val="bottom"/>
          </w:tcPr>
          <w:p w14:paraId="2692BF3E" w14:textId="77777777" w:rsidR="00D4592E" w:rsidRDefault="00D4592E" w:rsidP="00D4592E">
            <w:pPr>
              <w:pStyle w:val="TabellRader"/>
            </w:pPr>
            <w:r>
              <w:t>11</w:t>
            </w:r>
          </w:p>
        </w:tc>
        <w:tc>
          <w:tcPr>
            <w:tcW w:w="1235" w:type="pct"/>
            <w:tcBorders>
              <w:top w:val="single" w:sz="6" w:space="0" w:color="auto"/>
              <w:left w:val="nil"/>
              <w:bottom w:val="single" w:sz="6" w:space="0" w:color="auto"/>
              <w:right w:val="nil"/>
            </w:tcBorders>
            <w:vAlign w:val="center"/>
          </w:tcPr>
          <w:p w14:paraId="66BF68DD" w14:textId="77777777" w:rsidR="00D4592E" w:rsidRDefault="00D4592E" w:rsidP="00D4592E">
            <w:pPr>
              <w:pStyle w:val="TabellRader"/>
            </w:pPr>
            <w:r>
              <w:t>14</w:t>
            </w:r>
          </w:p>
        </w:tc>
        <w:tc>
          <w:tcPr>
            <w:tcW w:w="1235" w:type="pct"/>
            <w:tcBorders>
              <w:top w:val="single" w:sz="6" w:space="0" w:color="auto"/>
              <w:left w:val="nil"/>
              <w:bottom w:val="single" w:sz="6" w:space="0" w:color="auto"/>
              <w:right w:val="nil"/>
            </w:tcBorders>
            <w:vAlign w:val="center"/>
          </w:tcPr>
          <w:p w14:paraId="5826E117" w14:textId="77777777" w:rsidR="00D4592E" w:rsidRDefault="00D4592E" w:rsidP="00D4592E">
            <w:pPr>
              <w:pStyle w:val="TabellRader"/>
            </w:pPr>
            <w:r>
              <w:t>2,2</w:t>
            </w:r>
          </w:p>
        </w:tc>
      </w:tr>
      <w:tr w:rsidR="00D4592E" w14:paraId="20000F55" w14:textId="77777777" w:rsidTr="00556EF5">
        <w:trPr>
          <w:trHeight w:val="269"/>
        </w:trPr>
        <w:tc>
          <w:tcPr>
            <w:tcW w:w="1295" w:type="pct"/>
            <w:tcBorders>
              <w:top w:val="single" w:sz="6" w:space="0" w:color="auto"/>
              <w:left w:val="nil"/>
              <w:bottom w:val="single" w:sz="6" w:space="0" w:color="auto"/>
              <w:right w:val="nil"/>
            </w:tcBorders>
            <w:vAlign w:val="center"/>
            <w:hideMark/>
          </w:tcPr>
          <w:p w14:paraId="28FF05E4" w14:textId="77777777" w:rsidR="00D4592E" w:rsidRDefault="00D4592E" w:rsidP="00715E9F">
            <w:pPr>
              <w:pStyle w:val="TabellRader"/>
              <w:jc w:val="left"/>
            </w:pPr>
            <w:r>
              <w:t>Slovakien</w:t>
            </w:r>
          </w:p>
        </w:tc>
        <w:tc>
          <w:tcPr>
            <w:tcW w:w="1235" w:type="pct"/>
            <w:tcBorders>
              <w:top w:val="single" w:sz="6" w:space="0" w:color="auto"/>
              <w:left w:val="nil"/>
              <w:bottom w:val="single" w:sz="6" w:space="0" w:color="auto"/>
              <w:right w:val="nil"/>
            </w:tcBorders>
            <w:vAlign w:val="bottom"/>
          </w:tcPr>
          <w:p w14:paraId="5A91D571" w14:textId="77777777" w:rsidR="00D4592E" w:rsidRDefault="00D4592E" w:rsidP="00D4592E">
            <w:pPr>
              <w:pStyle w:val="TabellRader"/>
            </w:pPr>
            <w:r>
              <w:t>4,3</w:t>
            </w:r>
          </w:p>
        </w:tc>
        <w:tc>
          <w:tcPr>
            <w:tcW w:w="1235" w:type="pct"/>
            <w:tcBorders>
              <w:top w:val="single" w:sz="6" w:space="0" w:color="auto"/>
              <w:left w:val="nil"/>
              <w:bottom w:val="single" w:sz="6" w:space="0" w:color="auto"/>
              <w:right w:val="nil"/>
            </w:tcBorders>
            <w:vAlign w:val="center"/>
          </w:tcPr>
          <w:p w14:paraId="27B6332F" w14:textId="77777777" w:rsidR="00D4592E" w:rsidRDefault="00D4592E" w:rsidP="00D4592E">
            <w:pPr>
              <w:pStyle w:val="TabellRader"/>
            </w:pPr>
            <w:r>
              <w:t>3,1</w:t>
            </w:r>
          </w:p>
        </w:tc>
        <w:tc>
          <w:tcPr>
            <w:tcW w:w="1235" w:type="pct"/>
            <w:tcBorders>
              <w:top w:val="single" w:sz="6" w:space="0" w:color="auto"/>
              <w:left w:val="nil"/>
              <w:bottom w:val="single" w:sz="6" w:space="0" w:color="auto"/>
              <w:right w:val="nil"/>
            </w:tcBorders>
            <w:vAlign w:val="center"/>
          </w:tcPr>
          <w:p w14:paraId="13D65177" w14:textId="77777777" w:rsidR="00D4592E" w:rsidRDefault="00D4592E" w:rsidP="00D4592E">
            <w:pPr>
              <w:pStyle w:val="TabellRader"/>
            </w:pPr>
            <w:r>
              <w:t>8</w:t>
            </w:r>
          </w:p>
        </w:tc>
      </w:tr>
      <w:tr w:rsidR="00D4592E" w14:paraId="2466BB93" w14:textId="77777777" w:rsidTr="00556EF5">
        <w:trPr>
          <w:trHeight w:val="269"/>
        </w:trPr>
        <w:tc>
          <w:tcPr>
            <w:tcW w:w="1295" w:type="pct"/>
            <w:tcBorders>
              <w:top w:val="single" w:sz="6" w:space="0" w:color="auto"/>
              <w:left w:val="nil"/>
              <w:bottom w:val="single" w:sz="6" w:space="0" w:color="auto"/>
              <w:right w:val="nil"/>
            </w:tcBorders>
            <w:vAlign w:val="center"/>
            <w:hideMark/>
          </w:tcPr>
          <w:p w14:paraId="3D590632" w14:textId="77777777" w:rsidR="00D4592E" w:rsidRDefault="00D4592E" w:rsidP="00715E9F">
            <w:pPr>
              <w:pStyle w:val="TabellRader"/>
              <w:jc w:val="left"/>
            </w:pPr>
            <w:r>
              <w:t>Slovenien</w:t>
            </w:r>
          </w:p>
        </w:tc>
        <w:tc>
          <w:tcPr>
            <w:tcW w:w="1235" w:type="pct"/>
            <w:tcBorders>
              <w:top w:val="single" w:sz="6" w:space="0" w:color="auto"/>
              <w:left w:val="nil"/>
              <w:bottom w:val="single" w:sz="6" w:space="0" w:color="auto"/>
              <w:right w:val="nil"/>
            </w:tcBorders>
            <w:vAlign w:val="bottom"/>
          </w:tcPr>
          <w:p w14:paraId="1B4F8F99" w14:textId="77777777" w:rsidR="00D4592E" w:rsidRDefault="00D4592E" w:rsidP="00D4592E">
            <w:pPr>
              <w:pStyle w:val="TabellRader"/>
            </w:pPr>
            <w:r>
              <w:t>11</w:t>
            </w:r>
          </w:p>
        </w:tc>
        <w:tc>
          <w:tcPr>
            <w:tcW w:w="1235" w:type="pct"/>
            <w:tcBorders>
              <w:top w:val="single" w:sz="6" w:space="0" w:color="auto"/>
              <w:left w:val="nil"/>
              <w:bottom w:val="single" w:sz="6" w:space="0" w:color="auto"/>
              <w:right w:val="nil"/>
            </w:tcBorders>
            <w:vAlign w:val="center"/>
          </w:tcPr>
          <w:p w14:paraId="5644957B" w14:textId="77777777" w:rsidR="00D4592E" w:rsidRDefault="00D4592E" w:rsidP="00D4592E">
            <w:pPr>
              <w:pStyle w:val="TabellRader"/>
            </w:pPr>
            <w:r>
              <w:t>0,7</w:t>
            </w:r>
          </w:p>
        </w:tc>
        <w:tc>
          <w:tcPr>
            <w:tcW w:w="1235" w:type="pct"/>
            <w:tcBorders>
              <w:top w:val="single" w:sz="6" w:space="0" w:color="auto"/>
              <w:left w:val="nil"/>
              <w:bottom w:val="single" w:sz="6" w:space="0" w:color="auto"/>
              <w:right w:val="nil"/>
            </w:tcBorders>
            <w:vAlign w:val="center"/>
          </w:tcPr>
          <w:p w14:paraId="202772AB" w14:textId="77777777" w:rsidR="00D4592E" w:rsidRDefault="00D4592E" w:rsidP="00D4592E">
            <w:pPr>
              <w:pStyle w:val="TabellRader"/>
            </w:pPr>
            <w:r>
              <w:t>36</w:t>
            </w:r>
          </w:p>
        </w:tc>
      </w:tr>
      <w:tr w:rsidR="00D4592E" w14:paraId="17EAC92E" w14:textId="77777777" w:rsidTr="00556EF5">
        <w:trPr>
          <w:trHeight w:val="269"/>
        </w:trPr>
        <w:tc>
          <w:tcPr>
            <w:tcW w:w="1295" w:type="pct"/>
            <w:tcBorders>
              <w:top w:val="single" w:sz="6" w:space="0" w:color="auto"/>
              <w:left w:val="nil"/>
              <w:bottom w:val="single" w:sz="6" w:space="0" w:color="auto"/>
              <w:right w:val="nil"/>
            </w:tcBorders>
            <w:vAlign w:val="center"/>
            <w:hideMark/>
          </w:tcPr>
          <w:p w14:paraId="1436CBC0" w14:textId="77777777" w:rsidR="00D4592E" w:rsidRDefault="00D4592E" w:rsidP="00715E9F">
            <w:pPr>
              <w:pStyle w:val="TabellRader"/>
              <w:jc w:val="left"/>
            </w:pPr>
            <w:r>
              <w:t>Spanien</w:t>
            </w:r>
          </w:p>
        </w:tc>
        <w:tc>
          <w:tcPr>
            <w:tcW w:w="1235" w:type="pct"/>
            <w:tcBorders>
              <w:top w:val="single" w:sz="6" w:space="0" w:color="auto"/>
              <w:left w:val="nil"/>
              <w:bottom w:val="single" w:sz="6" w:space="0" w:color="auto"/>
              <w:right w:val="nil"/>
            </w:tcBorders>
            <w:vAlign w:val="bottom"/>
          </w:tcPr>
          <w:p w14:paraId="153333F5" w14:textId="77777777" w:rsidR="00D4592E" w:rsidRDefault="00D4592E" w:rsidP="00D4592E">
            <w:pPr>
              <w:pStyle w:val="TabellRader"/>
            </w:pPr>
            <w:r>
              <w:t>56</w:t>
            </w:r>
          </w:p>
        </w:tc>
        <w:tc>
          <w:tcPr>
            <w:tcW w:w="1235" w:type="pct"/>
            <w:tcBorders>
              <w:top w:val="single" w:sz="6" w:space="0" w:color="auto"/>
              <w:left w:val="nil"/>
              <w:bottom w:val="single" w:sz="6" w:space="0" w:color="auto"/>
              <w:right w:val="nil"/>
            </w:tcBorders>
            <w:vAlign w:val="center"/>
          </w:tcPr>
          <w:p w14:paraId="685D021D" w14:textId="77777777" w:rsidR="00D4592E" w:rsidRDefault="00D4592E" w:rsidP="00D4592E">
            <w:pPr>
              <w:pStyle w:val="TabellRader"/>
            </w:pPr>
            <w:r>
              <w:t>33</w:t>
            </w:r>
          </w:p>
        </w:tc>
        <w:tc>
          <w:tcPr>
            <w:tcW w:w="1235" w:type="pct"/>
            <w:tcBorders>
              <w:top w:val="single" w:sz="6" w:space="0" w:color="auto"/>
              <w:left w:val="nil"/>
              <w:bottom w:val="single" w:sz="6" w:space="0" w:color="auto"/>
              <w:right w:val="nil"/>
            </w:tcBorders>
            <w:vAlign w:val="center"/>
          </w:tcPr>
          <w:p w14:paraId="5326F0A5" w14:textId="77777777" w:rsidR="00D4592E" w:rsidRDefault="00D4592E" w:rsidP="00D4592E">
            <w:pPr>
              <w:pStyle w:val="TabellRader"/>
            </w:pPr>
            <w:r>
              <w:t>50</w:t>
            </w:r>
          </w:p>
        </w:tc>
      </w:tr>
      <w:tr w:rsidR="00D4592E" w14:paraId="202CE66D" w14:textId="77777777" w:rsidTr="00556EF5">
        <w:trPr>
          <w:trHeight w:val="269"/>
        </w:trPr>
        <w:tc>
          <w:tcPr>
            <w:tcW w:w="1295" w:type="pct"/>
            <w:tcBorders>
              <w:top w:val="single" w:sz="6" w:space="0" w:color="auto"/>
              <w:left w:val="nil"/>
              <w:bottom w:val="single" w:sz="6" w:space="0" w:color="auto"/>
              <w:right w:val="nil"/>
            </w:tcBorders>
            <w:vAlign w:val="center"/>
            <w:hideMark/>
          </w:tcPr>
          <w:p w14:paraId="25349805" w14:textId="77777777" w:rsidR="00D4592E" w:rsidRDefault="00D4592E" w:rsidP="00715E9F">
            <w:pPr>
              <w:pStyle w:val="TabellRader"/>
              <w:jc w:val="left"/>
            </w:pPr>
            <w:r>
              <w:t>Tjeckien</w:t>
            </w:r>
          </w:p>
        </w:tc>
        <w:tc>
          <w:tcPr>
            <w:tcW w:w="1235" w:type="pct"/>
            <w:tcBorders>
              <w:top w:val="single" w:sz="6" w:space="0" w:color="auto"/>
              <w:left w:val="nil"/>
              <w:bottom w:val="single" w:sz="6" w:space="0" w:color="auto"/>
              <w:right w:val="nil"/>
            </w:tcBorders>
            <w:vAlign w:val="bottom"/>
          </w:tcPr>
          <w:p w14:paraId="6DB8B508" w14:textId="77777777" w:rsidR="00D4592E" w:rsidRDefault="00D4592E" w:rsidP="00D4592E">
            <w:pPr>
              <w:pStyle w:val="TabellRader"/>
            </w:pPr>
            <w:r>
              <w:t>537</w:t>
            </w:r>
          </w:p>
        </w:tc>
        <w:tc>
          <w:tcPr>
            <w:tcW w:w="1235" w:type="pct"/>
            <w:tcBorders>
              <w:top w:val="single" w:sz="6" w:space="0" w:color="auto"/>
              <w:left w:val="nil"/>
              <w:bottom w:val="single" w:sz="6" w:space="0" w:color="auto"/>
              <w:right w:val="nil"/>
            </w:tcBorders>
            <w:vAlign w:val="center"/>
          </w:tcPr>
          <w:p w14:paraId="6205DD1B" w14:textId="77777777" w:rsidR="00D4592E" w:rsidRDefault="00D4592E" w:rsidP="00D4592E">
            <w:pPr>
              <w:pStyle w:val="TabellRader"/>
            </w:pPr>
            <w:r>
              <w:t>650</w:t>
            </w:r>
          </w:p>
        </w:tc>
        <w:tc>
          <w:tcPr>
            <w:tcW w:w="1235" w:type="pct"/>
            <w:tcBorders>
              <w:top w:val="single" w:sz="6" w:space="0" w:color="auto"/>
              <w:left w:val="nil"/>
              <w:bottom w:val="single" w:sz="6" w:space="0" w:color="auto"/>
              <w:right w:val="nil"/>
            </w:tcBorders>
            <w:vAlign w:val="center"/>
          </w:tcPr>
          <w:p w14:paraId="16002F8D" w14:textId="77777777" w:rsidR="00D4592E" w:rsidRDefault="00D4592E" w:rsidP="00D4592E">
            <w:pPr>
              <w:pStyle w:val="TabellRader"/>
            </w:pPr>
            <w:r>
              <w:t>688</w:t>
            </w:r>
          </w:p>
        </w:tc>
      </w:tr>
      <w:tr w:rsidR="00D4592E" w14:paraId="40F5784F" w14:textId="77777777" w:rsidTr="00556EF5">
        <w:trPr>
          <w:trHeight w:val="269"/>
        </w:trPr>
        <w:tc>
          <w:tcPr>
            <w:tcW w:w="1295" w:type="pct"/>
            <w:tcBorders>
              <w:top w:val="single" w:sz="6" w:space="0" w:color="auto"/>
              <w:left w:val="nil"/>
              <w:bottom w:val="single" w:sz="6" w:space="0" w:color="auto"/>
              <w:right w:val="nil"/>
            </w:tcBorders>
            <w:vAlign w:val="center"/>
            <w:hideMark/>
          </w:tcPr>
          <w:p w14:paraId="7590B1E5" w14:textId="77777777" w:rsidR="00D4592E" w:rsidRDefault="00D4592E" w:rsidP="00715E9F">
            <w:pPr>
              <w:pStyle w:val="TabellRader"/>
              <w:jc w:val="left"/>
            </w:pPr>
            <w:r>
              <w:t>Tyskland</w:t>
            </w:r>
          </w:p>
        </w:tc>
        <w:tc>
          <w:tcPr>
            <w:tcW w:w="1235" w:type="pct"/>
            <w:tcBorders>
              <w:top w:val="single" w:sz="6" w:space="0" w:color="auto"/>
              <w:left w:val="nil"/>
              <w:bottom w:val="single" w:sz="6" w:space="0" w:color="auto"/>
              <w:right w:val="nil"/>
            </w:tcBorders>
            <w:vAlign w:val="bottom"/>
          </w:tcPr>
          <w:p w14:paraId="4B059746" w14:textId="77777777" w:rsidR="00D4592E" w:rsidRDefault="00D4592E" w:rsidP="00D4592E">
            <w:pPr>
              <w:pStyle w:val="TabellRader"/>
            </w:pPr>
            <w:r>
              <w:t xml:space="preserve">529 </w:t>
            </w:r>
          </w:p>
        </w:tc>
        <w:tc>
          <w:tcPr>
            <w:tcW w:w="1235" w:type="pct"/>
            <w:tcBorders>
              <w:top w:val="single" w:sz="6" w:space="0" w:color="auto"/>
              <w:left w:val="nil"/>
              <w:bottom w:val="single" w:sz="6" w:space="0" w:color="auto"/>
              <w:right w:val="nil"/>
            </w:tcBorders>
            <w:vAlign w:val="center"/>
          </w:tcPr>
          <w:p w14:paraId="308946A7" w14:textId="77777777" w:rsidR="00D4592E" w:rsidRDefault="00D4592E" w:rsidP="00D4592E">
            <w:pPr>
              <w:pStyle w:val="TabellRader"/>
            </w:pPr>
            <w:r>
              <w:t>654</w:t>
            </w:r>
          </w:p>
        </w:tc>
        <w:tc>
          <w:tcPr>
            <w:tcW w:w="1235" w:type="pct"/>
            <w:tcBorders>
              <w:top w:val="single" w:sz="6" w:space="0" w:color="auto"/>
              <w:left w:val="nil"/>
              <w:bottom w:val="single" w:sz="6" w:space="0" w:color="auto"/>
              <w:right w:val="nil"/>
            </w:tcBorders>
            <w:vAlign w:val="center"/>
          </w:tcPr>
          <w:p w14:paraId="1D682F90" w14:textId="77777777" w:rsidR="00D4592E" w:rsidRDefault="00D4592E" w:rsidP="00D4592E">
            <w:pPr>
              <w:pStyle w:val="TabellRader"/>
            </w:pPr>
            <w:r>
              <w:t>1 150</w:t>
            </w:r>
          </w:p>
        </w:tc>
      </w:tr>
      <w:tr w:rsidR="00D4592E" w14:paraId="1BDC5327" w14:textId="77777777" w:rsidTr="00556EF5">
        <w:trPr>
          <w:trHeight w:val="269"/>
        </w:trPr>
        <w:tc>
          <w:tcPr>
            <w:tcW w:w="1295" w:type="pct"/>
            <w:tcBorders>
              <w:top w:val="single" w:sz="6" w:space="0" w:color="auto"/>
              <w:left w:val="nil"/>
              <w:bottom w:val="single" w:sz="6" w:space="0" w:color="auto"/>
              <w:right w:val="nil"/>
            </w:tcBorders>
            <w:vAlign w:val="center"/>
            <w:hideMark/>
          </w:tcPr>
          <w:p w14:paraId="2415561A" w14:textId="77777777" w:rsidR="00D4592E" w:rsidRDefault="00D4592E" w:rsidP="00715E9F">
            <w:pPr>
              <w:pStyle w:val="TabellRader"/>
              <w:jc w:val="left"/>
            </w:pPr>
            <w:r>
              <w:t>Ungern</w:t>
            </w:r>
          </w:p>
        </w:tc>
        <w:tc>
          <w:tcPr>
            <w:tcW w:w="1235" w:type="pct"/>
            <w:tcBorders>
              <w:top w:val="single" w:sz="6" w:space="0" w:color="auto"/>
              <w:left w:val="nil"/>
              <w:bottom w:val="single" w:sz="6" w:space="0" w:color="auto"/>
              <w:right w:val="nil"/>
            </w:tcBorders>
            <w:vAlign w:val="bottom"/>
          </w:tcPr>
          <w:p w14:paraId="6194F065" w14:textId="77777777" w:rsidR="00D4592E" w:rsidRDefault="00D4592E" w:rsidP="00D4592E">
            <w:pPr>
              <w:pStyle w:val="TabellRader"/>
            </w:pPr>
            <w:r>
              <w:t xml:space="preserve">881 </w:t>
            </w:r>
          </w:p>
        </w:tc>
        <w:tc>
          <w:tcPr>
            <w:tcW w:w="1235" w:type="pct"/>
            <w:tcBorders>
              <w:top w:val="single" w:sz="6" w:space="0" w:color="auto"/>
              <w:left w:val="nil"/>
              <w:bottom w:val="single" w:sz="6" w:space="0" w:color="auto"/>
              <w:right w:val="nil"/>
            </w:tcBorders>
            <w:vAlign w:val="center"/>
          </w:tcPr>
          <w:p w14:paraId="29D74170" w14:textId="77777777" w:rsidR="00D4592E" w:rsidRDefault="00D4592E" w:rsidP="00D4592E">
            <w:pPr>
              <w:pStyle w:val="TabellRader"/>
            </w:pPr>
            <w:r>
              <w:t>856</w:t>
            </w:r>
          </w:p>
        </w:tc>
        <w:tc>
          <w:tcPr>
            <w:tcW w:w="1235" w:type="pct"/>
            <w:tcBorders>
              <w:top w:val="single" w:sz="6" w:space="0" w:color="auto"/>
              <w:left w:val="nil"/>
              <w:bottom w:val="single" w:sz="6" w:space="0" w:color="auto"/>
              <w:right w:val="nil"/>
            </w:tcBorders>
            <w:vAlign w:val="center"/>
          </w:tcPr>
          <w:p w14:paraId="41F62AFF" w14:textId="77777777" w:rsidR="00D4592E" w:rsidRDefault="00D4592E" w:rsidP="00D4592E">
            <w:pPr>
              <w:pStyle w:val="TabellRader"/>
            </w:pPr>
            <w:r>
              <w:t>957</w:t>
            </w:r>
          </w:p>
        </w:tc>
      </w:tr>
      <w:tr w:rsidR="00D4592E" w14:paraId="65F715E3" w14:textId="77777777" w:rsidTr="00556EF5">
        <w:trPr>
          <w:trHeight w:val="269"/>
        </w:trPr>
        <w:tc>
          <w:tcPr>
            <w:tcW w:w="1295" w:type="pct"/>
            <w:tcBorders>
              <w:top w:val="single" w:sz="6" w:space="0" w:color="auto"/>
              <w:left w:val="nil"/>
              <w:bottom w:val="single" w:sz="6" w:space="0" w:color="auto"/>
              <w:right w:val="nil"/>
            </w:tcBorders>
            <w:vAlign w:val="center"/>
            <w:hideMark/>
          </w:tcPr>
          <w:p w14:paraId="6E6EC2D3" w14:textId="77777777" w:rsidR="00D4592E" w:rsidRDefault="00D4592E" w:rsidP="00715E9F">
            <w:pPr>
              <w:pStyle w:val="TabellRader"/>
              <w:jc w:val="left"/>
            </w:pPr>
            <w:r>
              <w:t>Österrike</w:t>
            </w:r>
          </w:p>
        </w:tc>
        <w:tc>
          <w:tcPr>
            <w:tcW w:w="1235" w:type="pct"/>
            <w:tcBorders>
              <w:top w:val="single" w:sz="6" w:space="0" w:color="auto"/>
              <w:left w:val="nil"/>
              <w:bottom w:val="single" w:sz="6" w:space="0" w:color="auto"/>
              <w:right w:val="nil"/>
            </w:tcBorders>
            <w:vAlign w:val="bottom"/>
          </w:tcPr>
          <w:p w14:paraId="2A3519AE" w14:textId="77777777" w:rsidR="00D4592E" w:rsidRDefault="00D4592E" w:rsidP="00D4592E">
            <w:pPr>
              <w:pStyle w:val="TabellRader"/>
            </w:pPr>
            <w:r>
              <w:t>275</w:t>
            </w:r>
          </w:p>
        </w:tc>
        <w:tc>
          <w:tcPr>
            <w:tcW w:w="1235" w:type="pct"/>
            <w:tcBorders>
              <w:top w:val="single" w:sz="6" w:space="0" w:color="auto"/>
              <w:left w:val="nil"/>
              <w:bottom w:val="single" w:sz="6" w:space="0" w:color="auto"/>
              <w:right w:val="nil"/>
            </w:tcBorders>
            <w:vAlign w:val="center"/>
          </w:tcPr>
          <w:p w14:paraId="5226F9F5" w14:textId="77777777" w:rsidR="00D4592E" w:rsidRDefault="00D4592E" w:rsidP="00D4592E">
            <w:pPr>
              <w:pStyle w:val="TabellRader"/>
            </w:pPr>
            <w:r>
              <w:t>122</w:t>
            </w:r>
          </w:p>
        </w:tc>
        <w:tc>
          <w:tcPr>
            <w:tcW w:w="1235" w:type="pct"/>
            <w:tcBorders>
              <w:top w:val="single" w:sz="6" w:space="0" w:color="auto"/>
              <w:left w:val="nil"/>
              <w:bottom w:val="single" w:sz="6" w:space="0" w:color="auto"/>
              <w:right w:val="nil"/>
            </w:tcBorders>
            <w:vAlign w:val="center"/>
          </w:tcPr>
          <w:p w14:paraId="3C500C5D" w14:textId="77777777" w:rsidR="00D4592E" w:rsidRDefault="00D4592E" w:rsidP="00D4592E">
            <w:pPr>
              <w:pStyle w:val="TabellRader"/>
            </w:pPr>
            <w:r>
              <w:t>49</w:t>
            </w:r>
          </w:p>
        </w:tc>
      </w:tr>
      <w:tr w:rsidR="00D4592E" w14:paraId="11A867C8" w14:textId="77777777" w:rsidTr="00556EF5">
        <w:trPr>
          <w:trHeight w:val="269"/>
        </w:trPr>
        <w:tc>
          <w:tcPr>
            <w:tcW w:w="1295" w:type="pct"/>
            <w:tcBorders>
              <w:top w:val="single" w:sz="6" w:space="0" w:color="auto"/>
              <w:left w:val="nil"/>
              <w:bottom w:val="single" w:sz="6" w:space="0" w:color="auto"/>
              <w:right w:val="nil"/>
            </w:tcBorders>
            <w:vAlign w:val="center"/>
            <w:hideMark/>
          </w:tcPr>
          <w:p w14:paraId="530F97F4" w14:textId="77777777" w:rsidR="00D4592E" w:rsidRDefault="00D4592E" w:rsidP="00715E9F">
            <w:pPr>
              <w:pStyle w:val="TabellSlutsumma"/>
              <w:jc w:val="left"/>
            </w:pPr>
            <w:r>
              <w:t>Totalt</w:t>
            </w:r>
          </w:p>
        </w:tc>
        <w:tc>
          <w:tcPr>
            <w:tcW w:w="1235" w:type="pct"/>
            <w:tcBorders>
              <w:top w:val="single" w:sz="6" w:space="0" w:color="auto"/>
              <w:left w:val="nil"/>
              <w:bottom w:val="single" w:sz="6" w:space="0" w:color="auto"/>
              <w:right w:val="nil"/>
            </w:tcBorders>
            <w:vAlign w:val="bottom"/>
          </w:tcPr>
          <w:p w14:paraId="18455A76" w14:textId="77777777" w:rsidR="00D4592E" w:rsidRDefault="00D4592E" w:rsidP="00D4592E">
            <w:pPr>
              <w:pStyle w:val="TabellSlutsumma"/>
            </w:pPr>
            <w:r>
              <w:t xml:space="preserve">4 259 </w:t>
            </w:r>
          </w:p>
        </w:tc>
        <w:tc>
          <w:tcPr>
            <w:tcW w:w="1235" w:type="pct"/>
            <w:tcBorders>
              <w:top w:val="single" w:sz="6" w:space="0" w:color="auto"/>
              <w:left w:val="nil"/>
              <w:bottom w:val="single" w:sz="6" w:space="0" w:color="auto"/>
              <w:right w:val="nil"/>
            </w:tcBorders>
            <w:vAlign w:val="center"/>
          </w:tcPr>
          <w:p w14:paraId="37AC2D25" w14:textId="77777777" w:rsidR="00D4592E" w:rsidRDefault="00D4592E" w:rsidP="00D4592E">
            <w:pPr>
              <w:pStyle w:val="TabellSlutsumma"/>
            </w:pPr>
            <w:r>
              <w:t>4</w:t>
            </w:r>
            <w:r>
              <w:rPr>
                <w:rFonts w:ascii="Cambria" w:hAnsi="Cambria" w:cs="Cambria"/>
              </w:rPr>
              <w:t> </w:t>
            </w:r>
            <w:r>
              <w:t>447</w:t>
            </w:r>
          </w:p>
        </w:tc>
        <w:tc>
          <w:tcPr>
            <w:tcW w:w="1235" w:type="pct"/>
            <w:tcBorders>
              <w:top w:val="single" w:sz="6" w:space="0" w:color="auto"/>
              <w:left w:val="nil"/>
              <w:bottom w:val="single" w:sz="6" w:space="0" w:color="auto"/>
              <w:right w:val="nil"/>
            </w:tcBorders>
            <w:vAlign w:val="center"/>
          </w:tcPr>
          <w:p w14:paraId="634CBAD5" w14:textId="77777777" w:rsidR="00D4592E" w:rsidRDefault="00D4592E" w:rsidP="00D4592E">
            <w:pPr>
              <w:pStyle w:val="TabellSlutsumma"/>
            </w:pPr>
            <w:r>
              <w:t>4 783</w:t>
            </w:r>
          </w:p>
        </w:tc>
      </w:tr>
      <w:tr w:rsidR="00D4592E" w14:paraId="5699962C" w14:textId="77777777" w:rsidTr="00556EF5">
        <w:trPr>
          <w:trHeight w:val="269"/>
        </w:trPr>
        <w:tc>
          <w:tcPr>
            <w:tcW w:w="1295" w:type="pct"/>
            <w:tcBorders>
              <w:top w:val="single" w:sz="6" w:space="0" w:color="auto"/>
              <w:left w:val="nil"/>
              <w:bottom w:val="single" w:sz="6" w:space="0" w:color="auto"/>
              <w:right w:val="nil"/>
            </w:tcBorders>
            <w:vAlign w:val="center"/>
          </w:tcPr>
          <w:p w14:paraId="04A21470" w14:textId="77777777" w:rsidR="00D4592E" w:rsidRDefault="00D4592E" w:rsidP="00715E9F">
            <w:pPr>
              <w:spacing w:after="4"/>
              <w:rPr>
                <w:sz w:val="20"/>
              </w:rPr>
            </w:pPr>
          </w:p>
        </w:tc>
        <w:tc>
          <w:tcPr>
            <w:tcW w:w="1235" w:type="pct"/>
            <w:tcBorders>
              <w:top w:val="single" w:sz="6" w:space="0" w:color="auto"/>
              <w:left w:val="nil"/>
              <w:bottom w:val="single" w:sz="6" w:space="0" w:color="auto"/>
              <w:right w:val="nil"/>
            </w:tcBorders>
            <w:vAlign w:val="center"/>
          </w:tcPr>
          <w:p w14:paraId="58F6C9AE"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0EA3EC82"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41B4F7F7" w14:textId="77777777" w:rsidR="00D4592E" w:rsidRDefault="00D4592E" w:rsidP="00556EF5">
            <w:pPr>
              <w:spacing w:after="4"/>
              <w:jc w:val="right"/>
              <w:rPr>
                <w:sz w:val="20"/>
              </w:rPr>
            </w:pPr>
          </w:p>
        </w:tc>
      </w:tr>
      <w:tr w:rsidR="00D4592E" w14:paraId="0E0D0F2A" w14:textId="77777777" w:rsidTr="00556EF5">
        <w:trPr>
          <w:trHeight w:val="269"/>
        </w:trPr>
        <w:tc>
          <w:tcPr>
            <w:tcW w:w="1295" w:type="pct"/>
            <w:tcBorders>
              <w:top w:val="single" w:sz="6" w:space="0" w:color="auto"/>
              <w:left w:val="nil"/>
              <w:bottom w:val="single" w:sz="6" w:space="0" w:color="auto"/>
              <w:right w:val="nil"/>
            </w:tcBorders>
            <w:vAlign w:val="center"/>
            <w:hideMark/>
          </w:tcPr>
          <w:p w14:paraId="5D22EED9" w14:textId="77777777" w:rsidR="00D4592E" w:rsidRDefault="00D4592E" w:rsidP="00715E9F">
            <w:pPr>
              <w:pStyle w:val="TabellHuvud"/>
              <w:jc w:val="left"/>
            </w:pPr>
            <w:r>
              <w:t>ÖVRIGA EUROPA</w:t>
            </w:r>
          </w:p>
        </w:tc>
        <w:tc>
          <w:tcPr>
            <w:tcW w:w="1235" w:type="pct"/>
            <w:tcBorders>
              <w:top w:val="single" w:sz="6" w:space="0" w:color="auto"/>
              <w:left w:val="nil"/>
              <w:bottom w:val="single" w:sz="6" w:space="0" w:color="auto"/>
              <w:right w:val="nil"/>
            </w:tcBorders>
            <w:vAlign w:val="center"/>
          </w:tcPr>
          <w:p w14:paraId="2031E502" w14:textId="77777777" w:rsidR="00D4592E" w:rsidRDefault="00D4592E" w:rsidP="00D4592E">
            <w:pPr>
              <w:pStyle w:val="TabellHuvud"/>
            </w:pPr>
          </w:p>
        </w:tc>
        <w:tc>
          <w:tcPr>
            <w:tcW w:w="1235" w:type="pct"/>
            <w:tcBorders>
              <w:top w:val="single" w:sz="6" w:space="0" w:color="auto"/>
              <w:left w:val="nil"/>
              <w:bottom w:val="single" w:sz="6" w:space="0" w:color="auto"/>
              <w:right w:val="nil"/>
            </w:tcBorders>
            <w:vAlign w:val="center"/>
          </w:tcPr>
          <w:p w14:paraId="352B3FF7" w14:textId="77777777" w:rsidR="00D4592E" w:rsidRDefault="00D4592E" w:rsidP="00D4592E">
            <w:pPr>
              <w:pStyle w:val="TabellHuvud"/>
            </w:pPr>
          </w:p>
        </w:tc>
        <w:tc>
          <w:tcPr>
            <w:tcW w:w="1235" w:type="pct"/>
            <w:tcBorders>
              <w:top w:val="single" w:sz="6" w:space="0" w:color="auto"/>
              <w:left w:val="nil"/>
              <w:bottom w:val="single" w:sz="6" w:space="0" w:color="auto"/>
              <w:right w:val="nil"/>
            </w:tcBorders>
            <w:vAlign w:val="center"/>
          </w:tcPr>
          <w:p w14:paraId="5741B016" w14:textId="77777777" w:rsidR="00D4592E" w:rsidRDefault="00D4592E" w:rsidP="00D4592E">
            <w:pPr>
              <w:pStyle w:val="TabellHuvud"/>
            </w:pPr>
          </w:p>
        </w:tc>
      </w:tr>
      <w:tr w:rsidR="00D4592E" w14:paraId="3BBA5486" w14:textId="77777777" w:rsidTr="00556EF5">
        <w:trPr>
          <w:trHeight w:val="269"/>
        </w:trPr>
        <w:tc>
          <w:tcPr>
            <w:tcW w:w="1295" w:type="pct"/>
            <w:tcBorders>
              <w:top w:val="single" w:sz="6" w:space="0" w:color="auto"/>
              <w:left w:val="nil"/>
              <w:bottom w:val="single" w:sz="6" w:space="0" w:color="auto"/>
              <w:right w:val="nil"/>
            </w:tcBorders>
            <w:vAlign w:val="center"/>
            <w:hideMark/>
          </w:tcPr>
          <w:p w14:paraId="260B8990" w14:textId="77777777" w:rsidR="00D4592E" w:rsidRDefault="00D4592E" w:rsidP="00715E9F">
            <w:pPr>
              <w:pStyle w:val="TabellRader"/>
              <w:jc w:val="left"/>
            </w:pPr>
            <w:r>
              <w:t>Andorra</w:t>
            </w:r>
          </w:p>
        </w:tc>
        <w:tc>
          <w:tcPr>
            <w:tcW w:w="1235" w:type="pct"/>
            <w:tcBorders>
              <w:top w:val="single" w:sz="6" w:space="0" w:color="auto"/>
              <w:left w:val="nil"/>
              <w:bottom w:val="single" w:sz="6" w:space="0" w:color="auto"/>
              <w:right w:val="nil"/>
            </w:tcBorders>
            <w:vAlign w:val="bottom"/>
          </w:tcPr>
          <w:p w14:paraId="23A921D8" w14:textId="77777777" w:rsidR="00D4592E" w:rsidRDefault="00D4592E" w:rsidP="00D4592E">
            <w:pPr>
              <w:pStyle w:val="TabellRader"/>
            </w:pPr>
            <w:r>
              <w:t>0,3</w:t>
            </w:r>
          </w:p>
        </w:tc>
        <w:tc>
          <w:tcPr>
            <w:tcW w:w="1235" w:type="pct"/>
            <w:tcBorders>
              <w:top w:val="single" w:sz="6" w:space="0" w:color="auto"/>
              <w:left w:val="nil"/>
              <w:bottom w:val="single" w:sz="6" w:space="0" w:color="auto"/>
              <w:right w:val="nil"/>
            </w:tcBorders>
            <w:vAlign w:val="center"/>
          </w:tcPr>
          <w:p w14:paraId="2A842EB7" w14:textId="77777777" w:rsidR="00D4592E" w:rsidRDefault="00D4592E" w:rsidP="00D4592E">
            <w:pPr>
              <w:pStyle w:val="TabellRader"/>
            </w:pPr>
            <w:r>
              <w:t>0,2</w:t>
            </w:r>
          </w:p>
        </w:tc>
        <w:tc>
          <w:tcPr>
            <w:tcW w:w="1235" w:type="pct"/>
            <w:tcBorders>
              <w:top w:val="single" w:sz="6" w:space="0" w:color="auto"/>
              <w:left w:val="nil"/>
              <w:bottom w:val="single" w:sz="6" w:space="0" w:color="auto"/>
              <w:right w:val="nil"/>
            </w:tcBorders>
            <w:vAlign w:val="center"/>
          </w:tcPr>
          <w:p w14:paraId="2C00F4C1" w14:textId="77777777" w:rsidR="00D4592E" w:rsidRDefault="00D4592E" w:rsidP="00D4592E">
            <w:pPr>
              <w:pStyle w:val="TabellRader"/>
            </w:pPr>
            <w:r>
              <w:t>0,08</w:t>
            </w:r>
          </w:p>
        </w:tc>
      </w:tr>
      <w:tr w:rsidR="00D4592E" w14:paraId="12A1C66B" w14:textId="77777777" w:rsidTr="00556EF5">
        <w:trPr>
          <w:trHeight w:val="269"/>
        </w:trPr>
        <w:tc>
          <w:tcPr>
            <w:tcW w:w="1295" w:type="pct"/>
            <w:tcBorders>
              <w:top w:val="single" w:sz="6" w:space="0" w:color="auto"/>
              <w:left w:val="nil"/>
              <w:bottom w:val="single" w:sz="6" w:space="0" w:color="auto"/>
              <w:right w:val="nil"/>
            </w:tcBorders>
            <w:vAlign w:val="center"/>
            <w:hideMark/>
          </w:tcPr>
          <w:p w14:paraId="76496C4C" w14:textId="77777777" w:rsidR="00D4592E" w:rsidRDefault="00D4592E" w:rsidP="00715E9F">
            <w:pPr>
              <w:pStyle w:val="TabellRader"/>
              <w:jc w:val="left"/>
            </w:pPr>
            <w:r>
              <w:t>Island</w:t>
            </w:r>
          </w:p>
        </w:tc>
        <w:tc>
          <w:tcPr>
            <w:tcW w:w="1235" w:type="pct"/>
            <w:tcBorders>
              <w:top w:val="single" w:sz="6" w:space="0" w:color="auto"/>
              <w:left w:val="nil"/>
              <w:bottom w:val="single" w:sz="6" w:space="0" w:color="auto"/>
              <w:right w:val="nil"/>
            </w:tcBorders>
            <w:vAlign w:val="bottom"/>
          </w:tcPr>
          <w:p w14:paraId="79CC94B8" w14:textId="77777777" w:rsidR="00D4592E" w:rsidRDefault="00D4592E" w:rsidP="00D4592E">
            <w:pPr>
              <w:pStyle w:val="TabellRader"/>
            </w:pPr>
            <w:r>
              <w:t>1,5</w:t>
            </w:r>
          </w:p>
        </w:tc>
        <w:tc>
          <w:tcPr>
            <w:tcW w:w="1235" w:type="pct"/>
            <w:tcBorders>
              <w:top w:val="single" w:sz="6" w:space="0" w:color="auto"/>
              <w:left w:val="nil"/>
              <w:bottom w:val="single" w:sz="6" w:space="0" w:color="auto"/>
              <w:right w:val="nil"/>
            </w:tcBorders>
            <w:vAlign w:val="center"/>
          </w:tcPr>
          <w:p w14:paraId="38725373" w14:textId="77777777" w:rsidR="00D4592E" w:rsidRDefault="00D4592E" w:rsidP="00D4592E">
            <w:pPr>
              <w:pStyle w:val="TabellRader"/>
            </w:pPr>
            <w:r>
              <w:t>0,8</w:t>
            </w:r>
          </w:p>
        </w:tc>
        <w:tc>
          <w:tcPr>
            <w:tcW w:w="1235" w:type="pct"/>
            <w:tcBorders>
              <w:top w:val="single" w:sz="6" w:space="0" w:color="auto"/>
              <w:left w:val="nil"/>
              <w:bottom w:val="single" w:sz="6" w:space="0" w:color="auto"/>
              <w:right w:val="nil"/>
            </w:tcBorders>
            <w:vAlign w:val="center"/>
          </w:tcPr>
          <w:p w14:paraId="14F83F51" w14:textId="77777777" w:rsidR="00D4592E" w:rsidRDefault="00D4592E" w:rsidP="00D4592E">
            <w:pPr>
              <w:pStyle w:val="TabellRader"/>
            </w:pPr>
            <w:r>
              <w:t>1,0</w:t>
            </w:r>
          </w:p>
        </w:tc>
      </w:tr>
      <w:tr w:rsidR="00D4592E" w14:paraId="1E52593D" w14:textId="77777777" w:rsidTr="00556EF5">
        <w:trPr>
          <w:trHeight w:val="269"/>
        </w:trPr>
        <w:tc>
          <w:tcPr>
            <w:tcW w:w="1295" w:type="pct"/>
            <w:tcBorders>
              <w:top w:val="single" w:sz="6" w:space="0" w:color="auto"/>
              <w:left w:val="nil"/>
              <w:bottom w:val="single" w:sz="6" w:space="0" w:color="auto"/>
              <w:right w:val="nil"/>
            </w:tcBorders>
            <w:vAlign w:val="center"/>
            <w:hideMark/>
          </w:tcPr>
          <w:p w14:paraId="6345AEFE" w14:textId="77777777" w:rsidR="00D4592E" w:rsidRDefault="00D4592E" w:rsidP="00715E9F">
            <w:pPr>
              <w:pStyle w:val="TabellRader"/>
              <w:jc w:val="left"/>
            </w:pPr>
            <w:r>
              <w:t>Monaco</w:t>
            </w:r>
          </w:p>
        </w:tc>
        <w:tc>
          <w:tcPr>
            <w:tcW w:w="1235" w:type="pct"/>
            <w:tcBorders>
              <w:top w:val="single" w:sz="6" w:space="0" w:color="auto"/>
              <w:left w:val="nil"/>
              <w:bottom w:val="single" w:sz="6" w:space="0" w:color="auto"/>
              <w:right w:val="nil"/>
            </w:tcBorders>
            <w:vAlign w:val="bottom"/>
          </w:tcPr>
          <w:p w14:paraId="035721FD" w14:textId="77777777" w:rsidR="00D4592E" w:rsidRDefault="00D4592E" w:rsidP="00D4592E">
            <w:pPr>
              <w:pStyle w:val="TabellRader"/>
            </w:pPr>
            <w:r>
              <w:t>-</w:t>
            </w:r>
          </w:p>
        </w:tc>
        <w:tc>
          <w:tcPr>
            <w:tcW w:w="1235" w:type="pct"/>
            <w:tcBorders>
              <w:top w:val="single" w:sz="6" w:space="0" w:color="auto"/>
              <w:left w:val="nil"/>
              <w:bottom w:val="single" w:sz="6" w:space="0" w:color="auto"/>
              <w:right w:val="nil"/>
            </w:tcBorders>
            <w:vAlign w:val="center"/>
          </w:tcPr>
          <w:p w14:paraId="40BFA6F9" w14:textId="77777777" w:rsidR="00D4592E" w:rsidRDefault="00D4592E" w:rsidP="00D4592E">
            <w:pPr>
              <w:pStyle w:val="TabellRader"/>
            </w:pPr>
            <w:r>
              <w:t>0,02</w:t>
            </w:r>
          </w:p>
        </w:tc>
        <w:tc>
          <w:tcPr>
            <w:tcW w:w="1235" w:type="pct"/>
            <w:tcBorders>
              <w:top w:val="single" w:sz="6" w:space="0" w:color="auto"/>
              <w:left w:val="nil"/>
              <w:bottom w:val="single" w:sz="6" w:space="0" w:color="auto"/>
              <w:right w:val="nil"/>
            </w:tcBorders>
            <w:vAlign w:val="center"/>
          </w:tcPr>
          <w:p w14:paraId="137583EA" w14:textId="77777777" w:rsidR="00D4592E" w:rsidRDefault="00D4592E" w:rsidP="00D4592E">
            <w:pPr>
              <w:pStyle w:val="TabellRader"/>
            </w:pPr>
            <w:r>
              <w:t>-</w:t>
            </w:r>
          </w:p>
        </w:tc>
      </w:tr>
      <w:tr w:rsidR="00D4592E" w14:paraId="1915DF9C" w14:textId="77777777" w:rsidTr="00556EF5">
        <w:trPr>
          <w:trHeight w:val="269"/>
        </w:trPr>
        <w:tc>
          <w:tcPr>
            <w:tcW w:w="1295" w:type="pct"/>
            <w:tcBorders>
              <w:top w:val="single" w:sz="6" w:space="0" w:color="auto"/>
              <w:left w:val="nil"/>
              <w:bottom w:val="single" w:sz="6" w:space="0" w:color="auto"/>
              <w:right w:val="nil"/>
            </w:tcBorders>
            <w:vAlign w:val="center"/>
            <w:hideMark/>
          </w:tcPr>
          <w:p w14:paraId="58363999" w14:textId="77777777" w:rsidR="00D4592E" w:rsidRDefault="00D4592E" w:rsidP="00715E9F">
            <w:pPr>
              <w:pStyle w:val="TabellRader"/>
              <w:jc w:val="left"/>
            </w:pPr>
            <w:r>
              <w:t>Norge</w:t>
            </w:r>
          </w:p>
        </w:tc>
        <w:tc>
          <w:tcPr>
            <w:tcW w:w="1235" w:type="pct"/>
            <w:tcBorders>
              <w:top w:val="single" w:sz="6" w:space="0" w:color="auto"/>
              <w:left w:val="nil"/>
              <w:bottom w:val="single" w:sz="6" w:space="0" w:color="auto"/>
              <w:right w:val="nil"/>
            </w:tcBorders>
            <w:vAlign w:val="bottom"/>
          </w:tcPr>
          <w:p w14:paraId="334C8484" w14:textId="77777777" w:rsidR="00D4592E" w:rsidRDefault="00D4592E" w:rsidP="00D4592E">
            <w:pPr>
              <w:pStyle w:val="TabellRader"/>
            </w:pPr>
            <w:r>
              <w:t xml:space="preserve">601 </w:t>
            </w:r>
          </w:p>
        </w:tc>
        <w:tc>
          <w:tcPr>
            <w:tcW w:w="1235" w:type="pct"/>
            <w:tcBorders>
              <w:top w:val="single" w:sz="6" w:space="0" w:color="auto"/>
              <w:left w:val="nil"/>
              <w:bottom w:val="single" w:sz="6" w:space="0" w:color="auto"/>
              <w:right w:val="nil"/>
            </w:tcBorders>
            <w:vAlign w:val="center"/>
          </w:tcPr>
          <w:p w14:paraId="19847EF1" w14:textId="77777777" w:rsidR="00D4592E" w:rsidRDefault="00D4592E" w:rsidP="00D4592E">
            <w:pPr>
              <w:pStyle w:val="TabellRader"/>
            </w:pPr>
            <w:r>
              <w:t>461</w:t>
            </w:r>
          </w:p>
        </w:tc>
        <w:tc>
          <w:tcPr>
            <w:tcW w:w="1235" w:type="pct"/>
            <w:tcBorders>
              <w:top w:val="single" w:sz="6" w:space="0" w:color="auto"/>
              <w:left w:val="nil"/>
              <w:bottom w:val="single" w:sz="6" w:space="0" w:color="auto"/>
              <w:right w:val="nil"/>
            </w:tcBorders>
            <w:vAlign w:val="center"/>
          </w:tcPr>
          <w:p w14:paraId="0B06A5DE" w14:textId="77777777" w:rsidR="00D4592E" w:rsidRPr="00AF36E9" w:rsidRDefault="00D4592E" w:rsidP="00D4592E">
            <w:pPr>
              <w:pStyle w:val="TabellRader"/>
            </w:pPr>
            <w:r>
              <w:t>551</w:t>
            </w:r>
          </w:p>
        </w:tc>
      </w:tr>
      <w:tr w:rsidR="00D4592E" w14:paraId="3369EA72" w14:textId="77777777" w:rsidTr="00556EF5">
        <w:trPr>
          <w:trHeight w:val="269"/>
        </w:trPr>
        <w:tc>
          <w:tcPr>
            <w:tcW w:w="1295" w:type="pct"/>
            <w:tcBorders>
              <w:top w:val="single" w:sz="6" w:space="0" w:color="auto"/>
              <w:left w:val="nil"/>
              <w:bottom w:val="single" w:sz="6" w:space="0" w:color="auto"/>
              <w:right w:val="nil"/>
            </w:tcBorders>
            <w:vAlign w:val="center"/>
            <w:hideMark/>
          </w:tcPr>
          <w:p w14:paraId="773032B8" w14:textId="77777777" w:rsidR="00D4592E" w:rsidRDefault="00D4592E" w:rsidP="00715E9F">
            <w:pPr>
              <w:pStyle w:val="TabellRader"/>
              <w:jc w:val="left"/>
            </w:pPr>
            <w:r>
              <w:t>Schweiz</w:t>
            </w:r>
          </w:p>
        </w:tc>
        <w:tc>
          <w:tcPr>
            <w:tcW w:w="1235" w:type="pct"/>
            <w:tcBorders>
              <w:top w:val="single" w:sz="6" w:space="0" w:color="auto"/>
              <w:left w:val="nil"/>
              <w:bottom w:val="single" w:sz="6" w:space="0" w:color="auto"/>
              <w:right w:val="nil"/>
            </w:tcBorders>
            <w:vAlign w:val="bottom"/>
          </w:tcPr>
          <w:p w14:paraId="0F16AEE3" w14:textId="77777777" w:rsidR="00D4592E" w:rsidRDefault="00D4592E" w:rsidP="00D4592E">
            <w:pPr>
              <w:pStyle w:val="TabellRader"/>
            </w:pPr>
            <w:r>
              <w:t>206</w:t>
            </w:r>
          </w:p>
        </w:tc>
        <w:tc>
          <w:tcPr>
            <w:tcW w:w="1235" w:type="pct"/>
            <w:tcBorders>
              <w:top w:val="single" w:sz="6" w:space="0" w:color="auto"/>
              <w:left w:val="nil"/>
              <w:bottom w:val="single" w:sz="6" w:space="0" w:color="auto"/>
              <w:right w:val="nil"/>
            </w:tcBorders>
            <w:vAlign w:val="center"/>
          </w:tcPr>
          <w:p w14:paraId="743FFF9F" w14:textId="77777777" w:rsidR="00D4592E" w:rsidRDefault="00D4592E" w:rsidP="00D4592E">
            <w:pPr>
              <w:pStyle w:val="TabellRader"/>
            </w:pPr>
            <w:r>
              <w:t>348</w:t>
            </w:r>
          </w:p>
        </w:tc>
        <w:tc>
          <w:tcPr>
            <w:tcW w:w="1235" w:type="pct"/>
            <w:tcBorders>
              <w:top w:val="single" w:sz="6" w:space="0" w:color="auto"/>
              <w:left w:val="nil"/>
              <w:bottom w:val="single" w:sz="6" w:space="0" w:color="auto"/>
              <w:right w:val="nil"/>
            </w:tcBorders>
            <w:vAlign w:val="center"/>
          </w:tcPr>
          <w:p w14:paraId="563E69B3" w14:textId="77777777" w:rsidR="00D4592E" w:rsidRPr="00AF36E9" w:rsidRDefault="00D4592E" w:rsidP="00D4592E">
            <w:pPr>
              <w:pStyle w:val="TabellRader"/>
            </w:pPr>
            <w:r>
              <w:t>178</w:t>
            </w:r>
          </w:p>
        </w:tc>
      </w:tr>
      <w:tr w:rsidR="00D4592E" w14:paraId="74153CFC" w14:textId="77777777" w:rsidTr="00556EF5">
        <w:trPr>
          <w:trHeight w:val="269"/>
        </w:trPr>
        <w:tc>
          <w:tcPr>
            <w:tcW w:w="1295" w:type="pct"/>
            <w:tcBorders>
              <w:top w:val="single" w:sz="6" w:space="0" w:color="auto"/>
              <w:left w:val="nil"/>
              <w:bottom w:val="single" w:sz="6" w:space="0" w:color="auto"/>
              <w:right w:val="nil"/>
            </w:tcBorders>
            <w:vAlign w:val="center"/>
            <w:hideMark/>
          </w:tcPr>
          <w:p w14:paraId="0153D8E8" w14:textId="77777777" w:rsidR="00D4592E" w:rsidRDefault="00D4592E" w:rsidP="00715E9F">
            <w:pPr>
              <w:pStyle w:val="TabellRader"/>
              <w:jc w:val="left"/>
            </w:pPr>
            <w:r>
              <w:t>Storbritannien</w:t>
            </w:r>
          </w:p>
        </w:tc>
        <w:tc>
          <w:tcPr>
            <w:tcW w:w="1235" w:type="pct"/>
            <w:tcBorders>
              <w:top w:val="single" w:sz="6" w:space="0" w:color="auto"/>
              <w:left w:val="nil"/>
              <w:bottom w:val="single" w:sz="6" w:space="0" w:color="auto"/>
              <w:right w:val="nil"/>
            </w:tcBorders>
            <w:vAlign w:val="bottom"/>
          </w:tcPr>
          <w:p w14:paraId="08B4E652" w14:textId="77777777" w:rsidR="00D4592E" w:rsidRDefault="00D4592E" w:rsidP="00D4592E">
            <w:pPr>
              <w:pStyle w:val="TabellRader"/>
            </w:pPr>
            <w:r>
              <w:t>436</w:t>
            </w:r>
          </w:p>
        </w:tc>
        <w:tc>
          <w:tcPr>
            <w:tcW w:w="1235" w:type="pct"/>
            <w:tcBorders>
              <w:top w:val="single" w:sz="6" w:space="0" w:color="auto"/>
              <w:left w:val="nil"/>
              <w:bottom w:val="single" w:sz="6" w:space="0" w:color="auto"/>
              <w:right w:val="nil"/>
            </w:tcBorders>
            <w:vAlign w:val="center"/>
          </w:tcPr>
          <w:p w14:paraId="1EF48772" w14:textId="77777777" w:rsidR="00D4592E" w:rsidRDefault="00D4592E" w:rsidP="00D4592E">
            <w:pPr>
              <w:pStyle w:val="TabellRader"/>
            </w:pPr>
            <w:r>
              <w:t>419</w:t>
            </w:r>
          </w:p>
        </w:tc>
        <w:tc>
          <w:tcPr>
            <w:tcW w:w="1235" w:type="pct"/>
            <w:tcBorders>
              <w:top w:val="single" w:sz="6" w:space="0" w:color="auto"/>
              <w:left w:val="nil"/>
              <w:bottom w:val="single" w:sz="6" w:space="0" w:color="auto"/>
              <w:right w:val="nil"/>
            </w:tcBorders>
            <w:vAlign w:val="center"/>
          </w:tcPr>
          <w:p w14:paraId="25FCF379" w14:textId="77777777" w:rsidR="00D4592E" w:rsidRPr="00AF36E9" w:rsidRDefault="00D4592E" w:rsidP="00D4592E">
            <w:pPr>
              <w:pStyle w:val="TabellRader"/>
            </w:pPr>
            <w:r>
              <w:t>230</w:t>
            </w:r>
          </w:p>
        </w:tc>
      </w:tr>
      <w:tr w:rsidR="00D4592E" w14:paraId="6D043CCF" w14:textId="77777777" w:rsidTr="00556EF5">
        <w:trPr>
          <w:trHeight w:val="269"/>
        </w:trPr>
        <w:tc>
          <w:tcPr>
            <w:tcW w:w="1295" w:type="pct"/>
            <w:tcBorders>
              <w:top w:val="single" w:sz="6" w:space="0" w:color="auto"/>
              <w:left w:val="nil"/>
              <w:bottom w:val="single" w:sz="6" w:space="0" w:color="auto"/>
              <w:right w:val="nil"/>
            </w:tcBorders>
            <w:vAlign w:val="center"/>
            <w:hideMark/>
          </w:tcPr>
          <w:p w14:paraId="6DD197CD" w14:textId="77777777" w:rsidR="00D4592E" w:rsidRDefault="00D4592E" w:rsidP="00715E9F">
            <w:pPr>
              <w:pStyle w:val="TabellRader"/>
              <w:jc w:val="left"/>
            </w:pPr>
            <w:r>
              <w:t>Turkiet</w:t>
            </w:r>
          </w:p>
        </w:tc>
        <w:tc>
          <w:tcPr>
            <w:tcW w:w="1235" w:type="pct"/>
            <w:tcBorders>
              <w:top w:val="single" w:sz="6" w:space="0" w:color="auto"/>
              <w:left w:val="nil"/>
              <w:bottom w:val="single" w:sz="6" w:space="0" w:color="auto"/>
              <w:right w:val="nil"/>
            </w:tcBorders>
            <w:vAlign w:val="bottom"/>
          </w:tcPr>
          <w:p w14:paraId="1CB98CA2" w14:textId="77777777" w:rsidR="00D4592E" w:rsidRDefault="00D4592E" w:rsidP="00D4592E">
            <w:pPr>
              <w:pStyle w:val="TabellRader"/>
            </w:pPr>
            <w:r>
              <w:t>42</w:t>
            </w:r>
          </w:p>
        </w:tc>
        <w:tc>
          <w:tcPr>
            <w:tcW w:w="1235" w:type="pct"/>
            <w:tcBorders>
              <w:top w:val="single" w:sz="6" w:space="0" w:color="auto"/>
              <w:left w:val="nil"/>
              <w:bottom w:val="single" w:sz="6" w:space="0" w:color="auto"/>
              <w:right w:val="nil"/>
            </w:tcBorders>
            <w:vAlign w:val="center"/>
          </w:tcPr>
          <w:p w14:paraId="1554F1C1" w14:textId="77777777" w:rsidR="00D4592E" w:rsidRDefault="00D4592E" w:rsidP="00D4592E">
            <w:pPr>
              <w:pStyle w:val="TabellRader"/>
            </w:pPr>
            <w:r>
              <w:t>-</w:t>
            </w:r>
          </w:p>
        </w:tc>
        <w:tc>
          <w:tcPr>
            <w:tcW w:w="1235" w:type="pct"/>
            <w:tcBorders>
              <w:top w:val="single" w:sz="6" w:space="0" w:color="auto"/>
              <w:left w:val="nil"/>
              <w:bottom w:val="single" w:sz="6" w:space="0" w:color="auto"/>
              <w:right w:val="nil"/>
            </w:tcBorders>
            <w:vAlign w:val="center"/>
          </w:tcPr>
          <w:p w14:paraId="76CB36DA" w14:textId="77777777" w:rsidR="00D4592E" w:rsidRDefault="00D4592E" w:rsidP="00D4592E">
            <w:pPr>
              <w:pStyle w:val="TabellRader"/>
            </w:pPr>
            <w:r>
              <w:t>-</w:t>
            </w:r>
          </w:p>
        </w:tc>
      </w:tr>
      <w:tr w:rsidR="00D4592E" w14:paraId="4065CF77" w14:textId="77777777" w:rsidTr="00556EF5">
        <w:trPr>
          <w:trHeight w:val="269"/>
        </w:trPr>
        <w:tc>
          <w:tcPr>
            <w:tcW w:w="1295" w:type="pct"/>
            <w:tcBorders>
              <w:top w:val="single" w:sz="6" w:space="0" w:color="auto"/>
              <w:left w:val="nil"/>
              <w:bottom w:val="single" w:sz="6" w:space="0" w:color="auto"/>
              <w:right w:val="nil"/>
            </w:tcBorders>
            <w:vAlign w:val="center"/>
            <w:hideMark/>
          </w:tcPr>
          <w:p w14:paraId="569DB587" w14:textId="77777777" w:rsidR="00D4592E" w:rsidRDefault="00D4592E" w:rsidP="00715E9F">
            <w:pPr>
              <w:pStyle w:val="TabellSlutsumma"/>
              <w:jc w:val="left"/>
            </w:pPr>
            <w:r>
              <w:t>Totalt</w:t>
            </w:r>
          </w:p>
        </w:tc>
        <w:tc>
          <w:tcPr>
            <w:tcW w:w="1235" w:type="pct"/>
            <w:tcBorders>
              <w:top w:val="single" w:sz="6" w:space="0" w:color="auto"/>
              <w:left w:val="nil"/>
              <w:bottom w:val="single" w:sz="6" w:space="0" w:color="auto"/>
              <w:right w:val="nil"/>
            </w:tcBorders>
            <w:vAlign w:val="bottom"/>
          </w:tcPr>
          <w:p w14:paraId="7B49DE45" w14:textId="77777777" w:rsidR="00D4592E" w:rsidRDefault="00D4592E" w:rsidP="00D4592E">
            <w:pPr>
              <w:pStyle w:val="TabellSlutsumma"/>
            </w:pPr>
            <w:r>
              <w:t>1287</w:t>
            </w:r>
          </w:p>
        </w:tc>
        <w:tc>
          <w:tcPr>
            <w:tcW w:w="1235" w:type="pct"/>
            <w:tcBorders>
              <w:top w:val="single" w:sz="6" w:space="0" w:color="auto"/>
              <w:left w:val="nil"/>
              <w:bottom w:val="single" w:sz="6" w:space="0" w:color="auto"/>
              <w:right w:val="nil"/>
            </w:tcBorders>
            <w:vAlign w:val="center"/>
          </w:tcPr>
          <w:p w14:paraId="5BE1024A" w14:textId="77777777" w:rsidR="00D4592E" w:rsidRDefault="00D4592E" w:rsidP="00D4592E">
            <w:pPr>
              <w:pStyle w:val="TabellSlutsumma"/>
            </w:pPr>
            <w:r>
              <w:t>1</w:t>
            </w:r>
            <w:r>
              <w:rPr>
                <w:rFonts w:ascii="Cambria" w:hAnsi="Cambria" w:cs="Cambria"/>
              </w:rPr>
              <w:t> </w:t>
            </w:r>
            <w:r>
              <w:t xml:space="preserve">228 </w:t>
            </w:r>
          </w:p>
        </w:tc>
        <w:tc>
          <w:tcPr>
            <w:tcW w:w="1235" w:type="pct"/>
            <w:tcBorders>
              <w:top w:val="single" w:sz="6" w:space="0" w:color="auto"/>
              <w:left w:val="nil"/>
              <w:bottom w:val="single" w:sz="6" w:space="0" w:color="auto"/>
              <w:right w:val="nil"/>
            </w:tcBorders>
            <w:vAlign w:val="center"/>
          </w:tcPr>
          <w:p w14:paraId="6221A939" w14:textId="77777777" w:rsidR="00D4592E" w:rsidRDefault="00D4592E" w:rsidP="00D4592E">
            <w:pPr>
              <w:pStyle w:val="TabellSlutsumma"/>
            </w:pPr>
            <w:r>
              <w:t>960</w:t>
            </w:r>
          </w:p>
        </w:tc>
      </w:tr>
      <w:tr w:rsidR="00D4592E" w14:paraId="1C51013A" w14:textId="77777777" w:rsidTr="00556EF5">
        <w:trPr>
          <w:trHeight w:val="269"/>
        </w:trPr>
        <w:tc>
          <w:tcPr>
            <w:tcW w:w="1295" w:type="pct"/>
            <w:tcBorders>
              <w:top w:val="single" w:sz="6" w:space="0" w:color="auto"/>
              <w:left w:val="nil"/>
              <w:bottom w:val="single" w:sz="6" w:space="0" w:color="auto"/>
              <w:right w:val="nil"/>
            </w:tcBorders>
            <w:vAlign w:val="center"/>
          </w:tcPr>
          <w:p w14:paraId="1CD4E751" w14:textId="77777777" w:rsidR="00D4592E" w:rsidRDefault="00D4592E" w:rsidP="00715E9F">
            <w:pPr>
              <w:spacing w:after="4"/>
              <w:rPr>
                <w:b/>
                <w:sz w:val="20"/>
              </w:rPr>
            </w:pPr>
          </w:p>
        </w:tc>
        <w:tc>
          <w:tcPr>
            <w:tcW w:w="1235" w:type="pct"/>
            <w:tcBorders>
              <w:top w:val="single" w:sz="6" w:space="0" w:color="auto"/>
              <w:left w:val="nil"/>
              <w:bottom w:val="single" w:sz="6" w:space="0" w:color="auto"/>
              <w:right w:val="nil"/>
            </w:tcBorders>
            <w:vAlign w:val="center"/>
          </w:tcPr>
          <w:p w14:paraId="2EBAD529"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50904B5A"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4AA7A425" w14:textId="77777777" w:rsidR="00D4592E" w:rsidRDefault="00D4592E" w:rsidP="00556EF5">
            <w:pPr>
              <w:spacing w:after="4"/>
              <w:jc w:val="right"/>
              <w:rPr>
                <w:sz w:val="20"/>
              </w:rPr>
            </w:pPr>
          </w:p>
        </w:tc>
      </w:tr>
      <w:tr w:rsidR="00D4592E" w14:paraId="3CAB50BE" w14:textId="77777777" w:rsidTr="00556EF5">
        <w:trPr>
          <w:trHeight w:val="269"/>
        </w:trPr>
        <w:tc>
          <w:tcPr>
            <w:tcW w:w="1295" w:type="pct"/>
            <w:tcBorders>
              <w:top w:val="single" w:sz="6" w:space="0" w:color="auto"/>
              <w:left w:val="nil"/>
              <w:bottom w:val="single" w:sz="6" w:space="0" w:color="auto"/>
              <w:right w:val="nil"/>
            </w:tcBorders>
            <w:vAlign w:val="center"/>
            <w:hideMark/>
          </w:tcPr>
          <w:p w14:paraId="6AA8C31E" w14:textId="77777777" w:rsidR="00D4592E" w:rsidRDefault="00D4592E" w:rsidP="00715E9F">
            <w:pPr>
              <w:pStyle w:val="TabellHuvud"/>
              <w:jc w:val="left"/>
            </w:pPr>
            <w:r>
              <w:t>NORDAMERIKA</w:t>
            </w:r>
          </w:p>
        </w:tc>
        <w:tc>
          <w:tcPr>
            <w:tcW w:w="1235" w:type="pct"/>
            <w:tcBorders>
              <w:top w:val="single" w:sz="6" w:space="0" w:color="auto"/>
              <w:left w:val="nil"/>
              <w:bottom w:val="single" w:sz="6" w:space="0" w:color="auto"/>
              <w:right w:val="nil"/>
            </w:tcBorders>
            <w:vAlign w:val="center"/>
          </w:tcPr>
          <w:p w14:paraId="675246D0" w14:textId="77777777" w:rsidR="00D4592E" w:rsidRDefault="00D4592E" w:rsidP="00D4592E">
            <w:pPr>
              <w:pStyle w:val="TabellHuvud"/>
            </w:pPr>
          </w:p>
        </w:tc>
        <w:tc>
          <w:tcPr>
            <w:tcW w:w="1235" w:type="pct"/>
            <w:tcBorders>
              <w:top w:val="single" w:sz="6" w:space="0" w:color="auto"/>
              <w:left w:val="nil"/>
              <w:bottom w:val="single" w:sz="6" w:space="0" w:color="auto"/>
              <w:right w:val="nil"/>
            </w:tcBorders>
            <w:vAlign w:val="center"/>
          </w:tcPr>
          <w:p w14:paraId="5A738F80" w14:textId="77777777" w:rsidR="00D4592E" w:rsidRDefault="00D4592E" w:rsidP="00D4592E">
            <w:pPr>
              <w:pStyle w:val="TabellHuvud"/>
            </w:pPr>
          </w:p>
        </w:tc>
        <w:tc>
          <w:tcPr>
            <w:tcW w:w="1235" w:type="pct"/>
            <w:tcBorders>
              <w:top w:val="single" w:sz="6" w:space="0" w:color="auto"/>
              <w:left w:val="nil"/>
              <w:bottom w:val="single" w:sz="6" w:space="0" w:color="auto"/>
              <w:right w:val="nil"/>
            </w:tcBorders>
            <w:vAlign w:val="center"/>
          </w:tcPr>
          <w:p w14:paraId="1E54F798" w14:textId="77777777" w:rsidR="00D4592E" w:rsidRDefault="00D4592E" w:rsidP="00D4592E">
            <w:pPr>
              <w:pStyle w:val="TabellHuvud"/>
            </w:pPr>
          </w:p>
        </w:tc>
      </w:tr>
      <w:tr w:rsidR="00D4592E" w14:paraId="0C7BBC06" w14:textId="77777777" w:rsidTr="00556EF5">
        <w:trPr>
          <w:trHeight w:val="269"/>
        </w:trPr>
        <w:tc>
          <w:tcPr>
            <w:tcW w:w="1295" w:type="pct"/>
            <w:tcBorders>
              <w:top w:val="single" w:sz="6" w:space="0" w:color="auto"/>
              <w:left w:val="nil"/>
              <w:bottom w:val="single" w:sz="6" w:space="0" w:color="auto"/>
              <w:right w:val="nil"/>
            </w:tcBorders>
            <w:vAlign w:val="center"/>
            <w:hideMark/>
          </w:tcPr>
          <w:p w14:paraId="134570A7" w14:textId="77777777" w:rsidR="00D4592E" w:rsidRDefault="00D4592E" w:rsidP="00715E9F">
            <w:pPr>
              <w:pStyle w:val="TabellRader"/>
              <w:jc w:val="left"/>
            </w:pPr>
            <w:r>
              <w:t>Kanada</w:t>
            </w:r>
          </w:p>
        </w:tc>
        <w:tc>
          <w:tcPr>
            <w:tcW w:w="1235" w:type="pct"/>
            <w:tcBorders>
              <w:top w:val="single" w:sz="6" w:space="0" w:color="auto"/>
              <w:left w:val="nil"/>
              <w:bottom w:val="single" w:sz="6" w:space="0" w:color="auto"/>
              <w:right w:val="nil"/>
            </w:tcBorders>
            <w:vAlign w:val="center"/>
          </w:tcPr>
          <w:p w14:paraId="69FF7229" w14:textId="77777777" w:rsidR="00D4592E" w:rsidRDefault="00D4592E" w:rsidP="00D4592E">
            <w:pPr>
              <w:pStyle w:val="TabellRader"/>
            </w:pPr>
            <w:r>
              <w:t>227</w:t>
            </w:r>
          </w:p>
        </w:tc>
        <w:tc>
          <w:tcPr>
            <w:tcW w:w="1235" w:type="pct"/>
            <w:tcBorders>
              <w:top w:val="single" w:sz="6" w:space="0" w:color="auto"/>
              <w:left w:val="nil"/>
              <w:bottom w:val="single" w:sz="6" w:space="0" w:color="auto"/>
              <w:right w:val="nil"/>
            </w:tcBorders>
            <w:vAlign w:val="center"/>
          </w:tcPr>
          <w:p w14:paraId="07CB7147" w14:textId="77777777" w:rsidR="00D4592E" w:rsidRDefault="00D4592E" w:rsidP="00D4592E">
            <w:pPr>
              <w:pStyle w:val="TabellRader"/>
            </w:pPr>
            <w:r>
              <w:t>88</w:t>
            </w:r>
          </w:p>
        </w:tc>
        <w:tc>
          <w:tcPr>
            <w:tcW w:w="1235" w:type="pct"/>
            <w:tcBorders>
              <w:top w:val="single" w:sz="6" w:space="0" w:color="auto"/>
              <w:left w:val="nil"/>
              <w:bottom w:val="single" w:sz="6" w:space="0" w:color="auto"/>
              <w:right w:val="nil"/>
            </w:tcBorders>
            <w:vAlign w:val="center"/>
          </w:tcPr>
          <w:p w14:paraId="22C5773A" w14:textId="77777777" w:rsidR="00D4592E" w:rsidRDefault="00D4592E" w:rsidP="00D4592E">
            <w:pPr>
              <w:pStyle w:val="TabellRader"/>
            </w:pPr>
            <w:r>
              <w:t>131</w:t>
            </w:r>
          </w:p>
        </w:tc>
      </w:tr>
      <w:tr w:rsidR="00D4592E" w14:paraId="2D5F425C" w14:textId="77777777" w:rsidTr="00556EF5">
        <w:trPr>
          <w:trHeight w:val="269"/>
        </w:trPr>
        <w:tc>
          <w:tcPr>
            <w:tcW w:w="1295" w:type="pct"/>
            <w:tcBorders>
              <w:top w:val="single" w:sz="6" w:space="0" w:color="auto"/>
              <w:left w:val="nil"/>
              <w:bottom w:val="single" w:sz="6" w:space="0" w:color="auto"/>
              <w:right w:val="nil"/>
            </w:tcBorders>
            <w:vAlign w:val="center"/>
            <w:hideMark/>
          </w:tcPr>
          <w:p w14:paraId="01E8DE64" w14:textId="77777777" w:rsidR="00D4592E" w:rsidRDefault="00D4592E" w:rsidP="00715E9F">
            <w:pPr>
              <w:pStyle w:val="TabellRader"/>
              <w:jc w:val="left"/>
            </w:pPr>
            <w:r>
              <w:t>USA</w:t>
            </w:r>
          </w:p>
        </w:tc>
        <w:tc>
          <w:tcPr>
            <w:tcW w:w="1235" w:type="pct"/>
            <w:tcBorders>
              <w:top w:val="single" w:sz="6" w:space="0" w:color="auto"/>
              <w:left w:val="nil"/>
              <w:bottom w:val="single" w:sz="6" w:space="0" w:color="auto"/>
              <w:right w:val="nil"/>
            </w:tcBorders>
            <w:vAlign w:val="center"/>
          </w:tcPr>
          <w:p w14:paraId="5DA85C3F" w14:textId="77777777" w:rsidR="00D4592E" w:rsidRDefault="00D4592E" w:rsidP="00D4592E">
            <w:pPr>
              <w:pStyle w:val="TabellRader"/>
            </w:pPr>
            <w:r>
              <w:t>1 714</w:t>
            </w:r>
          </w:p>
        </w:tc>
        <w:tc>
          <w:tcPr>
            <w:tcW w:w="1235" w:type="pct"/>
            <w:tcBorders>
              <w:top w:val="single" w:sz="6" w:space="0" w:color="auto"/>
              <w:left w:val="nil"/>
              <w:bottom w:val="single" w:sz="6" w:space="0" w:color="auto"/>
              <w:right w:val="nil"/>
            </w:tcBorders>
            <w:vAlign w:val="center"/>
          </w:tcPr>
          <w:p w14:paraId="1EE7C664" w14:textId="77777777" w:rsidR="00D4592E" w:rsidRDefault="00D4592E" w:rsidP="00D4592E">
            <w:pPr>
              <w:pStyle w:val="TabellRader"/>
            </w:pPr>
            <w:r>
              <w:t>2 447</w:t>
            </w:r>
          </w:p>
        </w:tc>
        <w:tc>
          <w:tcPr>
            <w:tcW w:w="1235" w:type="pct"/>
            <w:tcBorders>
              <w:top w:val="single" w:sz="6" w:space="0" w:color="auto"/>
              <w:left w:val="nil"/>
              <w:bottom w:val="single" w:sz="6" w:space="0" w:color="auto"/>
              <w:right w:val="nil"/>
            </w:tcBorders>
            <w:vAlign w:val="center"/>
          </w:tcPr>
          <w:p w14:paraId="3CB2AB37" w14:textId="77777777" w:rsidR="00D4592E" w:rsidRDefault="00D4592E" w:rsidP="00D4592E">
            <w:pPr>
              <w:pStyle w:val="TabellRader"/>
            </w:pPr>
            <w:r>
              <w:t>2 915</w:t>
            </w:r>
          </w:p>
        </w:tc>
      </w:tr>
      <w:tr w:rsidR="00D4592E" w14:paraId="6D042D02" w14:textId="77777777" w:rsidTr="00556EF5">
        <w:trPr>
          <w:trHeight w:val="269"/>
        </w:trPr>
        <w:tc>
          <w:tcPr>
            <w:tcW w:w="1295" w:type="pct"/>
            <w:tcBorders>
              <w:top w:val="single" w:sz="6" w:space="0" w:color="auto"/>
              <w:left w:val="nil"/>
              <w:bottom w:val="single" w:sz="6" w:space="0" w:color="auto"/>
              <w:right w:val="nil"/>
            </w:tcBorders>
            <w:vAlign w:val="center"/>
            <w:hideMark/>
          </w:tcPr>
          <w:p w14:paraId="3A81940C" w14:textId="77777777" w:rsidR="00D4592E" w:rsidRDefault="00D4592E" w:rsidP="00715E9F">
            <w:pPr>
              <w:pStyle w:val="TabellSlutsumma"/>
              <w:jc w:val="left"/>
            </w:pPr>
            <w:r>
              <w:t>Totalt</w:t>
            </w:r>
          </w:p>
        </w:tc>
        <w:tc>
          <w:tcPr>
            <w:tcW w:w="1235" w:type="pct"/>
            <w:tcBorders>
              <w:top w:val="single" w:sz="6" w:space="0" w:color="auto"/>
              <w:left w:val="nil"/>
              <w:bottom w:val="single" w:sz="6" w:space="0" w:color="auto"/>
              <w:right w:val="nil"/>
            </w:tcBorders>
            <w:vAlign w:val="center"/>
          </w:tcPr>
          <w:p w14:paraId="181954EC" w14:textId="77777777" w:rsidR="00D4592E" w:rsidRDefault="00D4592E" w:rsidP="00D4592E">
            <w:pPr>
              <w:pStyle w:val="TabellSlutsumma"/>
            </w:pPr>
            <w:r>
              <w:t>1 941</w:t>
            </w:r>
          </w:p>
        </w:tc>
        <w:tc>
          <w:tcPr>
            <w:tcW w:w="1235" w:type="pct"/>
            <w:tcBorders>
              <w:top w:val="single" w:sz="6" w:space="0" w:color="auto"/>
              <w:left w:val="nil"/>
              <w:bottom w:val="single" w:sz="6" w:space="0" w:color="auto"/>
              <w:right w:val="nil"/>
            </w:tcBorders>
            <w:vAlign w:val="center"/>
          </w:tcPr>
          <w:p w14:paraId="1EDB9CEE" w14:textId="77777777" w:rsidR="00D4592E" w:rsidRDefault="00D4592E" w:rsidP="00D4592E">
            <w:pPr>
              <w:pStyle w:val="TabellSlutsumma"/>
            </w:pPr>
            <w:r>
              <w:t>2 535</w:t>
            </w:r>
          </w:p>
        </w:tc>
        <w:tc>
          <w:tcPr>
            <w:tcW w:w="1235" w:type="pct"/>
            <w:tcBorders>
              <w:top w:val="single" w:sz="6" w:space="0" w:color="auto"/>
              <w:left w:val="nil"/>
              <w:bottom w:val="single" w:sz="6" w:space="0" w:color="auto"/>
              <w:right w:val="nil"/>
            </w:tcBorders>
            <w:vAlign w:val="center"/>
          </w:tcPr>
          <w:p w14:paraId="6A201CF7" w14:textId="77777777" w:rsidR="00D4592E" w:rsidRDefault="00D4592E" w:rsidP="00D4592E">
            <w:pPr>
              <w:pStyle w:val="TabellSlutsumma"/>
            </w:pPr>
            <w:r>
              <w:t>3 045</w:t>
            </w:r>
          </w:p>
        </w:tc>
      </w:tr>
      <w:tr w:rsidR="00D4592E" w14:paraId="1C99F832" w14:textId="77777777" w:rsidTr="00556EF5">
        <w:trPr>
          <w:trHeight w:val="269"/>
        </w:trPr>
        <w:tc>
          <w:tcPr>
            <w:tcW w:w="1295" w:type="pct"/>
            <w:tcBorders>
              <w:top w:val="single" w:sz="6" w:space="0" w:color="auto"/>
              <w:left w:val="nil"/>
              <w:bottom w:val="single" w:sz="6" w:space="0" w:color="auto"/>
              <w:right w:val="nil"/>
            </w:tcBorders>
            <w:vAlign w:val="center"/>
          </w:tcPr>
          <w:p w14:paraId="543F9A8A" w14:textId="77777777" w:rsidR="00D4592E" w:rsidRDefault="00D4592E" w:rsidP="00715E9F">
            <w:pPr>
              <w:spacing w:after="4"/>
              <w:rPr>
                <w:sz w:val="20"/>
              </w:rPr>
            </w:pPr>
          </w:p>
        </w:tc>
        <w:tc>
          <w:tcPr>
            <w:tcW w:w="1235" w:type="pct"/>
            <w:tcBorders>
              <w:top w:val="single" w:sz="6" w:space="0" w:color="auto"/>
              <w:left w:val="nil"/>
              <w:bottom w:val="single" w:sz="6" w:space="0" w:color="auto"/>
              <w:right w:val="nil"/>
            </w:tcBorders>
            <w:vAlign w:val="center"/>
          </w:tcPr>
          <w:p w14:paraId="271880DE"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72148B3A"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192E3452" w14:textId="77777777" w:rsidR="00D4592E" w:rsidRDefault="00D4592E" w:rsidP="00556EF5">
            <w:pPr>
              <w:spacing w:after="4"/>
              <w:jc w:val="right"/>
              <w:rPr>
                <w:sz w:val="20"/>
              </w:rPr>
            </w:pPr>
          </w:p>
        </w:tc>
      </w:tr>
      <w:tr w:rsidR="00D4592E" w14:paraId="43B36A54" w14:textId="77777777" w:rsidTr="00556EF5">
        <w:trPr>
          <w:trHeight w:val="269"/>
        </w:trPr>
        <w:tc>
          <w:tcPr>
            <w:tcW w:w="1295" w:type="pct"/>
            <w:tcBorders>
              <w:top w:val="single" w:sz="6" w:space="0" w:color="auto"/>
              <w:left w:val="nil"/>
              <w:bottom w:val="single" w:sz="6" w:space="0" w:color="auto"/>
              <w:right w:val="nil"/>
            </w:tcBorders>
            <w:vAlign w:val="center"/>
            <w:hideMark/>
          </w:tcPr>
          <w:p w14:paraId="59D357CD" w14:textId="77777777" w:rsidR="00D4592E" w:rsidRDefault="00D4592E" w:rsidP="00715E9F">
            <w:pPr>
              <w:pStyle w:val="TabellHuvud"/>
              <w:jc w:val="left"/>
            </w:pPr>
            <w:r>
              <w:t>CENTRALAMERIKA</w:t>
            </w:r>
          </w:p>
        </w:tc>
        <w:tc>
          <w:tcPr>
            <w:tcW w:w="1235" w:type="pct"/>
            <w:tcBorders>
              <w:top w:val="single" w:sz="6" w:space="0" w:color="auto"/>
              <w:left w:val="nil"/>
              <w:bottom w:val="single" w:sz="6" w:space="0" w:color="auto"/>
              <w:right w:val="nil"/>
            </w:tcBorders>
            <w:vAlign w:val="center"/>
          </w:tcPr>
          <w:p w14:paraId="1BDC31CF" w14:textId="77777777" w:rsidR="00D4592E" w:rsidRDefault="00D4592E" w:rsidP="00D4592E">
            <w:pPr>
              <w:pStyle w:val="TabellHuvud"/>
            </w:pPr>
          </w:p>
        </w:tc>
        <w:tc>
          <w:tcPr>
            <w:tcW w:w="1235" w:type="pct"/>
            <w:tcBorders>
              <w:top w:val="single" w:sz="6" w:space="0" w:color="auto"/>
              <w:left w:val="nil"/>
              <w:bottom w:val="single" w:sz="6" w:space="0" w:color="auto"/>
              <w:right w:val="nil"/>
            </w:tcBorders>
            <w:vAlign w:val="center"/>
          </w:tcPr>
          <w:p w14:paraId="696F9FF9" w14:textId="77777777" w:rsidR="00D4592E" w:rsidRDefault="00D4592E" w:rsidP="00D4592E">
            <w:pPr>
              <w:pStyle w:val="TabellHuvud"/>
            </w:pPr>
          </w:p>
        </w:tc>
        <w:tc>
          <w:tcPr>
            <w:tcW w:w="1235" w:type="pct"/>
            <w:tcBorders>
              <w:top w:val="single" w:sz="6" w:space="0" w:color="auto"/>
              <w:left w:val="nil"/>
              <w:bottom w:val="single" w:sz="6" w:space="0" w:color="auto"/>
              <w:right w:val="nil"/>
            </w:tcBorders>
            <w:vAlign w:val="center"/>
          </w:tcPr>
          <w:p w14:paraId="7A59021F" w14:textId="77777777" w:rsidR="00D4592E" w:rsidRDefault="00D4592E" w:rsidP="00D4592E">
            <w:pPr>
              <w:pStyle w:val="TabellHuvud"/>
            </w:pPr>
          </w:p>
        </w:tc>
      </w:tr>
      <w:tr w:rsidR="00D4592E" w14:paraId="60577F8D" w14:textId="77777777" w:rsidTr="00556EF5">
        <w:trPr>
          <w:trHeight w:val="269"/>
        </w:trPr>
        <w:tc>
          <w:tcPr>
            <w:tcW w:w="1295" w:type="pct"/>
            <w:tcBorders>
              <w:top w:val="single" w:sz="6" w:space="0" w:color="auto"/>
              <w:left w:val="nil"/>
              <w:bottom w:val="single" w:sz="6" w:space="0" w:color="auto"/>
              <w:right w:val="nil"/>
            </w:tcBorders>
            <w:vAlign w:val="center"/>
            <w:hideMark/>
          </w:tcPr>
          <w:p w14:paraId="5502F726" w14:textId="77777777" w:rsidR="00D4592E" w:rsidRDefault="00D4592E" w:rsidP="00715E9F">
            <w:pPr>
              <w:pStyle w:val="TabellRader"/>
              <w:jc w:val="left"/>
            </w:pPr>
            <w:r>
              <w:t>Mexiko</w:t>
            </w:r>
          </w:p>
        </w:tc>
        <w:tc>
          <w:tcPr>
            <w:tcW w:w="1235" w:type="pct"/>
            <w:tcBorders>
              <w:top w:val="single" w:sz="6" w:space="0" w:color="auto"/>
              <w:left w:val="nil"/>
              <w:bottom w:val="single" w:sz="6" w:space="0" w:color="auto"/>
              <w:right w:val="nil"/>
            </w:tcBorders>
            <w:vAlign w:val="center"/>
          </w:tcPr>
          <w:p w14:paraId="6DD05673" w14:textId="77777777" w:rsidR="00D4592E" w:rsidRDefault="00D4592E" w:rsidP="00D4592E">
            <w:pPr>
              <w:pStyle w:val="TabellRader"/>
            </w:pPr>
            <w:r>
              <w:t>22</w:t>
            </w:r>
          </w:p>
        </w:tc>
        <w:tc>
          <w:tcPr>
            <w:tcW w:w="1235" w:type="pct"/>
            <w:tcBorders>
              <w:top w:val="single" w:sz="6" w:space="0" w:color="auto"/>
              <w:left w:val="nil"/>
              <w:bottom w:val="single" w:sz="6" w:space="0" w:color="auto"/>
              <w:right w:val="nil"/>
            </w:tcBorders>
            <w:vAlign w:val="center"/>
          </w:tcPr>
          <w:p w14:paraId="6C917E53" w14:textId="77777777" w:rsidR="00D4592E" w:rsidRDefault="00D4592E" w:rsidP="00D4592E">
            <w:pPr>
              <w:pStyle w:val="TabellRader"/>
            </w:pPr>
            <w:r>
              <w:t>13</w:t>
            </w:r>
          </w:p>
        </w:tc>
        <w:tc>
          <w:tcPr>
            <w:tcW w:w="1235" w:type="pct"/>
            <w:tcBorders>
              <w:top w:val="single" w:sz="6" w:space="0" w:color="auto"/>
              <w:left w:val="nil"/>
              <w:bottom w:val="single" w:sz="6" w:space="0" w:color="auto"/>
              <w:right w:val="nil"/>
            </w:tcBorders>
            <w:vAlign w:val="center"/>
          </w:tcPr>
          <w:p w14:paraId="24A81C6E" w14:textId="77777777" w:rsidR="00D4592E" w:rsidRDefault="00D4592E" w:rsidP="00D4592E">
            <w:pPr>
              <w:pStyle w:val="TabellRader"/>
            </w:pPr>
            <w:r>
              <w:t>6,8</w:t>
            </w:r>
          </w:p>
        </w:tc>
      </w:tr>
      <w:tr w:rsidR="00D4592E" w14:paraId="1C0BEB9A" w14:textId="77777777" w:rsidTr="00556EF5">
        <w:trPr>
          <w:trHeight w:val="269"/>
        </w:trPr>
        <w:tc>
          <w:tcPr>
            <w:tcW w:w="1295" w:type="pct"/>
            <w:tcBorders>
              <w:top w:val="single" w:sz="6" w:space="0" w:color="auto"/>
              <w:left w:val="nil"/>
              <w:bottom w:val="single" w:sz="6" w:space="0" w:color="auto"/>
              <w:right w:val="nil"/>
            </w:tcBorders>
            <w:vAlign w:val="center"/>
            <w:hideMark/>
          </w:tcPr>
          <w:p w14:paraId="17C52B07" w14:textId="77777777" w:rsidR="00D4592E" w:rsidRDefault="00D4592E" w:rsidP="00715E9F">
            <w:pPr>
              <w:pStyle w:val="TabellSlutsumma"/>
              <w:jc w:val="left"/>
            </w:pPr>
            <w:r>
              <w:t>Totalt</w:t>
            </w:r>
          </w:p>
        </w:tc>
        <w:tc>
          <w:tcPr>
            <w:tcW w:w="1235" w:type="pct"/>
            <w:tcBorders>
              <w:top w:val="single" w:sz="6" w:space="0" w:color="auto"/>
              <w:left w:val="nil"/>
              <w:bottom w:val="single" w:sz="6" w:space="0" w:color="auto"/>
              <w:right w:val="nil"/>
            </w:tcBorders>
            <w:vAlign w:val="center"/>
          </w:tcPr>
          <w:p w14:paraId="0210671D" w14:textId="77777777" w:rsidR="00D4592E" w:rsidRDefault="00D4592E" w:rsidP="00D4592E">
            <w:pPr>
              <w:pStyle w:val="TabellSlutsumma"/>
            </w:pPr>
            <w:r>
              <w:t>22</w:t>
            </w:r>
          </w:p>
        </w:tc>
        <w:tc>
          <w:tcPr>
            <w:tcW w:w="1235" w:type="pct"/>
            <w:tcBorders>
              <w:top w:val="single" w:sz="6" w:space="0" w:color="auto"/>
              <w:left w:val="nil"/>
              <w:bottom w:val="single" w:sz="6" w:space="0" w:color="auto"/>
              <w:right w:val="nil"/>
            </w:tcBorders>
            <w:vAlign w:val="center"/>
          </w:tcPr>
          <w:p w14:paraId="4A508685" w14:textId="77777777" w:rsidR="00D4592E" w:rsidRDefault="00D4592E" w:rsidP="00D4592E">
            <w:pPr>
              <w:pStyle w:val="TabellSlutsumma"/>
            </w:pPr>
            <w:r>
              <w:t>13</w:t>
            </w:r>
          </w:p>
        </w:tc>
        <w:tc>
          <w:tcPr>
            <w:tcW w:w="1235" w:type="pct"/>
            <w:tcBorders>
              <w:top w:val="single" w:sz="6" w:space="0" w:color="auto"/>
              <w:left w:val="nil"/>
              <w:bottom w:val="single" w:sz="6" w:space="0" w:color="auto"/>
              <w:right w:val="nil"/>
            </w:tcBorders>
            <w:vAlign w:val="center"/>
          </w:tcPr>
          <w:p w14:paraId="0E4584FF" w14:textId="77777777" w:rsidR="00D4592E" w:rsidRDefault="00D4592E" w:rsidP="00D4592E">
            <w:pPr>
              <w:pStyle w:val="TabellSlutsumma"/>
            </w:pPr>
            <w:r>
              <w:t>6,8</w:t>
            </w:r>
          </w:p>
        </w:tc>
      </w:tr>
      <w:tr w:rsidR="00D4592E" w14:paraId="4812ED03" w14:textId="77777777" w:rsidTr="00556EF5">
        <w:trPr>
          <w:trHeight w:val="269"/>
        </w:trPr>
        <w:tc>
          <w:tcPr>
            <w:tcW w:w="1295" w:type="pct"/>
            <w:tcBorders>
              <w:top w:val="single" w:sz="6" w:space="0" w:color="auto"/>
              <w:left w:val="nil"/>
              <w:bottom w:val="single" w:sz="6" w:space="0" w:color="auto"/>
              <w:right w:val="nil"/>
            </w:tcBorders>
            <w:vAlign w:val="center"/>
          </w:tcPr>
          <w:p w14:paraId="105A38EE" w14:textId="77777777" w:rsidR="00D4592E" w:rsidRDefault="00D4592E" w:rsidP="00715E9F">
            <w:pPr>
              <w:spacing w:after="4"/>
              <w:rPr>
                <w:sz w:val="20"/>
              </w:rPr>
            </w:pPr>
          </w:p>
        </w:tc>
        <w:tc>
          <w:tcPr>
            <w:tcW w:w="1235" w:type="pct"/>
            <w:tcBorders>
              <w:top w:val="single" w:sz="6" w:space="0" w:color="auto"/>
              <w:left w:val="nil"/>
              <w:bottom w:val="single" w:sz="6" w:space="0" w:color="auto"/>
              <w:right w:val="nil"/>
            </w:tcBorders>
            <w:vAlign w:val="center"/>
          </w:tcPr>
          <w:p w14:paraId="7046CEF6"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677E9EAA"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7F99BDCA" w14:textId="77777777" w:rsidR="00D4592E" w:rsidRDefault="00D4592E" w:rsidP="00556EF5">
            <w:pPr>
              <w:spacing w:after="4"/>
              <w:jc w:val="right"/>
              <w:rPr>
                <w:sz w:val="20"/>
              </w:rPr>
            </w:pPr>
          </w:p>
        </w:tc>
      </w:tr>
      <w:tr w:rsidR="00D4592E" w14:paraId="5AEB2F93" w14:textId="77777777" w:rsidTr="00556EF5">
        <w:trPr>
          <w:trHeight w:val="269"/>
        </w:trPr>
        <w:tc>
          <w:tcPr>
            <w:tcW w:w="1295" w:type="pct"/>
            <w:tcBorders>
              <w:top w:val="single" w:sz="6" w:space="0" w:color="auto"/>
              <w:left w:val="nil"/>
              <w:bottom w:val="single" w:sz="6" w:space="0" w:color="auto"/>
              <w:right w:val="nil"/>
            </w:tcBorders>
            <w:vAlign w:val="center"/>
            <w:hideMark/>
          </w:tcPr>
          <w:p w14:paraId="191B6508" w14:textId="77777777" w:rsidR="00D4592E" w:rsidRDefault="00D4592E" w:rsidP="00715E9F">
            <w:pPr>
              <w:pStyle w:val="TabellHuvud"/>
              <w:jc w:val="left"/>
            </w:pPr>
            <w:r>
              <w:t>SYDAMERIKA</w:t>
            </w:r>
          </w:p>
        </w:tc>
        <w:tc>
          <w:tcPr>
            <w:tcW w:w="1235" w:type="pct"/>
            <w:tcBorders>
              <w:top w:val="single" w:sz="6" w:space="0" w:color="auto"/>
              <w:left w:val="nil"/>
              <w:bottom w:val="single" w:sz="6" w:space="0" w:color="auto"/>
              <w:right w:val="nil"/>
            </w:tcBorders>
            <w:vAlign w:val="center"/>
          </w:tcPr>
          <w:p w14:paraId="4AFFAEAF" w14:textId="77777777" w:rsidR="00D4592E" w:rsidRDefault="00D4592E" w:rsidP="00D4592E">
            <w:pPr>
              <w:pStyle w:val="TabellHuvud"/>
            </w:pPr>
          </w:p>
        </w:tc>
        <w:tc>
          <w:tcPr>
            <w:tcW w:w="1235" w:type="pct"/>
            <w:tcBorders>
              <w:top w:val="single" w:sz="6" w:space="0" w:color="auto"/>
              <w:left w:val="nil"/>
              <w:bottom w:val="single" w:sz="6" w:space="0" w:color="auto"/>
              <w:right w:val="nil"/>
            </w:tcBorders>
            <w:vAlign w:val="center"/>
          </w:tcPr>
          <w:p w14:paraId="4DDD540D" w14:textId="77777777" w:rsidR="00D4592E" w:rsidRDefault="00D4592E" w:rsidP="00D4592E">
            <w:pPr>
              <w:pStyle w:val="TabellHuvud"/>
            </w:pPr>
          </w:p>
        </w:tc>
        <w:tc>
          <w:tcPr>
            <w:tcW w:w="1235" w:type="pct"/>
            <w:tcBorders>
              <w:top w:val="single" w:sz="6" w:space="0" w:color="auto"/>
              <w:left w:val="nil"/>
              <w:bottom w:val="single" w:sz="6" w:space="0" w:color="auto"/>
              <w:right w:val="nil"/>
            </w:tcBorders>
            <w:vAlign w:val="center"/>
          </w:tcPr>
          <w:p w14:paraId="3EEE66D1" w14:textId="77777777" w:rsidR="00D4592E" w:rsidRDefault="00D4592E" w:rsidP="00D4592E">
            <w:pPr>
              <w:pStyle w:val="TabellHuvud"/>
            </w:pPr>
          </w:p>
        </w:tc>
      </w:tr>
      <w:tr w:rsidR="00D4592E" w14:paraId="5870D441" w14:textId="77777777" w:rsidTr="00556EF5">
        <w:trPr>
          <w:trHeight w:val="269"/>
        </w:trPr>
        <w:tc>
          <w:tcPr>
            <w:tcW w:w="1295" w:type="pct"/>
            <w:tcBorders>
              <w:top w:val="single" w:sz="6" w:space="0" w:color="auto"/>
              <w:left w:val="nil"/>
              <w:bottom w:val="single" w:sz="6" w:space="0" w:color="auto"/>
              <w:right w:val="nil"/>
            </w:tcBorders>
            <w:vAlign w:val="center"/>
            <w:hideMark/>
          </w:tcPr>
          <w:p w14:paraId="0B8CF778" w14:textId="77777777" w:rsidR="00D4592E" w:rsidRDefault="00D4592E" w:rsidP="00715E9F">
            <w:pPr>
              <w:pStyle w:val="TabellRader"/>
              <w:jc w:val="left"/>
            </w:pPr>
            <w:r>
              <w:t>Argentina</w:t>
            </w:r>
          </w:p>
        </w:tc>
        <w:tc>
          <w:tcPr>
            <w:tcW w:w="1235" w:type="pct"/>
            <w:tcBorders>
              <w:top w:val="single" w:sz="6" w:space="0" w:color="auto"/>
              <w:left w:val="nil"/>
              <w:bottom w:val="single" w:sz="6" w:space="0" w:color="auto"/>
              <w:right w:val="nil"/>
            </w:tcBorders>
            <w:vAlign w:val="center"/>
          </w:tcPr>
          <w:p w14:paraId="39FE5AA3" w14:textId="77777777" w:rsidR="00D4592E" w:rsidRDefault="00D4592E" w:rsidP="00D4592E">
            <w:pPr>
              <w:pStyle w:val="TabellRader"/>
            </w:pPr>
            <w:r>
              <w:t>5,4</w:t>
            </w:r>
          </w:p>
        </w:tc>
        <w:tc>
          <w:tcPr>
            <w:tcW w:w="1235" w:type="pct"/>
            <w:tcBorders>
              <w:top w:val="single" w:sz="6" w:space="0" w:color="auto"/>
              <w:left w:val="nil"/>
              <w:bottom w:val="single" w:sz="6" w:space="0" w:color="auto"/>
              <w:right w:val="nil"/>
            </w:tcBorders>
            <w:vAlign w:val="center"/>
          </w:tcPr>
          <w:p w14:paraId="6DE7E0D9" w14:textId="77777777" w:rsidR="00D4592E" w:rsidRDefault="00D4592E" w:rsidP="00D4592E">
            <w:pPr>
              <w:pStyle w:val="TabellRader"/>
            </w:pPr>
            <w:r>
              <w:t>0,02</w:t>
            </w:r>
          </w:p>
        </w:tc>
        <w:tc>
          <w:tcPr>
            <w:tcW w:w="1235" w:type="pct"/>
            <w:tcBorders>
              <w:top w:val="single" w:sz="6" w:space="0" w:color="auto"/>
              <w:left w:val="nil"/>
              <w:bottom w:val="single" w:sz="6" w:space="0" w:color="auto"/>
              <w:right w:val="nil"/>
            </w:tcBorders>
            <w:vAlign w:val="center"/>
          </w:tcPr>
          <w:p w14:paraId="73A9E987" w14:textId="77777777" w:rsidR="00D4592E" w:rsidRDefault="00D4592E" w:rsidP="00D4592E">
            <w:pPr>
              <w:pStyle w:val="TabellRader"/>
            </w:pPr>
          </w:p>
        </w:tc>
      </w:tr>
      <w:tr w:rsidR="00D4592E" w14:paraId="2F9FAD73" w14:textId="77777777" w:rsidTr="00556EF5">
        <w:trPr>
          <w:trHeight w:val="269"/>
        </w:trPr>
        <w:tc>
          <w:tcPr>
            <w:tcW w:w="1295" w:type="pct"/>
            <w:tcBorders>
              <w:top w:val="single" w:sz="6" w:space="0" w:color="auto"/>
              <w:left w:val="nil"/>
              <w:bottom w:val="single" w:sz="6" w:space="0" w:color="auto"/>
              <w:right w:val="nil"/>
            </w:tcBorders>
            <w:vAlign w:val="center"/>
            <w:hideMark/>
          </w:tcPr>
          <w:p w14:paraId="7B8BB753" w14:textId="77777777" w:rsidR="00D4592E" w:rsidRDefault="00D4592E" w:rsidP="00715E9F">
            <w:pPr>
              <w:pStyle w:val="TabellRader"/>
              <w:jc w:val="left"/>
            </w:pPr>
            <w:r>
              <w:t>Brasilien</w:t>
            </w:r>
          </w:p>
        </w:tc>
        <w:tc>
          <w:tcPr>
            <w:tcW w:w="1235" w:type="pct"/>
            <w:tcBorders>
              <w:top w:val="single" w:sz="6" w:space="0" w:color="auto"/>
              <w:left w:val="nil"/>
              <w:bottom w:val="single" w:sz="6" w:space="0" w:color="auto"/>
              <w:right w:val="nil"/>
            </w:tcBorders>
            <w:vAlign w:val="center"/>
          </w:tcPr>
          <w:p w14:paraId="3A04D2B4" w14:textId="77777777" w:rsidR="00D4592E" w:rsidRDefault="00D4592E" w:rsidP="00D4592E">
            <w:pPr>
              <w:pStyle w:val="TabellRader"/>
            </w:pPr>
            <w:r>
              <w:t>3 002</w:t>
            </w:r>
          </w:p>
        </w:tc>
        <w:tc>
          <w:tcPr>
            <w:tcW w:w="1235" w:type="pct"/>
            <w:tcBorders>
              <w:top w:val="single" w:sz="6" w:space="0" w:color="auto"/>
              <w:left w:val="nil"/>
              <w:bottom w:val="single" w:sz="6" w:space="0" w:color="auto"/>
              <w:right w:val="nil"/>
            </w:tcBorders>
            <w:vAlign w:val="center"/>
          </w:tcPr>
          <w:p w14:paraId="66141E6D" w14:textId="77777777" w:rsidR="00D4592E" w:rsidRDefault="00D4592E" w:rsidP="00D4592E">
            <w:pPr>
              <w:pStyle w:val="TabellRader"/>
            </w:pPr>
            <w:r>
              <w:t>1 940</w:t>
            </w:r>
          </w:p>
        </w:tc>
        <w:tc>
          <w:tcPr>
            <w:tcW w:w="1235" w:type="pct"/>
            <w:tcBorders>
              <w:top w:val="single" w:sz="6" w:space="0" w:color="auto"/>
              <w:left w:val="nil"/>
              <w:bottom w:val="single" w:sz="6" w:space="0" w:color="auto"/>
              <w:right w:val="nil"/>
            </w:tcBorders>
            <w:vAlign w:val="center"/>
          </w:tcPr>
          <w:p w14:paraId="2CE0300A" w14:textId="77777777" w:rsidR="00D4592E" w:rsidRPr="001673EB" w:rsidRDefault="00D4592E" w:rsidP="00D4592E">
            <w:pPr>
              <w:pStyle w:val="TabellRader"/>
              <w:rPr>
                <w:rFonts w:cs="Arial"/>
                <w:color w:val="000000"/>
              </w:rPr>
            </w:pPr>
            <w:r>
              <w:rPr>
                <w:rFonts w:cs="Arial"/>
                <w:color w:val="000000"/>
              </w:rPr>
              <w:t>2 178</w:t>
            </w:r>
          </w:p>
        </w:tc>
      </w:tr>
      <w:tr w:rsidR="00D4592E" w14:paraId="30169705" w14:textId="77777777" w:rsidTr="00556EF5">
        <w:trPr>
          <w:trHeight w:val="269"/>
        </w:trPr>
        <w:tc>
          <w:tcPr>
            <w:tcW w:w="1295" w:type="pct"/>
            <w:tcBorders>
              <w:top w:val="single" w:sz="6" w:space="0" w:color="auto"/>
              <w:left w:val="nil"/>
              <w:bottom w:val="single" w:sz="6" w:space="0" w:color="auto"/>
              <w:right w:val="nil"/>
            </w:tcBorders>
            <w:vAlign w:val="center"/>
            <w:hideMark/>
          </w:tcPr>
          <w:p w14:paraId="1BCDE900" w14:textId="77777777" w:rsidR="00D4592E" w:rsidRDefault="00D4592E" w:rsidP="00715E9F">
            <w:pPr>
              <w:pStyle w:val="TabellRader"/>
              <w:jc w:val="left"/>
            </w:pPr>
            <w:r>
              <w:t xml:space="preserve">Chile </w:t>
            </w:r>
          </w:p>
        </w:tc>
        <w:tc>
          <w:tcPr>
            <w:tcW w:w="1235" w:type="pct"/>
            <w:tcBorders>
              <w:top w:val="single" w:sz="6" w:space="0" w:color="auto"/>
              <w:left w:val="nil"/>
              <w:bottom w:val="single" w:sz="6" w:space="0" w:color="auto"/>
              <w:right w:val="nil"/>
            </w:tcBorders>
            <w:vAlign w:val="center"/>
          </w:tcPr>
          <w:p w14:paraId="45705EC5" w14:textId="77777777" w:rsidR="00D4592E" w:rsidRDefault="00D4592E" w:rsidP="00D4592E">
            <w:pPr>
              <w:pStyle w:val="TabellRader"/>
            </w:pPr>
            <w:r>
              <w:t>-</w:t>
            </w:r>
          </w:p>
        </w:tc>
        <w:tc>
          <w:tcPr>
            <w:tcW w:w="1235" w:type="pct"/>
            <w:tcBorders>
              <w:top w:val="single" w:sz="6" w:space="0" w:color="auto"/>
              <w:left w:val="nil"/>
              <w:bottom w:val="single" w:sz="6" w:space="0" w:color="auto"/>
              <w:right w:val="nil"/>
            </w:tcBorders>
            <w:vAlign w:val="center"/>
          </w:tcPr>
          <w:p w14:paraId="02F08722" w14:textId="77777777" w:rsidR="00D4592E" w:rsidRDefault="00D4592E" w:rsidP="00D4592E">
            <w:pPr>
              <w:pStyle w:val="TabellRader"/>
            </w:pPr>
            <w:r>
              <w:t>0,5</w:t>
            </w:r>
          </w:p>
        </w:tc>
        <w:tc>
          <w:tcPr>
            <w:tcW w:w="1235" w:type="pct"/>
            <w:tcBorders>
              <w:top w:val="single" w:sz="6" w:space="0" w:color="auto"/>
              <w:left w:val="nil"/>
              <w:bottom w:val="single" w:sz="6" w:space="0" w:color="auto"/>
              <w:right w:val="nil"/>
            </w:tcBorders>
            <w:vAlign w:val="center"/>
          </w:tcPr>
          <w:p w14:paraId="607CD57A" w14:textId="77777777" w:rsidR="00D4592E" w:rsidRPr="001673EB" w:rsidRDefault="00D4592E" w:rsidP="00D4592E">
            <w:pPr>
              <w:pStyle w:val="TabellRader"/>
              <w:rPr>
                <w:rFonts w:cs="Arial"/>
                <w:color w:val="000000"/>
              </w:rPr>
            </w:pPr>
            <w:r>
              <w:rPr>
                <w:rFonts w:cs="Arial"/>
                <w:color w:val="000000"/>
              </w:rPr>
              <w:t>0,7</w:t>
            </w:r>
          </w:p>
        </w:tc>
      </w:tr>
      <w:tr w:rsidR="00D4592E" w14:paraId="4C677057" w14:textId="77777777" w:rsidTr="00556EF5">
        <w:trPr>
          <w:trHeight w:val="269"/>
        </w:trPr>
        <w:tc>
          <w:tcPr>
            <w:tcW w:w="1295" w:type="pct"/>
            <w:tcBorders>
              <w:top w:val="single" w:sz="6" w:space="0" w:color="auto"/>
              <w:left w:val="nil"/>
              <w:bottom w:val="single" w:sz="6" w:space="0" w:color="auto"/>
              <w:right w:val="nil"/>
            </w:tcBorders>
            <w:vAlign w:val="center"/>
            <w:hideMark/>
          </w:tcPr>
          <w:p w14:paraId="6DAC624C" w14:textId="77777777" w:rsidR="00D4592E" w:rsidRDefault="00D4592E" w:rsidP="00715E9F">
            <w:pPr>
              <w:pStyle w:val="TabellRader"/>
              <w:jc w:val="left"/>
            </w:pPr>
            <w:r>
              <w:t>Peru</w:t>
            </w:r>
          </w:p>
        </w:tc>
        <w:tc>
          <w:tcPr>
            <w:tcW w:w="1235" w:type="pct"/>
            <w:tcBorders>
              <w:top w:val="single" w:sz="6" w:space="0" w:color="auto"/>
              <w:left w:val="nil"/>
              <w:bottom w:val="single" w:sz="6" w:space="0" w:color="auto"/>
              <w:right w:val="nil"/>
            </w:tcBorders>
            <w:vAlign w:val="center"/>
          </w:tcPr>
          <w:p w14:paraId="0943E264" w14:textId="77777777" w:rsidR="00D4592E" w:rsidRDefault="00D4592E" w:rsidP="00D4592E">
            <w:pPr>
              <w:pStyle w:val="TabellRader"/>
            </w:pPr>
            <w:r>
              <w:t>-</w:t>
            </w:r>
          </w:p>
        </w:tc>
        <w:tc>
          <w:tcPr>
            <w:tcW w:w="1235" w:type="pct"/>
            <w:tcBorders>
              <w:top w:val="single" w:sz="6" w:space="0" w:color="auto"/>
              <w:left w:val="nil"/>
              <w:bottom w:val="single" w:sz="6" w:space="0" w:color="auto"/>
              <w:right w:val="nil"/>
            </w:tcBorders>
            <w:vAlign w:val="center"/>
          </w:tcPr>
          <w:p w14:paraId="0C50D5A5" w14:textId="77777777" w:rsidR="00D4592E" w:rsidRDefault="00D4592E" w:rsidP="00D4592E">
            <w:pPr>
              <w:pStyle w:val="TabellRader"/>
            </w:pPr>
            <w:r>
              <w:t>8,1</w:t>
            </w:r>
          </w:p>
        </w:tc>
        <w:tc>
          <w:tcPr>
            <w:tcW w:w="1235" w:type="pct"/>
            <w:tcBorders>
              <w:top w:val="single" w:sz="6" w:space="0" w:color="auto"/>
              <w:left w:val="nil"/>
              <w:bottom w:val="single" w:sz="6" w:space="0" w:color="auto"/>
              <w:right w:val="nil"/>
            </w:tcBorders>
            <w:vAlign w:val="center"/>
          </w:tcPr>
          <w:p w14:paraId="1420E114" w14:textId="77777777" w:rsidR="00D4592E" w:rsidRPr="001673EB" w:rsidRDefault="00D4592E" w:rsidP="00D4592E">
            <w:pPr>
              <w:pStyle w:val="TabellRader"/>
              <w:rPr>
                <w:rFonts w:cs="Arial"/>
                <w:color w:val="000000"/>
              </w:rPr>
            </w:pPr>
            <w:r>
              <w:rPr>
                <w:rFonts w:cs="Arial"/>
                <w:color w:val="000000"/>
              </w:rPr>
              <w:t>49</w:t>
            </w:r>
          </w:p>
        </w:tc>
      </w:tr>
      <w:tr w:rsidR="00D4592E" w14:paraId="03840729" w14:textId="77777777" w:rsidTr="00556EF5">
        <w:trPr>
          <w:trHeight w:val="269"/>
        </w:trPr>
        <w:tc>
          <w:tcPr>
            <w:tcW w:w="1295" w:type="pct"/>
            <w:tcBorders>
              <w:top w:val="single" w:sz="6" w:space="0" w:color="auto"/>
              <w:left w:val="nil"/>
              <w:bottom w:val="single" w:sz="6" w:space="0" w:color="auto"/>
              <w:right w:val="nil"/>
            </w:tcBorders>
            <w:vAlign w:val="center"/>
            <w:hideMark/>
          </w:tcPr>
          <w:p w14:paraId="374D9CA9" w14:textId="77777777" w:rsidR="00D4592E" w:rsidRDefault="00D4592E" w:rsidP="00715E9F">
            <w:pPr>
              <w:pStyle w:val="TabellRader"/>
              <w:jc w:val="left"/>
            </w:pPr>
            <w:r>
              <w:t>Uruguay</w:t>
            </w:r>
          </w:p>
        </w:tc>
        <w:tc>
          <w:tcPr>
            <w:tcW w:w="1235" w:type="pct"/>
            <w:tcBorders>
              <w:top w:val="single" w:sz="6" w:space="0" w:color="auto"/>
              <w:left w:val="nil"/>
              <w:bottom w:val="single" w:sz="6" w:space="0" w:color="auto"/>
              <w:right w:val="nil"/>
            </w:tcBorders>
            <w:vAlign w:val="center"/>
          </w:tcPr>
          <w:p w14:paraId="377FDE2E" w14:textId="77777777" w:rsidR="00D4592E" w:rsidRDefault="00D4592E" w:rsidP="00D4592E">
            <w:pPr>
              <w:pStyle w:val="TabellRader"/>
            </w:pPr>
            <w:r>
              <w:t>-</w:t>
            </w:r>
          </w:p>
        </w:tc>
        <w:tc>
          <w:tcPr>
            <w:tcW w:w="1235" w:type="pct"/>
            <w:tcBorders>
              <w:top w:val="single" w:sz="6" w:space="0" w:color="auto"/>
              <w:left w:val="nil"/>
              <w:bottom w:val="single" w:sz="6" w:space="0" w:color="auto"/>
              <w:right w:val="nil"/>
            </w:tcBorders>
            <w:vAlign w:val="center"/>
          </w:tcPr>
          <w:p w14:paraId="3F7B5BEF" w14:textId="77777777" w:rsidR="00D4592E" w:rsidRDefault="00D4592E" w:rsidP="00D4592E">
            <w:pPr>
              <w:pStyle w:val="TabellRader"/>
            </w:pPr>
            <w:r>
              <w:t>0,1</w:t>
            </w:r>
          </w:p>
        </w:tc>
        <w:tc>
          <w:tcPr>
            <w:tcW w:w="1235" w:type="pct"/>
            <w:tcBorders>
              <w:top w:val="single" w:sz="6" w:space="0" w:color="auto"/>
              <w:left w:val="nil"/>
              <w:bottom w:val="single" w:sz="6" w:space="0" w:color="auto"/>
              <w:right w:val="nil"/>
            </w:tcBorders>
            <w:vAlign w:val="center"/>
          </w:tcPr>
          <w:p w14:paraId="7A82B5C4" w14:textId="77777777" w:rsidR="00D4592E" w:rsidRPr="001673EB" w:rsidRDefault="00D4592E" w:rsidP="00D4592E">
            <w:pPr>
              <w:pStyle w:val="TabellRader"/>
              <w:rPr>
                <w:rFonts w:cs="Arial"/>
                <w:color w:val="000000"/>
              </w:rPr>
            </w:pPr>
            <w:r>
              <w:rPr>
                <w:rFonts w:cs="Arial"/>
                <w:color w:val="000000"/>
              </w:rPr>
              <w:t>0,2</w:t>
            </w:r>
          </w:p>
        </w:tc>
      </w:tr>
      <w:tr w:rsidR="00D4592E" w14:paraId="305AC456" w14:textId="77777777" w:rsidTr="00556EF5">
        <w:trPr>
          <w:trHeight w:val="269"/>
        </w:trPr>
        <w:tc>
          <w:tcPr>
            <w:tcW w:w="1295" w:type="pct"/>
            <w:tcBorders>
              <w:top w:val="single" w:sz="6" w:space="0" w:color="auto"/>
              <w:left w:val="nil"/>
              <w:bottom w:val="single" w:sz="6" w:space="0" w:color="auto"/>
              <w:right w:val="nil"/>
            </w:tcBorders>
            <w:vAlign w:val="center"/>
            <w:hideMark/>
          </w:tcPr>
          <w:p w14:paraId="7B13532F" w14:textId="77777777" w:rsidR="00D4592E" w:rsidRDefault="00D4592E" w:rsidP="00715E9F">
            <w:pPr>
              <w:pStyle w:val="TabellSlutsumma"/>
              <w:jc w:val="left"/>
            </w:pPr>
            <w:r>
              <w:t>Totalt</w:t>
            </w:r>
          </w:p>
        </w:tc>
        <w:tc>
          <w:tcPr>
            <w:tcW w:w="1235" w:type="pct"/>
            <w:tcBorders>
              <w:top w:val="single" w:sz="6" w:space="0" w:color="auto"/>
              <w:left w:val="nil"/>
              <w:bottom w:val="single" w:sz="6" w:space="0" w:color="auto"/>
              <w:right w:val="nil"/>
            </w:tcBorders>
            <w:vAlign w:val="center"/>
          </w:tcPr>
          <w:p w14:paraId="2F6B211F" w14:textId="77777777" w:rsidR="00D4592E" w:rsidRDefault="00D4592E" w:rsidP="00D4592E">
            <w:pPr>
              <w:pStyle w:val="TabellSlutsumma"/>
            </w:pPr>
            <w:r>
              <w:t>3 007</w:t>
            </w:r>
          </w:p>
        </w:tc>
        <w:tc>
          <w:tcPr>
            <w:tcW w:w="1235" w:type="pct"/>
            <w:tcBorders>
              <w:top w:val="single" w:sz="6" w:space="0" w:color="auto"/>
              <w:left w:val="nil"/>
              <w:bottom w:val="single" w:sz="6" w:space="0" w:color="auto"/>
              <w:right w:val="nil"/>
            </w:tcBorders>
            <w:vAlign w:val="center"/>
          </w:tcPr>
          <w:p w14:paraId="3BE25D3B" w14:textId="77777777" w:rsidR="00D4592E" w:rsidRDefault="00D4592E" w:rsidP="00D4592E">
            <w:pPr>
              <w:pStyle w:val="TabellSlutsumma"/>
            </w:pPr>
            <w:r>
              <w:t>1 949</w:t>
            </w:r>
          </w:p>
        </w:tc>
        <w:tc>
          <w:tcPr>
            <w:tcW w:w="1235" w:type="pct"/>
            <w:tcBorders>
              <w:top w:val="single" w:sz="6" w:space="0" w:color="auto"/>
              <w:left w:val="nil"/>
              <w:bottom w:val="single" w:sz="6" w:space="0" w:color="auto"/>
              <w:right w:val="nil"/>
            </w:tcBorders>
            <w:vAlign w:val="center"/>
          </w:tcPr>
          <w:p w14:paraId="761F7865" w14:textId="77777777" w:rsidR="00D4592E" w:rsidRPr="001673EB" w:rsidRDefault="00D4592E" w:rsidP="00D4592E">
            <w:pPr>
              <w:pStyle w:val="TabellSlutsumma"/>
              <w:rPr>
                <w:rFonts w:cs="Arial"/>
                <w:color w:val="000000"/>
              </w:rPr>
            </w:pPr>
            <w:r>
              <w:rPr>
                <w:rFonts w:cs="Arial"/>
                <w:color w:val="000000"/>
              </w:rPr>
              <w:t>2 228</w:t>
            </w:r>
          </w:p>
        </w:tc>
      </w:tr>
      <w:tr w:rsidR="00D4592E" w14:paraId="1839CC8A" w14:textId="77777777" w:rsidTr="00556EF5">
        <w:trPr>
          <w:trHeight w:val="269"/>
        </w:trPr>
        <w:tc>
          <w:tcPr>
            <w:tcW w:w="1295" w:type="pct"/>
            <w:tcBorders>
              <w:top w:val="single" w:sz="6" w:space="0" w:color="auto"/>
              <w:left w:val="nil"/>
              <w:bottom w:val="single" w:sz="6" w:space="0" w:color="auto"/>
              <w:right w:val="nil"/>
            </w:tcBorders>
            <w:vAlign w:val="center"/>
          </w:tcPr>
          <w:p w14:paraId="252AE4A5" w14:textId="77777777" w:rsidR="00D4592E" w:rsidRDefault="00D4592E" w:rsidP="00715E9F">
            <w:pPr>
              <w:spacing w:after="4"/>
              <w:rPr>
                <w:sz w:val="20"/>
              </w:rPr>
            </w:pPr>
          </w:p>
        </w:tc>
        <w:tc>
          <w:tcPr>
            <w:tcW w:w="1235" w:type="pct"/>
            <w:tcBorders>
              <w:top w:val="single" w:sz="6" w:space="0" w:color="auto"/>
              <w:left w:val="nil"/>
              <w:bottom w:val="single" w:sz="6" w:space="0" w:color="auto"/>
              <w:right w:val="nil"/>
            </w:tcBorders>
            <w:vAlign w:val="center"/>
          </w:tcPr>
          <w:p w14:paraId="799259C4"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7E8AAD82"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292F576D" w14:textId="77777777" w:rsidR="00D4592E" w:rsidRDefault="00D4592E" w:rsidP="00556EF5">
            <w:pPr>
              <w:spacing w:after="4"/>
              <w:jc w:val="right"/>
              <w:rPr>
                <w:sz w:val="20"/>
              </w:rPr>
            </w:pPr>
          </w:p>
        </w:tc>
      </w:tr>
      <w:tr w:rsidR="00D4592E" w14:paraId="1D1C59F7" w14:textId="77777777" w:rsidTr="00556EF5">
        <w:trPr>
          <w:trHeight w:val="269"/>
        </w:trPr>
        <w:tc>
          <w:tcPr>
            <w:tcW w:w="1295" w:type="pct"/>
            <w:tcBorders>
              <w:top w:val="single" w:sz="6" w:space="0" w:color="auto"/>
              <w:left w:val="nil"/>
              <w:bottom w:val="single" w:sz="6" w:space="0" w:color="auto"/>
              <w:right w:val="nil"/>
            </w:tcBorders>
            <w:vAlign w:val="center"/>
            <w:hideMark/>
          </w:tcPr>
          <w:p w14:paraId="7C6878BC" w14:textId="77777777" w:rsidR="00D4592E" w:rsidRDefault="00D4592E" w:rsidP="00715E9F">
            <w:pPr>
              <w:pStyle w:val="TabellRubrik"/>
            </w:pPr>
            <w:r>
              <w:t>NORDOSTASIEN</w:t>
            </w:r>
          </w:p>
        </w:tc>
        <w:tc>
          <w:tcPr>
            <w:tcW w:w="1235" w:type="pct"/>
            <w:tcBorders>
              <w:top w:val="single" w:sz="6" w:space="0" w:color="auto"/>
              <w:left w:val="nil"/>
              <w:bottom w:val="single" w:sz="6" w:space="0" w:color="auto"/>
              <w:right w:val="nil"/>
            </w:tcBorders>
            <w:vAlign w:val="center"/>
          </w:tcPr>
          <w:p w14:paraId="4EECC3C0" w14:textId="77777777" w:rsidR="00D4592E" w:rsidRDefault="00D4592E" w:rsidP="00D4592E">
            <w:pPr>
              <w:pStyle w:val="TabellRubrik"/>
            </w:pPr>
          </w:p>
        </w:tc>
        <w:tc>
          <w:tcPr>
            <w:tcW w:w="1235" w:type="pct"/>
            <w:tcBorders>
              <w:top w:val="single" w:sz="6" w:space="0" w:color="auto"/>
              <w:left w:val="nil"/>
              <w:bottom w:val="single" w:sz="6" w:space="0" w:color="auto"/>
              <w:right w:val="nil"/>
            </w:tcBorders>
            <w:vAlign w:val="center"/>
          </w:tcPr>
          <w:p w14:paraId="6C1E758A" w14:textId="77777777" w:rsidR="00D4592E" w:rsidRDefault="00D4592E" w:rsidP="00D4592E">
            <w:pPr>
              <w:pStyle w:val="TabellRubrik"/>
            </w:pPr>
          </w:p>
        </w:tc>
        <w:tc>
          <w:tcPr>
            <w:tcW w:w="1235" w:type="pct"/>
            <w:tcBorders>
              <w:top w:val="single" w:sz="6" w:space="0" w:color="auto"/>
              <w:left w:val="nil"/>
              <w:bottom w:val="single" w:sz="6" w:space="0" w:color="auto"/>
              <w:right w:val="nil"/>
            </w:tcBorders>
            <w:vAlign w:val="center"/>
          </w:tcPr>
          <w:p w14:paraId="67901256" w14:textId="77777777" w:rsidR="00D4592E" w:rsidRDefault="00D4592E" w:rsidP="00D4592E">
            <w:pPr>
              <w:pStyle w:val="TabellRubrik"/>
            </w:pPr>
          </w:p>
        </w:tc>
      </w:tr>
      <w:tr w:rsidR="00D4592E" w14:paraId="7EAD0BDE" w14:textId="77777777" w:rsidTr="00556EF5">
        <w:trPr>
          <w:trHeight w:val="269"/>
        </w:trPr>
        <w:tc>
          <w:tcPr>
            <w:tcW w:w="1295" w:type="pct"/>
            <w:tcBorders>
              <w:top w:val="single" w:sz="6" w:space="0" w:color="auto"/>
              <w:left w:val="nil"/>
              <w:bottom w:val="single" w:sz="6" w:space="0" w:color="auto"/>
              <w:right w:val="nil"/>
            </w:tcBorders>
            <w:vAlign w:val="center"/>
            <w:hideMark/>
          </w:tcPr>
          <w:p w14:paraId="63B421B5" w14:textId="77777777" w:rsidR="00D4592E" w:rsidRDefault="00D4592E" w:rsidP="00715E9F">
            <w:pPr>
              <w:pStyle w:val="TabellRader"/>
              <w:jc w:val="left"/>
            </w:pPr>
            <w:r>
              <w:t>Japan</w:t>
            </w:r>
          </w:p>
        </w:tc>
        <w:tc>
          <w:tcPr>
            <w:tcW w:w="1235" w:type="pct"/>
            <w:tcBorders>
              <w:top w:val="single" w:sz="6" w:space="0" w:color="auto"/>
              <w:left w:val="nil"/>
              <w:bottom w:val="single" w:sz="6" w:space="0" w:color="auto"/>
              <w:right w:val="nil"/>
            </w:tcBorders>
            <w:vAlign w:val="center"/>
          </w:tcPr>
          <w:p w14:paraId="107E19D0" w14:textId="77777777" w:rsidR="00D4592E" w:rsidRDefault="00D4592E" w:rsidP="00D4592E">
            <w:pPr>
              <w:pStyle w:val="TabellRader"/>
            </w:pPr>
            <w:r>
              <w:t>312</w:t>
            </w:r>
          </w:p>
        </w:tc>
        <w:tc>
          <w:tcPr>
            <w:tcW w:w="1235" w:type="pct"/>
            <w:tcBorders>
              <w:top w:val="single" w:sz="6" w:space="0" w:color="auto"/>
              <w:left w:val="nil"/>
              <w:bottom w:val="single" w:sz="6" w:space="0" w:color="auto"/>
              <w:right w:val="nil"/>
            </w:tcBorders>
            <w:vAlign w:val="center"/>
          </w:tcPr>
          <w:p w14:paraId="50B0FA1B" w14:textId="77777777" w:rsidR="00D4592E" w:rsidRDefault="00D4592E" w:rsidP="00D4592E">
            <w:pPr>
              <w:pStyle w:val="TabellRader"/>
            </w:pPr>
            <w:r>
              <w:t>115</w:t>
            </w:r>
          </w:p>
        </w:tc>
        <w:tc>
          <w:tcPr>
            <w:tcW w:w="1235" w:type="pct"/>
            <w:tcBorders>
              <w:top w:val="single" w:sz="6" w:space="0" w:color="auto"/>
              <w:left w:val="nil"/>
              <w:bottom w:val="single" w:sz="6" w:space="0" w:color="auto"/>
              <w:right w:val="nil"/>
            </w:tcBorders>
            <w:vAlign w:val="center"/>
          </w:tcPr>
          <w:p w14:paraId="3077CAD5" w14:textId="77777777" w:rsidR="00D4592E" w:rsidRDefault="00D4592E" w:rsidP="00D4592E">
            <w:pPr>
              <w:pStyle w:val="TabellRader"/>
            </w:pPr>
            <w:r>
              <w:t>172</w:t>
            </w:r>
          </w:p>
        </w:tc>
      </w:tr>
      <w:tr w:rsidR="00D4592E" w14:paraId="76054F33" w14:textId="77777777" w:rsidTr="00556EF5">
        <w:trPr>
          <w:trHeight w:val="269"/>
        </w:trPr>
        <w:tc>
          <w:tcPr>
            <w:tcW w:w="1295" w:type="pct"/>
            <w:tcBorders>
              <w:top w:val="single" w:sz="6" w:space="0" w:color="auto"/>
              <w:left w:val="nil"/>
              <w:bottom w:val="single" w:sz="6" w:space="0" w:color="auto"/>
              <w:right w:val="nil"/>
            </w:tcBorders>
            <w:vAlign w:val="center"/>
            <w:hideMark/>
          </w:tcPr>
          <w:p w14:paraId="4FAD3038" w14:textId="77777777" w:rsidR="00D4592E" w:rsidRDefault="00D4592E" w:rsidP="00715E9F">
            <w:pPr>
              <w:pStyle w:val="TabellRader"/>
              <w:jc w:val="left"/>
            </w:pPr>
            <w:r>
              <w:t>Sydkorea</w:t>
            </w:r>
          </w:p>
        </w:tc>
        <w:tc>
          <w:tcPr>
            <w:tcW w:w="1235" w:type="pct"/>
            <w:tcBorders>
              <w:top w:val="single" w:sz="6" w:space="0" w:color="auto"/>
              <w:left w:val="nil"/>
              <w:bottom w:val="single" w:sz="6" w:space="0" w:color="auto"/>
              <w:right w:val="nil"/>
            </w:tcBorders>
            <w:vAlign w:val="center"/>
          </w:tcPr>
          <w:p w14:paraId="421FB5D3" w14:textId="77777777" w:rsidR="00D4592E" w:rsidRDefault="00D4592E" w:rsidP="00D4592E">
            <w:pPr>
              <w:pStyle w:val="TabellRader"/>
            </w:pPr>
            <w:r>
              <w:t>499</w:t>
            </w:r>
          </w:p>
        </w:tc>
        <w:tc>
          <w:tcPr>
            <w:tcW w:w="1235" w:type="pct"/>
            <w:tcBorders>
              <w:top w:val="single" w:sz="6" w:space="0" w:color="auto"/>
              <w:left w:val="nil"/>
              <w:bottom w:val="single" w:sz="6" w:space="0" w:color="auto"/>
              <w:right w:val="nil"/>
            </w:tcBorders>
            <w:vAlign w:val="center"/>
          </w:tcPr>
          <w:p w14:paraId="558F458E" w14:textId="77777777" w:rsidR="00D4592E" w:rsidRDefault="00D4592E" w:rsidP="00D4592E">
            <w:pPr>
              <w:pStyle w:val="TabellRader"/>
            </w:pPr>
            <w:r>
              <w:t>248</w:t>
            </w:r>
          </w:p>
        </w:tc>
        <w:tc>
          <w:tcPr>
            <w:tcW w:w="1235" w:type="pct"/>
            <w:tcBorders>
              <w:top w:val="single" w:sz="6" w:space="0" w:color="auto"/>
              <w:left w:val="nil"/>
              <w:bottom w:val="single" w:sz="6" w:space="0" w:color="auto"/>
              <w:right w:val="nil"/>
            </w:tcBorders>
            <w:vAlign w:val="center"/>
          </w:tcPr>
          <w:p w14:paraId="746C339F" w14:textId="77777777" w:rsidR="00D4592E" w:rsidRDefault="00D4592E" w:rsidP="00D4592E">
            <w:pPr>
              <w:pStyle w:val="TabellRader"/>
            </w:pPr>
            <w:r>
              <w:t>176</w:t>
            </w:r>
          </w:p>
        </w:tc>
      </w:tr>
      <w:tr w:rsidR="00D4592E" w14:paraId="43D7864D" w14:textId="77777777" w:rsidTr="00556EF5">
        <w:trPr>
          <w:trHeight w:val="269"/>
        </w:trPr>
        <w:tc>
          <w:tcPr>
            <w:tcW w:w="1295" w:type="pct"/>
            <w:tcBorders>
              <w:top w:val="single" w:sz="6" w:space="0" w:color="auto"/>
              <w:left w:val="nil"/>
              <w:bottom w:val="single" w:sz="6" w:space="0" w:color="auto"/>
              <w:right w:val="nil"/>
            </w:tcBorders>
            <w:vAlign w:val="center"/>
            <w:hideMark/>
          </w:tcPr>
          <w:p w14:paraId="44BC3BDB" w14:textId="77777777" w:rsidR="00D4592E" w:rsidRDefault="00D4592E" w:rsidP="00715E9F">
            <w:pPr>
              <w:pStyle w:val="TabellSlutsumma"/>
              <w:jc w:val="left"/>
            </w:pPr>
            <w:r>
              <w:t>Totalt</w:t>
            </w:r>
          </w:p>
        </w:tc>
        <w:tc>
          <w:tcPr>
            <w:tcW w:w="1235" w:type="pct"/>
            <w:tcBorders>
              <w:top w:val="single" w:sz="6" w:space="0" w:color="auto"/>
              <w:left w:val="nil"/>
              <w:bottom w:val="single" w:sz="6" w:space="0" w:color="auto"/>
              <w:right w:val="nil"/>
            </w:tcBorders>
            <w:vAlign w:val="center"/>
          </w:tcPr>
          <w:p w14:paraId="045122CB" w14:textId="77777777" w:rsidR="00D4592E" w:rsidRDefault="00D4592E" w:rsidP="00D4592E">
            <w:pPr>
              <w:pStyle w:val="TabellSlutsumma"/>
            </w:pPr>
            <w:r>
              <w:t>811</w:t>
            </w:r>
          </w:p>
        </w:tc>
        <w:tc>
          <w:tcPr>
            <w:tcW w:w="1235" w:type="pct"/>
            <w:tcBorders>
              <w:top w:val="single" w:sz="6" w:space="0" w:color="auto"/>
              <w:left w:val="nil"/>
              <w:bottom w:val="single" w:sz="6" w:space="0" w:color="auto"/>
              <w:right w:val="nil"/>
            </w:tcBorders>
            <w:vAlign w:val="center"/>
          </w:tcPr>
          <w:p w14:paraId="37B07E3E" w14:textId="77777777" w:rsidR="00D4592E" w:rsidRDefault="00D4592E" w:rsidP="00D4592E">
            <w:pPr>
              <w:pStyle w:val="TabellSlutsumma"/>
            </w:pPr>
            <w:r>
              <w:t>362</w:t>
            </w:r>
          </w:p>
        </w:tc>
        <w:tc>
          <w:tcPr>
            <w:tcW w:w="1235" w:type="pct"/>
            <w:tcBorders>
              <w:top w:val="single" w:sz="6" w:space="0" w:color="auto"/>
              <w:left w:val="nil"/>
              <w:bottom w:val="single" w:sz="6" w:space="0" w:color="auto"/>
              <w:right w:val="nil"/>
            </w:tcBorders>
            <w:vAlign w:val="center"/>
          </w:tcPr>
          <w:p w14:paraId="08E7E8B8" w14:textId="77777777" w:rsidR="00D4592E" w:rsidRDefault="00D4592E" w:rsidP="00D4592E">
            <w:pPr>
              <w:pStyle w:val="TabellSlutsumma"/>
            </w:pPr>
            <w:r>
              <w:t>347</w:t>
            </w:r>
          </w:p>
        </w:tc>
      </w:tr>
      <w:tr w:rsidR="00D4592E" w14:paraId="436FD7CD" w14:textId="77777777" w:rsidTr="00556EF5">
        <w:trPr>
          <w:trHeight w:val="269"/>
        </w:trPr>
        <w:tc>
          <w:tcPr>
            <w:tcW w:w="1295" w:type="pct"/>
            <w:tcBorders>
              <w:top w:val="single" w:sz="6" w:space="0" w:color="auto"/>
              <w:left w:val="nil"/>
              <w:bottom w:val="single" w:sz="6" w:space="0" w:color="auto"/>
              <w:right w:val="nil"/>
            </w:tcBorders>
            <w:vAlign w:val="center"/>
          </w:tcPr>
          <w:p w14:paraId="3E481F4D" w14:textId="77777777" w:rsidR="00D4592E" w:rsidRDefault="00D4592E" w:rsidP="00715E9F">
            <w:pPr>
              <w:spacing w:after="4"/>
              <w:rPr>
                <w:rFonts w:cs="Arial"/>
                <w:color w:val="000000"/>
                <w:sz w:val="20"/>
              </w:rPr>
            </w:pPr>
          </w:p>
        </w:tc>
        <w:tc>
          <w:tcPr>
            <w:tcW w:w="1235" w:type="pct"/>
            <w:tcBorders>
              <w:top w:val="single" w:sz="6" w:space="0" w:color="auto"/>
              <w:left w:val="nil"/>
              <w:bottom w:val="single" w:sz="6" w:space="0" w:color="auto"/>
              <w:right w:val="nil"/>
            </w:tcBorders>
            <w:vAlign w:val="center"/>
          </w:tcPr>
          <w:p w14:paraId="6FE592F4"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55438D81"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1B98793D" w14:textId="77777777" w:rsidR="00D4592E" w:rsidRDefault="00D4592E" w:rsidP="00556EF5">
            <w:pPr>
              <w:spacing w:after="4"/>
              <w:jc w:val="right"/>
              <w:rPr>
                <w:sz w:val="20"/>
              </w:rPr>
            </w:pPr>
          </w:p>
        </w:tc>
      </w:tr>
      <w:tr w:rsidR="00D4592E" w14:paraId="03730CF8" w14:textId="77777777" w:rsidTr="00556EF5">
        <w:trPr>
          <w:trHeight w:val="269"/>
        </w:trPr>
        <w:tc>
          <w:tcPr>
            <w:tcW w:w="1295" w:type="pct"/>
            <w:tcBorders>
              <w:top w:val="single" w:sz="6" w:space="0" w:color="auto"/>
              <w:left w:val="nil"/>
              <w:bottom w:val="single" w:sz="6" w:space="0" w:color="auto"/>
              <w:right w:val="nil"/>
            </w:tcBorders>
            <w:vAlign w:val="center"/>
            <w:hideMark/>
          </w:tcPr>
          <w:p w14:paraId="34B6A79E" w14:textId="77777777" w:rsidR="00D4592E" w:rsidRDefault="00D4592E" w:rsidP="00715E9F">
            <w:pPr>
              <w:pStyle w:val="TabellHuvud"/>
              <w:jc w:val="left"/>
            </w:pPr>
            <w:r>
              <w:t>SYDOSTASIEN</w:t>
            </w:r>
          </w:p>
        </w:tc>
        <w:tc>
          <w:tcPr>
            <w:tcW w:w="1235" w:type="pct"/>
            <w:tcBorders>
              <w:top w:val="single" w:sz="6" w:space="0" w:color="auto"/>
              <w:left w:val="nil"/>
              <w:bottom w:val="single" w:sz="6" w:space="0" w:color="auto"/>
              <w:right w:val="nil"/>
            </w:tcBorders>
            <w:vAlign w:val="center"/>
          </w:tcPr>
          <w:p w14:paraId="5E493190" w14:textId="77777777" w:rsidR="00D4592E" w:rsidRDefault="00D4592E" w:rsidP="00715E9F">
            <w:pPr>
              <w:pStyle w:val="TabellHuvud"/>
            </w:pPr>
          </w:p>
        </w:tc>
        <w:tc>
          <w:tcPr>
            <w:tcW w:w="1235" w:type="pct"/>
            <w:tcBorders>
              <w:top w:val="single" w:sz="6" w:space="0" w:color="auto"/>
              <w:left w:val="nil"/>
              <w:bottom w:val="single" w:sz="6" w:space="0" w:color="auto"/>
              <w:right w:val="nil"/>
            </w:tcBorders>
            <w:vAlign w:val="center"/>
          </w:tcPr>
          <w:p w14:paraId="38FF40FF" w14:textId="77777777" w:rsidR="00D4592E" w:rsidRDefault="00D4592E" w:rsidP="00715E9F">
            <w:pPr>
              <w:pStyle w:val="TabellHuvud"/>
            </w:pPr>
          </w:p>
        </w:tc>
        <w:tc>
          <w:tcPr>
            <w:tcW w:w="1235" w:type="pct"/>
            <w:tcBorders>
              <w:top w:val="single" w:sz="6" w:space="0" w:color="auto"/>
              <w:left w:val="nil"/>
              <w:bottom w:val="single" w:sz="6" w:space="0" w:color="auto"/>
              <w:right w:val="nil"/>
            </w:tcBorders>
            <w:vAlign w:val="center"/>
          </w:tcPr>
          <w:p w14:paraId="336D4EC1" w14:textId="77777777" w:rsidR="00D4592E" w:rsidRDefault="00D4592E" w:rsidP="00715E9F">
            <w:pPr>
              <w:pStyle w:val="TabellHuvud"/>
            </w:pPr>
          </w:p>
        </w:tc>
      </w:tr>
      <w:tr w:rsidR="00D4592E" w14:paraId="69B10A5E" w14:textId="77777777" w:rsidTr="00556EF5">
        <w:trPr>
          <w:trHeight w:val="269"/>
        </w:trPr>
        <w:tc>
          <w:tcPr>
            <w:tcW w:w="1295" w:type="pct"/>
            <w:tcBorders>
              <w:top w:val="single" w:sz="6" w:space="0" w:color="auto"/>
              <w:left w:val="nil"/>
              <w:bottom w:val="single" w:sz="6" w:space="0" w:color="auto"/>
              <w:right w:val="nil"/>
            </w:tcBorders>
            <w:vAlign w:val="center"/>
            <w:hideMark/>
          </w:tcPr>
          <w:p w14:paraId="6FC54B2D" w14:textId="77777777" w:rsidR="00D4592E" w:rsidRDefault="00D4592E" w:rsidP="00715E9F">
            <w:pPr>
              <w:pStyle w:val="TabellRader"/>
              <w:jc w:val="left"/>
            </w:pPr>
            <w:r>
              <w:t>Brunei</w:t>
            </w:r>
          </w:p>
        </w:tc>
        <w:tc>
          <w:tcPr>
            <w:tcW w:w="1235" w:type="pct"/>
            <w:tcBorders>
              <w:top w:val="single" w:sz="6" w:space="0" w:color="auto"/>
              <w:left w:val="nil"/>
              <w:bottom w:val="single" w:sz="6" w:space="0" w:color="auto"/>
              <w:right w:val="nil"/>
            </w:tcBorders>
            <w:vAlign w:val="center"/>
          </w:tcPr>
          <w:p w14:paraId="7EE1E951" w14:textId="77777777" w:rsidR="00D4592E" w:rsidRDefault="00D4592E" w:rsidP="00715E9F">
            <w:pPr>
              <w:pStyle w:val="TabellRader"/>
            </w:pPr>
            <w:r>
              <w:t>-</w:t>
            </w:r>
          </w:p>
        </w:tc>
        <w:tc>
          <w:tcPr>
            <w:tcW w:w="1235" w:type="pct"/>
            <w:tcBorders>
              <w:top w:val="single" w:sz="6" w:space="0" w:color="auto"/>
              <w:left w:val="nil"/>
              <w:bottom w:val="single" w:sz="6" w:space="0" w:color="auto"/>
              <w:right w:val="nil"/>
            </w:tcBorders>
            <w:vAlign w:val="center"/>
          </w:tcPr>
          <w:p w14:paraId="3BC0BEE3" w14:textId="77777777" w:rsidR="00D4592E" w:rsidRDefault="00D4592E" w:rsidP="00715E9F">
            <w:pPr>
              <w:pStyle w:val="TabellRader"/>
            </w:pPr>
            <w:r>
              <w:t>-</w:t>
            </w:r>
          </w:p>
        </w:tc>
        <w:tc>
          <w:tcPr>
            <w:tcW w:w="1235" w:type="pct"/>
            <w:tcBorders>
              <w:top w:val="single" w:sz="6" w:space="0" w:color="auto"/>
              <w:left w:val="nil"/>
              <w:bottom w:val="single" w:sz="6" w:space="0" w:color="auto"/>
              <w:right w:val="nil"/>
            </w:tcBorders>
            <w:vAlign w:val="center"/>
          </w:tcPr>
          <w:p w14:paraId="6C67EB0C" w14:textId="77777777" w:rsidR="00D4592E" w:rsidRDefault="00D4592E" w:rsidP="00715E9F">
            <w:pPr>
              <w:pStyle w:val="TabellRader"/>
            </w:pPr>
            <w:r>
              <w:t>0,08</w:t>
            </w:r>
          </w:p>
        </w:tc>
      </w:tr>
      <w:tr w:rsidR="00D4592E" w14:paraId="354941C4" w14:textId="77777777" w:rsidTr="00556EF5">
        <w:trPr>
          <w:trHeight w:val="269"/>
        </w:trPr>
        <w:tc>
          <w:tcPr>
            <w:tcW w:w="1295" w:type="pct"/>
            <w:tcBorders>
              <w:top w:val="single" w:sz="6" w:space="0" w:color="auto"/>
              <w:left w:val="nil"/>
              <w:bottom w:val="single" w:sz="6" w:space="0" w:color="auto"/>
              <w:right w:val="nil"/>
            </w:tcBorders>
            <w:vAlign w:val="center"/>
            <w:hideMark/>
          </w:tcPr>
          <w:p w14:paraId="47E79E47" w14:textId="77777777" w:rsidR="00D4592E" w:rsidRDefault="00D4592E" w:rsidP="00715E9F">
            <w:pPr>
              <w:pStyle w:val="TabellRader"/>
              <w:jc w:val="left"/>
            </w:pPr>
            <w:r>
              <w:t>Filippinerna</w:t>
            </w:r>
          </w:p>
        </w:tc>
        <w:tc>
          <w:tcPr>
            <w:tcW w:w="1235" w:type="pct"/>
            <w:tcBorders>
              <w:top w:val="single" w:sz="6" w:space="0" w:color="auto"/>
              <w:left w:val="nil"/>
              <w:bottom w:val="single" w:sz="6" w:space="0" w:color="auto"/>
              <w:right w:val="nil"/>
            </w:tcBorders>
            <w:vAlign w:val="center"/>
          </w:tcPr>
          <w:p w14:paraId="1BAFD360" w14:textId="77777777" w:rsidR="00D4592E" w:rsidRDefault="00D4592E" w:rsidP="00715E9F">
            <w:pPr>
              <w:pStyle w:val="TabellRader"/>
            </w:pPr>
            <w:r>
              <w:t>129</w:t>
            </w:r>
          </w:p>
        </w:tc>
        <w:tc>
          <w:tcPr>
            <w:tcW w:w="1235" w:type="pct"/>
            <w:tcBorders>
              <w:top w:val="single" w:sz="6" w:space="0" w:color="auto"/>
              <w:left w:val="nil"/>
              <w:bottom w:val="single" w:sz="6" w:space="0" w:color="auto"/>
              <w:right w:val="nil"/>
            </w:tcBorders>
            <w:vAlign w:val="center"/>
          </w:tcPr>
          <w:p w14:paraId="434CCB96" w14:textId="77777777" w:rsidR="00D4592E" w:rsidRDefault="00D4592E" w:rsidP="00715E9F">
            <w:pPr>
              <w:pStyle w:val="TabellRader"/>
            </w:pPr>
            <w:r>
              <w:t>6</w:t>
            </w:r>
          </w:p>
        </w:tc>
        <w:tc>
          <w:tcPr>
            <w:tcW w:w="1235" w:type="pct"/>
            <w:tcBorders>
              <w:top w:val="single" w:sz="6" w:space="0" w:color="auto"/>
              <w:left w:val="nil"/>
              <w:bottom w:val="single" w:sz="6" w:space="0" w:color="auto"/>
              <w:right w:val="nil"/>
            </w:tcBorders>
            <w:vAlign w:val="center"/>
          </w:tcPr>
          <w:p w14:paraId="742B1ECB" w14:textId="77777777" w:rsidR="00D4592E" w:rsidRDefault="00D4592E" w:rsidP="00715E9F">
            <w:pPr>
              <w:pStyle w:val="TabellRader"/>
            </w:pPr>
            <w:r>
              <w:t>1,1</w:t>
            </w:r>
          </w:p>
        </w:tc>
      </w:tr>
      <w:tr w:rsidR="00D4592E" w14:paraId="60EDAA8C" w14:textId="77777777" w:rsidTr="00556EF5">
        <w:trPr>
          <w:trHeight w:val="269"/>
        </w:trPr>
        <w:tc>
          <w:tcPr>
            <w:tcW w:w="1295" w:type="pct"/>
            <w:tcBorders>
              <w:top w:val="single" w:sz="6" w:space="0" w:color="auto"/>
              <w:left w:val="nil"/>
              <w:bottom w:val="single" w:sz="6" w:space="0" w:color="auto"/>
              <w:right w:val="nil"/>
            </w:tcBorders>
            <w:vAlign w:val="center"/>
            <w:hideMark/>
          </w:tcPr>
          <w:p w14:paraId="566CC4F5" w14:textId="77777777" w:rsidR="00D4592E" w:rsidRDefault="00D4592E" w:rsidP="00715E9F">
            <w:pPr>
              <w:pStyle w:val="TabellRader"/>
              <w:jc w:val="left"/>
            </w:pPr>
            <w:r>
              <w:t>Indonesien</w:t>
            </w:r>
          </w:p>
        </w:tc>
        <w:tc>
          <w:tcPr>
            <w:tcW w:w="1235" w:type="pct"/>
            <w:tcBorders>
              <w:top w:val="single" w:sz="6" w:space="0" w:color="auto"/>
              <w:left w:val="nil"/>
              <w:bottom w:val="single" w:sz="6" w:space="0" w:color="auto"/>
              <w:right w:val="nil"/>
            </w:tcBorders>
            <w:vAlign w:val="center"/>
          </w:tcPr>
          <w:p w14:paraId="25CCD328" w14:textId="77777777" w:rsidR="00D4592E" w:rsidRDefault="00D4592E" w:rsidP="00715E9F">
            <w:pPr>
              <w:pStyle w:val="TabellRader"/>
            </w:pPr>
            <w:r>
              <w:t>0,5</w:t>
            </w:r>
          </w:p>
        </w:tc>
        <w:tc>
          <w:tcPr>
            <w:tcW w:w="1235" w:type="pct"/>
            <w:tcBorders>
              <w:top w:val="single" w:sz="6" w:space="0" w:color="auto"/>
              <w:left w:val="nil"/>
              <w:bottom w:val="single" w:sz="6" w:space="0" w:color="auto"/>
              <w:right w:val="nil"/>
            </w:tcBorders>
            <w:vAlign w:val="center"/>
          </w:tcPr>
          <w:p w14:paraId="3DCD6B71" w14:textId="77777777" w:rsidR="00D4592E" w:rsidRDefault="00D4592E" w:rsidP="00715E9F">
            <w:pPr>
              <w:pStyle w:val="TabellRader"/>
            </w:pPr>
            <w:r>
              <w:t>-</w:t>
            </w:r>
          </w:p>
        </w:tc>
        <w:tc>
          <w:tcPr>
            <w:tcW w:w="1235" w:type="pct"/>
            <w:tcBorders>
              <w:top w:val="single" w:sz="6" w:space="0" w:color="auto"/>
              <w:left w:val="nil"/>
              <w:bottom w:val="single" w:sz="6" w:space="0" w:color="auto"/>
              <w:right w:val="nil"/>
            </w:tcBorders>
            <w:vAlign w:val="center"/>
          </w:tcPr>
          <w:p w14:paraId="0C9F9396" w14:textId="77777777" w:rsidR="00D4592E" w:rsidRDefault="00D4592E" w:rsidP="00715E9F">
            <w:pPr>
              <w:pStyle w:val="TabellRader"/>
            </w:pPr>
            <w:r>
              <w:t>0,07</w:t>
            </w:r>
          </w:p>
        </w:tc>
      </w:tr>
      <w:tr w:rsidR="00D4592E" w14:paraId="3E5043BB" w14:textId="77777777" w:rsidTr="00556EF5">
        <w:trPr>
          <w:trHeight w:val="269"/>
        </w:trPr>
        <w:tc>
          <w:tcPr>
            <w:tcW w:w="1295" w:type="pct"/>
            <w:tcBorders>
              <w:top w:val="single" w:sz="6" w:space="0" w:color="auto"/>
              <w:left w:val="nil"/>
              <w:bottom w:val="single" w:sz="6" w:space="0" w:color="auto"/>
              <w:right w:val="nil"/>
            </w:tcBorders>
            <w:vAlign w:val="center"/>
            <w:hideMark/>
          </w:tcPr>
          <w:p w14:paraId="18B49A86" w14:textId="77777777" w:rsidR="00D4592E" w:rsidRDefault="00D4592E" w:rsidP="00715E9F">
            <w:pPr>
              <w:pStyle w:val="TabellRader"/>
              <w:jc w:val="left"/>
            </w:pPr>
            <w:r>
              <w:t>Malaysia</w:t>
            </w:r>
          </w:p>
        </w:tc>
        <w:tc>
          <w:tcPr>
            <w:tcW w:w="1235" w:type="pct"/>
            <w:tcBorders>
              <w:top w:val="single" w:sz="6" w:space="0" w:color="auto"/>
              <w:left w:val="nil"/>
              <w:bottom w:val="single" w:sz="6" w:space="0" w:color="auto"/>
              <w:right w:val="nil"/>
            </w:tcBorders>
            <w:vAlign w:val="center"/>
          </w:tcPr>
          <w:p w14:paraId="6398BC1A" w14:textId="77777777" w:rsidR="00D4592E" w:rsidRDefault="00D4592E" w:rsidP="00715E9F">
            <w:pPr>
              <w:pStyle w:val="TabellRader"/>
            </w:pPr>
            <w:r>
              <w:t>0,7</w:t>
            </w:r>
          </w:p>
        </w:tc>
        <w:tc>
          <w:tcPr>
            <w:tcW w:w="1235" w:type="pct"/>
            <w:tcBorders>
              <w:top w:val="single" w:sz="6" w:space="0" w:color="auto"/>
              <w:left w:val="nil"/>
              <w:bottom w:val="single" w:sz="6" w:space="0" w:color="auto"/>
              <w:right w:val="nil"/>
            </w:tcBorders>
            <w:vAlign w:val="center"/>
          </w:tcPr>
          <w:p w14:paraId="75751ED6" w14:textId="77777777" w:rsidR="00D4592E" w:rsidRDefault="00D4592E" w:rsidP="00715E9F">
            <w:pPr>
              <w:pStyle w:val="TabellRader"/>
            </w:pPr>
            <w:r>
              <w:t>24</w:t>
            </w:r>
          </w:p>
        </w:tc>
        <w:tc>
          <w:tcPr>
            <w:tcW w:w="1235" w:type="pct"/>
            <w:tcBorders>
              <w:top w:val="single" w:sz="6" w:space="0" w:color="auto"/>
              <w:left w:val="nil"/>
              <w:bottom w:val="single" w:sz="6" w:space="0" w:color="auto"/>
              <w:right w:val="nil"/>
            </w:tcBorders>
            <w:vAlign w:val="center"/>
          </w:tcPr>
          <w:p w14:paraId="292CFF70" w14:textId="77777777" w:rsidR="00D4592E" w:rsidRDefault="00D4592E" w:rsidP="00715E9F">
            <w:pPr>
              <w:pStyle w:val="TabellRader"/>
            </w:pPr>
            <w:r>
              <w:t>5,2</w:t>
            </w:r>
          </w:p>
        </w:tc>
      </w:tr>
      <w:tr w:rsidR="00D4592E" w14:paraId="3FE7313B" w14:textId="77777777" w:rsidTr="00556EF5">
        <w:trPr>
          <w:trHeight w:val="269"/>
        </w:trPr>
        <w:tc>
          <w:tcPr>
            <w:tcW w:w="1295" w:type="pct"/>
            <w:tcBorders>
              <w:top w:val="single" w:sz="6" w:space="0" w:color="auto"/>
              <w:left w:val="nil"/>
              <w:bottom w:val="single" w:sz="6" w:space="0" w:color="auto"/>
              <w:right w:val="nil"/>
            </w:tcBorders>
            <w:vAlign w:val="center"/>
            <w:hideMark/>
          </w:tcPr>
          <w:p w14:paraId="284320D2" w14:textId="77777777" w:rsidR="00D4592E" w:rsidRDefault="00D4592E" w:rsidP="00715E9F">
            <w:pPr>
              <w:pStyle w:val="TabellRader"/>
              <w:jc w:val="left"/>
            </w:pPr>
            <w:r>
              <w:t>Singapore</w:t>
            </w:r>
          </w:p>
        </w:tc>
        <w:tc>
          <w:tcPr>
            <w:tcW w:w="1235" w:type="pct"/>
            <w:tcBorders>
              <w:top w:val="single" w:sz="6" w:space="0" w:color="auto"/>
              <w:left w:val="nil"/>
              <w:bottom w:val="single" w:sz="6" w:space="0" w:color="auto"/>
              <w:right w:val="nil"/>
            </w:tcBorders>
            <w:vAlign w:val="center"/>
          </w:tcPr>
          <w:p w14:paraId="324EE17F" w14:textId="77777777" w:rsidR="00D4592E" w:rsidRDefault="00D4592E" w:rsidP="00715E9F">
            <w:pPr>
              <w:pStyle w:val="TabellRader"/>
            </w:pPr>
            <w:r>
              <w:t>277</w:t>
            </w:r>
          </w:p>
        </w:tc>
        <w:tc>
          <w:tcPr>
            <w:tcW w:w="1235" w:type="pct"/>
            <w:tcBorders>
              <w:top w:val="single" w:sz="6" w:space="0" w:color="auto"/>
              <w:left w:val="nil"/>
              <w:bottom w:val="single" w:sz="6" w:space="0" w:color="auto"/>
              <w:right w:val="nil"/>
            </w:tcBorders>
            <w:vAlign w:val="center"/>
          </w:tcPr>
          <w:p w14:paraId="172D8A60" w14:textId="77777777" w:rsidR="00D4592E" w:rsidRDefault="00D4592E" w:rsidP="00715E9F">
            <w:pPr>
              <w:pStyle w:val="TabellRader"/>
            </w:pPr>
            <w:r>
              <w:t>273</w:t>
            </w:r>
          </w:p>
        </w:tc>
        <w:tc>
          <w:tcPr>
            <w:tcW w:w="1235" w:type="pct"/>
            <w:tcBorders>
              <w:top w:val="single" w:sz="6" w:space="0" w:color="auto"/>
              <w:left w:val="nil"/>
              <w:bottom w:val="single" w:sz="6" w:space="0" w:color="auto"/>
              <w:right w:val="nil"/>
            </w:tcBorders>
            <w:vAlign w:val="center"/>
          </w:tcPr>
          <w:p w14:paraId="4922320E" w14:textId="77777777" w:rsidR="00D4592E" w:rsidRDefault="00D4592E" w:rsidP="00715E9F">
            <w:pPr>
              <w:pStyle w:val="TabellRader"/>
            </w:pPr>
            <w:r>
              <w:t>35</w:t>
            </w:r>
          </w:p>
        </w:tc>
      </w:tr>
      <w:tr w:rsidR="00D4592E" w14:paraId="39E69C10" w14:textId="77777777" w:rsidTr="00556EF5">
        <w:trPr>
          <w:trHeight w:val="269"/>
        </w:trPr>
        <w:tc>
          <w:tcPr>
            <w:tcW w:w="1295" w:type="pct"/>
            <w:tcBorders>
              <w:top w:val="single" w:sz="6" w:space="0" w:color="auto"/>
              <w:left w:val="nil"/>
              <w:bottom w:val="single" w:sz="6" w:space="0" w:color="auto"/>
              <w:right w:val="nil"/>
            </w:tcBorders>
            <w:vAlign w:val="center"/>
            <w:hideMark/>
          </w:tcPr>
          <w:p w14:paraId="23587EB9" w14:textId="77777777" w:rsidR="00D4592E" w:rsidRDefault="00D4592E" w:rsidP="00715E9F">
            <w:pPr>
              <w:pStyle w:val="TabellRader"/>
              <w:jc w:val="left"/>
            </w:pPr>
            <w:r>
              <w:t>Thailand</w:t>
            </w:r>
          </w:p>
        </w:tc>
        <w:tc>
          <w:tcPr>
            <w:tcW w:w="1235" w:type="pct"/>
            <w:tcBorders>
              <w:top w:val="single" w:sz="6" w:space="0" w:color="auto"/>
              <w:left w:val="nil"/>
              <w:bottom w:val="single" w:sz="6" w:space="0" w:color="auto"/>
              <w:right w:val="nil"/>
            </w:tcBorders>
            <w:vAlign w:val="center"/>
          </w:tcPr>
          <w:p w14:paraId="15025454" w14:textId="77777777" w:rsidR="00D4592E" w:rsidRDefault="00D4592E" w:rsidP="00715E9F">
            <w:pPr>
              <w:pStyle w:val="TabellRader"/>
            </w:pPr>
            <w:r>
              <w:t>402</w:t>
            </w:r>
          </w:p>
        </w:tc>
        <w:tc>
          <w:tcPr>
            <w:tcW w:w="1235" w:type="pct"/>
            <w:tcBorders>
              <w:top w:val="single" w:sz="6" w:space="0" w:color="auto"/>
              <w:left w:val="nil"/>
              <w:bottom w:val="single" w:sz="6" w:space="0" w:color="auto"/>
              <w:right w:val="nil"/>
            </w:tcBorders>
            <w:vAlign w:val="center"/>
          </w:tcPr>
          <w:p w14:paraId="1569DB2F" w14:textId="77777777" w:rsidR="00D4592E" w:rsidRDefault="00D4592E" w:rsidP="00715E9F">
            <w:pPr>
              <w:pStyle w:val="TabellRader"/>
            </w:pPr>
            <w:r>
              <w:t>335</w:t>
            </w:r>
          </w:p>
        </w:tc>
        <w:tc>
          <w:tcPr>
            <w:tcW w:w="1235" w:type="pct"/>
            <w:tcBorders>
              <w:top w:val="single" w:sz="6" w:space="0" w:color="auto"/>
              <w:left w:val="nil"/>
              <w:bottom w:val="single" w:sz="6" w:space="0" w:color="auto"/>
              <w:right w:val="nil"/>
            </w:tcBorders>
            <w:vAlign w:val="center"/>
          </w:tcPr>
          <w:p w14:paraId="190A4430" w14:textId="77777777" w:rsidR="00D4592E" w:rsidRDefault="00D4592E" w:rsidP="00715E9F">
            <w:pPr>
              <w:pStyle w:val="TabellRader"/>
            </w:pPr>
            <w:r>
              <w:t>504</w:t>
            </w:r>
          </w:p>
        </w:tc>
      </w:tr>
      <w:tr w:rsidR="00D4592E" w14:paraId="09F657B6" w14:textId="77777777" w:rsidTr="00556EF5">
        <w:trPr>
          <w:trHeight w:val="269"/>
        </w:trPr>
        <w:tc>
          <w:tcPr>
            <w:tcW w:w="1295" w:type="pct"/>
            <w:tcBorders>
              <w:top w:val="single" w:sz="6" w:space="0" w:color="auto"/>
              <w:left w:val="nil"/>
              <w:bottom w:val="single" w:sz="6" w:space="0" w:color="auto"/>
              <w:right w:val="nil"/>
            </w:tcBorders>
            <w:vAlign w:val="center"/>
            <w:hideMark/>
          </w:tcPr>
          <w:p w14:paraId="5EFDD53F" w14:textId="77777777" w:rsidR="00D4592E" w:rsidRDefault="00D4592E" w:rsidP="00715E9F">
            <w:pPr>
              <w:pStyle w:val="TabellSlutsumma"/>
              <w:jc w:val="left"/>
            </w:pPr>
            <w:r>
              <w:t>Totalt</w:t>
            </w:r>
          </w:p>
        </w:tc>
        <w:tc>
          <w:tcPr>
            <w:tcW w:w="1235" w:type="pct"/>
            <w:tcBorders>
              <w:top w:val="single" w:sz="6" w:space="0" w:color="auto"/>
              <w:left w:val="nil"/>
              <w:bottom w:val="single" w:sz="6" w:space="0" w:color="auto"/>
              <w:right w:val="nil"/>
            </w:tcBorders>
            <w:vAlign w:val="center"/>
          </w:tcPr>
          <w:p w14:paraId="4AEABE02" w14:textId="77777777" w:rsidR="00D4592E" w:rsidRDefault="00D4592E" w:rsidP="00715E9F">
            <w:pPr>
              <w:pStyle w:val="TabellSlutsumma"/>
            </w:pPr>
            <w:r>
              <w:t>808</w:t>
            </w:r>
          </w:p>
        </w:tc>
        <w:tc>
          <w:tcPr>
            <w:tcW w:w="1235" w:type="pct"/>
            <w:tcBorders>
              <w:top w:val="single" w:sz="6" w:space="0" w:color="auto"/>
              <w:left w:val="nil"/>
              <w:bottom w:val="single" w:sz="6" w:space="0" w:color="auto"/>
              <w:right w:val="nil"/>
            </w:tcBorders>
            <w:vAlign w:val="center"/>
          </w:tcPr>
          <w:p w14:paraId="2A8830B0" w14:textId="77777777" w:rsidR="00D4592E" w:rsidRDefault="00D4592E" w:rsidP="00715E9F">
            <w:pPr>
              <w:pStyle w:val="TabellSlutsumma"/>
            </w:pPr>
            <w:r>
              <w:t>638</w:t>
            </w:r>
          </w:p>
        </w:tc>
        <w:tc>
          <w:tcPr>
            <w:tcW w:w="1235" w:type="pct"/>
            <w:tcBorders>
              <w:top w:val="single" w:sz="6" w:space="0" w:color="auto"/>
              <w:left w:val="nil"/>
              <w:bottom w:val="single" w:sz="6" w:space="0" w:color="auto"/>
              <w:right w:val="nil"/>
            </w:tcBorders>
            <w:vAlign w:val="center"/>
          </w:tcPr>
          <w:p w14:paraId="45C0A13C" w14:textId="77777777" w:rsidR="00D4592E" w:rsidRDefault="00D4592E" w:rsidP="00715E9F">
            <w:pPr>
              <w:pStyle w:val="TabellSlutsumma"/>
            </w:pPr>
            <w:r>
              <w:t>545</w:t>
            </w:r>
          </w:p>
        </w:tc>
      </w:tr>
      <w:tr w:rsidR="00D4592E" w14:paraId="7EBAD212" w14:textId="77777777" w:rsidTr="00556EF5">
        <w:trPr>
          <w:trHeight w:val="269"/>
        </w:trPr>
        <w:tc>
          <w:tcPr>
            <w:tcW w:w="1295" w:type="pct"/>
            <w:tcBorders>
              <w:top w:val="single" w:sz="6" w:space="0" w:color="auto"/>
              <w:left w:val="nil"/>
              <w:bottom w:val="single" w:sz="6" w:space="0" w:color="auto"/>
              <w:right w:val="nil"/>
            </w:tcBorders>
            <w:vAlign w:val="center"/>
          </w:tcPr>
          <w:p w14:paraId="4A8F9D96" w14:textId="77777777" w:rsidR="00D4592E" w:rsidRDefault="00D4592E" w:rsidP="00715E9F">
            <w:pPr>
              <w:spacing w:after="4"/>
              <w:rPr>
                <w:rFonts w:cs="Arial"/>
                <w:color w:val="000000"/>
                <w:sz w:val="20"/>
              </w:rPr>
            </w:pPr>
          </w:p>
        </w:tc>
        <w:tc>
          <w:tcPr>
            <w:tcW w:w="1235" w:type="pct"/>
            <w:tcBorders>
              <w:top w:val="single" w:sz="6" w:space="0" w:color="auto"/>
              <w:left w:val="nil"/>
              <w:bottom w:val="single" w:sz="4" w:space="0" w:color="auto"/>
              <w:right w:val="nil"/>
            </w:tcBorders>
            <w:vAlign w:val="center"/>
          </w:tcPr>
          <w:p w14:paraId="029D4D60" w14:textId="77777777" w:rsidR="00D4592E" w:rsidRDefault="00D4592E" w:rsidP="00556EF5">
            <w:pPr>
              <w:spacing w:after="4"/>
              <w:jc w:val="right"/>
              <w:rPr>
                <w:sz w:val="20"/>
              </w:rPr>
            </w:pPr>
          </w:p>
        </w:tc>
        <w:tc>
          <w:tcPr>
            <w:tcW w:w="1235" w:type="pct"/>
            <w:tcBorders>
              <w:top w:val="single" w:sz="6" w:space="0" w:color="auto"/>
              <w:left w:val="nil"/>
              <w:bottom w:val="single" w:sz="4" w:space="0" w:color="auto"/>
              <w:right w:val="nil"/>
            </w:tcBorders>
            <w:vAlign w:val="center"/>
          </w:tcPr>
          <w:p w14:paraId="67AE1318" w14:textId="77777777" w:rsidR="00D4592E" w:rsidRDefault="00D4592E" w:rsidP="00556EF5">
            <w:pPr>
              <w:spacing w:after="4"/>
              <w:jc w:val="right"/>
              <w:rPr>
                <w:sz w:val="20"/>
              </w:rPr>
            </w:pPr>
          </w:p>
        </w:tc>
        <w:tc>
          <w:tcPr>
            <w:tcW w:w="1235" w:type="pct"/>
            <w:tcBorders>
              <w:top w:val="single" w:sz="6" w:space="0" w:color="auto"/>
              <w:left w:val="nil"/>
              <w:bottom w:val="single" w:sz="4" w:space="0" w:color="auto"/>
              <w:right w:val="nil"/>
            </w:tcBorders>
            <w:vAlign w:val="center"/>
          </w:tcPr>
          <w:p w14:paraId="1C1F7AE8" w14:textId="77777777" w:rsidR="00D4592E" w:rsidRDefault="00D4592E" w:rsidP="00556EF5">
            <w:pPr>
              <w:spacing w:after="4"/>
              <w:jc w:val="right"/>
              <w:rPr>
                <w:sz w:val="20"/>
              </w:rPr>
            </w:pPr>
          </w:p>
        </w:tc>
      </w:tr>
      <w:tr w:rsidR="00D4592E" w14:paraId="27F2886D" w14:textId="77777777" w:rsidTr="00556EF5">
        <w:trPr>
          <w:trHeight w:val="269"/>
        </w:trPr>
        <w:tc>
          <w:tcPr>
            <w:tcW w:w="1295" w:type="pct"/>
            <w:tcBorders>
              <w:top w:val="single" w:sz="6" w:space="0" w:color="auto"/>
              <w:left w:val="nil"/>
              <w:bottom w:val="single" w:sz="6" w:space="0" w:color="auto"/>
              <w:right w:val="nil"/>
            </w:tcBorders>
            <w:vAlign w:val="center"/>
            <w:hideMark/>
          </w:tcPr>
          <w:p w14:paraId="6019FACB" w14:textId="77777777" w:rsidR="00D4592E" w:rsidRDefault="00D4592E" w:rsidP="00715E9F">
            <w:pPr>
              <w:pStyle w:val="TabellHuvud"/>
              <w:jc w:val="left"/>
            </w:pPr>
            <w:r>
              <w:t>SYDASIEN</w:t>
            </w:r>
          </w:p>
        </w:tc>
        <w:tc>
          <w:tcPr>
            <w:tcW w:w="1235" w:type="pct"/>
            <w:tcBorders>
              <w:top w:val="single" w:sz="4" w:space="0" w:color="auto"/>
              <w:left w:val="nil"/>
              <w:bottom w:val="single" w:sz="6" w:space="0" w:color="auto"/>
              <w:right w:val="nil"/>
            </w:tcBorders>
            <w:vAlign w:val="center"/>
          </w:tcPr>
          <w:p w14:paraId="5FB71A22" w14:textId="77777777" w:rsidR="00D4592E" w:rsidRDefault="00D4592E" w:rsidP="00715E9F">
            <w:pPr>
              <w:pStyle w:val="TabellHuvud"/>
            </w:pPr>
          </w:p>
        </w:tc>
        <w:tc>
          <w:tcPr>
            <w:tcW w:w="1235" w:type="pct"/>
            <w:tcBorders>
              <w:top w:val="single" w:sz="4" w:space="0" w:color="auto"/>
              <w:left w:val="nil"/>
              <w:bottom w:val="single" w:sz="6" w:space="0" w:color="auto"/>
              <w:right w:val="nil"/>
            </w:tcBorders>
            <w:vAlign w:val="center"/>
          </w:tcPr>
          <w:p w14:paraId="0E7262C5" w14:textId="77777777" w:rsidR="00D4592E" w:rsidRDefault="00D4592E" w:rsidP="00715E9F">
            <w:pPr>
              <w:pStyle w:val="TabellHuvud"/>
            </w:pPr>
          </w:p>
        </w:tc>
        <w:tc>
          <w:tcPr>
            <w:tcW w:w="1235" w:type="pct"/>
            <w:tcBorders>
              <w:top w:val="single" w:sz="4" w:space="0" w:color="auto"/>
              <w:left w:val="nil"/>
              <w:bottom w:val="single" w:sz="6" w:space="0" w:color="auto"/>
              <w:right w:val="nil"/>
            </w:tcBorders>
            <w:vAlign w:val="center"/>
          </w:tcPr>
          <w:p w14:paraId="5543DFEE" w14:textId="77777777" w:rsidR="00D4592E" w:rsidRDefault="00D4592E" w:rsidP="00715E9F">
            <w:pPr>
              <w:pStyle w:val="TabellHuvud"/>
            </w:pPr>
          </w:p>
        </w:tc>
      </w:tr>
      <w:tr w:rsidR="00D4592E" w14:paraId="3593AEE3" w14:textId="77777777" w:rsidTr="00556EF5">
        <w:trPr>
          <w:trHeight w:val="269"/>
        </w:trPr>
        <w:tc>
          <w:tcPr>
            <w:tcW w:w="1295" w:type="pct"/>
            <w:tcBorders>
              <w:top w:val="single" w:sz="6" w:space="0" w:color="auto"/>
              <w:left w:val="nil"/>
              <w:bottom w:val="single" w:sz="6" w:space="0" w:color="auto"/>
              <w:right w:val="nil"/>
            </w:tcBorders>
            <w:vAlign w:val="center"/>
            <w:hideMark/>
          </w:tcPr>
          <w:p w14:paraId="1E6884B5" w14:textId="77777777" w:rsidR="00D4592E" w:rsidRDefault="00D4592E" w:rsidP="00715E9F">
            <w:pPr>
              <w:pStyle w:val="TabellRader"/>
              <w:jc w:val="left"/>
            </w:pPr>
            <w:r>
              <w:t>Indien</w:t>
            </w:r>
          </w:p>
        </w:tc>
        <w:tc>
          <w:tcPr>
            <w:tcW w:w="1235" w:type="pct"/>
            <w:tcBorders>
              <w:top w:val="single" w:sz="6" w:space="0" w:color="auto"/>
              <w:left w:val="nil"/>
              <w:bottom w:val="single" w:sz="6" w:space="0" w:color="auto"/>
              <w:right w:val="nil"/>
            </w:tcBorders>
            <w:vAlign w:val="center"/>
          </w:tcPr>
          <w:p w14:paraId="2AB7D5B1" w14:textId="77777777" w:rsidR="00D4592E" w:rsidRDefault="00D4592E" w:rsidP="00715E9F">
            <w:pPr>
              <w:pStyle w:val="TabellRader"/>
            </w:pPr>
            <w:r>
              <w:t>893</w:t>
            </w:r>
          </w:p>
        </w:tc>
        <w:tc>
          <w:tcPr>
            <w:tcW w:w="1235" w:type="pct"/>
            <w:tcBorders>
              <w:top w:val="single" w:sz="6" w:space="0" w:color="auto"/>
              <w:left w:val="nil"/>
              <w:bottom w:val="single" w:sz="6" w:space="0" w:color="auto"/>
              <w:right w:val="nil"/>
            </w:tcBorders>
            <w:vAlign w:val="center"/>
          </w:tcPr>
          <w:p w14:paraId="698DBB25" w14:textId="77777777" w:rsidR="00D4592E" w:rsidRDefault="00D4592E" w:rsidP="00715E9F">
            <w:pPr>
              <w:pStyle w:val="TabellRader"/>
            </w:pPr>
            <w:r>
              <w:t>558</w:t>
            </w:r>
          </w:p>
        </w:tc>
        <w:tc>
          <w:tcPr>
            <w:tcW w:w="1235" w:type="pct"/>
            <w:tcBorders>
              <w:top w:val="single" w:sz="6" w:space="0" w:color="auto"/>
              <w:left w:val="nil"/>
              <w:bottom w:val="single" w:sz="6" w:space="0" w:color="auto"/>
              <w:right w:val="nil"/>
            </w:tcBorders>
            <w:vAlign w:val="center"/>
          </w:tcPr>
          <w:p w14:paraId="7D515E18" w14:textId="77777777" w:rsidR="00D4592E" w:rsidRDefault="00D4592E" w:rsidP="00715E9F">
            <w:pPr>
              <w:pStyle w:val="TabellRader"/>
            </w:pPr>
            <w:r>
              <w:t>14</w:t>
            </w:r>
          </w:p>
        </w:tc>
      </w:tr>
      <w:tr w:rsidR="00D4592E" w14:paraId="28E5EEE2" w14:textId="77777777" w:rsidTr="00556EF5">
        <w:trPr>
          <w:trHeight w:val="269"/>
        </w:trPr>
        <w:tc>
          <w:tcPr>
            <w:tcW w:w="1295" w:type="pct"/>
            <w:tcBorders>
              <w:top w:val="single" w:sz="6" w:space="0" w:color="auto"/>
              <w:left w:val="nil"/>
              <w:bottom w:val="single" w:sz="6" w:space="0" w:color="auto"/>
              <w:right w:val="nil"/>
            </w:tcBorders>
            <w:vAlign w:val="center"/>
            <w:hideMark/>
          </w:tcPr>
          <w:p w14:paraId="7DA91127" w14:textId="77777777" w:rsidR="00D4592E" w:rsidRDefault="00D4592E" w:rsidP="00715E9F">
            <w:pPr>
              <w:pStyle w:val="TabellRader"/>
              <w:jc w:val="left"/>
            </w:pPr>
            <w:r>
              <w:t>Pakistan</w:t>
            </w:r>
          </w:p>
        </w:tc>
        <w:tc>
          <w:tcPr>
            <w:tcW w:w="1235" w:type="pct"/>
            <w:tcBorders>
              <w:top w:val="single" w:sz="6" w:space="0" w:color="auto"/>
              <w:left w:val="nil"/>
              <w:bottom w:val="single" w:sz="6" w:space="0" w:color="auto"/>
              <w:right w:val="nil"/>
            </w:tcBorders>
            <w:vAlign w:val="center"/>
          </w:tcPr>
          <w:p w14:paraId="5A040B70" w14:textId="77777777" w:rsidR="00D4592E" w:rsidRDefault="00D4592E" w:rsidP="00715E9F">
            <w:pPr>
              <w:pStyle w:val="TabellRader"/>
            </w:pPr>
            <w:r>
              <w:t>1 354</w:t>
            </w:r>
          </w:p>
        </w:tc>
        <w:tc>
          <w:tcPr>
            <w:tcW w:w="1235" w:type="pct"/>
            <w:tcBorders>
              <w:top w:val="single" w:sz="6" w:space="0" w:color="auto"/>
              <w:left w:val="nil"/>
              <w:bottom w:val="single" w:sz="6" w:space="0" w:color="auto"/>
              <w:right w:val="nil"/>
            </w:tcBorders>
            <w:vAlign w:val="center"/>
          </w:tcPr>
          <w:p w14:paraId="6837B4B5" w14:textId="77777777" w:rsidR="00D4592E" w:rsidRDefault="00D4592E" w:rsidP="00715E9F">
            <w:pPr>
              <w:pStyle w:val="TabellRader"/>
            </w:pPr>
            <w:r>
              <w:t>925</w:t>
            </w:r>
          </w:p>
        </w:tc>
        <w:tc>
          <w:tcPr>
            <w:tcW w:w="1235" w:type="pct"/>
            <w:tcBorders>
              <w:top w:val="single" w:sz="6" w:space="0" w:color="auto"/>
              <w:left w:val="nil"/>
              <w:bottom w:val="single" w:sz="6" w:space="0" w:color="auto"/>
              <w:right w:val="nil"/>
            </w:tcBorders>
            <w:vAlign w:val="center"/>
          </w:tcPr>
          <w:p w14:paraId="3C1C689C" w14:textId="77777777" w:rsidR="00D4592E" w:rsidRDefault="00D4592E" w:rsidP="00715E9F">
            <w:pPr>
              <w:pStyle w:val="TabellRader"/>
            </w:pPr>
            <w:r>
              <w:t>21</w:t>
            </w:r>
          </w:p>
        </w:tc>
      </w:tr>
      <w:tr w:rsidR="00D4592E" w14:paraId="038602CC" w14:textId="77777777" w:rsidTr="00556EF5">
        <w:trPr>
          <w:trHeight w:val="269"/>
        </w:trPr>
        <w:tc>
          <w:tcPr>
            <w:tcW w:w="1295" w:type="pct"/>
            <w:tcBorders>
              <w:top w:val="single" w:sz="6" w:space="0" w:color="auto"/>
              <w:left w:val="nil"/>
              <w:bottom w:val="single" w:sz="6" w:space="0" w:color="auto"/>
              <w:right w:val="nil"/>
            </w:tcBorders>
            <w:vAlign w:val="center"/>
            <w:hideMark/>
          </w:tcPr>
          <w:p w14:paraId="180A0F26" w14:textId="77777777" w:rsidR="00D4592E" w:rsidRDefault="00D4592E" w:rsidP="00715E9F">
            <w:pPr>
              <w:pStyle w:val="TabellHuvud"/>
              <w:jc w:val="left"/>
            </w:pPr>
            <w:r>
              <w:t>Totalt</w:t>
            </w:r>
          </w:p>
        </w:tc>
        <w:tc>
          <w:tcPr>
            <w:tcW w:w="1235" w:type="pct"/>
            <w:tcBorders>
              <w:top w:val="single" w:sz="6" w:space="0" w:color="auto"/>
              <w:left w:val="nil"/>
              <w:bottom w:val="single" w:sz="6" w:space="0" w:color="auto"/>
              <w:right w:val="nil"/>
            </w:tcBorders>
            <w:vAlign w:val="center"/>
          </w:tcPr>
          <w:p w14:paraId="54F3DD60" w14:textId="77777777" w:rsidR="00D4592E" w:rsidRDefault="00D4592E" w:rsidP="00715E9F">
            <w:pPr>
              <w:pStyle w:val="TabellHuvud"/>
            </w:pPr>
            <w:r>
              <w:t>2 246</w:t>
            </w:r>
          </w:p>
        </w:tc>
        <w:tc>
          <w:tcPr>
            <w:tcW w:w="1235" w:type="pct"/>
            <w:tcBorders>
              <w:top w:val="single" w:sz="6" w:space="0" w:color="auto"/>
              <w:left w:val="nil"/>
              <w:bottom w:val="single" w:sz="6" w:space="0" w:color="auto"/>
              <w:right w:val="nil"/>
            </w:tcBorders>
            <w:vAlign w:val="center"/>
          </w:tcPr>
          <w:p w14:paraId="2A808B09" w14:textId="77777777" w:rsidR="00D4592E" w:rsidRDefault="00D4592E" w:rsidP="00715E9F">
            <w:pPr>
              <w:pStyle w:val="TabellHuvud"/>
            </w:pPr>
            <w:r>
              <w:t>1 483</w:t>
            </w:r>
          </w:p>
        </w:tc>
        <w:tc>
          <w:tcPr>
            <w:tcW w:w="1235" w:type="pct"/>
            <w:tcBorders>
              <w:top w:val="single" w:sz="6" w:space="0" w:color="auto"/>
              <w:left w:val="nil"/>
              <w:bottom w:val="single" w:sz="6" w:space="0" w:color="auto"/>
              <w:right w:val="nil"/>
            </w:tcBorders>
            <w:vAlign w:val="center"/>
          </w:tcPr>
          <w:p w14:paraId="2062A5F9" w14:textId="77777777" w:rsidR="00D4592E" w:rsidRDefault="00D4592E" w:rsidP="00715E9F">
            <w:pPr>
              <w:pStyle w:val="TabellHuvud"/>
            </w:pPr>
            <w:r>
              <w:t>35</w:t>
            </w:r>
          </w:p>
        </w:tc>
      </w:tr>
      <w:tr w:rsidR="00D4592E" w14:paraId="7B9793F4" w14:textId="77777777" w:rsidTr="00556EF5">
        <w:trPr>
          <w:trHeight w:val="269"/>
        </w:trPr>
        <w:tc>
          <w:tcPr>
            <w:tcW w:w="1295" w:type="pct"/>
            <w:tcBorders>
              <w:top w:val="single" w:sz="6" w:space="0" w:color="auto"/>
              <w:left w:val="nil"/>
              <w:bottom w:val="single" w:sz="6" w:space="0" w:color="auto"/>
              <w:right w:val="nil"/>
            </w:tcBorders>
            <w:vAlign w:val="center"/>
          </w:tcPr>
          <w:p w14:paraId="47260E92" w14:textId="77777777" w:rsidR="00D4592E" w:rsidRDefault="00D4592E" w:rsidP="00715E9F">
            <w:pPr>
              <w:spacing w:after="4"/>
              <w:rPr>
                <w:sz w:val="20"/>
              </w:rPr>
            </w:pPr>
          </w:p>
        </w:tc>
        <w:tc>
          <w:tcPr>
            <w:tcW w:w="1235" w:type="pct"/>
            <w:tcBorders>
              <w:top w:val="single" w:sz="6" w:space="0" w:color="auto"/>
              <w:left w:val="nil"/>
              <w:bottom w:val="single" w:sz="6" w:space="0" w:color="auto"/>
              <w:right w:val="nil"/>
            </w:tcBorders>
            <w:vAlign w:val="center"/>
          </w:tcPr>
          <w:p w14:paraId="1A09D54D"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0648B1C9"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2DD91216" w14:textId="77777777" w:rsidR="00D4592E" w:rsidRDefault="00D4592E" w:rsidP="00556EF5">
            <w:pPr>
              <w:spacing w:after="4"/>
              <w:jc w:val="right"/>
              <w:rPr>
                <w:sz w:val="20"/>
              </w:rPr>
            </w:pPr>
          </w:p>
        </w:tc>
      </w:tr>
      <w:tr w:rsidR="00D4592E" w14:paraId="196A3C7E" w14:textId="77777777" w:rsidTr="00556EF5">
        <w:trPr>
          <w:trHeight w:val="269"/>
        </w:trPr>
        <w:tc>
          <w:tcPr>
            <w:tcW w:w="1295" w:type="pct"/>
            <w:tcBorders>
              <w:top w:val="single" w:sz="6" w:space="0" w:color="auto"/>
              <w:left w:val="nil"/>
              <w:bottom w:val="single" w:sz="6" w:space="0" w:color="auto"/>
              <w:right w:val="nil"/>
            </w:tcBorders>
            <w:vAlign w:val="center"/>
            <w:hideMark/>
          </w:tcPr>
          <w:p w14:paraId="0114002A" w14:textId="77777777" w:rsidR="00D4592E" w:rsidRDefault="00D4592E" w:rsidP="00715E9F">
            <w:pPr>
              <w:pStyle w:val="TabellHuvud"/>
              <w:jc w:val="left"/>
            </w:pPr>
            <w:r>
              <w:t>MELLANÖSTERN</w:t>
            </w:r>
          </w:p>
        </w:tc>
        <w:tc>
          <w:tcPr>
            <w:tcW w:w="1235" w:type="pct"/>
            <w:tcBorders>
              <w:top w:val="single" w:sz="6" w:space="0" w:color="auto"/>
              <w:left w:val="nil"/>
              <w:bottom w:val="single" w:sz="6" w:space="0" w:color="auto"/>
              <w:right w:val="nil"/>
            </w:tcBorders>
            <w:vAlign w:val="center"/>
          </w:tcPr>
          <w:p w14:paraId="7756FCEF" w14:textId="77777777" w:rsidR="00D4592E" w:rsidRDefault="00D4592E" w:rsidP="00715E9F">
            <w:pPr>
              <w:pStyle w:val="TabellHuvud"/>
            </w:pPr>
          </w:p>
        </w:tc>
        <w:tc>
          <w:tcPr>
            <w:tcW w:w="1235" w:type="pct"/>
            <w:tcBorders>
              <w:top w:val="single" w:sz="6" w:space="0" w:color="auto"/>
              <w:left w:val="nil"/>
              <w:bottom w:val="single" w:sz="6" w:space="0" w:color="auto"/>
              <w:right w:val="nil"/>
            </w:tcBorders>
            <w:vAlign w:val="center"/>
          </w:tcPr>
          <w:p w14:paraId="5F324712" w14:textId="77777777" w:rsidR="00D4592E" w:rsidRDefault="00D4592E" w:rsidP="00715E9F">
            <w:pPr>
              <w:pStyle w:val="TabellHuvud"/>
            </w:pPr>
          </w:p>
        </w:tc>
        <w:tc>
          <w:tcPr>
            <w:tcW w:w="1235" w:type="pct"/>
            <w:tcBorders>
              <w:top w:val="single" w:sz="6" w:space="0" w:color="auto"/>
              <w:left w:val="nil"/>
              <w:bottom w:val="single" w:sz="6" w:space="0" w:color="auto"/>
              <w:right w:val="nil"/>
            </w:tcBorders>
            <w:vAlign w:val="center"/>
          </w:tcPr>
          <w:p w14:paraId="26DD78A6" w14:textId="77777777" w:rsidR="00D4592E" w:rsidRDefault="00D4592E" w:rsidP="00715E9F">
            <w:pPr>
              <w:pStyle w:val="TabellHuvud"/>
            </w:pPr>
          </w:p>
        </w:tc>
      </w:tr>
      <w:tr w:rsidR="00D4592E" w14:paraId="77D1A54B" w14:textId="77777777" w:rsidTr="00556EF5">
        <w:trPr>
          <w:trHeight w:val="269"/>
        </w:trPr>
        <w:tc>
          <w:tcPr>
            <w:tcW w:w="1295" w:type="pct"/>
            <w:tcBorders>
              <w:top w:val="single" w:sz="6" w:space="0" w:color="auto"/>
              <w:left w:val="nil"/>
              <w:bottom w:val="single" w:sz="6" w:space="0" w:color="auto"/>
              <w:right w:val="nil"/>
            </w:tcBorders>
            <w:vAlign w:val="center"/>
            <w:hideMark/>
          </w:tcPr>
          <w:p w14:paraId="1B9F6C7E" w14:textId="77777777" w:rsidR="00D4592E" w:rsidRDefault="00D4592E" w:rsidP="00715E9F">
            <w:pPr>
              <w:pStyle w:val="TabellRader"/>
              <w:jc w:val="left"/>
            </w:pPr>
            <w:r>
              <w:t>Bahrain</w:t>
            </w:r>
          </w:p>
        </w:tc>
        <w:tc>
          <w:tcPr>
            <w:tcW w:w="1235" w:type="pct"/>
            <w:tcBorders>
              <w:top w:val="single" w:sz="6" w:space="0" w:color="auto"/>
              <w:left w:val="nil"/>
              <w:bottom w:val="single" w:sz="6" w:space="0" w:color="auto"/>
              <w:right w:val="nil"/>
            </w:tcBorders>
            <w:vAlign w:val="center"/>
          </w:tcPr>
          <w:p w14:paraId="4E11D286" w14:textId="77777777" w:rsidR="00D4592E" w:rsidRDefault="00D4592E" w:rsidP="00715E9F">
            <w:pPr>
              <w:pStyle w:val="TabellRader"/>
            </w:pPr>
            <w:r>
              <w:t>0,2</w:t>
            </w:r>
          </w:p>
        </w:tc>
        <w:tc>
          <w:tcPr>
            <w:tcW w:w="1235" w:type="pct"/>
            <w:tcBorders>
              <w:top w:val="single" w:sz="6" w:space="0" w:color="auto"/>
              <w:left w:val="nil"/>
              <w:bottom w:val="single" w:sz="6" w:space="0" w:color="auto"/>
              <w:right w:val="nil"/>
            </w:tcBorders>
            <w:vAlign w:val="center"/>
          </w:tcPr>
          <w:p w14:paraId="1CC633BA" w14:textId="77777777" w:rsidR="00D4592E" w:rsidRDefault="00D4592E" w:rsidP="00715E9F">
            <w:pPr>
              <w:pStyle w:val="TabellRader"/>
            </w:pPr>
            <w:r>
              <w:t>-</w:t>
            </w:r>
          </w:p>
        </w:tc>
        <w:tc>
          <w:tcPr>
            <w:tcW w:w="1235" w:type="pct"/>
            <w:tcBorders>
              <w:top w:val="single" w:sz="6" w:space="0" w:color="auto"/>
              <w:left w:val="nil"/>
              <w:bottom w:val="single" w:sz="6" w:space="0" w:color="auto"/>
              <w:right w:val="nil"/>
            </w:tcBorders>
            <w:vAlign w:val="center"/>
          </w:tcPr>
          <w:p w14:paraId="7ABB2043" w14:textId="77777777" w:rsidR="00D4592E" w:rsidRDefault="00D4592E" w:rsidP="00715E9F">
            <w:pPr>
              <w:pStyle w:val="TabellRader"/>
            </w:pPr>
            <w:r>
              <w:t>1,6</w:t>
            </w:r>
          </w:p>
        </w:tc>
      </w:tr>
      <w:tr w:rsidR="00D4592E" w14:paraId="3725DED0" w14:textId="77777777" w:rsidTr="00556EF5">
        <w:trPr>
          <w:trHeight w:val="269"/>
        </w:trPr>
        <w:tc>
          <w:tcPr>
            <w:tcW w:w="1295" w:type="pct"/>
            <w:tcBorders>
              <w:top w:val="single" w:sz="6" w:space="0" w:color="auto"/>
              <w:left w:val="nil"/>
              <w:bottom w:val="single" w:sz="6" w:space="0" w:color="auto"/>
              <w:right w:val="nil"/>
            </w:tcBorders>
            <w:vAlign w:val="center"/>
            <w:hideMark/>
          </w:tcPr>
          <w:p w14:paraId="40BF314C" w14:textId="77777777" w:rsidR="00D4592E" w:rsidRDefault="00D4592E" w:rsidP="00715E9F">
            <w:pPr>
              <w:pStyle w:val="TabellRader"/>
              <w:jc w:val="left"/>
            </w:pPr>
            <w:r>
              <w:t>FAE</w:t>
            </w:r>
          </w:p>
        </w:tc>
        <w:tc>
          <w:tcPr>
            <w:tcW w:w="1235" w:type="pct"/>
            <w:tcBorders>
              <w:top w:val="single" w:sz="6" w:space="0" w:color="auto"/>
              <w:left w:val="nil"/>
              <w:bottom w:val="single" w:sz="6" w:space="0" w:color="auto"/>
              <w:right w:val="nil"/>
            </w:tcBorders>
            <w:vAlign w:val="center"/>
          </w:tcPr>
          <w:p w14:paraId="01D2FE9D" w14:textId="77777777" w:rsidR="00D4592E" w:rsidRDefault="00D4592E" w:rsidP="00715E9F">
            <w:pPr>
              <w:pStyle w:val="TabellRader"/>
            </w:pPr>
            <w:r>
              <w:t>1 364</w:t>
            </w:r>
          </w:p>
        </w:tc>
        <w:tc>
          <w:tcPr>
            <w:tcW w:w="1235" w:type="pct"/>
            <w:tcBorders>
              <w:top w:val="single" w:sz="6" w:space="0" w:color="auto"/>
              <w:left w:val="nil"/>
              <w:bottom w:val="single" w:sz="6" w:space="0" w:color="auto"/>
              <w:right w:val="nil"/>
            </w:tcBorders>
            <w:vAlign w:val="center"/>
          </w:tcPr>
          <w:p w14:paraId="167E83E3" w14:textId="77777777" w:rsidR="00D4592E" w:rsidRDefault="00D4592E" w:rsidP="00715E9F">
            <w:pPr>
              <w:pStyle w:val="TabellRader"/>
            </w:pPr>
            <w:r>
              <w:t>3 260</w:t>
            </w:r>
          </w:p>
        </w:tc>
        <w:tc>
          <w:tcPr>
            <w:tcW w:w="1235" w:type="pct"/>
            <w:tcBorders>
              <w:top w:val="single" w:sz="6" w:space="0" w:color="auto"/>
              <w:left w:val="nil"/>
              <w:bottom w:val="single" w:sz="6" w:space="0" w:color="auto"/>
              <w:right w:val="nil"/>
            </w:tcBorders>
            <w:vAlign w:val="center"/>
          </w:tcPr>
          <w:p w14:paraId="0E964D73" w14:textId="77777777" w:rsidR="00D4592E" w:rsidRDefault="00D4592E" w:rsidP="00715E9F">
            <w:pPr>
              <w:pStyle w:val="TabellRader"/>
            </w:pPr>
            <w:r>
              <w:t>7 458</w:t>
            </w:r>
          </w:p>
        </w:tc>
      </w:tr>
      <w:tr w:rsidR="00D4592E" w14:paraId="7CDCC6F7" w14:textId="77777777" w:rsidTr="00556EF5">
        <w:trPr>
          <w:trHeight w:val="269"/>
        </w:trPr>
        <w:tc>
          <w:tcPr>
            <w:tcW w:w="1295" w:type="pct"/>
            <w:tcBorders>
              <w:top w:val="single" w:sz="6" w:space="0" w:color="auto"/>
              <w:left w:val="nil"/>
              <w:bottom w:val="single" w:sz="6" w:space="0" w:color="auto"/>
              <w:right w:val="nil"/>
            </w:tcBorders>
            <w:vAlign w:val="center"/>
            <w:hideMark/>
          </w:tcPr>
          <w:p w14:paraId="42E1A795" w14:textId="77777777" w:rsidR="00D4592E" w:rsidRDefault="00D4592E" w:rsidP="00715E9F">
            <w:pPr>
              <w:pStyle w:val="TabellRader"/>
              <w:jc w:val="left"/>
            </w:pPr>
            <w:r>
              <w:t>Jordanien</w:t>
            </w:r>
          </w:p>
        </w:tc>
        <w:tc>
          <w:tcPr>
            <w:tcW w:w="1235" w:type="pct"/>
            <w:tcBorders>
              <w:top w:val="single" w:sz="6" w:space="0" w:color="auto"/>
              <w:left w:val="nil"/>
              <w:bottom w:val="single" w:sz="6" w:space="0" w:color="auto"/>
              <w:right w:val="nil"/>
            </w:tcBorders>
            <w:vAlign w:val="center"/>
          </w:tcPr>
          <w:p w14:paraId="65E6C6AF" w14:textId="77777777" w:rsidR="00D4592E" w:rsidRDefault="00D4592E" w:rsidP="00715E9F">
            <w:pPr>
              <w:pStyle w:val="TabellRader"/>
            </w:pPr>
            <w:r>
              <w:t>7,4</w:t>
            </w:r>
          </w:p>
        </w:tc>
        <w:tc>
          <w:tcPr>
            <w:tcW w:w="1235" w:type="pct"/>
            <w:tcBorders>
              <w:top w:val="single" w:sz="6" w:space="0" w:color="auto"/>
              <w:left w:val="nil"/>
              <w:bottom w:val="single" w:sz="6" w:space="0" w:color="auto"/>
              <w:right w:val="nil"/>
            </w:tcBorders>
            <w:vAlign w:val="center"/>
          </w:tcPr>
          <w:p w14:paraId="61611352" w14:textId="77777777" w:rsidR="00D4592E" w:rsidRDefault="00D4592E" w:rsidP="00715E9F">
            <w:pPr>
              <w:pStyle w:val="TabellRader"/>
            </w:pPr>
            <w:r>
              <w:t>-</w:t>
            </w:r>
          </w:p>
        </w:tc>
        <w:tc>
          <w:tcPr>
            <w:tcW w:w="1235" w:type="pct"/>
            <w:tcBorders>
              <w:top w:val="single" w:sz="6" w:space="0" w:color="auto"/>
              <w:left w:val="nil"/>
              <w:bottom w:val="single" w:sz="6" w:space="0" w:color="auto"/>
              <w:right w:val="nil"/>
            </w:tcBorders>
            <w:vAlign w:val="center"/>
          </w:tcPr>
          <w:p w14:paraId="642F1245" w14:textId="77777777" w:rsidR="00D4592E" w:rsidRDefault="00D4592E" w:rsidP="00715E9F">
            <w:pPr>
              <w:pStyle w:val="TabellRader"/>
            </w:pPr>
            <w:r>
              <w:t>-</w:t>
            </w:r>
          </w:p>
        </w:tc>
      </w:tr>
      <w:tr w:rsidR="00D4592E" w14:paraId="0C43C1EE" w14:textId="77777777" w:rsidTr="00556EF5">
        <w:trPr>
          <w:trHeight w:val="269"/>
        </w:trPr>
        <w:tc>
          <w:tcPr>
            <w:tcW w:w="1295" w:type="pct"/>
            <w:tcBorders>
              <w:top w:val="single" w:sz="6" w:space="0" w:color="auto"/>
              <w:left w:val="nil"/>
              <w:bottom w:val="single" w:sz="6" w:space="0" w:color="auto"/>
              <w:right w:val="nil"/>
            </w:tcBorders>
            <w:vAlign w:val="center"/>
            <w:hideMark/>
          </w:tcPr>
          <w:p w14:paraId="3CC9F322" w14:textId="77777777" w:rsidR="00D4592E" w:rsidRDefault="00D4592E" w:rsidP="00715E9F">
            <w:pPr>
              <w:pStyle w:val="TabellRader"/>
              <w:jc w:val="left"/>
            </w:pPr>
            <w:r>
              <w:t>Kuwait</w:t>
            </w:r>
          </w:p>
        </w:tc>
        <w:tc>
          <w:tcPr>
            <w:tcW w:w="1235" w:type="pct"/>
            <w:tcBorders>
              <w:top w:val="single" w:sz="6" w:space="0" w:color="auto"/>
              <w:left w:val="nil"/>
              <w:bottom w:val="single" w:sz="6" w:space="0" w:color="auto"/>
              <w:right w:val="nil"/>
            </w:tcBorders>
            <w:vAlign w:val="center"/>
          </w:tcPr>
          <w:p w14:paraId="2A812D81" w14:textId="77777777" w:rsidR="00D4592E" w:rsidRDefault="00D4592E" w:rsidP="00715E9F">
            <w:pPr>
              <w:pStyle w:val="TabellRader"/>
            </w:pPr>
            <w:r>
              <w:t>29</w:t>
            </w:r>
          </w:p>
        </w:tc>
        <w:tc>
          <w:tcPr>
            <w:tcW w:w="1235" w:type="pct"/>
            <w:tcBorders>
              <w:top w:val="single" w:sz="6" w:space="0" w:color="auto"/>
              <w:left w:val="nil"/>
              <w:bottom w:val="single" w:sz="6" w:space="0" w:color="auto"/>
              <w:right w:val="nil"/>
            </w:tcBorders>
            <w:vAlign w:val="center"/>
          </w:tcPr>
          <w:p w14:paraId="38BB72A6" w14:textId="77777777" w:rsidR="00D4592E" w:rsidRDefault="00D4592E" w:rsidP="00715E9F">
            <w:pPr>
              <w:pStyle w:val="TabellRader"/>
            </w:pPr>
            <w:r>
              <w:t>20</w:t>
            </w:r>
          </w:p>
        </w:tc>
        <w:tc>
          <w:tcPr>
            <w:tcW w:w="1235" w:type="pct"/>
            <w:tcBorders>
              <w:top w:val="single" w:sz="6" w:space="0" w:color="auto"/>
              <w:left w:val="nil"/>
              <w:bottom w:val="single" w:sz="6" w:space="0" w:color="auto"/>
              <w:right w:val="nil"/>
            </w:tcBorders>
            <w:vAlign w:val="center"/>
          </w:tcPr>
          <w:p w14:paraId="0A2A1A68" w14:textId="77777777" w:rsidR="00D4592E" w:rsidRDefault="00D4592E" w:rsidP="00715E9F">
            <w:pPr>
              <w:pStyle w:val="TabellRader"/>
            </w:pPr>
            <w:r>
              <w:t>6,3</w:t>
            </w:r>
          </w:p>
        </w:tc>
      </w:tr>
      <w:tr w:rsidR="00D4592E" w14:paraId="29FE0BC8" w14:textId="77777777" w:rsidTr="00556EF5">
        <w:trPr>
          <w:trHeight w:val="269"/>
        </w:trPr>
        <w:tc>
          <w:tcPr>
            <w:tcW w:w="1295" w:type="pct"/>
            <w:tcBorders>
              <w:top w:val="single" w:sz="6" w:space="0" w:color="auto"/>
              <w:left w:val="nil"/>
              <w:bottom w:val="single" w:sz="6" w:space="0" w:color="auto"/>
              <w:right w:val="nil"/>
            </w:tcBorders>
            <w:vAlign w:val="center"/>
            <w:hideMark/>
          </w:tcPr>
          <w:p w14:paraId="1E737924" w14:textId="77777777" w:rsidR="00D4592E" w:rsidRDefault="00D4592E" w:rsidP="00715E9F">
            <w:pPr>
              <w:pStyle w:val="TabellRader"/>
              <w:jc w:val="left"/>
            </w:pPr>
            <w:r>
              <w:t>Oman</w:t>
            </w:r>
          </w:p>
        </w:tc>
        <w:tc>
          <w:tcPr>
            <w:tcW w:w="1235" w:type="pct"/>
            <w:tcBorders>
              <w:top w:val="single" w:sz="6" w:space="0" w:color="auto"/>
              <w:left w:val="nil"/>
              <w:bottom w:val="single" w:sz="6" w:space="0" w:color="auto"/>
              <w:right w:val="nil"/>
            </w:tcBorders>
            <w:vAlign w:val="center"/>
          </w:tcPr>
          <w:p w14:paraId="4EFB1DF6" w14:textId="77777777" w:rsidR="00D4592E" w:rsidRDefault="00D4592E" w:rsidP="00715E9F">
            <w:pPr>
              <w:pStyle w:val="TabellRader"/>
            </w:pPr>
            <w:r>
              <w:t>1,4</w:t>
            </w:r>
          </w:p>
        </w:tc>
        <w:tc>
          <w:tcPr>
            <w:tcW w:w="1235" w:type="pct"/>
            <w:tcBorders>
              <w:top w:val="single" w:sz="6" w:space="0" w:color="auto"/>
              <w:left w:val="nil"/>
              <w:bottom w:val="single" w:sz="6" w:space="0" w:color="auto"/>
              <w:right w:val="nil"/>
            </w:tcBorders>
            <w:vAlign w:val="center"/>
          </w:tcPr>
          <w:p w14:paraId="12B955F0" w14:textId="77777777" w:rsidR="00D4592E" w:rsidRDefault="00D4592E" w:rsidP="00715E9F">
            <w:pPr>
              <w:pStyle w:val="TabellRader"/>
            </w:pPr>
            <w:r>
              <w:t>0,9</w:t>
            </w:r>
          </w:p>
        </w:tc>
        <w:tc>
          <w:tcPr>
            <w:tcW w:w="1235" w:type="pct"/>
            <w:tcBorders>
              <w:top w:val="single" w:sz="6" w:space="0" w:color="auto"/>
              <w:left w:val="nil"/>
              <w:bottom w:val="single" w:sz="6" w:space="0" w:color="auto"/>
              <w:right w:val="nil"/>
            </w:tcBorders>
            <w:vAlign w:val="center"/>
          </w:tcPr>
          <w:p w14:paraId="6B229D6B" w14:textId="77777777" w:rsidR="00D4592E" w:rsidRDefault="00D4592E" w:rsidP="00715E9F">
            <w:pPr>
              <w:pStyle w:val="TabellRader"/>
            </w:pPr>
            <w:r>
              <w:t>4,5</w:t>
            </w:r>
          </w:p>
        </w:tc>
      </w:tr>
      <w:tr w:rsidR="00D4592E" w14:paraId="33D587D3" w14:textId="77777777" w:rsidTr="00556EF5">
        <w:trPr>
          <w:trHeight w:val="269"/>
        </w:trPr>
        <w:tc>
          <w:tcPr>
            <w:tcW w:w="1295" w:type="pct"/>
            <w:tcBorders>
              <w:top w:val="single" w:sz="6" w:space="0" w:color="auto"/>
              <w:left w:val="nil"/>
              <w:bottom w:val="single" w:sz="6" w:space="0" w:color="auto"/>
              <w:right w:val="nil"/>
            </w:tcBorders>
            <w:vAlign w:val="center"/>
            <w:hideMark/>
          </w:tcPr>
          <w:p w14:paraId="1216BF84" w14:textId="77777777" w:rsidR="00D4592E" w:rsidRDefault="00D4592E" w:rsidP="00715E9F">
            <w:pPr>
              <w:pStyle w:val="TabellRader"/>
              <w:jc w:val="left"/>
            </w:pPr>
            <w:r>
              <w:t>Qatar</w:t>
            </w:r>
          </w:p>
        </w:tc>
        <w:tc>
          <w:tcPr>
            <w:tcW w:w="1235" w:type="pct"/>
            <w:tcBorders>
              <w:top w:val="single" w:sz="6" w:space="0" w:color="auto"/>
              <w:left w:val="nil"/>
              <w:bottom w:val="single" w:sz="6" w:space="0" w:color="auto"/>
              <w:right w:val="nil"/>
            </w:tcBorders>
            <w:vAlign w:val="center"/>
          </w:tcPr>
          <w:p w14:paraId="0DBDE5DA" w14:textId="77777777" w:rsidR="00D4592E" w:rsidRDefault="00D4592E" w:rsidP="00715E9F">
            <w:pPr>
              <w:pStyle w:val="TabellRader"/>
            </w:pPr>
            <w:r>
              <w:t>5,0</w:t>
            </w:r>
          </w:p>
        </w:tc>
        <w:tc>
          <w:tcPr>
            <w:tcW w:w="1235" w:type="pct"/>
            <w:tcBorders>
              <w:top w:val="single" w:sz="6" w:space="0" w:color="auto"/>
              <w:left w:val="nil"/>
              <w:bottom w:val="single" w:sz="6" w:space="0" w:color="auto"/>
              <w:right w:val="nil"/>
            </w:tcBorders>
            <w:vAlign w:val="center"/>
          </w:tcPr>
          <w:p w14:paraId="492786D4" w14:textId="77777777" w:rsidR="00D4592E" w:rsidRDefault="00D4592E" w:rsidP="00715E9F">
            <w:pPr>
              <w:pStyle w:val="TabellRader"/>
            </w:pPr>
            <w:r>
              <w:t>25</w:t>
            </w:r>
          </w:p>
        </w:tc>
        <w:tc>
          <w:tcPr>
            <w:tcW w:w="1235" w:type="pct"/>
            <w:tcBorders>
              <w:top w:val="single" w:sz="6" w:space="0" w:color="auto"/>
              <w:left w:val="nil"/>
              <w:bottom w:val="single" w:sz="6" w:space="0" w:color="auto"/>
              <w:right w:val="nil"/>
            </w:tcBorders>
            <w:vAlign w:val="center"/>
          </w:tcPr>
          <w:p w14:paraId="0C6C5A6C" w14:textId="77777777" w:rsidR="00D4592E" w:rsidRDefault="00D4592E" w:rsidP="00715E9F">
            <w:pPr>
              <w:pStyle w:val="TabellRader"/>
            </w:pPr>
            <w:r>
              <w:t>50</w:t>
            </w:r>
          </w:p>
        </w:tc>
      </w:tr>
      <w:tr w:rsidR="00D4592E" w14:paraId="584B5596" w14:textId="77777777" w:rsidTr="00556EF5">
        <w:trPr>
          <w:trHeight w:val="269"/>
        </w:trPr>
        <w:tc>
          <w:tcPr>
            <w:tcW w:w="1295" w:type="pct"/>
            <w:tcBorders>
              <w:top w:val="single" w:sz="6" w:space="0" w:color="auto"/>
              <w:left w:val="nil"/>
              <w:bottom w:val="single" w:sz="6" w:space="0" w:color="auto"/>
              <w:right w:val="nil"/>
            </w:tcBorders>
            <w:vAlign w:val="center"/>
            <w:hideMark/>
          </w:tcPr>
          <w:p w14:paraId="21C87209" w14:textId="77777777" w:rsidR="00D4592E" w:rsidRDefault="00D4592E" w:rsidP="00715E9F">
            <w:pPr>
              <w:pStyle w:val="TabellRader"/>
              <w:jc w:val="left"/>
            </w:pPr>
            <w:r>
              <w:t xml:space="preserve">Saudiarabien </w:t>
            </w:r>
          </w:p>
        </w:tc>
        <w:tc>
          <w:tcPr>
            <w:tcW w:w="1235" w:type="pct"/>
            <w:tcBorders>
              <w:top w:val="single" w:sz="6" w:space="0" w:color="auto"/>
              <w:left w:val="nil"/>
              <w:bottom w:val="single" w:sz="6" w:space="0" w:color="auto"/>
              <w:right w:val="nil"/>
            </w:tcBorders>
            <w:vAlign w:val="center"/>
          </w:tcPr>
          <w:p w14:paraId="21CB8895" w14:textId="77777777" w:rsidR="00D4592E" w:rsidRDefault="00D4592E" w:rsidP="00715E9F">
            <w:pPr>
              <w:pStyle w:val="TabellRader"/>
            </w:pPr>
            <w:r>
              <w:t>129</w:t>
            </w:r>
          </w:p>
        </w:tc>
        <w:tc>
          <w:tcPr>
            <w:tcW w:w="1235" w:type="pct"/>
            <w:tcBorders>
              <w:top w:val="single" w:sz="6" w:space="0" w:color="auto"/>
              <w:left w:val="nil"/>
              <w:bottom w:val="single" w:sz="6" w:space="0" w:color="auto"/>
              <w:right w:val="nil"/>
            </w:tcBorders>
            <w:vAlign w:val="center"/>
          </w:tcPr>
          <w:p w14:paraId="18437048" w14:textId="77777777" w:rsidR="00D4592E" w:rsidRDefault="00D4592E" w:rsidP="00715E9F">
            <w:pPr>
              <w:pStyle w:val="TabellRader"/>
            </w:pPr>
            <w:r>
              <w:t>48</w:t>
            </w:r>
          </w:p>
        </w:tc>
        <w:tc>
          <w:tcPr>
            <w:tcW w:w="1235" w:type="pct"/>
            <w:tcBorders>
              <w:top w:val="single" w:sz="6" w:space="0" w:color="auto"/>
              <w:left w:val="nil"/>
              <w:bottom w:val="single" w:sz="6" w:space="0" w:color="auto"/>
              <w:right w:val="nil"/>
            </w:tcBorders>
            <w:vAlign w:val="center"/>
          </w:tcPr>
          <w:p w14:paraId="6E373DD0" w14:textId="77777777" w:rsidR="00D4592E" w:rsidRDefault="00D4592E" w:rsidP="00715E9F">
            <w:pPr>
              <w:pStyle w:val="TabellRader"/>
            </w:pPr>
            <w:r>
              <w:t>1,2</w:t>
            </w:r>
          </w:p>
        </w:tc>
      </w:tr>
      <w:tr w:rsidR="00D4592E" w14:paraId="7837ED2A" w14:textId="77777777" w:rsidTr="00556EF5">
        <w:trPr>
          <w:trHeight w:val="269"/>
        </w:trPr>
        <w:tc>
          <w:tcPr>
            <w:tcW w:w="1295" w:type="pct"/>
            <w:tcBorders>
              <w:top w:val="single" w:sz="6" w:space="0" w:color="auto"/>
              <w:left w:val="nil"/>
              <w:bottom w:val="single" w:sz="6" w:space="0" w:color="auto"/>
              <w:right w:val="nil"/>
            </w:tcBorders>
            <w:vAlign w:val="center"/>
            <w:hideMark/>
          </w:tcPr>
          <w:p w14:paraId="5D1F539A" w14:textId="77777777" w:rsidR="00D4592E" w:rsidRDefault="00D4592E" w:rsidP="00715E9F">
            <w:pPr>
              <w:pStyle w:val="TabellSlutsumma"/>
              <w:jc w:val="left"/>
            </w:pPr>
            <w:r>
              <w:t>Totalt</w:t>
            </w:r>
          </w:p>
        </w:tc>
        <w:tc>
          <w:tcPr>
            <w:tcW w:w="1235" w:type="pct"/>
            <w:tcBorders>
              <w:top w:val="single" w:sz="6" w:space="0" w:color="auto"/>
              <w:left w:val="nil"/>
              <w:bottom w:val="single" w:sz="6" w:space="0" w:color="auto"/>
              <w:right w:val="nil"/>
            </w:tcBorders>
            <w:vAlign w:val="center"/>
          </w:tcPr>
          <w:p w14:paraId="15D71B4E" w14:textId="77777777" w:rsidR="00D4592E" w:rsidRDefault="00D4592E" w:rsidP="00715E9F">
            <w:pPr>
              <w:pStyle w:val="TabellSlutsumma"/>
            </w:pPr>
            <w:r>
              <w:t>1 535</w:t>
            </w:r>
          </w:p>
        </w:tc>
        <w:tc>
          <w:tcPr>
            <w:tcW w:w="1235" w:type="pct"/>
            <w:tcBorders>
              <w:top w:val="single" w:sz="6" w:space="0" w:color="auto"/>
              <w:left w:val="nil"/>
              <w:bottom w:val="single" w:sz="6" w:space="0" w:color="auto"/>
              <w:right w:val="nil"/>
            </w:tcBorders>
            <w:vAlign w:val="center"/>
          </w:tcPr>
          <w:p w14:paraId="783F4970" w14:textId="77777777" w:rsidR="00D4592E" w:rsidRDefault="00D4592E" w:rsidP="00715E9F">
            <w:pPr>
              <w:pStyle w:val="TabellSlutsumma"/>
            </w:pPr>
            <w:r>
              <w:t>3 353</w:t>
            </w:r>
          </w:p>
        </w:tc>
        <w:tc>
          <w:tcPr>
            <w:tcW w:w="1235" w:type="pct"/>
            <w:tcBorders>
              <w:top w:val="single" w:sz="6" w:space="0" w:color="auto"/>
              <w:left w:val="nil"/>
              <w:bottom w:val="single" w:sz="6" w:space="0" w:color="auto"/>
              <w:right w:val="nil"/>
            </w:tcBorders>
            <w:vAlign w:val="center"/>
          </w:tcPr>
          <w:p w14:paraId="2EF1402E" w14:textId="77777777" w:rsidR="00D4592E" w:rsidRDefault="00D4592E" w:rsidP="00715E9F">
            <w:pPr>
              <w:pStyle w:val="TabellSlutsumma"/>
            </w:pPr>
            <w:r>
              <w:t>7 521</w:t>
            </w:r>
          </w:p>
        </w:tc>
      </w:tr>
      <w:tr w:rsidR="00D4592E" w14:paraId="02E427A8" w14:textId="77777777" w:rsidTr="00556EF5">
        <w:trPr>
          <w:trHeight w:val="269"/>
        </w:trPr>
        <w:tc>
          <w:tcPr>
            <w:tcW w:w="1295" w:type="pct"/>
            <w:tcBorders>
              <w:top w:val="single" w:sz="6" w:space="0" w:color="auto"/>
              <w:left w:val="nil"/>
              <w:bottom w:val="single" w:sz="6" w:space="0" w:color="auto"/>
              <w:right w:val="nil"/>
            </w:tcBorders>
            <w:vAlign w:val="center"/>
          </w:tcPr>
          <w:p w14:paraId="149256E7" w14:textId="77777777" w:rsidR="00D4592E" w:rsidRDefault="00D4592E" w:rsidP="00715E9F">
            <w:pPr>
              <w:spacing w:after="4"/>
              <w:rPr>
                <w:sz w:val="20"/>
              </w:rPr>
            </w:pPr>
          </w:p>
        </w:tc>
        <w:tc>
          <w:tcPr>
            <w:tcW w:w="1235" w:type="pct"/>
            <w:tcBorders>
              <w:top w:val="single" w:sz="6" w:space="0" w:color="auto"/>
              <w:left w:val="nil"/>
              <w:bottom w:val="single" w:sz="6" w:space="0" w:color="auto"/>
              <w:right w:val="nil"/>
            </w:tcBorders>
            <w:vAlign w:val="center"/>
          </w:tcPr>
          <w:p w14:paraId="4D1C8C19"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5B376D0D"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785F80FB" w14:textId="77777777" w:rsidR="00D4592E" w:rsidRDefault="00D4592E" w:rsidP="00556EF5">
            <w:pPr>
              <w:spacing w:after="4"/>
              <w:jc w:val="right"/>
              <w:rPr>
                <w:sz w:val="20"/>
              </w:rPr>
            </w:pPr>
          </w:p>
        </w:tc>
      </w:tr>
      <w:tr w:rsidR="00D4592E" w14:paraId="1BCAC716" w14:textId="77777777" w:rsidTr="00556EF5">
        <w:trPr>
          <w:trHeight w:val="269"/>
        </w:trPr>
        <w:tc>
          <w:tcPr>
            <w:tcW w:w="1295" w:type="pct"/>
            <w:tcBorders>
              <w:top w:val="single" w:sz="6" w:space="0" w:color="auto"/>
              <w:left w:val="nil"/>
              <w:bottom w:val="single" w:sz="6" w:space="0" w:color="auto"/>
              <w:right w:val="nil"/>
            </w:tcBorders>
            <w:vAlign w:val="center"/>
            <w:hideMark/>
          </w:tcPr>
          <w:p w14:paraId="05D1FEEC" w14:textId="77777777" w:rsidR="00D4592E" w:rsidRDefault="00D4592E" w:rsidP="00715E9F">
            <w:pPr>
              <w:pStyle w:val="TabellHuvud"/>
              <w:jc w:val="left"/>
            </w:pPr>
            <w:r>
              <w:t>NORDAFRIKA</w:t>
            </w:r>
          </w:p>
        </w:tc>
        <w:tc>
          <w:tcPr>
            <w:tcW w:w="1235" w:type="pct"/>
            <w:tcBorders>
              <w:top w:val="single" w:sz="6" w:space="0" w:color="auto"/>
              <w:left w:val="nil"/>
              <w:bottom w:val="single" w:sz="6" w:space="0" w:color="auto"/>
              <w:right w:val="nil"/>
            </w:tcBorders>
            <w:vAlign w:val="center"/>
          </w:tcPr>
          <w:p w14:paraId="642D61A0" w14:textId="77777777" w:rsidR="00D4592E" w:rsidRDefault="00D4592E" w:rsidP="00715E9F">
            <w:pPr>
              <w:pStyle w:val="TabellHuvud"/>
            </w:pPr>
          </w:p>
        </w:tc>
        <w:tc>
          <w:tcPr>
            <w:tcW w:w="1235" w:type="pct"/>
            <w:tcBorders>
              <w:top w:val="single" w:sz="6" w:space="0" w:color="auto"/>
              <w:left w:val="nil"/>
              <w:bottom w:val="single" w:sz="6" w:space="0" w:color="auto"/>
              <w:right w:val="nil"/>
            </w:tcBorders>
            <w:vAlign w:val="center"/>
          </w:tcPr>
          <w:p w14:paraId="3C07294F" w14:textId="77777777" w:rsidR="00D4592E" w:rsidRDefault="00D4592E" w:rsidP="00715E9F">
            <w:pPr>
              <w:pStyle w:val="TabellHuvud"/>
            </w:pPr>
          </w:p>
        </w:tc>
        <w:tc>
          <w:tcPr>
            <w:tcW w:w="1235" w:type="pct"/>
            <w:tcBorders>
              <w:top w:val="single" w:sz="6" w:space="0" w:color="auto"/>
              <w:left w:val="nil"/>
              <w:bottom w:val="single" w:sz="6" w:space="0" w:color="auto"/>
              <w:right w:val="nil"/>
            </w:tcBorders>
            <w:vAlign w:val="center"/>
          </w:tcPr>
          <w:p w14:paraId="79C87F5B" w14:textId="77777777" w:rsidR="00D4592E" w:rsidRDefault="00D4592E" w:rsidP="00715E9F">
            <w:pPr>
              <w:pStyle w:val="TabellHuvud"/>
            </w:pPr>
          </w:p>
        </w:tc>
      </w:tr>
      <w:tr w:rsidR="00D4592E" w14:paraId="6FDF43BD" w14:textId="77777777" w:rsidTr="00556EF5">
        <w:trPr>
          <w:trHeight w:val="269"/>
        </w:trPr>
        <w:tc>
          <w:tcPr>
            <w:tcW w:w="1295" w:type="pct"/>
            <w:tcBorders>
              <w:top w:val="single" w:sz="6" w:space="0" w:color="auto"/>
              <w:left w:val="nil"/>
              <w:bottom w:val="single" w:sz="6" w:space="0" w:color="auto"/>
              <w:right w:val="nil"/>
            </w:tcBorders>
            <w:vAlign w:val="center"/>
            <w:hideMark/>
          </w:tcPr>
          <w:p w14:paraId="4D4468BD" w14:textId="77777777" w:rsidR="00D4592E" w:rsidRDefault="00D4592E" w:rsidP="00715E9F">
            <w:pPr>
              <w:pStyle w:val="TabellRader"/>
              <w:jc w:val="left"/>
            </w:pPr>
            <w:r>
              <w:t>Algeriet</w:t>
            </w:r>
          </w:p>
        </w:tc>
        <w:tc>
          <w:tcPr>
            <w:tcW w:w="1235" w:type="pct"/>
            <w:tcBorders>
              <w:top w:val="single" w:sz="6" w:space="0" w:color="auto"/>
              <w:left w:val="nil"/>
              <w:bottom w:val="single" w:sz="6" w:space="0" w:color="auto"/>
              <w:right w:val="nil"/>
            </w:tcBorders>
            <w:vAlign w:val="center"/>
          </w:tcPr>
          <w:p w14:paraId="5472FB04" w14:textId="77777777" w:rsidR="00D4592E" w:rsidRDefault="00D4592E" w:rsidP="00715E9F">
            <w:pPr>
              <w:pStyle w:val="TabellRader"/>
            </w:pPr>
            <w:r>
              <w:t>1,4</w:t>
            </w:r>
          </w:p>
        </w:tc>
        <w:tc>
          <w:tcPr>
            <w:tcW w:w="1235" w:type="pct"/>
            <w:tcBorders>
              <w:top w:val="single" w:sz="6" w:space="0" w:color="auto"/>
              <w:left w:val="nil"/>
              <w:bottom w:val="single" w:sz="6" w:space="0" w:color="auto"/>
              <w:right w:val="nil"/>
            </w:tcBorders>
            <w:vAlign w:val="center"/>
          </w:tcPr>
          <w:p w14:paraId="5A14B8EB" w14:textId="77777777" w:rsidR="00D4592E" w:rsidRDefault="00D4592E" w:rsidP="00715E9F">
            <w:pPr>
              <w:pStyle w:val="TabellRader"/>
            </w:pPr>
            <w:r>
              <w:t>-</w:t>
            </w:r>
          </w:p>
        </w:tc>
        <w:tc>
          <w:tcPr>
            <w:tcW w:w="1235" w:type="pct"/>
            <w:tcBorders>
              <w:top w:val="single" w:sz="6" w:space="0" w:color="auto"/>
              <w:left w:val="nil"/>
              <w:bottom w:val="single" w:sz="6" w:space="0" w:color="auto"/>
              <w:right w:val="nil"/>
            </w:tcBorders>
            <w:vAlign w:val="center"/>
          </w:tcPr>
          <w:p w14:paraId="680701DC" w14:textId="77777777" w:rsidR="00D4592E" w:rsidRDefault="00D4592E" w:rsidP="00715E9F">
            <w:pPr>
              <w:pStyle w:val="TabellRader"/>
            </w:pPr>
            <w:r>
              <w:t>0,4</w:t>
            </w:r>
          </w:p>
        </w:tc>
      </w:tr>
      <w:tr w:rsidR="00D4592E" w14:paraId="574D41BD" w14:textId="77777777" w:rsidTr="00556EF5">
        <w:trPr>
          <w:trHeight w:val="269"/>
        </w:trPr>
        <w:tc>
          <w:tcPr>
            <w:tcW w:w="1295" w:type="pct"/>
            <w:tcBorders>
              <w:top w:val="single" w:sz="6" w:space="0" w:color="auto"/>
              <w:left w:val="nil"/>
              <w:bottom w:val="single" w:sz="6" w:space="0" w:color="auto"/>
              <w:right w:val="nil"/>
            </w:tcBorders>
            <w:vAlign w:val="center"/>
          </w:tcPr>
          <w:p w14:paraId="63369C4C" w14:textId="77777777" w:rsidR="00D4592E" w:rsidRDefault="00D4592E" w:rsidP="00715E9F">
            <w:pPr>
              <w:pStyle w:val="TabellRader"/>
              <w:jc w:val="left"/>
            </w:pPr>
            <w:r>
              <w:t>Tunisien</w:t>
            </w:r>
          </w:p>
        </w:tc>
        <w:tc>
          <w:tcPr>
            <w:tcW w:w="1235" w:type="pct"/>
            <w:tcBorders>
              <w:top w:val="single" w:sz="6" w:space="0" w:color="auto"/>
              <w:left w:val="nil"/>
              <w:bottom w:val="single" w:sz="6" w:space="0" w:color="auto"/>
              <w:right w:val="nil"/>
            </w:tcBorders>
            <w:vAlign w:val="center"/>
          </w:tcPr>
          <w:p w14:paraId="41170C84" w14:textId="77777777" w:rsidR="00D4592E" w:rsidRDefault="00D4592E" w:rsidP="00715E9F">
            <w:pPr>
              <w:pStyle w:val="TabellRader"/>
            </w:pPr>
            <w:r>
              <w:t>-</w:t>
            </w:r>
          </w:p>
        </w:tc>
        <w:tc>
          <w:tcPr>
            <w:tcW w:w="1235" w:type="pct"/>
            <w:tcBorders>
              <w:top w:val="single" w:sz="6" w:space="0" w:color="auto"/>
              <w:left w:val="nil"/>
              <w:bottom w:val="single" w:sz="6" w:space="0" w:color="auto"/>
              <w:right w:val="nil"/>
            </w:tcBorders>
            <w:vAlign w:val="center"/>
          </w:tcPr>
          <w:p w14:paraId="2C47F5ED" w14:textId="77777777" w:rsidR="00D4592E" w:rsidRDefault="00D4592E" w:rsidP="00715E9F">
            <w:pPr>
              <w:pStyle w:val="TabellRader"/>
            </w:pPr>
            <w:r>
              <w:t>-</w:t>
            </w:r>
          </w:p>
        </w:tc>
        <w:tc>
          <w:tcPr>
            <w:tcW w:w="1235" w:type="pct"/>
            <w:tcBorders>
              <w:top w:val="single" w:sz="6" w:space="0" w:color="auto"/>
              <w:left w:val="nil"/>
              <w:bottom w:val="single" w:sz="6" w:space="0" w:color="auto"/>
              <w:right w:val="nil"/>
            </w:tcBorders>
            <w:vAlign w:val="center"/>
          </w:tcPr>
          <w:p w14:paraId="5FB253FF" w14:textId="77777777" w:rsidR="00D4592E" w:rsidRDefault="00D4592E" w:rsidP="00715E9F">
            <w:pPr>
              <w:pStyle w:val="TabellRader"/>
            </w:pPr>
            <w:r>
              <w:t>78</w:t>
            </w:r>
          </w:p>
        </w:tc>
      </w:tr>
      <w:tr w:rsidR="00D4592E" w14:paraId="523BB722" w14:textId="77777777" w:rsidTr="00556EF5">
        <w:trPr>
          <w:trHeight w:val="269"/>
        </w:trPr>
        <w:tc>
          <w:tcPr>
            <w:tcW w:w="1295" w:type="pct"/>
            <w:tcBorders>
              <w:top w:val="single" w:sz="6" w:space="0" w:color="auto"/>
              <w:left w:val="nil"/>
              <w:bottom w:val="single" w:sz="6" w:space="0" w:color="auto"/>
              <w:right w:val="nil"/>
            </w:tcBorders>
            <w:vAlign w:val="center"/>
            <w:hideMark/>
          </w:tcPr>
          <w:p w14:paraId="49DFE346" w14:textId="77777777" w:rsidR="00D4592E" w:rsidRDefault="00D4592E" w:rsidP="00715E9F">
            <w:pPr>
              <w:pStyle w:val="TabellSlutsumma"/>
              <w:jc w:val="left"/>
            </w:pPr>
            <w:r>
              <w:t>Totalt</w:t>
            </w:r>
          </w:p>
        </w:tc>
        <w:tc>
          <w:tcPr>
            <w:tcW w:w="1235" w:type="pct"/>
            <w:tcBorders>
              <w:top w:val="single" w:sz="6" w:space="0" w:color="auto"/>
              <w:left w:val="nil"/>
              <w:bottom w:val="single" w:sz="6" w:space="0" w:color="auto"/>
              <w:right w:val="nil"/>
            </w:tcBorders>
            <w:vAlign w:val="center"/>
          </w:tcPr>
          <w:p w14:paraId="2D1ED8AF" w14:textId="77777777" w:rsidR="00D4592E" w:rsidRDefault="00D4592E" w:rsidP="00715E9F">
            <w:pPr>
              <w:pStyle w:val="TabellSlutsumma"/>
            </w:pPr>
            <w:r>
              <w:t>1,4</w:t>
            </w:r>
          </w:p>
        </w:tc>
        <w:tc>
          <w:tcPr>
            <w:tcW w:w="1235" w:type="pct"/>
            <w:tcBorders>
              <w:top w:val="single" w:sz="6" w:space="0" w:color="auto"/>
              <w:left w:val="nil"/>
              <w:bottom w:val="single" w:sz="6" w:space="0" w:color="auto"/>
              <w:right w:val="nil"/>
            </w:tcBorders>
            <w:vAlign w:val="center"/>
          </w:tcPr>
          <w:p w14:paraId="136B8CC4" w14:textId="77777777" w:rsidR="00D4592E" w:rsidRDefault="00D4592E" w:rsidP="00715E9F">
            <w:pPr>
              <w:pStyle w:val="TabellSlutsumma"/>
            </w:pPr>
            <w:r>
              <w:t>-</w:t>
            </w:r>
          </w:p>
        </w:tc>
        <w:tc>
          <w:tcPr>
            <w:tcW w:w="1235" w:type="pct"/>
            <w:tcBorders>
              <w:top w:val="single" w:sz="6" w:space="0" w:color="auto"/>
              <w:left w:val="nil"/>
              <w:bottom w:val="single" w:sz="6" w:space="0" w:color="auto"/>
              <w:right w:val="nil"/>
            </w:tcBorders>
            <w:vAlign w:val="center"/>
          </w:tcPr>
          <w:p w14:paraId="2003F0DB" w14:textId="77777777" w:rsidR="00D4592E" w:rsidRDefault="00D4592E" w:rsidP="00715E9F">
            <w:pPr>
              <w:pStyle w:val="TabellSlutsumma"/>
            </w:pPr>
            <w:r>
              <w:t>78</w:t>
            </w:r>
          </w:p>
        </w:tc>
      </w:tr>
      <w:tr w:rsidR="00D4592E" w14:paraId="17E27BB8" w14:textId="77777777" w:rsidTr="00556EF5">
        <w:trPr>
          <w:trHeight w:val="269"/>
        </w:trPr>
        <w:tc>
          <w:tcPr>
            <w:tcW w:w="1295" w:type="pct"/>
            <w:tcBorders>
              <w:top w:val="single" w:sz="6" w:space="0" w:color="auto"/>
              <w:left w:val="nil"/>
              <w:bottom w:val="single" w:sz="6" w:space="0" w:color="auto"/>
              <w:right w:val="nil"/>
            </w:tcBorders>
            <w:vAlign w:val="center"/>
          </w:tcPr>
          <w:p w14:paraId="57ED6852" w14:textId="77777777" w:rsidR="00D4592E" w:rsidRDefault="00D4592E" w:rsidP="00715E9F">
            <w:pPr>
              <w:spacing w:after="4"/>
              <w:rPr>
                <w:sz w:val="20"/>
              </w:rPr>
            </w:pPr>
          </w:p>
        </w:tc>
        <w:tc>
          <w:tcPr>
            <w:tcW w:w="1235" w:type="pct"/>
            <w:tcBorders>
              <w:top w:val="single" w:sz="6" w:space="0" w:color="auto"/>
              <w:left w:val="nil"/>
              <w:bottom w:val="single" w:sz="6" w:space="0" w:color="auto"/>
              <w:right w:val="nil"/>
            </w:tcBorders>
            <w:vAlign w:val="center"/>
          </w:tcPr>
          <w:p w14:paraId="49C7EAE1"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158A9275"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00214862" w14:textId="77777777" w:rsidR="00D4592E" w:rsidRDefault="00D4592E" w:rsidP="00556EF5">
            <w:pPr>
              <w:spacing w:after="4"/>
              <w:jc w:val="right"/>
              <w:rPr>
                <w:sz w:val="20"/>
              </w:rPr>
            </w:pPr>
          </w:p>
        </w:tc>
      </w:tr>
      <w:tr w:rsidR="00D4592E" w14:paraId="6DE8800D" w14:textId="77777777" w:rsidTr="00556EF5">
        <w:trPr>
          <w:trHeight w:val="269"/>
        </w:trPr>
        <w:tc>
          <w:tcPr>
            <w:tcW w:w="1295" w:type="pct"/>
            <w:tcBorders>
              <w:top w:val="single" w:sz="6" w:space="0" w:color="auto"/>
              <w:left w:val="nil"/>
              <w:bottom w:val="single" w:sz="6" w:space="0" w:color="auto"/>
              <w:right w:val="nil"/>
            </w:tcBorders>
            <w:vAlign w:val="center"/>
            <w:hideMark/>
          </w:tcPr>
          <w:p w14:paraId="66B10A73" w14:textId="77777777" w:rsidR="00D4592E" w:rsidRDefault="00D4592E" w:rsidP="00715E9F">
            <w:pPr>
              <w:pStyle w:val="TabellHuvud"/>
              <w:jc w:val="left"/>
            </w:pPr>
            <w:r>
              <w:t>ÖVRIGA AFRIKA</w:t>
            </w:r>
          </w:p>
        </w:tc>
        <w:tc>
          <w:tcPr>
            <w:tcW w:w="1235" w:type="pct"/>
            <w:tcBorders>
              <w:top w:val="single" w:sz="6" w:space="0" w:color="auto"/>
              <w:left w:val="nil"/>
              <w:bottom w:val="single" w:sz="6" w:space="0" w:color="auto"/>
              <w:right w:val="nil"/>
            </w:tcBorders>
            <w:vAlign w:val="center"/>
          </w:tcPr>
          <w:p w14:paraId="30EAC65C" w14:textId="77777777" w:rsidR="00D4592E" w:rsidRDefault="00D4592E" w:rsidP="00715E9F">
            <w:pPr>
              <w:pStyle w:val="TabellHuvud"/>
            </w:pPr>
          </w:p>
        </w:tc>
        <w:tc>
          <w:tcPr>
            <w:tcW w:w="1235" w:type="pct"/>
            <w:tcBorders>
              <w:top w:val="single" w:sz="6" w:space="0" w:color="auto"/>
              <w:left w:val="nil"/>
              <w:bottom w:val="single" w:sz="6" w:space="0" w:color="auto"/>
              <w:right w:val="nil"/>
            </w:tcBorders>
            <w:vAlign w:val="center"/>
          </w:tcPr>
          <w:p w14:paraId="39C888A5" w14:textId="77777777" w:rsidR="00D4592E" w:rsidRDefault="00D4592E" w:rsidP="00715E9F">
            <w:pPr>
              <w:pStyle w:val="TabellHuvud"/>
            </w:pPr>
          </w:p>
        </w:tc>
        <w:tc>
          <w:tcPr>
            <w:tcW w:w="1235" w:type="pct"/>
            <w:tcBorders>
              <w:top w:val="single" w:sz="6" w:space="0" w:color="auto"/>
              <w:left w:val="nil"/>
              <w:bottom w:val="single" w:sz="6" w:space="0" w:color="auto"/>
              <w:right w:val="nil"/>
            </w:tcBorders>
            <w:vAlign w:val="center"/>
          </w:tcPr>
          <w:p w14:paraId="5D2EF7E2" w14:textId="77777777" w:rsidR="00D4592E" w:rsidRDefault="00D4592E" w:rsidP="00715E9F">
            <w:pPr>
              <w:pStyle w:val="TabellHuvud"/>
            </w:pPr>
          </w:p>
        </w:tc>
      </w:tr>
      <w:tr w:rsidR="00D4592E" w14:paraId="23F966F3" w14:textId="77777777" w:rsidTr="00556EF5">
        <w:trPr>
          <w:trHeight w:val="269"/>
        </w:trPr>
        <w:tc>
          <w:tcPr>
            <w:tcW w:w="1295" w:type="pct"/>
            <w:tcBorders>
              <w:top w:val="single" w:sz="6" w:space="0" w:color="auto"/>
              <w:left w:val="nil"/>
              <w:bottom w:val="single" w:sz="6" w:space="0" w:color="auto"/>
              <w:right w:val="nil"/>
            </w:tcBorders>
            <w:vAlign w:val="center"/>
            <w:hideMark/>
          </w:tcPr>
          <w:p w14:paraId="0B856298" w14:textId="77777777" w:rsidR="00D4592E" w:rsidRDefault="00D4592E" w:rsidP="00715E9F">
            <w:pPr>
              <w:pStyle w:val="TabellRader"/>
              <w:jc w:val="left"/>
            </w:pPr>
            <w:r>
              <w:t>Mauritius</w:t>
            </w:r>
          </w:p>
        </w:tc>
        <w:tc>
          <w:tcPr>
            <w:tcW w:w="1235" w:type="pct"/>
            <w:tcBorders>
              <w:top w:val="single" w:sz="6" w:space="0" w:color="auto"/>
              <w:left w:val="nil"/>
              <w:bottom w:val="single" w:sz="6" w:space="0" w:color="auto"/>
              <w:right w:val="nil"/>
            </w:tcBorders>
            <w:vAlign w:val="center"/>
          </w:tcPr>
          <w:p w14:paraId="17241C0A" w14:textId="77777777" w:rsidR="00D4592E" w:rsidRDefault="00D4592E" w:rsidP="00715E9F">
            <w:pPr>
              <w:pStyle w:val="TabellRader"/>
            </w:pPr>
            <w:r>
              <w:t>-</w:t>
            </w:r>
          </w:p>
        </w:tc>
        <w:tc>
          <w:tcPr>
            <w:tcW w:w="1235" w:type="pct"/>
            <w:tcBorders>
              <w:top w:val="single" w:sz="6" w:space="0" w:color="auto"/>
              <w:left w:val="nil"/>
              <w:bottom w:val="single" w:sz="6" w:space="0" w:color="auto"/>
              <w:right w:val="nil"/>
            </w:tcBorders>
            <w:vAlign w:val="center"/>
          </w:tcPr>
          <w:p w14:paraId="5F5475A9" w14:textId="77777777" w:rsidR="00D4592E" w:rsidRDefault="00D4592E" w:rsidP="00715E9F">
            <w:pPr>
              <w:pStyle w:val="TabellRader"/>
            </w:pPr>
            <w:r>
              <w:t>0,05</w:t>
            </w:r>
          </w:p>
        </w:tc>
        <w:tc>
          <w:tcPr>
            <w:tcW w:w="1235" w:type="pct"/>
            <w:tcBorders>
              <w:top w:val="single" w:sz="6" w:space="0" w:color="auto"/>
              <w:left w:val="nil"/>
              <w:bottom w:val="single" w:sz="6" w:space="0" w:color="auto"/>
              <w:right w:val="nil"/>
            </w:tcBorders>
            <w:vAlign w:val="center"/>
          </w:tcPr>
          <w:p w14:paraId="4632BFEB" w14:textId="77777777" w:rsidR="00D4592E" w:rsidRDefault="00D4592E" w:rsidP="00715E9F">
            <w:pPr>
              <w:pStyle w:val="TabellRader"/>
            </w:pPr>
            <w:r>
              <w:t>-</w:t>
            </w:r>
          </w:p>
        </w:tc>
      </w:tr>
      <w:tr w:rsidR="00D4592E" w14:paraId="00A3F0B6" w14:textId="77777777" w:rsidTr="00556EF5">
        <w:trPr>
          <w:trHeight w:val="269"/>
        </w:trPr>
        <w:tc>
          <w:tcPr>
            <w:tcW w:w="1295" w:type="pct"/>
            <w:tcBorders>
              <w:top w:val="single" w:sz="6" w:space="0" w:color="auto"/>
              <w:left w:val="nil"/>
              <w:bottom w:val="single" w:sz="6" w:space="0" w:color="auto"/>
              <w:right w:val="nil"/>
            </w:tcBorders>
            <w:vAlign w:val="center"/>
            <w:hideMark/>
          </w:tcPr>
          <w:p w14:paraId="31EF442E" w14:textId="77777777" w:rsidR="00D4592E" w:rsidRDefault="00D4592E" w:rsidP="00715E9F">
            <w:pPr>
              <w:pStyle w:val="TabellRader"/>
              <w:jc w:val="left"/>
            </w:pPr>
            <w:r>
              <w:t>Namibia</w:t>
            </w:r>
          </w:p>
        </w:tc>
        <w:tc>
          <w:tcPr>
            <w:tcW w:w="1235" w:type="pct"/>
            <w:tcBorders>
              <w:top w:val="single" w:sz="6" w:space="0" w:color="auto"/>
              <w:left w:val="nil"/>
              <w:bottom w:val="single" w:sz="6" w:space="0" w:color="auto"/>
              <w:right w:val="nil"/>
            </w:tcBorders>
            <w:vAlign w:val="center"/>
          </w:tcPr>
          <w:p w14:paraId="431772A0" w14:textId="77777777" w:rsidR="00D4592E" w:rsidRDefault="00D4592E" w:rsidP="00715E9F">
            <w:pPr>
              <w:pStyle w:val="TabellRader"/>
            </w:pPr>
            <w:r>
              <w:t>1,7</w:t>
            </w:r>
          </w:p>
        </w:tc>
        <w:tc>
          <w:tcPr>
            <w:tcW w:w="1235" w:type="pct"/>
            <w:tcBorders>
              <w:top w:val="single" w:sz="6" w:space="0" w:color="auto"/>
              <w:left w:val="nil"/>
              <w:bottom w:val="single" w:sz="6" w:space="0" w:color="auto"/>
              <w:right w:val="nil"/>
            </w:tcBorders>
            <w:vAlign w:val="center"/>
          </w:tcPr>
          <w:p w14:paraId="75953CC3" w14:textId="77777777" w:rsidR="00D4592E" w:rsidRDefault="00D4592E" w:rsidP="00715E9F">
            <w:pPr>
              <w:pStyle w:val="TabellRader"/>
            </w:pPr>
            <w:r>
              <w:t>-</w:t>
            </w:r>
          </w:p>
        </w:tc>
        <w:tc>
          <w:tcPr>
            <w:tcW w:w="1235" w:type="pct"/>
            <w:tcBorders>
              <w:top w:val="single" w:sz="6" w:space="0" w:color="auto"/>
              <w:left w:val="nil"/>
              <w:bottom w:val="single" w:sz="6" w:space="0" w:color="auto"/>
              <w:right w:val="nil"/>
            </w:tcBorders>
            <w:vAlign w:val="center"/>
          </w:tcPr>
          <w:p w14:paraId="79490078" w14:textId="77777777" w:rsidR="00D4592E" w:rsidRDefault="00D4592E" w:rsidP="00715E9F">
            <w:pPr>
              <w:pStyle w:val="TabellRader"/>
            </w:pPr>
            <w:r>
              <w:t>0,6</w:t>
            </w:r>
          </w:p>
        </w:tc>
      </w:tr>
      <w:tr w:rsidR="00D4592E" w14:paraId="1D7CD81B" w14:textId="77777777" w:rsidTr="00556EF5">
        <w:trPr>
          <w:trHeight w:val="269"/>
        </w:trPr>
        <w:tc>
          <w:tcPr>
            <w:tcW w:w="1295" w:type="pct"/>
            <w:tcBorders>
              <w:top w:val="single" w:sz="6" w:space="0" w:color="auto"/>
              <w:left w:val="nil"/>
              <w:bottom w:val="single" w:sz="6" w:space="0" w:color="auto"/>
              <w:right w:val="nil"/>
            </w:tcBorders>
            <w:vAlign w:val="center"/>
            <w:hideMark/>
          </w:tcPr>
          <w:p w14:paraId="2C5625FF" w14:textId="77777777" w:rsidR="00D4592E" w:rsidRDefault="00D4592E" w:rsidP="00715E9F">
            <w:pPr>
              <w:pStyle w:val="TabellRader"/>
              <w:jc w:val="left"/>
            </w:pPr>
            <w:r>
              <w:t>Nigeria</w:t>
            </w:r>
          </w:p>
        </w:tc>
        <w:tc>
          <w:tcPr>
            <w:tcW w:w="1235" w:type="pct"/>
            <w:tcBorders>
              <w:top w:val="single" w:sz="6" w:space="0" w:color="auto"/>
              <w:left w:val="nil"/>
              <w:bottom w:val="single" w:sz="6" w:space="0" w:color="auto"/>
              <w:right w:val="nil"/>
            </w:tcBorders>
            <w:vAlign w:val="center"/>
          </w:tcPr>
          <w:p w14:paraId="7FFC8419" w14:textId="77777777" w:rsidR="00D4592E" w:rsidRDefault="00D4592E" w:rsidP="00715E9F">
            <w:pPr>
              <w:pStyle w:val="TabellRader"/>
            </w:pPr>
            <w:r>
              <w:t>-</w:t>
            </w:r>
          </w:p>
        </w:tc>
        <w:tc>
          <w:tcPr>
            <w:tcW w:w="1235" w:type="pct"/>
            <w:tcBorders>
              <w:top w:val="single" w:sz="6" w:space="0" w:color="auto"/>
              <w:left w:val="nil"/>
              <w:bottom w:val="single" w:sz="6" w:space="0" w:color="auto"/>
              <w:right w:val="nil"/>
            </w:tcBorders>
            <w:vAlign w:val="center"/>
          </w:tcPr>
          <w:p w14:paraId="15649DF8" w14:textId="77777777" w:rsidR="00D4592E" w:rsidRDefault="00D4592E" w:rsidP="00715E9F">
            <w:pPr>
              <w:pStyle w:val="TabellRader"/>
            </w:pPr>
            <w:r>
              <w:t>0,1</w:t>
            </w:r>
          </w:p>
        </w:tc>
        <w:tc>
          <w:tcPr>
            <w:tcW w:w="1235" w:type="pct"/>
            <w:tcBorders>
              <w:top w:val="single" w:sz="6" w:space="0" w:color="auto"/>
              <w:left w:val="nil"/>
              <w:bottom w:val="single" w:sz="6" w:space="0" w:color="auto"/>
              <w:right w:val="nil"/>
            </w:tcBorders>
            <w:vAlign w:val="center"/>
          </w:tcPr>
          <w:p w14:paraId="500CFE19" w14:textId="77777777" w:rsidR="00D4592E" w:rsidRDefault="00D4592E" w:rsidP="00715E9F">
            <w:pPr>
              <w:pStyle w:val="TabellRader"/>
            </w:pPr>
            <w:r>
              <w:t>-</w:t>
            </w:r>
          </w:p>
        </w:tc>
      </w:tr>
      <w:tr w:rsidR="00D4592E" w14:paraId="11B9DD02" w14:textId="77777777" w:rsidTr="00556EF5">
        <w:trPr>
          <w:trHeight w:val="269"/>
        </w:trPr>
        <w:tc>
          <w:tcPr>
            <w:tcW w:w="1295" w:type="pct"/>
            <w:tcBorders>
              <w:top w:val="single" w:sz="6" w:space="0" w:color="auto"/>
              <w:left w:val="nil"/>
              <w:bottom w:val="single" w:sz="6" w:space="0" w:color="auto"/>
              <w:right w:val="nil"/>
            </w:tcBorders>
            <w:vAlign w:val="center"/>
            <w:hideMark/>
          </w:tcPr>
          <w:p w14:paraId="597B412C" w14:textId="77777777" w:rsidR="00D4592E" w:rsidRDefault="00D4592E" w:rsidP="00715E9F">
            <w:pPr>
              <w:pStyle w:val="TabellRader"/>
              <w:jc w:val="left"/>
            </w:pPr>
            <w:r>
              <w:t>Sydafrika</w:t>
            </w:r>
          </w:p>
        </w:tc>
        <w:tc>
          <w:tcPr>
            <w:tcW w:w="1235" w:type="pct"/>
            <w:tcBorders>
              <w:top w:val="single" w:sz="6" w:space="0" w:color="auto"/>
              <w:left w:val="nil"/>
              <w:bottom w:val="single" w:sz="6" w:space="0" w:color="auto"/>
              <w:right w:val="nil"/>
            </w:tcBorders>
            <w:vAlign w:val="center"/>
          </w:tcPr>
          <w:p w14:paraId="68802C1E" w14:textId="77777777" w:rsidR="00D4592E" w:rsidRDefault="00D4592E" w:rsidP="00715E9F">
            <w:pPr>
              <w:pStyle w:val="TabellRader"/>
            </w:pPr>
            <w:r>
              <w:t>112</w:t>
            </w:r>
          </w:p>
        </w:tc>
        <w:tc>
          <w:tcPr>
            <w:tcW w:w="1235" w:type="pct"/>
            <w:tcBorders>
              <w:top w:val="single" w:sz="6" w:space="0" w:color="auto"/>
              <w:left w:val="nil"/>
              <w:bottom w:val="single" w:sz="6" w:space="0" w:color="auto"/>
              <w:right w:val="nil"/>
            </w:tcBorders>
            <w:vAlign w:val="center"/>
          </w:tcPr>
          <w:p w14:paraId="182973C3" w14:textId="77777777" w:rsidR="00D4592E" w:rsidRDefault="00D4592E" w:rsidP="00715E9F">
            <w:pPr>
              <w:pStyle w:val="TabellRader"/>
            </w:pPr>
            <w:r>
              <w:t>84</w:t>
            </w:r>
          </w:p>
        </w:tc>
        <w:tc>
          <w:tcPr>
            <w:tcW w:w="1235" w:type="pct"/>
            <w:tcBorders>
              <w:top w:val="single" w:sz="6" w:space="0" w:color="auto"/>
              <w:left w:val="nil"/>
              <w:bottom w:val="single" w:sz="6" w:space="0" w:color="auto"/>
              <w:right w:val="nil"/>
            </w:tcBorders>
            <w:vAlign w:val="center"/>
          </w:tcPr>
          <w:p w14:paraId="094AB2CB" w14:textId="77777777" w:rsidR="00D4592E" w:rsidRDefault="00D4592E" w:rsidP="00715E9F">
            <w:pPr>
              <w:pStyle w:val="TabellRader"/>
            </w:pPr>
            <w:r>
              <w:t>25</w:t>
            </w:r>
          </w:p>
        </w:tc>
      </w:tr>
      <w:tr w:rsidR="00D4592E" w14:paraId="1D541A14" w14:textId="77777777" w:rsidTr="00556EF5">
        <w:trPr>
          <w:trHeight w:val="269"/>
        </w:trPr>
        <w:tc>
          <w:tcPr>
            <w:tcW w:w="1295" w:type="pct"/>
            <w:tcBorders>
              <w:top w:val="single" w:sz="6" w:space="0" w:color="auto"/>
              <w:left w:val="nil"/>
              <w:bottom w:val="single" w:sz="6" w:space="0" w:color="auto"/>
              <w:right w:val="nil"/>
            </w:tcBorders>
            <w:vAlign w:val="center"/>
            <w:hideMark/>
          </w:tcPr>
          <w:p w14:paraId="22603F3D" w14:textId="77777777" w:rsidR="00D4592E" w:rsidRDefault="00D4592E" w:rsidP="00715E9F">
            <w:pPr>
              <w:pStyle w:val="TabellRader"/>
              <w:jc w:val="left"/>
            </w:pPr>
            <w:r>
              <w:t>Zambia</w:t>
            </w:r>
          </w:p>
        </w:tc>
        <w:tc>
          <w:tcPr>
            <w:tcW w:w="1235" w:type="pct"/>
            <w:tcBorders>
              <w:top w:val="single" w:sz="6" w:space="0" w:color="auto"/>
              <w:left w:val="nil"/>
              <w:bottom w:val="single" w:sz="6" w:space="0" w:color="auto"/>
              <w:right w:val="nil"/>
            </w:tcBorders>
            <w:vAlign w:val="center"/>
          </w:tcPr>
          <w:p w14:paraId="6166D2C3" w14:textId="77777777" w:rsidR="00D4592E" w:rsidRDefault="00D4592E" w:rsidP="00715E9F">
            <w:pPr>
              <w:pStyle w:val="TabellRader"/>
            </w:pPr>
            <w:r>
              <w:t>0,5</w:t>
            </w:r>
          </w:p>
        </w:tc>
        <w:tc>
          <w:tcPr>
            <w:tcW w:w="1235" w:type="pct"/>
            <w:tcBorders>
              <w:top w:val="single" w:sz="6" w:space="0" w:color="auto"/>
              <w:left w:val="nil"/>
              <w:bottom w:val="single" w:sz="6" w:space="0" w:color="auto"/>
              <w:right w:val="nil"/>
            </w:tcBorders>
            <w:vAlign w:val="center"/>
          </w:tcPr>
          <w:p w14:paraId="40B0673E" w14:textId="77777777" w:rsidR="00D4592E" w:rsidRDefault="00D4592E" w:rsidP="00715E9F">
            <w:pPr>
              <w:pStyle w:val="TabellRader"/>
            </w:pPr>
            <w:r>
              <w:t>-</w:t>
            </w:r>
          </w:p>
        </w:tc>
        <w:tc>
          <w:tcPr>
            <w:tcW w:w="1235" w:type="pct"/>
            <w:tcBorders>
              <w:top w:val="single" w:sz="6" w:space="0" w:color="auto"/>
              <w:left w:val="nil"/>
              <w:bottom w:val="single" w:sz="6" w:space="0" w:color="auto"/>
              <w:right w:val="nil"/>
            </w:tcBorders>
            <w:vAlign w:val="center"/>
          </w:tcPr>
          <w:p w14:paraId="4A759EA6" w14:textId="77777777" w:rsidR="00D4592E" w:rsidRDefault="00D4592E" w:rsidP="00715E9F">
            <w:pPr>
              <w:pStyle w:val="TabellRader"/>
            </w:pPr>
            <w:r>
              <w:t>0,3</w:t>
            </w:r>
          </w:p>
        </w:tc>
      </w:tr>
      <w:tr w:rsidR="00D4592E" w14:paraId="21A3B7D7" w14:textId="77777777" w:rsidTr="00556EF5">
        <w:trPr>
          <w:trHeight w:val="269"/>
        </w:trPr>
        <w:tc>
          <w:tcPr>
            <w:tcW w:w="1295" w:type="pct"/>
            <w:tcBorders>
              <w:top w:val="single" w:sz="6" w:space="0" w:color="auto"/>
              <w:left w:val="nil"/>
              <w:bottom w:val="single" w:sz="6" w:space="0" w:color="auto"/>
              <w:right w:val="nil"/>
            </w:tcBorders>
            <w:vAlign w:val="center"/>
            <w:hideMark/>
          </w:tcPr>
          <w:p w14:paraId="3E792797" w14:textId="77777777" w:rsidR="00D4592E" w:rsidRDefault="00D4592E" w:rsidP="00715E9F">
            <w:pPr>
              <w:pStyle w:val="TabellSlutsumma"/>
              <w:jc w:val="left"/>
            </w:pPr>
            <w:r>
              <w:t>Totalt</w:t>
            </w:r>
          </w:p>
        </w:tc>
        <w:tc>
          <w:tcPr>
            <w:tcW w:w="1235" w:type="pct"/>
            <w:tcBorders>
              <w:top w:val="single" w:sz="6" w:space="0" w:color="auto"/>
              <w:left w:val="nil"/>
              <w:bottom w:val="single" w:sz="6" w:space="0" w:color="auto"/>
              <w:right w:val="nil"/>
            </w:tcBorders>
            <w:vAlign w:val="center"/>
          </w:tcPr>
          <w:p w14:paraId="48F099C8" w14:textId="77777777" w:rsidR="00D4592E" w:rsidRDefault="00D4592E" w:rsidP="00715E9F">
            <w:pPr>
              <w:pStyle w:val="TabellSlutsumma"/>
            </w:pPr>
            <w:r>
              <w:t>114</w:t>
            </w:r>
          </w:p>
        </w:tc>
        <w:tc>
          <w:tcPr>
            <w:tcW w:w="1235" w:type="pct"/>
            <w:tcBorders>
              <w:top w:val="single" w:sz="6" w:space="0" w:color="auto"/>
              <w:left w:val="nil"/>
              <w:bottom w:val="single" w:sz="6" w:space="0" w:color="auto"/>
              <w:right w:val="nil"/>
            </w:tcBorders>
            <w:vAlign w:val="center"/>
          </w:tcPr>
          <w:p w14:paraId="514863E6" w14:textId="77777777" w:rsidR="00D4592E" w:rsidRDefault="00D4592E" w:rsidP="00715E9F">
            <w:pPr>
              <w:pStyle w:val="TabellSlutsumma"/>
            </w:pPr>
            <w:r>
              <w:t>84</w:t>
            </w:r>
          </w:p>
        </w:tc>
        <w:tc>
          <w:tcPr>
            <w:tcW w:w="1235" w:type="pct"/>
            <w:tcBorders>
              <w:top w:val="single" w:sz="6" w:space="0" w:color="auto"/>
              <w:left w:val="nil"/>
              <w:bottom w:val="single" w:sz="6" w:space="0" w:color="auto"/>
              <w:right w:val="nil"/>
            </w:tcBorders>
            <w:vAlign w:val="center"/>
          </w:tcPr>
          <w:p w14:paraId="612D4B04" w14:textId="77777777" w:rsidR="00D4592E" w:rsidRDefault="00D4592E" w:rsidP="00715E9F">
            <w:pPr>
              <w:pStyle w:val="TabellSlutsumma"/>
            </w:pPr>
            <w:r>
              <w:t>26</w:t>
            </w:r>
          </w:p>
        </w:tc>
      </w:tr>
      <w:tr w:rsidR="00D4592E" w14:paraId="60662F41" w14:textId="77777777" w:rsidTr="00556EF5">
        <w:trPr>
          <w:trHeight w:val="269"/>
        </w:trPr>
        <w:tc>
          <w:tcPr>
            <w:tcW w:w="1295" w:type="pct"/>
            <w:tcBorders>
              <w:top w:val="single" w:sz="6" w:space="0" w:color="auto"/>
              <w:left w:val="nil"/>
              <w:bottom w:val="single" w:sz="6" w:space="0" w:color="auto"/>
              <w:right w:val="nil"/>
            </w:tcBorders>
            <w:vAlign w:val="center"/>
          </w:tcPr>
          <w:p w14:paraId="20D06F5A" w14:textId="77777777" w:rsidR="00D4592E" w:rsidRDefault="00D4592E" w:rsidP="00715E9F">
            <w:pPr>
              <w:pStyle w:val="TabellHuvud"/>
              <w:jc w:val="left"/>
            </w:pPr>
          </w:p>
        </w:tc>
        <w:tc>
          <w:tcPr>
            <w:tcW w:w="1235" w:type="pct"/>
            <w:tcBorders>
              <w:top w:val="single" w:sz="6" w:space="0" w:color="auto"/>
              <w:left w:val="nil"/>
              <w:bottom w:val="single" w:sz="6" w:space="0" w:color="auto"/>
              <w:right w:val="nil"/>
            </w:tcBorders>
            <w:vAlign w:val="center"/>
          </w:tcPr>
          <w:p w14:paraId="774C84AB" w14:textId="77777777" w:rsidR="00D4592E" w:rsidRDefault="00D4592E" w:rsidP="00715E9F">
            <w:pPr>
              <w:pStyle w:val="TabellHuvud"/>
            </w:pPr>
          </w:p>
        </w:tc>
        <w:tc>
          <w:tcPr>
            <w:tcW w:w="1235" w:type="pct"/>
            <w:tcBorders>
              <w:top w:val="single" w:sz="6" w:space="0" w:color="auto"/>
              <w:left w:val="nil"/>
              <w:bottom w:val="single" w:sz="6" w:space="0" w:color="auto"/>
              <w:right w:val="nil"/>
            </w:tcBorders>
            <w:vAlign w:val="center"/>
          </w:tcPr>
          <w:p w14:paraId="4D8A7E12" w14:textId="77777777" w:rsidR="00D4592E" w:rsidRDefault="00D4592E" w:rsidP="00715E9F">
            <w:pPr>
              <w:pStyle w:val="TabellHuvud"/>
            </w:pPr>
          </w:p>
        </w:tc>
        <w:tc>
          <w:tcPr>
            <w:tcW w:w="1235" w:type="pct"/>
            <w:tcBorders>
              <w:top w:val="single" w:sz="6" w:space="0" w:color="auto"/>
              <w:left w:val="nil"/>
              <w:bottom w:val="single" w:sz="6" w:space="0" w:color="auto"/>
              <w:right w:val="nil"/>
            </w:tcBorders>
            <w:vAlign w:val="center"/>
          </w:tcPr>
          <w:p w14:paraId="55134C62" w14:textId="77777777" w:rsidR="00D4592E" w:rsidRDefault="00D4592E" w:rsidP="00715E9F">
            <w:pPr>
              <w:pStyle w:val="TabellHuvud"/>
            </w:pPr>
          </w:p>
        </w:tc>
      </w:tr>
      <w:tr w:rsidR="00D4592E" w14:paraId="4F8DEE5D" w14:textId="77777777" w:rsidTr="00556EF5">
        <w:trPr>
          <w:trHeight w:val="269"/>
        </w:trPr>
        <w:tc>
          <w:tcPr>
            <w:tcW w:w="1295" w:type="pct"/>
            <w:tcBorders>
              <w:top w:val="single" w:sz="6" w:space="0" w:color="auto"/>
              <w:left w:val="nil"/>
              <w:bottom w:val="single" w:sz="6" w:space="0" w:color="auto"/>
              <w:right w:val="nil"/>
            </w:tcBorders>
            <w:vAlign w:val="center"/>
            <w:hideMark/>
          </w:tcPr>
          <w:p w14:paraId="4B2FC0C8" w14:textId="77777777" w:rsidR="00D4592E" w:rsidRDefault="00D4592E" w:rsidP="00715E9F">
            <w:pPr>
              <w:pStyle w:val="TabellHuvud"/>
              <w:jc w:val="left"/>
            </w:pPr>
            <w:r>
              <w:t>OCEANIEN</w:t>
            </w:r>
          </w:p>
        </w:tc>
        <w:tc>
          <w:tcPr>
            <w:tcW w:w="1235" w:type="pct"/>
            <w:tcBorders>
              <w:top w:val="single" w:sz="6" w:space="0" w:color="auto"/>
              <w:left w:val="nil"/>
              <w:bottom w:val="single" w:sz="6" w:space="0" w:color="auto"/>
              <w:right w:val="nil"/>
            </w:tcBorders>
            <w:vAlign w:val="center"/>
          </w:tcPr>
          <w:p w14:paraId="02038F47" w14:textId="77777777" w:rsidR="00D4592E" w:rsidRDefault="00D4592E" w:rsidP="00715E9F">
            <w:pPr>
              <w:pStyle w:val="TabellHuvud"/>
            </w:pPr>
          </w:p>
        </w:tc>
        <w:tc>
          <w:tcPr>
            <w:tcW w:w="1235" w:type="pct"/>
            <w:tcBorders>
              <w:top w:val="single" w:sz="6" w:space="0" w:color="auto"/>
              <w:left w:val="nil"/>
              <w:bottom w:val="single" w:sz="6" w:space="0" w:color="auto"/>
              <w:right w:val="nil"/>
            </w:tcBorders>
            <w:vAlign w:val="center"/>
          </w:tcPr>
          <w:p w14:paraId="5D9C495E" w14:textId="77777777" w:rsidR="00D4592E" w:rsidRDefault="00D4592E" w:rsidP="00715E9F">
            <w:pPr>
              <w:pStyle w:val="TabellHuvud"/>
            </w:pPr>
          </w:p>
        </w:tc>
        <w:tc>
          <w:tcPr>
            <w:tcW w:w="1235" w:type="pct"/>
            <w:tcBorders>
              <w:top w:val="single" w:sz="6" w:space="0" w:color="auto"/>
              <w:left w:val="nil"/>
              <w:bottom w:val="single" w:sz="6" w:space="0" w:color="auto"/>
              <w:right w:val="nil"/>
            </w:tcBorders>
            <w:vAlign w:val="center"/>
          </w:tcPr>
          <w:p w14:paraId="4FB78C4B" w14:textId="77777777" w:rsidR="00D4592E" w:rsidRDefault="00D4592E" w:rsidP="00715E9F">
            <w:pPr>
              <w:pStyle w:val="TabellHuvud"/>
            </w:pPr>
          </w:p>
        </w:tc>
      </w:tr>
      <w:tr w:rsidR="00D4592E" w14:paraId="4013B144" w14:textId="77777777" w:rsidTr="00556EF5">
        <w:trPr>
          <w:trHeight w:val="269"/>
        </w:trPr>
        <w:tc>
          <w:tcPr>
            <w:tcW w:w="1295" w:type="pct"/>
            <w:tcBorders>
              <w:top w:val="single" w:sz="6" w:space="0" w:color="auto"/>
              <w:left w:val="nil"/>
              <w:bottom w:val="single" w:sz="6" w:space="0" w:color="auto"/>
              <w:right w:val="nil"/>
            </w:tcBorders>
            <w:vAlign w:val="center"/>
            <w:hideMark/>
          </w:tcPr>
          <w:p w14:paraId="12FE4CD1" w14:textId="77777777" w:rsidR="00D4592E" w:rsidRDefault="00D4592E" w:rsidP="00715E9F">
            <w:pPr>
              <w:pStyle w:val="TabellRader"/>
              <w:jc w:val="left"/>
            </w:pPr>
            <w:r>
              <w:t>Australien</w:t>
            </w:r>
          </w:p>
        </w:tc>
        <w:tc>
          <w:tcPr>
            <w:tcW w:w="1235" w:type="pct"/>
            <w:tcBorders>
              <w:top w:val="single" w:sz="6" w:space="0" w:color="auto"/>
              <w:left w:val="nil"/>
              <w:bottom w:val="single" w:sz="6" w:space="0" w:color="auto"/>
              <w:right w:val="nil"/>
            </w:tcBorders>
            <w:vAlign w:val="center"/>
          </w:tcPr>
          <w:p w14:paraId="40D59809" w14:textId="77777777" w:rsidR="00D4592E" w:rsidRDefault="00D4592E" w:rsidP="00715E9F">
            <w:pPr>
              <w:pStyle w:val="TabellRader"/>
            </w:pPr>
            <w:r>
              <w:t>236</w:t>
            </w:r>
          </w:p>
        </w:tc>
        <w:tc>
          <w:tcPr>
            <w:tcW w:w="1235" w:type="pct"/>
            <w:tcBorders>
              <w:top w:val="single" w:sz="6" w:space="0" w:color="auto"/>
              <w:left w:val="nil"/>
              <w:bottom w:val="single" w:sz="6" w:space="0" w:color="auto"/>
              <w:right w:val="nil"/>
            </w:tcBorders>
            <w:vAlign w:val="center"/>
          </w:tcPr>
          <w:p w14:paraId="5D366E41" w14:textId="77777777" w:rsidR="00D4592E" w:rsidRDefault="00D4592E" w:rsidP="00715E9F">
            <w:pPr>
              <w:pStyle w:val="TabellRader"/>
            </w:pPr>
            <w:r>
              <w:t>223</w:t>
            </w:r>
          </w:p>
        </w:tc>
        <w:tc>
          <w:tcPr>
            <w:tcW w:w="1235" w:type="pct"/>
            <w:tcBorders>
              <w:top w:val="single" w:sz="6" w:space="0" w:color="auto"/>
              <w:left w:val="nil"/>
              <w:bottom w:val="single" w:sz="6" w:space="0" w:color="auto"/>
              <w:right w:val="nil"/>
            </w:tcBorders>
            <w:vAlign w:val="center"/>
          </w:tcPr>
          <w:p w14:paraId="0C309D6A" w14:textId="77777777" w:rsidR="00D4592E" w:rsidRDefault="00D4592E" w:rsidP="00715E9F">
            <w:pPr>
              <w:pStyle w:val="TabellRader"/>
            </w:pPr>
            <w:r>
              <w:t>506</w:t>
            </w:r>
          </w:p>
        </w:tc>
      </w:tr>
      <w:tr w:rsidR="00D4592E" w14:paraId="2506F97A" w14:textId="77777777" w:rsidTr="00556EF5">
        <w:trPr>
          <w:trHeight w:val="269"/>
        </w:trPr>
        <w:tc>
          <w:tcPr>
            <w:tcW w:w="1295" w:type="pct"/>
            <w:tcBorders>
              <w:top w:val="single" w:sz="6" w:space="0" w:color="auto"/>
              <w:left w:val="nil"/>
              <w:bottom w:val="single" w:sz="6" w:space="0" w:color="auto"/>
              <w:right w:val="nil"/>
            </w:tcBorders>
            <w:vAlign w:val="center"/>
            <w:hideMark/>
          </w:tcPr>
          <w:p w14:paraId="4E845BAA" w14:textId="77777777" w:rsidR="00D4592E" w:rsidRDefault="00D4592E" w:rsidP="00715E9F">
            <w:pPr>
              <w:pStyle w:val="TabellRader"/>
              <w:jc w:val="left"/>
            </w:pPr>
            <w:r>
              <w:t>Nya Zeeland</w:t>
            </w:r>
          </w:p>
        </w:tc>
        <w:tc>
          <w:tcPr>
            <w:tcW w:w="1235" w:type="pct"/>
            <w:tcBorders>
              <w:top w:val="single" w:sz="6" w:space="0" w:color="auto"/>
              <w:left w:val="nil"/>
              <w:bottom w:val="single" w:sz="6" w:space="0" w:color="auto"/>
              <w:right w:val="nil"/>
            </w:tcBorders>
            <w:vAlign w:val="center"/>
          </w:tcPr>
          <w:p w14:paraId="46BD5A0E" w14:textId="77777777" w:rsidR="00D4592E" w:rsidRDefault="00D4592E" w:rsidP="00715E9F">
            <w:pPr>
              <w:pStyle w:val="TabellRader"/>
            </w:pPr>
            <w:r>
              <w:t>4,9</w:t>
            </w:r>
          </w:p>
        </w:tc>
        <w:tc>
          <w:tcPr>
            <w:tcW w:w="1235" w:type="pct"/>
            <w:tcBorders>
              <w:top w:val="single" w:sz="6" w:space="0" w:color="auto"/>
              <w:left w:val="nil"/>
              <w:bottom w:val="single" w:sz="6" w:space="0" w:color="auto"/>
              <w:right w:val="nil"/>
            </w:tcBorders>
            <w:vAlign w:val="center"/>
          </w:tcPr>
          <w:p w14:paraId="6934A7FF" w14:textId="77777777" w:rsidR="00D4592E" w:rsidRDefault="00D4592E" w:rsidP="00715E9F">
            <w:pPr>
              <w:pStyle w:val="TabellRader"/>
            </w:pPr>
            <w:r>
              <w:t>11</w:t>
            </w:r>
          </w:p>
        </w:tc>
        <w:tc>
          <w:tcPr>
            <w:tcW w:w="1235" w:type="pct"/>
            <w:tcBorders>
              <w:top w:val="single" w:sz="6" w:space="0" w:color="auto"/>
              <w:left w:val="nil"/>
              <w:bottom w:val="single" w:sz="6" w:space="0" w:color="auto"/>
              <w:right w:val="nil"/>
            </w:tcBorders>
            <w:vAlign w:val="center"/>
          </w:tcPr>
          <w:p w14:paraId="241DC478" w14:textId="77777777" w:rsidR="00D4592E" w:rsidRDefault="00D4592E" w:rsidP="00715E9F">
            <w:pPr>
              <w:pStyle w:val="TabellRader"/>
            </w:pPr>
            <w:r>
              <w:t>5,9</w:t>
            </w:r>
          </w:p>
        </w:tc>
      </w:tr>
      <w:tr w:rsidR="00D4592E" w14:paraId="2B2989B2" w14:textId="77777777" w:rsidTr="00556EF5">
        <w:trPr>
          <w:trHeight w:val="269"/>
        </w:trPr>
        <w:tc>
          <w:tcPr>
            <w:tcW w:w="1295" w:type="pct"/>
            <w:tcBorders>
              <w:top w:val="single" w:sz="6" w:space="0" w:color="auto"/>
              <w:left w:val="nil"/>
              <w:bottom w:val="single" w:sz="6" w:space="0" w:color="auto"/>
              <w:right w:val="nil"/>
            </w:tcBorders>
            <w:vAlign w:val="center"/>
            <w:hideMark/>
          </w:tcPr>
          <w:p w14:paraId="179D748C" w14:textId="77777777" w:rsidR="00D4592E" w:rsidRDefault="00D4592E" w:rsidP="00715E9F">
            <w:pPr>
              <w:pStyle w:val="TabellSlutsumma"/>
              <w:jc w:val="left"/>
            </w:pPr>
            <w:r>
              <w:t>Totalt</w:t>
            </w:r>
          </w:p>
        </w:tc>
        <w:tc>
          <w:tcPr>
            <w:tcW w:w="1235" w:type="pct"/>
            <w:tcBorders>
              <w:top w:val="single" w:sz="6" w:space="0" w:color="auto"/>
              <w:left w:val="nil"/>
              <w:bottom w:val="single" w:sz="6" w:space="0" w:color="auto"/>
              <w:right w:val="nil"/>
            </w:tcBorders>
            <w:vAlign w:val="center"/>
          </w:tcPr>
          <w:p w14:paraId="0E8CCD51" w14:textId="77777777" w:rsidR="00D4592E" w:rsidRDefault="00D4592E" w:rsidP="00715E9F">
            <w:pPr>
              <w:pStyle w:val="TabellSlutsumma"/>
            </w:pPr>
            <w:r>
              <w:t>241</w:t>
            </w:r>
          </w:p>
        </w:tc>
        <w:tc>
          <w:tcPr>
            <w:tcW w:w="1235" w:type="pct"/>
            <w:tcBorders>
              <w:top w:val="single" w:sz="6" w:space="0" w:color="auto"/>
              <w:left w:val="nil"/>
              <w:bottom w:val="single" w:sz="6" w:space="0" w:color="auto"/>
              <w:right w:val="nil"/>
            </w:tcBorders>
            <w:vAlign w:val="center"/>
          </w:tcPr>
          <w:p w14:paraId="4AAD6794" w14:textId="77777777" w:rsidR="00D4592E" w:rsidRDefault="00D4592E" w:rsidP="00715E9F">
            <w:pPr>
              <w:pStyle w:val="TabellSlutsumma"/>
            </w:pPr>
            <w:r>
              <w:t>234</w:t>
            </w:r>
          </w:p>
        </w:tc>
        <w:tc>
          <w:tcPr>
            <w:tcW w:w="1235" w:type="pct"/>
            <w:tcBorders>
              <w:top w:val="single" w:sz="6" w:space="0" w:color="auto"/>
              <w:left w:val="nil"/>
              <w:bottom w:val="single" w:sz="6" w:space="0" w:color="auto"/>
              <w:right w:val="nil"/>
            </w:tcBorders>
            <w:vAlign w:val="center"/>
          </w:tcPr>
          <w:p w14:paraId="796B79B8" w14:textId="77777777" w:rsidR="00D4592E" w:rsidRDefault="00D4592E" w:rsidP="00715E9F">
            <w:pPr>
              <w:pStyle w:val="TabellSlutsumma"/>
            </w:pPr>
            <w:r>
              <w:t>512</w:t>
            </w:r>
          </w:p>
        </w:tc>
      </w:tr>
      <w:tr w:rsidR="00D4592E" w14:paraId="164A4F6D" w14:textId="77777777" w:rsidTr="00556EF5">
        <w:trPr>
          <w:trHeight w:val="269"/>
        </w:trPr>
        <w:tc>
          <w:tcPr>
            <w:tcW w:w="1295" w:type="pct"/>
            <w:tcBorders>
              <w:top w:val="single" w:sz="6" w:space="0" w:color="auto"/>
              <w:left w:val="nil"/>
              <w:bottom w:val="single" w:sz="6" w:space="0" w:color="auto"/>
              <w:right w:val="nil"/>
            </w:tcBorders>
            <w:vAlign w:val="center"/>
          </w:tcPr>
          <w:p w14:paraId="73944342" w14:textId="77777777" w:rsidR="00D4592E" w:rsidRDefault="00D4592E" w:rsidP="00715E9F">
            <w:pPr>
              <w:spacing w:after="4"/>
              <w:rPr>
                <w:b/>
                <w:sz w:val="20"/>
              </w:rPr>
            </w:pPr>
          </w:p>
        </w:tc>
        <w:tc>
          <w:tcPr>
            <w:tcW w:w="1235" w:type="pct"/>
            <w:tcBorders>
              <w:top w:val="single" w:sz="6" w:space="0" w:color="auto"/>
              <w:left w:val="nil"/>
              <w:bottom w:val="single" w:sz="6" w:space="0" w:color="auto"/>
              <w:right w:val="nil"/>
            </w:tcBorders>
            <w:vAlign w:val="center"/>
          </w:tcPr>
          <w:p w14:paraId="19E533C3"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08FF9231" w14:textId="77777777" w:rsidR="00D4592E" w:rsidRDefault="00D4592E" w:rsidP="00556EF5">
            <w:pPr>
              <w:spacing w:after="4"/>
              <w:jc w:val="right"/>
              <w:rPr>
                <w:sz w:val="20"/>
              </w:rPr>
            </w:pPr>
          </w:p>
        </w:tc>
        <w:tc>
          <w:tcPr>
            <w:tcW w:w="1235" w:type="pct"/>
            <w:tcBorders>
              <w:top w:val="single" w:sz="6" w:space="0" w:color="auto"/>
              <w:left w:val="nil"/>
              <w:bottom w:val="single" w:sz="6" w:space="0" w:color="auto"/>
              <w:right w:val="nil"/>
            </w:tcBorders>
            <w:vAlign w:val="center"/>
          </w:tcPr>
          <w:p w14:paraId="4F9806D1" w14:textId="77777777" w:rsidR="00D4592E" w:rsidRDefault="00D4592E" w:rsidP="00556EF5">
            <w:pPr>
              <w:spacing w:after="4"/>
              <w:jc w:val="right"/>
              <w:rPr>
                <w:sz w:val="20"/>
              </w:rPr>
            </w:pPr>
          </w:p>
        </w:tc>
      </w:tr>
      <w:tr w:rsidR="00D4592E" w14:paraId="5A34EE5E" w14:textId="77777777" w:rsidTr="00556EF5">
        <w:trPr>
          <w:trHeight w:val="269"/>
        </w:trPr>
        <w:tc>
          <w:tcPr>
            <w:tcW w:w="1295" w:type="pct"/>
            <w:tcBorders>
              <w:top w:val="single" w:sz="6" w:space="0" w:color="auto"/>
              <w:left w:val="nil"/>
              <w:bottom w:val="single" w:sz="6" w:space="0" w:color="auto"/>
              <w:right w:val="nil"/>
            </w:tcBorders>
            <w:vAlign w:val="center"/>
            <w:hideMark/>
          </w:tcPr>
          <w:p w14:paraId="3BD5D7B9" w14:textId="77777777" w:rsidR="00D4592E" w:rsidRDefault="00D4592E" w:rsidP="00715E9F">
            <w:pPr>
              <w:pStyle w:val="TabellHuvud"/>
              <w:jc w:val="left"/>
            </w:pPr>
            <w:r>
              <w:t>INTERNATIONELLA ORGANISATIONER</w:t>
            </w:r>
          </w:p>
        </w:tc>
        <w:tc>
          <w:tcPr>
            <w:tcW w:w="1235" w:type="pct"/>
            <w:tcBorders>
              <w:top w:val="single" w:sz="6" w:space="0" w:color="auto"/>
              <w:left w:val="nil"/>
              <w:bottom w:val="single" w:sz="6" w:space="0" w:color="auto"/>
              <w:right w:val="nil"/>
            </w:tcBorders>
            <w:vAlign w:val="center"/>
          </w:tcPr>
          <w:p w14:paraId="15C1A6DB" w14:textId="77777777" w:rsidR="00D4592E" w:rsidRDefault="00D4592E" w:rsidP="00715E9F">
            <w:pPr>
              <w:pStyle w:val="TabellHuvud"/>
            </w:pPr>
          </w:p>
        </w:tc>
        <w:tc>
          <w:tcPr>
            <w:tcW w:w="1235" w:type="pct"/>
            <w:tcBorders>
              <w:top w:val="single" w:sz="6" w:space="0" w:color="auto"/>
              <w:left w:val="nil"/>
              <w:bottom w:val="single" w:sz="6" w:space="0" w:color="auto"/>
              <w:right w:val="nil"/>
            </w:tcBorders>
            <w:vAlign w:val="center"/>
          </w:tcPr>
          <w:p w14:paraId="412AE072" w14:textId="77777777" w:rsidR="00D4592E" w:rsidRDefault="00D4592E" w:rsidP="00715E9F">
            <w:pPr>
              <w:pStyle w:val="TabellHuvud"/>
            </w:pPr>
          </w:p>
        </w:tc>
        <w:tc>
          <w:tcPr>
            <w:tcW w:w="1235" w:type="pct"/>
            <w:tcBorders>
              <w:top w:val="single" w:sz="6" w:space="0" w:color="auto"/>
              <w:left w:val="nil"/>
              <w:bottom w:val="single" w:sz="6" w:space="0" w:color="auto"/>
              <w:right w:val="nil"/>
            </w:tcBorders>
            <w:vAlign w:val="center"/>
          </w:tcPr>
          <w:p w14:paraId="24F15ACB" w14:textId="77777777" w:rsidR="00D4592E" w:rsidRDefault="00D4592E" w:rsidP="00715E9F">
            <w:pPr>
              <w:pStyle w:val="TabellHuvud"/>
            </w:pPr>
          </w:p>
        </w:tc>
      </w:tr>
      <w:tr w:rsidR="00D4592E" w14:paraId="5B0C0D53" w14:textId="77777777" w:rsidTr="00556EF5">
        <w:trPr>
          <w:trHeight w:val="269"/>
        </w:trPr>
        <w:tc>
          <w:tcPr>
            <w:tcW w:w="1295" w:type="pct"/>
            <w:tcBorders>
              <w:top w:val="single" w:sz="6" w:space="0" w:color="auto"/>
              <w:left w:val="nil"/>
              <w:bottom w:val="single" w:sz="6" w:space="0" w:color="auto"/>
              <w:right w:val="nil"/>
            </w:tcBorders>
            <w:vAlign w:val="center"/>
            <w:hideMark/>
          </w:tcPr>
          <w:p w14:paraId="3BA97712" w14:textId="77777777" w:rsidR="00D4592E" w:rsidRDefault="00D4592E" w:rsidP="00715E9F">
            <w:pPr>
              <w:pStyle w:val="TabellRader"/>
              <w:jc w:val="left"/>
            </w:pPr>
            <w:r>
              <w:t>EU</w:t>
            </w:r>
          </w:p>
        </w:tc>
        <w:tc>
          <w:tcPr>
            <w:tcW w:w="1235" w:type="pct"/>
            <w:tcBorders>
              <w:top w:val="single" w:sz="6" w:space="0" w:color="auto"/>
              <w:left w:val="nil"/>
              <w:bottom w:val="single" w:sz="6" w:space="0" w:color="auto"/>
              <w:right w:val="nil"/>
            </w:tcBorders>
            <w:vAlign w:val="center"/>
          </w:tcPr>
          <w:p w14:paraId="6F49CF18" w14:textId="77777777" w:rsidR="00D4592E" w:rsidRDefault="00D4592E" w:rsidP="00715E9F">
            <w:pPr>
              <w:pStyle w:val="TabellRader"/>
            </w:pPr>
            <w:r>
              <w:t>0,9</w:t>
            </w:r>
          </w:p>
        </w:tc>
        <w:tc>
          <w:tcPr>
            <w:tcW w:w="1235" w:type="pct"/>
            <w:tcBorders>
              <w:top w:val="single" w:sz="6" w:space="0" w:color="auto"/>
              <w:left w:val="nil"/>
              <w:bottom w:val="single" w:sz="6" w:space="0" w:color="auto"/>
              <w:right w:val="nil"/>
            </w:tcBorders>
            <w:vAlign w:val="center"/>
          </w:tcPr>
          <w:p w14:paraId="7D9AB896" w14:textId="77777777" w:rsidR="00D4592E" w:rsidRDefault="00D4592E" w:rsidP="00715E9F">
            <w:pPr>
              <w:pStyle w:val="TabellRader"/>
            </w:pPr>
            <w:r>
              <w:t>1,9</w:t>
            </w:r>
          </w:p>
        </w:tc>
        <w:tc>
          <w:tcPr>
            <w:tcW w:w="1235" w:type="pct"/>
            <w:tcBorders>
              <w:top w:val="single" w:sz="6" w:space="0" w:color="auto"/>
              <w:left w:val="nil"/>
              <w:bottom w:val="single" w:sz="6" w:space="0" w:color="auto"/>
              <w:right w:val="nil"/>
            </w:tcBorders>
            <w:vAlign w:val="center"/>
          </w:tcPr>
          <w:p w14:paraId="33A84FD9" w14:textId="77777777" w:rsidR="00D4592E" w:rsidRDefault="00D4592E" w:rsidP="00715E9F">
            <w:pPr>
              <w:pStyle w:val="TabellRader"/>
            </w:pPr>
            <w:r>
              <w:t>-</w:t>
            </w:r>
          </w:p>
        </w:tc>
      </w:tr>
      <w:tr w:rsidR="00D4592E" w14:paraId="3A85E2B5" w14:textId="77777777" w:rsidTr="00556EF5">
        <w:trPr>
          <w:trHeight w:val="269"/>
        </w:trPr>
        <w:tc>
          <w:tcPr>
            <w:tcW w:w="1295" w:type="pct"/>
            <w:tcBorders>
              <w:top w:val="single" w:sz="6" w:space="0" w:color="auto"/>
              <w:left w:val="nil"/>
              <w:bottom w:val="single" w:sz="6" w:space="0" w:color="auto"/>
              <w:right w:val="nil"/>
            </w:tcBorders>
            <w:vAlign w:val="center"/>
            <w:hideMark/>
          </w:tcPr>
          <w:p w14:paraId="78680CA7" w14:textId="77777777" w:rsidR="00D4592E" w:rsidRDefault="00D4592E" w:rsidP="00715E9F">
            <w:pPr>
              <w:pStyle w:val="TabellSlutsumma"/>
              <w:jc w:val="left"/>
            </w:pPr>
            <w:r>
              <w:t>Totalt</w:t>
            </w:r>
          </w:p>
        </w:tc>
        <w:tc>
          <w:tcPr>
            <w:tcW w:w="1235" w:type="pct"/>
            <w:tcBorders>
              <w:top w:val="single" w:sz="6" w:space="0" w:color="auto"/>
              <w:left w:val="nil"/>
              <w:bottom w:val="single" w:sz="6" w:space="0" w:color="auto"/>
              <w:right w:val="nil"/>
            </w:tcBorders>
            <w:vAlign w:val="center"/>
          </w:tcPr>
          <w:p w14:paraId="4ABA6B43" w14:textId="77777777" w:rsidR="00D4592E" w:rsidRDefault="00D4592E" w:rsidP="00715E9F">
            <w:pPr>
              <w:pStyle w:val="TabellSlutsumma"/>
            </w:pPr>
            <w:r>
              <w:t>0,9</w:t>
            </w:r>
          </w:p>
        </w:tc>
        <w:tc>
          <w:tcPr>
            <w:tcW w:w="1235" w:type="pct"/>
            <w:tcBorders>
              <w:top w:val="single" w:sz="6" w:space="0" w:color="auto"/>
              <w:left w:val="nil"/>
              <w:bottom w:val="single" w:sz="6" w:space="0" w:color="auto"/>
              <w:right w:val="nil"/>
            </w:tcBorders>
            <w:vAlign w:val="center"/>
          </w:tcPr>
          <w:p w14:paraId="6CB1C846" w14:textId="77777777" w:rsidR="00D4592E" w:rsidRDefault="00D4592E" w:rsidP="00715E9F">
            <w:pPr>
              <w:pStyle w:val="TabellSlutsumma"/>
            </w:pPr>
            <w:r>
              <w:t>1,9</w:t>
            </w:r>
          </w:p>
        </w:tc>
        <w:tc>
          <w:tcPr>
            <w:tcW w:w="1235" w:type="pct"/>
            <w:tcBorders>
              <w:top w:val="single" w:sz="6" w:space="0" w:color="auto"/>
              <w:left w:val="nil"/>
              <w:bottom w:val="single" w:sz="6" w:space="0" w:color="auto"/>
              <w:right w:val="nil"/>
            </w:tcBorders>
            <w:vAlign w:val="center"/>
          </w:tcPr>
          <w:p w14:paraId="7B5D0496" w14:textId="77777777" w:rsidR="00D4592E" w:rsidRDefault="00D4592E" w:rsidP="00715E9F">
            <w:pPr>
              <w:pStyle w:val="TabellSlutsumma"/>
            </w:pPr>
            <w:r>
              <w:t>-</w:t>
            </w:r>
          </w:p>
        </w:tc>
      </w:tr>
      <w:tr w:rsidR="00D4592E" w14:paraId="1C57AE22" w14:textId="77777777" w:rsidTr="00556EF5">
        <w:trPr>
          <w:trHeight w:val="269"/>
        </w:trPr>
        <w:tc>
          <w:tcPr>
            <w:tcW w:w="1295" w:type="pct"/>
            <w:tcBorders>
              <w:top w:val="single" w:sz="8" w:space="0" w:color="auto"/>
              <w:left w:val="nil"/>
              <w:bottom w:val="single" w:sz="8" w:space="0" w:color="auto"/>
              <w:right w:val="nil"/>
            </w:tcBorders>
            <w:vAlign w:val="center"/>
            <w:hideMark/>
          </w:tcPr>
          <w:p w14:paraId="3D57091A" w14:textId="77777777" w:rsidR="00D4592E" w:rsidRDefault="00D4592E" w:rsidP="00715E9F">
            <w:pPr>
              <w:pStyle w:val="TabellSlutsumma"/>
              <w:jc w:val="left"/>
            </w:pPr>
            <w:r>
              <w:t>TOTALT</w:t>
            </w:r>
          </w:p>
        </w:tc>
        <w:tc>
          <w:tcPr>
            <w:tcW w:w="1235" w:type="pct"/>
            <w:tcBorders>
              <w:top w:val="single" w:sz="8" w:space="0" w:color="auto"/>
              <w:left w:val="nil"/>
              <w:bottom w:val="single" w:sz="8" w:space="0" w:color="auto"/>
              <w:right w:val="nil"/>
            </w:tcBorders>
            <w:vAlign w:val="center"/>
          </w:tcPr>
          <w:p w14:paraId="4F0511FF" w14:textId="77777777" w:rsidR="00D4592E" w:rsidRDefault="00D4592E" w:rsidP="00715E9F">
            <w:pPr>
              <w:pStyle w:val="TabellSlutsumma"/>
            </w:pPr>
            <w:r>
              <w:t>16 274</w:t>
            </w:r>
          </w:p>
        </w:tc>
        <w:tc>
          <w:tcPr>
            <w:tcW w:w="1235" w:type="pct"/>
            <w:tcBorders>
              <w:top w:val="single" w:sz="8" w:space="0" w:color="auto"/>
              <w:left w:val="nil"/>
              <w:bottom w:val="single" w:sz="8" w:space="0" w:color="auto"/>
              <w:right w:val="nil"/>
            </w:tcBorders>
            <w:vAlign w:val="center"/>
          </w:tcPr>
          <w:p w14:paraId="10903E87" w14:textId="77777777" w:rsidR="00D4592E" w:rsidRDefault="00D4592E" w:rsidP="00715E9F">
            <w:pPr>
              <w:pStyle w:val="TabellSlutsumma"/>
            </w:pPr>
            <w:r>
              <w:t>16 328</w:t>
            </w:r>
          </w:p>
        </w:tc>
        <w:tc>
          <w:tcPr>
            <w:tcW w:w="1235" w:type="pct"/>
            <w:tcBorders>
              <w:top w:val="single" w:sz="8" w:space="0" w:color="auto"/>
              <w:left w:val="nil"/>
              <w:bottom w:val="single" w:sz="8" w:space="0" w:color="auto"/>
              <w:right w:val="nil"/>
            </w:tcBorders>
            <w:vAlign w:val="center"/>
          </w:tcPr>
          <w:p w14:paraId="08BB812F" w14:textId="77777777" w:rsidR="00D4592E" w:rsidRDefault="00D4592E" w:rsidP="00715E9F">
            <w:pPr>
              <w:pStyle w:val="TabellSlutsumma"/>
            </w:pPr>
            <w:r>
              <w:t>20 088</w:t>
            </w:r>
          </w:p>
        </w:tc>
      </w:tr>
    </w:tbl>
    <w:p w14:paraId="4C5E6145" w14:textId="570F1A38" w:rsidR="009B5188" w:rsidRDefault="00871CEB" w:rsidP="009B5188">
      <w:pPr>
        <w:pStyle w:val="Brdtextmedindrag"/>
        <w:ind w:firstLine="0"/>
      </w:pPr>
    </w:p>
    <w:p w14:paraId="796DC502" w14:textId="3AE6F8A6" w:rsidR="004C1063" w:rsidRDefault="00DA4BD2" w:rsidP="004C1063">
      <w:pPr>
        <w:pStyle w:val="Brdtext"/>
      </w:pPr>
      <w:r w:rsidRPr="004C1063">
        <w:t>I tabell 22 redovisas värdet av exporten till de 30 största mottagar</w:t>
      </w:r>
      <w:r w:rsidR="00AE7DD4">
        <w:softHyphen/>
      </w:r>
      <w:r w:rsidRPr="004C1063">
        <w:t>länderna av svensk krigsmateriel sedan den nuvarande lagen om krigsmateriel trädde ikraft 1993.</w:t>
      </w:r>
    </w:p>
    <w:p w14:paraId="14D91402" w14:textId="145E04BE" w:rsidR="004C1063" w:rsidRDefault="00DA4BD2" w:rsidP="004C1063">
      <w:pPr>
        <w:pStyle w:val="TabellRubrik"/>
      </w:pPr>
      <w:r>
        <w:t xml:space="preserve">Tabell </w:t>
      </w:r>
      <w:fldSimple w:instr=" SEQ Tabell \* Arabic \s 1  \* MERGEFORMAT ">
        <w:r w:rsidR="00262BF4">
          <w:rPr>
            <w:noProof/>
          </w:rPr>
          <w:t>22</w:t>
        </w:r>
      </w:fldSimple>
      <w:r>
        <w:tab/>
        <w:t>Värdet av den faktiska exporten av krigsmateriel till de 30 största mottagarländerna i löpande priser 1993–2021 (mnkr)</w:t>
      </w:r>
    </w:p>
    <w:p w14:paraId="66E15908" w14:textId="69B66511" w:rsidR="004C1063" w:rsidRDefault="00871CEB" w:rsidP="003D6F49">
      <w:pPr>
        <w:pStyle w:val="TabellUnderrubrik"/>
      </w:pPr>
    </w:p>
    <w:tbl>
      <w:tblPr>
        <w:tblW w:w="5025" w:type="pct"/>
        <w:tblCellMar>
          <w:left w:w="0" w:type="dxa"/>
        </w:tblCellMar>
        <w:tblLook w:val="04A0" w:firstRow="1" w:lastRow="0" w:firstColumn="1" w:lastColumn="0" w:noHBand="0" w:noVBand="1"/>
      </w:tblPr>
      <w:tblGrid>
        <w:gridCol w:w="709"/>
        <w:gridCol w:w="1702"/>
        <w:gridCol w:w="3401"/>
      </w:tblGrid>
      <w:tr w:rsidR="00027352" w14:paraId="7CEB1D90" w14:textId="77777777" w:rsidTr="004153C4">
        <w:trPr>
          <w:trHeight w:val="277"/>
          <w:tblHeader/>
        </w:trPr>
        <w:tc>
          <w:tcPr>
            <w:tcW w:w="610" w:type="pct"/>
            <w:tcBorders>
              <w:top w:val="single" w:sz="8" w:space="0" w:color="auto"/>
              <w:left w:val="nil"/>
              <w:bottom w:val="single" w:sz="8" w:space="0" w:color="auto"/>
              <w:right w:val="nil"/>
            </w:tcBorders>
            <w:vAlign w:val="bottom"/>
            <w:hideMark/>
          </w:tcPr>
          <w:p w14:paraId="71FA5725" w14:textId="77777777" w:rsidR="004C1063" w:rsidRDefault="00DA4BD2" w:rsidP="0055363B">
            <w:pPr>
              <w:pStyle w:val="TabellHuvud"/>
              <w:jc w:val="left"/>
            </w:pPr>
            <w:r>
              <w:t>Plats</w:t>
            </w:r>
          </w:p>
        </w:tc>
        <w:tc>
          <w:tcPr>
            <w:tcW w:w="1464" w:type="pct"/>
            <w:tcBorders>
              <w:top w:val="single" w:sz="8" w:space="0" w:color="auto"/>
              <w:left w:val="nil"/>
              <w:bottom w:val="single" w:sz="8" w:space="0" w:color="auto"/>
              <w:right w:val="nil"/>
            </w:tcBorders>
            <w:vAlign w:val="bottom"/>
            <w:hideMark/>
          </w:tcPr>
          <w:p w14:paraId="2BEE0886" w14:textId="77777777" w:rsidR="004C1063" w:rsidRDefault="00DA4BD2" w:rsidP="00A6668C">
            <w:pPr>
              <w:pStyle w:val="TabellHuvud"/>
              <w:jc w:val="left"/>
            </w:pPr>
            <w:r>
              <w:t>Land</w:t>
            </w:r>
          </w:p>
        </w:tc>
        <w:tc>
          <w:tcPr>
            <w:tcW w:w="2926" w:type="pct"/>
            <w:tcBorders>
              <w:top w:val="single" w:sz="8" w:space="0" w:color="auto"/>
              <w:left w:val="nil"/>
              <w:bottom w:val="single" w:sz="8" w:space="0" w:color="auto"/>
              <w:right w:val="nil"/>
            </w:tcBorders>
            <w:vAlign w:val="bottom"/>
            <w:hideMark/>
          </w:tcPr>
          <w:p w14:paraId="65C9CDAD" w14:textId="77777777" w:rsidR="004C1063" w:rsidRDefault="00DA4BD2" w:rsidP="00A6668C">
            <w:pPr>
              <w:pStyle w:val="TabellHuvud"/>
              <w:jc w:val="center"/>
            </w:pPr>
            <w:r>
              <w:t>Totalsumma</w:t>
            </w:r>
          </w:p>
        </w:tc>
      </w:tr>
      <w:tr w:rsidR="00027352" w14:paraId="62DA13B3" w14:textId="77777777" w:rsidTr="004153C4">
        <w:trPr>
          <w:trHeight w:val="269"/>
        </w:trPr>
        <w:tc>
          <w:tcPr>
            <w:tcW w:w="610" w:type="pct"/>
            <w:tcBorders>
              <w:top w:val="single" w:sz="8" w:space="0" w:color="auto"/>
              <w:left w:val="nil"/>
              <w:right w:val="nil"/>
            </w:tcBorders>
            <w:vAlign w:val="center"/>
            <w:hideMark/>
          </w:tcPr>
          <w:p w14:paraId="09285C46" w14:textId="77777777" w:rsidR="004C1063" w:rsidRDefault="00DA4BD2" w:rsidP="0055363B">
            <w:pPr>
              <w:pStyle w:val="TabellRader"/>
              <w:jc w:val="left"/>
            </w:pPr>
            <w:r>
              <w:t>1.</w:t>
            </w:r>
          </w:p>
        </w:tc>
        <w:tc>
          <w:tcPr>
            <w:tcW w:w="1464" w:type="pct"/>
            <w:tcBorders>
              <w:top w:val="single" w:sz="8" w:space="0" w:color="auto"/>
              <w:left w:val="nil"/>
              <w:right w:val="nil"/>
            </w:tcBorders>
            <w:vAlign w:val="center"/>
            <w:hideMark/>
          </w:tcPr>
          <w:p w14:paraId="6C68AEBC" w14:textId="77777777" w:rsidR="004C1063" w:rsidRPr="007C2610" w:rsidRDefault="00DA4BD2" w:rsidP="00A6668C">
            <w:pPr>
              <w:pStyle w:val="TabellRader"/>
              <w:jc w:val="left"/>
            </w:pPr>
            <w:r w:rsidRPr="007C2610">
              <w:t>USA</w:t>
            </w:r>
          </w:p>
        </w:tc>
        <w:tc>
          <w:tcPr>
            <w:tcW w:w="2926" w:type="pct"/>
            <w:tcBorders>
              <w:top w:val="single" w:sz="8" w:space="0" w:color="auto"/>
              <w:left w:val="nil"/>
              <w:right w:val="nil"/>
            </w:tcBorders>
            <w:vAlign w:val="center"/>
            <w:hideMark/>
          </w:tcPr>
          <w:p w14:paraId="0704632D" w14:textId="77777777" w:rsidR="004C1063" w:rsidRPr="007C2610" w:rsidRDefault="00DA4BD2" w:rsidP="00A6668C">
            <w:pPr>
              <w:pStyle w:val="TabellRader"/>
              <w:jc w:val="center"/>
            </w:pPr>
            <w:r w:rsidRPr="007C2610">
              <w:t>24 115</w:t>
            </w:r>
          </w:p>
        </w:tc>
      </w:tr>
      <w:tr w:rsidR="00027352" w14:paraId="63329391" w14:textId="77777777" w:rsidTr="004153C4">
        <w:trPr>
          <w:trHeight w:val="269"/>
        </w:trPr>
        <w:tc>
          <w:tcPr>
            <w:tcW w:w="610" w:type="pct"/>
            <w:tcBorders>
              <w:left w:val="nil"/>
              <w:right w:val="nil"/>
            </w:tcBorders>
            <w:vAlign w:val="center"/>
            <w:hideMark/>
          </w:tcPr>
          <w:p w14:paraId="3365F9ED" w14:textId="77777777" w:rsidR="004C1063" w:rsidRDefault="00DA4BD2" w:rsidP="0055363B">
            <w:pPr>
              <w:pStyle w:val="TabellRader"/>
              <w:jc w:val="left"/>
            </w:pPr>
            <w:r>
              <w:t>2.</w:t>
            </w:r>
          </w:p>
        </w:tc>
        <w:tc>
          <w:tcPr>
            <w:tcW w:w="1464" w:type="pct"/>
            <w:tcBorders>
              <w:left w:val="nil"/>
              <w:right w:val="nil"/>
            </w:tcBorders>
            <w:vAlign w:val="center"/>
          </w:tcPr>
          <w:p w14:paraId="6A31CB97" w14:textId="77777777" w:rsidR="004C1063" w:rsidRPr="007C2610" w:rsidRDefault="00DA4BD2" w:rsidP="00A6668C">
            <w:pPr>
              <w:pStyle w:val="TabellRader"/>
              <w:jc w:val="left"/>
            </w:pPr>
            <w:r w:rsidRPr="007C2610">
              <w:t>Brasilien</w:t>
            </w:r>
          </w:p>
        </w:tc>
        <w:tc>
          <w:tcPr>
            <w:tcW w:w="2926" w:type="pct"/>
            <w:tcBorders>
              <w:left w:val="nil"/>
              <w:right w:val="nil"/>
            </w:tcBorders>
            <w:vAlign w:val="center"/>
          </w:tcPr>
          <w:p w14:paraId="135C5F89" w14:textId="77777777" w:rsidR="004C1063" w:rsidRPr="007C2610" w:rsidRDefault="00DA4BD2" w:rsidP="00A6668C">
            <w:pPr>
              <w:pStyle w:val="TabellRader"/>
              <w:jc w:val="center"/>
            </w:pPr>
            <w:r w:rsidRPr="007C2610">
              <w:t>18 220</w:t>
            </w:r>
          </w:p>
        </w:tc>
      </w:tr>
      <w:tr w:rsidR="00027352" w14:paraId="2653FDD7" w14:textId="77777777" w:rsidTr="004153C4">
        <w:trPr>
          <w:trHeight w:val="269"/>
        </w:trPr>
        <w:tc>
          <w:tcPr>
            <w:tcW w:w="610" w:type="pct"/>
            <w:tcBorders>
              <w:left w:val="nil"/>
              <w:right w:val="nil"/>
            </w:tcBorders>
            <w:vAlign w:val="center"/>
          </w:tcPr>
          <w:p w14:paraId="2B4DA27A" w14:textId="77777777" w:rsidR="004C1063" w:rsidRDefault="00DA4BD2" w:rsidP="0055363B">
            <w:pPr>
              <w:pStyle w:val="TabellRader"/>
              <w:jc w:val="left"/>
            </w:pPr>
            <w:r>
              <w:t>3.</w:t>
            </w:r>
          </w:p>
        </w:tc>
        <w:tc>
          <w:tcPr>
            <w:tcW w:w="1464" w:type="pct"/>
            <w:tcBorders>
              <w:left w:val="nil"/>
              <w:right w:val="nil"/>
            </w:tcBorders>
            <w:vAlign w:val="center"/>
          </w:tcPr>
          <w:p w14:paraId="5C5EE05C" w14:textId="77777777" w:rsidR="004C1063" w:rsidRPr="007C2610" w:rsidRDefault="00DA4BD2" w:rsidP="00A6668C">
            <w:pPr>
              <w:pStyle w:val="TabellRader"/>
              <w:jc w:val="left"/>
            </w:pPr>
            <w:r w:rsidRPr="007C2610">
              <w:t>Norge</w:t>
            </w:r>
          </w:p>
        </w:tc>
        <w:tc>
          <w:tcPr>
            <w:tcW w:w="2926" w:type="pct"/>
            <w:tcBorders>
              <w:left w:val="nil"/>
              <w:right w:val="nil"/>
            </w:tcBorders>
            <w:vAlign w:val="center"/>
          </w:tcPr>
          <w:p w14:paraId="3ED2128C" w14:textId="77777777" w:rsidR="004C1063" w:rsidRPr="0085733E" w:rsidRDefault="00DA4BD2" w:rsidP="00A6668C">
            <w:pPr>
              <w:pStyle w:val="TabellRader"/>
              <w:jc w:val="center"/>
            </w:pPr>
            <w:r w:rsidRPr="0085733E">
              <w:t>17 700</w:t>
            </w:r>
          </w:p>
        </w:tc>
      </w:tr>
      <w:tr w:rsidR="00027352" w14:paraId="7F3DE49D" w14:textId="77777777" w:rsidTr="004153C4">
        <w:trPr>
          <w:trHeight w:val="269"/>
        </w:trPr>
        <w:tc>
          <w:tcPr>
            <w:tcW w:w="610" w:type="pct"/>
            <w:tcBorders>
              <w:left w:val="nil"/>
              <w:right w:val="nil"/>
            </w:tcBorders>
            <w:vAlign w:val="center"/>
            <w:hideMark/>
          </w:tcPr>
          <w:p w14:paraId="17DC8D47" w14:textId="77777777" w:rsidR="004C1063" w:rsidRDefault="00DA4BD2" w:rsidP="0055363B">
            <w:pPr>
              <w:pStyle w:val="TabellRader"/>
              <w:jc w:val="left"/>
            </w:pPr>
            <w:r>
              <w:t>4.</w:t>
            </w:r>
          </w:p>
        </w:tc>
        <w:tc>
          <w:tcPr>
            <w:tcW w:w="1464" w:type="pct"/>
            <w:tcBorders>
              <w:left w:val="nil"/>
              <w:right w:val="nil"/>
            </w:tcBorders>
            <w:vAlign w:val="center"/>
          </w:tcPr>
          <w:p w14:paraId="03248CAD" w14:textId="27E7E6C2" w:rsidR="004C1063" w:rsidRPr="007C2610" w:rsidRDefault="00DA4BD2" w:rsidP="00A6668C">
            <w:pPr>
              <w:pStyle w:val="TabellRader"/>
              <w:jc w:val="left"/>
            </w:pPr>
            <w:r w:rsidRPr="007C2610">
              <w:t>F</w:t>
            </w:r>
            <w:r w:rsidR="004153C4">
              <w:t>örenade Arabemiraten</w:t>
            </w:r>
          </w:p>
        </w:tc>
        <w:tc>
          <w:tcPr>
            <w:tcW w:w="2926" w:type="pct"/>
            <w:tcBorders>
              <w:left w:val="nil"/>
              <w:right w:val="nil"/>
            </w:tcBorders>
            <w:vAlign w:val="center"/>
          </w:tcPr>
          <w:p w14:paraId="2C357EF3" w14:textId="77777777" w:rsidR="004C1063" w:rsidRPr="007C2610" w:rsidRDefault="00DA4BD2" w:rsidP="00A6668C">
            <w:pPr>
              <w:pStyle w:val="TabellRader"/>
              <w:jc w:val="center"/>
            </w:pPr>
            <w:r w:rsidRPr="007C2610">
              <w:t>14 845</w:t>
            </w:r>
          </w:p>
        </w:tc>
      </w:tr>
      <w:tr w:rsidR="00027352" w14:paraId="04784E21" w14:textId="77777777" w:rsidTr="004153C4">
        <w:trPr>
          <w:trHeight w:val="269"/>
        </w:trPr>
        <w:tc>
          <w:tcPr>
            <w:tcW w:w="610" w:type="pct"/>
            <w:tcBorders>
              <w:left w:val="nil"/>
              <w:right w:val="nil"/>
            </w:tcBorders>
            <w:vAlign w:val="center"/>
            <w:hideMark/>
          </w:tcPr>
          <w:p w14:paraId="4FA3F09D" w14:textId="77777777" w:rsidR="004C1063" w:rsidRDefault="00DA4BD2" w:rsidP="0055363B">
            <w:pPr>
              <w:pStyle w:val="TabellRader"/>
              <w:jc w:val="left"/>
            </w:pPr>
            <w:r>
              <w:t>5.</w:t>
            </w:r>
          </w:p>
        </w:tc>
        <w:tc>
          <w:tcPr>
            <w:tcW w:w="1464" w:type="pct"/>
            <w:tcBorders>
              <w:left w:val="nil"/>
              <w:right w:val="nil"/>
            </w:tcBorders>
            <w:vAlign w:val="center"/>
            <w:hideMark/>
          </w:tcPr>
          <w:p w14:paraId="5F52A1F5" w14:textId="77777777" w:rsidR="004C1063" w:rsidRPr="007C2610" w:rsidRDefault="00DA4BD2" w:rsidP="00A6668C">
            <w:pPr>
              <w:pStyle w:val="TabellRader"/>
              <w:jc w:val="left"/>
            </w:pPr>
            <w:r w:rsidRPr="007C2610">
              <w:t>Nederländerna</w:t>
            </w:r>
          </w:p>
        </w:tc>
        <w:tc>
          <w:tcPr>
            <w:tcW w:w="2926" w:type="pct"/>
            <w:tcBorders>
              <w:left w:val="nil"/>
              <w:right w:val="nil"/>
            </w:tcBorders>
            <w:vAlign w:val="center"/>
            <w:hideMark/>
          </w:tcPr>
          <w:p w14:paraId="001C1591" w14:textId="77777777" w:rsidR="004C1063" w:rsidRPr="007C2610" w:rsidRDefault="00DA4BD2" w:rsidP="00A6668C">
            <w:pPr>
              <w:pStyle w:val="TabellRader"/>
              <w:jc w:val="center"/>
            </w:pPr>
            <w:r w:rsidRPr="007C2610">
              <w:t>13 538</w:t>
            </w:r>
          </w:p>
        </w:tc>
      </w:tr>
      <w:tr w:rsidR="00027352" w14:paraId="1659FB78" w14:textId="77777777" w:rsidTr="004153C4">
        <w:trPr>
          <w:trHeight w:val="269"/>
        </w:trPr>
        <w:tc>
          <w:tcPr>
            <w:tcW w:w="610" w:type="pct"/>
            <w:tcBorders>
              <w:left w:val="nil"/>
              <w:right w:val="nil"/>
            </w:tcBorders>
            <w:vAlign w:val="center"/>
            <w:hideMark/>
          </w:tcPr>
          <w:p w14:paraId="1E469418" w14:textId="77777777" w:rsidR="004C1063" w:rsidRDefault="00DA4BD2" w:rsidP="0055363B">
            <w:pPr>
              <w:pStyle w:val="TabellRader"/>
              <w:jc w:val="left"/>
            </w:pPr>
            <w:r>
              <w:t>6.</w:t>
            </w:r>
          </w:p>
        </w:tc>
        <w:tc>
          <w:tcPr>
            <w:tcW w:w="1464" w:type="pct"/>
            <w:tcBorders>
              <w:left w:val="nil"/>
              <w:right w:val="nil"/>
            </w:tcBorders>
            <w:vAlign w:val="center"/>
            <w:hideMark/>
          </w:tcPr>
          <w:p w14:paraId="14AC1238" w14:textId="77777777" w:rsidR="004C1063" w:rsidRPr="007C2610" w:rsidRDefault="00DA4BD2" w:rsidP="00A6668C">
            <w:pPr>
              <w:pStyle w:val="TabellRader"/>
              <w:jc w:val="left"/>
            </w:pPr>
            <w:r w:rsidRPr="007C2610">
              <w:t>Sydafrika</w:t>
            </w:r>
          </w:p>
        </w:tc>
        <w:tc>
          <w:tcPr>
            <w:tcW w:w="2926" w:type="pct"/>
            <w:tcBorders>
              <w:left w:val="nil"/>
              <w:right w:val="nil"/>
            </w:tcBorders>
            <w:vAlign w:val="center"/>
            <w:hideMark/>
          </w:tcPr>
          <w:p w14:paraId="2843BC59" w14:textId="77777777" w:rsidR="004C1063" w:rsidRPr="007C2610" w:rsidRDefault="00DA4BD2" w:rsidP="00A6668C">
            <w:pPr>
              <w:pStyle w:val="TabellRader"/>
              <w:jc w:val="center"/>
            </w:pPr>
            <w:r w:rsidRPr="007C2610">
              <w:t>12 953</w:t>
            </w:r>
          </w:p>
        </w:tc>
      </w:tr>
      <w:tr w:rsidR="00027352" w14:paraId="1510D5E8" w14:textId="77777777" w:rsidTr="004153C4">
        <w:trPr>
          <w:trHeight w:val="269"/>
        </w:trPr>
        <w:tc>
          <w:tcPr>
            <w:tcW w:w="610" w:type="pct"/>
            <w:tcBorders>
              <w:left w:val="nil"/>
              <w:right w:val="nil"/>
            </w:tcBorders>
            <w:vAlign w:val="center"/>
            <w:hideMark/>
          </w:tcPr>
          <w:p w14:paraId="3D885C7B" w14:textId="77777777" w:rsidR="004C1063" w:rsidRDefault="00DA4BD2" w:rsidP="0055363B">
            <w:pPr>
              <w:pStyle w:val="TabellRader"/>
              <w:jc w:val="left"/>
            </w:pPr>
            <w:r>
              <w:t>7.</w:t>
            </w:r>
          </w:p>
        </w:tc>
        <w:tc>
          <w:tcPr>
            <w:tcW w:w="1464" w:type="pct"/>
            <w:tcBorders>
              <w:left w:val="nil"/>
              <w:right w:val="nil"/>
            </w:tcBorders>
            <w:vAlign w:val="center"/>
            <w:hideMark/>
          </w:tcPr>
          <w:p w14:paraId="3350B9C5" w14:textId="77777777" w:rsidR="004C1063" w:rsidRPr="007C2610" w:rsidRDefault="00DA4BD2" w:rsidP="00A6668C">
            <w:pPr>
              <w:pStyle w:val="TabellRader"/>
              <w:jc w:val="left"/>
            </w:pPr>
            <w:r w:rsidRPr="007C2610">
              <w:t>Indien</w:t>
            </w:r>
          </w:p>
        </w:tc>
        <w:tc>
          <w:tcPr>
            <w:tcW w:w="2926" w:type="pct"/>
            <w:tcBorders>
              <w:left w:val="nil"/>
              <w:right w:val="nil"/>
            </w:tcBorders>
            <w:vAlign w:val="center"/>
            <w:hideMark/>
          </w:tcPr>
          <w:p w14:paraId="3AF3814D" w14:textId="77777777" w:rsidR="004C1063" w:rsidRPr="007C2610" w:rsidRDefault="00DA4BD2" w:rsidP="00A6668C">
            <w:pPr>
              <w:pStyle w:val="TabellRader"/>
              <w:jc w:val="center"/>
            </w:pPr>
            <w:r w:rsidRPr="007C2610">
              <w:t>12 518</w:t>
            </w:r>
          </w:p>
        </w:tc>
      </w:tr>
      <w:tr w:rsidR="00027352" w14:paraId="41EAD84F" w14:textId="77777777" w:rsidTr="004153C4">
        <w:trPr>
          <w:trHeight w:val="269"/>
        </w:trPr>
        <w:tc>
          <w:tcPr>
            <w:tcW w:w="610" w:type="pct"/>
            <w:tcBorders>
              <w:left w:val="nil"/>
              <w:right w:val="nil"/>
            </w:tcBorders>
            <w:vAlign w:val="center"/>
            <w:hideMark/>
          </w:tcPr>
          <w:p w14:paraId="31947DED" w14:textId="77777777" w:rsidR="004C1063" w:rsidRDefault="00DA4BD2" w:rsidP="0055363B">
            <w:pPr>
              <w:pStyle w:val="TabellRader"/>
              <w:jc w:val="left"/>
            </w:pPr>
            <w:r>
              <w:t>8.</w:t>
            </w:r>
          </w:p>
        </w:tc>
        <w:tc>
          <w:tcPr>
            <w:tcW w:w="1464" w:type="pct"/>
            <w:tcBorders>
              <w:left w:val="nil"/>
              <w:right w:val="nil"/>
            </w:tcBorders>
            <w:vAlign w:val="center"/>
            <w:hideMark/>
          </w:tcPr>
          <w:p w14:paraId="28AFC883" w14:textId="77777777" w:rsidR="004C1063" w:rsidRPr="007C2610" w:rsidRDefault="00DA4BD2" w:rsidP="00A6668C">
            <w:pPr>
              <w:pStyle w:val="TabellRader"/>
              <w:jc w:val="left"/>
            </w:pPr>
            <w:r w:rsidRPr="007C2610">
              <w:t>Tyskland</w:t>
            </w:r>
          </w:p>
        </w:tc>
        <w:tc>
          <w:tcPr>
            <w:tcW w:w="2926" w:type="pct"/>
            <w:tcBorders>
              <w:left w:val="nil"/>
              <w:right w:val="nil"/>
            </w:tcBorders>
            <w:vAlign w:val="center"/>
            <w:hideMark/>
          </w:tcPr>
          <w:p w14:paraId="7AAC1424" w14:textId="77777777" w:rsidR="004C1063" w:rsidRPr="007C2610" w:rsidRDefault="00DA4BD2" w:rsidP="00A6668C">
            <w:pPr>
              <w:pStyle w:val="TabellRader"/>
              <w:jc w:val="center"/>
            </w:pPr>
            <w:r w:rsidRPr="007C2610">
              <w:t>12 367</w:t>
            </w:r>
          </w:p>
        </w:tc>
      </w:tr>
      <w:tr w:rsidR="00027352" w14:paraId="69791CEC" w14:textId="77777777" w:rsidTr="004153C4">
        <w:trPr>
          <w:trHeight w:val="269"/>
        </w:trPr>
        <w:tc>
          <w:tcPr>
            <w:tcW w:w="610" w:type="pct"/>
            <w:tcBorders>
              <w:left w:val="nil"/>
              <w:right w:val="nil"/>
            </w:tcBorders>
            <w:vAlign w:val="center"/>
            <w:hideMark/>
          </w:tcPr>
          <w:p w14:paraId="7217B31F" w14:textId="77777777" w:rsidR="004C1063" w:rsidRDefault="00DA4BD2" w:rsidP="0055363B">
            <w:pPr>
              <w:pStyle w:val="TabellRader"/>
              <w:jc w:val="left"/>
            </w:pPr>
            <w:r>
              <w:t>9.</w:t>
            </w:r>
          </w:p>
        </w:tc>
        <w:tc>
          <w:tcPr>
            <w:tcW w:w="1464" w:type="pct"/>
            <w:tcBorders>
              <w:left w:val="nil"/>
              <w:right w:val="nil"/>
            </w:tcBorders>
            <w:vAlign w:val="center"/>
            <w:hideMark/>
          </w:tcPr>
          <w:p w14:paraId="123FB229" w14:textId="77777777" w:rsidR="004C1063" w:rsidRPr="007C2610" w:rsidRDefault="00DA4BD2" w:rsidP="00A6668C">
            <w:pPr>
              <w:pStyle w:val="TabellRader"/>
              <w:jc w:val="left"/>
            </w:pPr>
            <w:r w:rsidRPr="007C2610">
              <w:t>Pakistan</w:t>
            </w:r>
          </w:p>
        </w:tc>
        <w:tc>
          <w:tcPr>
            <w:tcW w:w="2926" w:type="pct"/>
            <w:tcBorders>
              <w:left w:val="nil"/>
              <w:right w:val="nil"/>
            </w:tcBorders>
            <w:vAlign w:val="center"/>
            <w:hideMark/>
          </w:tcPr>
          <w:p w14:paraId="30A29926" w14:textId="77777777" w:rsidR="004C1063" w:rsidRPr="007C2610" w:rsidRDefault="00DA4BD2" w:rsidP="00A6668C">
            <w:pPr>
              <w:pStyle w:val="TabellRader"/>
              <w:jc w:val="center"/>
            </w:pPr>
            <w:r w:rsidRPr="007C2610">
              <w:t>11 138</w:t>
            </w:r>
          </w:p>
        </w:tc>
      </w:tr>
      <w:tr w:rsidR="00027352" w14:paraId="66577BD9" w14:textId="77777777" w:rsidTr="004153C4">
        <w:trPr>
          <w:trHeight w:val="269"/>
        </w:trPr>
        <w:tc>
          <w:tcPr>
            <w:tcW w:w="610" w:type="pct"/>
            <w:tcBorders>
              <w:left w:val="nil"/>
              <w:right w:val="nil"/>
            </w:tcBorders>
            <w:vAlign w:val="center"/>
            <w:hideMark/>
          </w:tcPr>
          <w:p w14:paraId="12203D1A" w14:textId="77777777" w:rsidR="004C1063" w:rsidRDefault="00DA4BD2" w:rsidP="0055363B">
            <w:pPr>
              <w:pStyle w:val="TabellRader"/>
              <w:jc w:val="left"/>
            </w:pPr>
            <w:r>
              <w:t>10.</w:t>
            </w:r>
          </w:p>
        </w:tc>
        <w:tc>
          <w:tcPr>
            <w:tcW w:w="1464" w:type="pct"/>
            <w:tcBorders>
              <w:left w:val="nil"/>
              <w:right w:val="nil"/>
            </w:tcBorders>
            <w:vAlign w:val="center"/>
            <w:hideMark/>
          </w:tcPr>
          <w:p w14:paraId="79D4B76E" w14:textId="77777777" w:rsidR="004C1063" w:rsidRPr="007C2610" w:rsidRDefault="00DA4BD2" w:rsidP="00A6668C">
            <w:pPr>
              <w:pStyle w:val="TabellRader"/>
              <w:jc w:val="left"/>
            </w:pPr>
            <w:r w:rsidRPr="007C2610">
              <w:t>Thailand</w:t>
            </w:r>
          </w:p>
        </w:tc>
        <w:tc>
          <w:tcPr>
            <w:tcW w:w="2926" w:type="pct"/>
            <w:tcBorders>
              <w:left w:val="nil"/>
              <w:right w:val="nil"/>
            </w:tcBorders>
            <w:vAlign w:val="center"/>
            <w:hideMark/>
          </w:tcPr>
          <w:p w14:paraId="708DDE82" w14:textId="77777777" w:rsidR="004C1063" w:rsidRPr="007C2610" w:rsidRDefault="00DA4BD2" w:rsidP="00A6668C">
            <w:pPr>
              <w:pStyle w:val="TabellRader"/>
              <w:jc w:val="center"/>
            </w:pPr>
            <w:r w:rsidRPr="007C2610">
              <w:t>10 911</w:t>
            </w:r>
          </w:p>
        </w:tc>
      </w:tr>
      <w:tr w:rsidR="00027352" w14:paraId="4537262C" w14:textId="77777777" w:rsidTr="004153C4">
        <w:trPr>
          <w:trHeight w:val="269"/>
        </w:trPr>
        <w:tc>
          <w:tcPr>
            <w:tcW w:w="610" w:type="pct"/>
            <w:tcBorders>
              <w:left w:val="nil"/>
              <w:right w:val="nil"/>
            </w:tcBorders>
            <w:vAlign w:val="center"/>
            <w:hideMark/>
          </w:tcPr>
          <w:p w14:paraId="4126805D" w14:textId="77777777" w:rsidR="004C1063" w:rsidRDefault="00DA4BD2" w:rsidP="0055363B">
            <w:pPr>
              <w:pStyle w:val="TabellRader"/>
              <w:jc w:val="left"/>
            </w:pPr>
            <w:r>
              <w:t>11.</w:t>
            </w:r>
          </w:p>
        </w:tc>
        <w:tc>
          <w:tcPr>
            <w:tcW w:w="1464" w:type="pct"/>
            <w:tcBorders>
              <w:left w:val="nil"/>
              <w:right w:val="nil"/>
            </w:tcBorders>
            <w:vAlign w:val="center"/>
            <w:hideMark/>
          </w:tcPr>
          <w:p w14:paraId="7D173FE1" w14:textId="77777777" w:rsidR="004C1063" w:rsidRPr="007C2610" w:rsidRDefault="00DA4BD2" w:rsidP="00A6668C">
            <w:pPr>
              <w:pStyle w:val="TabellRader"/>
              <w:jc w:val="left"/>
            </w:pPr>
            <w:r w:rsidRPr="007C2610">
              <w:t>Tjeckien*</w:t>
            </w:r>
          </w:p>
        </w:tc>
        <w:tc>
          <w:tcPr>
            <w:tcW w:w="2926" w:type="pct"/>
            <w:tcBorders>
              <w:left w:val="nil"/>
              <w:right w:val="nil"/>
            </w:tcBorders>
            <w:vAlign w:val="center"/>
            <w:hideMark/>
          </w:tcPr>
          <w:p w14:paraId="7FFAA19B" w14:textId="77777777" w:rsidR="004C1063" w:rsidRPr="007C2610" w:rsidRDefault="00DA4BD2" w:rsidP="00A6668C">
            <w:pPr>
              <w:pStyle w:val="TabellRader"/>
              <w:jc w:val="center"/>
            </w:pPr>
            <w:r w:rsidRPr="007C2610">
              <w:t>10 643</w:t>
            </w:r>
          </w:p>
        </w:tc>
      </w:tr>
      <w:tr w:rsidR="00027352" w14:paraId="6FC046DD" w14:textId="77777777" w:rsidTr="004153C4">
        <w:trPr>
          <w:trHeight w:val="269"/>
        </w:trPr>
        <w:tc>
          <w:tcPr>
            <w:tcW w:w="610" w:type="pct"/>
            <w:tcBorders>
              <w:left w:val="nil"/>
              <w:right w:val="nil"/>
            </w:tcBorders>
            <w:vAlign w:val="center"/>
            <w:hideMark/>
          </w:tcPr>
          <w:p w14:paraId="454C4C39" w14:textId="77777777" w:rsidR="004C1063" w:rsidRDefault="00DA4BD2" w:rsidP="0055363B">
            <w:pPr>
              <w:pStyle w:val="TabellRader"/>
              <w:jc w:val="left"/>
            </w:pPr>
            <w:r>
              <w:t>12.</w:t>
            </w:r>
          </w:p>
        </w:tc>
        <w:tc>
          <w:tcPr>
            <w:tcW w:w="1464" w:type="pct"/>
            <w:tcBorders>
              <w:left w:val="nil"/>
              <w:right w:val="nil"/>
            </w:tcBorders>
            <w:vAlign w:val="center"/>
            <w:hideMark/>
          </w:tcPr>
          <w:p w14:paraId="1B150E56" w14:textId="77777777" w:rsidR="004C1063" w:rsidRPr="007C2610" w:rsidRDefault="00DA4BD2" w:rsidP="00A6668C">
            <w:pPr>
              <w:pStyle w:val="TabellRader"/>
              <w:jc w:val="left"/>
            </w:pPr>
            <w:r w:rsidRPr="007C2610">
              <w:t>Storbritannien</w:t>
            </w:r>
          </w:p>
        </w:tc>
        <w:tc>
          <w:tcPr>
            <w:tcW w:w="2926" w:type="pct"/>
            <w:tcBorders>
              <w:left w:val="nil"/>
              <w:right w:val="nil"/>
            </w:tcBorders>
            <w:vAlign w:val="center"/>
            <w:hideMark/>
          </w:tcPr>
          <w:p w14:paraId="11D3B4BD" w14:textId="77777777" w:rsidR="004C1063" w:rsidRPr="007C2610" w:rsidRDefault="00DA4BD2" w:rsidP="00A6668C">
            <w:pPr>
              <w:pStyle w:val="TabellRader"/>
              <w:jc w:val="center"/>
            </w:pPr>
            <w:r w:rsidRPr="007C2610">
              <w:t>10 338</w:t>
            </w:r>
          </w:p>
        </w:tc>
      </w:tr>
      <w:tr w:rsidR="00027352" w14:paraId="3E6B872B" w14:textId="77777777" w:rsidTr="004153C4">
        <w:trPr>
          <w:trHeight w:val="269"/>
        </w:trPr>
        <w:tc>
          <w:tcPr>
            <w:tcW w:w="610" w:type="pct"/>
            <w:tcBorders>
              <w:left w:val="nil"/>
              <w:right w:val="nil"/>
            </w:tcBorders>
            <w:vAlign w:val="center"/>
            <w:hideMark/>
          </w:tcPr>
          <w:p w14:paraId="6ACCE0E4" w14:textId="77777777" w:rsidR="004C1063" w:rsidRDefault="00DA4BD2" w:rsidP="0055363B">
            <w:pPr>
              <w:pStyle w:val="TabellRader"/>
              <w:jc w:val="left"/>
            </w:pPr>
            <w:r>
              <w:t xml:space="preserve">13. </w:t>
            </w:r>
          </w:p>
        </w:tc>
        <w:tc>
          <w:tcPr>
            <w:tcW w:w="1464" w:type="pct"/>
            <w:tcBorders>
              <w:left w:val="nil"/>
              <w:right w:val="nil"/>
            </w:tcBorders>
            <w:vAlign w:val="center"/>
            <w:hideMark/>
          </w:tcPr>
          <w:p w14:paraId="50DC7467" w14:textId="77777777" w:rsidR="004C1063" w:rsidRPr="007C2610" w:rsidRDefault="00DA4BD2" w:rsidP="00A6668C">
            <w:pPr>
              <w:pStyle w:val="TabellRader"/>
              <w:jc w:val="left"/>
            </w:pPr>
            <w:r w:rsidRPr="007C2610">
              <w:t>Ungern*</w:t>
            </w:r>
          </w:p>
        </w:tc>
        <w:tc>
          <w:tcPr>
            <w:tcW w:w="2926" w:type="pct"/>
            <w:tcBorders>
              <w:left w:val="nil"/>
              <w:right w:val="nil"/>
            </w:tcBorders>
            <w:vAlign w:val="center"/>
            <w:hideMark/>
          </w:tcPr>
          <w:p w14:paraId="346A6AB6" w14:textId="77777777" w:rsidR="004C1063" w:rsidRPr="007C2610" w:rsidRDefault="00DA4BD2" w:rsidP="00A6668C">
            <w:pPr>
              <w:pStyle w:val="TabellRader"/>
              <w:jc w:val="center"/>
            </w:pPr>
            <w:r w:rsidRPr="007C2610">
              <w:t>10 192</w:t>
            </w:r>
          </w:p>
        </w:tc>
      </w:tr>
      <w:tr w:rsidR="00027352" w14:paraId="3E2D5244" w14:textId="77777777" w:rsidTr="004153C4">
        <w:trPr>
          <w:trHeight w:val="269"/>
        </w:trPr>
        <w:tc>
          <w:tcPr>
            <w:tcW w:w="610" w:type="pct"/>
            <w:tcBorders>
              <w:left w:val="nil"/>
              <w:right w:val="nil"/>
            </w:tcBorders>
            <w:vAlign w:val="center"/>
            <w:hideMark/>
          </w:tcPr>
          <w:p w14:paraId="36E04712" w14:textId="77777777" w:rsidR="004C1063" w:rsidRDefault="00DA4BD2" w:rsidP="0055363B">
            <w:pPr>
              <w:pStyle w:val="TabellRader"/>
              <w:jc w:val="left"/>
            </w:pPr>
            <w:r>
              <w:t>14.</w:t>
            </w:r>
          </w:p>
        </w:tc>
        <w:tc>
          <w:tcPr>
            <w:tcW w:w="1464" w:type="pct"/>
            <w:tcBorders>
              <w:left w:val="nil"/>
              <w:right w:val="nil"/>
            </w:tcBorders>
            <w:vAlign w:val="center"/>
            <w:hideMark/>
          </w:tcPr>
          <w:p w14:paraId="551354E8" w14:textId="77777777" w:rsidR="004C1063" w:rsidRPr="007C2610" w:rsidRDefault="00DA4BD2" w:rsidP="00A6668C">
            <w:pPr>
              <w:pStyle w:val="TabellRader"/>
              <w:jc w:val="left"/>
            </w:pPr>
            <w:r w:rsidRPr="007C2610">
              <w:t>Finland</w:t>
            </w:r>
          </w:p>
        </w:tc>
        <w:tc>
          <w:tcPr>
            <w:tcW w:w="2926" w:type="pct"/>
            <w:tcBorders>
              <w:left w:val="nil"/>
              <w:right w:val="nil"/>
            </w:tcBorders>
            <w:vAlign w:val="center"/>
            <w:hideMark/>
          </w:tcPr>
          <w:p w14:paraId="61AD1A2D" w14:textId="77777777" w:rsidR="004C1063" w:rsidRPr="007C2610" w:rsidRDefault="00DA4BD2" w:rsidP="00A6668C">
            <w:pPr>
              <w:pStyle w:val="TabellRader"/>
              <w:jc w:val="center"/>
            </w:pPr>
            <w:r w:rsidRPr="007C2610">
              <w:t>9 819</w:t>
            </w:r>
          </w:p>
        </w:tc>
      </w:tr>
      <w:tr w:rsidR="00027352" w14:paraId="6BB9C5C7" w14:textId="77777777" w:rsidTr="004153C4">
        <w:trPr>
          <w:trHeight w:val="269"/>
        </w:trPr>
        <w:tc>
          <w:tcPr>
            <w:tcW w:w="610" w:type="pct"/>
            <w:tcBorders>
              <w:left w:val="nil"/>
              <w:right w:val="nil"/>
            </w:tcBorders>
            <w:vAlign w:val="center"/>
            <w:hideMark/>
          </w:tcPr>
          <w:p w14:paraId="372AE8B7" w14:textId="77777777" w:rsidR="004C1063" w:rsidRDefault="00DA4BD2" w:rsidP="0055363B">
            <w:pPr>
              <w:pStyle w:val="TabellRader"/>
              <w:jc w:val="left"/>
            </w:pPr>
            <w:r>
              <w:t>15.</w:t>
            </w:r>
          </w:p>
        </w:tc>
        <w:tc>
          <w:tcPr>
            <w:tcW w:w="1464" w:type="pct"/>
            <w:tcBorders>
              <w:left w:val="nil"/>
              <w:right w:val="nil"/>
            </w:tcBorders>
            <w:vAlign w:val="center"/>
            <w:hideMark/>
          </w:tcPr>
          <w:p w14:paraId="042E75E6" w14:textId="77777777" w:rsidR="004C1063" w:rsidRPr="007C2610" w:rsidRDefault="00DA4BD2" w:rsidP="00A6668C">
            <w:pPr>
              <w:pStyle w:val="TabellRader"/>
              <w:jc w:val="left"/>
            </w:pPr>
            <w:r w:rsidRPr="007C2610">
              <w:t>Frankrike</w:t>
            </w:r>
          </w:p>
        </w:tc>
        <w:tc>
          <w:tcPr>
            <w:tcW w:w="2926" w:type="pct"/>
            <w:tcBorders>
              <w:left w:val="nil"/>
              <w:right w:val="nil"/>
            </w:tcBorders>
            <w:vAlign w:val="center"/>
            <w:hideMark/>
          </w:tcPr>
          <w:p w14:paraId="056D9BA0" w14:textId="77777777" w:rsidR="004C1063" w:rsidRPr="007C2610" w:rsidRDefault="00DA4BD2" w:rsidP="00A6668C">
            <w:pPr>
              <w:pStyle w:val="TabellRader"/>
              <w:jc w:val="center"/>
            </w:pPr>
            <w:r w:rsidRPr="007C2610">
              <w:t>9 557</w:t>
            </w:r>
          </w:p>
        </w:tc>
      </w:tr>
      <w:tr w:rsidR="00027352" w14:paraId="50E563A5" w14:textId="77777777" w:rsidTr="004153C4">
        <w:trPr>
          <w:trHeight w:val="269"/>
        </w:trPr>
        <w:tc>
          <w:tcPr>
            <w:tcW w:w="610" w:type="pct"/>
            <w:tcBorders>
              <w:left w:val="nil"/>
              <w:right w:val="nil"/>
            </w:tcBorders>
            <w:vAlign w:val="center"/>
            <w:hideMark/>
          </w:tcPr>
          <w:p w14:paraId="78073B59" w14:textId="77777777" w:rsidR="004C1063" w:rsidRDefault="00DA4BD2" w:rsidP="0055363B">
            <w:pPr>
              <w:pStyle w:val="TabellRader"/>
              <w:jc w:val="left"/>
            </w:pPr>
            <w:r>
              <w:t>16.</w:t>
            </w:r>
          </w:p>
        </w:tc>
        <w:tc>
          <w:tcPr>
            <w:tcW w:w="1464" w:type="pct"/>
            <w:tcBorders>
              <w:left w:val="nil"/>
              <w:right w:val="nil"/>
            </w:tcBorders>
            <w:vAlign w:val="center"/>
            <w:hideMark/>
          </w:tcPr>
          <w:p w14:paraId="487CBB6B" w14:textId="77777777" w:rsidR="004C1063" w:rsidRPr="007C2610" w:rsidRDefault="00DA4BD2" w:rsidP="00A6668C">
            <w:pPr>
              <w:pStyle w:val="TabellRader"/>
              <w:jc w:val="left"/>
            </w:pPr>
            <w:r w:rsidRPr="007C2610">
              <w:t>Singapore</w:t>
            </w:r>
          </w:p>
        </w:tc>
        <w:tc>
          <w:tcPr>
            <w:tcW w:w="2926" w:type="pct"/>
            <w:tcBorders>
              <w:left w:val="nil"/>
              <w:right w:val="nil"/>
            </w:tcBorders>
            <w:vAlign w:val="center"/>
            <w:hideMark/>
          </w:tcPr>
          <w:p w14:paraId="742EDBE6" w14:textId="77777777" w:rsidR="004C1063" w:rsidRPr="007C2610" w:rsidRDefault="00DA4BD2" w:rsidP="00A6668C">
            <w:pPr>
              <w:pStyle w:val="TabellRader"/>
              <w:jc w:val="center"/>
            </w:pPr>
            <w:r w:rsidRPr="007C2610">
              <w:t>8 917</w:t>
            </w:r>
          </w:p>
        </w:tc>
      </w:tr>
      <w:tr w:rsidR="00027352" w14:paraId="0B2C90A1" w14:textId="77777777" w:rsidTr="004153C4">
        <w:trPr>
          <w:trHeight w:val="269"/>
        </w:trPr>
        <w:tc>
          <w:tcPr>
            <w:tcW w:w="610" w:type="pct"/>
            <w:tcBorders>
              <w:left w:val="nil"/>
              <w:right w:val="nil"/>
            </w:tcBorders>
            <w:vAlign w:val="center"/>
            <w:hideMark/>
          </w:tcPr>
          <w:p w14:paraId="507FDF79" w14:textId="77777777" w:rsidR="004C1063" w:rsidRDefault="00DA4BD2" w:rsidP="0055363B">
            <w:pPr>
              <w:pStyle w:val="TabellRader"/>
              <w:jc w:val="left"/>
            </w:pPr>
            <w:r>
              <w:t>17.</w:t>
            </w:r>
          </w:p>
        </w:tc>
        <w:tc>
          <w:tcPr>
            <w:tcW w:w="1464" w:type="pct"/>
            <w:tcBorders>
              <w:left w:val="nil"/>
              <w:right w:val="nil"/>
            </w:tcBorders>
            <w:vAlign w:val="center"/>
            <w:hideMark/>
          </w:tcPr>
          <w:p w14:paraId="54ACFC3F" w14:textId="77777777" w:rsidR="004C1063" w:rsidRPr="007C2610" w:rsidRDefault="00DA4BD2" w:rsidP="00A6668C">
            <w:pPr>
              <w:pStyle w:val="TabellRader"/>
              <w:jc w:val="left"/>
            </w:pPr>
            <w:r w:rsidRPr="007C2610">
              <w:t>Danmark</w:t>
            </w:r>
          </w:p>
        </w:tc>
        <w:tc>
          <w:tcPr>
            <w:tcW w:w="2926" w:type="pct"/>
            <w:tcBorders>
              <w:left w:val="nil"/>
              <w:right w:val="nil"/>
            </w:tcBorders>
            <w:vAlign w:val="center"/>
            <w:hideMark/>
          </w:tcPr>
          <w:p w14:paraId="0B55EE2F" w14:textId="77777777" w:rsidR="004C1063" w:rsidRPr="007C2610" w:rsidRDefault="00DA4BD2" w:rsidP="00A6668C">
            <w:pPr>
              <w:pStyle w:val="TabellRader"/>
              <w:jc w:val="center"/>
            </w:pPr>
            <w:r w:rsidRPr="007C2610">
              <w:t>7 376</w:t>
            </w:r>
          </w:p>
        </w:tc>
      </w:tr>
      <w:tr w:rsidR="00027352" w14:paraId="47B5223E" w14:textId="77777777" w:rsidTr="004153C4">
        <w:trPr>
          <w:trHeight w:val="269"/>
        </w:trPr>
        <w:tc>
          <w:tcPr>
            <w:tcW w:w="610" w:type="pct"/>
            <w:tcBorders>
              <w:left w:val="nil"/>
              <w:right w:val="nil"/>
            </w:tcBorders>
            <w:vAlign w:val="center"/>
            <w:hideMark/>
          </w:tcPr>
          <w:p w14:paraId="5A37CCD9" w14:textId="77777777" w:rsidR="004C1063" w:rsidRDefault="00DA4BD2" w:rsidP="0055363B">
            <w:pPr>
              <w:pStyle w:val="TabellRader"/>
              <w:jc w:val="left"/>
            </w:pPr>
            <w:r>
              <w:t>18.</w:t>
            </w:r>
          </w:p>
        </w:tc>
        <w:tc>
          <w:tcPr>
            <w:tcW w:w="1464" w:type="pct"/>
            <w:tcBorders>
              <w:left w:val="nil"/>
              <w:right w:val="nil"/>
            </w:tcBorders>
            <w:vAlign w:val="center"/>
            <w:hideMark/>
          </w:tcPr>
          <w:p w14:paraId="29BA84CA" w14:textId="77777777" w:rsidR="004C1063" w:rsidRPr="007C2610" w:rsidRDefault="00DA4BD2" w:rsidP="00A6668C">
            <w:pPr>
              <w:pStyle w:val="TabellRader"/>
              <w:jc w:val="left"/>
            </w:pPr>
            <w:r w:rsidRPr="007C2610">
              <w:t>Schweiz</w:t>
            </w:r>
          </w:p>
        </w:tc>
        <w:tc>
          <w:tcPr>
            <w:tcW w:w="2926" w:type="pct"/>
            <w:tcBorders>
              <w:left w:val="nil"/>
              <w:right w:val="nil"/>
            </w:tcBorders>
            <w:vAlign w:val="center"/>
            <w:hideMark/>
          </w:tcPr>
          <w:p w14:paraId="7384F8B2" w14:textId="77777777" w:rsidR="004C1063" w:rsidRPr="007C2610" w:rsidRDefault="00DA4BD2" w:rsidP="00A6668C">
            <w:pPr>
              <w:pStyle w:val="TabellRader"/>
              <w:jc w:val="center"/>
            </w:pPr>
            <w:r w:rsidRPr="007C2610">
              <w:t>7 308</w:t>
            </w:r>
          </w:p>
        </w:tc>
      </w:tr>
      <w:tr w:rsidR="00027352" w14:paraId="0AEF6F61" w14:textId="77777777" w:rsidTr="004153C4">
        <w:trPr>
          <w:trHeight w:val="269"/>
        </w:trPr>
        <w:tc>
          <w:tcPr>
            <w:tcW w:w="610" w:type="pct"/>
            <w:tcBorders>
              <w:left w:val="nil"/>
              <w:right w:val="nil"/>
            </w:tcBorders>
            <w:vAlign w:val="center"/>
            <w:hideMark/>
          </w:tcPr>
          <w:p w14:paraId="033F3BF0" w14:textId="77777777" w:rsidR="004C1063" w:rsidRDefault="00DA4BD2" w:rsidP="0055363B">
            <w:pPr>
              <w:pStyle w:val="TabellRader"/>
              <w:jc w:val="left"/>
            </w:pPr>
            <w:r>
              <w:t>19.</w:t>
            </w:r>
          </w:p>
        </w:tc>
        <w:tc>
          <w:tcPr>
            <w:tcW w:w="1464" w:type="pct"/>
            <w:tcBorders>
              <w:left w:val="nil"/>
              <w:right w:val="nil"/>
            </w:tcBorders>
            <w:vAlign w:val="center"/>
            <w:hideMark/>
          </w:tcPr>
          <w:p w14:paraId="2BEB1E9C" w14:textId="77777777" w:rsidR="004C1063" w:rsidRPr="007C2610" w:rsidRDefault="00DA4BD2" w:rsidP="00A6668C">
            <w:pPr>
              <w:pStyle w:val="TabellRader"/>
              <w:jc w:val="left"/>
            </w:pPr>
            <w:r w:rsidRPr="007C2610">
              <w:t>Australien</w:t>
            </w:r>
          </w:p>
        </w:tc>
        <w:tc>
          <w:tcPr>
            <w:tcW w:w="2926" w:type="pct"/>
            <w:tcBorders>
              <w:left w:val="nil"/>
              <w:right w:val="nil"/>
            </w:tcBorders>
            <w:vAlign w:val="center"/>
            <w:hideMark/>
          </w:tcPr>
          <w:p w14:paraId="760217E5" w14:textId="77777777" w:rsidR="004C1063" w:rsidRPr="007C2610" w:rsidRDefault="00DA4BD2" w:rsidP="00A6668C">
            <w:pPr>
              <w:pStyle w:val="TabellRader"/>
              <w:jc w:val="center"/>
            </w:pPr>
            <w:r w:rsidRPr="007C2610">
              <w:t>6 053</w:t>
            </w:r>
          </w:p>
        </w:tc>
      </w:tr>
      <w:tr w:rsidR="00027352" w14:paraId="1E90A153" w14:textId="77777777" w:rsidTr="004153C4">
        <w:trPr>
          <w:trHeight w:val="269"/>
        </w:trPr>
        <w:tc>
          <w:tcPr>
            <w:tcW w:w="610" w:type="pct"/>
            <w:tcBorders>
              <w:left w:val="nil"/>
              <w:right w:val="nil"/>
            </w:tcBorders>
            <w:vAlign w:val="center"/>
            <w:hideMark/>
          </w:tcPr>
          <w:p w14:paraId="00C5EB05" w14:textId="77777777" w:rsidR="004C1063" w:rsidRDefault="00DA4BD2" w:rsidP="0055363B">
            <w:pPr>
              <w:pStyle w:val="TabellRader"/>
              <w:jc w:val="left"/>
            </w:pPr>
            <w:r>
              <w:t>20.</w:t>
            </w:r>
          </w:p>
        </w:tc>
        <w:tc>
          <w:tcPr>
            <w:tcW w:w="1464" w:type="pct"/>
            <w:tcBorders>
              <w:left w:val="nil"/>
              <w:right w:val="nil"/>
            </w:tcBorders>
            <w:vAlign w:val="center"/>
            <w:hideMark/>
          </w:tcPr>
          <w:p w14:paraId="43D5D13E" w14:textId="77777777" w:rsidR="004C1063" w:rsidRPr="007C2610" w:rsidRDefault="00DA4BD2" w:rsidP="00A6668C">
            <w:pPr>
              <w:pStyle w:val="TabellRader"/>
              <w:jc w:val="left"/>
            </w:pPr>
            <w:r w:rsidRPr="007C2610">
              <w:t>Saudiarabien</w:t>
            </w:r>
          </w:p>
        </w:tc>
        <w:tc>
          <w:tcPr>
            <w:tcW w:w="2926" w:type="pct"/>
            <w:tcBorders>
              <w:left w:val="nil"/>
              <w:right w:val="nil"/>
            </w:tcBorders>
            <w:vAlign w:val="center"/>
            <w:hideMark/>
          </w:tcPr>
          <w:p w14:paraId="7CC91ABA" w14:textId="77777777" w:rsidR="004C1063" w:rsidRPr="007C2610" w:rsidRDefault="00DA4BD2" w:rsidP="00A6668C">
            <w:pPr>
              <w:pStyle w:val="TabellRader"/>
              <w:jc w:val="center"/>
            </w:pPr>
            <w:r w:rsidRPr="007C2610">
              <w:t>5 505</w:t>
            </w:r>
          </w:p>
        </w:tc>
      </w:tr>
      <w:tr w:rsidR="00027352" w14:paraId="2D89B2C3" w14:textId="77777777" w:rsidTr="004153C4">
        <w:trPr>
          <w:trHeight w:val="269"/>
        </w:trPr>
        <w:tc>
          <w:tcPr>
            <w:tcW w:w="610" w:type="pct"/>
            <w:tcBorders>
              <w:left w:val="nil"/>
              <w:right w:val="nil"/>
            </w:tcBorders>
            <w:vAlign w:val="center"/>
            <w:hideMark/>
          </w:tcPr>
          <w:p w14:paraId="0BAAAD0A" w14:textId="77777777" w:rsidR="004C1063" w:rsidRDefault="00DA4BD2" w:rsidP="0055363B">
            <w:pPr>
              <w:pStyle w:val="TabellRader"/>
              <w:jc w:val="left"/>
            </w:pPr>
            <w:r>
              <w:t>21.</w:t>
            </w:r>
          </w:p>
        </w:tc>
        <w:tc>
          <w:tcPr>
            <w:tcW w:w="1464" w:type="pct"/>
            <w:tcBorders>
              <w:left w:val="nil"/>
              <w:right w:val="nil"/>
            </w:tcBorders>
            <w:vAlign w:val="center"/>
            <w:hideMark/>
          </w:tcPr>
          <w:p w14:paraId="2DBCFEC6" w14:textId="77777777" w:rsidR="004C1063" w:rsidRPr="007C2610" w:rsidRDefault="00DA4BD2" w:rsidP="00A6668C">
            <w:pPr>
              <w:pStyle w:val="TabellRader"/>
              <w:jc w:val="left"/>
            </w:pPr>
            <w:r w:rsidRPr="007C2610">
              <w:t>Kanada</w:t>
            </w:r>
          </w:p>
        </w:tc>
        <w:tc>
          <w:tcPr>
            <w:tcW w:w="2926" w:type="pct"/>
            <w:tcBorders>
              <w:left w:val="nil"/>
              <w:right w:val="nil"/>
            </w:tcBorders>
            <w:vAlign w:val="center"/>
            <w:hideMark/>
          </w:tcPr>
          <w:p w14:paraId="4686B6DD" w14:textId="77777777" w:rsidR="004C1063" w:rsidRPr="007C2610" w:rsidRDefault="00DA4BD2" w:rsidP="00A6668C">
            <w:pPr>
              <w:pStyle w:val="TabellRader"/>
              <w:jc w:val="center"/>
            </w:pPr>
            <w:r w:rsidRPr="007C2610">
              <w:t>4 988</w:t>
            </w:r>
          </w:p>
        </w:tc>
      </w:tr>
      <w:tr w:rsidR="00027352" w14:paraId="169BB2DE" w14:textId="77777777" w:rsidTr="004153C4">
        <w:trPr>
          <w:trHeight w:val="269"/>
        </w:trPr>
        <w:tc>
          <w:tcPr>
            <w:tcW w:w="610" w:type="pct"/>
            <w:tcBorders>
              <w:left w:val="nil"/>
              <w:right w:val="nil"/>
            </w:tcBorders>
            <w:vAlign w:val="center"/>
            <w:hideMark/>
          </w:tcPr>
          <w:p w14:paraId="1D34B5E1" w14:textId="77777777" w:rsidR="004C1063" w:rsidRDefault="00DA4BD2" w:rsidP="0055363B">
            <w:pPr>
              <w:pStyle w:val="TabellRader"/>
              <w:jc w:val="left"/>
            </w:pPr>
            <w:r>
              <w:t>22.</w:t>
            </w:r>
          </w:p>
        </w:tc>
        <w:tc>
          <w:tcPr>
            <w:tcW w:w="1464" w:type="pct"/>
            <w:tcBorders>
              <w:left w:val="nil"/>
              <w:right w:val="nil"/>
            </w:tcBorders>
            <w:vAlign w:val="center"/>
            <w:hideMark/>
          </w:tcPr>
          <w:p w14:paraId="0A3235A9" w14:textId="77777777" w:rsidR="004C1063" w:rsidRPr="007C2610" w:rsidRDefault="00DA4BD2" w:rsidP="00A6668C">
            <w:pPr>
              <w:pStyle w:val="TabellRader"/>
              <w:jc w:val="left"/>
            </w:pPr>
            <w:r w:rsidRPr="007C2610">
              <w:t>Sydkorea</w:t>
            </w:r>
          </w:p>
        </w:tc>
        <w:tc>
          <w:tcPr>
            <w:tcW w:w="2926" w:type="pct"/>
            <w:tcBorders>
              <w:left w:val="nil"/>
              <w:right w:val="nil"/>
            </w:tcBorders>
            <w:vAlign w:val="center"/>
            <w:hideMark/>
          </w:tcPr>
          <w:p w14:paraId="43413B5B" w14:textId="77777777" w:rsidR="004C1063" w:rsidRPr="007C2610" w:rsidRDefault="00DA4BD2" w:rsidP="00A6668C">
            <w:pPr>
              <w:pStyle w:val="TabellRader"/>
              <w:jc w:val="center"/>
            </w:pPr>
            <w:r w:rsidRPr="007C2610">
              <w:t>3 307</w:t>
            </w:r>
          </w:p>
        </w:tc>
      </w:tr>
      <w:tr w:rsidR="00027352" w14:paraId="6E29A1D2" w14:textId="77777777" w:rsidTr="004153C4">
        <w:trPr>
          <w:trHeight w:val="269"/>
        </w:trPr>
        <w:tc>
          <w:tcPr>
            <w:tcW w:w="610" w:type="pct"/>
            <w:tcBorders>
              <w:left w:val="nil"/>
              <w:right w:val="nil"/>
            </w:tcBorders>
            <w:vAlign w:val="center"/>
            <w:hideMark/>
          </w:tcPr>
          <w:p w14:paraId="309E8918" w14:textId="77777777" w:rsidR="004C1063" w:rsidRDefault="00DA4BD2" w:rsidP="0055363B">
            <w:pPr>
              <w:pStyle w:val="TabellRader"/>
              <w:jc w:val="left"/>
            </w:pPr>
            <w:r>
              <w:t>23.</w:t>
            </w:r>
          </w:p>
        </w:tc>
        <w:tc>
          <w:tcPr>
            <w:tcW w:w="1464" w:type="pct"/>
            <w:tcBorders>
              <w:left w:val="nil"/>
              <w:right w:val="nil"/>
            </w:tcBorders>
            <w:vAlign w:val="center"/>
            <w:hideMark/>
          </w:tcPr>
          <w:p w14:paraId="4CFE3622" w14:textId="77777777" w:rsidR="004C1063" w:rsidRPr="007C2610" w:rsidRDefault="00DA4BD2" w:rsidP="00A6668C">
            <w:pPr>
              <w:pStyle w:val="TabellRader"/>
              <w:jc w:val="left"/>
            </w:pPr>
            <w:r w:rsidRPr="007C2610">
              <w:t>Österrike</w:t>
            </w:r>
          </w:p>
        </w:tc>
        <w:tc>
          <w:tcPr>
            <w:tcW w:w="2926" w:type="pct"/>
            <w:tcBorders>
              <w:left w:val="nil"/>
              <w:right w:val="nil"/>
            </w:tcBorders>
            <w:vAlign w:val="center"/>
            <w:hideMark/>
          </w:tcPr>
          <w:p w14:paraId="4F6F9D14" w14:textId="77777777" w:rsidR="004C1063" w:rsidRPr="007C2610" w:rsidRDefault="00DA4BD2" w:rsidP="00A6668C">
            <w:pPr>
              <w:pStyle w:val="TabellRader"/>
              <w:jc w:val="center"/>
            </w:pPr>
            <w:r w:rsidRPr="007C2610">
              <w:t>3 121</w:t>
            </w:r>
          </w:p>
        </w:tc>
      </w:tr>
      <w:tr w:rsidR="00027352" w14:paraId="4E31F7D0" w14:textId="77777777" w:rsidTr="004153C4">
        <w:trPr>
          <w:trHeight w:val="269"/>
        </w:trPr>
        <w:tc>
          <w:tcPr>
            <w:tcW w:w="610" w:type="pct"/>
            <w:tcBorders>
              <w:left w:val="nil"/>
              <w:right w:val="nil"/>
            </w:tcBorders>
            <w:vAlign w:val="center"/>
            <w:hideMark/>
          </w:tcPr>
          <w:p w14:paraId="67AA376E" w14:textId="77777777" w:rsidR="004C1063" w:rsidRDefault="00DA4BD2" w:rsidP="0055363B">
            <w:pPr>
              <w:pStyle w:val="TabellRader"/>
              <w:jc w:val="left"/>
            </w:pPr>
            <w:r>
              <w:t>24.</w:t>
            </w:r>
          </w:p>
        </w:tc>
        <w:tc>
          <w:tcPr>
            <w:tcW w:w="1464" w:type="pct"/>
            <w:tcBorders>
              <w:left w:val="nil"/>
              <w:right w:val="nil"/>
            </w:tcBorders>
            <w:vAlign w:val="center"/>
            <w:hideMark/>
          </w:tcPr>
          <w:p w14:paraId="081D712C" w14:textId="77777777" w:rsidR="004C1063" w:rsidRPr="007C2610" w:rsidRDefault="00DA4BD2" w:rsidP="00A6668C">
            <w:pPr>
              <w:pStyle w:val="TabellRader"/>
              <w:jc w:val="left"/>
            </w:pPr>
            <w:r w:rsidRPr="007C2610">
              <w:t>Grekland</w:t>
            </w:r>
          </w:p>
        </w:tc>
        <w:tc>
          <w:tcPr>
            <w:tcW w:w="2926" w:type="pct"/>
            <w:tcBorders>
              <w:left w:val="nil"/>
              <w:right w:val="nil"/>
            </w:tcBorders>
            <w:vAlign w:val="center"/>
            <w:hideMark/>
          </w:tcPr>
          <w:p w14:paraId="6C8B6246" w14:textId="77777777" w:rsidR="004C1063" w:rsidRPr="007C2610" w:rsidRDefault="00DA4BD2" w:rsidP="00A6668C">
            <w:pPr>
              <w:pStyle w:val="TabellRader"/>
              <w:jc w:val="center"/>
            </w:pPr>
            <w:r w:rsidRPr="007C2610">
              <w:t>2 727</w:t>
            </w:r>
          </w:p>
        </w:tc>
      </w:tr>
      <w:tr w:rsidR="00027352" w14:paraId="6DFCD095" w14:textId="77777777" w:rsidTr="004153C4">
        <w:trPr>
          <w:trHeight w:val="269"/>
        </w:trPr>
        <w:tc>
          <w:tcPr>
            <w:tcW w:w="610" w:type="pct"/>
            <w:tcBorders>
              <w:left w:val="nil"/>
              <w:right w:val="nil"/>
            </w:tcBorders>
            <w:vAlign w:val="center"/>
            <w:hideMark/>
          </w:tcPr>
          <w:p w14:paraId="73541056" w14:textId="77777777" w:rsidR="004C1063" w:rsidRDefault="00DA4BD2" w:rsidP="0055363B">
            <w:pPr>
              <w:pStyle w:val="TabellRader"/>
              <w:jc w:val="left"/>
            </w:pPr>
            <w:r>
              <w:t>25.</w:t>
            </w:r>
          </w:p>
        </w:tc>
        <w:tc>
          <w:tcPr>
            <w:tcW w:w="1464" w:type="pct"/>
            <w:tcBorders>
              <w:left w:val="nil"/>
              <w:right w:val="nil"/>
            </w:tcBorders>
            <w:vAlign w:val="center"/>
            <w:hideMark/>
          </w:tcPr>
          <w:p w14:paraId="7B03A042" w14:textId="77777777" w:rsidR="004C1063" w:rsidRPr="007C2610" w:rsidRDefault="00DA4BD2" w:rsidP="00A6668C">
            <w:pPr>
              <w:pStyle w:val="TabellRader"/>
              <w:jc w:val="left"/>
            </w:pPr>
            <w:r w:rsidRPr="007C2610">
              <w:t>Italien</w:t>
            </w:r>
          </w:p>
        </w:tc>
        <w:tc>
          <w:tcPr>
            <w:tcW w:w="2926" w:type="pct"/>
            <w:tcBorders>
              <w:left w:val="nil"/>
              <w:right w:val="nil"/>
            </w:tcBorders>
            <w:vAlign w:val="center"/>
            <w:hideMark/>
          </w:tcPr>
          <w:p w14:paraId="55280F44" w14:textId="77777777" w:rsidR="004C1063" w:rsidRPr="007C2610" w:rsidRDefault="00DA4BD2" w:rsidP="00A6668C">
            <w:pPr>
              <w:pStyle w:val="TabellRader"/>
              <w:jc w:val="center"/>
            </w:pPr>
            <w:r w:rsidRPr="007C2610">
              <w:t>2 567</w:t>
            </w:r>
          </w:p>
        </w:tc>
      </w:tr>
      <w:tr w:rsidR="00027352" w14:paraId="16DAE529" w14:textId="77777777" w:rsidTr="004153C4">
        <w:trPr>
          <w:trHeight w:val="269"/>
        </w:trPr>
        <w:tc>
          <w:tcPr>
            <w:tcW w:w="610" w:type="pct"/>
            <w:tcBorders>
              <w:left w:val="nil"/>
              <w:right w:val="nil"/>
            </w:tcBorders>
            <w:vAlign w:val="center"/>
            <w:hideMark/>
          </w:tcPr>
          <w:p w14:paraId="3388088D" w14:textId="77777777" w:rsidR="004C1063" w:rsidRDefault="00DA4BD2" w:rsidP="0055363B">
            <w:pPr>
              <w:pStyle w:val="TabellRader"/>
              <w:jc w:val="left"/>
            </w:pPr>
            <w:r>
              <w:t>26.</w:t>
            </w:r>
          </w:p>
        </w:tc>
        <w:tc>
          <w:tcPr>
            <w:tcW w:w="1464" w:type="pct"/>
            <w:tcBorders>
              <w:left w:val="nil"/>
              <w:right w:val="nil"/>
            </w:tcBorders>
            <w:vAlign w:val="center"/>
            <w:hideMark/>
          </w:tcPr>
          <w:p w14:paraId="04BCCCD0" w14:textId="77777777" w:rsidR="004C1063" w:rsidRPr="007C2610" w:rsidRDefault="00DA4BD2" w:rsidP="00A6668C">
            <w:pPr>
              <w:pStyle w:val="TabellRader"/>
              <w:jc w:val="left"/>
            </w:pPr>
            <w:r w:rsidRPr="007C2610">
              <w:t>Japan</w:t>
            </w:r>
          </w:p>
        </w:tc>
        <w:tc>
          <w:tcPr>
            <w:tcW w:w="2926" w:type="pct"/>
            <w:tcBorders>
              <w:left w:val="nil"/>
              <w:right w:val="nil"/>
            </w:tcBorders>
            <w:vAlign w:val="center"/>
            <w:hideMark/>
          </w:tcPr>
          <w:p w14:paraId="5A0A0BE5" w14:textId="77777777" w:rsidR="004C1063" w:rsidRPr="007C2610" w:rsidRDefault="00DA4BD2" w:rsidP="00A6668C">
            <w:pPr>
              <w:pStyle w:val="TabellRader"/>
              <w:jc w:val="center"/>
            </w:pPr>
            <w:r w:rsidRPr="007C2610">
              <w:t>1 976</w:t>
            </w:r>
          </w:p>
        </w:tc>
      </w:tr>
      <w:tr w:rsidR="00027352" w14:paraId="66960147" w14:textId="77777777" w:rsidTr="004153C4">
        <w:trPr>
          <w:trHeight w:val="269"/>
        </w:trPr>
        <w:tc>
          <w:tcPr>
            <w:tcW w:w="610" w:type="pct"/>
            <w:tcBorders>
              <w:left w:val="nil"/>
              <w:right w:val="nil"/>
            </w:tcBorders>
            <w:vAlign w:val="center"/>
            <w:hideMark/>
          </w:tcPr>
          <w:p w14:paraId="2BCF706B" w14:textId="77777777" w:rsidR="004C1063" w:rsidRDefault="00DA4BD2" w:rsidP="0055363B">
            <w:pPr>
              <w:pStyle w:val="TabellRader"/>
              <w:jc w:val="left"/>
            </w:pPr>
            <w:r>
              <w:t>27.</w:t>
            </w:r>
          </w:p>
        </w:tc>
        <w:tc>
          <w:tcPr>
            <w:tcW w:w="1464" w:type="pct"/>
            <w:tcBorders>
              <w:left w:val="nil"/>
              <w:right w:val="nil"/>
            </w:tcBorders>
            <w:vAlign w:val="center"/>
            <w:hideMark/>
          </w:tcPr>
          <w:p w14:paraId="501891E3" w14:textId="77777777" w:rsidR="004C1063" w:rsidRPr="007C2610" w:rsidRDefault="00DA4BD2" w:rsidP="00A6668C">
            <w:pPr>
              <w:pStyle w:val="TabellRader"/>
              <w:jc w:val="left"/>
            </w:pPr>
            <w:r w:rsidRPr="007C2610">
              <w:t>Mexiko</w:t>
            </w:r>
          </w:p>
        </w:tc>
        <w:tc>
          <w:tcPr>
            <w:tcW w:w="2926" w:type="pct"/>
            <w:tcBorders>
              <w:left w:val="nil"/>
              <w:right w:val="nil"/>
            </w:tcBorders>
            <w:vAlign w:val="center"/>
            <w:hideMark/>
          </w:tcPr>
          <w:p w14:paraId="59A18336" w14:textId="77777777" w:rsidR="004C1063" w:rsidRPr="007C2610" w:rsidRDefault="00DA4BD2" w:rsidP="00A6668C">
            <w:pPr>
              <w:pStyle w:val="TabellRader"/>
              <w:jc w:val="center"/>
            </w:pPr>
            <w:r w:rsidRPr="007C2610">
              <w:t>1 585</w:t>
            </w:r>
          </w:p>
        </w:tc>
      </w:tr>
      <w:tr w:rsidR="00027352" w14:paraId="23BBE127" w14:textId="77777777" w:rsidTr="004153C4">
        <w:trPr>
          <w:trHeight w:val="269"/>
        </w:trPr>
        <w:tc>
          <w:tcPr>
            <w:tcW w:w="610" w:type="pct"/>
            <w:tcBorders>
              <w:left w:val="nil"/>
              <w:right w:val="nil"/>
            </w:tcBorders>
            <w:vAlign w:val="center"/>
            <w:hideMark/>
          </w:tcPr>
          <w:p w14:paraId="60420E39" w14:textId="77777777" w:rsidR="004C1063" w:rsidRDefault="00DA4BD2" w:rsidP="0055363B">
            <w:pPr>
              <w:pStyle w:val="TabellRader"/>
              <w:jc w:val="left"/>
            </w:pPr>
            <w:r>
              <w:t>28.</w:t>
            </w:r>
          </w:p>
        </w:tc>
        <w:tc>
          <w:tcPr>
            <w:tcW w:w="1464" w:type="pct"/>
            <w:tcBorders>
              <w:left w:val="nil"/>
              <w:right w:val="nil"/>
            </w:tcBorders>
            <w:vAlign w:val="center"/>
            <w:hideMark/>
          </w:tcPr>
          <w:p w14:paraId="61288F86" w14:textId="77777777" w:rsidR="004C1063" w:rsidRPr="007C2610" w:rsidRDefault="00DA4BD2" w:rsidP="00A6668C">
            <w:pPr>
              <w:pStyle w:val="TabellRader"/>
              <w:jc w:val="left"/>
            </w:pPr>
            <w:r w:rsidRPr="007C2610">
              <w:t>Estland</w:t>
            </w:r>
          </w:p>
        </w:tc>
        <w:tc>
          <w:tcPr>
            <w:tcW w:w="2926" w:type="pct"/>
            <w:tcBorders>
              <w:left w:val="nil"/>
              <w:right w:val="nil"/>
            </w:tcBorders>
            <w:vAlign w:val="center"/>
            <w:hideMark/>
          </w:tcPr>
          <w:p w14:paraId="6C16FA51" w14:textId="77777777" w:rsidR="004C1063" w:rsidRPr="007C2610" w:rsidRDefault="00DA4BD2" w:rsidP="00A6668C">
            <w:pPr>
              <w:pStyle w:val="TabellRader"/>
              <w:jc w:val="center"/>
            </w:pPr>
            <w:r w:rsidRPr="007C2610">
              <w:t>1 369</w:t>
            </w:r>
          </w:p>
        </w:tc>
      </w:tr>
      <w:tr w:rsidR="00027352" w14:paraId="79B95F45" w14:textId="77777777" w:rsidTr="004153C4">
        <w:trPr>
          <w:trHeight w:val="269"/>
        </w:trPr>
        <w:tc>
          <w:tcPr>
            <w:tcW w:w="610" w:type="pct"/>
            <w:tcBorders>
              <w:left w:val="nil"/>
              <w:right w:val="nil"/>
            </w:tcBorders>
            <w:vAlign w:val="center"/>
            <w:hideMark/>
          </w:tcPr>
          <w:p w14:paraId="331D1E2F" w14:textId="77777777" w:rsidR="004C1063" w:rsidRDefault="00DA4BD2" w:rsidP="0055363B">
            <w:pPr>
              <w:pStyle w:val="TabellRader"/>
              <w:jc w:val="left"/>
            </w:pPr>
            <w:r>
              <w:t>29.</w:t>
            </w:r>
          </w:p>
        </w:tc>
        <w:tc>
          <w:tcPr>
            <w:tcW w:w="1464" w:type="pct"/>
            <w:tcBorders>
              <w:left w:val="nil"/>
              <w:right w:val="nil"/>
            </w:tcBorders>
            <w:vAlign w:val="center"/>
            <w:hideMark/>
          </w:tcPr>
          <w:p w14:paraId="7F1BD04E" w14:textId="77777777" w:rsidR="004C1063" w:rsidRPr="007C2610" w:rsidRDefault="00DA4BD2" w:rsidP="00A6668C">
            <w:pPr>
              <w:pStyle w:val="TabellRader"/>
              <w:jc w:val="left"/>
            </w:pPr>
            <w:r w:rsidRPr="007C2610">
              <w:t>Malaysia</w:t>
            </w:r>
          </w:p>
        </w:tc>
        <w:tc>
          <w:tcPr>
            <w:tcW w:w="2926" w:type="pct"/>
            <w:tcBorders>
              <w:left w:val="nil"/>
              <w:right w:val="nil"/>
            </w:tcBorders>
            <w:vAlign w:val="center"/>
            <w:hideMark/>
          </w:tcPr>
          <w:p w14:paraId="69133B5E" w14:textId="77777777" w:rsidR="004C1063" w:rsidRPr="007C2610" w:rsidRDefault="00DA4BD2" w:rsidP="00A6668C">
            <w:pPr>
              <w:pStyle w:val="TabellRader"/>
              <w:jc w:val="center"/>
            </w:pPr>
            <w:r w:rsidRPr="007C2610">
              <w:t>1 161</w:t>
            </w:r>
          </w:p>
        </w:tc>
      </w:tr>
      <w:tr w:rsidR="00027352" w14:paraId="5788CC8E" w14:textId="77777777" w:rsidTr="004153C4">
        <w:trPr>
          <w:trHeight w:val="269"/>
        </w:trPr>
        <w:tc>
          <w:tcPr>
            <w:tcW w:w="610" w:type="pct"/>
            <w:tcBorders>
              <w:left w:val="nil"/>
              <w:right w:val="nil"/>
            </w:tcBorders>
            <w:vAlign w:val="center"/>
            <w:hideMark/>
          </w:tcPr>
          <w:p w14:paraId="10B28417" w14:textId="77777777" w:rsidR="004C1063" w:rsidRDefault="00DA4BD2" w:rsidP="0055363B">
            <w:pPr>
              <w:pStyle w:val="TabellRader"/>
              <w:jc w:val="left"/>
            </w:pPr>
            <w:r>
              <w:t>30.</w:t>
            </w:r>
          </w:p>
        </w:tc>
        <w:tc>
          <w:tcPr>
            <w:tcW w:w="1464" w:type="pct"/>
            <w:tcBorders>
              <w:left w:val="nil"/>
              <w:right w:val="nil"/>
            </w:tcBorders>
            <w:vAlign w:val="center"/>
            <w:hideMark/>
          </w:tcPr>
          <w:p w14:paraId="2B82194F" w14:textId="77777777" w:rsidR="004C1063" w:rsidRPr="007C2610" w:rsidRDefault="00DA4BD2" w:rsidP="00A6668C">
            <w:pPr>
              <w:pStyle w:val="TabellRader"/>
              <w:jc w:val="left"/>
            </w:pPr>
            <w:r w:rsidRPr="007C2610">
              <w:t>Spanien</w:t>
            </w:r>
          </w:p>
        </w:tc>
        <w:tc>
          <w:tcPr>
            <w:tcW w:w="2926" w:type="pct"/>
            <w:tcBorders>
              <w:left w:val="nil"/>
              <w:right w:val="nil"/>
            </w:tcBorders>
            <w:vAlign w:val="center"/>
            <w:hideMark/>
          </w:tcPr>
          <w:p w14:paraId="3911B2F5" w14:textId="77777777" w:rsidR="004C1063" w:rsidRPr="007C2610" w:rsidRDefault="00DA4BD2" w:rsidP="00A6668C">
            <w:pPr>
              <w:pStyle w:val="TabellRader"/>
              <w:jc w:val="center"/>
            </w:pPr>
            <w:r w:rsidRPr="007C2610">
              <w:t>1 005</w:t>
            </w:r>
          </w:p>
        </w:tc>
      </w:tr>
    </w:tbl>
    <w:p w14:paraId="539BCC83" w14:textId="77777777" w:rsidR="008E6D52" w:rsidRDefault="00275F7D" w:rsidP="00275F7D">
      <w:pPr>
        <w:pStyle w:val="Brdtextmedindrag"/>
        <w:ind w:firstLine="0"/>
        <w:jc w:val="left"/>
        <w:rPr>
          <w:rStyle w:val="BrdtextChar"/>
        </w:rPr>
      </w:pPr>
      <w:r>
        <w:rPr>
          <w:vertAlign w:val="superscript"/>
        </w:rPr>
        <w:br/>
      </w:r>
      <w:r w:rsidR="00181D0E" w:rsidRPr="00181D0E">
        <w:rPr>
          <w:vertAlign w:val="superscript"/>
        </w:rPr>
        <w:t>*Innefattar leasingbetalningar</w:t>
      </w:r>
      <w:r w:rsidR="00181D0E" w:rsidRPr="00181D0E">
        <w:rPr>
          <w:vertAlign w:val="superscript"/>
        </w:rPr>
        <w:br/>
      </w:r>
    </w:p>
    <w:p w14:paraId="2D2DD3D6" w14:textId="1F0FB12F" w:rsidR="00973948" w:rsidRDefault="00DA4BD2" w:rsidP="004F2D19">
      <w:pPr>
        <w:pStyle w:val="Brdtextmedindrag"/>
        <w:ind w:firstLine="0"/>
      </w:pPr>
      <w:r w:rsidRPr="00973948">
        <w:rPr>
          <w:rStyle w:val="BrdtextChar"/>
        </w:rPr>
        <w:t>I tabell 23 redovisas de 30 största mottagarländerna av svensk krigsmateriel uppdelat på femårsperioder sedan år 200</w:t>
      </w:r>
      <w:r w:rsidR="003A3464">
        <w:rPr>
          <w:rStyle w:val="BrdtextChar"/>
        </w:rPr>
        <w:t>0</w:t>
      </w:r>
      <w:r w:rsidRPr="00973948">
        <w:t>.</w:t>
      </w:r>
    </w:p>
    <w:p w14:paraId="5D0244E2" w14:textId="69FC7D89" w:rsidR="006E04A6" w:rsidRDefault="00DA4BD2" w:rsidP="006E04A6">
      <w:pPr>
        <w:pStyle w:val="TabellRubrik"/>
      </w:pPr>
      <w:r>
        <w:t xml:space="preserve">Tabell </w:t>
      </w:r>
      <w:fldSimple w:instr=" SEQ Tabell \* Arabic \s 1  \* MERGEFORMAT ">
        <w:r w:rsidR="00262BF4">
          <w:rPr>
            <w:noProof/>
          </w:rPr>
          <w:t>23</w:t>
        </w:r>
      </w:fldSimple>
      <w:r w:rsidR="008B7EBD">
        <w:rPr>
          <w:noProof/>
        </w:rPr>
        <w:t xml:space="preserve"> a</w:t>
      </w:r>
      <w:r>
        <w:tab/>
        <w:t>Värdet av den faktiska exporten av krigsmateriel till de 30 största mottagarländerna uppdelat på femårsperioder 2000–20</w:t>
      </w:r>
      <w:r w:rsidR="0042213F">
        <w:t>09</w:t>
      </w:r>
      <w:r>
        <w:t xml:space="preserve"> (mnkr)</w:t>
      </w:r>
    </w:p>
    <w:p w14:paraId="3B197994" w14:textId="2DA3A05A" w:rsidR="006E04A6" w:rsidRDefault="00871CEB" w:rsidP="003D6F49">
      <w:pPr>
        <w:pStyle w:val="TabellUnderrubrik"/>
      </w:pPr>
    </w:p>
    <w:tbl>
      <w:tblPr>
        <w:tblW w:w="5000" w:type="pct"/>
        <w:tblCellMar>
          <w:left w:w="0" w:type="dxa"/>
        </w:tblCellMar>
        <w:tblLook w:val="04A0" w:firstRow="1" w:lastRow="0" w:firstColumn="1" w:lastColumn="0" w:noHBand="0" w:noVBand="1"/>
      </w:tblPr>
      <w:tblGrid>
        <w:gridCol w:w="994"/>
        <w:gridCol w:w="1560"/>
        <w:gridCol w:w="992"/>
        <w:gridCol w:w="1559"/>
        <w:gridCol w:w="678"/>
      </w:tblGrid>
      <w:tr w:rsidR="00222BD8" w:rsidRPr="00181D0E" w14:paraId="361C5268" w14:textId="77777777" w:rsidTr="00A9719A">
        <w:trPr>
          <w:trHeight w:val="277"/>
          <w:tblHeader/>
        </w:trPr>
        <w:tc>
          <w:tcPr>
            <w:tcW w:w="859" w:type="pct"/>
            <w:tcBorders>
              <w:top w:val="single" w:sz="8" w:space="0" w:color="auto"/>
              <w:left w:val="nil"/>
              <w:bottom w:val="single" w:sz="8" w:space="0" w:color="auto"/>
              <w:right w:val="nil"/>
            </w:tcBorders>
            <w:vAlign w:val="bottom"/>
            <w:hideMark/>
          </w:tcPr>
          <w:p w14:paraId="60B9FDDB" w14:textId="77777777" w:rsidR="00222BD8" w:rsidRPr="00181D0E" w:rsidRDefault="00222BD8" w:rsidP="00BE325A">
            <w:pPr>
              <w:pStyle w:val="TabellHuvud"/>
              <w:jc w:val="center"/>
            </w:pPr>
            <w:r w:rsidRPr="00181D0E">
              <w:t>Plats</w:t>
            </w:r>
          </w:p>
        </w:tc>
        <w:tc>
          <w:tcPr>
            <w:tcW w:w="1349" w:type="pct"/>
            <w:tcBorders>
              <w:top w:val="single" w:sz="8" w:space="0" w:color="auto"/>
              <w:left w:val="nil"/>
              <w:bottom w:val="single" w:sz="8" w:space="0" w:color="auto"/>
              <w:right w:val="nil"/>
            </w:tcBorders>
            <w:vAlign w:val="bottom"/>
            <w:hideMark/>
          </w:tcPr>
          <w:p w14:paraId="5A4C96B8" w14:textId="77777777" w:rsidR="00222BD8" w:rsidRPr="00181D0E" w:rsidRDefault="00222BD8" w:rsidP="00BE325A">
            <w:pPr>
              <w:pStyle w:val="TabellHuvud"/>
              <w:jc w:val="left"/>
            </w:pPr>
            <w:r w:rsidRPr="00181D0E">
              <w:t>2000–2004</w:t>
            </w:r>
          </w:p>
        </w:tc>
        <w:tc>
          <w:tcPr>
            <w:tcW w:w="858" w:type="pct"/>
            <w:tcBorders>
              <w:top w:val="single" w:sz="8" w:space="0" w:color="auto"/>
              <w:left w:val="nil"/>
              <w:bottom w:val="single" w:sz="8" w:space="0" w:color="auto"/>
              <w:right w:val="nil"/>
            </w:tcBorders>
            <w:vAlign w:val="bottom"/>
            <w:hideMark/>
          </w:tcPr>
          <w:p w14:paraId="473EFAB8" w14:textId="77777777" w:rsidR="00222BD8" w:rsidRPr="00181D0E" w:rsidRDefault="00222BD8" w:rsidP="00BE325A">
            <w:pPr>
              <w:pStyle w:val="TabellHuvud"/>
              <w:jc w:val="left"/>
            </w:pPr>
            <w:r w:rsidRPr="00181D0E">
              <w:t>Värde</w:t>
            </w:r>
          </w:p>
        </w:tc>
        <w:tc>
          <w:tcPr>
            <w:tcW w:w="1348" w:type="pct"/>
            <w:tcBorders>
              <w:top w:val="single" w:sz="8" w:space="0" w:color="auto"/>
              <w:left w:val="nil"/>
              <w:bottom w:val="single" w:sz="8" w:space="0" w:color="auto"/>
              <w:right w:val="nil"/>
            </w:tcBorders>
            <w:vAlign w:val="bottom"/>
            <w:hideMark/>
          </w:tcPr>
          <w:p w14:paraId="56253192" w14:textId="77777777" w:rsidR="00222BD8" w:rsidRPr="00181D0E" w:rsidRDefault="00222BD8" w:rsidP="00BE325A">
            <w:pPr>
              <w:pStyle w:val="TabellHuvud"/>
              <w:jc w:val="left"/>
            </w:pPr>
            <w:r w:rsidRPr="00181D0E">
              <w:t>2005–2009</w:t>
            </w:r>
          </w:p>
        </w:tc>
        <w:tc>
          <w:tcPr>
            <w:tcW w:w="587" w:type="pct"/>
            <w:tcBorders>
              <w:top w:val="single" w:sz="8" w:space="0" w:color="auto"/>
              <w:left w:val="nil"/>
              <w:bottom w:val="single" w:sz="8" w:space="0" w:color="auto"/>
              <w:right w:val="nil"/>
            </w:tcBorders>
            <w:vAlign w:val="bottom"/>
            <w:hideMark/>
          </w:tcPr>
          <w:p w14:paraId="6BEB87E0" w14:textId="77777777" w:rsidR="00222BD8" w:rsidRPr="00181D0E" w:rsidRDefault="00222BD8" w:rsidP="00BE325A">
            <w:pPr>
              <w:pStyle w:val="TabellHuvud"/>
              <w:jc w:val="left"/>
            </w:pPr>
            <w:r w:rsidRPr="00181D0E">
              <w:t>Värde</w:t>
            </w:r>
          </w:p>
        </w:tc>
      </w:tr>
      <w:tr w:rsidR="00222BD8" w:rsidRPr="00181D0E" w14:paraId="77922C0E" w14:textId="77777777" w:rsidTr="00A9719A">
        <w:trPr>
          <w:trHeight w:val="269"/>
        </w:trPr>
        <w:tc>
          <w:tcPr>
            <w:tcW w:w="859" w:type="pct"/>
            <w:tcBorders>
              <w:top w:val="single" w:sz="8" w:space="0" w:color="auto"/>
              <w:left w:val="nil"/>
              <w:bottom w:val="single" w:sz="6" w:space="0" w:color="auto"/>
              <w:right w:val="nil"/>
            </w:tcBorders>
            <w:vAlign w:val="center"/>
            <w:hideMark/>
          </w:tcPr>
          <w:p w14:paraId="0563ABD5" w14:textId="77777777" w:rsidR="00222BD8" w:rsidRPr="00181D0E" w:rsidRDefault="00222BD8" w:rsidP="00BE325A">
            <w:pPr>
              <w:pStyle w:val="TabellRader"/>
              <w:jc w:val="center"/>
            </w:pPr>
            <w:r w:rsidRPr="00181D0E">
              <w:t>1.</w:t>
            </w:r>
          </w:p>
        </w:tc>
        <w:tc>
          <w:tcPr>
            <w:tcW w:w="1349" w:type="pct"/>
            <w:tcBorders>
              <w:top w:val="single" w:sz="8" w:space="0" w:color="auto"/>
              <w:left w:val="nil"/>
              <w:bottom w:val="single" w:sz="6" w:space="0" w:color="auto"/>
              <w:right w:val="nil"/>
            </w:tcBorders>
            <w:vAlign w:val="center"/>
            <w:hideMark/>
          </w:tcPr>
          <w:p w14:paraId="5BC3B191" w14:textId="77777777" w:rsidR="00222BD8" w:rsidRPr="00181D0E" w:rsidRDefault="00222BD8" w:rsidP="00BE325A">
            <w:pPr>
              <w:pStyle w:val="TabellRader"/>
              <w:jc w:val="left"/>
            </w:pPr>
            <w:r w:rsidRPr="00181D0E">
              <w:t>Schweiz</w:t>
            </w:r>
          </w:p>
        </w:tc>
        <w:tc>
          <w:tcPr>
            <w:tcW w:w="858" w:type="pct"/>
            <w:tcBorders>
              <w:top w:val="single" w:sz="8" w:space="0" w:color="auto"/>
              <w:left w:val="nil"/>
              <w:bottom w:val="single" w:sz="6" w:space="0" w:color="auto"/>
              <w:right w:val="nil"/>
            </w:tcBorders>
            <w:vAlign w:val="center"/>
            <w:hideMark/>
          </w:tcPr>
          <w:p w14:paraId="7D7FE170" w14:textId="77777777" w:rsidR="00222BD8" w:rsidRPr="00181D0E" w:rsidRDefault="00222BD8" w:rsidP="00BE325A">
            <w:pPr>
              <w:pStyle w:val="TabellRader"/>
              <w:jc w:val="left"/>
            </w:pPr>
            <w:r w:rsidRPr="00181D0E">
              <w:t>3 725</w:t>
            </w:r>
          </w:p>
        </w:tc>
        <w:tc>
          <w:tcPr>
            <w:tcW w:w="1348" w:type="pct"/>
            <w:tcBorders>
              <w:top w:val="single" w:sz="8" w:space="0" w:color="auto"/>
              <w:left w:val="nil"/>
              <w:bottom w:val="single" w:sz="6" w:space="0" w:color="auto"/>
              <w:right w:val="nil"/>
            </w:tcBorders>
            <w:vAlign w:val="center"/>
            <w:hideMark/>
          </w:tcPr>
          <w:p w14:paraId="2DF876C1" w14:textId="77777777" w:rsidR="00222BD8" w:rsidRPr="00181D0E" w:rsidRDefault="00222BD8" w:rsidP="00BE325A">
            <w:pPr>
              <w:pStyle w:val="TabellRader"/>
              <w:jc w:val="left"/>
            </w:pPr>
            <w:r w:rsidRPr="00181D0E">
              <w:t>Sydafrika</w:t>
            </w:r>
          </w:p>
        </w:tc>
        <w:tc>
          <w:tcPr>
            <w:tcW w:w="587" w:type="pct"/>
            <w:tcBorders>
              <w:top w:val="single" w:sz="8" w:space="0" w:color="auto"/>
              <w:left w:val="nil"/>
              <w:bottom w:val="single" w:sz="6" w:space="0" w:color="auto"/>
              <w:right w:val="nil"/>
            </w:tcBorders>
            <w:vAlign w:val="center"/>
            <w:hideMark/>
          </w:tcPr>
          <w:p w14:paraId="2FF0A7B3" w14:textId="77777777" w:rsidR="00222BD8" w:rsidRPr="00181D0E" w:rsidRDefault="00222BD8" w:rsidP="00BE325A">
            <w:pPr>
              <w:pStyle w:val="TabellRader"/>
              <w:jc w:val="left"/>
            </w:pPr>
            <w:r w:rsidRPr="00181D0E">
              <w:t>8 051</w:t>
            </w:r>
          </w:p>
        </w:tc>
      </w:tr>
      <w:tr w:rsidR="00222BD8" w:rsidRPr="00181D0E" w14:paraId="3DB111D8" w14:textId="77777777" w:rsidTr="00A9719A">
        <w:trPr>
          <w:trHeight w:val="269"/>
        </w:trPr>
        <w:tc>
          <w:tcPr>
            <w:tcW w:w="859" w:type="pct"/>
            <w:tcBorders>
              <w:top w:val="single" w:sz="6" w:space="0" w:color="auto"/>
              <w:left w:val="nil"/>
              <w:bottom w:val="single" w:sz="6" w:space="0" w:color="auto"/>
              <w:right w:val="nil"/>
            </w:tcBorders>
            <w:vAlign w:val="center"/>
            <w:hideMark/>
          </w:tcPr>
          <w:p w14:paraId="075DB2AC" w14:textId="77777777" w:rsidR="00222BD8" w:rsidRPr="00181D0E" w:rsidRDefault="00222BD8" w:rsidP="00BE325A">
            <w:pPr>
              <w:pStyle w:val="TabellRader"/>
              <w:jc w:val="center"/>
            </w:pPr>
            <w:r w:rsidRPr="00181D0E">
              <w:t>2.</w:t>
            </w:r>
          </w:p>
        </w:tc>
        <w:tc>
          <w:tcPr>
            <w:tcW w:w="1349" w:type="pct"/>
            <w:tcBorders>
              <w:top w:val="single" w:sz="6" w:space="0" w:color="auto"/>
              <w:left w:val="nil"/>
              <w:bottom w:val="single" w:sz="6" w:space="0" w:color="auto"/>
              <w:right w:val="nil"/>
            </w:tcBorders>
            <w:vAlign w:val="center"/>
            <w:hideMark/>
          </w:tcPr>
          <w:p w14:paraId="309C1C78" w14:textId="77777777" w:rsidR="00222BD8" w:rsidRPr="00181D0E" w:rsidRDefault="00222BD8" w:rsidP="00BE325A">
            <w:pPr>
              <w:pStyle w:val="TabellRader"/>
              <w:jc w:val="left"/>
            </w:pPr>
            <w:r w:rsidRPr="00181D0E">
              <w:t>USA</w:t>
            </w:r>
          </w:p>
        </w:tc>
        <w:tc>
          <w:tcPr>
            <w:tcW w:w="858" w:type="pct"/>
            <w:tcBorders>
              <w:top w:val="single" w:sz="6" w:space="0" w:color="auto"/>
              <w:left w:val="nil"/>
              <w:bottom w:val="single" w:sz="6" w:space="0" w:color="auto"/>
              <w:right w:val="nil"/>
            </w:tcBorders>
            <w:vAlign w:val="center"/>
            <w:hideMark/>
          </w:tcPr>
          <w:p w14:paraId="6FFCF2F8" w14:textId="77777777" w:rsidR="00222BD8" w:rsidRPr="00181D0E" w:rsidRDefault="00222BD8" w:rsidP="00BE325A">
            <w:pPr>
              <w:pStyle w:val="TabellRader"/>
              <w:jc w:val="left"/>
            </w:pPr>
            <w:r w:rsidRPr="00181D0E">
              <w:t>2 687</w:t>
            </w:r>
          </w:p>
        </w:tc>
        <w:tc>
          <w:tcPr>
            <w:tcW w:w="1348" w:type="pct"/>
            <w:tcBorders>
              <w:top w:val="single" w:sz="6" w:space="0" w:color="auto"/>
              <w:left w:val="nil"/>
              <w:bottom w:val="single" w:sz="6" w:space="0" w:color="auto"/>
              <w:right w:val="nil"/>
            </w:tcBorders>
            <w:vAlign w:val="center"/>
            <w:hideMark/>
          </w:tcPr>
          <w:p w14:paraId="560209F4" w14:textId="77777777" w:rsidR="00222BD8" w:rsidRPr="00181D0E" w:rsidRDefault="00222BD8" w:rsidP="00BE325A">
            <w:pPr>
              <w:pStyle w:val="TabellRader"/>
              <w:jc w:val="left"/>
            </w:pPr>
            <w:r w:rsidRPr="00181D0E">
              <w:t>Nederländerna</w:t>
            </w:r>
          </w:p>
        </w:tc>
        <w:tc>
          <w:tcPr>
            <w:tcW w:w="587" w:type="pct"/>
            <w:tcBorders>
              <w:top w:val="single" w:sz="6" w:space="0" w:color="auto"/>
              <w:left w:val="nil"/>
              <w:bottom w:val="single" w:sz="6" w:space="0" w:color="auto"/>
              <w:right w:val="nil"/>
            </w:tcBorders>
            <w:vAlign w:val="center"/>
            <w:hideMark/>
          </w:tcPr>
          <w:p w14:paraId="2744CB34" w14:textId="77777777" w:rsidR="00222BD8" w:rsidRPr="00181D0E" w:rsidRDefault="00222BD8" w:rsidP="00BE325A">
            <w:pPr>
              <w:pStyle w:val="TabellRader"/>
              <w:jc w:val="left"/>
            </w:pPr>
            <w:r w:rsidRPr="00181D0E">
              <w:t>7 037</w:t>
            </w:r>
          </w:p>
        </w:tc>
      </w:tr>
      <w:tr w:rsidR="00222BD8" w:rsidRPr="00181D0E" w14:paraId="4D064F94" w14:textId="77777777" w:rsidTr="00A9719A">
        <w:trPr>
          <w:trHeight w:val="269"/>
        </w:trPr>
        <w:tc>
          <w:tcPr>
            <w:tcW w:w="859" w:type="pct"/>
            <w:tcBorders>
              <w:top w:val="single" w:sz="6" w:space="0" w:color="auto"/>
              <w:left w:val="nil"/>
              <w:bottom w:val="single" w:sz="6" w:space="0" w:color="auto"/>
              <w:right w:val="nil"/>
            </w:tcBorders>
            <w:vAlign w:val="center"/>
            <w:hideMark/>
          </w:tcPr>
          <w:p w14:paraId="6303B446" w14:textId="77777777" w:rsidR="00222BD8" w:rsidRPr="00181D0E" w:rsidRDefault="00222BD8" w:rsidP="00BE325A">
            <w:pPr>
              <w:pStyle w:val="TabellRader"/>
              <w:jc w:val="center"/>
            </w:pPr>
            <w:r w:rsidRPr="00181D0E">
              <w:t>3.</w:t>
            </w:r>
          </w:p>
        </w:tc>
        <w:tc>
          <w:tcPr>
            <w:tcW w:w="1349" w:type="pct"/>
            <w:tcBorders>
              <w:top w:val="single" w:sz="6" w:space="0" w:color="auto"/>
              <w:left w:val="nil"/>
              <w:bottom w:val="single" w:sz="6" w:space="0" w:color="auto"/>
              <w:right w:val="nil"/>
            </w:tcBorders>
            <w:vAlign w:val="center"/>
            <w:hideMark/>
          </w:tcPr>
          <w:p w14:paraId="2027DEF0" w14:textId="77777777" w:rsidR="00222BD8" w:rsidRPr="00181D0E" w:rsidRDefault="00222BD8" w:rsidP="00BE325A">
            <w:pPr>
              <w:pStyle w:val="TabellRader"/>
              <w:jc w:val="left"/>
            </w:pPr>
            <w:r w:rsidRPr="00181D0E">
              <w:t>Norge</w:t>
            </w:r>
          </w:p>
        </w:tc>
        <w:tc>
          <w:tcPr>
            <w:tcW w:w="858" w:type="pct"/>
            <w:tcBorders>
              <w:top w:val="single" w:sz="6" w:space="0" w:color="auto"/>
              <w:left w:val="nil"/>
              <w:bottom w:val="single" w:sz="6" w:space="0" w:color="auto"/>
              <w:right w:val="nil"/>
            </w:tcBorders>
            <w:vAlign w:val="center"/>
            <w:hideMark/>
          </w:tcPr>
          <w:p w14:paraId="34A05A2E" w14:textId="77777777" w:rsidR="00222BD8" w:rsidRPr="00181D0E" w:rsidRDefault="00222BD8" w:rsidP="00BE325A">
            <w:pPr>
              <w:pStyle w:val="TabellRader"/>
              <w:jc w:val="left"/>
            </w:pPr>
            <w:r w:rsidRPr="00181D0E">
              <w:t>2 065</w:t>
            </w:r>
          </w:p>
        </w:tc>
        <w:tc>
          <w:tcPr>
            <w:tcW w:w="1348" w:type="pct"/>
            <w:tcBorders>
              <w:top w:val="single" w:sz="6" w:space="0" w:color="auto"/>
              <w:left w:val="nil"/>
              <w:bottom w:val="single" w:sz="6" w:space="0" w:color="auto"/>
              <w:right w:val="nil"/>
            </w:tcBorders>
            <w:vAlign w:val="center"/>
            <w:hideMark/>
          </w:tcPr>
          <w:p w14:paraId="06B06B02" w14:textId="77777777" w:rsidR="00222BD8" w:rsidRPr="00181D0E" w:rsidRDefault="00222BD8" w:rsidP="00BE325A">
            <w:pPr>
              <w:pStyle w:val="TabellRader"/>
              <w:jc w:val="left"/>
            </w:pPr>
            <w:r w:rsidRPr="00181D0E">
              <w:t>Pakistan</w:t>
            </w:r>
          </w:p>
        </w:tc>
        <w:tc>
          <w:tcPr>
            <w:tcW w:w="587" w:type="pct"/>
            <w:tcBorders>
              <w:top w:val="single" w:sz="6" w:space="0" w:color="auto"/>
              <w:left w:val="nil"/>
              <w:bottom w:val="single" w:sz="6" w:space="0" w:color="auto"/>
              <w:right w:val="nil"/>
            </w:tcBorders>
            <w:vAlign w:val="center"/>
            <w:hideMark/>
          </w:tcPr>
          <w:p w14:paraId="3905EC77" w14:textId="77777777" w:rsidR="00222BD8" w:rsidRPr="00181D0E" w:rsidRDefault="00222BD8" w:rsidP="00BE325A">
            <w:pPr>
              <w:pStyle w:val="TabellRader"/>
              <w:jc w:val="left"/>
            </w:pPr>
            <w:r w:rsidRPr="00181D0E">
              <w:t>4 161</w:t>
            </w:r>
          </w:p>
        </w:tc>
      </w:tr>
      <w:tr w:rsidR="00222BD8" w:rsidRPr="00181D0E" w14:paraId="0627BEE1" w14:textId="77777777" w:rsidTr="00A9719A">
        <w:trPr>
          <w:trHeight w:val="269"/>
        </w:trPr>
        <w:tc>
          <w:tcPr>
            <w:tcW w:w="859" w:type="pct"/>
            <w:tcBorders>
              <w:top w:val="single" w:sz="6" w:space="0" w:color="auto"/>
              <w:left w:val="nil"/>
              <w:bottom w:val="single" w:sz="6" w:space="0" w:color="auto"/>
              <w:right w:val="nil"/>
            </w:tcBorders>
            <w:vAlign w:val="center"/>
            <w:hideMark/>
          </w:tcPr>
          <w:p w14:paraId="021CEFAB" w14:textId="77777777" w:rsidR="00222BD8" w:rsidRPr="00181D0E" w:rsidRDefault="00222BD8" w:rsidP="00BE325A">
            <w:pPr>
              <w:pStyle w:val="TabellRader"/>
              <w:jc w:val="center"/>
            </w:pPr>
            <w:r w:rsidRPr="00181D0E">
              <w:t>4.</w:t>
            </w:r>
          </w:p>
        </w:tc>
        <w:tc>
          <w:tcPr>
            <w:tcW w:w="1349" w:type="pct"/>
            <w:tcBorders>
              <w:top w:val="single" w:sz="6" w:space="0" w:color="auto"/>
              <w:left w:val="nil"/>
              <w:bottom w:val="single" w:sz="6" w:space="0" w:color="auto"/>
              <w:right w:val="nil"/>
            </w:tcBorders>
            <w:vAlign w:val="center"/>
            <w:hideMark/>
          </w:tcPr>
          <w:p w14:paraId="2B23239A" w14:textId="77777777" w:rsidR="00222BD8" w:rsidRPr="00181D0E" w:rsidRDefault="00222BD8" w:rsidP="00BE325A">
            <w:pPr>
              <w:pStyle w:val="TabellRader"/>
              <w:jc w:val="left"/>
            </w:pPr>
            <w:r w:rsidRPr="00181D0E">
              <w:t>Frankrike</w:t>
            </w:r>
          </w:p>
        </w:tc>
        <w:tc>
          <w:tcPr>
            <w:tcW w:w="858" w:type="pct"/>
            <w:tcBorders>
              <w:top w:val="single" w:sz="6" w:space="0" w:color="auto"/>
              <w:left w:val="nil"/>
              <w:bottom w:val="single" w:sz="6" w:space="0" w:color="auto"/>
              <w:right w:val="nil"/>
            </w:tcBorders>
            <w:vAlign w:val="center"/>
            <w:hideMark/>
          </w:tcPr>
          <w:p w14:paraId="7E19926D" w14:textId="77777777" w:rsidR="00222BD8" w:rsidRPr="00181D0E" w:rsidRDefault="00222BD8" w:rsidP="00BE325A">
            <w:pPr>
              <w:pStyle w:val="TabellRader"/>
              <w:jc w:val="left"/>
            </w:pPr>
            <w:r w:rsidRPr="00181D0E">
              <w:t>1 636</w:t>
            </w:r>
          </w:p>
        </w:tc>
        <w:tc>
          <w:tcPr>
            <w:tcW w:w="1348" w:type="pct"/>
            <w:tcBorders>
              <w:top w:val="single" w:sz="6" w:space="0" w:color="auto"/>
              <w:left w:val="nil"/>
              <w:bottom w:val="single" w:sz="6" w:space="0" w:color="auto"/>
              <w:right w:val="nil"/>
            </w:tcBorders>
            <w:vAlign w:val="center"/>
            <w:hideMark/>
          </w:tcPr>
          <w:p w14:paraId="36135B61" w14:textId="77777777" w:rsidR="00222BD8" w:rsidRPr="00181D0E" w:rsidRDefault="00222BD8" w:rsidP="00BE325A">
            <w:pPr>
              <w:pStyle w:val="TabellRader"/>
              <w:jc w:val="left"/>
            </w:pPr>
            <w:r w:rsidRPr="00181D0E">
              <w:t>USA</w:t>
            </w:r>
          </w:p>
        </w:tc>
        <w:tc>
          <w:tcPr>
            <w:tcW w:w="587" w:type="pct"/>
            <w:tcBorders>
              <w:top w:val="single" w:sz="6" w:space="0" w:color="auto"/>
              <w:left w:val="nil"/>
              <w:bottom w:val="single" w:sz="6" w:space="0" w:color="auto"/>
              <w:right w:val="nil"/>
            </w:tcBorders>
            <w:vAlign w:val="center"/>
            <w:hideMark/>
          </w:tcPr>
          <w:p w14:paraId="1FA574C7" w14:textId="77777777" w:rsidR="00222BD8" w:rsidRPr="00181D0E" w:rsidRDefault="00222BD8" w:rsidP="00BE325A">
            <w:pPr>
              <w:pStyle w:val="TabellRader"/>
              <w:jc w:val="left"/>
            </w:pPr>
            <w:r w:rsidRPr="00181D0E">
              <w:t>4 016</w:t>
            </w:r>
          </w:p>
        </w:tc>
      </w:tr>
      <w:tr w:rsidR="00222BD8" w:rsidRPr="00181D0E" w14:paraId="3DD2769C" w14:textId="77777777" w:rsidTr="00A9719A">
        <w:trPr>
          <w:trHeight w:val="269"/>
        </w:trPr>
        <w:tc>
          <w:tcPr>
            <w:tcW w:w="859" w:type="pct"/>
            <w:tcBorders>
              <w:top w:val="single" w:sz="6" w:space="0" w:color="auto"/>
              <w:left w:val="nil"/>
              <w:bottom w:val="single" w:sz="6" w:space="0" w:color="auto"/>
              <w:right w:val="nil"/>
            </w:tcBorders>
            <w:vAlign w:val="center"/>
            <w:hideMark/>
          </w:tcPr>
          <w:p w14:paraId="32FA71C3" w14:textId="77777777" w:rsidR="00222BD8" w:rsidRPr="00181D0E" w:rsidRDefault="00222BD8" w:rsidP="00BE325A">
            <w:pPr>
              <w:pStyle w:val="TabellRader"/>
              <w:jc w:val="center"/>
            </w:pPr>
            <w:r w:rsidRPr="00181D0E">
              <w:t>5.</w:t>
            </w:r>
          </w:p>
        </w:tc>
        <w:tc>
          <w:tcPr>
            <w:tcW w:w="1349" w:type="pct"/>
            <w:tcBorders>
              <w:top w:val="single" w:sz="6" w:space="0" w:color="auto"/>
              <w:left w:val="nil"/>
              <w:bottom w:val="single" w:sz="6" w:space="0" w:color="auto"/>
              <w:right w:val="nil"/>
            </w:tcBorders>
            <w:vAlign w:val="center"/>
            <w:hideMark/>
          </w:tcPr>
          <w:p w14:paraId="4CEB065A" w14:textId="77777777" w:rsidR="00222BD8" w:rsidRPr="00181D0E" w:rsidRDefault="00222BD8" w:rsidP="00BE325A">
            <w:pPr>
              <w:pStyle w:val="TabellRader"/>
              <w:jc w:val="left"/>
            </w:pPr>
            <w:r w:rsidRPr="00181D0E">
              <w:t>Singapore</w:t>
            </w:r>
          </w:p>
        </w:tc>
        <w:tc>
          <w:tcPr>
            <w:tcW w:w="858" w:type="pct"/>
            <w:tcBorders>
              <w:top w:val="single" w:sz="6" w:space="0" w:color="auto"/>
              <w:left w:val="nil"/>
              <w:bottom w:val="single" w:sz="6" w:space="0" w:color="auto"/>
              <w:right w:val="nil"/>
            </w:tcBorders>
            <w:vAlign w:val="center"/>
            <w:hideMark/>
          </w:tcPr>
          <w:p w14:paraId="6F5F9398" w14:textId="77777777" w:rsidR="00222BD8" w:rsidRPr="00181D0E" w:rsidRDefault="00222BD8" w:rsidP="00BE325A">
            <w:pPr>
              <w:pStyle w:val="TabellRader"/>
              <w:jc w:val="left"/>
            </w:pPr>
            <w:r w:rsidRPr="00181D0E">
              <w:t>1 496</w:t>
            </w:r>
          </w:p>
        </w:tc>
        <w:tc>
          <w:tcPr>
            <w:tcW w:w="1348" w:type="pct"/>
            <w:tcBorders>
              <w:top w:val="single" w:sz="6" w:space="0" w:color="auto"/>
              <w:left w:val="nil"/>
              <w:bottom w:val="single" w:sz="6" w:space="0" w:color="auto"/>
              <w:right w:val="nil"/>
            </w:tcBorders>
            <w:vAlign w:val="center"/>
            <w:hideMark/>
          </w:tcPr>
          <w:p w14:paraId="40AE1372" w14:textId="77777777" w:rsidR="00222BD8" w:rsidRPr="00181D0E" w:rsidRDefault="00222BD8" w:rsidP="00BE325A">
            <w:pPr>
              <w:pStyle w:val="TabellRader"/>
              <w:jc w:val="left"/>
            </w:pPr>
            <w:r w:rsidRPr="00181D0E">
              <w:t>Tjeckien*</w:t>
            </w:r>
          </w:p>
        </w:tc>
        <w:tc>
          <w:tcPr>
            <w:tcW w:w="587" w:type="pct"/>
            <w:tcBorders>
              <w:top w:val="single" w:sz="6" w:space="0" w:color="auto"/>
              <w:left w:val="nil"/>
              <w:bottom w:val="single" w:sz="6" w:space="0" w:color="auto"/>
              <w:right w:val="nil"/>
            </w:tcBorders>
            <w:vAlign w:val="center"/>
            <w:hideMark/>
          </w:tcPr>
          <w:p w14:paraId="712CE589" w14:textId="77777777" w:rsidR="00222BD8" w:rsidRPr="00181D0E" w:rsidRDefault="00222BD8" w:rsidP="00BE325A">
            <w:pPr>
              <w:pStyle w:val="TabellRader"/>
              <w:jc w:val="left"/>
            </w:pPr>
            <w:r w:rsidRPr="00181D0E">
              <w:t>3 443</w:t>
            </w:r>
          </w:p>
        </w:tc>
      </w:tr>
      <w:tr w:rsidR="00222BD8" w:rsidRPr="00181D0E" w14:paraId="4E1D1357" w14:textId="77777777" w:rsidTr="00A9719A">
        <w:trPr>
          <w:trHeight w:val="269"/>
        </w:trPr>
        <w:tc>
          <w:tcPr>
            <w:tcW w:w="859" w:type="pct"/>
            <w:tcBorders>
              <w:top w:val="single" w:sz="6" w:space="0" w:color="auto"/>
              <w:left w:val="nil"/>
              <w:bottom w:val="single" w:sz="6" w:space="0" w:color="auto"/>
              <w:right w:val="nil"/>
            </w:tcBorders>
            <w:vAlign w:val="center"/>
            <w:hideMark/>
          </w:tcPr>
          <w:p w14:paraId="64D892D7" w14:textId="77777777" w:rsidR="00222BD8" w:rsidRPr="00181D0E" w:rsidRDefault="00222BD8" w:rsidP="00BE325A">
            <w:pPr>
              <w:pStyle w:val="TabellRader"/>
              <w:jc w:val="center"/>
            </w:pPr>
            <w:r w:rsidRPr="00181D0E">
              <w:t>6.</w:t>
            </w:r>
          </w:p>
        </w:tc>
        <w:tc>
          <w:tcPr>
            <w:tcW w:w="1349" w:type="pct"/>
            <w:tcBorders>
              <w:top w:val="single" w:sz="6" w:space="0" w:color="auto"/>
              <w:left w:val="nil"/>
              <w:bottom w:val="single" w:sz="6" w:space="0" w:color="auto"/>
              <w:right w:val="nil"/>
            </w:tcBorders>
            <w:vAlign w:val="center"/>
            <w:hideMark/>
          </w:tcPr>
          <w:p w14:paraId="638621DD" w14:textId="77777777" w:rsidR="00222BD8" w:rsidRPr="00181D0E" w:rsidRDefault="00222BD8" w:rsidP="00BE325A">
            <w:pPr>
              <w:pStyle w:val="TabellRader"/>
              <w:jc w:val="left"/>
            </w:pPr>
            <w:r w:rsidRPr="00181D0E">
              <w:t>Sydafrika</w:t>
            </w:r>
          </w:p>
        </w:tc>
        <w:tc>
          <w:tcPr>
            <w:tcW w:w="858" w:type="pct"/>
            <w:tcBorders>
              <w:top w:val="single" w:sz="6" w:space="0" w:color="auto"/>
              <w:left w:val="nil"/>
              <w:bottom w:val="single" w:sz="6" w:space="0" w:color="auto"/>
              <w:right w:val="nil"/>
            </w:tcBorders>
            <w:vAlign w:val="center"/>
            <w:hideMark/>
          </w:tcPr>
          <w:p w14:paraId="2BCDFA5F" w14:textId="77777777" w:rsidR="00222BD8" w:rsidRPr="00181D0E" w:rsidRDefault="00222BD8" w:rsidP="00BE325A">
            <w:pPr>
              <w:pStyle w:val="TabellRader"/>
              <w:jc w:val="left"/>
            </w:pPr>
            <w:r w:rsidRPr="00181D0E">
              <w:t>1 468</w:t>
            </w:r>
          </w:p>
        </w:tc>
        <w:tc>
          <w:tcPr>
            <w:tcW w:w="1348" w:type="pct"/>
            <w:tcBorders>
              <w:top w:val="single" w:sz="6" w:space="0" w:color="auto"/>
              <w:left w:val="nil"/>
              <w:bottom w:val="single" w:sz="6" w:space="0" w:color="auto"/>
              <w:right w:val="nil"/>
            </w:tcBorders>
            <w:vAlign w:val="center"/>
            <w:hideMark/>
          </w:tcPr>
          <w:p w14:paraId="180AD53F" w14:textId="77777777" w:rsidR="00222BD8" w:rsidRPr="00181D0E" w:rsidRDefault="00222BD8" w:rsidP="00BE325A">
            <w:pPr>
              <w:pStyle w:val="TabellRader"/>
              <w:jc w:val="left"/>
            </w:pPr>
            <w:r w:rsidRPr="00181D0E">
              <w:t>Danmark</w:t>
            </w:r>
          </w:p>
        </w:tc>
        <w:tc>
          <w:tcPr>
            <w:tcW w:w="587" w:type="pct"/>
            <w:tcBorders>
              <w:top w:val="single" w:sz="6" w:space="0" w:color="auto"/>
              <w:left w:val="nil"/>
              <w:bottom w:val="single" w:sz="6" w:space="0" w:color="auto"/>
              <w:right w:val="nil"/>
            </w:tcBorders>
            <w:vAlign w:val="center"/>
            <w:hideMark/>
          </w:tcPr>
          <w:p w14:paraId="72A39758" w14:textId="77777777" w:rsidR="00222BD8" w:rsidRPr="00181D0E" w:rsidRDefault="00222BD8" w:rsidP="00BE325A">
            <w:pPr>
              <w:pStyle w:val="TabellRader"/>
              <w:jc w:val="left"/>
            </w:pPr>
            <w:r w:rsidRPr="00181D0E">
              <w:t>3 283</w:t>
            </w:r>
          </w:p>
        </w:tc>
      </w:tr>
      <w:tr w:rsidR="00222BD8" w:rsidRPr="00181D0E" w14:paraId="4C7BD42F" w14:textId="77777777" w:rsidTr="00A9719A">
        <w:trPr>
          <w:trHeight w:val="269"/>
        </w:trPr>
        <w:tc>
          <w:tcPr>
            <w:tcW w:w="859" w:type="pct"/>
            <w:tcBorders>
              <w:top w:val="single" w:sz="6" w:space="0" w:color="auto"/>
              <w:left w:val="nil"/>
              <w:bottom w:val="single" w:sz="6" w:space="0" w:color="auto"/>
              <w:right w:val="nil"/>
            </w:tcBorders>
            <w:vAlign w:val="center"/>
            <w:hideMark/>
          </w:tcPr>
          <w:p w14:paraId="102D7223" w14:textId="77777777" w:rsidR="00222BD8" w:rsidRPr="00181D0E" w:rsidRDefault="00222BD8" w:rsidP="00BE325A">
            <w:pPr>
              <w:pStyle w:val="TabellRader"/>
              <w:jc w:val="center"/>
            </w:pPr>
            <w:r w:rsidRPr="00181D0E">
              <w:t>7.</w:t>
            </w:r>
          </w:p>
        </w:tc>
        <w:tc>
          <w:tcPr>
            <w:tcW w:w="1349" w:type="pct"/>
            <w:tcBorders>
              <w:top w:val="single" w:sz="6" w:space="0" w:color="auto"/>
              <w:left w:val="nil"/>
              <w:bottom w:val="single" w:sz="6" w:space="0" w:color="auto"/>
              <w:right w:val="nil"/>
            </w:tcBorders>
            <w:vAlign w:val="center"/>
            <w:hideMark/>
          </w:tcPr>
          <w:p w14:paraId="3A807465" w14:textId="77777777" w:rsidR="00222BD8" w:rsidRPr="00181D0E" w:rsidRDefault="00222BD8" w:rsidP="00BE325A">
            <w:pPr>
              <w:pStyle w:val="TabellRader"/>
              <w:jc w:val="left"/>
            </w:pPr>
            <w:r w:rsidRPr="00181D0E">
              <w:t>Finland</w:t>
            </w:r>
          </w:p>
        </w:tc>
        <w:tc>
          <w:tcPr>
            <w:tcW w:w="858" w:type="pct"/>
            <w:tcBorders>
              <w:top w:val="single" w:sz="6" w:space="0" w:color="auto"/>
              <w:left w:val="nil"/>
              <w:bottom w:val="single" w:sz="6" w:space="0" w:color="auto"/>
              <w:right w:val="nil"/>
            </w:tcBorders>
            <w:vAlign w:val="center"/>
            <w:hideMark/>
          </w:tcPr>
          <w:p w14:paraId="6CFE0BB3" w14:textId="77777777" w:rsidR="00222BD8" w:rsidRPr="00181D0E" w:rsidRDefault="00222BD8" w:rsidP="00BE325A">
            <w:pPr>
              <w:pStyle w:val="TabellRader"/>
              <w:jc w:val="left"/>
            </w:pPr>
            <w:r w:rsidRPr="00181D0E">
              <w:t>1 458</w:t>
            </w:r>
          </w:p>
        </w:tc>
        <w:tc>
          <w:tcPr>
            <w:tcW w:w="1348" w:type="pct"/>
            <w:tcBorders>
              <w:top w:val="single" w:sz="6" w:space="0" w:color="auto"/>
              <w:left w:val="nil"/>
              <w:bottom w:val="single" w:sz="6" w:space="0" w:color="auto"/>
              <w:right w:val="nil"/>
            </w:tcBorders>
            <w:vAlign w:val="center"/>
            <w:hideMark/>
          </w:tcPr>
          <w:p w14:paraId="6913B707" w14:textId="77777777" w:rsidR="00222BD8" w:rsidRPr="00181D0E" w:rsidRDefault="00222BD8" w:rsidP="00BE325A">
            <w:pPr>
              <w:pStyle w:val="TabellRader"/>
              <w:jc w:val="left"/>
            </w:pPr>
            <w:r w:rsidRPr="00181D0E">
              <w:t>Finland</w:t>
            </w:r>
          </w:p>
        </w:tc>
        <w:tc>
          <w:tcPr>
            <w:tcW w:w="587" w:type="pct"/>
            <w:tcBorders>
              <w:top w:val="single" w:sz="6" w:space="0" w:color="auto"/>
              <w:left w:val="nil"/>
              <w:bottom w:val="single" w:sz="6" w:space="0" w:color="auto"/>
              <w:right w:val="nil"/>
            </w:tcBorders>
            <w:vAlign w:val="center"/>
            <w:hideMark/>
          </w:tcPr>
          <w:p w14:paraId="3461820D" w14:textId="77777777" w:rsidR="00222BD8" w:rsidRPr="00181D0E" w:rsidRDefault="00222BD8" w:rsidP="00BE325A">
            <w:pPr>
              <w:pStyle w:val="TabellRader"/>
              <w:jc w:val="left"/>
            </w:pPr>
            <w:r w:rsidRPr="00181D0E">
              <w:t>3 183</w:t>
            </w:r>
          </w:p>
        </w:tc>
      </w:tr>
      <w:tr w:rsidR="00222BD8" w:rsidRPr="00181D0E" w14:paraId="4587F846" w14:textId="77777777" w:rsidTr="00A9719A">
        <w:trPr>
          <w:trHeight w:val="269"/>
        </w:trPr>
        <w:tc>
          <w:tcPr>
            <w:tcW w:w="859" w:type="pct"/>
            <w:tcBorders>
              <w:top w:val="single" w:sz="6" w:space="0" w:color="auto"/>
              <w:left w:val="nil"/>
              <w:bottom w:val="single" w:sz="6" w:space="0" w:color="auto"/>
              <w:right w:val="nil"/>
            </w:tcBorders>
            <w:vAlign w:val="center"/>
            <w:hideMark/>
          </w:tcPr>
          <w:p w14:paraId="37B66E29" w14:textId="77777777" w:rsidR="00222BD8" w:rsidRPr="00181D0E" w:rsidRDefault="00222BD8" w:rsidP="00BE325A">
            <w:pPr>
              <w:pStyle w:val="TabellRader"/>
              <w:jc w:val="center"/>
            </w:pPr>
            <w:r w:rsidRPr="00181D0E">
              <w:t>8.</w:t>
            </w:r>
          </w:p>
        </w:tc>
        <w:tc>
          <w:tcPr>
            <w:tcW w:w="1349" w:type="pct"/>
            <w:tcBorders>
              <w:top w:val="single" w:sz="6" w:space="0" w:color="auto"/>
              <w:left w:val="nil"/>
              <w:bottom w:val="single" w:sz="6" w:space="0" w:color="auto"/>
              <w:right w:val="nil"/>
            </w:tcBorders>
            <w:vAlign w:val="center"/>
            <w:hideMark/>
          </w:tcPr>
          <w:p w14:paraId="6CACEAEA" w14:textId="77777777" w:rsidR="00222BD8" w:rsidRPr="00181D0E" w:rsidRDefault="00222BD8" w:rsidP="00BE325A">
            <w:pPr>
              <w:pStyle w:val="TabellRader"/>
              <w:jc w:val="left"/>
            </w:pPr>
            <w:r w:rsidRPr="00181D0E">
              <w:t>Tyskland</w:t>
            </w:r>
          </w:p>
        </w:tc>
        <w:tc>
          <w:tcPr>
            <w:tcW w:w="858" w:type="pct"/>
            <w:tcBorders>
              <w:top w:val="single" w:sz="6" w:space="0" w:color="auto"/>
              <w:left w:val="nil"/>
              <w:bottom w:val="single" w:sz="6" w:space="0" w:color="auto"/>
              <w:right w:val="nil"/>
            </w:tcBorders>
            <w:vAlign w:val="center"/>
            <w:hideMark/>
          </w:tcPr>
          <w:p w14:paraId="40BD12E9" w14:textId="77777777" w:rsidR="00222BD8" w:rsidRPr="00181D0E" w:rsidRDefault="00222BD8" w:rsidP="00BE325A">
            <w:pPr>
              <w:pStyle w:val="TabellRader"/>
              <w:jc w:val="left"/>
            </w:pPr>
            <w:r w:rsidRPr="00181D0E">
              <w:t>1 426</w:t>
            </w:r>
          </w:p>
        </w:tc>
        <w:tc>
          <w:tcPr>
            <w:tcW w:w="1348" w:type="pct"/>
            <w:tcBorders>
              <w:top w:val="single" w:sz="6" w:space="0" w:color="auto"/>
              <w:left w:val="nil"/>
              <w:bottom w:val="single" w:sz="6" w:space="0" w:color="auto"/>
              <w:right w:val="nil"/>
            </w:tcBorders>
            <w:vAlign w:val="center"/>
            <w:hideMark/>
          </w:tcPr>
          <w:p w14:paraId="308B50E2" w14:textId="77777777" w:rsidR="00222BD8" w:rsidRPr="00181D0E" w:rsidRDefault="00222BD8" w:rsidP="00BE325A">
            <w:pPr>
              <w:pStyle w:val="TabellRader"/>
              <w:jc w:val="left"/>
            </w:pPr>
            <w:r w:rsidRPr="00181D0E">
              <w:t>Tyskland</w:t>
            </w:r>
          </w:p>
        </w:tc>
        <w:tc>
          <w:tcPr>
            <w:tcW w:w="587" w:type="pct"/>
            <w:tcBorders>
              <w:top w:val="single" w:sz="6" w:space="0" w:color="auto"/>
              <w:left w:val="nil"/>
              <w:bottom w:val="single" w:sz="6" w:space="0" w:color="auto"/>
              <w:right w:val="nil"/>
            </w:tcBorders>
            <w:vAlign w:val="center"/>
            <w:hideMark/>
          </w:tcPr>
          <w:p w14:paraId="6BAAB894" w14:textId="77777777" w:rsidR="00222BD8" w:rsidRPr="00181D0E" w:rsidRDefault="00222BD8" w:rsidP="00BE325A">
            <w:pPr>
              <w:pStyle w:val="TabellRader"/>
              <w:jc w:val="left"/>
            </w:pPr>
            <w:r w:rsidRPr="00181D0E">
              <w:t>2 854</w:t>
            </w:r>
          </w:p>
        </w:tc>
      </w:tr>
      <w:tr w:rsidR="00222BD8" w:rsidRPr="00181D0E" w14:paraId="0C4C702C" w14:textId="77777777" w:rsidTr="00A9719A">
        <w:trPr>
          <w:trHeight w:val="269"/>
        </w:trPr>
        <w:tc>
          <w:tcPr>
            <w:tcW w:w="859" w:type="pct"/>
            <w:tcBorders>
              <w:top w:val="single" w:sz="6" w:space="0" w:color="auto"/>
              <w:left w:val="nil"/>
              <w:bottom w:val="single" w:sz="6" w:space="0" w:color="auto"/>
              <w:right w:val="nil"/>
            </w:tcBorders>
            <w:vAlign w:val="center"/>
            <w:hideMark/>
          </w:tcPr>
          <w:p w14:paraId="552C56A3" w14:textId="77777777" w:rsidR="00222BD8" w:rsidRPr="00181D0E" w:rsidRDefault="00222BD8" w:rsidP="00BE325A">
            <w:pPr>
              <w:pStyle w:val="TabellRader"/>
              <w:jc w:val="center"/>
            </w:pPr>
            <w:r w:rsidRPr="00181D0E">
              <w:t>9.</w:t>
            </w:r>
          </w:p>
        </w:tc>
        <w:tc>
          <w:tcPr>
            <w:tcW w:w="1349" w:type="pct"/>
            <w:tcBorders>
              <w:top w:val="single" w:sz="6" w:space="0" w:color="auto"/>
              <w:left w:val="nil"/>
              <w:bottom w:val="single" w:sz="6" w:space="0" w:color="auto"/>
              <w:right w:val="nil"/>
            </w:tcBorders>
            <w:vAlign w:val="center"/>
            <w:hideMark/>
          </w:tcPr>
          <w:p w14:paraId="21047C97" w14:textId="77777777" w:rsidR="00222BD8" w:rsidRPr="00181D0E" w:rsidRDefault="00222BD8" w:rsidP="00BE325A">
            <w:pPr>
              <w:pStyle w:val="TabellRader"/>
              <w:jc w:val="left"/>
            </w:pPr>
            <w:r w:rsidRPr="00181D0E">
              <w:t>Storbritannien</w:t>
            </w:r>
          </w:p>
        </w:tc>
        <w:tc>
          <w:tcPr>
            <w:tcW w:w="858" w:type="pct"/>
            <w:tcBorders>
              <w:top w:val="single" w:sz="6" w:space="0" w:color="auto"/>
              <w:left w:val="nil"/>
              <w:bottom w:val="single" w:sz="6" w:space="0" w:color="auto"/>
              <w:right w:val="nil"/>
            </w:tcBorders>
            <w:vAlign w:val="center"/>
            <w:hideMark/>
          </w:tcPr>
          <w:p w14:paraId="442C6A5F" w14:textId="77777777" w:rsidR="00222BD8" w:rsidRPr="00181D0E" w:rsidRDefault="00222BD8" w:rsidP="00BE325A">
            <w:pPr>
              <w:pStyle w:val="TabellRader"/>
              <w:jc w:val="left"/>
            </w:pPr>
            <w:r w:rsidRPr="00181D0E">
              <w:t>1 188</w:t>
            </w:r>
          </w:p>
        </w:tc>
        <w:tc>
          <w:tcPr>
            <w:tcW w:w="1348" w:type="pct"/>
            <w:tcBorders>
              <w:top w:val="single" w:sz="6" w:space="0" w:color="auto"/>
              <w:left w:val="nil"/>
              <w:bottom w:val="single" w:sz="6" w:space="0" w:color="auto"/>
              <w:right w:val="nil"/>
            </w:tcBorders>
            <w:vAlign w:val="center"/>
            <w:hideMark/>
          </w:tcPr>
          <w:p w14:paraId="76F99D38" w14:textId="77777777" w:rsidR="00222BD8" w:rsidRPr="00181D0E" w:rsidRDefault="00222BD8" w:rsidP="00BE325A">
            <w:pPr>
              <w:pStyle w:val="TabellRader"/>
              <w:jc w:val="left"/>
            </w:pPr>
            <w:r w:rsidRPr="00181D0E">
              <w:t>Frankrike</w:t>
            </w:r>
          </w:p>
        </w:tc>
        <w:tc>
          <w:tcPr>
            <w:tcW w:w="587" w:type="pct"/>
            <w:tcBorders>
              <w:top w:val="single" w:sz="6" w:space="0" w:color="auto"/>
              <w:left w:val="nil"/>
              <w:bottom w:val="single" w:sz="6" w:space="0" w:color="auto"/>
              <w:right w:val="nil"/>
            </w:tcBorders>
            <w:vAlign w:val="center"/>
            <w:hideMark/>
          </w:tcPr>
          <w:p w14:paraId="61115DF6" w14:textId="77777777" w:rsidR="00222BD8" w:rsidRPr="00181D0E" w:rsidRDefault="00222BD8" w:rsidP="00BE325A">
            <w:pPr>
              <w:pStyle w:val="TabellRader"/>
              <w:jc w:val="left"/>
            </w:pPr>
            <w:r w:rsidRPr="00181D0E">
              <w:t>2 749</w:t>
            </w:r>
          </w:p>
        </w:tc>
      </w:tr>
      <w:tr w:rsidR="00222BD8" w:rsidRPr="00181D0E" w14:paraId="6B77FA2F" w14:textId="77777777" w:rsidTr="00A9719A">
        <w:trPr>
          <w:trHeight w:val="269"/>
        </w:trPr>
        <w:tc>
          <w:tcPr>
            <w:tcW w:w="859" w:type="pct"/>
            <w:tcBorders>
              <w:top w:val="single" w:sz="6" w:space="0" w:color="auto"/>
              <w:left w:val="nil"/>
              <w:bottom w:val="single" w:sz="6" w:space="0" w:color="auto"/>
              <w:right w:val="nil"/>
            </w:tcBorders>
            <w:vAlign w:val="center"/>
            <w:hideMark/>
          </w:tcPr>
          <w:p w14:paraId="176CFDD9" w14:textId="77777777" w:rsidR="00222BD8" w:rsidRPr="00181D0E" w:rsidRDefault="00222BD8" w:rsidP="00BE325A">
            <w:pPr>
              <w:pStyle w:val="TabellRader"/>
              <w:jc w:val="center"/>
            </w:pPr>
            <w:r w:rsidRPr="00181D0E">
              <w:t>10.</w:t>
            </w:r>
          </w:p>
        </w:tc>
        <w:tc>
          <w:tcPr>
            <w:tcW w:w="1349" w:type="pct"/>
            <w:tcBorders>
              <w:top w:val="single" w:sz="6" w:space="0" w:color="auto"/>
              <w:left w:val="nil"/>
              <w:bottom w:val="single" w:sz="6" w:space="0" w:color="auto"/>
              <w:right w:val="nil"/>
            </w:tcBorders>
            <w:vAlign w:val="center"/>
            <w:hideMark/>
          </w:tcPr>
          <w:p w14:paraId="4B53208F" w14:textId="77777777" w:rsidR="00222BD8" w:rsidRPr="00181D0E" w:rsidRDefault="00222BD8" w:rsidP="00BE325A">
            <w:pPr>
              <w:pStyle w:val="TabellRader"/>
              <w:jc w:val="left"/>
            </w:pPr>
            <w:r w:rsidRPr="00181D0E">
              <w:t>Ungern*</w:t>
            </w:r>
          </w:p>
        </w:tc>
        <w:tc>
          <w:tcPr>
            <w:tcW w:w="858" w:type="pct"/>
            <w:tcBorders>
              <w:top w:val="single" w:sz="6" w:space="0" w:color="auto"/>
              <w:left w:val="nil"/>
              <w:bottom w:val="single" w:sz="6" w:space="0" w:color="auto"/>
              <w:right w:val="nil"/>
            </w:tcBorders>
            <w:vAlign w:val="center"/>
            <w:hideMark/>
          </w:tcPr>
          <w:p w14:paraId="4F14E6AA" w14:textId="77777777" w:rsidR="00222BD8" w:rsidRPr="00181D0E" w:rsidRDefault="00222BD8" w:rsidP="00BE325A">
            <w:pPr>
              <w:pStyle w:val="TabellRader"/>
              <w:jc w:val="left"/>
            </w:pPr>
            <w:r w:rsidRPr="00181D0E">
              <w:t>1 050</w:t>
            </w:r>
          </w:p>
        </w:tc>
        <w:tc>
          <w:tcPr>
            <w:tcW w:w="1348" w:type="pct"/>
            <w:tcBorders>
              <w:top w:val="single" w:sz="6" w:space="0" w:color="auto"/>
              <w:left w:val="nil"/>
              <w:bottom w:val="single" w:sz="6" w:space="0" w:color="auto"/>
              <w:right w:val="nil"/>
            </w:tcBorders>
            <w:vAlign w:val="center"/>
            <w:hideMark/>
          </w:tcPr>
          <w:p w14:paraId="6FE1E3FE" w14:textId="77777777" w:rsidR="00222BD8" w:rsidRPr="00181D0E" w:rsidRDefault="00222BD8" w:rsidP="00BE325A">
            <w:pPr>
              <w:pStyle w:val="TabellRader"/>
              <w:jc w:val="left"/>
            </w:pPr>
            <w:r w:rsidRPr="00181D0E">
              <w:t>Ungern*</w:t>
            </w:r>
          </w:p>
        </w:tc>
        <w:tc>
          <w:tcPr>
            <w:tcW w:w="587" w:type="pct"/>
            <w:tcBorders>
              <w:top w:val="single" w:sz="6" w:space="0" w:color="auto"/>
              <w:left w:val="nil"/>
              <w:bottom w:val="single" w:sz="6" w:space="0" w:color="auto"/>
              <w:right w:val="nil"/>
            </w:tcBorders>
            <w:vAlign w:val="center"/>
            <w:hideMark/>
          </w:tcPr>
          <w:p w14:paraId="47F4781E" w14:textId="77777777" w:rsidR="00222BD8" w:rsidRPr="00181D0E" w:rsidRDefault="00222BD8" w:rsidP="00BE325A">
            <w:pPr>
              <w:pStyle w:val="TabellRader"/>
              <w:jc w:val="left"/>
            </w:pPr>
            <w:r w:rsidRPr="00181D0E">
              <w:t>2 431</w:t>
            </w:r>
          </w:p>
        </w:tc>
      </w:tr>
      <w:tr w:rsidR="00222BD8" w:rsidRPr="00181D0E" w14:paraId="74C5D1BC" w14:textId="77777777" w:rsidTr="00A9719A">
        <w:trPr>
          <w:trHeight w:val="269"/>
        </w:trPr>
        <w:tc>
          <w:tcPr>
            <w:tcW w:w="859" w:type="pct"/>
            <w:tcBorders>
              <w:top w:val="single" w:sz="6" w:space="0" w:color="auto"/>
              <w:left w:val="nil"/>
              <w:bottom w:val="single" w:sz="6" w:space="0" w:color="auto"/>
              <w:right w:val="nil"/>
            </w:tcBorders>
            <w:vAlign w:val="center"/>
            <w:hideMark/>
          </w:tcPr>
          <w:p w14:paraId="7C58094E" w14:textId="77777777" w:rsidR="00222BD8" w:rsidRPr="00181D0E" w:rsidRDefault="00222BD8" w:rsidP="00BE325A">
            <w:pPr>
              <w:pStyle w:val="TabellRader"/>
              <w:jc w:val="center"/>
            </w:pPr>
            <w:r w:rsidRPr="00181D0E">
              <w:t>11.</w:t>
            </w:r>
          </w:p>
        </w:tc>
        <w:tc>
          <w:tcPr>
            <w:tcW w:w="1349" w:type="pct"/>
            <w:tcBorders>
              <w:top w:val="single" w:sz="6" w:space="0" w:color="auto"/>
              <w:left w:val="nil"/>
              <w:bottom w:val="single" w:sz="6" w:space="0" w:color="auto"/>
              <w:right w:val="nil"/>
            </w:tcBorders>
            <w:vAlign w:val="center"/>
            <w:hideMark/>
          </w:tcPr>
          <w:p w14:paraId="5869F77C" w14:textId="77777777" w:rsidR="00222BD8" w:rsidRPr="00181D0E" w:rsidRDefault="00222BD8" w:rsidP="00BE325A">
            <w:pPr>
              <w:pStyle w:val="TabellRader"/>
              <w:jc w:val="left"/>
            </w:pPr>
            <w:r w:rsidRPr="00181D0E">
              <w:t>Indien</w:t>
            </w:r>
          </w:p>
        </w:tc>
        <w:tc>
          <w:tcPr>
            <w:tcW w:w="858" w:type="pct"/>
            <w:tcBorders>
              <w:top w:val="single" w:sz="6" w:space="0" w:color="auto"/>
              <w:left w:val="nil"/>
              <w:bottom w:val="single" w:sz="6" w:space="0" w:color="auto"/>
              <w:right w:val="nil"/>
            </w:tcBorders>
            <w:vAlign w:val="center"/>
            <w:hideMark/>
          </w:tcPr>
          <w:p w14:paraId="74483D84" w14:textId="77777777" w:rsidR="00222BD8" w:rsidRPr="00181D0E" w:rsidRDefault="00222BD8" w:rsidP="00BE325A">
            <w:pPr>
              <w:pStyle w:val="TabellRader"/>
              <w:jc w:val="left"/>
            </w:pPr>
            <w:r w:rsidRPr="00181D0E">
              <w:t>962</w:t>
            </w:r>
          </w:p>
        </w:tc>
        <w:tc>
          <w:tcPr>
            <w:tcW w:w="1348" w:type="pct"/>
            <w:tcBorders>
              <w:top w:val="single" w:sz="6" w:space="0" w:color="auto"/>
              <w:left w:val="nil"/>
              <w:bottom w:val="single" w:sz="6" w:space="0" w:color="auto"/>
              <w:right w:val="nil"/>
            </w:tcBorders>
            <w:vAlign w:val="center"/>
            <w:hideMark/>
          </w:tcPr>
          <w:p w14:paraId="126CD942" w14:textId="77777777" w:rsidR="00222BD8" w:rsidRPr="00181D0E" w:rsidRDefault="00222BD8" w:rsidP="00BE325A">
            <w:pPr>
              <w:pStyle w:val="TabellRader"/>
              <w:jc w:val="left"/>
            </w:pPr>
            <w:r w:rsidRPr="00181D0E">
              <w:t>Singapore</w:t>
            </w:r>
          </w:p>
        </w:tc>
        <w:tc>
          <w:tcPr>
            <w:tcW w:w="587" w:type="pct"/>
            <w:tcBorders>
              <w:top w:val="single" w:sz="6" w:space="0" w:color="auto"/>
              <w:left w:val="nil"/>
              <w:bottom w:val="single" w:sz="6" w:space="0" w:color="auto"/>
              <w:right w:val="nil"/>
            </w:tcBorders>
            <w:vAlign w:val="center"/>
            <w:hideMark/>
          </w:tcPr>
          <w:p w14:paraId="74D76675" w14:textId="77777777" w:rsidR="00222BD8" w:rsidRPr="00181D0E" w:rsidRDefault="00222BD8" w:rsidP="00BE325A">
            <w:pPr>
              <w:pStyle w:val="TabellRader"/>
              <w:jc w:val="left"/>
            </w:pPr>
            <w:r w:rsidRPr="00181D0E">
              <w:t>2 342</w:t>
            </w:r>
          </w:p>
        </w:tc>
      </w:tr>
      <w:tr w:rsidR="00222BD8" w:rsidRPr="00181D0E" w14:paraId="640C1274" w14:textId="77777777" w:rsidTr="00A9719A">
        <w:trPr>
          <w:trHeight w:val="269"/>
        </w:trPr>
        <w:tc>
          <w:tcPr>
            <w:tcW w:w="859" w:type="pct"/>
            <w:tcBorders>
              <w:top w:val="single" w:sz="6" w:space="0" w:color="auto"/>
              <w:left w:val="nil"/>
              <w:bottom w:val="single" w:sz="6" w:space="0" w:color="auto"/>
              <w:right w:val="nil"/>
            </w:tcBorders>
            <w:vAlign w:val="center"/>
            <w:hideMark/>
          </w:tcPr>
          <w:p w14:paraId="7C0481F4" w14:textId="77777777" w:rsidR="00222BD8" w:rsidRPr="00181D0E" w:rsidRDefault="00222BD8" w:rsidP="00BE325A">
            <w:pPr>
              <w:pStyle w:val="TabellRader"/>
              <w:jc w:val="center"/>
            </w:pPr>
            <w:r w:rsidRPr="00181D0E">
              <w:t>12.</w:t>
            </w:r>
          </w:p>
        </w:tc>
        <w:tc>
          <w:tcPr>
            <w:tcW w:w="1349" w:type="pct"/>
            <w:tcBorders>
              <w:top w:val="single" w:sz="6" w:space="0" w:color="auto"/>
              <w:left w:val="nil"/>
              <w:bottom w:val="single" w:sz="6" w:space="0" w:color="auto"/>
              <w:right w:val="nil"/>
            </w:tcBorders>
            <w:vAlign w:val="center"/>
            <w:hideMark/>
          </w:tcPr>
          <w:p w14:paraId="53FA5AE3" w14:textId="77777777" w:rsidR="00222BD8" w:rsidRPr="00181D0E" w:rsidRDefault="00222BD8" w:rsidP="00BE325A">
            <w:pPr>
              <w:pStyle w:val="TabellRader"/>
              <w:jc w:val="left"/>
            </w:pPr>
            <w:r w:rsidRPr="00181D0E">
              <w:t>Mexiko</w:t>
            </w:r>
          </w:p>
        </w:tc>
        <w:tc>
          <w:tcPr>
            <w:tcW w:w="858" w:type="pct"/>
            <w:tcBorders>
              <w:top w:val="single" w:sz="6" w:space="0" w:color="auto"/>
              <w:left w:val="nil"/>
              <w:bottom w:val="single" w:sz="6" w:space="0" w:color="auto"/>
              <w:right w:val="nil"/>
            </w:tcBorders>
            <w:vAlign w:val="center"/>
            <w:hideMark/>
          </w:tcPr>
          <w:p w14:paraId="467D8A03" w14:textId="77777777" w:rsidR="00222BD8" w:rsidRPr="00181D0E" w:rsidRDefault="00222BD8" w:rsidP="00BE325A">
            <w:pPr>
              <w:pStyle w:val="TabellRader"/>
              <w:jc w:val="left"/>
            </w:pPr>
            <w:r w:rsidRPr="00181D0E">
              <w:t>959</w:t>
            </w:r>
          </w:p>
        </w:tc>
        <w:tc>
          <w:tcPr>
            <w:tcW w:w="1348" w:type="pct"/>
            <w:tcBorders>
              <w:top w:val="single" w:sz="6" w:space="0" w:color="auto"/>
              <w:left w:val="nil"/>
              <w:bottom w:val="single" w:sz="6" w:space="0" w:color="auto"/>
              <w:right w:val="nil"/>
            </w:tcBorders>
            <w:vAlign w:val="center"/>
            <w:hideMark/>
          </w:tcPr>
          <w:p w14:paraId="59245CDF" w14:textId="77777777" w:rsidR="00222BD8" w:rsidRPr="00181D0E" w:rsidRDefault="00222BD8" w:rsidP="00BE325A">
            <w:pPr>
              <w:pStyle w:val="TabellRader"/>
              <w:jc w:val="left"/>
            </w:pPr>
            <w:r w:rsidRPr="00181D0E">
              <w:t>Indien</w:t>
            </w:r>
          </w:p>
        </w:tc>
        <w:tc>
          <w:tcPr>
            <w:tcW w:w="587" w:type="pct"/>
            <w:tcBorders>
              <w:top w:val="single" w:sz="6" w:space="0" w:color="auto"/>
              <w:left w:val="nil"/>
              <w:bottom w:val="single" w:sz="6" w:space="0" w:color="auto"/>
              <w:right w:val="nil"/>
            </w:tcBorders>
            <w:vAlign w:val="center"/>
            <w:hideMark/>
          </w:tcPr>
          <w:p w14:paraId="630BB14C" w14:textId="77777777" w:rsidR="00222BD8" w:rsidRPr="00181D0E" w:rsidRDefault="00222BD8" w:rsidP="00BE325A">
            <w:pPr>
              <w:pStyle w:val="TabellRader"/>
              <w:jc w:val="left"/>
            </w:pPr>
            <w:r w:rsidRPr="00181D0E">
              <w:t>2 296</w:t>
            </w:r>
          </w:p>
        </w:tc>
      </w:tr>
      <w:tr w:rsidR="00222BD8" w:rsidRPr="00181D0E" w14:paraId="3E2CE167" w14:textId="77777777" w:rsidTr="00A9719A">
        <w:trPr>
          <w:trHeight w:val="269"/>
        </w:trPr>
        <w:tc>
          <w:tcPr>
            <w:tcW w:w="859" w:type="pct"/>
            <w:tcBorders>
              <w:top w:val="single" w:sz="6" w:space="0" w:color="auto"/>
              <w:left w:val="nil"/>
              <w:bottom w:val="single" w:sz="6" w:space="0" w:color="auto"/>
              <w:right w:val="nil"/>
            </w:tcBorders>
            <w:vAlign w:val="center"/>
            <w:hideMark/>
          </w:tcPr>
          <w:p w14:paraId="5369CE55" w14:textId="4909C2D7" w:rsidR="00222BD8" w:rsidRPr="00181D0E" w:rsidRDefault="00222BD8" w:rsidP="00BE325A">
            <w:pPr>
              <w:pStyle w:val="TabellRader"/>
              <w:jc w:val="center"/>
            </w:pPr>
            <w:r w:rsidRPr="00181D0E">
              <w:t>13.</w:t>
            </w:r>
          </w:p>
        </w:tc>
        <w:tc>
          <w:tcPr>
            <w:tcW w:w="1349" w:type="pct"/>
            <w:tcBorders>
              <w:top w:val="single" w:sz="6" w:space="0" w:color="auto"/>
              <w:left w:val="nil"/>
              <w:bottom w:val="single" w:sz="6" w:space="0" w:color="auto"/>
              <w:right w:val="nil"/>
            </w:tcBorders>
            <w:vAlign w:val="center"/>
            <w:hideMark/>
          </w:tcPr>
          <w:p w14:paraId="1D1D6CB8" w14:textId="77777777" w:rsidR="00222BD8" w:rsidRPr="00181D0E" w:rsidRDefault="00222BD8" w:rsidP="00BE325A">
            <w:pPr>
              <w:pStyle w:val="TabellRader"/>
              <w:jc w:val="left"/>
            </w:pPr>
            <w:r w:rsidRPr="00181D0E">
              <w:t>Danmark</w:t>
            </w:r>
          </w:p>
        </w:tc>
        <w:tc>
          <w:tcPr>
            <w:tcW w:w="858" w:type="pct"/>
            <w:tcBorders>
              <w:top w:val="single" w:sz="6" w:space="0" w:color="auto"/>
              <w:left w:val="nil"/>
              <w:bottom w:val="single" w:sz="6" w:space="0" w:color="auto"/>
              <w:right w:val="nil"/>
            </w:tcBorders>
            <w:vAlign w:val="center"/>
            <w:hideMark/>
          </w:tcPr>
          <w:p w14:paraId="0CE0A085" w14:textId="77777777" w:rsidR="00222BD8" w:rsidRPr="00181D0E" w:rsidRDefault="00222BD8" w:rsidP="00BE325A">
            <w:pPr>
              <w:pStyle w:val="TabellRader"/>
              <w:jc w:val="left"/>
            </w:pPr>
            <w:r w:rsidRPr="00181D0E">
              <w:t>595</w:t>
            </w:r>
          </w:p>
        </w:tc>
        <w:tc>
          <w:tcPr>
            <w:tcW w:w="1348" w:type="pct"/>
            <w:tcBorders>
              <w:top w:val="single" w:sz="6" w:space="0" w:color="auto"/>
              <w:left w:val="nil"/>
              <w:bottom w:val="single" w:sz="6" w:space="0" w:color="auto"/>
              <w:right w:val="nil"/>
            </w:tcBorders>
            <w:vAlign w:val="center"/>
            <w:hideMark/>
          </w:tcPr>
          <w:p w14:paraId="207AC158" w14:textId="77777777" w:rsidR="00222BD8" w:rsidRPr="00181D0E" w:rsidRDefault="00222BD8" w:rsidP="00BE325A">
            <w:pPr>
              <w:pStyle w:val="TabellRader"/>
              <w:jc w:val="left"/>
            </w:pPr>
            <w:r w:rsidRPr="00181D0E">
              <w:t>Grekland</w:t>
            </w:r>
          </w:p>
        </w:tc>
        <w:tc>
          <w:tcPr>
            <w:tcW w:w="587" w:type="pct"/>
            <w:tcBorders>
              <w:top w:val="single" w:sz="6" w:space="0" w:color="auto"/>
              <w:left w:val="nil"/>
              <w:bottom w:val="single" w:sz="6" w:space="0" w:color="auto"/>
              <w:right w:val="nil"/>
            </w:tcBorders>
            <w:vAlign w:val="center"/>
            <w:hideMark/>
          </w:tcPr>
          <w:p w14:paraId="20581B32" w14:textId="77777777" w:rsidR="00222BD8" w:rsidRPr="00181D0E" w:rsidRDefault="00222BD8" w:rsidP="00BE325A">
            <w:pPr>
              <w:pStyle w:val="TabellRader"/>
              <w:jc w:val="left"/>
            </w:pPr>
            <w:r w:rsidRPr="00181D0E">
              <w:t>2 259</w:t>
            </w:r>
          </w:p>
        </w:tc>
      </w:tr>
      <w:tr w:rsidR="00222BD8" w:rsidRPr="00181D0E" w14:paraId="5AD01085" w14:textId="77777777" w:rsidTr="00A9719A">
        <w:trPr>
          <w:trHeight w:val="269"/>
        </w:trPr>
        <w:tc>
          <w:tcPr>
            <w:tcW w:w="859" w:type="pct"/>
            <w:tcBorders>
              <w:top w:val="single" w:sz="6" w:space="0" w:color="auto"/>
              <w:left w:val="nil"/>
              <w:bottom w:val="single" w:sz="6" w:space="0" w:color="auto"/>
              <w:right w:val="nil"/>
            </w:tcBorders>
            <w:vAlign w:val="center"/>
            <w:hideMark/>
          </w:tcPr>
          <w:p w14:paraId="128A4AEE" w14:textId="77777777" w:rsidR="00222BD8" w:rsidRPr="00181D0E" w:rsidRDefault="00222BD8" w:rsidP="00BE325A">
            <w:pPr>
              <w:pStyle w:val="TabellRader"/>
              <w:jc w:val="center"/>
            </w:pPr>
            <w:r w:rsidRPr="00181D0E">
              <w:t>14.</w:t>
            </w:r>
          </w:p>
        </w:tc>
        <w:tc>
          <w:tcPr>
            <w:tcW w:w="1349" w:type="pct"/>
            <w:tcBorders>
              <w:top w:val="single" w:sz="6" w:space="0" w:color="auto"/>
              <w:left w:val="nil"/>
              <w:bottom w:val="single" w:sz="6" w:space="0" w:color="auto"/>
              <w:right w:val="nil"/>
            </w:tcBorders>
            <w:vAlign w:val="center"/>
            <w:hideMark/>
          </w:tcPr>
          <w:p w14:paraId="5E69390B" w14:textId="77777777" w:rsidR="00222BD8" w:rsidRPr="00181D0E" w:rsidRDefault="00222BD8" w:rsidP="00BE325A">
            <w:pPr>
              <w:pStyle w:val="TabellRader"/>
              <w:jc w:val="left"/>
            </w:pPr>
            <w:r w:rsidRPr="00181D0E">
              <w:t>Brasilien</w:t>
            </w:r>
          </w:p>
        </w:tc>
        <w:tc>
          <w:tcPr>
            <w:tcW w:w="858" w:type="pct"/>
            <w:tcBorders>
              <w:top w:val="single" w:sz="6" w:space="0" w:color="auto"/>
              <w:left w:val="nil"/>
              <w:bottom w:val="single" w:sz="6" w:space="0" w:color="auto"/>
              <w:right w:val="nil"/>
            </w:tcBorders>
            <w:vAlign w:val="center"/>
            <w:hideMark/>
          </w:tcPr>
          <w:p w14:paraId="05BE4EC4" w14:textId="77777777" w:rsidR="00222BD8" w:rsidRPr="00181D0E" w:rsidRDefault="00222BD8" w:rsidP="00BE325A">
            <w:pPr>
              <w:pStyle w:val="TabellRader"/>
              <w:jc w:val="left"/>
            </w:pPr>
            <w:r w:rsidRPr="00181D0E">
              <w:t>527</w:t>
            </w:r>
          </w:p>
        </w:tc>
        <w:tc>
          <w:tcPr>
            <w:tcW w:w="1348" w:type="pct"/>
            <w:tcBorders>
              <w:top w:val="single" w:sz="6" w:space="0" w:color="auto"/>
              <w:left w:val="nil"/>
              <w:bottom w:val="single" w:sz="6" w:space="0" w:color="auto"/>
              <w:right w:val="nil"/>
            </w:tcBorders>
            <w:vAlign w:val="center"/>
            <w:hideMark/>
          </w:tcPr>
          <w:p w14:paraId="70E05AAA" w14:textId="77777777" w:rsidR="00222BD8" w:rsidRPr="00181D0E" w:rsidRDefault="00222BD8" w:rsidP="00BE325A">
            <w:pPr>
              <w:pStyle w:val="TabellRader"/>
              <w:jc w:val="left"/>
            </w:pPr>
            <w:r w:rsidRPr="00181D0E">
              <w:t>Storbritannien</w:t>
            </w:r>
          </w:p>
        </w:tc>
        <w:tc>
          <w:tcPr>
            <w:tcW w:w="587" w:type="pct"/>
            <w:tcBorders>
              <w:top w:val="single" w:sz="6" w:space="0" w:color="auto"/>
              <w:left w:val="nil"/>
              <w:bottom w:val="single" w:sz="6" w:space="0" w:color="auto"/>
              <w:right w:val="nil"/>
            </w:tcBorders>
            <w:vAlign w:val="center"/>
            <w:hideMark/>
          </w:tcPr>
          <w:p w14:paraId="6A032511" w14:textId="77777777" w:rsidR="00222BD8" w:rsidRPr="00181D0E" w:rsidRDefault="00222BD8" w:rsidP="00BE325A">
            <w:pPr>
              <w:pStyle w:val="TabellRader"/>
              <w:jc w:val="left"/>
            </w:pPr>
            <w:r w:rsidRPr="00181D0E">
              <w:t>2 127</w:t>
            </w:r>
          </w:p>
        </w:tc>
      </w:tr>
      <w:tr w:rsidR="00222BD8" w:rsidRPr="00181D0E" w14:paraId="7B16B1ED" w14:textId="77777777" w:rsidTr="00A9719A">
        <w:trPr>
          <w:trHeight w:val="269"/>
        </w:trPr>
        <w:tc>
          <w:tcPr>
            <w:tcW w:w="859" w:type="pct"/>
            <w:tcBorders>
              <w:top w:val="single" w:sz="6" w:space="0" w:color="auto"/>
              <w:left w:val="nil"/>
              <w:bottom w:val="single" w:sz="6" w:space="0" w:color="auto"/>
              <w:right w:val="nil"/>
            </w:tcBorders>
            <w:vAlign w:val="center"/>
            <w:hideMark/>
          </w:tcPr>
          <w:p w14:paraId="059967F8" w14:textId="77777777" w:rsidR="00222BD8" w:rsidRPr="00181D0E" w:rsidRDefault="00222BD8" w:rsidP="00BE325A">
            <w:pPr>
              <w:pStyle w:val="TabellRader"/>
              <w:jc w:val="center"/>
            </w:pPr>
            <w:r w:rsidRPr="00181D0E">
              <w:t>15.</w:t>
            </w:r>
          </w:p>
        </w:tc>
        <w:tc>
          <w:tcPr>
            <w:tcW w:w="1349" w:type="pct"/>
            <w:tcBorders>
              <w:top w:val="single" w:sz="6" w:space="0" w:color="auto"/>
              <w:left w:val="nil"/>
              <w:bottom w:val="single" w:sz="6" w:space="0" w:color="auto"/>
              <w:right w:val="nil"/>
            </w:tcBorders>
            <w:vAlign w:val="center"/>
            <w:hideMark/>
          </w:tcPr>
          <w:p w14:paraId="69364DD0" w14:textId="77777777" w:rsidR="00222BD8" w:rsidRPr="00181D0E" w:rsidRDefault="00222BD8" w:rsidP="00BE325A">
            <w:pPr>
              <w:pStyle w:val="TabellRader"/>
              <w:jc w:val="left"/>
            </w:pPr>
            <w:r w:rsidRPr="00181D0E">
              <w:t>Australien</w:t>
            </w:r>
          </w:p>
        </w:tc>
        <w:tc>
          <w:tcPr>
            <w:tcW w:w="858" w:type="pct"/>
            <w:tcBorders>
              <w:top w:val="single" w:sz="6" w:space="0" w:color="auto"/>
              <w:left w:val="nil"/>
              <w:bottom w:val="single" w:sz="6" w:space="0" w:color="auto"/>
              <w:right w:val="nil"/>
            </w:tcBorders>
            <w:vAlign w:val="center"/>
            <w:hideMark/>
          </w:tcPr>
          <w:p w14:paraId="635411A8" w14:textId="77777777" w:rsidR="00222BD8" w:rsidRPr="00181D0E" w:rsidRDefault="00222BD8" w:rsidP="00BE325A">
            <w:pPr>
              <w:pStyle w:val="TabellRader"/>
              <w:jc w:val="left"/>
            </w:pPr>
            <w:r w:rsidRPr="00181D0E">
              <w:t>508</w:t>
            </w:r>
          </w:p>
        </w:tc>
        <w:tc>
          <w:tcPr>
            <w:tcW w:w="1348" w:type="pct"/>
            <w:tcBorders>
              <w:top w:val="single" w:sz="6" w:space="0" w:color="auto"/>
              <w:left w:val="nil"/>
              <w:bottom w:val="single" w:sz="6" w:space="0" w:color="auto"/>
              <w:right w:val="nil"/>
            </w:tcBorders>
            <w:vAlign w:val="center"/>
            <w:hideMark/>
          </w:tcPr>
          <w:p w14:paraId="2B3645DB" w14:textId="77777777" w:rsidR="00222BD8" w:rsidRPr="00181D0E" w:rsidRDefault="00222BD8" w:rsidP="00BE325A">
            <w:pPr>
              <w:pStyle w:val="TabellRader"/>
              <w:jc w:val="left"/>
            </w:pPr>
            <w:r w:rsidRPr="00181D0E">
              <w:t>Schweiz</w:t>
            </w:r>
          </w:p>
        </w:tc>
        <w:tc>
          <w:tcPr>
            <w:tcW w:w="587" w:type="pct"/>
            <w:tcBorders>
              <w:top w:val="single" w:sz="6" w:space="0" w:color="auto"/>
              <w:left w:val="nil"/>
              <w:bottom w:val="single" w:sz="6" w:space="0" w:color="auto"/>
              <w:right w:val="nil"/>
            </w:tcBorders>
            <w:vAlign w:val="center"/>
            <w:hideMark/>
          </w:tcPr>
          <w:p w14:paraId="5C22A4A5" w14:textId="77777777" w:rsidR="00222BD8" w:rsidRPr="00181D0E" w:rsidRDefault="00222BD8" w:rsidP="00BE325A">
            <w:pPr>
              <w:pStyle w:val="TabellRader"/>
              <w:jc w:val="left"/>
            </w:pPr>
            <w:r w:rsidRPr="00181D0E">
              <w:t>1 584</w:t>
            </w:r>
          </w:p>
        </w:tc>
      </w:tr>
      <w:tr w:rsidR="00222BD8" w:rsidRPr="00181D0E" w14:paraId="30B4DBB7" w14:textId="77777777" w:rsidTr="00A9719A">
        <w:trPr>
          <w:trHeight w:val="269"/>
        </w:trPr>
        <w:tc>
          <w:tcPr>
            <w:tcW w:w="859" w:type="pct"/>
            <w:tcBorders>
              <w:top w:val="single" w:sz="6" w:space="0" w:color="auto"/>
              <w:left w:val="nil"/>
              <w:bottom w:val="single" w:sz="6" w:space="0" w:color="auto"/>
              <w:right w:val="nil"/>
            </w:tcBorders>
            <w:vAlign w:val="center"/>
            <w:hideMark/>
          </w:tcPr>
          <w:p w14:paraId="24965D52" w14:textId="77777777" w:rsidR="00222BD8" w:rsidRPr="00181D0E" w:rsidRDefault="00222BD8" w:rsidP="00BE325A">
            <w:pPr>
              <w:pStyle w:val="TabellRader"/>
              <w:jc w:val="center"/>
            </w:pPr>
            <w:r w:rsidRPr="00181D0E">
              <w:t>16.</w:t>
            </w:r>
          </w:p>
        </w:tc>
        <w:tc>
          <w:tcPr>
            <w:tcW w:w="1349" w:type="pct"/>
            <w:tcBorders>
              <w:top w:val="single" w:sz="6" w:space="0" w:color="auto"/>
              <w:left w:val="nil"/>
              <w:bottom w:val="single" w:sz="6" w:space="0" w:color="auto"/>
              <w:right w:val="nil"/>
            </w:tcBorders>
            <w:vAlign w:val="center"/>
            <w:hideMark/>
          </w:tcPr>
          <w:p w14:paraId="3786DB19" w14:textId="77777777" w:rsidR="00222BD8" w:rsidRPr="00181D0E" w:rsidRDefault="00222BD8" w:rsidP="00BE325A">
            <w:pPr>
              <w:pStyle w:val="TabellRader"/>
              <w:jc w:val="left"/>
            </w:pPr>
            <w:r w:rsidRPr="00181D0E">
              <w:t>Österrike</w:t>
            </w:r>
          </w:p>
        </w:tc>
        <w:tc>
          <w:tcPr>
            <w:tcW w:w="858" w:type="pct"/>
            <w:tcBorders>
              <w:top w:val="single" w:sz="6" w:space="0" w:color="auto"/>
              <w:left w:val="nil"/>
              <w:bottom w:val="single" w:sz="6" w:space="0" w:color="auto"/>
              <w:right w:val="nil"/>
            </w:tcBorders>
            <w:vAlign w:val="center"/>
            <w:hideMark/>
          </w:tcPr>
          <w:p w14:paraId="4B900C6C" w14:textId="77777777" w:rsidR="00222BD8" w:rsidRPr="00181D0E" w:rsidRDefault="00222BD8" w:rsidP="00BE325A">
            <w:pPr>
              <w:pStyle w:val="TabellRader"/>
              <w:jc w:val="left"/>
            </w:pPr>
            <w:r w:rsidRPr="00181D0E">
              <w:t>465</w:t>
            </w:r>
          </w:p>
        </w:tc>
        <w:tc>
          <w:tcPr>
            <w:tcW w:w="1348" w:type="pct"/>
            <w:tcBorders>
              <w:top w:val="single" w:sz="6" w:space="0" w:color="auto"/>
              <w:left w:val="nil"/>
              <w:bottom w:val="single" w:sz="6" w:space="0" w:color="auto"/>
              <w:right w:val="nil"/>
            </w:tcBorders>
            <w:vAlign w:val="center"/>
            <w:hideMark/>
          </w:tcPr>
          <w:p w14:paraId="703969DE" w14:textId="77777777" w:rsidR="00222BD8" w:rsidRPr="00181D0E" w:rsidRDefault="00222BD8" w:rsidP="00BE325A">
            <w:pPr>
              <w:pStyle w:val="TabellRader"/>
              <w:jc w:val="left"/>
            </w:pPr>
            <w:r w:rsidRPr="00181D0E">
              <w:t>Norge</w:t>
            </w:r>
          </w:p>
        </w:tc>
        <w:tc>
          <w:tcPr>
            <w:tcW w:w="587" w:type="pct"/>
            <w:tcBorders>
              <w:top w:val="single" w:sz="6" w:space="0" w:color="auto"/>
              <w:left w:val="nil"/>
              <w:bottom w:val="single" w:sz="6" w:space="0" w:color="auto"/>
              <w:right w:val="nil"/>
            </w:tcBorders>
            <w:vAlign w:val="center"/>
            <w:hideMark/>
          </w:tcPr>
          <w:p w14:paraId="659F534C" w14:textId="77777777" w:rsidR="00222BD8" w:rsidRPr="00181D0E" w:rsidRDefault="00222BD8" w:rsidP="00BE325A">
            <w:pPr>
              <w:pStyle w:val="TabellRader"/>
              <w:jc w:val="left"/>
            </w:pPr>
            <w:r w:rsidRPr="00181D0E">
              <w:t>1 389</w:t>
            </w:r>
          </w:p>
        </w:tc>
      </w:tr>
      <w:tr w:rsidR="00222BD8" w:rsidRPr="00181D0E" w14:paraId="255DD6D2" w14:textId="77777777" w:rsidTr="00A9719A">
        <w:trPr>
          <w:trHeight w:val="269"/>
        </w:trPr>
        <w:tc>
          <w:tcPr>
            <w:tcW w:w="859" w:type="pct"/>
            <w:tcBorders>
              <w:top w:val="single" w:sz="6" w:space="0" w:color="auto"/>
              <w:left w:val="nil"/>
              <w:bottom w:val="single" w:sz="6" w:space="0" w:color="auto"/>
              <w:right w:val="nil"/>
            </w:tcBorders>
            <w:vAlign w:val="center"/>
            <w:hideMark/>
          </w:tcPr>
          <w:p w14:paraId="2E0E15DB" w14:textId="77777777" w:rsidR="00222BD8" w:rsidRPr="00181D0E" w:rsidRDefault="00222BD8" w:rsidP="00BE325A">
            <w:pPr>
              <w:pStyle w:val="TabellRader"/>
              <w:jc w:val="center"/>
            </w:pPr>
            <w:r w:rsidRPr="00181D0E">
              <w:t>17.</w:t>
            </w:r>
          </w:p>
        </w:tc>
        <w:tc>
          <w:tcPr>
            <w:tcW w:w="1349" w:type="pct"/>
            <w:tcBorders>
              <w:top w:val="single" w:sz="6" w:space="0" w:color="auto"/>
              <w:left w:val="nil"/>
              <w:bottom w:val="single" w:sz="6" w:space="0" w:color="auto"/>
              <w:right w:val="nil"/>
            </w:tcBorders>
            <w:vAlign w:val="center"/>
            <w:hideMark/>
          </w:tcPr>
          <w:p w14:paraId="6D6950BE" w14:textId="77777777" w:rsidR="00222BD8" w:rsidRPr="00181D0E" w:rsidRDefault="00222BD8" w:rsidP="00BE325A">
            <w:pPr>
              <w:pStyle w:val="TabellRader"/>
              <w:jc w:val="left"/>
            </w:pPr>
            <w:r w:rsidRPr="00181D0E">
              <w:t>Venezuela</w:t>
            </w:r>
          </w:p>
        </w:tc>
        <w:tc>
          <w:tcPr>
            <w:tcW w:w="858" w:type="pct"/>
            <w:tcBorders>
              <w:top w:val="single" w:sz="6" w:space="0" w:color="auto"/>
              <w:left w:val="nil"/>
              <w:bottom w:val="single" w:sz="6" w:space="0" w:color="auto"/>
              <w:right w:val="nil"/>
            </w:tcBorders>
            <w:vAlign w:val="center"/>
            <w:hideMark/>
          </w:tcPr>
          <w:p w14:paraId="7C4B6F39" w14:textId="77777777" w:rsidR="00222BD8" w:rsidRPr="00181D0E" w:rsidRDefault="00222BD8" w:rsidP="00BE325A">
            <w:pPr>
              <w:pStyle w:val="TabellRader"/>
              <w:jc w:val="left"/>
            </w:pPr>
            <w:r w:rsidRPr="00181D0E">
              <w:t>436</w:t>
            </w:r>
          </w:p>
        </w:tc>
        <w:tc>
          <w:tcPr>
            <w:tcW w:w="1348" w:type="pct"/>
            <w:tcBorders>
              <w:top w:val="single" w:sz="6" w:space="0" w:color="auto"/>
              <w:left w:val="nil"/>
              <w:bottom w:val="single" w:sz="6" w:space="0" w:color="auto"/>
              <w:right w:val="nil"/>
            </w:tcBorders>
            <w:vAlign w:val="center"/>
            <w:hideMark/>
          </w:tcPr>
          <w:p w14:paraId="74F6D49E" w14:textId="77777777" w:rsidR="00222BD8" w:rsidRPr="00181D0E" w:rsidRDefault="00222BD8" w:rsidP="00BE325A">
            <w:pPr>
              <w:pStyle w:val="TabellRader"/>
              <w:jc w:val="left"/>
            </w:pPr>
            <w:r w:rsidRPr="00181D0E">
              <w:t>Australien</w:t>
            </w:r>
          </w:p>
        </w:tc>
        <w:tc>
          <w:tcPr>
            <w:tcW w:w="587" w:type="pct"/>
            <w:tcBorders>
              <w:top w:val="single" w:sz="6" w:space="0" w:color="auto"/>
              <w:left w:val="nil"/>
              <w:bottom w:val="single" w:sz="6" w:space="0" w:color="auto"/>
              <w:right w:val="nil"/>
            </w:tcBorders>
            <w:vAlign w:val="center"/>
            <w:hideMark/>
          </w:tcPr>
          <w:p w14:paraId="3C47956E" w14:textId="77777777" w:rsidR="00222BD8" w:rsidRPr="00181D0E" w:rsidRDefault="00222BD8" w:rsidP="00BE325A">
            <w:pPr>
              <w:pStyle w:val="TabellRader"/>
              <w:jc w:val="left"/>
            </w:pPr>
            <w:r w:rsidRPr="00181D0E">
              <w:t>1 363</w:t>
            </w:r>
          </w:p>
        </w:tc>
      </w:tr>
      <w:tr w:rsidR="00222BD8" w:rsidRPr="00181D0E" w14:paraId="1C06F9E0" w14:textId="77777777" w:rsidTr="00A9719A">
        <w:trPr>
          <w:trHeight w:val="269"/>
        </w:trPr>
        <w:tc>
          <w:tcPr>
            <w:tcW w:w="859" w:type="pct"/>
            <w:tcBorders>
              <w:top w:val="single" w:sz="6" w:space="0" w:color="auto"/>
              <w:left w:val="nil"/>
              <w:bottom w:val="single" w:sz="6" w:space="0" w:color="auto"/>
              <w:right w:val="nil"/>
            </w:tcBorders>
            <w:vAlign w:val="center"/>
            <w:hideMark/>
          </w:tcPr>
          <w:p w14:paraId="4E0E891D" w14:textId="77777777" w:rsidR="00222BD8" w:rsidRPr="00181D0E" w:rsidRDefault="00222BD8" w:rsidP="00BE325A">
            <w:pPr>
              <w:pStyle w:val="TabellRader"/>
              <w:jc w:val="center"/>
            </w:pPr>
            <w:r w:rsidRPr="00181D0E">
              <w:t>18.</w:t>
            </w:r>
          </w:p>
        </w:tc>
        <w:tc>
          <w:tcPr>
            <w:tcW w:w="1349" w:type="pct"/>
            <w:tcBorders>
              <w:top w:val="single" w:sz="6" w:space="0" w:color="auto"/>
              <w:left w:val="nil"/>
              <w:bottom w:val="single" w:sz="6" w:space="0" w:color="auto"/>
              <w:right w:val="nil"/>
            </w:tcBorders>
            <w:vAlign w:val="center"/>
            <w:hideMark/>
          </w:tcPr>
          <w:p w14:paraId="1EAF0A1C" w14:textId="77777777" w:rsidR="00222BD8" w:rsidRPr="00181D0E" w:rsidRDefault="00222BD8" w:rsidP="00BE325A">
            <w:pPr>
              <w:pStyle w:val="TabellRader"/>
              <w:jc w:val="left"/>
            </w:pPr>
            <w:r w:rsidRPr="00181D0E">
              <w:t>Grekland</w:t>
            </w:r>
          </w:p>
        </w:tc>
        <w:tc>
          <w:tcPr>
            <w:tcW w:w="858" w:type="pct"/>
            <w:tcBorders>
              <w:top w:val="single" w:sz="6" w:space="0" w:color="auto"/>
              <w:left w:val="nil"/>
              <w:bottom w:val="single" w:sz="6" w:space="0" w:color="auto"/>
              <w:right w:val="nil"/>
            </w:tcBorders>
            <w:vAlign w:val="center"/>
            <w:hideMark/>
          </w:tcPr>
          <w:p w14:paraId="3C238F37" w14:textId="77777777" w:rsidR="00222BD8" w:rsidRPr="00181D0E" w:rsidRDefault="00222BD8" w:rsidP="00BE325A">
            <w:pPr>
              <w:pStyle w:val="TabellRader"/>
              <w:jc w:val="left"/>
            </w:pPr>
            <w:r w:rsidRPr="00181D0E">
              <w:t>378</w:t>
            </w:r>
          </w:p>
        </w:tc>
        <w:tc>
          <w:tcPr>
            <w:tcW w:w="1348" w:type="pct"/>
            <w:tcBorders>
              <w:top w:val="single" w:sz="6" w:space="0" w:color="auto"/>
              <w:left w:val="nil"/>
              <w:bottom w:val="single" w:sz="6" w:space="0" w:color="auto"/>
              <w:right w:val="nil"/>
            </w:tcBorders>
            <w:vAlign w:val="center"/>
            <w:hideMark/>
          </w:tcPr>
          <w:p w14:paraId="3B3A0FEA" w14:textId="77777777" w:rsidR="00222BD8" w:rsidRPr="00181D0E" w:rsidRDefault="00222BD8" w:rsidP="00BE325A">
            <w:pPr>
              <w:pStyle w:val="TabellRader"/>
              <w:jc w:val="left"/>
            </w:pPr>
            <w:r w:rsidRPr="00181D0E">
              <w:t>Italien</w:t>
            </w:r>
          </w:p>
        </w:tc>
        <w:tc>
          <w:tcPr>
            <w:tcW w:w="587" w:type="pct"/>
            <w:tcBorders>
              <w:top w:val="single" w:sz="6" w:space="0" w:color="auto"/>
              <w:left w:val="nil"/>
              <w:bottom w:val="single" w:sz="6" w:space="0" w:color="auto"/>
              <w:right w:val="nil"/>
            </w:tcBorders>
            <w:vAlign w:val="center"/>
            <w:hideMark/>
          </w:tcPr>
          <w:p w14:paraId="3D81632B" w14:textId="77777777" w:rsidR="00222BD8" w:rsidRPr="00181D0E" w:rsidRDefault="00222BD8" w:rsidP="00BE325A">
            <w:pPr>
              <w:pStyle w:val="TabellRader"/>
              <w:jc w:val="left"/>
            </w:pPr>
            <w:r w:rsidRPr="00181D0E">
              <w:t>1 009</w:t>
            </w:r>
          </w:p>
        </w:tc>
      </w:tr>
      <w:tr w:rsidR="00222BD8" w:rsidRPr="00181D0E" w14:paraId="52ACDA12" w14:textId="77777777" w:rsidTr="00A9719A">
        <w:trPr>
          <w:trHeight w:val="269"/>
        </w:trPr>
        <w:tc>
          <w:tcPr>
            <w:tcW w:w="859" w:type="pct"/>
            <w:tcBorders>
              <w:top w:val="single" w:sz="6" w:space="0" w:color="auto"/>
              <w:left w:val="nil"/>
              <w:bottom w:val="single" w:sz="6" w:space="0" w:color="auto"/>
              <w:right w:val="nil"/>
            </w:tcBorders>
            <w:vAlign w:val="center"/>
            <w:hideMark/>
          </w:tcPr>
          <w:p w14:paraId="087A374C" w14:textId="77777777" w:rsidR="00222BD8" w:rsidRPr="00181D0E" w:rsidRDefault="00222BD8" w:rsidP="00BE325A">
            <w:pPr>
              <w:pStyle w:val="TabellRader"/>
              <w:jc w:val="center"/>
            </w:pPr>
            <w:r w:rsidRPr="00181D0E">
              <w:t>19.</w:t>
            </w:r>
          </w:p>
        </w:tc>
        <w:tc>
          <w:tcPr>
            <w:tcW w:w="1349" w:type="pct"/>
            <w:tcBorders>
              <w:top w:val="single" w:sz="6" w:space="0" w:color="auto"/>
              <w:left w:val="nil"/>
              <w:bottom w:val="single" w:sz="6" w:space="0" w:color="auto"/>
              <w:right w:val="nil"/>
            </w:tcBorders>
            <w:vAlign w:val="center"/>
            <w:hideMark/>
          </w:tcPr>
          <w:p w14:paraId="53A81CF3" w14:textId="77777777" w:rsidR="00222BD8" w:rsidRPr="00181D0E" w:rsidRDefault="00222BD8" w:rsidP="00BE325A">
            <w:pPr>
              <w:pStyle w:val="TabellRader"/>
              <w:jc w:val="left"/>
            </w:pPr>
            <w:r w:rsidRPr="00181D0E">
              <w:t>Malaysia</w:t>
            </w:r>
          </w:p>
        </w:tc>
        <w:tc>
          <w:tcPr>
            <w:tcW w:w="858" w:type="pct"/>
            <w:tcBorders>
              <w:top w:val="single" w:sz="6" w:space="0" w:color="auto"/>
              <w:left w:val="nil"/>
              <w:bottom w:val="single" w:sz="6" w:space="0" w:color="auto"/>
              <w:right w:val="nil"/>
            </w:tcBorders>
            <w:vAlign w:val="center"/>
            <w:hideMark/>
          </w:tcPr>
          <w:p w14:paraId="736B74E9" w14:textId="77777777" w:rsidR="00222BD8" w:rsidRPr="00181D0E" w:rsidRDefault="00222BD8" w:rsidP="00BE325A">
            <w:pPr>
              <w:pStyle w:val="TabellRader"/>
              <w:jc w:val="left"/>
            </w:pPr>
            <w:r w:rsidRPr="00181D0E">
              <w:t>357</w:t>
            </w:r>
          </w:p>
        </w:tc>
        <w:tc>
          <w:tcPr>
            <w:tcW w:w="1348" w:type="pct"/>
            <w:tcBorders>
              <w:top w:val="single" w:sz="6" w:space="0" w:color="auto"/>
              <w:left w:val="nil"/>
              <w:bottom w:val="single" w:sz="6" w:space="0" w:color="auto"/>
              <w:right w:val="nil"/>
            </w:tcBorders>
            <w:vAlign w:val="center"/>
            <w:hideMark/>
          </w:tcPr>
          <w:p w14:paraId="7C70F84A" w14:textId="77777777" w:rsidR="00222BD8" w:rsidRPr="00181D0E" w:rsidRDefault="00222BD8" w:rsidP="00BE325A">
            <w:pPr>
              <w:pStyle w:val="TabellRader"/>
              <w:jc w:val="left"/>
            </w:pPr>
            <w:r w:rsidRPr="00181D0E">
              <w:t>Kanada</w:t>
            </w:r>
          </w:p>
        </w:tc>
        <w:tc>
          <w:tcPr>
            <w:tcW w:w="587" w:type="pct"/>
            <w:tcBorders>
              <w:top w:val="single" w:sz="6" w:space="0" w:color="auto"/>
              <w:left w:val="nil"/>
              <w:bottom w:val="single" w:sz="6" w:space="0" w:color="auto"/>
              <w:right w:val="nil"/>
            </w:tcBorders>
            <w:vAlign w:val="center"/>
            <w:hideMark/>
          </w:tcPr>
          <w:p w14:paraId="14F23395" w14:textId="77777777" w:rsidR="00222BD8" w:rsidRPr="00181D0E" w:rsidRDefault="00222BD8" w:rsidP="00BE325A">
            <w:pPr>
              <w:pStyle w:val="TabellRader"/>
              <w:jc w:val="left"/>
            </w:pPr>
            <w:r w:rsidRPr="00181D0E">
              <w:t>709</w:t>
            </w:r>
          </w:p>
        </w:tc>
      </w:tr>
      <w:tr w:rsidR="00222BD8" w:rsidRPr="00181D0E" w14:paraId="4C36BA42" w14:textId="77777777" w:rsidTr="00A9719A">
        <w:trPr>
          <w:trHeight w:val="269"/>
        </w:trPr>
        <w:tc>
          <w:tcPr>
            <w:tcW w:w="859" w:type="pct"/>
            <w:tcBorders>
              <w:top w:val="single" w:sz="6" w:space="0" w:color="auto"/>
              <w:left w:val="nil"/>
              <w:bottom w:val="single" w:sz="6" w:space="0" w:color="auto"/>
              <w:right w:val="nil"/>
            </w:tcBorders>
            <w:vAlign w:val="center"/>
            <w:hideMark/>
          </w:tcPr>
          <w:p w14:paraId="0BB61755" w14:textId="77777777" w:rsidR="00222BD8" w:rsidRPr="00181D0E" w:rsidRDefault="00222BD8" w:rsidP="00BE325A">
            <w:pPr>
              <w:pStyle w:val="TabellRader"/>
              <w:jc w:val="center"/>
            </w:pPr>
            <w:r w:rsidRPr="00181D0E">
              <w:t>20.</w:t>
            </w:r>
          </w:p>
        </w:tc>
        <w:tc>
          <w:tcPr>
            <w:tcW w:w="1349" w:type="pct"/>
            <w:tcBorders>
              <w:top w:val="single" w:sz="6" w:space="0" w:color="auto"/>
              <w:left w:val="nil"/>
              <w:bottom w:val="single" w:sz="6" w:space="0" w:color="auto"/>
              <w:right w:val="nil"/>
            </w:tcBorders>
            <w:vAlign w:val="center"/>
            <w:hideMark/>
          </w:tcPr>
          <w:p w14:paraId="63A9D5D8" w14:textId="77777777" w:rsidR="00222BD8" w:rsidRPr="00181D0E" w:rsidRDefault="00222BD8" w:rsidP="00BE325A">
            <w:pPr>
              <w:pStyle w:val="TabellRader"/>
              <w:jc w:val="left"/>
            </w:pPr>
            <w:r w:rsidRPr="00181D0E">
              <w:t>Thailand</w:t>
            </w:r>
          </w:p>
        </w:tc>
        <w:tc>
          <w:tcPr>
            <w:tcW w:w="858" w:type="pct"/>
            <w:tcBorders>
              <w:top w:val="single" w:sz="6" w:space="0" w:color="auto"/>
              <w:left w:val="nil"/>
              <w:bottom w:val="single" w:sz="6" w:space="0" w:color="auto"/>
              <w:right w:val="nil"/>
            </w:tcBorders>
            <w:vAlign w:val="center"/>
            <w:hideMark/>
          </w:tcPr>
          <w:p w14:paraId="057DA1A1" w14:textId="77777777" w:rsidR="00222BD8" w:rsidRPr="00181D0E" w:rsidRDefault="00222BD8" w:rsidP="00BE325A">
            <w:pPr>
              <w:pStyle w:val="TabellRader"/>
              <w:jc w:val="left"/>
            </w:pPr>
            <w:r w:rsidRPr="00181D0E">
              <w:t>309</w:t>
            </w:r>
          </w:p>
        </w:tc>
        <w:tc>
          <w:tcPr>
            <w:tcW w:w="1348" w:type="pct"/>
            <w:tcBorders>
              <w:top w:val="single" w:sz="6" w:space="0" w:color="auto"/>
              <w:left w:val="nil"/>
              <w:bottom w:val="single" w:sz="6" w:space="0" w:color="auto"/>
              <w:right w:val="nil"/>
            </w:tcBorders>
            <w:vAlign w:val="center"/>
            <w:hideMark/>
          </w:tcPr>
          <w:p w14:paraId="3FAE4F04" w14:textId="77777777" w:rsidR="00222BD8" w:rsidRPr="00181D0E" w:rsidRDefault="00222BD8" w:rsidP="00BE325A">
            <w:pPr>
              <w:pStyle w:val="TabellRader"/>
              <w:jc w:val="left"/>
            </w:pPr>
            <w:r w:rsidRPr="00181D0E">
              <w:t>Sydkorea</w:t>
            </w:r>
          </w:p>
        </w:tc>
        <w:tc>
          <w:tcPr>
            <w:tcW w:w="587" w:type="pct"/>
            <w:tcBorders>
              <w:top w:val="single" w:sz="6" w:space="0" w:color="auto"/>
              <w:left w:val="nil"/>
              <w:bottom w:val="single" w:sz="6" w:space="0" w:color="auto"/>
              <w:right w:val="nil"/>
            </w:tcBorders>
            <w:vAlign w:val="center"/>
            <w:hideMark/>
          </w:tcPr>
          <w:p w14:paraId="1D1A28C4" w14:textId="77777777" w:rsidR="00222BD8" w:rsidRPr="00181D0E" w:rsidRDefault="00222BD8" w:rsidP="00BE325A">
            <w:pPr>
              <w:pStyle w:val="TabellRader"/>
              <w:jc w:val="left"/>
            </w:pPr>
            <w:r w:rsidRPr="00181D0E">
              <w:t>610</w:t>
            </w:r>
          </w:p>
        </w:tc>
      </w:tr>
      <w:tr w:rsidR="00222BD8" w:rsidRPr="00181D0E" w14:paraId="6A944805" w14:textId="77777777" w:rsidTr="00A9719A">
        <w:trPr>
          <w:trHeight w:val="269"/>
        </w:trPr>
        <w:tc>
          <w:tcPr>
            <w:tcW w:w="859" w:type="pct"/>
            <w:tcBorders>
              <w:top w:val="single" w:sz="6" w:space="0" w:color="auto"/>
              <w:left w:val="nil"/>
              <w:bottom w:val="single" w:sz="6" w:space="0" w:color="auto"/>
              <w:right w:val="nil"/>
            </w:tcBorders>
            <w:vAlign w:val="center"/>
            <w:hideMark/>
          </w:tcPr>
          <w:p w14:paraId="49217AAB" w14:textId="77777777" w:rsidR="00222BD8" w:rsidRPr="00181D0E" w:rsidRDefault="00222BD8" w:rsidP="00BE325A">
            <w:pPr>
              <w:pStyle w:val="TabellRader"/>
              <w:jc w:val="center"/>
            </w:pPr>
            <w:r w:rsidRPr="00181D0E">
              <w:t>21.</w:t>
            </w:r>
          </w:p>
        </w:tc>
        <w:tc>
          <w:tcPr>
            <w:tcW w:w="1349" w:type="pct"/>
            <w:tcBorders>
              <w:top w:val="single" w:sz="6" w:space="0" w:color="auto"/>
              <w:left w:val="nil"/>
              <w:bottom w:val="single" w:sz="6" w:space="0" w:color="auto"/>
              <w:right w:val="nil"/>
            </w:tcBorders>
            <w:vAlign w:val="center"/>
            <w:hideMark/>
          </w:tcPr>
          <w:p w14:paraId="246BC106" w14:textId="77777777" w:rsidR="00222BD8" w:rsidRPr="00181D0E" w:rsidRDefault="00222BD8" w:rsidP="00BE325A">
            <w:pPr>
              <w:pStyle w:val="TabellRader"/>
              <w:jc w:val="left"/>
            </w:pPr>
            <w:r w:rsidRPr="00181D0E">
              <w:t>Kanada</w:t>
            </w:r>
          </w:p>
        </w:tc>
        <w:tc>
          <w:tcPr>
            <w:tcW w:w="858" w:type="pct"/>
            <w:tcBorders>
              <w:top w:val="single" w:sz="6" w:space="0" w:color="auto"/>
              <w:left w:val="nil"/>
              <w:bottom w:val="single" w:sz="6" w:space="0" w:color="auto"/>
              <w:right w:val="nil"/>
            </w:tcBorders>
            <w:vAlign w:val="center"/>
            <w:hideMark/>
          </w:tcPr>
          <w:p w14:paraId="54D8C0EB" w14:textId="77777777" w:rsidR="00222BD8" w:rsidRPr="00181D0E" w:rsidRDefault="00222BD8" w:rsidP="00BE325A">
            <w:pPr>
              <w:pStyle w:val="TabellRader"/>
              <w:jc w:val="left"/>
            </w:pPr>
            <w:r w:rsidRPr="00181D0E">
              <w:t>205</w:t>
            </w:r>
          </w:p>
        </w:tc>
        <w:tc>
          <w:tcPr>
            <w:tcW w:w="1348" w:type="pct"/>
            <w:tcBorders>
              <w:top w:val="single" w:sz="6" w:space="0" w:color="auto"/>
              <w:left w:val="nil"/>
              <w:bottom w:val="single" w:sz="6" w:space="0" w:color="auto"/>
              <w:right w:val="nil"/>
            </w:tcBorders>
            <w:vAlign w:val="center"/>
            <w:hideMark/>
          </w:tcPr>
          <w:p w14:paraId="1A6DEAFD" w14:textId="77777777" w:rsidR="00222BD8" w:rsidRPr="00181D0E" w:rsidRDefault="00222BD8" w:rsidP="00BE325A">
            <w:pPr>
              <w:pStyle w:val="TabellRader"/>
              <w:jc w:val="left"/>
            </w:pPr>
            <w:r w:rsidRPr="00181D0E">
              <w:t>Spanien</w:t>
            </w:r>
          </w:p>
        </w:tc>
        <w:tc>
          <w:tcPr>
            <w:tcW w:w="587" w:type="pct"/>
            <w:tcBorders>
              <w:top w:val="single" w:sz="6" w:space="0" w:color="auto"/>
              <w:left w:val="nil"/>
              <w:bottom w:val="single" w:sz="6" w:space="0" w:color="auto"/>
              <w:right w:val="nil"/>
            </w:tcBorders>
            <w:vAlign w:val="center"/>
            <w:hideMark/>
          </w:tcPr>
          <w:p w14:paraId="05DCA9CE" w14:textId="77777777" w:rsidR="00222BD8" w:rsidRPr="00181D0E" w:rsidRDefault="00222BD8" w:rsidP="00BE325A">
            <w:pPr>
              <w:pStyle w:val="TabellRader"/>
              <w:jc w:val="left"/>
            </w:pPr>
            <w:r w:rsidRPr="00181D0E">
              <w:t>407</w:t>
            </w:r>
          </w:p>
        </w:tc>
      </w:tr>
      <w:tr w:rsidR="00222BD8" w:rsidRPr="00181D0E" w14:paraId="559BE40C" w14:textId="77777777" w:rsidTr="00A9719A">
        <w:trPr>
          <w:trHeight w:val="269"/>
        </w:trPr>
        <w:tc>
          <w:tcPr>
            <w:tcW w:w="859" w:type="pct"/>
            <w:tcBorders>
              <w:top w:val="single" w:sz="6" w:space="0" w:color="auto"/>
              <w:left w:val="nil"/>
              <w:bottom w:val="single" w:sz="6" w:space="0" w:color="auto"/>
              <w:right w:val="nil"/>
            </w:tcBorders>
            <w:vAlign w:val="center"/>
            <w:hideMark/>
          </w:tcPr>
          <w:p w14:paraId="06925E63" w14:textId="77777777" w:rsidR="00222BD8" w:rsidRPr="00181D0E" w:rsidRDefault="00222BD8" w:rsidP="00BE325A">
            <w:pPr>
              <w:pStyle w:val="TabellRader"/>
              <w:jc w:val="center"/>
            </w:pPr>
            <w:r w:rsidRPr="00181D0E">
              <w:t>22.</w:t>
            </w:r>
          </w:p>
        </w:tc>
        <w:tc>
          <w:tcPr>
            <w:tcW w:w="1349" w:type="pct"/>
            <w:tcBorders>
              <w:top w:val="single" w:sz="6" w:space="0" w:color="auto"/>
              <w:left w:val="nil"/>
              <w:bottom w:val="single" w:sz="6" w:space="0" w:color="auto"/>
              <w:right w:val="nil"/>
            </w:tcBorders>
            <w:vAlign w:val="center"/>
            <w:hideMark/>
          </w:tcPr>
          <w:p w14:paraId="383BB1D7" w14:textId="77777777" w:rsidR="00222BD8" w:rsidRPr="00181D0E" w:rsidRDefault="00222BD8" w:rsidP="00BE325A">
            <w:pPr>
              <w:pStyle w:val="TabellRader"/>
              <w:jc w:val="left"/>
            </w:pPr>
            <w:r w:rsidRPr="00181D0E">
              <w:t>FAE</w:t>
            </w:r>
          </w:p>
        </w:tc>
        <w:tc>
          <w:tcPr>
            <w:tcW w:w="858" w:type="pct"/>
            <w:tcBorders>
              <w:top w:val="single" w:sz="6" w:space="0" w:color="auto"/>
              <w:left w:val="nil"/>
              <w:bottom w:val="single" w:sz="6" w:space="0" w:color="auto"/>
              <w:right w:val="nil"/>
            </w:tcBorders>
            <w:vAlign w:val="center"/>
            <w:hideMark/>
          </w:tcPr>
          <w:p w14:paraId="65224F95" w14:textId="77777777" w:rsidR="00222BD8" w:rsidRPr="00181D0E" w:rsidRDefault="00222BD8" w:rsidP="00BE325A">
            <w:pPr>
              <w:pStyle w:val="TabellRader"/>
              <w:jc w:val="left"/>
            </w:pPr>
            <w:r w:rsidRPr="00181D0E">
              <w:t>184</w:t>
            </w:r>
          </w:p>
        </w:tc>
        <w:tc>
          <w:tcPr>
            <w:tcW w:w="1348" w:type="pct"/>
            <w:tcBorders>
              <w:top w:val="single" w:sz="6" w:space="0" w:color="auto"/>
              <w:left w:val="nil"/>
              <w:bottom w:val="single" w:sz="6" w:space="0" w:color="auto"/>
              <w:right w:val="nil"/>
            </w:tcBorders>
            <w:vAlign w:val="center"/>
            <w:hideMark/>
          </w:tcPr>
          <w:p w14:paraId="7053F618" w14:textId="77777777" w:rsidR="00222BD8" w:rsidRPr="00181D0E" w:rsidRDefault="00222BD8" w:rsidP="00BE325A">
            <w:pPr>
              <w:pStyle w:val="TabellRader"/>
              <w:jc w:val="left"/>
            </w:pPr>
            <w:r w:rsidRPr="00181D0E">
              <w:t>Japan</w:t>
            </w:r>
          </w:p>
        </w:tc>
        <w:tc>
          <w:tcPr>
            <w:tcW w:w="587" w:type="pct"/>
            <w:tcBorders>
              <w:top w:val="single" w:sz="6" w:space="0" w:color="auto"/>
              <w:left w:val="nil"/>
              <w:bottom w:val="single" w:sz="6" w:space="0" w:color="auto"/>
              <w:right w:val="nil"/>
            </w:tcBorders>
            <w:vAlign w:val="center"/>
            <w:hideMark/>
          </w:tcPr>
          <w:p w14:paraId="6014F74B" w14:textId="77777777" w:rsidR="00222BD8" w:rsidRPr="00181D0E" w:rsidRDefault="00222BD8" w:rsidP="00BE325A">
            <w:pPr>
              <w:pStyle w:val="TabellRader"/>
              <w:jc w:val="left"/>
            </w:pPr>
            <w:r w:rsidRPr="00181D0E">
              <w:t>290</w:t>
            </w:r>
          </w:p>
        </w:tc>
      </w:tr>
      <w:tr w:rsidR="00222BD8" w:rsidRPr="00181D0E" w14:paraId="58888057" w14:textId="77777777" w:rsidTr="00A9719A">
        <w:trPr>
          <w:trHeight w:val="269"/>
        </w:trPr>
        <w:tc>
          <w:tcPr>
            <w:tcW w:w="859" w:type="pct"/>
            <w:tcBorders>
              <w:top w:val="single" w:sz="6" w:space="0" w:color="auto"/>
              <w:left w:val="nil"/>
              <w:bottom w:val="single" w:sz="6" w:space="0" w:color="auto"/>
              <w:right w:val="nil"/>
            </w:tcBorders>
            <w:vAlign w:val="center"/>
            <w:hideMark/>
          </w:tcPr>
          <w:p w14:paraId="5682A610" w14:textId="77777777" w:rsidR="00222BD8" w:rsidRPr="00181D0E" w:rsidRDefault="00222BD8" w:rsidP="00BE325A">
            <w:pPr>
              <w:pStyle w:val="TabellRader"/>
              <w:jc w:val="center"/>
            </w:pPr>
            <w:r w:rsidRPr="00181D0E">
              <w:t>23.</w:t>
            </w:r>
          </w:p>
        </w:tc>
        <w:tc>
          <w:tcPr>
            <w:tcW w:w="1349" w:type="pct"/>
            <w:tcBorders>
              <w:top w:val="single" w:sz="6" w:space="0" w:color="auto"/>
              <w:left w:val="nil"/>
              <w:bottom w:val="single" w:sz="6" w:space="0" w:color="auto"/>
              <w:right w:val="nil"/>
            </w:tcBorders>
            <w:vAlign w:val="center"/>
            <w:hideMark/>
          </w:tcPr>
          <w:p w14:paraId="6D29A361" w14:textId="77777777" w:rsidR="00222BD8" w:rsidRPr="00181D0E" w:rsidRDefault="00222BD8" w:rsidP="00BE325A">
            <w:pPr>
              <w:pStyle w:val="TabellRader"/>
              <w:jc w:val="left"/>
            </w:pPr>
            <w:r w:rsidRPr="00181D0E">
              <w:t>Italien</w:t>
            </w:r>
          </w:p>
        </w:tc>
        <w:tc>
          <w:tcPr>
            <w:tcW w:w="858" w:type="pct"/>
            <w:tcBorders>
              <w:top w:val="single" w:sz="6" w:space="0" w:color="auto"/>
              <w:left w:val="nil"/>
              <w:bottom w:val="single" w:sz="6" w:space="0" w:color="auto"/>
              <w:right w:val="nil"/>
            </w:tcBorders>
            <w:vAlign w:val="center"/>
            <w:hideMark/>
          </w:tcPr>
          <w:p w14:paraId="716DABD5" w14:textId="77777777" w:rsidR="00222BD8" w:rsidRPr="00181D0E" w:rsidRDefault="00222BD8" w:rsidP="00BE325A">
            <w:pPr>
              <w:pStyle w:val="TabellRader"/>
              <w:jc w:val="left"/>
            </w:pPr>
            <w:r w:rsidRPr="00181D0E">
              <w:t>176</w:t>
            </w:r>
          </w:p>
        </w:tc>
        <w:tc>
          <w:tcPr>
            <w:tcW w:w="1348" w:type="pct"/>
            <w:tcBorders>
              <w:top w:val="single" w:sz="6" w:space="0" w:color="auto"/>
              <w:left w:val="nil"/>
              <w:bottom w:val="single" w:sz="6" w:space="0" w:color="auto"/>
              <w:right w:val="nil"/>
            </w:tcBorders>
            <w:vAlign w:val="center"/>
            <w:hideMark/>
          </w:tcPr>
          <w:p w14:paraId="1766044A" w14:textId="77777777" w:rsidR="00222BD8" w:rsidRPr="00181D0E" w:rsidRDefault="00222BD8" w:rsidP="00BE325A">
            <w:pPr>
              <w:pStyle w:val="TabellRader"/>
              <w:jc w:val="left"/>
            </w:pPr>
            <w:r w:rsidRPr="00181D0E">
              <w:t>Malaysia</w:t>
            </w:r>
          </w:p>
        </w:tc>
        <w:tc>
          <w:tcPr>
            <w:tcW w:w="587" w:type="pct"/>
            <w:tcBorders>
              <w:top w:val="single" w:sz="6" w:space="0" w:color="auto"/>
              <w:left w:val="nil"/>
              <w:bottom w:val="single" w:sz="6" w:space="0" w:color="auto"/>
              <w:right w:val="nil"/>
            </w:tcBorders>
            <w:vAlign w:val="center"/>
            <w:hideMark/>
          </w:tcPr>
          <w:p w14:paraId="3FBF52BD" w14:textId="77777777" w:rsidR="00222BD8" w:rsidRPr="00181D0E" w:rsidRDefault="00222BD8" w:rsidP="00BE325A">
            <w:pPr>
              <w:pStyle w:val="TabellRader"/>
              <w:jc w:val="left"/>
            </w:pPr>
            <w:r w:rsidRPr="00181D0E">
              <w:t>195</w:t>
            </w:r>
          </w:p>
        </w:tc>
      </w:tr>
      <w:tr w:rsidR="00222BD8" w:rsidRPr="00181D0E" w14:paraId="07B07D99" w14:textId="77777777" w:rsidTr="00A9719A">
        <w:trPr>
          <w:trHeight w:val="269"/>
        </w:trPr>
        <w:tc>
          <w:tcPr>
            <w:tcW w:w="859" w:type="pct"/>
            <w:tcBorders>
              <w:top w:val="single" w:sz="6" w:space="0" w:color="auto"/>
              <w:left w:val="nil"/>
              <w:bottom w:val="single" w:sz="6" w:space="0" w:color="auto"/>
              <w:right w:val="nil"/>
            </w:tcBorders>
            <w:vAlign w:val="center"/>
            <w:hideMark/>
          </w:tcPr>
          <w:p w14:paraId="4403093E" w14:textId="77777777" w:rsidR="00222BD8" w:rsidRPr="00181D0E" w:rsidRDefault="00222BD8" w:rsidP="00BE325A">
            <w:pPr>
              <w:pStyle w:val="TabellRader"/>
              <w:jc w:val="center"/>
            </w:pPr>
            <w:r w:rsidRPr="00181D0E">
              <w:t>24.</w:t>
            </w:r>
          </w:p>
        </w:tc>
        <w:tc>
          <w:tcPr>
            <w:tcW w:w="1349" w:type="pct"/>
            <w:tcBorders>
              <w:top w:val="single" w:sz="6" w:space="0" w:color="auto"/>
              <w:left w:val="nil"/>
              <w:bottom w:val="single" w:sz="6" w:space="0" w:color="auto"/>
              <w:right w:val="nil"/>
            </w:tcBorders>
            <w:vAlign w:val="center"/>
            <w:hideMark/>
          </w:tcPr>
          <w:p w14:paraId="43866A1D" w14:textId="77777777" w:rsidR="00222BD8" w:rsidRPr="00181D0E" w:rsidRDefault="00222BD8" w:rsidP="00BE325A">
            <w:pPr>
              <w:pStyle w:val="TabellRader"/>
              <w:jc w:val="left"/>
            </w:pPr>
            <w:r w:rsidRPr="00181D0E">
              <w:t>Nederländerna</w:t>
            </w:r>
          </w:p>
        </w:tc>
        <w:tc>
          <w:tcPr>
            <w:tcW w:w="858" w:type="pct"/>
            <w:tcBorders>
              <w:top w:val="single" w:sz="6" w:space="0" w:color="auto"/>
              <w:left w:val="nil"/>
              <w:bottom w:val="single" w:sz="6" w:space="0" w:color="auto"/>
              <w:right w:val="nil"/>
            </w:tcBorders>
            <w:vAlign w:val="center"/>
            <w:hideMark/>
          </w:tcPr>
          <w:p w14:paraId="16A1A52B" w14:textId="77777777" w:rsidR="00222BD8" w:rsidRPr="00181D0E" w:rsidRDefault="00222BD8" w:rsidP="00BE325A">
            <w:pPr>
              <w:pStyle w:val="TabellRader"/>
              <w:jc w:val="left"/>
            </w:pPr>
            <w:r w:rsidRPr="00181D0E">
              <w:t>168</w:t>
            </w:r>
          </w:p>
        </w:tc>
        <w:tc>
          <w:tcPr>
            <w:tcW w:w="1348" w:type="pct"/>
            <w:tcBorders>
              <w:top w:val="single" w:sz="6" w:space="0" w:color="auto"/>
              <w:left w:val="nil"/>
              <w:bottom w:val="single" w:sz="6" w:space="0" w:color="auto"/>
              <w:right w:val="nil"/>
            </w:tcBorders>
            <w:vAlign w:val="center"/>
            <w:hideMark/>
          </w:tcPr>
          <w:p w14:paraId="524A12CD" w14:textId="77777777" w:rsidR="00222BD8" w:rsidRPr="00181D0E" w:rsidRDefault="00222BD8" w:rsidP="00BE325A">
            <w:pPr>
              <w:pStyle w:val="TabellRader"/>
              <w:jc w:val="left"/>
            </w:pPr>
            <w:r w:rsidRPr="00181D0E">
              <w:t>FAE</w:t>
            </w:r>
          </w:p>
        </w:tc>
        <w:tc>
          <w:tcPr>
            <w:tcW w:w="587" w:type="pct"/>
            <w:tcBorders>
              <w:top w:val="single" w:sz="6" w:space="0" w:color="auto"/>
              <w:left w:val="nil"/>
              <w:bottom w:val="single" w:sz="6" w:space="0" w:color="auto"/>
              <w:right w:val="nil"/>
            </w:tcBorders>
            <w:vAlign w:val="center"/>
            <w:hideMark/>
          </w:tcPr>
          <w:p w14:paraId="7EC01471" w14:textId="77777777" w:rsidR="00222BD8" w:rsidRPr="00181D0E" w:rsidRDefault="00222BD8" w:rsidP="00BE325A">
            <w:pPr>
              <w:pStyle w:val="TabellRader"/>
              <w:jc w:val="left"/>
            </w:pPr>
            <w:r w:rsidRPr="00181D0E">
              <w:t>182</w:t>
            </w:r>
          </w:p>
        </w:tc>
      </w:tr>
      <w:tr w:rsidR="00222BD8" w:rsidRPr="00181D0E" w14:paraId="18CF10F4" w14:textId="77777777" w:rsidTr="00A9719A">
        <w:trPr>
          <w:trHeight w:val="269"/>
        </w:trPr>
        <w:tc>
          <w:tcPr>
            <w:tcW w:w="859" w:type="pct"/>
            <w:tcBorders>
              <w:top w:val="single" w:sz="6" w:space="0" w:color="auto"/>
              <w:left w:val="nil"/>
              <w:bottom w:val="single" w:sz="6" w:space="0" w:color="auto"/>
              <w:right w:val="nil"/>
            </w:tcBorders>
            <w:vAlign w:val="center"/>
            <w:hideMark/>
          </w:tcPr>
          <w:p w14:paraId="2444D336" w14:textId="77777777" w:rsidR="00222BD8" w:rsidRPr="00D700FB" w:rsidRDefault="00222BD8" w:rsidP="00BE325A">
            <w:pPr>
              <w:pStyle w:val="TabellRader"/>
              <w:jc w:val="center"/>
            </w:pPr>
            <w:r w:rsidRPr="00D700FB">
              <w:t>25.</w:t>
            </w:r>
          </w:p>
        </w:tc>
        <w:tc>
          <w:tcPr>
            <w:tcW w:w="1349" w:type="pct"/>
            <w:tcBorders>
              <w:top w:val="single" w:sz="6" w:space="0" w:color="auto"/>
              <w:left w:val="nil"/>
              <w:bottom w:val="single" w:sz="6" w:space="0" w:color="auto"/>
              <w:right w:val="nil"/>
            </w:tcBorders>
            <w:vAlign w:val="center"/>
            <w:hideMark/>
          </w:tcPr>
          <w:p w14:paraId="7F6785F2" w14:textId="77777777" w:rsidR="00222BD8" w:rsidRPr="00D700FB" w:rsidRDefault="00222BD8" w:rsidP="00BE325A">
            <w:pPr>
              <w:pStyle w:val="TabellRader"/>
              <w:jc w:val="left"/>
            </w:pPr>
            <w:r w:rsidRPr="00D700FB">
              <w:t>Japan</w:t>
            </w:r>
          </w:p>
        </w:tc>
        <w:tc>
          <w:tcPr>
            <w:tcW w:w="858" w:type="pct"/>
            <w:tcBorders>
              <w:top w:val="single" w:sz="6" w:space="0" w:color="auto"/>
              <w:left w:val="nil"/>
              <w:bottom w:val="single" w:sz="6" w:space="0" w:color="auto"/>
              <w:right w:val="nil"/>
            </w:tcBorders>
            <w:vAlign w:val="center"/>
            <w:hideMark/>
          </w:tcPr>
          <w:p w14:paraId="418A921F" w14:textId="77777777" w:rsidR="00222BD8" w:rsidRPr="00D700FB" w:rsidRDefault="00222BD8" w:rsidP="00BE325A">
            <w:pPr>
              <w:pStyle w:val="TabellRader"/>
              <w:jc w:val="left"/>
            </w:pPr>
            <w:r w:rsidRPr="00D700FB">
              <w:t>160</w:t>
            </w:r>
          </w:p>
        </w:tc>
        <w:tc>
          <w:tcPr>
            <w:tcW w:w="1348" w:type="pct"/>
            <w:tcBorders>
              <w:top w:val="single" w:sz="6" w:space="0" w:color="auto"/>
              <w:left w:val="nil"/>
              <w:bottom w:val="single" w:sz="6" w:space="0" w:color="auto"/>
              <w:right w:val="nil"/>
            </w:tcBorders>
            <w:vAlign w:val="center"/>
            <w:hideMark/>
          </w:tcPr>
          <w:p w14:paraId="7C1476D1" w14:textId="77777777" w:rsidR="00222BD8" w:rsidRPr="00D700FB" w:rsidRDefault="00222BD8" w:rsidP="00BE325A">
            <w:pPr>
              <w:pStyle w:val="TabellRader"/>
              <w:jc w:val="left"/>
            </w:pPr>
            <w:r w:rsidRPr="00D700FB">
              <w:t>Thailand</w:t>
            </w:r>
          </w:p>
        </w:tc>
        <w:tc>
          <w:tcPr>
            <w:tcW w:w="587" w:type="pct"/>
            <w:tcBorders>
              <w:top w:val="single" w:sz="6" w:space="0" w:color="auto"/>
              <w:left w:val="nil"/>
              <w:bottom w:val="single" w:sz="6" w:space="0" w:color="auto"/>
              <w:right w:val="nil"/>
            </w:tcBorders>
            <w:vAlign w:val="center"/>
            <w:hideMark/>
          </w:tcPr>
          <w:p w14:paraId="381F1BAC" w14:textId="77777777" w:rsidR="00222BD8" w:rsidRPr="00D700FB" w:rsidRDefault="00222BD8" w:rsidP="00BE325A">
            <w:pPr>
              <w:pStyle w:val="TabellRader"/>
              <w:jc w:val="left"/>
            </w:pPr>
            <w:r w:rsidRPr="00D700FB">
              <w:t>140</w:t>
            </w:r>
          </w:p>
        </w:tc>
      </w:tr>
      <w:tr w:rsidR="00222BD8" w:rsidRPr="00181D0E" w14:paraId="5ACA2739" w14:textId="77777777" w:rsidTr="00A9719A">
        <w:trPr>
          <w:trHeight w:val="269"/>
        </w:trPr>
        <w:tc>
          <w:tcPr>
            <w:tcW w:w="859" w:type="pct"/>
            <w:tcBorders>
              <w:top w:val="single" w:sz="6" w:space="0" w:color="auto"/>
              <w:left w:val="nil"/>
              <w:bottom w:val="single" w:sz="6" w:space="0" w:color="auto"/>
              <w:right w:val="nil"/>
            </w:tcBorders>
            <w:vAlign w:val="center"/>
            <w:hideMark/>
          </w:tcPr>
          <w:p w14:paraId="1ACA271E" w14:textId="77777777" w:rsidR="00222BD8" w:rsidRPr="00D700FB" w:rsidRDefault="00222BD8" w:rsidP="00BE325A">
            <w:pPr>
              <w:pStyle w:val="TabellRader"/>
              <w:jc w:val="center"/>
            </w:pPr>
            <w:r w:rsidRPr="00D700FB">
              <w:t>26.</w:t>
            </w:r>
          </w:p>
        </w:tc>
        <w:tc>
          <w:tcPr>
            <w:tcW w:w="1349" w:type="pct"/>
            <w:tcBorders>
              <w:top w:val="single" w:sz="6" w:space="0" w:color="auto"/>
              <w:left w:val="nil"/>
              <w:bottom w:val="single" w:sz="6" w:space="0" w:color="auto"/>
              <w:right w:val="nil"/>
            </w:tcBorders>
            <w:vAlign w:val="center"/>
            <w:hideMark/>
          </w:tcPr>
          <w:p w14:paraId="584B676A" w14:textId="77777777" w:rsidR="00222BD8" w:rsidRPr="00D700FB" w:rsidRDefault="00222BD8" w:rsidP="00BE325A">
            <w:pPr>
              <w:pStyle w:val="TabellRader"/>
              <w:jc w:val="left"/>
            </w:pPr>
            <w:r w:rsidRPr="00D700FB">
              <w:t>Spanien</w:t>
            </w:r>
          </w:p>
        </w:tc>
        <w:tc>
          <w:tcPr>
            <w:tcW w:w="858" w:type="pct"/>
            <w:tcBorders>
              <w:top w:val="single" w:sz="6" w:space="0" w:color="auto"/>
              <w:left w:val="nil"/>
              <w:bottom w:val="single" w:sz="6" w:space="0" w:color="auto"/>
              <w:right w:val="nil"/>
            </w:tcBorders>
            <w:vAlign w:val="center"/>
            <w:hideMark/>
          </w:tcPr>
          <w:p w14:paraId="5FCB2C37" w14:textId="77777777" w:rsidR="00222BD8" w:rsidRPr="00D700FB" w:rsidRDefault="00222BD8" w:rsidP="00BE325A">
            <w:pPr>
              <w:pStyle w:val="TabellRader"/>
              <w:jc w:val="left"/>
            </w:pPr>
            <w:r w:rsidRPr="00D700FB">
              <w:t>159</w:t>
            </w:r>
          </w:p>
        </w:tc>
        <w:tc>
          <w:tcPr>
            <w:tcW w:w="1348" w:type="pct"/>
            <w:tcBorders>
              <w:top w:val="single" w:sz="6" w:space="0" w:color="auto"/>
              <w:left w:val="nil"/>
              <w:bottom w:val="single" w:sz="6" w:space="0" w:color="auto"/>
              <w:right w:val="nil"/>
            </w:tcBorders>
            <w:vAlign w:val="center"/>
            <w:hideMark/>
          </w:tcPr>
          <w:p w14:paraId="106C2A9A" w14:textId="77777777" w:rsidR="00222BD8" w:rsidRPr="00D700FB" w:rsidRDefault="00222BD8" w:rsidP="00BE325A">
            <w:pPr>
              <w:pStyle w:val="TabellRader"/>
              <w:jc w:val="left"/>
            </w:pPr>
            <w:r w:rsidRPr="00D700FB">
              <w:t>Österrike</w:t>
            </w:r>
          </w:p>
        </w:tc>
        <w:tc>
          <w:tcPr>
            <w:tcW w:w="587" w:type="pct"/>
            <w:tcBorders>
              <w:top w:val="single" w:sz="6" w:space="0" w:color="auto"/>
              <w:left w:val="nil"/>
              <w:bottom w:val="single" w:sz="6" w:space="0" w:color="auto"/>
              <w:right w:val="nil"/>
            </w:tcBorders>
            <w:vAlign w:val="center"/>
            <w:hideMark/>
          </w:tcPr>
          <w:p w14:paraId="20AB09A6" w14:textId="77777777" w:rsidR="00222BD8" w:rsidRPr="00D700FB" w:rsidRDefault="00222BD8" w:rsidP="00BE325A">
            <w:pPr>
              <w:pStyle w:val="TabellRader"/>
              <w:jc w:val="left"/>
            </w:pPr>
            <w:r w:rsidRPr="00D700FB">
              <w:t>128</w:t>
            </w:r>
          </w:p>
        </w:tc>
      </w:tr>
      <w:tr w:rsidR="00222BD8" w:rsidRPr="00181D0E" w14:paraId="184F9398" w14:textId="77777777" w:rsidTr="00A9719A">
        <w:trPr>
          <w:trHeight w:val="269"/>
        </w:trPr>
        <w:tc>
          <w:tcPr>
            <w:tcW w:w="859" w:type="pct"/>
            <w:tcBorders>
              <w:top w:val="single" w:sz="6" w:space="0" w:color="auto"/>
              <w:left w:val="nil"/>
              <w:bottom w:val="single" w:sz="6" w:space="0" w:color="auto"/>
              <w:right w:val="nil"/>
            </w:tcBorders>
            <w:vAlign w:val="center"/>
            <w:hideMark/>
          </w:tcPr>
          <w:p w14:paraId="3A8EB3FF" w14:textId="77777777" w:rsidR="00222BD8" w:rsidRPr="00D700FB" w:rsidRDefault="00222BD8" w:rsidP="00BE325A">
            <w:pPr>
              <w:pStyle w:val="TabellRader"/>
              <w:jc w:val="center"/>
            </w:pPr>
            <w:r w:rsidRPr="00D700FB">
              <w:t>27.</w:t>
            </w:r>
          </w:p>
        </w:tc>
        <w:tc>
          <w:tcPr>
            <w:tcW w:w="1349" w:type="pct"/>
            <w:tcBorders>
              <w:top w:val="single" w:sz="6" w:space="0" w:color="auto"/>
              <w:left w:val="nil"/>
              <w:bottom w:val="single" w:sz="6" w:space="0" w:color="auto"/>
              <w:right w:val="nil"/>
            </w:tcBorders>
            <w:vAlign w:val="center"/>
            <w:hideMark/>
          </w:tcPr>
          <w:p w14:paraId="0F9C21D2" w14:textId="77777777" w:rsidR="00222BD8" w:rsidRPr="00D700FB" w:rsidRDefault="00222BD8" w:rsidP="00BE325A">
            <w:pPr>
              <w:pStyle w:val="TabellRader"/>
              <w:jc w:val="left"/>
            </w:pPr>
            <w:r w:rsidRPr="00D700FB">
              <w:t>Irland</w:t>
            </w:r>
          </w:p>
        </w:tc>
        <w:tc>
          <w:tcPr>
            <w:tcW w:w="858" w:type="pct"/>
            <w:tcBorders>
              <w:top w:val="single" w:sz="6" w:space="0" w:color="auto"/>
              <w:left w:val="nil"/>
              <w:bottom w:val="single" w:sz="6" w:space="0" w:color="auto"/>
              <w:right w:val="nil"/>
            </w:tcBorders>
            <w:vAlign w:val="center"/>
            <w:hideMark/>
          </w:tcPr>
          <w:p w14:paraId="73CA2324" w14:textId="77777777" w:rsidR="00222BD8" w:rsidRPr="00D700FB" w:rsidRDefault="00222BD8" w:rsidP="00BE325A">
            <w:pPr>
              <w:pStyle w:val="TabellRader"/>
              <w:jc w:val="left"/>
            </w:pPr>
            <w:r w:rsidRPr="00D700FB">
              <w:t>144</w:t>
            </w:r>
          </w:p>
        </w:tc>
        <w:tc>
          <w:tcPr>
            <w:tcW w:w="1348" w:type="pct"/>
            <w:tcBorders>
              <w:top w:val="single" w:sz="6" w:space="0" w:color="auto"/>
              <w:left w:val="nil"/>
              <w:bottom w:val="single" w:sz="6" w:space="0" w:color="auto"/>
              <w:right w:val="nil"/>
            </w:tcBorders>
            <w:vAlign w:val="center"/>
            <w:hideMark/>
          </w:tcPr>
          <w:p w14:paraId="2CB32293" w14:textId="77777777" w:rsidR="00222BD8" w:rsidRPr="00D700FB" w:rsidRDefault="00222BD8" w:rsidP="00BE325A">
            <w:pPr>
              <w:pStyle w:val="TabellRader"/>
              <w:jc w:val="left"/>
            </w:pPr>
            <w:r w:rsidRPr="00D700FB">
              <w:t>Polen</w:t>
            </w:r>
          </w:p>
        </w:tc>
        <w:tc>
          <w:tcPr>
            <w:tcW w:w="587" w:type="pct"/>
            <w:tcBorders>
              <w:top w:val="single" w:sz="6" w:space="0" w:color="auto"/>
              <w:left w:val="nil"/>
              <w:bottom w:val="single" w:sz="6" w:space="0" w:color="auto"/>
              <w:right w:val="nil"/>
            </w:tcBorders>
            <w:vAlign w:val="center"/>
            <w:hideMark/>
          </w:tcPr>
          <w:p w14:paraId="6F423D09" w14:textId="77777777" w:rsidR="00222BD8" w:rsidRPr="00D700FB" w:rsidRDefault="00222BD8" w:rsidP="00BE325A">
            <w:pPr>
              <w:pStyle w:val="TabellRader"/>
              <w:jc w:val="left"/>
            </w:pPr>
            <w:r w:rsidRPr="00D700FB">
              <w:t>112</w:t>
            </w:r>
          </w:p>
        </w:tc>
      </w:tr>
      <w:tr w:rsidR="00222BD8" w:rsidRPr="00181D0E" w14:paraId="3FDDF88C" w14:textId="77777777" w:rsidTr="00A9719A">
        <w:trPr>
          <w:trHeight w:val="269"/>
        </w:trPr>
        <w:tc>
          <w:tcPr>
            <w:tcW w:w="859" w:type="pct"/>
            <w:tcBorders>
              <w:top w:val="single" w:sz="6" w:space="0" w:color="auto"/>
              <w:left w:val="nil"/>
              <w:bottom w:val="single" w:sz="6" w:space="0" w:color="auto"/>
              <w:right w:val="nil"/>
            </w:tcBorders>
            <w:vAlign w:val="center"/>
            <w:hideMark/>
          </w:tcPr>
          <w:p w14:paraId="1FD6E3BF" w14:textId="77777777" w:rsidR="00222BD8" w:rsidRPr="00D700FB" w:rsidRDefault="00222BD8" w:rsidP="00BE325A">
            <w:pPr>
              <w:pStyle w:val="TabellRader"/>
              <w:jc w:val="center"/>
            </w:pPr>
            <w:r w:rsidRPr="00D700FB">
              <w:t>28.</w:t>
            </w:r>
          </w:p>
        </w:tc>
        <w:tc>
          <w:tcPr>
            <w:tcW w:w="1349" w:type="pct"/>
            <w:tcBorders>
              <w:top w:val="single" w:sz="6" w:space="0" w:color="auto"/>
              <w:left w:val="nil"/>
              <w:bottom w:val="single" w:sz="6" w:space="0" w:color="auto"/>
              <w:right w:val="nil"/>
            </w:tcBorders>
            <w:vAlign w:val="center"/>
            <w:hideMark/>
          </w:tcPr>
          <w:p w14:paraId="11EBE776" w14:textId="77777777" w:rsidR="00222BD8" w:rsidRPr="00D700FB" w:rsidRDefault="00222BD8" w:rsidP="00BE325A">
            <w:pPr>
              <w:pStyle w:val="TabellRader"/>
              <w:jc w:val="left"/>
            </w:pPr>
            <w:r w:rsidRPr="00D700FB">
              <w:t>Polen</w:t>
            </w:r>
          </w:p>
        </w:tc>
        <w:tc>
          <w:tcPr>
            <w:tcW w:w="858" w:type="pct"/>
            <w:tcBorders>
              <w:top w:val="single" w:sz="6" w:space="0" w:color="auto"/>
              <w:left w:val="nil"/>
              <w:bottom w:val="single" w:sz="6" w:space="0" w:color="auto"/>
              <w:right w:val="nil"/>
            </w:tcBorders>
            <w:vAlign w:val="center"/>
            <w:hideMark/>
          </w:tcPr>
          <w:p w14:paraId="221B61E0" w14:textId="77777777" w:rsidR="00222BD8" w:rsidRPr="00D700FB" w:rsidRDefault="00222BD8" w:rsidP="00BE325A">
            <w:pPr>
              <w:pStyle w:val="TabellRader"/>
              <w:jc w:val="left"/>
            </w:pPr>
            <w:r w:rsidRPr="00D700FB">
              <w:t>141</w:t>
            </w:r>
          </w:p>
        </w:tc>
        <w:tc>
          <w:tcPr>
            <w:tcW w:w="1348" w:type="pct"/>
            <w:tcBorders>
              <w:top w:val="single" w:sz="6" w:space="0" w:color="auto"/>
              <w:left w:val="nil"/>
              <w:bottom w:val="single" w:sz="6" w:space="0" w:color="auto"/>
              <w:right w:val="nil"/>
            </w:tcBorders>
            <w:vAlign w:val="center"/>
            <w:hideMark/>
          </w:tcPr>
          <w:p w14:paraId="0F869735" w14:textId="77777777" w:rsidR="00222BD8" w:rsidRPr="00D700FB" w:rsidRDefault="00222BD8" w:rsidP="00BE325A">
            <w:pPr>
              <w:pStyle w:val="TabellRader"/>
              <w:jc w:val="left"/>
            </w:pPr>
            <w:r w:rsidRPr="00D700FB">
              <w:t>Irland</w:t>
            </w:r>
          </w:p>
        </w:tc>
        <w:tc>
          <w:tcPr>
            <w:tcW w:w="587" w:type="pct"/>
            <w:tcBorders>
              <w:top w:val="single" w:sz="6" w:space="0" w:color="auto"/>
              <w:left w:val="nil"/>
              <w:bottom w:val="single" w:sz="6" w:space="0" w:color="auto"/>
              <w:right w:val="nil"/>
            </w:tcBorders>
            <w:vAlign w:val="center"/>
            <w:hideMark/>
          </w:tcPr>
          <w:p w14:paraId="39639503" w14:textId="77777777" w:rsidR="00222BD8" w:rsidRPr="00D700FB" w:rsidRDefault="00222BD8" w:rsidP="00BE325A">
            <w:pPr>
              <w:pStyle w:val="TabellRader"/>
              <w:jc w:val="left"/>
            </w:pPr>
            <w:r w:rsidRPr="00D700FB">
              <w:t>100</w:t>
            </w:r>
          </w:p>
        </w:tc>
      </w:tr>
      <w:tr w:rsidR="00222BD8" w:rsidRPr="00181D0E" w14:paraId="4194F3E4" w14:textId="77777777" w:rsidTr="00A9719A">
        <w:trPr>
          <w:trHeight w:val="269"/>
        </w:trPr>
        <w:tc>
          <w:tcPr>
            <w:tcW w:w="859" w:type="pct"/>
            <w:tcBorders>
              <w:top w:val="single" w:sz="6" w:space="0" w:color="auto"/>
              <w:left w:val="nil"/>
              <w:bottom w:val="single" w:sz="6" w:space="0" w:color="auto"/>
              <w:right w:val="nil"/>
            </w:tcBorders>
            <w:vAlign w:val="center"/>
            <w:hideMark/>
          </w:tcPr>
          <w:p w14:paraId="097E9D60" w14:textId="77777777" w:rsidR="00222BD8" w:rsidRPr="00D700FB" w:rsidRDefault="00222BD8" w:rsidP="00BE325A">
            <w:pPr>
              <w:pStyle w:val="TabellRader"/>
              <w:jc w:val="center"/>
            </w:pPr>
            <w:r w:rsidRPr="00D700FB">
              <w:t>29.</w:t>
            </w:r>
          </w:p>
        </w:tc>
        <w:tc>
          <w:tcPr>
            <w:tcW w:w="1349" w:type="pct"/>
            <w:tcBorders>
              <w:top w:val="single" w:sz="6" w:space="0" w:color="auto"/>
              <w:left w:val="nil"/>
              <w:bottom w:val="single" w:sz="6" w:space="0" w:color="auto"/>
              <w:right w:val="nil"/>
            </w:tcBorders>
            <w:vAlign w:val="center"/>
            <w:hideMark/>
          </w:tcPr>
          <w:p w14:paraId="596832E8" w14:textId="77777777" w:rsidR="00222BD8" w:rsidRPr="00D700FB" w:rsidRDefault="00222BD8" w:rsidP="00BE325A">
            <w:pPr>
              <w:pStyle w:val="TabellRader"/>
              <w:jc w:val="left"/>
            </w:pPr>
            <w:r w:rsidRPr="00D700FB">
              <w:t>Belgien</w:t>
            </w:r>
          </w:p>
        </w:tc>
        <w:tc>
          <w:tcPr>
            <w:tcW w:w="858" w:type="pct"/>
            <w:tcBorders>
              <w:top w:val="single" w:sz="6" w:space="0" w:color="auto"/>
              <w:left w:val="nil"/>
              <w:bottom w:val="single" w:sz="6" w:space="0" w:color="auto"/>
              <w:right w:val="nil"/>
            </w:tcBorders>
            <w:vAlign w:val="center"/>
            <w:hideMark/>
          </w:tcPr>
          <w:p w14:paraId="0D75CF9E" w14:textId="77777777" w:rsidR="00222BD8" w:rsidRPr="00D700FB" w:rsidRDefault="00222BD8" w:rsidP="00BE325A">
            <w:pPr>
              <w:pStyle w:val="TabellRader"/>
              <w:jc w:val="left"/>
            </w:pPr>
            <w:r w:rsidRPr="00D700FB">
              <w:t>126</w:t>
            </w:r>
          </w:p>
        </w:tc>
        <w:tc>
          <w:tcPr>
            <w:tcW w:w="1348" w:type="pct"/>
            <w:tcBorders>
              <w:top w:val="single" w:sz="6" w:space="0" w:color="auto"/>
              <w:left w:val="nil"/>
              <w:bottom w:val="single" w:sz="6" w:space="0" w:color="auto"/>
              <w:right w:val="nil"/>
            </w:tcBorders>
            <w:vAlign w:val="center"/>
            <w:hideMark/>
          </w:tcPr>
          <w:p w14:paraId="7BAA91FF" w14:textId="77777777" w:rsidR="00222BD8" w:rsidRPr="00D700FB" w:rsidRDefault="00222BD8" w:rsidP="00BE325A">
            <w:pPr>
              <w:pStyle w:val="TabellRader"/>
              <w:jc w:val="left"/>
            </w:pPr>
            <w:r w:rsidRPr="00D700FB">
              <w:t>Mexiko</w:t>
            </w:r>
          </w:p>
        </w:tc>
        <w:tc>
          <w:tcPr>
            <w:tcW w:w="587" w:type="pct"/>
            <w:tcBorders>
              <w:top w:val="single" w:sz="6" w:space="0" w:color="auto"/>
              <w:left w:val="nil"/>
              <w:bottom w:val="single" w:sz="6" w:space="0" w:color="auto"/>
              <w:right w:val="nil"/>
            </w:tcBorders>
            <w:vAlign w:val="center"/>
            <w:hideMark/>
          </w:tcPr>
          <w:p w14:paraId="59AFED47" w14:textId="77777777" w:rsidR="00222BD8" w:rsidRPr="00D700FB" w:rsidRDefault="00222BD8" w:rsidP="00BE325A">
            <w:pPr>
              <w:pStyle w:val="TabellRader"/>
              <w:jc w:val="left"/>
            </w:pPr>
            <w:r w:rsidRPr="00D700FB">
              <w:t>91</w:t>
            </w:r>
          </w:p>
        </w:tc>
      </w:tr>
      <w:tr w:rsidR="00222BD8" w:rsidRPr="00181D0E" w14:paraId="0A5D544A" w14:textId="77777777" w:rsidTr="00A9719A">
        <w:trPr>
          <w:trHeight w:val="269"/>
        </w:trPr>
        <w:tc>
          <w:tcPr>
            <w:tcW w:w="859" w:type="pct"/>
            <w:tcBorders>
              <w:top w:val="single" w:sz="6" w:space="0" w:color="auto"/>
              <w:left w:val="nil"/>
              <w:bottom w:val="single" w:sz="6" w:space="0" w:color="auto"/>
              <w:right w:val="nil"/>
            </w:tcBorders>
            <w:vAlign w:val="center"/>
            <w:hideMark/>
          </w:tcPr>
          <w:p w14:paraId="66748E6D" w14:textId="77777777" w:rsidR="00222BD8" w:rsidRPr="00D700FB" w:rsidRDefault="00222BD8" w:rsidP="00BE325A">
            <w:pPr>
              <w:pStyle w:val="TabellRader"/>
              <w:jc w:val="center"/>
            </w:pPr>
            <w:r w:rsidRPr="00D700FB">
              <w:t>30.</w:t>
            </w:r>
          </w:p>
        </w:tc>
        <w:tc>
          <w:tcPr>
            <w:tcW w:w="1349" w:type="pct"/>
            <w:tcBorders>
              <w:top w:val="single" w:sz="6" w:space="0" w:color="auto"/>
              <w:left w:val="nil"/>
              <w:bottom w:val="single" w:sz="6" w:space="0" w:color="auto"/>
              <w:right w:val="nil"/>
            </w:tcBorders>
            <w:vAlign w:val="center"/>
            <w:hideMark/>
          </w:tcPr>
          <w:p w14:paraId="2088C72A" w14:textId="77777777" w:rsidR="00222BD8" w:rsidRPr="00D700FB" w:rsidRDefault="00222BD8" w:rsidP="00BE325A">
            <w:pPr>
              <w:pStyle w:val="TabellRader"/>
              <w:jc w:val="left"/>
            </w:pPr>
            <w:r w:rsidRPr="00D700FB">
              <w:t>Pakistan</w:t>
            </w:r>
          </w:p>
        </w:tc>
        <w:tc>
          <w:tcPr>
            <w:tcW w:w="858" w:type="pct"/>
            <w:tcBorders>
              <w:top w:val="single" w:sz="6" w:space="0" w:color="auto"/>
              <w:left w:val="nil"/>
              <w:bottom w:val="single" w:sz="6" w:space="0" w:color="auto"/>
              <w:right w:val="nil"/>
            </w:tcBorders>
            <w:vAlign w:val="center"/>
            <w:hideMark/>
          </w:tcPr>
          <w:p w14:paraId="3A4D4863" w14:textId="77777777" w:rsidR="00222BD8" w:rsidRPr="00D700FB" w:rsidRDefault="00222BD8" w:rsidP="00BE325A">
            <w:pPr>
              <w:pStyle w:val="TabellRader"/>
              <w:jc w:val="left"/>
            </w:pPr>
            <w:r w:rsidRPr="00D700FB">
              <w:t>63</w:t>
            </w:r>
          </w:p>
        </w:tc>
        <w:tc>
          <w:tcPr>
            <w:tcW w:w="1348" w:type="pct"/>
            <w:tcBorders>
              <w:top w:val="single" w:sz="6" w:space="0" w:color="auto"/>
              <w:left w:val="nil"/>
              <w:bottom w:val="single" w:sz="6" w:space="0" w:color="auto"/>
              <w:right w:val="nil"/>
            </w:tcBorders>
            <w:vAlign w:val="center"/>
            <w:hideMark/>
          </w:tcPr>
          <w:p w14:paraId="41DEC54C" w14:textId="77777777" w:rsidR="00222BD8" w:rsidRPr="00D700FB" w:rsidRDefault="00222BD8" w:rsidP="00BE325A">
            <w:pPr>
              <w:pStyle w:val="TabellRader"/>
              <w:jc w:val="left"/>
            </w:pPr>
            <w:r w:rsidRPr="00D700FB">
              <w:t>Saudiarabien</w:t>
            </w:r>
          </w:p>
        </w:tc>
        <w:tc>
          <w:tcPr>
            <w:tcW w:w="587" w:type="pct"/>
            <w:tcBorders>
              <w:top w:val="single" w:sz="6" w:space="0" w:color="auto"/>
              <w:left w:val="nil"/>
              <w:bottom w:val="single" w:sz="6" w:space="0" w:color="auto"/>
              <w:right w:val="nil"/>
            </w:tcBorders>
            <w:vAlign w:val="center"/>
            <w:hideMark/>
          </w:tcPr>
          <w:p w14:paraId="1A43CB74" w14:textId="77777777" w:rsidR="00222BD8" w:rsidRPr="00D700FB" w:rsidRDefault="00222BD8" w:rsidP="00BE325A">
            <w:pPr>
              <w:pStyle w:val="TabellRader"/>
              <w:jc w:val="left"/>
            </w:pPr>
            <w:r w:rsidRPr="00D700FB">
              <w:t>89</w:t>
            </w:r>
          </w:p>
        </w:tc>
      </w:tr>
    </w:tbl>
    <w:p w14:paraId="5FB38F58" w14:textId="33F4B9EB" w:rsidR="00222BD8" w:rsidRDefault="00222BD8" w:rsidP="003D6F49">
      <w:pPr>
        <w:pStyle w:val="TabellRubrik"/>
      </w:pPr>
      <w:r>
        <w:t>Tabell 23 b</w:t>
      </w:r>
      <w:r>
        <w:tab/>
      </w:r>
      <w:r w:rsidR="0042213F" w:rsidRPr="0042213F">
        <w:t>Värdet av den faktiska exporten av krigsmateriel till de 30 största mottagarländerna uppdelat på femårsperioder 20</w:t>
      </w:r>
      <w:r w:rsidR="0042213F">
        <w:t>10</w:t>
      </w:r>
      <w:r w:rsidR="0042213F" w:rsidRPr="0042213F">
        <w:t>–20</w:t>
      </w:r>
      <w:r w:rsidR="0042213F">
        <w:t>1</w:t>
      </w:r>
      <w:r w:rsidR="0042213F" w:rsidRPr="0042213F">
        <w:t>9 (mnkr)</w:t>
      </w:r>
    </w:p>
    <w:p w14:paraId="068F03C8" w14:textId="30F718D2" w:rsidR="00222BD8" w:rsidRDefault="00222BD8" w:rsidP="00222BD8">
      <w:pPr>
        <w:pStyle w:val="TabellUnderrubrik"/>
        <w:ind w:left="0"/>
      </w:pPr>
    </w:p>
    <w:tbl>
      <w:tblPr>
        <w:tblW w:w="5000" w:type="pct"/>
        <w:tblCellMar>
          <w:left w:w="0" w:type="dxa"/>
        </w:tblCellMar>
        <w:tblLook w:val="04A0" w:firstRow="1" w:lastRow="0" w:firstColumn="1" w:lastColumn="0" w:noHBand="0" w:noVBand="1"/>
      </w:tblPr>
      <w:tblGrid>
        <w:gridCol w:w="994"/>
        <w:gridCol w:w="1416"/>
        <w:gridCol w:w="1135"/>
        <w:gridCol w:w="1418"/>
        <w:gridCol w:w="820"/>
      </w:tblGrid>
      <w:tr w:rsidR="00222BD8" w:rsidRPr="00181D0E" w14:paraId="0E7EFE0A" w14:textId="77777777" w:rsidTr="00A9719A">
        <w:trPr>
          <w:trHeight w:val="277"/>
          <w:tblHeader/>
        </w:trPr>
        <w:tc>
          <w:tcPr>
            <w:tcW w:w="859" w:type="pct"/>
            <w:tcBorders>
              <w:top w:val="single" w:sz="8" w:space="0" w:color="auto"/>
              <w:left w:val="nil"/>
              <w:bottom w:val="single" w:sz="8" w:space="0" w:color="auto"/>
              <w:right w:val="nil"/>
            </w:tcBorders>
            <w:vAlign w:val="bottom"/>
            <w:hideMark/>
          </w:tcPr>
          <w:p w14:paraId="235A0E6F" w14:textId="77777777" w:rsidR="00222BD8" w:rsidRPr="00181D0E" w:rsidRDefault="00222BD8" w:rsidP="00BE325A">
            <w:pPr>
              <w:pStyle w:val="TabellHuvud"/>
              <w:jc w:val="center"/>
            </w:pPr>
            <w:r w:rsidRPr="00181D0E">
              <w:t>Plats</w:t>
            </w:r>
          </w:p>
        </w:tc>
        <w:tc>
          <w:tcPr>
            <w:tcW w:w="1224" w:type="pct"/>
            <w:tcBorders>
              <w:top w:val="single" w:sz="8" w:space="0" w:color="auto"/>
              <w:left w:val="nil"/>
              <w:bottom w:val="single" w:sz="8" w:space="0" w:color="auto"/>
              <w:right w:val="nil"/>
            </w:tcBorders>
            <w:vAlign w:val="bottom"/>
            <w:hideMark/>
          </w:tcPr>
          <w:p w14:paraId="6697F8ED" w14:textId="77777777" w:rsidR="00222BD8" w:rsidRPr="00181D0E" w:rsidRDefault="00222BD8" w:rsidP="00BE325A">
            <w:pPr>
              <w:pStyle w:val="TabellHuvud"/>
              <w:jc w:val="left"/>
            </w:pPr>
            <w:r w:rsidRPr="00181D0E">
              <w:t>2010–2014</w:t>
            </w:r>
          </w:p>
        </w:tc>
        <w:tc>
          <w:tcPr>
            <w:tcW w:w="981" w:type="pct"/>
            <w:tcBorders>
              <w:top w:val="single" w:sz="8" w:space="0" w:color="auto"/>
              <w:left w:val="nil"/>
              <w:bottom w:val="single" w:sz="8" w:space="0" w:color="auto"/>
              <w:right w:val="nil"/>
            </w:tcBorders>
            <w:vAlign w:val="bottom"/>
            <w:hideMark/>
          </w:tcPr>
          <w:p w14:paraId="6F358AC4" w14:textId="77777777" w:rsidR="00222BD8" w:rsidRPr="00181D0E" w:rsidRDefault="00222BD8" w:rsidP="00BE325A">
            <w:pPr>
              <w:pStyle w:val="TabellHuvud"/>
              <w:jc w:val="left"/>
            </w:pPr>
            <w:r w:rsidRPr="00181D0E">
              <w:t>Värde</w:t>
            </w:r>
          </w:p>
        </w:tc>
        <w:tc>
          <w:tcPr>
            <w:tcW w:w="1226" w:type="pct"/>
            <w:tcBorders>
              <w:top w:val="single" w:sz="8" w:space="0" w:color="auto"/>
              <w:left w:val="nil"/>
              <w:bottom w:val="single" w:sz="8" w:space="0" w:color="auto"/>
              <w:right w:val="nil"/>
            </w:tcBorders>
            <w:vAlign w:val="bottom"/>
            <w:hideMark/>
          </w:tcPr>
          <w:p w14:paraId="74197CE8" w14:textId="77777777" w:rsidR="00222BD8" w:rsidRPr="00181D0E" w:rsidRDefault="00222BD8" w:rsidP="00BE325A">
            <w:pPr>
              <w:pStyle w:val="TabellHuvud"/>
              <w:jc w:val="left"/>
            </w:pPr>
            <w:r w:rsidRPr="00181D0E">
              <w:t>2015–2019</w:t>
            </w:r>
          </w:p>
        </w:tc>
        <w:tc>
          <w:tcPr>
            <w:tcW w:w="709" w:type="pct"/>
            <w:tcBorders>
              <w:top w:val="single" w:sz="8" w:space="0" w:color="auto"/>
              <w:left w:val="nil"/>
              <w:bottom w:val="single" w:sz="8" w:space="0" w:color="auto"/>
              <w:right w:val="nil"/>
            </w:tcBorders>
            <w:vAlign w:val="bottom"/>
            <w:hideMark/>
          </w:tcPr>
          <w:p w14:paraId="10D9CC4A" w14:textId="77777777" w:rsidR="00222BD8" w:rsidRPr="00181D0E" w:rsidRDefault="00222BD8" w:rsidP="00BE325A">
            <w:pPr>
              <w:pStyle w:val="TabellHuvud"/>
              <w:jc w:val="left"/>
            </w:pPr>
            <w:r w:rsidRPr="00181D0E">
              <w:t>Värde</w:t>
            </w:r>
          </w:p>
        </w:tc>
      </w:tr>
      <w:tr w:rsidR="00222BD8" w:rsidRPr="00181D0E" w14:paraId="243D3ECC" w14:textId="77777777" w:rsidTr="00A9719A">
        <w:trPr>
          <w:trHeight w:val="269"/>
        </w:trPr>
        <w:tc>
          <w:tcPr>
            <w:tcW w:w="859" w:type="pct"/>
            <w:tcBorders>
              <w:top w:val="single" w:sz="8" w:space="0" w:color="auto"/>
              <w:left w:val="nil"/>
              <w:bottom w:val="single" w:sz="6" w:space="0" w:color="auto"/>
              <w:right w:val="nil"/>
            </w:tcBorders>
            <w:vAlign w:val="center"/>
            <w:hideMark/>
          </w:tcPr>
          <w:p w14:paraId="38E4803A" w14:textId="77777777" w:rsidR="00222BD8" w:rsidRPr="00181D0E" w:rsidRDefault="00222BD8" w:rsidP="00BE325A">
            <w:pPr>
              <w:pStyle w:val="TabellRader"/>
              <w:jc w:val="center"/>
            </w:pPr>
            <w:r w:rsidRPr="00181D0E">
              <w:t>1.</w:t>
            </w:r>
          </w:p>
        </w:tc>
        <w:tc>
          <w:tcPr>
            <w:tcW w:w="1224" w:type="pct"/>
            <w:tcBorders>
              <w:top w:val="single" w:sz="8" w:space="0" w:color="auto"/>
              <w:left w:val="nil"/>
              <w:bottom w:val="single" w:sz="6" w:space="0" w:color="auto"/>
              <w:right w:val="nil"/>
            </w:tcBorders>
            <w:vAlign w:val="center"/>
            <w:hideMark/>
          </w:tcPr>
          <w:p w14:paraId="1CCB8F0B" w14:textId="77777777" w:rsidR="00222BD8" w:rsidRPr="00181D0E" w:rsidRDefault="00222BD8" w:rsidP="00BE325A">
            <w:pPr>
              <w:pStyle w:val="TabellRader"/>
              <w:jc w:val="left"/>
            </w:pPr>
            <w:r w:rsidRPr="00181D0E">
              <w:t>Thailand</w:t>
            </w:r>
          </w:p>
        </w:tc>
        <w:tc>
          <w:tcPr>
            <w:tcW w:w="981" w:type="pct"/>
            <w:tcBorders>
              <w:top w:val="single" w:sz="8" w:space="0" w:color="auto"/>
              <w:left w:val="nil"/>
              <w:bottom w:val="single" w:sz="6" w:space="0" w:color="auto"/>
              <w:right w:val="nil"/>
            </w:tcBorders>
            <w:vAlign w:val="center"/>
            <w:hideMark/>
          </w:tcPr>
          <w:p w14:paraId="483B62F3" w14:textId="77777777" w:rsidR="00222BD8" w:rsidRPr="00181D0E" w:rsidRDefault="00222BD8" w:rsidP="00BE325A">
            <w:pPr>
              <w:pStyle w:val="TabellRader"/>
              <w:jc w:val="left"/>
            </w:pPr>
            <w:r w:rsidRPr="00181D0E">
              <w:t>7 967</w:t>
            </w:r>
          </w:p>
        </w:tc>
        <w:tc>
          <w:tcPr>
            <w:tcW w:w="1226" w:type="pct"/>
            <w:tcBorders>
              <w:top w:val="single" w:sz="8" w:space="0" w:color="auto"/>
              <w:left w:val="nil"/>
              <w:bottom w:val="single" w:sz="6" w:space="0" w:color="auto"/>
              <w:right w:val="nil"/>
            </w:tcBorders>
            <w:vAlign w:val="center"/>
            <w:hideMark/>
          </w:tcPr>
          <w:p w14:paraId="294FE8D5" w14:textId="77777777" w:rsidR="00222BD8" w:rsidRPr="00181D0E" w:rsidRDefault="00222BD8" w:rsidP="00BE325A">
            <w:pPr>
              <w:pStyle w:val="TabellRader"/>
              <w:jc w:val="left"/>
            </w:pPr>
            <w:r w:rsidRPr="00181D0E">
              <w:t>Brasilien</w:t>
            </w:r>
          </w:p>
        </w:tc>
        <w:tc>
          <w:tcPr>
            <w:tcW w:w="709" w:type="pct"/>
            <w:tcBorders>
              <w:top w:val="single" w:sz="8" w:space="0" w:color="auto"/>
              <w:left w:val="nil"/>
              <w:bottom w:val="single" w:sz="6" w:space="0" w:color="auto"/>
              <w:right w:val="nil"/>
            </w:tcBorders>
            <w:vAlign w:val="center"/>
            <w:hideMark/>
          </w:tcPr>
          <w:p w14:paraId="79A40413" w14:textId="77777777" w:rsidR="00222BD8" w:rsidRPr="00181D0E" w:rsidRDefault="00222BD8" w:rsidP="00BE325A">
            <w:pPr>
              <w:pStyle w:val="TabellRader"/>
              <w:jc w:val="left"/>
            </w:pPr>
            <w:r w:rsidRPr="00181D0E">
              <w:t>12 308</w:t>
            </w:r>
          </w:p>
        </w:tc>
      </w:tr>
      <w:tr w:rsidR="00222BD8" w:rsidRPr="00181D0E" w14:paraId="3FB123BD" w14:textId="77777777" w:rsidTr="00A9719A">
        <w:trPr>
          <w:trHeight w:val="269"/>
        </w:trPr>
        <w:tc>
          <w:tcPr>
            <w:tcW w:w="859" w:type="pct"/>
            <w:tcBorders>
              <w:top w:val="single" w:sz="6" w:space="0" w:color="auto"/>
              <w:left w:val="nil"/>
              <w:bottom w:val="single" w:sz="6" w:space="0" w:color="auto"/>
              <w:right w:val="nil"/>
            </w:tcBorders>
            <w:vAlign w:val="center"/>
            <w:hideMark/>
          </w:tcPr>
          <w:p w14:paraId="5C9ECF2E" w14:textId="77777777" w:rsidR="00222BD8" w:rsidRPr="00181D0E" w:rsidRDefault="00222BD8" w:rsidP="00BE325A">
            <w:pPr>
              <w:pStyle w:val="TabellRader"/>
              <w:jc w:val="center"/>
            </w:pPr>
            <w:r w:rsidRPr="00181D0E">
              <w:t>2.</w:t>
            </w:r>
          </w:p>
        </w:tc>
        <w:tc>
          <w:tcPr>
            <w:tcW w:w="1224" w:type="pct"/>
            <w:tcBorders>
              <w:top w:val="single" w:sz="6" w:space="0" w:color="auto"/>
              <w:left w:val="nil"/>
              <w:bottom w:val="single" w:sz="6" w:space="0" w:color="auto"/>
              <w:right w:val="nil"/>
            </w:tcBorders>
            <w:vAlign w:val="center"/>
            <w:hideMark/>
          </w:tcPr>
          <w:p w14:paraId="43012262" w14:textId="77777777" w:rsidR="00222BD8" w:rsidRPr="00181D0E" w:rsidRDefault="00222BD8" w:rsidP="00BE325A">
            <w:pPr>
              <w:pStyle w:val="TabellRader"/>
              <w:jc w:val="left"/>
            </w:pPr>
            <w:r w:rsidRPr="00181D0E">
              <w:t>Saudiarabien</w:t>
            </w:r>
          </w:p>
        </w:tc>
        <w:tc>
          <w:tcPr>
            <w:tcW w:w="981" w:type="pct"/>
            <w:tcBorders>
              <w:top w:val="single" w:sz="6" w:space="0" w:color="auto"/>
              <w:left w:val="nil"/>
              <w:bottom w:val="single" w:sz="6" w:space="0" w:color="auto"/>
              <w:right w:val="nil"/>
            </w:tcBorders>
            <w:vAlign w:val="center"/>
            <w:hideMark/>
          </w:tcPr>
          <w:p w14:paraId="1D90D14F" w14:textId="77777777" w:rsidR="00222BD8" w:rsidRPr="00181D0E" w:rsidRDefault="00222BD8" w:rsidP="00BE325A">
            <w:pPr>
              <w:pStyle w:val="TabellRader"/>
              <w:jc w:val="left"/>
            </w:pPr>
            <w:r w:rsidRPr="00181D0E">
              <w:t>5 125</w:t>
            </w:r>
          </w:p>
        </w:tc>
        <w:tc>
          <w:tcPr>
            <w:tcW w:w="1226" w:type="pct"/>
            <w:tcBorders>
              <w:top w:val="single" w:sz="6" w:space="0" w:color="auto"/>
              <w:left w:val="nil"/>
              <w:bottom w:val="single" w:sz="6" w:space="0" w:color="auto"/>
              <w:right w:val="nil"/>
            </w:tcBorders>
            <w:vAlign w:val="center"/>
            <w:hideMark/>
          </w:tcPr>
          <w:p w14:paraId="57BA9705" w14:textId="77777777" w:rsidR="00222BD8" w:rsidRPr="00181D0E" w:rsidRDefault="00222BD8" w:rsidP="00BE325A">
            <w:pPr>
              <w:pStyle w:val="TabellRader"/>
              <w:jc w:val="left"/>
            </w:pPr>
            <w:r w:rsidRPr="00181D0E">
              <w:t>Norge</w:t>
            </w:r>
          </w:p>
        </w:tc>
        <w:tc>
          <w:tcPr>
            <w:tcW w:w="709" w:type="pct"/>
            <w:tcBorders>
              <w:top w:val="single" w:sz="6" w:space="0" w:color="auto"/>
              <w:left w:val="nil"/>
              <w:bottom w:val="single" w:sz="6" w:space="0" w:color="auto"/>
              <w:right w:val="nil"/>
            </w:tcBorders>
            <w:vAlign w:val="center"/>
            <w:hideMark/>
          </w:tcPr>
          <w:p w14:paraId="2C40740F" w14:textId="77777777" w:rsidR="00222BD8" w:rsidRPr="00181D0E" w:rsidRDefault="00222BD8" w:rsidP="00BE325A">
            <w:pPr>
              <w:pStyle w:val="TabellRader"/>
              <w:jc w:val="left"/>
            </w:pPr>
            <w:r w:rsidRPr="00181D0E">
              <w:t>6 431</w:t>
            </w:r>
          </w:p>
        </w:tc>
      </w:tr>
      <w:tr w:rsidR="00222BD8" w:rsidRPr="00181D0E" w14:paraId="4A6E2D73" w14:textId="77777777" w:rsidTr="00A9719A">
        <w:trPr>
          <w:trHeight w:val="269"/>
        </w:trPr>
        <w:tc>
          <w:tcPr>
            <w:tcW w:w="859" w:type="pct"/>
            <w:tcBorders>
              <w:top w:val="single" w:sz="6" w:space="0" w:color="auto"/>
              <w:left w:val="nil"/>
              <w:bottom w:val="single" w:sz="6" w:space="0" w:color="auto"/>
              <w:right w:val="nil"/>
            </w:tcBorders>
            <w:vAlign w:val="center"/>
            <w:hideMark/>
          </w:tcPr>
          <w:p w14:paraId="09B4DDA9" w14:textId="77777777" w:rsidR="00222BD8" w:rsidRPr="00181D0E" w:rsidRDefault="00222BD8" w:rsidP="00BE325A">
            <w:pPr>
              <w:pStyle w:val="TabellRader"/>
              <w:jc w:val="center"/>
            </w:pPr>
            <w:r w:rsidRPr="00181D0E">
              <w:t>3.</w:t>
            </w:r>
          </w:p>
        </w:tc>
        <w:tc>
          <w:tcPr>
            <w:tcW w:w="1224" w:type="pct"/>
            <w:tcBorders>
              <w:top w:val="single" w:sz="6" w:space="0" w:color="auto"/>
              <w:left w:val="nil"/>
              <w:bottom w:val="single" w:sz="6" w:space="0" w:color="auto"/>
              <w:right w:val="nil"/>
            </w:tcBorders>
            <w:vAlign w:val="center"/>
            <w:hideMark/>
          </w:tcPr>
          <w:p w14:paraId="310299B2" w14:textId="77777777" w:rsidR="00222BD8" w:rsidRPr="00181D0E" w:rsidRDefault="00222BD8" w:rsidP="00BE325A">
            <w:pPr>
              <w:pStyle w:val="TabellRader"/>
              <w:jc w:val="left"/>
            </w:pPr>
            <w:r w:rsidRPr="00181D0E">
              <w:t>USA</w:t>
            </w:r>
          </w:p>
        </w:tc>
        <w:tc>
          <w:tcPr>
            <w:tcW w:w="981" w:type="pct"/>
            <w:tcBorders>
              <w:top w:val="single" w:sz="6" w:space="0" w:color="auto"/>
              <w:left w:val="nil"/>
              <w:bottom w:val="single" w:sz="6" w:space="0" w:color="auto"/>
              <w:right w:val="nil"/>
            </w:tcBorders>
            <w:vAlign w:val="center"/>
            <w:hideMark/>
          </w:tcPr>
          <w:p w14:paraId="4BCF03FA" w14:textId="77777777" w:rsidR="00222BD8" w:rsidRPr="00181D0E" w:rsidRDefault="00222BD8" w:rsidP="00BE325A">
            <w:pPr>
              <w:pStyle w:val="TabellRader"/>
              <w:jc w:val="left"/>
            </w:pPr>
            <w:r w:rsidRPr="00181D0E">
              <w:t>4 881</w:t>
            </w:r>
          </w:p>
        </w:tc>
        <w:tc>
          <w:tcPr>
            <w:tcW w:w="1226" w:type="pct"/>
            <w:tcBorders>
              <w:top w:val="single" w:sz="6" w:space="0" w:color="auto"/>
              <w:left w:val="nil"/>
              <w:bottom w:val="single" w:sz="6" w:space="0" w:color="auto"/>
              <w:right w:val="nil"/>
            </w:tcBorders>
            <w:vAlign w:val="center"/>
            <w:hideMark/>
          </w:tcPr>
          <w:p w14:paraId="5FD85E24" w14:textId="77777777" w:rsidR="00222BD8" w:rsidRPr="00181D0E" w:rsidRDefault="00222BD8" w:rsidP="00BE325A">
            <w:pPr>
              <w:pStyle w:val="TabellRader"/>
              <w:jc w:val="left"/>
            </w:pPr>
            <w:r w:rsidRPr="00181D0E">
              <w:t>USA</w:t>
            </w:r>
          </w:p>
        </w:tc>
        <w:tc>
          <w:tcPr>
            <w:tcW w:w="709" w:type="pct"/>
            <w:tcBorders>
              <w:top w:val="single" w:sz="6" w:space="0" w:color="auto"/>
              <w:left w:val="nil"/>
              <w:bottom w:val="single" w:sz="6" w:space="0" w:color="auto"/>
              <w:right w:val="nil"/>
            </w:tcBorders>
            <w:vAlign w:val="center"/>
            <w:hideMark/>
          </w:tcPr>
          <w:p w14:paraId="0AA0807F" w14:textId="77777777" w:rsidR="00222BD8" w:rsidRPr="00181D0E" w:rsidRDefault="00222BD8" w:rsidP="00BE325A">
            <w:pPr>
              <w:pStyle w:val="TabellRader"/>
              <w:jc w:val="left"/>
            </w:pPr>
            <w:r w:rsidRPr="00181D0E">
              <w:t>4 469</w:t>
            </w:r>
          </w:p>
        </w:tc>
      </w:tr>
      <w:tr w:rsidR="00222BD8" w:rsidRPr="00181D0E" w14:paraId="468B94E2" w14:textId="77777777" w:rsidTr="00A9719A">
        <w:trPr>
          <w:trHeight w:val="269"/>
        </w:trPr>
        <w:tc>
          <w:tcPr>
            <w:tcW w:w="859" w:type="pct"/>
            <w:tcBorders>
              <w:top w:val="single" w:sz="6" w:space="0" w:color="auto"/>
              <w:left w:val="nil"/>
              <w:bottom w:val="single" w:sz="6" w:space="0" w:color="auto"/>
              <w:right w:val="nil"/>
            </w:tcBorders>
            <w:vAlign w:val="center"/>
            <w:hideMark/>
          </w:tcPr>
          <w:p w14:paraId="7FD28025" w14:textId="77777777" w:rsidR="00222BD8" w:rsidRPr="00181D0E" w:rsidRDefault="00222BD8" w:rsidP="00BE325A">
            <w:pPr>
              <w:pStyle w:val="TabellRader"/>
              <w:jc w:val="center"/>
            </w:pPr>
            <w:r w:rsidRPr="00181D0E">
              <w:t>4.</w:t>
            </w:r>
          </w:p>
        </w:tc>
        <w:tc>
          <w:tcPr>
            <w:tcW w:w="1224" w:type="pct"/>
            <w:tcBorders>
              <w:top w:val="single" w:sz="6" w:space="0" w:color="auto"/>
              <w:left w:val="nil"/>
              <w:bottom w:val="single" w:sz="6" w:space="0" w:color="auto"/>
              <w:right w:val="nil"/>
            </w:tcBorders>
            <w:vAlign w:val="center"/>
            <w:hideMark/>
          </w:tcPr>
          <w:p w14:paraId="374B4D21" w14:textId="77777777" w:rsidR="00222BD8" w:rsidRPr="00181D0E" w:rsidRDefault="00222BD8" w:rsidP="00BE325A">
            <w:pPr>
              <w:pStyle w:val="TabellRader"/>
              <w:jc w:val="left"/>
            </w:pPr>
            <w:r w:rsidRPr="00181D0E">
              <w:t>Indien</w:t>
            </w:r>
          </w:p>
        </w:tc>
        <w:tc>
          <w:tcPr>
            <w:tcW w:w="981" w:type="pct"/>
            <w:tcBorders>
              <w:top w:val="single" w:sz="6" w:space="0" w:color="auto"/>
              <w:left w:val="nil"/>
              <w:bottom w:val="single" w:sz="6" w:space="0" w:color="auto"/>
              <w:right w:val="nil"/>
            </w:tcBorders>
            <w:vAlign w:val="center"/>
            <w:hideMark/>
          </w:tcPr>
          <w:p w14:paraId="5EDAAD99" w14:textId="77777777" w:rsidR="00222BD8" w:rsidRPr="00181D0E" w:rsidRDefault="00222BD8" w:rsidP="00BE325A">
            <w:pPr>
              <w:pStyle w:val="TabellRader"/>
              <w:jc w:val="left"/>
            </w:pPr>
            <w:r w:rsidRPr="00181D0E">
              <w:t>4 361</w:t>
            </w:r>
          </w:p>
        </w:tc>
        <w:tc>
          <w:tcPr>
            <w:tcW w:w="1226" w:type="pct"/>
            <w:tcBorders>
              <w:top w:val="single" w:sz="6" w:space="0" w:color="auto"/>
              <w:left w:val="nil"/>
              <w:bottom w:val="single" w:sz="6" w:space="0" w:color="auto"/>
              <w:right w:val="nil"/>
            </w:tcBorders>
            <w:vAlign w:val="center"/>
            <w:hideMark/>
          </w:tcPr>
          <w:p w14:paraId="0642B2C8" w14:textId="77777777" w:rsidR="00222BD8" w:rsidRPr="00181D0E" w:rsidRDefault="00222BD8" w:rsidP="00BE325A">
            <w:pPr>
              <w:pStyle w:val="TabellRader"/>
              <w:jc w:val="left"/>
            </w:pPr>
            <w:r w:rsidRPr="00181D0E">
              <w:t>Indien</w:t>
            </w:r>
          </w:p>
        </w:tc>
        <w:tc>
          <w:tcPr>
            <w:tcW w:w="709" w:type="pct"/>
            <w:tcBorders>
              <w:top w:val="single" w:sz="6" w:space="0" w:color="auto"/>
              <w:left w:val="nil"/>
              <w:bottom w:val="single" w:sz="6" w:space="0" w:color="auto"/>
              <w:right w:val="nil"/>
            </w:tcBorders>
            <w:vAlign w:val="center"/>
            <w:hideMark/>
          </w:tcPr>
          <w:p w14:paraId="47D16139" w14:textId="77777777" w:rsidR="00222BD8" w:rsidRPr="00181D0E" w:rsidRDefault="00222BD8" w:rsidP="00BE325A">
            <w:pPr>
              <w:pStyle w:val="TabellRader"/>
              <w:jc w:val="left"/>
            </w:pPr>
            <w:r w:rsidRPr="00181D0E">
              <w:t>3 774</w:t>
            </w:r>
          </w:p>
        </w:tc>
      </w:tr>
      <w:tr w:rsidR="00222BD8" w:rsidRPr="00181D0E" w14:paraId="747AAF38" w14:textId="77777777" w:rsidTr="00A9719A">
        <w:trPr>
          <w:trHeight w:val="269"/>
        </w:trPr>
        <w:tc>
          <w:tcPr>
            <w:tcW w:w="859" w:type="pct"/>
            <w:tcBorders>
              <w:top w:val="single" w:sz="6" w:space="0" w:color="auto"/>
              <w:left w:val="nil"/>
              <w:bottom w:val="single" w:sz="6" w:space="0" w:color="auto"/>
              <w:right w:val="nil"/>
            </w:tcBorders>
            <w:vAlign w:val="center"/>
            <w:hideMark/>
          </w:tcPr>
          <w:p w14:paraId="73DB7F62" w14:textId="77777777" w:rsidR="00222BD8" w:rsidRPr="00181D0E" w:rsidRDefault="00222BD8" w:rsidP="00BE325A">
            <w:pPr>
              <w:pStyle w:val="TabellRader"/>
              <w:jc w:val="center"/>
            </w:pPr>
            <w:r w:rsidRPr="00181D0E">
              <w:t>5.</w:t>
            </w:r>
          </w:p>
        </w:tc>
        <w:tc>
          <w:tcPr>
            <w:tcW w:w="1224" w:type="pct"/>
            <w:tcBorders>
              <w:top w:val="single" w:sz="6" w:space="0" w:color="auto"/>
              <w:left w:val="nil"/>
              <w:bottom w:val="single" w:sz="6" w:space="0" w:color="auto"/>
              <w:right w:val="nil"/>
            </w:tcBorders>
            <w:vAlign w:val="center"/>
            <w:hideMark/>
          </w:tcPr>
          <w:p w14:paraId="3FC0B4D1" w14:textId="77777777" w:rsidR="00222BD8" w:rsidRPr="00181D0E" w:rsidRDefault="00222BD8" w:rsidP="00BE325A">
            <w:pPr>
              <w:pStyle w:val="TabellRader"/>
              <w:jc w:val="left"/>
            </w:pPr>
            <w:r w:rsidRPr="00181D0E">
              <w:t>Storbritannien</w:t>
            </w:r>
          </w:p>
        </w:tc>
        <w:tc>
          <w:tcPr>
            <w:tcW w:w="981" w:type="pct"/>
            <w:tcBorders>
              <w:top w:val="single" w:sz="6" w:space="0" w:color="auto"/>
              <w:left w:val="nil"/>
              <w:bottom w:val="single" w:sz="6" w:space="0" w:color="auto"/>
              <w:right w:val="nil"/>
            </w:tcBorders>
            <w:vAlign w:val="center"/>
            <w:hideMark/>
          </w:tcPr>
          <w:p w14:paraId="5EE579E2" w14:textId="77777777" w:rsidR="00222BD8" w:rsidRPr="00181D0E" w:rsidRDefault="00222BD8" w:rsidP="00BE325A">
            <w:pPr>
              <w:pStyle w:val="TabellRader"/>
              <w:jc w:val="left"/>
            </w:pPr>
            <w:r w:rsidRPr="00181D0E">
              <w:t>3 741</w:t>
            </w:r>
          </w:p>
        </w:tc>
        <w:tc>
          <w:tcPr>
            <w:tcW w:w="1226" w:type="pct"/>
            <w:tcBorders>
              <w:top w:val="single" w:sz="6" w:space="0" w:color="auto"/>
              <w:left w:val="nil"/>
              <w:bottom w:val="single" w:sz="6" w:space="0" w:color="auto"/>
              <w:right w:val="nil"/>
            </w:tcBorders>
            <w:vAlign w:val="center"/>
            <w:hideMark/>
          </w:tcPr>
          <w:p w14:paraId="2481C9A4" w14:textId="77777777" w:rsidR="00222BD8" w:rsidRPr="00181D0E" w:rsidRDefault="00222BD8" w:rsidP="00BE325A">
            <w:pPr>
              <w:pStyle w:val="TabellRader"/>
              <w:jc w:val="left"/>
            </w:pPr>
            <w:r w:rsidRPr="00181D0E">
              <w:t>Ungern*</w:t>
            </w:r>
          </w:p>
        </w:tc>
        <w:tc>
          <w:tcPr>
            <w:tcW w:w="709" w:type="pct"/>
            <w:tcBorders>
              <w:top w:val="single" w:sz="6" w:space="0" w:color="auto"/>
              <w:left w:val="nil"/>
              <w:bottom w:val="single" w:sz="6" w:space="0" w:color="auto"/>
              <w:right w:val="nil"/>
            </w:tcBorders>
            <w:vAlign w:val="center"/>
            <w:hideMark/>
          </w:tcPr>
          <w:p w14:paraId="222159B1" w14:textId="77777777" w:rsidR="00222BD8" w:rsidRPr="00181D0E" w:rsidRDefault="00222BD8" w:rsidP="00BE325A">
            <w:pPr>
              <w:pStyle w:val="TabellRader"/>
              <w:jc w:val="left"/>
            </w:pPr>
            <w:r w:rsidRPr="00181D0E">
              <w:t>2 896</w:t>
            </w:r>
          </w:p>
        </w:tc>
      </w:tr>
      <w:tr w:rsidR="00222BD8" w:rsidRPr="00181D0E" w14:paraId="2E3373D3" w14:textId="77777777" w:rsidTr="00A9719A">
        <w:trPr>
          <w:trHeight w:val="269"/>
        </w:trPr>
        <w:tc>
          <w:tcPr>
            <w:tcW w:w="859" w:type="pct"/>
            <w:tcBorders>
              <w:top w:val="single" w:sz="6" w:space="0" w:color="auto"/>
              <w:left w:val="nil"/>
              <w:bottom w:val="single" w:sz="6" w:space="0" w:color="auto"/>
              <w:right w:val="nil"/>
            </w:tcBorders>
            <w:vAlign w:val="center"/>
            <w:hideMark/>
          </w:tcPr>
          <w:p w14:paraId="21A0E1F8" w14:textId="77777777" w:rsidR="00222BD8" w:rsidRPr="00181D0E" w:rsidRDefault="00222BD8" w:rsidP="00BE325A">
            <w:pPr>
              <w:pStyle w:val="TabellRader"/>
              <w:jc w:val="center"/>
            </w:pPr>
            <w:r w:rsidRPr="00181D0E">
              <w:t>6.</w:t>
            </w:r>
          </w:p>
        </w:tc>
        <w:tc>
          <w:tcPr>
            <w:tcW w:w="1224" w:type="pct"/>
            <w:tcBorders>
              <w:top w:val="single" w:sz="6" w:space="0" w:color="auto"/>
              <w:left w:val="nil"/>
              <w:bottom w:val="single" w:sz="6" w:space="0" w:color="auto"/>
              <w:right w:val="nil"/>
            </w:tcBorders>
            <w:vAlign w:val="center"/>
            <w:hideMark/>
          </w:tcPr>
          <w:p w14:paraId="15EC63CD" w14:textId="77777777" w:rsidR="00222BD8" w:rsidRPr="00181D0E" w:rsidRDefault="00222BD8" w:rsidP="00BE325A">
            <w:pPr>
              <w:pStyle w:val="TabellRader"/>
              <w:jc w:val="left"/>
            </w:pPr>
            <w:r w:rsidRPr="00181D0E">
              <w:t>Nederländerna</w:t>
            </w:r>
          </w:p>
        </w:tc>
        <w:tc>
          <w:tcPr>
            <w:tcW w:w="981" w:type="pct"/>
            <w:tcBorders>
              <w:top w:val="single" w:sz="6" w:space="0" w:color="auto"/>
              <w:left w:val="nil"/>
              <w:bottom w:val="single" w:sz="6" w:space="0" w:color="auto"/>
              <w:right w:val="nil"/>
            </w:tcBorders>
            <w:vAlign w:val="center"/>
            <w:hideMark/>
          </w:tcPr>
          <w:p w14:paraId="28BD753C" w14:textId="77777777" w:rsidR="00222BD8" w:rsidRPr="00181D0E" w:rsidRDefault="00222BD8" w:rsidP="00BE325A">
            <w:pPr>
              <w:pStyle w:val="TabellRader"/>
              <w:jc w:val="left"/>
            </w:pPr>
            <w:r w:rsidRPr="00181D0E">
              <w:t>3 195</w:t>
            </w:r>
          </w:p>
        </w:tc>
        <w:tc>
          <w:tcPr>
            <w:tcW w:w="1226" w:type="pct"/>
            <w:tcBorders>
              <w:top w:val="single" w:sz="6" w:space="0" w:color="auto"/>
              <w:left w:val="nil"/>
              <w:bottom w:val="single" w:sz="6" w:space="0" w:color="auto"/>
              <w:right w:val="nil"/>
            </w:tcBorders>
            <w:vAlign w:val="center"/>
            <w:hideMark/>
          </w:tcPr>
          <w:p w14:paraId="07473666" w14:textId="77777777" w:rsidR="00222BD8" w:rsidRPr="00181D0E" w:rsidRDefault="00222BD8" w:rsidP="00BE325A">
            <w:pPr>
              <w:pStyle w:val="TabellRader"/>
              <w:jc w:val="left"/>
            </w:pPr>
            <w:r w:rsidRPr="00181D0E">
              <w:t>Pakistan</w:t>
            </w:r>
          </w:p>
        </w:tc>
        <w:tc>
          <w:tcPr>
            <w:tcW w:w="709" w:type="pct"/>
            <w:tcBorders>
              <w:top w:val="single" w:sz="6" w:space="0" w:color="auto"/>
              <w:left w:val="nil"/>
              <w:bottom w:val="single" w:sz="6" w:space="0" w:color="auto"/>
              <w:right w:val="nil"/>
            </w:tcBorders>
            <w:vAlign w:val="center"/>
            <w:hideMark/>
          </w:tcPr>
          <w:p w14:paraId="51FE91FD" w14:textId="77777777" w:rsidR="00222BD8" w:rsidRPr="00181D0E" w:rsidRDefault="00222BD8" w:rsidP="00BE325A">
            <w:pPr>
              <w:pStyle w:val="TabellRader"/>
              <w:jc w:val="left"/>
            </w:pPr>
            <w:r w:rsidRPr="00181D0E">
              <w:t>2 722</w:t>
            </w:r>
          </w:p>
        </w:tc>
      </w:tr>
      <w:tr w:rsidR="00222BD8" w:rsidRPr="00181D0E" w14:paraId="1CFC0AD7" w14:textId="77777777" w:rsidTr="00A9719A">
        <w:trPr>
          <w:trHeight w:val="269"/>
        </w:trPr>
        <w:tc>
          <w:tcPr>
            <w:tcW w:w="859" w:type="pct"/>
            <w:tcBorders>
              <w:top w:val="single" w:sz="6" w:space="0" w:color="auto"/>
              <w:left w:val="nil"/>
              <w:bottom w:val="single" w:sz="6" w:space="0" w:color="auto"/>
              <w:right w:val="nil"/>
            </w:tcBorders>
            <w:vAlign w:val="center"/>
            <w:hideMark/>
          </w:tcPr>
          <w:p w14:paraId="06EF2220" w14:textId="77777777" w:rsidR="00222BD8" w:rsidRPr="00181D0E" w:rsidRDefault="00222BD8" w:rsidP="00BE325A">
            <w:pPr>
              <w:pStyle w:val="TabellRader"/>
              <w:jc w:val="center"/>
            </w:pPr>
            <w:r w:rsidRPr="00181D0E">
              <w:t>7.</w:t>
            </w:r>
          </w:p>
        </w:tc>
        <w:tc>
          <w:tcPr>
            <w:tcW w:w="1224" w:type="pct"/>
            <w:tcBorders>
              <w:top w:val="single" w:sz="6" w:space="0" w:color="auto"/>
              <w:left w:val="nil"/>
              <w:bottom w:val="single" w:sz="6" w:space="0" w:color="auto"/>
              <w:right w:val="nil"/>
            </w:tcBorders>
            <w:vAlign w:val="center"/>
            <w:hideMark/>
          </w:tcPr>
          <w:p w14:paraId="4487D154" w14:textId="77777777" w:rsidR="00222BD8" w:rsidRPr="00181D0E" w:rsidRDefault="00222BD8" w:rsidP="00BE325A">
            <w:pPr>
              <w:pStyle w:val="TabellRader"/>
              <w:jc w:val="left"/>
            </w:pPr>
            <w:r w:rsidRPr="00181D0E">
              <w:t>Norge</w:t>
            </w:r>
          </w:p>
        </w:tc>
        <w:tc>
          <w:tcPr>
            <w:tcW w:w="981" w:type="pct"/>
            <w:tcBorders>
              <w:top w:val="single" w:sz="6" w:space="0" w:color="auto"/>
              <w:left w:val="nil"/>
              <w:bottom w:val="single" w:sz="6" w:space="0" w:color="auto"/>
              <w:right w:val="nil"/>
            </w:tcBorders>
            <w:vAlign w:val="center"/>
            <w:hideMark/>
          </w:tcPr>
          <w:p w14:paraId="29765F01" w14:textId="77777777" w:rsidR="00222BD8" w:rsidRPr="00181D0E" w:rsidRDefault="00222BD8" w:rsidP="00BE325A">
            <w:pPr>
              <w:pStyle w:val="TabellRader"/>
              <w:jc w:val="left"/>
            </w:pPr>
            <w:r w:rsidRPr="00181D0E">
              <w:t>3 022</w:t>
            </w:r>
          </w:p>
        </w:tc>
        <w:tc>
          <w:tcPr>
            <w:tcW w:w="1226" w:type="pct"/>
            <w:tcBorders>
              <w:top w:val="single" w:sz="6" w:space="0" w:color="auto"/>
              <w:left w:val="nil"/>
              <w:bottom w:val="single" w:sz="6" w:space="0" w:color="auto"/>
              <w:right w:val="nil"/>
            </w:tcBorders>
            <w:vAlign w:val="center"/>
            <w:hideMark/>
          </w:tcPr>
          <w:p w14:paraId="3D277AE3" w14:textId="77777777" w:rsidR="00222BD8" w:rsidRPr="00181D0E" w:rsidRDefault="00222BD8" w:rsidP="00BE325A">
            <w:pPr>
              <w:pStyle w:val="TabellRader"/>
              <w:jc w:val="left"/>
            </w:pPr>
            <w:r w:rsidRPr="00181D0E">
              <w:t>Tjeckien*</w:t>
            </w:r>
          </w:p>
        </w:tc>
        <w:tc>
          <w:tcPr>
            <w:tcW w:w="709" w:type="pct"/>
            <w:tcBorders>
              <w:top w:val="single" w:sz="6" w:space="0" w:color="auto"/>
              <w:left w:val="nil"/>
              <w:bottom w:val="single" w:sz="6" w:space="0" w:color="auto"/>
              <w:right w:val="nil"/>
            </w:tcBorders>
            <w:vAlign w:val="center"/>
            <w:hideMark/>
          </w:tcPr>
          <w:p w14:paraId="2EA221EB" w14:textId="77777777" w:rsidR="00222BD8" w:rsidRPr="00181D0E" w:rsidRDefault="00222BD8" w:rsidP="00BE325A">
            <w:pPr>
              <w:pStyle w:val="TabellRader"/>
              <w:jc w:val="left"/>
            </w:pPr>
            <w:r w:rsidRPr="00181D0E">
              <w:t>2 688</w:t>
            </w:r>
          </w:p>
        </w:tc>
      </w:tr>
      <w:tr w:rsidR="00222BD8" w:rsidRPr="00181D0E" w14:paraId="786602C6" w14:textId="77777777" w:rsidTr="00A9719A">
        <w:trPr>
          <w:trHeight w:val="269"/>
        </w:trPr>
        <w:tc>
          <w:tcPr>
            <w:tcW w:w="859" w:type="pct"/>
            <w:tcBorders>
              <w:top w:val="single" w:sz="6" w:space="0" w:color="auto"/>
              <w:left w:val="nil"/>
              <w:bottom w:val="single" w:sz="6" w:space="0" w:color="auto"/>
              <w:right w:val="nil"/>
            </w:tcBorders>
            <w:vAlign w:val="center"/>
            <w:hideMark/>
          </w:tcPr>
          <w:p w14:paraId="0C38A51D" w14:textId="77777777" w:rsidR="00222BD8" w:rsidRPr="00181D0E" w:rsidRDefault="00222BD8" w:rsidP="00BE325A">
            <w:pPr>
              <w:pStyle w:val="TabellRader"/>
              <w:jc w:val="center"/>
            </w:pPr>
            <w:r w:rsidRPr="00181D0E">
              <w:t>8.</w:t>
            </w:r>
          </w:p>
        </w:tc>
        <w:tc>
          <w:tcPr>
            <w:tcW w:w="1224" w:type="pct"/>
            <w:tcBorders>
              <w:top w:val="single" w:sz="6" w:space="0" w:color="auto"/>
              <w:left w:val="nil"/>
              <w:bottom w:val="single" w:sz="6" w:space="0" w:color="auto"/>
              <w:right w:val="nil"/>
            </w:tcBorders>
            <w:vAlign w:val="center"/>
            <w:hideMark/>
          </w:tcPr>
          <w:p w14:paraId="01ADCE69" w14:textId="77777777" w:rsidR="00222BD8" w:rsidRPr="00181D0E" w:rsidRDefault="00222BD8" w:rsidP="00BE325A">
            <w:pPr>
              <w:pStyle w:val="TabellRader"/>
              <w:jc w:val="left"/>
            </w:pPr>
            <w:r w:rsidRPr="00181D0E">
              <w:t>Tjeckien*</w:t>
            </w:r>
          </w:p>
        </w:tc>
        <w:tc>
          <w:tcPr>
            <w:tcW w:w="981" w:type="pct"/>
            <w:tcBorders>
              <w:top w:val="single" w:sz="6" w:space="0" w:color="auto"/>
              <w:left w:val="nil"/>
              <w:bottom w:val="single" w:sz="6" w:space="0" w:color="auto"/>
              <w:right w:val="nil"/>
            </w:tcBorders>
            <w:vAlign w:val="center"/>
            <w:hideMark/>
          </w:tcPr>
          <w:p w14:paraId="03D43657" w14:textId="77777777" w:rsidR="00222BD8" w:rsidRPr="00181D0E" w:rsidRDefault="00222BD8" w:rsidP="00BE325A">
            <w:pPr>
              <w:pStyle w:val="TabellRader"/>
              <w:jc w:val="left"/>
            </w:pPr>
            <w:r w:rsidRPr="00181D0E">
              <w:t>2 915</w:t>
            </w:r>
          </w:p>
        </w:tc>
        <w:tc>
          <w:tcPr>
            <w:tcW w:w="1226" w:type="pct"/>
            <w:tcBorders>
              <w:top w:val="single" w:sz="6" w:space="0" w:color="auto"/>
              <w:left w:val="nil"/>
              <w:bottom w:val="single" w:sz="6" w:space="0" w:color="auto"/>
              <w:right w:val="nil"/>
            </w:tcBorders>
            <w:vAlign w:val="center"/>
            <w:hideMark/>
          </w:tcPr>
          <w:p w14:paraId="7F3550D1" w14:textId="77777777" w:rsidR="00222BD8" w:rsidRPr="00181D0E" w:rsidRDefault="00222BD8" w:rsidP="00BE325A">
            <w:pPr>
              <w:pStyle w:val="TabellRader"/>
              <w:jc w:val="left"/>
            </w:pPr>
            <w:r w:rsidRPr="00181D0E">
              <w:t>Tyskland</w:t>
            </w:r>
          </w:p>
        </w:tc>
        <w:tc>
          <w:tcPr>
            <w:tcW w:w="709" w:type="pct"/>
            <w:tcBorders>
              <w:top w:val="single" w:sz="6" w:space="0" w:color="auto"/>
              <w:left w:val="nil"/>
              <w:bottom w:val="single" w:sz="6" w:space="0" w:color="auto"/>
              <w:right w:val="nil"/>
            </w:tcBorders>
            <w:vAlign w:val="center"/>
            <w:hideMark/>
          </w:tcPr>
          <w:p w14:paraId="3B6A4F03" w14:textId="77777777" w:rsidR="00222BD8" w:rsidRPr="00181D0E" w:rsidRDefault="00222BD8" w:rsidP="00BE325A">
            <w:pPr>
              <w:pStyle w:val="TabellRader"/>
              <w:jc w:val="left"/>
            </w:pPr>
            <w:r w:rsidRPr="00181D0E">
              <w:t>2 529</w:t>
            </w:r>
          </w:p>
        </w:tc>
      </w:tr>
      <w:tr w:rsidR="00222BD8" w:rsidRPr="00181D0E" w14:paraId="5533967F" w14:textId="77777777" w:rsidTr="00A9719A">
        <w:trPr>
          <w:trHeight w:val="269"/>
        </w:trPr>
        <w:tc>
          <w:tcPr>
            <w:tcW w:w="859" w:type="pct"/>
            <w:tcBorders>
              <w:top w:val="single" w:sz="6" w:space="0" w:color="auto"/>
              <w:left w:val="nil"/>
              <w:bottom w:val="single" w:sz="6" w:space="0" w:color="auto"/>
              <w:right w:val="nil"/>
            </w:tcBorders>
            <w:vAlign w:val="center"/>
            <w:hideMark/>
          </w:tcPr>
          <w:p w14:paraId="7C855A37" w14:textId="77777777" w:rsidR="00222BD8" w:rsidRPr="00181D0E" w:rsidRDefault="00222BD8" w:rsidP="00BE325A">
            <w:pPr>
              <w:pStyle w:val="TabellRader"/>
              <w:jc w:val="center"/>
            </w:pPr>
            <w:r w:rsidRPr="00181D0E">
              <w:t>9.</w:t>
            </w:r>
          </w:p>
        </w:tc>
        <w:tc>
          <w:tcPr>
            <w:tcW w:w="1224" w:type="pct"/>
            <w:tcBorders>
              <w:top w:val="single" w:sz="6" w:space="0" w:color="auto"/>
              <w:left w:val="nil"/>
              <w:bottom w:val="single" w:sz="6" w:space="0" w:color="auto"/>
              <w:right w:val="nil"/>
            </w:tcBorders>
            <w:vAlign w:val="center"/>
            <w:hideMark/>
          </w:tcPr>
          <w:p w14:paraId="34C6FC4D" w14:textId="77777777" w:rsidR="00222BD8" w:rsidRPr="00181D0E" w:rsidRDefault="00222BD8" w:rsidP="00BE325A">
            <w:pPr>
              <w:pStyle w:val="TabellRader"/>
              <w:jc w:val="left"/>
            </w:pPr>
            <w:r w:rsidRPr="00181D0E">
              <w:t>Pakistan</w:t>
            </w:r>
          </w:p>
        </w:tc>
        <w:tc>
          <w:tcPr>
            <w:tcW w:w="981" w:type="pct"/>
            <w:tcBorders>
              <w:top w:val="single" w:sz="6" w:space="0" w:color="auto"/>
              <w:left w:val="nil"/>
              <w:bottom w:val="single" w:sz="6" w:space="0" w:color="auto"/>
              <w:right w:val="nil"/>
            </w:tcBorders>
            <w:vAlign w:val="center"/>
            <w:hideMark/>
          </w:tcPr>
          <w:p w14:paraId="50C9F428" w14:textId="77777777" w:rsidR="00222BD8" w:rsidRPr="00181D0E" w:rsidRDefault="00222BD8" w:rsidP="00BE325A">
            <w:pPr>
              <w:pStyle w:val="TabellRader"/>
              <w:jc w:val="left"/>
            </w:pPr>
            <w:r w:rsidRPr="00181D0E">
              <w:t>2 832</w:t>
            </w:r>
          </w:p>
        </w:tc>
        <w:tc>
          <w:tcPr>
            <w:tcW w:w="1226" w:type="pct"/>
            <w:tcBorders>
              <w:top w:val="single" w:sz="6" w:space="0" w:color="auto"/>
              <w:left w:val="nil"/>
              <w:bottom w:val="single" w:sz="6" w:space="0" w:color="auto"/>
              <w:right w:val="nil"/>
            </w:tcBorders>
            <w:vAlign w:val="center"/>
            <w:hideMark/>
          </w:tcPr>
          <w:p w14:paraId="6EA888BB" w14:textId="77777777" w:rsidR="00222BD8" w:rsidRPr="00181D0E" w:rsidRDefault="00222BD8" w:rsidP="00BE325A">
            <w:pPr>
              <w:pStyle w:val="TabellRader"/>
              <w:jc w:val="left"/>
            </w:pPr>
            <w:r w:rsidRPr="00181D0E">
              <w:t>Nederländerna</w:t>
            </w:r>
          </w:p>
        </w:tc>
        <w:tc>
          <w:tcPr>
            <w:tcW w:w="709" w:type="pct"/>
            <w:tcBorders>
              <w:top w:val="single" w:sz="6" w:space="0" w:color="auto"/>
              <w:left w:val="nil"/>
              <w:bottom w:val="single" w:sz="6" w:space="0" w:color="auto"/>
              <w:right w:val="nil"/>
            </w:tcBorders>
            <w:vAlign w:val="center"/>
            <w:hideMark/>
          </w:tcPr>
          <w:p w14:paraId="529264D8" w14:textId="77777777" w:rsidR="00222BD8" w:rsidRPr="00181D0E" w:rsidRDefault="00222BD8" w:rsidP="00BE325A">
            <w:pPr>
              <w:pStyle w:val="TabellRader"/>
              <w:jc w:val="left"/>
            </w:pPr>
            <w:r w:rsidRPr="00181D0E">
              <w:t>1 913</w:t>
            </w:r>
          </w:p>
        </w:tc>
      </w:tr>
      <w:tr w:rsidR="00222BD8" w:rsidRPr="00181D0E" w14:paraId="5B726D47" w14:textId="77777777" w:rsidTr="00A9719A">
        <w:trPr>
          <w:trHeight w:val="269"/>
        </w:trPr>
        <w:tc>
          <w:tcPr>
            <w:tcW w:w="859" w:type="pct"/>
            <w:tcBorders>
              <w:top w:val="single" w:sz="6" w:space="0" w:color="auto"/>
              <w:left w:val="nil"/>
              <w:bottom w:val="single" w:sz="6" w:space="0" w:color="auto"/>
              <w:right w:val="nil"/>
            </w:tcBorders>
            <w:vAlign w:val="center"/>
            <w:hideMark/>
          </w:tcPr>
          <w:p w14:paraId="372172C9" w14:textId="77777777" w:rsidR="00222BD8" w:rsidRPr="00181D0E" w:rsidRDefault="00222BD8" w:rsidP="00BE325A">
            <w:pPr>
              <w:pStyle w:val="TabellRader"/>
              <w:jc w:val="center"/>
            </w:pPr>
            <w:r w:rsidRPr="00181D0E">
              <w:t>10.</w:t>
            </w:r>
          </w:p>
        </w:tc>
        <w:tc>
          <w:tcPr>
            <w:tcW w:w="1224" w:type="pct"/>
            <w:tcBorders>
              <w:top w:val="single" w:sz="6" w:space="0" w:color="auto"/>
              <w:left w:val="nil"/>
              <w:bottom w:val="single" w:sz="6" w:space="0" w:color="auto"/>
              <w:right w:val="nil"/>
            </w:tcBorders>
            <w:vAlign w:val="center"/>
            <w:hideMark/>
          </w:tcPr>
          <w:p w14:paraId="1BED00F8" w14:textId="77777777" w:rsidR="00222BD8" w:rsidRPr="00181D0E" w:rsidRDefault="00222BD8" w:rsidP="00BE325A">
            <w:pPr>
              <w:pStyle w:val="TabellRader"/>
              <w:jc w:val="left"/>
            </w:pPr>
            <w:r w:rsidRPr="00181D0E">
              <w:t>Frankrike</w:t>
            </w:r>
          </w:p>
        </w:tc>
        <w:tc>
          <w:tcPr>
            <w:tcW w:w="981" w:type="pct"/>
            <w:tcBorders>
              <w:top w:val="single" w:sz="6" w:space="0" w:color="auto"/>
              <w:left w:val="nil"/>
              <w:bottom w:val="single" w:sz="6" w:space="0" w:color="auto"/>
              <w:right w:val="nil"/>
            </w:tcBorders>
            <w:vAlign w:val="center"/>
            <w:hideMark/>
          </w:tcPr>
          <w:p w14:paraId="6E4AEE80" w14:textId="77777777" w:rsidR="00222BD8" w:rsidRPr="00181D0E" w:rsidRDefault="00222BD8" w:rsidP="00BE325A">
            <w:pPr>
              <w:pStyle w:val="TabellRader"/>
              <w:jc w:val="left"/>
            </w:pPr>
            <w:r w:rsidRPr="00181D0E">
              <w:t>2 481</w:t>
            </w:r>
          </w:p>
        </w:tc>
        <w:tc>
          <w:tcPr>
            <w:tcW w:w="1226" w:type="pct"/>
            <w:tcBorders>
              <w:top w:val="single" w:sz="6" w:space="0" w:color="auto"/>
              <w:left w:val="nil"/>
              <w:bottom w:val="single" w:sz="6" w:space="0" w:color="auto"/>
              <w:right w:val="nil"/>
            </w:tcBorders>
            <w:vAlign w:val="center"/>
            <w:hideMark/>
          </w:tcPr>
          <w:p w14:paraId="4BAC9E7C" w14:textId="77777777" w:rsidR="00222BD8" w:rsidRPr="00181D0E" w:rsidRDefault="00222BD8" w:rsidP="00BE325A">
            <w:pPr>
              <w:pStyle w:val="TabellRader"/>
              <w:jc w:val="left"/>
            </w:pPr>
            <w:r w:rsidRPr="00181D0E">
              <w:t>FAE</w:t>
            </w:r>
          </w:p>
        </w:tc>
        <w:tc>
          <w:tcPr>
            <w:tcW w:w="709" w:type="pct"/>
            <w:tcBorders>
              <w:top w:val="single" w:sz="6" w:space="0" w:color="auto"/>
              <w:left w:val="nil"/>
              <w:bottom w:val="single" w:sz="6" w:space="0" w:color="auto"/>
              <w:right w:val="nil"/>
            </w:tcBorders>
            <w:vAlign w:val="center"/>
            <w:hideMark/>
          </w:tcPr>
          <w:p w14:paraId="3848C9CC" w14:textId="77777777" w:rsidR="00222BD8" w:rsidRPr="00181D0E" w:rsidRDefault="00222BD8" w:rsidP="00BE325A">
            <w:pPr>
              <w:pStyle w:val="TabellRader"/>
              <w:jc w:val="left"/>
            </w:pPr>
            <w:r w:rsidRPr="00181D0E">
              <w:t>1 771</w:t>
            </w:r>
          </w:p>
        </w:tc>
      </w:tr>
      <w:tr w:rsidR="00222BD8" w:rsidRPr="00181D0E" w14:paraId="4ADF15B9" w14:textId="77777777" w:rsidTr="00A9719A">
        <w:trPr>
          <w:trHeight w:val="269"/>
        </w:trPr>
        <w:tc>
          <w:tcPr>
            <w:tcW w:w="859" w:type="pct"/>
            <w:tcBorders>
              <w:top w:val="single" w:sz="6" w:space="0" w:color="auto"/>
              <w:left w:val="nil"/>
              <w:bottom w:val="single" w:sz="6" w:space="0" w:color="auto"/>
              <w:right w:val="nil"/>
            </w:tcBorders>
            <w:vAlign w:val="center"/>
            <w:hideMark/>
          </w:tcPr>
          <w:p w14:paraId="4FD71249" w14:textId="77777777" w:rsidR="00222BD8" w:rsidRPr="00181D0E" w:rsidRDefault="00222BD8" w:rsidP="00BE325A">
            <w:pPr>
              <w:pStyle w:val="TabellRader"/>
              <w:jc w:val="center"/>
            </w:pPr>
            <w:r w:rsidRPr="00181D0E">
              <w:t>11.</w:t>
            </w:r>
          </w:p>
        </w:tc>
        <w:tc>
          <w:tcPr>
            <w:tcW w:w="1224" w:type="pct"/>
            <w:tcBorders>
              <w:top w:val="single" w:sz="6" w:space="0" w:color="auto"/>
              <w:left w:val="nil"/>
              <w:bottom w:val="single" w:sz="6" w:space="0" w:color="auto"/>
              <w:right w:val="nil"/>
            </w:tcBorders>
            <w:vAlign w:val="center"/>
            <w:hideMark/>
          </w:tcPr>
          <w:p w14:paraId="590BB87B" w14:textId="77777777" w:rsidR="00222BD8" w:rsidRPr="00181D0E" w:rsidRDefault="00222BD8" w:rsidP="00BE325A">
            <w:pPr>
              <w:pStyle w:val="TabellRader"/>
              <w:jc w:val="left"/>
            </w:pPr>
            <w:r w:rsidRPr="00181D0E">
              <w:t>Sydafrika</w:t>
            </w:r>
          </w:p>
        </w:tc>
        <w:tc>
          <w:tcPr>
            <w:tcW w:w="981" w:type="pct"/>
            <w:tcBorders>
              <w:top w:val="single" w:sz="6" w:space="0" w:color="auto"/>
              <w:left w:val="nil"/>
              <w:bottom w:val="single" w:sz="6" w:space="0" w:color="auto"/>
              <w:right w:val="nil"/>
            </w:tcBorders>
            <w:vAlign w:val="center"/>
            <w:hideMark/>
          </w:tcPr>
          <w:p w14:paraId="31B134FB" w14:textId="77777777" w:rsidR="00222BD8" w:rsidRPr="00181D0E" w:rsidRDefault="00222BD8" w:rsidP="00BE325A">
            <w:pPr>
              <w:pStyle w:val="TabellRader"/>
              <w:jc w:val="left"/>
            </w:pPr>
            <w:r w:rsidRPr="00181D0E">
              <w:t>2 318</w:t>
            </w:r>
          </w:p>
        </w:tc>
        <w:tc>
          <w:tcPr>
            <w:tcW w:w="1226" w:type="pct"/>
            <w:tcBorders>
              <w:top w:val="single" w:sz="6" w:space="0" w:color="auto"/>
              <w:left w:val="nil"/>
              <w:bottom w:val="single" w:sz="6" w:space="0" w:color="auto"/>
              <w:right w:val="nil"/>
            </w:tcBorders>
            <w:vAlign w:val="center"/>
            <w:hideMark/>
          </w:tcPr>
          <w:p w14:paraId="764A430B" w14:textId="77777777" w:rsidR="00222BD8" w:rsidRPr="00181D0E" w:rsidRDefault="00222BD8" w:rsidP="00BE325A">
            <w:pPr>
              <w:pStyle w:val="TabellRader"/>
              <w:jc w:val="left"/>
            </w:pPr>
            <w:r w:rsidRPr="00181D0E">
              <w:t>Storbritannien</w:t>
            </w:r>
          </w:p>
        </w:tc>
        <w:tc>
          <w:tcPr>
            <w:tcW w:w="709" w:type="pct"/>
            <w:tcBorders>
              <w:top w:val="single" w:sz="6" w:space="0" w:color="auto"/>
              <w:left w:val="nil"/>
              <w:bottom w:val="single" w:sz="6" w:space="0" w:color="auto"/>
              <w:right w:val="nil"/>
            </w:tcBorders>
            <w:vAlign w:val="center"/>
            <w:hideMark/>
          </w:tcPr>
          <w:p w14:paraId="19FAF03D" w14:textId="77777777" w:rsidR="00222BD8" w:rsidRPr="00181D0E" w:rsidRDefault="00222BD8" w:rsidP="00BE325A">
            <w:pPr>
              <w:pStyle w:val="TabellRader"/>
              <w:jc w:val="left"/>
            </w:pPr>
            <w:r w:rsidRPr="00181D0E">
              <w:t>1 629</w:t>
            </w:r>
          </w:p>
        </w:tc>
      </w:tr>
      <w:tr w:rsidR="00222BD8" w:rsidRPr="00181D0E" w14:paraId="573099A9" w14:textId="77777777" w:rsidTr="00A9719A">
        <w:trPr>
          <w:trHeight w:val="269"/>
        </w:trPr>
        <w:tc>
          <w:tcPr>
            <w:tcW w:w="859" w:type="pct"/>
            <w:tcBorders>
              <w:top w:val="single" w:sz="6" w:space="0" w:color="auto"/>
              <w:left w:val="nil"/>
              <w:bottom w:val="single" w:sz="6" w:space="0" w:color="auto"/>
              <w:right w:val="nil"/>
            </w:tcBorders>
            <w:vAlign w:val="center"/>
            <w:hideMark/>
          </w:tcPr>
          <w:p w14:paraId="6B513192" w14:textId="77777777" w:rsidR="00222BD8" w:rsidRPr="00181D0E" w:rsidRDefault="00222BD8" w:rsidP="00BE325A">
            <w:pPr>
              <w:pStyle w:val="TabellRader"/>
              <w:jc w:val="center"/>
            </w:pPr>
            <w:r w:rsidRPr="00181D0E">
              <w:t>12.</w:t>
            </w:r>
          </w:p>
        </w:tc>
        <w:tc>
          <w:tcPr>
            <w:tcW w:w="1224" w:type="pct"/>
            <w:tcBorders>
              <w:top w:val="single" w:sz="6" w:space="0" w:color="auto"/>
              <w:left w:val="nil"/>
              <w:bottom w:val="single" w:sz="6" w:space="0" w:color="auto"/>
              <w:right w:val="nil"/>
            </w:tcBorders>
            <w:vAlign w:val="center"/>
            <w:hideMark/>
          </w:tcPr>
          <w:p w14:paraId="7407A467" w14:textId="77777777" w:rsidR="00222BD8" w:rsidRPr="00181D0E" w:rsidRDefault="00222BD8" w:rsidP="00BE325A">
            <w:pPr>
              <w:pStyle w:val="TabellRader"/>
              <w:jc w:val="left"/>
            </w:pPr>
            <w:r w:rsidRPr="00181D0E">
              <w:t>Kanada</w:t>
            </w:r>
          </w:p>
        </w:tc>
        <w:tc>
          <w:tcPr>
            <w:tcW w:w="981" w:type="pct"/>
            <w:tcBorders>
              <w:top w:val="single" w:sz="6" w:space="0" w:color="auto"/>
              <w:left w:val="nil"/>
              <w:bottom w:val="single" w:sz="6" w:space="0" w:color="auto"/>
              <w:right w:val="nil"/>
            </w:tcBorders>
            <w:vAlign w:val="center"/>
            <w:hideMark/>
          </w:tcPr>
          <w:p w14:paraId="643AEFB0" w14:textId="77777777" w:rsidR="00222BD8" w:rsidRPr="00181D0E" w:rsidRDefault="00222BD8" w:rsidP="00BE325A">
            <w:pPr>
              <w:pStyle w:val="TabellRader"/>
              <w:jc w:val="left"/>
            </w:pPr>
            <w:r w:rsidRPr="00181D0E">
              <w:t>2 050</w:t>
            </w:r>
          </w:p>
        </w:tc>
        <w:tc>
          <w:tcPr>
            <w:tcW w:w="1226" w:type="pct"/>
            <w:tcBorders>
              <w:top w:val="single" w:sz="6" w:space="0" w:color="auto"/>
              <w:left w:val="nil"/>
              <w:bottom w:val="single" w:sz="6" w:space="0" w:color="auto"/>
              <w:right w:val="nil"/>
            </w:tcBorders>
            <w:vAlign w:val="center"/>
            <w:hideMark/>
          </w:tcPr>
          <w:p w14:paraId="440A1EE9" w14:textId="77777777" w:rsidR="00222BD8" w:rsidRPr="00181D0E" w:rsidRDefault="00222BD8" w:rsidP="00BE325A">
            <w:pPr>
              <w:pStyle w:val="TabellRader"/>
              <w:jc w:val="left"/>
            </w:pPr>
            <w:r w:rsidRPr="00181D0E">
              <w:t>Finland</w:t>
            </w:r>
          </w:p>
        </w:tc>
        <w:tc>
          <w:tcPr>
            <w:tcW w:w="709" w:type="pct"/>
            <w:tcBorders>
              <w:top w:val="single" w:sz="6" w:space="0" w:color="auto"/>
              <w:left w:val="nil"/>
              <w:bottom w:val="single" w:sz="6" w:space="0" w:color="auto"/>
              <w:right w:val="nil"/>
            </w:tcBorders>
            <w:vAlign w:val="center"/>
            <w:hideMark/>
          </w:tcPr>
          <w:p w14:paraId="5350A0AB" w14:textId="77777777" w:rsidR="00222BD8" w:rsidRPr="00181D0E" w:rsidRDefault="00222BD8" w:rsidP="00BE325A">
            <w:pPr>
              <w:pStyle w:val="TabellRader"/>
              <w:jc w:val="left"/>
            </w:pPr>
            <w:r w:rsidRPr="00181D0E">
              <w:t>1 589</w:t>
            </w:r>
          </w:p>
        </w:tc>
      </w:tr>
      <w:tr w:rsidR="00222BD8" w:rsidRPr="00181D0E" w14:paraId="34093BB6" w14:textId="77777777" w:rsidTr="00A9719A">
        <w:trPr>
          <w:trHeight w:val="269"/>
        </w:trPr>
        <w:tc>
          <w:tcPr>
            <w:tcW w:w="859" w:type="pct"/>
            <w:tcBorders>
              <w:top w:val="single" w:sz="6" w:space="0" w:color="auto"/>
              <w:left w:val="nil"/>
              <w:bottom w:val="single" w:sz="6" w:space="0" w:color="auto"/>
              <w:right w:val="nil"/>
            </w:tcBorders>
            <w:vAlign w:val="center"/>
            <w:hideMark/>
          </w:tcPr>
          <w:p w14:paraId="7E83C48E" w14:textId="6B687496" w:rsidR="00222BD8" w:rsidRPr="00181D0E" w:rsidRDefault="00222BD8" w:rsidP="00BE325A">
            <w:pPr>
              <w:pStyle w:val="TabellRader"/>
              <w:jc w:val="center"/>
            </w:pPr>
            <w:r w:rsidRPr="00181D0E">
              <w:t>13.</w:t>
            </w:r>
          </w:p>
        </w:tc>
        <w:tc>
          <w:tcPr>
            <w:tcW w:w="1224" w:type="pct"/>
            <w:tcBorders>
              <w:top w:val="single" w:sz="6" w:space="0" w:color="auto"/>
              <w:left w:val="nil"/>
              <w:bottom w:val="single" w:sz="6" w:space="0" w:color="auto"/>
              <w:right w:val="nil"/>
            </w:tcBorders>
            <w:vAlign w:val="center"/>
            <w:hideMark/>
          </w:tcPr>
          <w:p w14:paraId="487140DB" w14:textId="77777777" w:rsidR="00222BD8" w:rsidRPr="00181D0E" w:rsidRDefault="00222BD8" w:rsidP="00BE325A">
            <w:pPr>
              <w:pStyle w:val="TabellRader"/>
              <w:jc w:val="left"/>
            </w:pPr>
            <w:r w:rsidRPr="00181D0E">
              <w:t>Tyskland</w:t>
            </w:r>
          </w:p>
        </w:tc>
        <w:tc>
          <w:tcPr>
            <w:tcW w:w="981" w:type="pct"/>
            <w:tcBorders>
              <w:top w:val="single" w:sz="6" w:space="0" w:color="auto"/>
              <w:left w:val="nil"/>
              <w:bottom w:val="single" w:sz="6" w:space="0" w:color="auto"/>
              <w:right w:val="nil"/>
            </w:tcBorders>
            <w:vAlign w:val="center"/>
            <w:hideMark/>
          </w:tcPr>
          <w:p w14:paraId="3BD1DC43" w14:textId="77777777" w:rsidR="00222BD8" w:rsidRPr="00181D0E" w:rsidRDefault="00222BD8" w:rsidP="00BE325A">
            <w:pPr>
              <w:pStyle w:val="TabellRader"/>
              <w:jc w:val="left"/>
            </w:pPr>
            <w:r w:rsidRPr="00181D0E">
              <w:t>2 016</w:t>
            </w:r>
          </w:p>
        </w:tc>
        <w:tc>
          <w:tcPr>
            <w:tcW w:w="1226" w:type="pct"/>
            <w:tcBorders>
              <w:top w:val="single" w:sz="6" w:space="0" w:color="auto"/>
              <w:left w:val="nil"/>
              <w:bottom w:val="single" w:sz="6" w:space="0" w:color="auto"/>
              <w:right w:val="nil"/>
            </w:tcBorders>
            <w:vAlign w:val="center"/>
            <w:hideMark/>
          </w:tcPr>
          <w:p w14:paraId="7CFBD3D9" w14:textId="77777777" w:rsidR="00222BD8" w:rsidRPr="00181D0E" w:rsidRDefault="00222BD8" w:rsidP="00BE325A">
            <w:pPr>
              <w:pStyle w:val="TabellRader"/>
              <w:jc w:val="left"/>
            </w:pPr>
            <w:r w:rsidRPr="00181D0E">
              <w:t>Frankrike</w:t>
            </w:r>
          </w:p>
        </w:tc>
        <w:tc>
          <w:tcPr>
            <w:tcW w:w="709" w:type="pct"/>
            <w:tcBorders>
              <w:top w:val="single" w:sz="6" w:space="0" w:color="auto"/>
              <w:left w:val="nil"/>
              <w:bottom w:val="single" w:sz="6" w:space="0" w:color="auto"/>
              <w:right w:val="nil"/>
            </w:tcBorders>
            <w:vAlign w:val="center"/>
            <w:hideMark/>
          </w:tcPr>
          <w:p w14:paraId="63FB200B" w14:textId="77777777" w:rsidR="00222BD8" w:rsidRPr="00181D0E" w:rsidRDefault="00222BD8" w:rsidP="00BE325A">
            <w:pPr>
              <w:pStyle w:val="TabellRader"/>
              <w:jc w:val="left"/>
            </w:pPr>
            <w:r w:rsidRPr="00181D0E">
              <w:t>1 526</w:t>
            </w:r>
          </w:p>
        </w:tc>
      </w:tr>
      <w:tr w:rsidR="00222BD8" w:rsidRPr="00181D0E" w14:paraId="38932219" w14:textId="77777777" w:rsidTr="00A9719A">
        <w:trPr>
          <w:trHeight w:val="269"/>
        </w:trPr>
        <w:tc>
          <w:tcPr>
            <w:tcW w:w="859" w:type="pct"/>
            <w:tcBorders>
              <w:top w:val="single" w:sz="6" w:space="0" w:color="auto"/>
              <w:left w:val="nil"/>
              <w:bottom w:val="single" w:sz="6" w:space="0" w:color="auto"/>
              <w:right w:val="nil"/>
            </w:tcBorders>
            <w:vAlign w:val="center"/>
            <w:hideMark/>
          </w:tcPr>
          <w:p w14:paraId="6144764E" w14:textId="77777777" w:rsidR="00222BD8" w:rsidRPr="00181D0E" w:rsidRDefault="00222BD8" w:rsidP="00BE325A">
            <w:pPr>
              <w:pStyle w:val="TabellRader"/>
              <w:jc w:val="center"/>
            </w:pPr>
            <w:r w:rsidRPr="00181D0E">
              <w:t>14.</w:t>
            </w:r>
          </w:p>
        </w:tc>
        <w:tc>
          <w:tcPr>
            <w:tcW w:w="1224" w:type="pct"/>
            <w:tcBorders>
              <w:top w:val="single" w:sz="6" w:space="0" w:color="auto"/>
              <w:left w:val="nil"/>
              <w:bottom w:val="single" w:sz="6" w:space="0" w:color="auto"/>
              <w:right w:val="nil"/>
            </w:tcBorders>
            <w:vAlign w:val="center"/>
            <w:hideMark/>
          </w:tcPr>
          <w:p w14:paraId="16EA3D9B" w14:textId="77777777" w:rsidR="00222BD8" w:rsidRPr="00181D0E" w:rsidRDefault="00222BD8" w:rsidP="00BE325A">
            <w:pPr>
              <w:pStyle w:val="TabellRader"/>
              <w:jc w:val="left"/>
            </w:pPr>
            <w:r w:rsidRPr="00181D0E">
              <w:t>Ungern*</w:t>
            </w:r>
          </w:p>
        </w:tc>
        <w:tc>
          <w:tcPr>
            <w:tcW w:w="981" w:type="pct"/>
            <w:tcBorders>
              <w:top w:val="single" w:sz="6" w:space="0" w:color="auto"/>
              <w:left w:val="nil"/>
              <w:bottom w:val="single" w:sz="6" w:space="0" w:color="auto"/>
              <w:right w:val="nil"/>
            </w:tcBorders>
            <w:vAlign w:val="center"/>
            <w:hideMark/>
          </w:tcPr>
          <w:p w14:paraId="334A1B6E" w14:textId="77777777" w:rsidR="00222BD8" w:rsidRPr="00181D0E" w:rsidRDefault="00222BD8" w:rsidP="00BE325A">
            <w:pPr>
              <w:pStyle w:val="TabellRader"/>
              <w:jc w:val="left"/>
            </w:pPr>
            <w:r w:rsidRPr="00181D0E">
              <w:t>2 001</w:t>
            </w:r>
          </w:p>
        </w:tc>
        <w:tc>
          <w:tcPr>
            <w:tcW w:w="1226" w:type="pct"/>
            <w:tcBorders>
              <w:top w:val="single" w:sz="6" w:space="0" w:color="auto"/>
              <w:left w:val="nil"/>
              <w:bottom w:val="single" w:sz="6" w:space="0" w:color="auto"/>
              <w:right w:val="nil"/>
            </w:tcBorders>
            <w:vAlign w:val="center"/>
            <w:hideMark/>
          </w:tcPr>
          <w:p w14:paraId="3D0B26AC" w14:textId="77777777" w:rsidR="00222BD8" w:rsidRPr="00181D0E" w:rsidRDefault="00222BD8" w:rsidP="00BE325A">
            <w:pPr>
              <w:pStyle w:val="TabellRader"/>
              <w:jc w:val="left"/>
            </w:pPr>
            <w:r w:rsidRPr="00181D0E">
              <w:t>Sydkorea</w:t>
            </w:r>
          </w:p>
        </w:tc>
        <w:tc>
          <w:tcPr>
            <w:tcW w:w="709" w:type="pct"/>
            <w:tcBorders>
              <w:top w:val="single" w:sz="6" w:space="0" w:color="auto"/>
              <w:left w:val="nil"/>
              <w:bottom w:val="single" w:sz="6" w:space="0" w:color="auto"/>
              <w:right w:val="nil"/>
            </w:tcBorders>
            <w:vAlign w:val="center"/>
            <w:hideMark/>
          </w:tcPr>
          <w:p w14:paraId="6FD77AE9" w14:textId="77777777" w:rsidR="00222BD8" w:rsidRPr="00181D0E" w:rsidRDefault="00222BD8" w:rsidP="00BE325A">
            <w:pPr>
              <w:pStyle w:val="TabellRader"/>
              <w:jc w:val="left"/>
            </w:pPr>
            <w:r w:rsidRPr="00181D0E">
              <w:t>1 476</w:t>
            </w:r>
          </w:p>
        </w:tc>
      </w:tr>
      <w:tr w:rsidR="00222BD8" w:rsidRPr="00181D0E" w14:paraId="46E2CE30" w14:textId="77777777" w:rsidTr="00A9719A">
        <w:trPr>
          <w:trHeight w:val="269"/>
        </w:trPr>
        <w:tc>
          <w:tcPr>
            <w:tcW w:w="859" w:type="pct"/>
            <w:tcBorders>
              <w:top w:val="single" w:sz="6" w:space="0" w:color="auto"/>
              <w:left w:val="nil"/>
              <w:bottom w:val="single" w:sz="6" w:space="0" w:color="auto"/>
              <w:right w:val="nil"/>
            </w:tcBorders>
            <w:vAlign w:val="center"/>
            <w:hideMark/>
          </w:tcPr>
          <w:p w14:paraId="7F8FF0D2" w14:textId="77777777" w:rsidR="00222BD8" w:rsidRPr="00181D0E" w:rsidRDefault="00222BD8" w:rsidP="00BE325A">
            <w:pPr>
              <w:pStyle w:val="TabellRader"/>
              <w:jc w:val="center"/>
            </w:pPr>
            <w:r w:rsidRPr="00181D0E">
              <w:t>15.</w:t>
            </w:r>
          </w:p>
        </w:tc>
        <w:tc>
          <w:tcPr>
            <w:tcW w:w="1224" w:type="pct"/>
            <w:tcBorders>
              <w:top w:val="single" w:sz="6" w:space="0" w:color="auto"/>
              <w:left w:val="nil"/>
              <w:bottom w:val="single" w:sz="6" w:space="0" w:color="auto"/>
              <w:right w:val="nil"/>
            </w:tcBorders>
            <w:vAlign w:val="center"/>
            <w:hideMark/>
          </w:tcPr>
          <w:p w14:paraId="4FD67883" w14:textId="77777777" w:rsidR="00222BD8" w:rsidRPr="00181D0E" w:rsidRDefault="00222BD8" w:rsidP="00BE325A">
            <w:pPr>
              <w:pStyle w:val="TabellRader"/>
              <w:jc w:val="left"/>
            </w:pPr>
            <w:r w:rsidRPr="00181D0E">
              <w:t>FAE</w:t>
            </w:r>
          </w:p>
        </w:tc>
        <w:tc>
          <w:tcPr>
            <w:tcW w:w="981" w:type="pct"/>
            <w:tcBorders>
              <w:top w:val="single" w:sz="6" w:space="0" w:color="auto"/>
              <w:left w:val="nil"/>
              <w:bottom w:val="single" w:sz="6" w:space="0" w:color="auto"/>
              <w:right w:val="nil"/>
            </w:tcBorders>
            <w:vAlign w:val="center"/>
            <w:hideMark/>
          </w:tcPr>
          <w:p w14:paraId="71DA2BB4" w14:textId="77777777" w:rsidR="00222BD8" w:rsidRPr="00181D0E" w:rsidRDefault="00222BD8" w:rsidP="00BE325A">
            <w:pPr>
              <w:pStyle w:val="TabellRader"/>
              <w:jc w:val="left"/>
            </w:pPr>
            <w:r w:rsidRPr="00181D0E">
              <w:t>1 943</w:t>
            </w:r>
          </w:p>
        </w:tc>
        <w:tc>
          <w:tcPr>
            <w:tcW w:w="1226" w:type="pct"/>
            <w:tcBorders>
              <w:top w:val="single" w:sz="6" w:space="0" w:color="auto"/>
              <w:left w:val="nil"/>
              <w:bottom w:val="single" w:sz="6" w:space="0" w:color="auto"/>
              <w:right w:val="nil"/>
            </w:tcBorders>
            <w:vAlign w:val="center"/>
            <w:hideMark/>
          </w:tcPr>
          <w:p w14:paraId="59CB8ABB" w14:textId="77777777" w:rsidR="00222BD8" w:rsidRPr="00181D0E" w:rsidRDefault="00222BD8" w:rsidP="00BE325A">
            <w:pPr>
              <w:pStyle w:val="TabellRader"/>
              <w:jc w:val="left"/>
            </w:pPr>
            <w:r w:rsidRPr="00181D0E">
              <w:t>Thailand</w:t>
            </w:r>
          </w:p>
        </w:tc>
        <w:tc>
          <w:tcPr>
            <w:tcW w:w="709" w:type="pct"/>
            <w:tcBorders>
              <w:top w:val="single" w:sz="6" w:space="0" w:color="auto"/>
              <w:left w:val="nil"/>
              <w:bottom w:val="single" w:sz="6" w:space="0" w:color="auto"/>
              <w:right w:val="nil"/>
            </w:tcBorders>
            <w:vAlign w:val="center"/>
            <w:hideMark/>
          </w:tcPr>
          <w:p w14:paraId="709608F7" w14:textId="77777777" w:rsidR="00222BD8" w:rsidRPr="00181D0E" w:rsidRDefault="00222BD8" w:rsidP="00BE325A">
            <w:pPr>
              <w:pStyle w:val="TabellRader"/>
              <w:jc w:val="left"/>
            </w:pPr>
            <w:r w:rsidRPr="00181D0E">
              <w:t>1 198</w:t>
            </w:r>
          </w:p>
        </w:tc>
      </w:tr>
      <w:tr w:rsidR="00222BD8" w:rsidRPr="00181D0E" w14:paraId="4846DE86" w14:textId="77777777" w:rsidTr="00A9719A">
        <w:trPr>
          <w:trHeight w:val="269"/>
        </w:trPr>
        <w:tc>
          <w:tcPr>
            <w:tcW w:w="859" w:type="pct"/>
            <w:tcBorders>
              <w:top w:val="single" w:sz="6" w:space="0" w:color="auto"/>
              <w:left w:val="nil"/>
              <w:bottom w:val="single" w:sz="6" w:space="0" w:color="auto"/>
              <w:right w:val="nil"/>
            </w:tcBorders>
            <w:vAlign w:val="center"/>
            <w:hideMark/>
          </w:tcPr>
          <w:p w14:paraId="060CD4FE" w14:textId="77777777" w:rsidR="00222BD8" w:rsidRPr="00181D0E" w:rsidRDefault="00222BD8" w:rsidP="00BE325A">
            <w:pPr>
              <w:pStyle w:val="TabellRader"/>
              <w:jc w:val="center"/>
            </w:pPr>
            <w:r w:rsidRPr="00181D0E">
              <w:t>16.</w:t>
            </w:r>
          </w:p>
        </w:tc>
        <w:tc>
          <w:tcPr>
            <w:tcW w:w="1224" w:type="pct"/>
            <w:tcBorders>
              <w:top w:val="single" w:sz="6" w:space="0" w:color="auto"/>
              <w:left w:val="nil"/>
              <w:bottom w:val="single" w:sz="6" w:space="0" w:color="auto"/>
              <w:right w:val="nil"/>
            </w:tcBorders>
            <w:vAlign w:val="center"/>
            <w:hideMark/>
          </w:tcPr>
          <w:p w14:paraId="3077CB15" w14:textId="77777777" w:rsidR="00222BD8" w:rsidRPr="00181D0E" w:rsidRDefault="00222BD8" w:rsidP="00BE325A">
            <w:pPr>
              <w:pStyle w:val="TabellRader"/>
              <w:jc w:val="left"/>
            </w:pPr>
            <w:r w:rsidRPr="00181D0E">
              <w:t>Finland</w:t>
            </w:r>
          </w:p>
        </w:tc>
        <w:tc>
          <w:tcPr>
            <w:tcW w:w="981" w:type="pct"/>
            <w:tcBorders>
              <w:top w:val="single" w:sz="6" w:space="0" w:color="auto"/>
              <w:left w:val="nil"/>
              <w:bottom w:val="single" w:sz="6" w:space="0" w:color="auto"/>
              <w:right w:val="nil"/>
            </w:tcBorders>
            <w:vAlign w:val="center"/>
            <w:hideMark/>
          </w:tcPr>
          <w:p w14:paraId="7EB69EFF" w14:textId="77777777" w:rsidR="00222BD8" w:rsidRPr="00181D0E" w:rsidRDefault="00222BD8" w:rsidP="00BE325A">
            <w:pPr>
              <w:pStyle w:val="TabellRader"/>
              <w:jc w:val="left"/>
            </w:pPr>
            <w:r w:rsidRPr="00181D0E">
              <w:t>1 846</w:t>
            </w:r>
          </w:p>
        </w:tc>
        <w:tc>
          <w:tcPr>
            <w:tcW w:w="1226" w:type="pct"/>
            <w:tcBorders>
              <w:top w:val="single" w:sz="6" w:space="0" w:color="auto"/>
              <w:left w:val="nil"/>
              <w:bottom w:val="single" w:sz="6" w:space="0" w:color="auto"/>
              <w:right w:val="nil"/>
            </w:tcBorders>
            <w:vAlign w:val="center"/>
            <w:hideMark/>
          </w:tcPr>
          <w:p w14:paraId="3EFE8995" w14:textId="77777777" w:rsidR="00222BD8" w:rsidRPr="00181D0E" w:rsidRDefault="00222BD8" w:rsidP="00BE325A">
            <w:pPr>
              <w:pStyle w:val="TabellRader"/>
              <w:jc w:val="left"/>
            </w:pPr>
            <w:r w:rsidRPr="00181D0E">
              <w:t>Kanada</w:t>
            </w:r>
          </w:p>
        </w:tc>
        <w:tc>
          <w:tcPr>
            <w:tcW w:w="709" w:type="pct"/>
            <w:tcBorders>
              <w:top w:val="single" w:sz="6" w:space="0" w:color="auto"/>
              <w:left w:val="nil"/>
              <w:bottom w:val="single" w:sz="6" w:space="0" w:color="auto"/>
              <w:right w:val="nil"/>
            </w:tcBorders>
            <w:vAlign w:val="center"/>
            <w:hideMark/>
          </w:tcPr>
          <w:p w14:paraId="45F0F72A" w14:textId="77777777" w:rsidR="00222BD8" w:rsidRPr="00181D0E" w:rsidRDefault="00222BD8" w:rsidP="00BE325A">
            <w:pPr>
              <w:pStyle w:val="TabellRader"/>
              <w:jc w:val="left"/>
            </w:pPr>
            <w:r w:rsidRPr="00181D0E">
              <w:t>1 171</w:t>
            </w:r>
          </w:p>
        </w:tc>
      </w:tr>
      <w:tr w:rsidR="00222BD8" w:rsidRPr="00181D0E" w14:paraId="30F2146C" w14:textId="77777777" w:rsidTr="00A9719A">
        <w:trPr>
          <w:trHeight w:val="269"/>
        </w:trPr>
        <w:tc>
          <w:tcPr>
            <w:tcW w:w="859" w:type="pct"/>
            <w:tcBorders>
              <w:top w:val="single" w:sz="6" w:space="0" w:color="auto"/>
              <w:left w:val="nil"/>
              <w:bottom w:val="single" w:sz="6" w:space="0" w:color="auto"/>
              <w:right w:val="nil"/>
            </w:tcBorders>
            <w:vAlign w:val="center"/>
            <w:hideMark/>
          </w:tcPr>
          <w:p w14:paraId="61D39378" w14:textId="77777777" w:rsidR="00222BD8" w:rsidRPr="00181D0E" w:rsidRDefault="00222BD8" w:rsidP="00BE325A">
            <w:pPr>
              <w:pStyle w:val="TabellRader"/>
              <w:jc w:val="center"/>
            </w:pPr>
            <w:r w:rsidRPr="00181D0E">
              <w:t>17.</w:t>
            </w:r>
          </w:p>
        </w:tc>
        <w:tc>
          <w:tcPr>
            <w:tcW w:w="1224" w:type="pct"/>
            <w:tcBorders>
              <w:top w:val="single" w:sz="6" w:space="0" w:color="auto"/>
              <w:left w:val="nil"/>
              <w:bottom w:val="single" w:sz="6" w:space="0" w:color="auto"/>
              <w:right w:val="nil"/>
            </w:tcBorders>
            <w:vAlign w:val="center"/>
            <w:hideMark/>
          </w:tcPr>
          <w:p w14:paraId="111C7773" w14:textId="77777777" w:rsidR="00222BD8" w:rsidRPr="00181D0E" w:rsidRDefault="00222BD8" w:rsidP="00BE325A">
            <w:pPr>
              <w:pStyle w:val="TabellRader"/>
              <w:jc w:val="left"/>
            </w:pPr>
            <w:r w:rsidRPr="00181D0E">
              <w:t>Australien</w:t>
            </w:r>
          </w:p>
        </w:tc>
        <w:tc>
          <w:tcPr>
            <w:tcW w:w="981" w:type="pct"/>
            <w:tcBorders>
              <w:top w:val="single" w:sz="6" w:space="0" w:color="auto"/>
              <w:left w:val="nil"/>
              <w:bottom w:val="single" w:sz="6" w:space="0" w:color="auto"/>
              <w:right w:val="nil"/>
            </w:tcBorders>
            <w:vAlign w:val="center"/>
            <w:hideMark/>
          </w:tcPr>
          <w:p w14:paraId="0C1F2E12" w14:textId="77777777" w:rsidR="00222BD8" w:rsidRPr="00181D0E" w:rsidRDefault="00222BD8" w:rsidP="00BE325A">
            <w:pPr>
              <w:pStyle w:val="TabellRader"/>
              <w:jc w:val="left"/>
            </w:pPr>
            <w:r w:rsidRPr="00181D0E">
              <w:t>1 639</w:t>
            </w:r>
          </w:p>
        </w:tc>
        <w:tc>
          <w:tcPr>
            <w:tcW w:w="1226" w:type="pct"/>
            <w:tcBorders>
              <w:top w:val="single" w:sz="6" w:space="0" w:color="auto"/>
              <w:left w:val="nil"/>
              <w:bottom w:val="single" w:sz="6" w:space="0" w:color="auto"/>
              <w:right w:val="nil"/>
            </w:tcBorders>
            <w:vAlign w:val="center"/>
            <w:hideMark/>
          </w:tcPr>
          <w:p w14:paraId="23370EB8" w14:textId="77777777" w:rsidR="00222BD8" w:rsidRPr="00181D0E" w:rsidRDefault="00222BD8" w:rsidP="00BE325A">
            <w:pPr>
              <w:pStyle w:val="TabellRader"/>
              <w:jc w:val="left"/>
            </w:pPr>
            <w:r w:rsidRPr="00181D0E">
              <w:t>Sydafrika</w:t>
            </w:r>
          </w:p>
        </w:tc>
        <w:tc>
          <w:tcPr>
            <w:tcW w:w="709" w:type="pct"/>
            <w:tcBorders>
              <w:top w:val="single" w:sz="6" w:space="0" w:color="auto"/>
              <w:left w:val="nil"/>
              <w:bottom w:val="single" w:sz="6" w:space="0" w:color="auto"/>
              <w:right w:val="nil"/>
            </w:tcBorders>
            <w:vAlign w:val="center"/>
            <w:hideMark/>
          </w:tcPr>
          <w:p w14:paraId="123C5E15" w14:textId="77777777" w:rsidR="00222BD8" w:rsidRPr="00181D0E" w:rsidRDefault="00222BD8" w:rsidP="00BE325A">
            <w:pPr>
              <w:pStyle w:val="TabellRader"/>
              <w:jc w:val="left"/>
            </w:pPr>
            <w:r w:rsidRPr="00181D0E">
              <w:t>1 008</w:t>
            </w:r>
          </w:p>
        </w:tc>
      </w:tr>
      <w:tr w:rsidR="00222BD8" w:rsidRPr="00181D0E" w14:paraId="151C21B3" w14:textId="77777777" w:rsidTr="00A9719A">
        <w:trPr>
          <w:trHeight w:val="269"/>
        </w:trPr>
        <w:tc>
          <w:tcPr>
            <w:tcW w:w="859" w:type="pct"/>
            <w:tcBorders>
              <w:top w:val="single" w:sz="6" w:space="0" w:color="auto"/>
              <w:left w:val="nil"/>
              <w:bottom w:val="single" w:sz="6" w:space="0" w:color="auto"/>
              <w:right w:val="nil"/>
            </w:tcBorders>
            <w:vAlign w:val="center"/>
            <w:hideMark/>
          </w:tcPr>
          <w:p w14:paraId="52064BB0" w14:textId="77777777" w:rsidR="00222BD8" w:rsidRPr="00181D0E" w:rsidRDefault="00222BD8" w:rsidP="00BE325A">
            <w:pPr>
              <w:pStyle w:val="TabellRader"/>
              <w:jc w:val="center"/>
            </w:pPr>
            <w:r w:rsidRPr="00181D0E">
              <w:t>18.</w:t>
            </w:r>
          </w:p>
        </w:tc>
        <w:tc>
          <w:tcPr>
            <w:tcW w:w="1224" w:type="pct"/>
            <w:tcBorders>
              <w:top w:val="single" w:sz="6" w:space="0" w:color="auto"/>
              <w:left w:val="nil"/>
              <w:bottom w:val="single" w:sz="6" w:space="0" w:color="auto"/>
              <w:right w:val="nil"/>
            </w:tcBorders>
            <w:vAlign w:val="center"/>
            <w:hideMark/>
          </w:tcPr>
          <w:p w14:paraId="26AB45BA" w14:textId="77777777" w:rsidR="00222BD8" w:rsidRPr="00181D0E" w:rsidRDefault="00222BD8" w:rsidP="00BE325A">
            <w:pPr>
              <w:pStyle w:val="TabellRader"/>
              <w:jc w:val="left"/>
            </w:pPr>
            <w:r w:rsidRPr="00181D0E">
              <w:t>Singapore</w:t>
            </w:r>
          </w:p>
        </w:tc>
        <w:tc>
          <w:tcPr>
            <w:tcW w:w="981" w:type="pct"/>
            <w:tcBorders>
              <w:top w:val="single" w:sz="6" w:space="0" w:color="auto"/>
              <w:left w:val="nil"/>
              <w:bottom w:val="single" w:sz="6" w:space="0" w:color="auto"/>
              <w:right w:val="nil"/>
            </w:tcBorders>
            <w:vAlign w:val="center"/>
            <w:hideMark/>
          </w:tcPr>
          <w:p w14:paraId="139EB090" w14:textId="77777777" w:rsidR="00222BD8" w:rsidRPr="00181D0E" w:rsidRDefault="00222BD8" w:rsidP="00BE325A">
            <w:pPr>
              <w:pStyle w:val="TabellRader"/>
              <w:jc w:val="left"/>
            </w:pPr>
            <w:r w:rsidRPr="00181D0E">
              <w:t>1 555</w:t>
            </w:r>
          </w:p>
        </w:tc>
        <w:tc>
          <w:tcPr>
            <w:tcW w:w="1226" w:type="pct"/>
            <w:tcBorders>
              <w:top w:val="single" w:sz="6" w:space="0" w:color="auto"/>
              <w:left w:val="nil"/>
              <w:bottom w:val="single" w:sz="6" w:space="0" w:color="auto"/>
              <w:right w:val="nil"/>
            </w:tcBorders>
            <w:vAlign w:val="center"/>
            <w:hideMark/>
          </w:tcPr>
          <w:p w14:paraId="49E83C6F" w14:textId="77777777" w:rsidR="00222BD8" w:rsidRPr="00181D0E" w:rsidRDefault="00222BD8" w:rsidP="00BE325A">
            <w:pPr>
              <w:pStyle w:val="TabellRader"/>
              <w:jc w:val="left"/>
            </w:pPr>
            <w:r w:rsidRPr="00181D0E">
              <w:t>Singapore</w:t>
            </w:r>
          </w:p>
        </w:tc>
        <w:tc>
          <w:tcPr>
            <w:tcW w:w="709" w:type="pct"/>
            <w:tcBorders>
              <w:top w:val="single" w:sz="6" w:space="0" w:color="auto"/>
              <w:left w:val="nil"/>
              <w:bottom w:val="single" w:sz="6" w:space="0" w:color="auto"/>
              <w:right w:val="nil"/>
            </w:tcBorders>
            <w:vAlign w:val="center"/>
            <w:hideMark/>
          </w:tcPr>
          <w:p w14:paraId="6D634A09" w14:textId="77777777" w:rsidR="00222BD8" w:rsidRPr="00181D0E" w:rsidRDefault="00222BD8" w:rsidP="00BE325A">
            <w:pPr>
              <w:pStyle w:val="TabellRader"/>
              <w:jc w:val="left"/>
            </w:pPr>
            <w:r w:rsidRPr="00181D0E">
              <w:t>933</w:t>
            </w:r>
          </w:p>
        </w:tc>
      </w:tr>
      <w:tr w:rsidR="00222BD8" w:rsidRPr="00181D0E" w14:paraId="3E4B9C7D" w14:textId="77777777" w:rsidTr="00A9719A">
        <w:trPr>
          <w:trHeight w:val="269"/>
        </w:trPr>
        <w:tc>
          <w:tcPr>
            <w:tcW w:w="859" w:type="pct"/>
            <w:tcBorders>
              <w:top w:val="single" w:sz="6" w:space="0" w:color="auto"/>
              <w:left w:val="nil"/>
              <w:bottom w:val="single" w:sz="6" w:space="0" w:color="auto"/>
              <w:right w:val="nil"/>
            </w:tcBorders>
            <w:vAlign w:val="center"/>
            <w:hideMark/>
          </w:tcPr>
          <w:p w14:paraId="73458F30" w14:textId="77777777" w:rsidR="00222BD8" w:rsidRPr="00181D0E" w:rsidRDefault="00222BD8" w:rsidP="00BE325A">
            <w:pPr>
              <w:pStyle w:val="TabellRader"/>
              <w:jc w:val="center"/>
            </w:pPr>
            <w:r w:rsidRPr="00181D0E">
              <w:t>19.</w:t>
            </w:r>
          </w:p>
        </w:tc>
        <w:tc>
          <w:tcPr>
            <w:tcW w:w="1224" w:type="pct"/>
            <w:tcBorders>
              <w:top w:val="single" w:sz="6" w:space="0" w:color="auto"/>
              <w:left w:val="nil"/>
              <w:bottom w:val="single" w:sz="6" w:space="0" w:color="auto"/>
              <w:right w:val="nil"/>
            </w:tcBorders>
            <w:vAlign w:val="center"/>
            <w:hideMark/>
          </w:tcPr>
          <w:p w14:paraId="68E694FB" w14:textId="77777777" w:rsidR="00222BD8" w:rsidRPr="00181D0E" w:rsidRDefault="00222BD8" w:rsidP="00BE325A">
            <w:pPr>
              <w:pStyle w:val="TabellRader"/>
              <w:jc w:val="left"/>
            </w:pPr>
            <w:r w:rsidRPr="00181D0E">
              <w:t>Danmark</w:t>
            </w:r>
          </w:p>
        </w:tc>
        <w:tc>
          <w:tcPr>
            <w:tcW w:w="981" w:type="pct"/>
            <w:tcBorders>
              <w:top w:val="single" w:sz="6" w:space="0" w:color="auto"/>
              <w:left w:val="nil"/>
              <w:bottom w:val="single" w:sz="6" w:space="0" w:color="auto"/>
              <w:right w:val="nil"/>
            </w:tcBorders>
            <w:vAlign w:val="center"/>
            <w:hideMark/>
          </w:tcPr>
          <w:p w14:paraId="70EE4A75" w14:textId="77777777" w:rsidR="00222BD8" w:rsidRPr="00181D0E" w:rsidRDefault="00222BD8" w:rsidP="00BE325A">
            <w:pPr>
              <w:pStyle w:val="TabellRader"/>
              <w:jc w:val="left"/>
            </w:pPr>
            <w:r w:rsidRPr="00181D0E">
              <w:t>1 256</w:t>
            </w:r>
          </w:p>
        </w:tc>
        <w:tc>
          <w:tcPr>
            <w:tcW w:w="1226" w:type="pct"/>
            <w:tcBorders>
              <w:top w:val="single" w:sz="6" w:space="0" w:color="auto"/>
              <w:left w:val="nil"/>
              <w:bottom w:val="single" w:sz="6" w:space="0" w:color="auto"/>
              <w:right w:val="nil"/>
            </w:tcBorders>
            <w:vAlign w:val="center"/>
            <w:hideMark/>
          </w:tcPr>
          <w:p w14:paraId="00AB4C37" w14:textId="77777777" w:rsidR="00222BD8" w:rsidRPr="00181D0E" w:rsidRDefault="00222BD8" w:rsidP="00BE325A">
            <w:pPr>
              <w:pStyle w:val="TabellRader"/>
              <w:jc w:val="left"/>
            </w:pPr>
            <w:r w:rsidRPr="00181D0E">
              <w:t>Danmark</w:t>
            </w:r>
          </w:p>
        </w:tc>
        <w:tc>
          <w:tcPr>
            <w:tcW w:w="709" w:type="pct"/>
            <w:tcBorders>
              <w:top w:val="single" w:sz="6" w:space="0" w:color="auto"/>
              <w:left w:val="nil"/>
              <w:bottom w:val="single" w:sz="6" w:space="0" w:color="auto"/>
              <w:right w:val="nil"/>
            </w:tcBorders>
            <w:vAlign w:val="center"/>
            <w:hideMark/>
          </w:tcPr>
          <w:p w14:paraId="46978810" w14:textId="77777777" w:rsidR="00222BD8" w:rsidRPr="00181D0E" w:rsidRDefault="00222BD8" w:rsidP="00BE325A">
            <w:pPr>
              <w:pStyle w:val="TabellRader"/>
              <w:jc w:val="left"/>
            </w:pPr>
            <w:r w:rsidRPr="00181D0E">
              <w:t>874</w:t>
            </w:r>
          </w:p>
        </w:tc>
      </w:tr>
      <w:tr w:rsidR="00222BD8" w:rsidRPr="00181D0E" w14:paraId="15217E73" w14:textId="77777777" w:rsidTr="00A9719A">
        <w:trPr>
          <w:trHeight w:val="269"/>
        </w:trPr>
        <w:tc>
          <w:tcPr>
            <w:tcW w:w="859" w:type="pct"/>
            <w:tcBorders>
              <w:top w:val="single" w:sz="6" w:space="0" w:color="auto"/>
              <w:left w:val="nil"/>
              <w:bottom w:val="single" w:sz="6" w:space="0" w:color="auto"/>
              <w:right w:val="nil"/>
            </w:tcBorders>
            <w:vAlign w:val="center"/>
            <w:hideMark/>
          </w:tcPr>
          <w:p w14:paraId="75BF4212" w14:textId="77777777" w:rsidR="00222BD8" w:rsidRPr="00181D0E" w:rsidRDefault="00222BD8" w:rsidP="00BE325A">
            <w:pPr>
              <w:pStyle w:val="TabellRader"/>
              <w:jc w:val="center"/>
            </w:pPr>
            <w:r w:rsidRPr="00181D0E">
              <w:t>20.</w:t>
            </w:r>
          </w:p>
        </w:tc>
        <w:tc>
          <w:tcPr>
            <w:tcW w:w="1224" w:type="pct"/>
            <w:tcBorders>
              <w:top w:val="single" w:sz="6" w:space="0" w:color="auto"/>
              <w:left w:val="nil"/>
              <w:bottom w:val="single" w:sz="6" w:space="0" w:color="auto"/>
              <w:right w:val="nil"/>
            </w:tcBorders>
            <w:vAlign w:val="center"/>
            <w:hideMark/>
          </w:tcPr>
          <w:p w14:paraId="0C878D82" w14:textId="77777777" w:rsidR="00222BD8" w:rsidRPr="00181D0E" w:rsidRDefault="00222BD8" w:rsidP="00BE325A">
            <w:pPr>
              <w:pStyle w:val="TabellRader"/>
              <w:jc w:val="left"/>
            </w:pPr>
            <w:r w:rsidRPr="00181D0E">
              <w:t>Sydkorea</w:t>
            </w:r>
          </w:p>
        </w:tc>
        <w:tc>
          <w:tcPr>
            <w:tcW w:w="981" w:type="pct"/>
            <w:tcBorders>
              <w:top w:val="single" w:sz="6" w:space="0" w:color="auto"/>
              <w:left w:val="nil"/>
              <w:bottom w:val="single" w:sz="6" w:space="0" w:color="auto"/>
              <w:right w:val="nil"/>
            </w:tcBorders>
            <w:vAlign w:val="center"/>
            <w:hideMark/>
          </w:tcPr>
          <w:p w14:paraId="474C606F" w14:textId="77777777" w:rsidR="00222BD8" w:rsidRPr="00181D0E" w:rsidRDefault="00222BD8" w:rsidP="00BE325A">
            <w:pPr>
              <w:pStyle w:val="TabellRader"/>
              <w:jc w:val="left"/>
            </w:pPr>
            <w:r w:rsidRPr="00181D0E">
              <w:t>761</w:t>
            </w:r>
          </w:p>
        </w:tc>
        <w:tc>
          <w:tcPr>
            <w:tcW w:w="1226" w:type="pct"/>
            <w:tcBorders>
              <w:top w:val="single" w:sz="6" w:space="0" w:color="auto"/>
              <w:left w:val="nil"/>
              <w:bottom w:val="single" w:sz="6" w:space="0" w:color="auto"/>
              <w:right w:val="nil"/>
            </w:tcBorders>
            <w:vAlign w:val="center"/>
            <w:hideMark/>
          </w:tcPr>
          <w:p w14:paraId="581C629B" w14:textId="77777777" w:rsidR="00222BD8" w:rsidRPr="00181D0E" w:rsidRDefault="00222BD8" w:rsidP="00BE325A">
            <w:pPr>
              <w:pStyle w:val="TabellRader"/>
              <w:jc w:val="left"/>
            </w:pPr>
            <w:r w:rsidRPr="00181D0E">
              <w:t>Österrike</w:t>
            </w:r>
          </w:p>
        </w:tc>
        <w:tc>
          <w:tcPr>
            <w:tcW w:w="709" w:type="pct"/>
            <w:tcBorders>
              <w:top w:val="single" w:sz="6" w:space="0" w:color="auto"/>
              <w:left w:val="nil"/>
              <w:bottom w:val="single" w:sz="6" w:space="0" w:color="auto"/>
              <w:right w:val="nil"/>
            </w:tcBorders>
            <w:vAlign w:val="center"/>
            <w:hideMark/>
          </w:tcPr>
          <w:p w14:paraId="53FFBDCF" w14:textId="77777777" w:rsidR="00222BD8" w:rsidRPr="00181D0E" w:rsidRDefault="00222BD8" w:rsidP="00BE325A">
            <w:pPr>
              <w:pStyle w:val="TabellRader"/>
              <w:jc w:val="left"/>
            </w:pPr>
            <w:r w:rsidRPr="00181D0E">
              <w:t>760</w:t>
            </w:r>
          </w:p>
        </w:tc>
      </w:tr>
      <w:tr w:rsidR="00222BD8" w:rsidRPr="00181D0E" w14:paraId="2DC91427" w14:textId="77777777" w:rsidTr="00A9719A">
        <w:trPr>
          <w:trHeight w:val="269"/>
        </w:trPr>
        <w:tc>
          <w:tcPr>
            <w:tcW w:w="859" w:type="pct"/>
            <w:tcBorders>
              <w:top w:val="single" w:sz="6" w:space="0" w:color="auto"/>
              <w:left w:val="nil"/>
              <w:bottom w:val="single" w:sz="6" w:space="0" w:color="auto"/>
              <w:right w:val="nil"/>
            </w:tcBorders>
            <w:vAlign w:val="center"/>
            <w:hideMark/>
          </w:tcPr>
          <w:p w14:paraId="40FCC9DC" w14:textId="77777777" w:rsidR="00222BD8" w:rsidRPr="00181D0E" w:rsidRDefault="00222BD8" w:rsidP="00BE325A">
            <w:pPr>
              <w:pStyle w:val="TabellRader"/>
              <w:jc w:val="center"/>
            </w:pPr>
            <w:r w:rsidRPr="00181D0E">
              <w:t>21.</w:t>
            </w:r>
          </w:p>
        </w:tc>
        <w:tc>
          <w:tcPr>
            <w:tcW w:w="1224" w:type="pct"/>
            <w:tcBorders>
              <w:top w:val="single" w:sz="6" w:space="0" w:color="auto"/>
              <w:left w:val="nil"/>
              <w:bottom w:val="single" w:sz="6" w:space="0" w:color="auto"/>
              <w:right w:val="nil"/>
            </w:tcBorders>
            <w:vAlign w:val="center"/>
            <w:hideMark/>
          </w:tcPr>
          <w:p w14:paraId="15735D74" w14:textId="77777777" w:rsidR="00222BD8" w:rsidRPr="00181D0E" w:rsidRDefault="00222BD8" w:rsidP="00BE325A">
            <w:pPr>
              <w:pStyle w:val="TabellRader"/>
              <w:jc w:val="left"/>
            </w:pPr>
            <w:r w:rsidRPr="00181D0E">
              <w:t>Algeriet</w:t>
            </w:r>
          </w:p>
        </w:tc>
        <w:tc>
          <w:tcPr>
            <w:tcW w:w="981" w:type="pct"/>
            <w:tcBorders>
              <w:top w:val="single" w:sz="6" w:space="0" w:color="auto"/>
              <w:left w:val="nil"/>
              <w:bottom w:val="single" w:sz="6" w:space="0" w:color="auto"/>
              <w:right w:val="nil"/>
            </w:tcBorders>
            <w:vAlign w:val="center"/>
            <w:hideMark/>
          </w:tcPr>
          <w:p w14:paraId="05D4F613" w14:textId="77777777" w:rsidR="00222BD8" w:rsidRPr="00181D0E" w:rsidRDefault="00222BD8" w:rsidP="00BE325A">
            <w:pPr>
              <w:pStyle w:val="TabellRader"/>
              <w:jc w:val="left"/>
            </w:pPr>
            <w:r w:rsidRPr="00181D0E">
              <w:t>738</w:t>
            </w:r>
          </w:p>
        </w:tc>
        <w:tc>
          <w:tcPr>
            <w:tcW w:w="1226" w:type="pct"/>
            <w:tcBorders>
              <w:top w:val="single" w:sz="6" w:space="0" w:color="auto"/>
              <w:left w:val="nil"/>
              <w:bottom w:val="single" w:sz="6" w:space="0" w:color="auto"/>
              <w:right w:val="nil"/>
            </w:tcBorders>
            <w:vAlign w:val="center"/>
            <w:hideMark/>
          </w:tcPr>
          <w:p w14:paraId="55F0DC97" w14:textId="77777777" w:rsidR="00222BD8" w:rsidRPr="00181D0E" w:rsidRDefault="00222BD8" w:rsidP="00BE325A">
            <w:pPr>
              <w:pStyle w:val="TabellRader"/>
              <w:jc w:val="left"/>
            </w:pPr>
            <w:r w:rsidRPr="00181D0E">
              <w:t>Australien</w:t>
            </w:r>
          </w:p>
        </w:tc>
        <w:tc>
          <w:tcPr>
            <w:tcW w:w="709" w:type="pct"/>
            <w:tcBorders>
              <w:top w:val="single" w:sz="6" w:space="0" w:color="auto"/>
              <w:left w:val="nil"/>
              <w:bottom w:val="single" w:sz="6" w:space="0" w:color="auto"/>
              <w:right w:val="nil"/>
            </w:tcBorders>
            <w:vAlign w:val="center"/>
            <w:hideMark/>
          </w:tcPr>
          <w:p w14:paraId="144B74B6" w14:textId="77777777" w:rsidR="00222BD8" w:rsidRPr="00181D0E" w:rsidRDefault="00222BD8" w:rsidP="00BE325A">
            <w:pPr>
              <w:pStyle w:val="TabellRader"/>
              <w:jc w:val="left"/>
            </w:pPr>
            <w:r w:rsidRPr="00181D0E">
              <w:t>696</w:t>
            </w:r>
          </w:p>
        </w:tc>
      </w:tr>
      <w:tr w:rsidR="00222BD8" w:rsidRPr="00181D0E" w14:paraId="56BEBB30" w14:textId="77777777" w:rsidTr="00A9719A">
        <w:trPr>
          <w:trHeight w:val="269"/>
        </w:trPr>
        <w:tc>
          <w:tcPr>
            <w:tcW w:w="859" w:type="pct"/>
            <w:tcBorders>
              <w:top w:val="single" w:sz="6" w:space="0" w:color="auto"/>
              <w:left w:val="nil"/>
              <w:bottom w:val="single" w:sz="6" w:space="0" w:color="auto"/>
              <w:right w:val="nil"/>
            </w:tcBorders>
            <w:vAlign w:val="center"/>
            <w:hideMark/>
          </w:tcPr>
          <w:p w14:paraId="1616F230" w14:textId="77777777" w:rsidR="00222BD8" w:rsidRPr="00181D0E" w:rsidRDefault="00222BD8" w:rsidP="00BE325A">
            <w:pPr>
              <w:pStyle w:val="TabellRader"/>
              <w:jc w:val="center"/>
            </w:pPr>
            <w:r w:rsidRPr="00181D0E">
              <w:t>22.</w:t>
            </w:r>
          </w:p>
        </w:tc>
        <w:tc>
          <w:tcPr>
            <w:tcW w:w="1224" w:type="pct"/>
            <w:tcBorders>
              <w:top w:val="single" w:sz="6" w:space="0" w:color="auto"/>
              <w:left w:val="nil"/>
              <w:bottom w:val="single" w:sz="6" w:space="0" w:color="auto"/>
              <w:right w:val="nil"/>
            </w:tcBorders>
            <w:vAlign w:val="center"/>
            <w:hideMark/>
          </w:tcPr>
          <w:p w14:paraId="7843D8A0" w14:textId="77777777" w:rsidR="00222BD8" w:rsidRPr="00181D0E" w:rsidRDefault="00222BD8" w:rsidP="00BE325A">
            <w:pPr>
              <w:pStyle w:val="TabellRader"/>
              <w:jc w:val="left"/>
            </w:pPr>
            <w:r w:rsidRPr="00181D0E">
              <w:t>Italien</w:t>
            </w:r>
          </w:p>
        </w:tc>
        <w:tc>
          <w:tcPr>
            <w:tcW w:w="981" w:type="pct"/>
            <w:tcBorders>
              <w:top w:val="single" w:sz="6" w:space="0" w:color="auto"/>
              <w:left w:val="nil"/>
              <w:bottom w:val="single" w:sz="6" w:space="0" w:color="auto"/>
              <w:right w:val="nil"/>
            </w:tcBorders>
            <w:vAlign w:val="center"/>
            <w:hideMark/>
          </w:tcPr>
          <w:p w14:paraId="5DDA6690" w14:textId="77777777" w:rsidR="00222BD8" w:rsidRPr="00181D0E" w:rsidRDefault="00222BD8" w:rsidP="00BE325A">
            <w:pPr>
              <w:pStyle w:val="TabellRader"/>
              <w:jc w:val="left"/>
            </w:pPr>
            <w:r w:rsidRPr="00181D0E">
              <w:t>614</w:t>
            </w:r>
          </w:p>
        </w:tc>
        <w:tc>
          <w:tcPr>
            <w:tcW w:w="1226" w:type="pct"/>
            <w:tcBorders>
              <w:top w:val="single" w:sz="6" w:space="0" w:color="auto"/>
              <w:left w:val="nil"/>
              <w:bottom w:val="single" w:sz="6" w:space="0" w:color="auto"/>
              <w:right w:val="nil"/>
            </w:tcBorders>
            <w:vAlign w:val="center"/>
            <w:hideMark/>
          </w:tcPr>
          <w:p w14:paraId="1E9D86A5" w14:textId="77777777" w:rsidR="00222BD8" w:rsidRPr="00181D0E" w:rsidRDefault="00222BD8" w:rsidP="00BE325A">
            <w:pPr>
              <w:pStyle w:val="TabellRader"/>
              <w:jc w:val="left"/>
            </w:pPr>
            <w:r w:rsidRPr="00181D0E">
              <w:t>Estland</w:t>
            </w:r>
          </w:p>
        </w:tc>
        <w:tc>
          <w:tcPr>
            <w:tcW w:w="709" w:type="pct"/>
            <w:tcBorders>
              <w:top w:val="single" w:sz="6" w:space="0" w:color="auto"/>
              <w:left w:val="nil"/>
              <w:bottom w:val="single" w:sz="6" w:space="0" w:color="auto"/>
              <w:right w:val="nil"/>
            </w:tcBorders>
            <w:vAlign w:val="center"/>
            <w:hideMark/>
          </w:tcPr>
          <w:p w14:paraId="1C4323BD" w14:textId="77777777" w:rsidR="00222BD8" w:rsidRPr="00181D0E" w:rsidRDefault="00222BD8" w:rsidP="00BE325A">
            <w:pPr>
              <w:pStyle w:val="TabellRader"/>
              <w:jc w:val="left"/>
            </w:pPr>
            <w:r w:rsidRPr="00181D0E">
              <w:t>646</w:t>
            </w:r>
          </w:p>
        </w:tc>
      </w:tr>
      <w:tr w:rsidR="00222BD8" w:rsidRPr="00181D0E" w14:paraId="148BE835" w14:textId="77777777" w:rsidTr="00A9719A">
        <w:trPr>
          <w:trHeight w:val="269"/>
        </w:trPr>
        <w:tc>
          <w:tcPr>
            <w:tcW w:w="859" w:type="pct"/>
            <w:tcBorders>
              <w:top w:val="single" w:sz="6" w:space="0" w:color="auto"/>
              <w:left w:val="nil"/>
              <w:bottom w:val="single" w:sz="6" w:space="0" w:color="auto"/>
              <w:right w:val="nil"/>
            </w:tcBorders>
            <w:vAlign w:val="center"/>
            <w:hideMark/>
          </w:tcPr>
          <w:p w14:paraId="6E1FFCBF" w14:textId="77777777" w:rsidR="00222BD8" w:rsidRPr="00181D0E" w:rsidRDefault="00222BD8" w:rsidP="00BE325A">
            <w:pPr>
              <w:pStyle w:val="TabellRader"/>
              <w:jc w:val="center"/>
            </w:pPr>
            <w:r w:rsidRPr="00181D0E">
              <w:t>23.</w:t>
            </w:r>
          </w:p>
        </w:tc>
        <w:tc>
          <w:tcPr>
            <w:tcW w:w="1224" w:type="pct"/>
            <w:tcBorders>
              <w:top w:val="single" w:sz="6" w:space="0" w:color="auto"/>
              <w:left w:val="nil"/>
              <w:bottom w:val="single" w:sz="6" w:space="0" w:color="auto"/>
              <w:right w:val="nil"/>
            </w:tcBorders>
            <w:vAlign w:val="center"/>
            <w:hideMark/>
          </w:tcPr>
          <w:p w14:paraId="487FBCDA" w14:textId="77777777" w:rsidR="00222BD8" w:rsidRPr="00181D0E" w:rsidRDefault="00222BD8" w:rsidP="00BE325A">
            <w:pPr>
              <w:pStyle w:val="TabellRader"/>
              <w:jc w:val="left"/>
            </w:pPr>
            <w:r w:rsidRPr="00181D0E">
              <w:t>Japan</w:t>
            </w:r>
          </w:p>
        </w:tc>
        <w:tc>
          <w:tcPr>
            <w:tcW w:w="981" w:type="pct"/>
            <w:tcBorders>
              <w:top w:val="single" w:sz="6" w:space="0" w:color="auto"/>
              <w:left w:val="nil"/>
              <w:bottom w:val="single" w:sz="6" w:space="0" w:color="auto"/>
              <w:right w:val="nil"/>
            </w:tcBorders>
            <w:vAlign w:val="center"/>
            <w:hideMark/>
          </w:tcPr>
          <w:p w14:paraId="677CDCA5" w14:textId="77777777" w:rsidR="00222BD8" w:rsidRPr="00181D0E" w:rsidRDefault="00222BD8" w:rsidP="00BE325A">
            <w:pPr>
              <w:pStyle w:val="TabellRader"/>
              <w:jc w:val="left"/>
            </w:pPr>
            <w:r w:rsidRPr="00181D0E">
              <w:t>271</w:t>
            </w:r>
          </w:p>
        </w:tc>
        <w:tc>
          <w:tcPr>
            <w:tcW w:w="1226" w:type="pct"/>
            <w:tcBorders>
              <w:top w:val="single" w:sz="6" w:space="0" w:color="auto"/>
              <w:left w:val="nil"/>
              <w:bottom w:val="single" w:sz="6" w:space="0" w:color="auto"/>
              <w:right w:val="nil"/>
            </w:tcBorders>
            <w:vAlign w:val="center"/>
            <w:hideMark/>
          </w:tcPr>
          <w:p w14:paraId="3C29A3E5" w14:textId="77777777" w:rsidR="00222BD8" w:rsidRPr="00181D0E" w:rsidRDefault="00222BD8" w:rsidP="00BE325A">
            <w:pPr>
              <w:pStyle w:val="TabellRader"/>
              <w:jc w:val="left"/>
            </w:pPr>
            <w:r w:rsidRPr="00181D0E">
              <w:t>Schweiz</w:t>
            </w:r>
          </w:p>
        </w:tc>
        <w:tc>
          <w:tcPr>
            <w:tcW w:w="709" w:type="pct"/>
            <w:tcBorders>
              <w:top w:val="single" w:sz="6" w:space="0" w:color="auto"/>
              <w:left w:val="nil"/>
              <w:bottom w:val="single" w:sz="6" w:space="0" w:color="auto"/>
              <w:right w:val="nil"/>
            </w:tcBorders>
            <w:vAlign w:val="center"/>
            <w:hideMark/>
          </w:tcPr>
          <w:p w14:paraId="24816EFF" w14:textId="77777777" w:rsidR="00222BD8" w:rsidRPr="00181D0E" w:rsidRDefault="00222BD8" w:rsidP="00BE325A">
            <w:pPr>
              <w:pStyle w:val="TabellRader"/>
              <w:jc w:val="left"/>
            </w:pPr>
            <w:r w:rsidRPr="00181D0E">
              <w:t>576</w:t>
            </w:r>
          </w:p>
        </w:tc>
      </w:tr>
      <w:tr w:rsidR="00222BD8" w:rsidRPr="00181D0E" w14:paraId="2E058D4D" w14:textId="77777777" w:rsidTr="00A9719A">
        <w:trPr>
          <w:trHeight w:val="269"/>
        </w:trPr>
        <w:tc>
          <w:tcPr>
            <w:tcW w:w="859" w:type="pct"/>
            <w:tcBorders>
              <w:top w:val="single" w:sz="6" w:space="0" w:color="auto"/>
              <w:left w:val="nil"/>
              <w:bottom w:val="single" w:sz="6" w:space="0" w:color="auto"/>
              <w:right w:val="nil"/>
            </w:tcBorders>
            <w:vAlign w:val="center"/>
            <w:hideMark/>
          </w:tcPr>
          <w:p w14:paraId="5657FC3D" w14:textId="77777777" w:rsidR="00222BD8" w:rsidRPr="00181D0E" w:rsidRDefault="00222BD8" w:rsidP="00BE325A">
            <w:pPr>
              <w:pStyle w:val="TabellRader"/>
              <w:jc w:val="center"/>
            </w:pPr>
            <w:r w:rsidRPr="00181D0E">
              <w:t>24.</w:t>
            </w:r>
          </w:p>
        </w:tc>
        <w:tc>
          <w:tcPr>
            <w:tcW w:w="1224" w:type="pct"/>
            <w:tcBorders>
              <w:top w:val="single" w:sz="6" w:space="0" w:color="auto"/>
              <w:left w:val="nil"/>
              <w:bottom w:val="single" w:sz="6" w:space="0" w:color="auto"/>
              <w:right w:val="nil"/>
            </w:tcBorders>
            <w:vAlign w:val="center"/>
            <w:hideMark/>
          </w:tcPr>
          <w:p w14:paraId="4B686BA1" w14:textId="77777777" w:rsidR="00222BD8" w:rsidRPr="00181D0E" w:rsidRDefault="00222BD8" w:rsidP="00BE325A">
            <w:pPr>
              <w:pStyle w:val="TabellRader"/>
              <w:jc w:val="left"/>
            </w:pPr>
            <w:r w:rsidRPr="00181D0E">
              <w:t>Estland</w:t>
            </w:r>
          </w:p>
        </w:tc>
        <w:tc>
          <w:tcPr>
            <w:tcW w:w="981" w:type="pct"/>
            <w:tcBorders>
              <w:top w:val="single" w:sz="6" w:space="0" w:color="auto"/>
              <w:left w:val="nil"/>
              <w:bottom w:val="single" w:sz="6" w:space="0" w:color="auto"/>
              <w:right w:val="nil"/>
            </w:tcBorders>
            <w:vAlign w:val="center"/>
            <w:hideMark/>
          </w:tcPr>
          <w:p w14:paraId="7FF5E05E" w14:textId="77777777" w:rsidR="00222BD8" w:rsidRPr="00181D0E" w:rsidRDefault="00222BD8" w:rsidP="00BE325A">
            <w:pPr>
              <w:pStyle w:val="TabellRader"/>
              <w:jc w:val="left"/>
            </w:pPr>
            <w:r w:rsidRPr="00181D0E">
              <w:t>266</w:t>
            </w:r>
          </w:p>
        </w:tc>
        <w:tc>
          <w:tcPr>
            <w:tcW w:w="1226" w:type="pct"/>
            <w:tcBorders>
              <w:top w:val="single" w:sz="6" w:space="0" w:color="auto"/>
              <w:left w:val="nil"/>
              <w:bottom w:val="single" w:sz="6" w:space="0" w:color="auto"/>
              <w:right w:val="nil"/>
            </w:tcBorders>
            <w:vAlign w:val="center"/>
            <w:hideMark/>
          </w:tcPr>
          <w:p w14:paraId="16AD7109" w14:textId="77777777" w:rsidR="00222BD8" w:rsidRPr="00181D0E" w:rsidRDefault="00222BD8" w:rsidP="00BE325A">
            <w:pPr>
              <w:pStyle w:val="TabellRader"/>
              <w:jc w:val="left"/>
            </w:pPr>
            <w:r w:rsidRPr="00181D0E">
              <w:t>Italien</w:t>
            </w:r>
          </w:p>
        </w:tc>
        <w:tc>
          <w:tcPr>
            <w:tcW w:w="709" w:type="pct"/>
            <w:tcBorders>
              <w:top w:val="single" w:sz="6" w:space="0" w:color="auto"/>
              <w:left w:val="nil"/>
              <w:bottom w:val="single" w:sz="6" w:space="0" w:color="auto"/>
              <w:right w:val="nil"/>
            </w:tcBorders>
            <w:vAlign w:val="center"/>
            <w:hideMark/>
          </w:tcPr>
          <w:p w14:paraId="16D6158D" w14:textId="77777777" w:rsidR="00222BD8" w:rsidRPr="00181D0E" w:rsidRDefault="00222BD8" w:rsidP="00BE325A">
            <w:pPr>
              <w:pStyle w:val="TabellRader"/>
              <w:jc w:val="left"/>
            </w:pPr>
            <w:r w:rsidRPr="00181D0E">
              <w:t>536</w:t>
            </w:r>
          </w:p>
        </w:tc>
      </w:tr>
      <w:tr w:rsidR="00222BD8" w:rsidRPr="00181D0E" w14:paraId="4BC22D3A" w14:textId="77777777" w:rsidTr="00A9719A">
        <w:trPr>
          <w:trHeight w:val="269"/>
        </w:trPr>
        <w:tc>
          <w:tcPr>
            <w:tcW w:w="859" w:type="pct"/>
            <w:tcBorders>
              <w:top w:val="single" w:sz="6" w:space="0" w:color="auto"/>
              <w:left w:val="nil"/>
              <w:bottom w:val="single" w:sz="6" w:space="0" w:color="auto"/>
              <w:right w:val="nil"/>
            </w:tcBorders>
            <w:vAlign w:val="center"/>
            <w:hideMark/>
          </w:tcPr>
          <w:p w14:paraId="260A9CF7" w14:textId="77777777" w:rsidR="00222BD8" w:rsidRPr="00D700FB" w:rsidRDefault="00222BD8" w:rsidP="00A9719A">
            <w:pPr>
              <w:pStyle w:val="TabellRader"/>
              <w:jc w:val="center"/>
            </w:pPr>
            <w:r w:rsidRPr="00D700FB">
              <w:t>25.</w:t>
            </w:r>
          </w:p>
        </w:tc>
        <w:tc>
          <w:tcPr>
            <w:tcW w:w="1224" w:type="pct"/>
            <w:tcBorders>
              <w:top w:val="single" w:sz="6" w:space="0" w:color="auto"/>
              <w:left w:val="nil"/>
              <w:bottom w:val="single" w:sz="6" w:space="0" w:color="auto"/>
              <w:right w:val="nil"/>
            </w:tcBorders>
            <w:vAlign w:val="center"/>
            <w:hideMark/>
          </w:tcPr>
          <w:p w14:paraId="58AC4E8C" w14:textId="77777777" w:rsidR="00222BD8" w:rsidRPr="00D700FB" w:rsidRDefault="00222BD8" w:rsidP="00A9719A">
            <w:pPr>
              <w:pStyle w:val="TabellRader"/>
              <w:jc w:val="left"/>
            </w:pPr>
            <w:r w:rsidRPr="00D700FB">
              <w:t>Brasilien</w:t>
            </w:r>
          </w:p>
        </w:tc>
        <w:tc>
          <w:tcPr>
            <w:tcW w:w="981" w:type="pct"/>
            <w:tcBorders>
              <w:top w:val="single" w:sz="6" w:space="0" w:color="auto"/>
              <w:left w:val="nil"/>
              <w:bottom w:val="single" w:sz="6" w:space="0" w:color="auto"/>
              <w:right w:val="nil"/>
            </w:tcBorders>
            <w:vAlign w:val="center"/>
            <w:hideMark/>
          </w:tcPr>
          <w:p w14:paraId="654E43DF" w14:textId="77777777" w:rsidR="00222BD8" w:rsidRPr="00D700FB" w:rsidRDefault="00222BD8" w:rsidP="00A9719A">
            <w:pPr>
              <w:pStyle w:val="TabellRader"/>
              <w:jc w:val="left"/>
            </w:pPr>
            <w:r w:rsidRPr="00D700FB">
              <w:t>253</w:t>
            </w:r>
          </w:p>
        </w:tc>
        <w:tc>
          <w:tcPr>
            <w:tcW w:w="1226" w:type="pct"/>
            <w:tcBorders>
              <w:top w:val="single" w:sz="6" w:space="0" w:color="auto"/>
              <w:left w:val="nil"/>
              <w:bottom w:val="single" w:sz="6" w:space="0" w:color="auto"/>
              <w:right w:val="nil"/>
            </w:tcBorders>
            <w:vAlign w:val="center"/>
            <w:hideMark/>
          </w:tcPr>
          <w:p w14:paraId="068EBB40" w14:textId="77777777" w:rsidR="00222BD8" w:rsidRPr="00D700FB" w:rsidRDefault="00222BD8" w:rsidP="00A9719A">
            <w:pPr>
              <w:pStyle w:val="TabellRader"/>
              <w:jc w:val="left"/>
            </w:pPr>
            <w:r w:rsidRPr="00D700FB">
              <w:t>Turkiet</w:t>
            </w:r>
          </w:p>
        </w:tc>
        <w:tc>
          <w:tcPr>
            <w:tcW w:w="709" w:type="pct"/>
            <w:tcBorders>
              <w:top w:val="single" w:sz="6" w:space="0" w:color="auto"/>
              <w:left w:val="nil"/>
              <w:bottom w:val="single" w:sz="6" w:space="0" w:color="auto"/>
              <w:right w:val="nil"/>
            </w:tcBorders>
            <w:vAlign w:val="center"/>
            <w:hideMark/>
          </w:tcPr>
          <w:p w14:paraId="2CB235AE" w14:textId="77777777" w:rsidR="00222BD8" w:rsidRPr="00D700FB" w:rsidRDefault="00222BD8" w:rsidP="00A9719A">
            <w:pPr>
              <w:pStyle w:val="TabellRader"/>
              <w:jc w:val="left"/>
            </w:pPr>
            <w:r w:rsidRPr="00D700FB">
              <w:t>535</w:t>
            </w:r>
          </w:p>
        </w:tc>
      </w:tr>
      <w:tr w:rsidR="00222BD8" w:rsidRPr="00181D0E" w14:paraId="6206322A" w14:textId="77777777" w:rsidTr="00A9719A">
        <w:trPr>
          <w:trHeight w:val="269"/>
        </w:trPr>
        <w:tc>
          <w:tcPr>
            <w:tcW w:w="859" w:type="pct"/>
            <w:tcBorders>
              <w:top w:val="single" w:sz="6" w:space="0" w:color="auto"/>
              <w:left w:val="nil"/>
              <w:bottom w:val="single" w:sz="6" w:space="0" w:color="auto"/>
              <w:right w:val="nil"/>
            </w:tcBorders>
            <w:vAlign w:val="center"/>
            <w:hideMark/>
          </w:tcPr>
          <w:p w14:paraId="734DDBD0" w14:textId="77777777" w:rsidR="00222BD8" w:rsidRPr="00D700FB" w:rsidRDefault="00222BD8" w:rsidP="00A9719A">
            <w:pPr>
              <w:pStyle w:val="TabellRader"/>
              <w:jc w:val="center"/>
            </w:pPr>
            <w:r w:rsidRPr="00D700FB">
              <w:t>26.</w:t>
            </w:r>
          </w:p>
        </w:tc>
        <w:tc>
          <w:tcPr>
            <w:tcW w:w="1224" w:type="pct"/>
            <w:tcBorders>
              <w:top w:val="single" w:sz="6" w:space="0" w:color="auto"/>
              <w:left w:val="nil"/>
              <w:bottom w:val="single" w:sz="6" w:space="0" w:color="auto"/>
              <w:right w:val="nil"/>
            </w:tcBorders>
            <w:vAlign w:val="center"/>
            <w:hideMark/>
          </w:tcPr>
          <w:p w14:paraId="5CAF35F6" w14:textId="77777777" w:rsidR="00222BD8" w:rsidRPr="00D700FB" w:rsidRDefault="00222BD8" w:rsidP="00A9719A">
            <w:pPr>
              <w:pStyle w:val="TabellRader"/>
              <w:jc w:val="left"/>
            </w:pPr>
            <w:r w:rsidRPr="00D700FB">
              <w:t>Schweiz</w:t>
            </w:r>
          </w:p>
        </w:tc>
        <w:tc>
          <w:tcPr>
            <w:tcW w:w="981" w:type="pct"/>
            <w:tcBorders>
              <w:top w:val="single" w:sz="6" w:space="0" w:color="auto"/>
              <w:left w:val="nil"/>
              <w:bottom w:val="single" w:sz="6" w:space="0" w:color="auto"/>
              <w:right w:val="nil"/>
            </w:tcBorders>
            <w:vAlign w:val="center"/>
            <w:hideMark/>
          </w:tcPr>
          <w:p w14:paraId="48B60BFD" w14:textId="77777777" w:rsidR="00222BD8" w:rsidRPr="00D700FB" w:rsidRDefault="00222BD8" w:rsidP="00A9719A">
            <w:pPr>
              <w:pStyle w:val="TabellRader"/>
              <w:jc w:val="left"/>
            </w:pPr>
            <w:r w:rsidRPr="00D700FB">
              <w:t>239</w:t>
            </w:r>
          </w:p>
        </w:tc>
        <w:tc>
          <w:tcPr>
            <w:tcW w:w="1226" w:type="pct"/>
            <w:tcBorders>
              <w:top w:val="single" w:sz="6" w:space="0" w:color="auto"/>
              <w:left w:val="nil"/>
              <w:bottom w:val="single" w:sz="6" w:space="0" w:color="auto"/>
              <w:right w:val="nil"/>
            </w:tcBorders>
            <w:vAlign w:val="center"/>
            <w:hideMark/>
          </w:tcPr>
          <w:p w14:paraId="0AF6B8CA" w14:textId="77777777" w:rsidR="00222BD8" w:rsidRPr="00D700FB" w:rsidRDefault="00222BD8" w:rsidP="00A9719A">
            <w:pPr>
              <w:pStyle w:val="TabellRader"/>
              <w:jc w:val="left"/>
            </w:pPr>
            <w:r w:rsidRPr="00D700FB">
              <w:t>Japan</w:t>
            </w:r>
          </w:p>
        </w:tc>
        <w:tc>
          <w:tcPr>
            <w:tcW w:w="709" w:type="pct"/>
            <w:tcBorders>
              <w:top w:val="single" w:sz="6" w:space="0" w:color="auto"/>
              <w:left w:val="nil"/>
              <w:bottom w:val="single" w:sz="6" w:space="0" w:color="auto"/>
              <w:right w:val="nil"/>
            </w:tcBorders>
            <w:vAlign w:val="center"/>
            <w:hideMark/>
          </w:tcPr>
          <w:p w14:paraId="361BC2A0" w14:textId="77777777" w:rsidR="00222BD8" w:rsidRPr="00D700FB" w:rsidRDefault="00222BD8" w:rsidP="00A9719A">
            <w:pPr>
              <w:pStyle w:val="TabellRader"/>
              <w:jc w:val="left"/>
            </w:pPr>
            <w:r w:rsidRPr="00D700FB">
              <w:t>488</w:t>
            </w:r>
          </w:p>
        </w:tc>
      </w:tr>
      <w:tr w:rsidR="00222BD8" w:rsidRPr="00181D0E" w14:paraId="2019943D" w14:textId="77777777" w:rsidTr="00A9719A">
        <w:trPr>
          <w:trHeight w:val="269"/>
        </w:trPr>
        <w:tc>
          <w:tcPr>
            <w:tcW w:w="859" w:type="pct"/>
            <w:tcBorders>
              <w:top w:val="single" w:sz="6" w:space="0" w:color="auto"/>
              <w:left w:val="nil"/>
              <w:bottom w:val="single" w:sz="6" w:space="0" w:color="auto"/>
              <w:right w:val="nil"/>
            </w:tcBorders>
            <w:vAlign w:val="center"/>
            <w:hideMark/>
          </w:tcPr>
          <w:p w14:paraId="22BF5E62" w14:textId="77777777" w:rsidR="00222BD8" w:rsidRPr="00D700FB" w:rsidRDefault="00222BD8" w:rsidP="00A9719A">
            <w:pPr>
              <w:pStyle w:val="TabellRader"/>
              <w:jc w:val="center"/>
            </w:pPr>
            <w:r w:rsidRPr="00D700FB">
              <w:t>27.</w:t>
            </w:r>
          </w:p>
        </w:tc>
        <w:tc>
          <w:tcPr>
            <w:tcW w:w="1224" w:type="pct"/>
            <w:tcBorders>
              <w:top w:val="single" w:sz="6" w:space="0" w:color="auto"/>
              <w:left w:val="nil"/>
              <w:bottom w:val="single" w:sz="6" w:space="0" w:color="auto"/>
              <w:right w:val="nil"/>
            </w:tcBorders>
            <w:vAlign w:val="center"/>
            <w:hideMark/>
          </w:tcPr>
          <w:p w14:paraId="5409DC23" w14:textId="77777777" w:rsidR="00222BD8" w:rsidRPr="00D700FB" w:rsidRDefault="00222BD8" w:rsidP="00A9719A">
            <w:pPr>
              <w:pStyle w:val="TabellRader"/>
              <w:jc w:val="left"/>
            </w:pPr>
            <w:r w:rsidRPr="00D700FB">
              <w:t>Brunei</w:t>
            </w:r>
          </w:p>
        </w:tc>
        <w:tc>
          <w:tcPr>
            <w:tcW w:w="981" w:type="pct"/>
            <w:tcBorders>
              <w:top w:val="single" w:sz="6" w:space="0" w:color="auto"/>
              <w:left w:val="nil"/>
              <w:bottom w:val="single" w:sz="6" w:space="0" w:color="auto"/>
              <w:right w:val="nil"/>
            </w:tcBorders>
            <w:vAlign w:val="center"/>
            <w:hideMark/>
          </w:tcPr>
          <w:p w14:paraId="194F1112" w14:textId="77777777" w:rsidR="00222BD8" w:rsidRPr="00D700FB" w:rsidRDefault="00222BD8" w:rsidP="00A9719A">
            <w:pPr>
              <w:pStyle w:val="TabellRader"/>
              <w:jc w:val="left"/>
            </w:pPr>
            <w:r w:rsidRPr="00D700FB">
              <w:t>221</w:t>
            </w:r>
          </w:p>
        </w:tc>
        <w:tc>
          <w:tcPr>
            <w:tcW w:w="1226" w:type="pct"/>
            <w:tcBorders>
              <w:top w:val="single" w:sz="6" w:space="0" w:color="auto"/>
              <w:left w:val="nil"/>
              <w:bottom w:val="single" w:sz="6" w:space="0" w:color="auto"/>
              <w:right w:val="nil"/>
            </w:tcBorders>
            <w:vAlign w:val="center"/>
            <w:hideMark/>
          </w:tcPr>
          <w:p w14:paraId="094E97AA" w14:textId="77777777" w:rsidR="00222BD8" w:rsidRPr="00D700FB" w:rsidRDefault="00222BD8" w:rsidP="00A9719A">
            <w:pPr>
              <w:pStyle w:val="TabellRader"/>
              <w:jc w:val="left"/>
            </w:pPr>
            <w:r w:rsidRPr="00D700FB">
              <w:t>Polen</w:t>
            </w:r>
          </w:p>
        </w:tc>
        <w:tc>
          <w:tcPr>
            <w:tcW w:w="709" w:type="pct"/>
            <w:tcBorders>
              <w:top w:val="single" w:sz="6" w:space="0" w:color="auto"/>
              <w:left w:val="nil"/>
              <w:bottom w:val="single" w:sz="6" w:space="0" w:color="auto"/>
              <w:right w:val="nil"/>
            </w:tcBorders>
            <w:vAlign w:val="center"/>
            <w:hideMark/>
          </w:tcPr>
          <w:p w14:paraId="271D0A1C" w14:textId="77777777" w:rsidR="00222BD8" w:rsidRPr="00D700FB" w:rsidRDefault="00222BD8" w:rsidP="00A9719A">
            <w:pPr>
              <w:pStyle w:val="TabellRader"/>
              <w:jc w:val="left"/>
            </w:pPr>
            <w:r w:rsidRPr="00D700FB">
              <w:t>422</w:t>
            </w:r>
          </w:p>
        </w:tc>
      </w:tr>
      <w:tr w:rsidR="00222BD8" w:rsidRPr="00181D0E" w14:paraId="3120E8F5" w14:textId="77777777" w:rsidTr="00A9719A">
        <w:trPr>
          <w:trHeight w:val="269"/>
        </w:trPr>
        <w:tc>
          <w:tcPr>
            <w:tcW w:w="859" w:type="pct"/>
            <w:tcBorders>
              <w:top w:val="single" w:sz="6" w:space="0" w:color="auto"/>
              <w:left w:val="nil"/>
              <w:bottom w:val="single" w:sz="6" w:space="0" w:color="auto"/>
              <w:right w:val="nil"/>
            </w:tcBorders>
            <w:vAlign w:val="center"/>
            <w:hideMark/>
          </w:tcPr>
          <w:p w14:paraId="1058A741" w14:textId="77777777" w:rsidR="00222BD8" w:rsidRPr="00D700FB" w:rsidRDefault="00222BD8" w:rsidP="00A9719A">
            <w:pPr>
              <w:pStyle w:val="TabellRader"/>
              <w:jc w:val="center"/>
            </w:pPr>
            <w:r w:rsidRPr="00D700FB">
              <w:t>28.</w:t>
            </w:r>
          </w:p>
        </w:tc>
        <w:tc>
          <w:tcPr>
            <w:tcW w:w="1224" w:type="pct"/>
            <w:tcBorders>
              <w:top w:val="single" w:sz="6" w:space="0" w:color="auto"/>
              <w:left w:val="nil"/>
              <w:bottom w:val="single" w:sz="6" w:space="0" w:color="auto"/>
              <w:right w:val="nil"/>
            </w:tcBorders>
            <w:vAlign w:val="center"/>
            <w:hideMark/>
          </w:tcPr>
          <w:p w14:paraId="13644169" w14:textId="77777777" w:rsidR="00222BD8" w:rsidRPr="00D700FB" w:rsidRDefault="00222BD8" w:rsidP="00A9719A">
            <w:pPr>
              <w:pStyle w:val="TabellRader"/>
              <w:jc w:val="left"/>
            </w:pPr>
            <w:r w:rsidRPr="00D700FB">
              <w:t>Österrike</w:t>
            </w:r>
          </w:p>
        </w:tc>
        <w:tc>
          <w:tcPr>
            <w:tcW w:w="981" w:type="pct"/>
            <w:tcBorders>
              <w:top w:val="single" w:sz="6" w:space="0" w:color="auto"/>
              <w:left w:val="nil"/>
              <w:bottom w:val="single" w:sz="6" w:space="0" w:color="auto"/>
              <w:right w:val="nil"/>
            </w:tcBorders>
            <w:vAlign w:val="center"/>
            <w:hideMark/>
          </w:tcPr>
          <w:p w14:paraId="082E031C" w14:textId="77777777" w:rsidR="00222BD8" w:rsidRPr="00D700FB" w:rsidRDefault="00222BD8" w:rsidP="00A9719A">
            <w:pPr>
              <w:pStyle w:val="TabellRader"/>
              <w:jc w:val="left"/>
            </w:pPr>
            <w:r w:rsidRPr="00D700FB">
              <w:t>166</w:t>
            </w:r>
          </w:p>
        </w:tc>
        <w:tc>
          <w:tcPr>
            <w:tcW w:w="1226" w:type="pct"/>
            <w:tcBorders>
              <w:top w:val="single" w:sz="6" w:space="0" w:color="auto"/>
              <w:left w:val="nil"/>
              <w:bottom w:val="single" w:sz="6" w:space="0" w:color="auto"/>
              <w:right w:val="nil"/>
            </w:tcBorders>
            <w:vAlign w:val="center"/>
            <w:hideMark/>
          </w:tcPr>
          <w:p w14:paraId="6839F1DB" w14:textId="77777777" w:rsidR="00222BD8" w:rsidRPr="00D700FB" w:rsidRDefault="00222BD8" w:rsidP="00A9719A">
            <w:pPr>
              <w:pStyle w:val="TabellRader"/>
              <w:jc w:val="left"/>
            </w:pPr>
            <w:r w:rsidRPr="00D700FB">
              <w:t>Mexiko</w:t>
            </w:r>
          </w:p>
        </w:tc>
        <w:tc>
          <w:tcPr>
            <w:tcW w:w="709" w:type="pct"/>
            <w:tcBorders>
              <w:top w:val="single" w:sz="6" w:space="0" w:color="auto"/>
              <w:left w:val="nil"/>
              <w:bottom w:val="single" w:sz="6" w:space="0" w:color="auto"/>
              <w:right w:val="nil"/>
            </w:tcBorders>
            <w:vAlign w:val="center"/>
            <w:hideMark/>
          </w:tcPr>
          <w:p w14:paraId="1200509A" w14:textId="77777777" w:rsidR="00222BD8" w:rsidRPr="00D700FB" w:rsidRDefault="00222BD8" w:rsidP="00A9719A">
            <w:pPr>
              <w:pStyle w:val="TabellRader"/>
              <w:jc w:val="left"/>
            </w:pPr>
            <w:r w:rsidRPr="00D700FB">
              <w:t>321</w:t>
            </w:r>
          </w:p>
        </w:tc>
      </w:tr>
      <w:tr w:rsidR="00222BD8" w:rsidRPr="00181D0E" w14:paraId="23F2D5C6" w14:textId="77777777" w:rsidTr="00A9719A">
        <w:trPr>
          <w:trHeight w:val="269"/>
        </w:trPr>
        <w:tc>
          <w:tcPr>
            <w:tcW w:w="859" w:type="pct"/>
            <w:tcBorders>
              <w:top w:val="single" w:sz="6" w:space="0" w:color="auto"/>
              <w:left w:val="nil"/>
              <w:bottom w:val="single" w:sz="6" w:space="0" w:color="auto"/>
              <w:right w:val="nil"/>
            </w:tcBorders>
            <w:vAlign w:val="center"/>
            <w:hideMark/>
          </w:tcPr>
          <w:p w14:paraId="5695BDA5" w14:textId="77777777" w:rsidR="00222BD8" w:rsidRPr="00D700FB" w:rsidRDefault="00222BD8" w:rsidP="00A9719A">
            <w:pPr>
              <w:pStyle w:val="TabellRader"/>
              <w:jc w:val="center"/>
            </w:pPr>
            <w:r w:rsidRPr="00D700FB">
              <w:t>29.</w:t>
            </w:r>
          </w:p>
        </w:tc>
        <w:tc>
          <w:tcPr>
            <w:tcW w:w="1224" w:type="pct"/>
            <w:tcBorders>
              <w:top w:val="single" w:sz="6" w:space="0" w:color="auto"/>
              <w:left w:val="nil"/>
              <w:bottom w:val="single" w:sz="6" w:space="0" w:color="auto"/>
              <w:right w:val="nil"/>
            </w:tcBorders>
            <w:vAlign w:val="center"/>
            <w:hideMark/>
          </w:tcPr>
          <w:p w14:paraId="232375F0" w14:textId="77777777" w:rsidR="00222BD8" w:rsidRPr="00D700FB" w:rsidRDefault="00222BD8" w:rsidP="00A9719A">
            <w:pPr>
              <w:pStyle w:val="TabellRader"/>
              <w:jc w:val="left"/>
            </w:pPr>
            <w:r w:rsidRPr="00D700FB">
              <w:t>Polen</w:t>
            </w:r>
          </w:p>
        </w:tc>
        <w:tc>
          <w:tcPr>
            <w:tcW w:w="981" w:type="pct"/>
            <w:tcBorders>
              <w:top w:val="single" w:sz="6" w:space="0" w:color="auto"/>
              <w:left w:val="nil"/>
              <w:bottom w:val="single" w:sz="6" w:space="0" w:color="auto"/>
              <w:right w:val="nil"/>
            </w:tcBorders>
            <w:vAlign w:val="center"/>
            <w:hideMark/>
          </w:tcPr>
          <w:p w14:paraId="22703D59" w14:textId="77777777" w:rsidR="00222BD8" w:rsidRPr="00D700FB" w:rsidRDefault="00222BD8" w:rsidP="00A9719A">
            <w:pPr>
              <w:pStyle w:val="TabellRader"/>
              <w:jc w:val="left"/>
            </w:pPr>
            <w:r w:rsidRPr="00D700FB">
              <w:t>141</w:t>
            </w:r>
          </w:p>
        </w:tc>
        <w:tc>
          <w:tcPr>
            <w:tcW w:w="1226" w:type="pct"/>
            <w:tcBorders>
              <w:top w:val="single" w:sz="6" w:space="0" w:color="auto"/>
              <w:left w:val="nil"/>
              <w:bottom w:val="single" w:sz="6" w:space="0" w:color="auto"/>
              <w:right w:val="nil"/>
            </w:tcBorders>
            <w:vAlign w:val="center"/>
            <w:hideMark/>
          </w:tcPr>
          <w:p w14:paraId="46EE4BE9" w14:textId="77777777" w:rsidR="00222BD8" w:rsidRPr="00D700FB" w:rsidRDefault="00222BD8" w:rsidP="00A9719A">
            <w:pPr>
              <w:pStyle w:val="TabellRader"/>
              <w:jc w:val="left"/>
            </w:pPr>
            <w:r w:rsidRPr="00D700FB">
              <w:t>Saudiarabien</w:t>
            </w:r>
          </w:p>
        </w:tc>
        <w:tc>
          <w:tcPr>
            <w:tcW w:w="709" w:type="pct"/>
            <w:tcBorders>
              <w:top w:val="single" w:sz="6" w:space="0" w:color="auto"/>
              <w:left w:val="nil"/>
              <w:bottom w:val="single" w:sz="6" w:space="0" w:color="auto"/>
              <w:right w:val="nil"/>
            </w:tcBorders>
            <w:vAlign w:val="center"/>
            <w:hideMark/>
          </w:tcPr>
          <w:p w14:paraId="3EE2F58C" w14:textId="77777777" w:rsidR="00222BD8" w:rsidRPr="00D700FB" w:rsidRDefault="00222BD8" w:rsidP="00A9719A">
            <w:pPr>
              <w:pStyle w:val="TabellRader"/>
              <w:jc w:val="left"/>
            </w:pPr>
            <w:r w:rsidRPr="00D700FB">
              <w:t>236</w:t>
            </w:r>
          </w:p>
        </w:tc>
      </w:tr>
      <w:tr w:rsidR="00222BD8" w:rsidRPr="00181D0E" w14:paraId="2129D3BE" w14:textId="77777777" w:rsidTr="00A9719A">
        <w:trPr>
          <w:trHeight w:val="269"/>
        </w:trPr>
        <w:tc>
          <w:tcPr>
            <w:tcW w:w="859" w:type="pct"/>
            <w:tcBorders>
              <w:top w:val="single" w:sz="6" w:space="0" w:color="auto"/>
              <w:left w:val="nil"/>
              <w:bottom w:val="single" w:sz="6" w:space="0" w:color="auto"/>
              <w:right w:val="nil"/>
            </w:tcBorders>
            <w:vAlign w:val="center"/>
            <w:hideMark/>
          </w:tcPr>
          <w:p w14:paraId="35FFE592" w14:textId="77777777" w:rsidR="00222BD8" w:rsidRPr="00D700FB" w:rsidRDefault="00222BD8" w:rsidP="00A9719A">
            <w:pPr>
              <w:pStyle w:val="TabellRader"/>
              <w:jc w:val="center"/>
            </w:pPr>
            <w:r w:rsidRPr="00D700FB">
              <w:t>30.</w:t>
            </w:r>
          </w:p>
        </w:tc>
        <w:tc>
          <w:tcPr>
            <w:tcW w:w="1224" w:type="pct"/>
            <w:tcBorders>
              <w:top w:val="single" w:sz="6" w:space="0" w:color="auto"/>
              <w:left w:val="nil"/>
              <w:bottom w:val="single" w:sz="6" w:space="0" w:color="auto"/>
              <w:right w:val="nil"/>
            </w:tcBorders>
            <w:vAlign w:val="center"/>
            <w:hideMark/>
          </w:tcPr>
          <w:p w14:paraId="213F16E2" w14:textId="77777777" w:rsidR="00222BD8" w:rsidRPr="00D700FB" w:rsidRDefault="00222BD8" w:rsidP="00A9719A">
            <w:pPr>
              <w:pStyle w:val="TabellRader"/>
              <w:jc w:val="left"/>
            </w:pPr>
            <w:r w:rsidRPr="00D700FB">
              <w:t>Spanien</w:t>
            </w:r>
          </w:p>
        </w:tc>
        <w:tc>
          <w:tcPr>
            <w:tcW w:w="981" w:type="pct"/>
            <w:tcBorders>
              <w:top w:val="single" w:sz="6" w:space="0" w:color="auto"/>
              <w:left w:val="nil"/>
              <w:bottom w:val="single" w:sz="6" w:space="0" w:color="auto"/>
              <w:right w:val="nil"/>
            </w:tcBorders>
            <w:vAlign w:val="center"/>
            <w:hideMark/>
          </w:tcPr>
          <w:p w14:paraId="0C5D9F2A" w14:textId="77777777" w:rsidR="00222BD8" w:rsidRPr="00D700FB" w:rsidRDefault="00222BD8" w:rsidP="00A9719A">
            <w:pPr>
              <w:pStyle w:val="TabellRader"/>
              <w:jc w:val="left"/>
            </w:pPr>
            <w:r w:rsidRPr="00D700FB">
              <w:t>130</w:t>
            </w:r>
          </w:p>
        </w:tc>
        <w:tc>
          <w:tcPr>
            <w:tcW w:w="1226" w:type="pct"/>
            <w:tcBorders>
              <w:top w:val="single" w:sz="6" w:space="0" w:color="auto"/>
              <w:left w:val="nil"/>
              <w:bottom w:val="single" w:sz="6" w:space="0" w:color="auto"/>
              <w:right w:val="nil"/>
            </w:tcBorders>
            <w:vAlign w:val="center"/>
            <w:hideMark/>
          </w:tcPr>
          <w:p w14:paraId="7EAFD789" w14:textId="77777777" w:rsidR="00222BD8" w:rsidRPr="00D700FB" w:rsidRDefault="00222BD8" w:rsidP="00A9719A">
            <w:pPr>
              <w:pStyle w:val="TabellRader"/>
              <w:jc w:val="left"/>
            </w:pPr>
            <w:r w:rsidRPr="00D700FB">
              <w:t>Lettland</w:t>
            </w:r>
          </w:p>
        </w:tc>
        <w:tc>
          <w:tcPr>
            <w:tcW w:w="709" w:type="pct"/>
            <w:tcBorders>
              <w:top w:val="single" w:sz="6" w:space="0" w:color="auto"/>
              <w:left w:val="nil"/>
              <w:bottom w:val="single" w:sz="6" w:space="0" w:color="auto"/>
              <w:right w:val="nil"/>
            </w:tcBorders>
            <w:vAlign w:val="center"/>
            <w:hideMark/>
          </w:tcPr>
          <w:p w14:paraId="3AEC9556" w14:textId="77777777" w:rsidR="00222BD8" w:rsidRPr="00D700FB" w:rsidRDefault="00222BD8" w:rsidP="00A9719A">
            <w:pPr>
              <w:pStyle w:val="TabellRader"/>
              <w:jc w:val="left"/>
            </w:pPr>
            <w:r w:rsidRPr="00D700FB">
              <w:t>219</w:t>
            </w:r>
          </w:p>
        </w:tc>
      </w:tr>
    </w:tbl>
    <w:p w14:paraId="61E65F8F" w14:textId="7D6D137A" w:rsidR="00973948" w:rsidRDefault="00DA4BD2" w:rsidP="0099476D">
      <w:pPr>
        <w:pStyle w:val="Rubrik2utannumrering"/>
      </w:pPr>
      <w:r w:rsidRPr="0099476D">
        <w:t>Annan utlandsverksamhet</w:t>
      </w:r>
    </w:p>
    <w:p w14:paraId="010A26CC" w14:textId="407F7DD8" w:rsidR="0099476D" w:rsidRDefault="00DA4BD2" w:rsidP="0099476D">
      <w:pPr>
        <w:pStyle w:val="Brdtext"/>
      </w:pPr>
      <w:r w:rsidRPr="0099476D">
        <w:t>Vid sidan av exporten finns vissa krav på tillstånd och redovisning för ytterligare utlandsverksamhet.</w:t>
      </w:r>
    </w:p>
    <w:p w14:paraId="760B8F3F" w14:textId="4C1F5B52" w:rsidR="0099476D" w:rsidRDefault="00DA4BD2" w:rsidP="0099476D">
      <w:pPr>
        <w:pStyle w:val="Rubrik3utannumrering"/>
      </w:pPr>
      <w:r w:rsidRPr="0099476D">
        <w:t>Avtal om tillverkningsrätt och samarbete</w:t>
      </w:r>
    </w:p>
    <w:p w14:paraId="2A68B60D" w14:textId="77777777" w:rsidR="0099476D" w:rsidRPr="0099476D" w:rsidRDefault="00DA4BD2" w:rsidP="0099476D">
      <w:pPr>
        <w:pStyle w:val="Brdtext"/>
      </w:pPr>
      <w:r w:rsidRPr="0099476D">
        <w:t xml:space="preserve">Att ingå avtal som innebär upplåtelse eller överlåtelse av tillverkningsrätt till någon utanför Sverige kräver tillstånd enligt lagen om krigsmateriel. Enligt samma lag krävs tillstånd att ingå samarbetsavtal med någon utanför landet om att gemensamt med denne eller för dennes räkning tillhandahålla tekniskt bistånd till någon i utlandet, utveckla krigsmateriel eller metod för framställning av sådan materiel eller om att gemensamt tillverka krigsmateriel. </w:t>
      </w:r>
    </w:p>
    <w:p w14:paraId="69FF2BCF" w14:textId="5A162332" w:rsidR="0099476D" w:rsidRDefault="00DA4BD2" w:rsidP="0099476D">
      <w:pPr>
        <w:pStyle w:val="Brdtextmedindrag"/>
      </w:pPr>
      <w:r w:rsidRPr="0099476D">
        <w:t>Under 2021 beviljade ISP 21 tillstånd för svenska företag att ingå avtal som innebar upplåtelse eller överlåtelse av tillverkningsrätt till någon utanför Sverige och 37 tillstånd att ingå samarbetsavtal med någon utanför landet. I tabell 24 redovisas per land antal</w:t>
      </w:r>
      <w:r w:rsidR="00781207">
        <w:t>et</w:t>
      </w:r>
      <w:r w:rsidRPr="0099476D">
        <w:t xml:space="preserve"> beviljade tillstånd att ingå licensavtal respektive samarbetsavtal. </w:t>
      </w:r>
      <w:r w:rsidR="00781207">
        <w:t>Det bör noteras</w:t>
      </w:r>
      <w:r w:rsidRPr="0099476D">
        <w:t xml:space="preserve"> att vissa avtal avser både tillverkningsrätt och samarbete samt att ett och samma avtal kan avse flera länder. </w:t>
      </w:r>
      <w:r w:rsidR="00781207">
        <w:t>Det bör</w:t>
      </w:r>
      <w:r w:rsidRPr="0099476D">
        <w:t xml:space="preserve"> även</w:t>
      </w:r>
      <w:r w:rsidR="00781207">
        <w:t xml:space="preserve"> noteras</w:t>
      </w:r>
      <w:r w:rsidRPr="0099476D">
        <w:t xml:space="preserve"> att avtal inom ramen för de</w:t>
      </w:r>
      <w:r w:rsidR="009F55E0">
        <w:t>n</w:t>
      </w:r>
      <w:r w:rsidRPr="0099476D">
        <w:t xml:space="preserve"> </w:t>
      </w:r>
      <w:r w:rsidR="009F55E0">
        <w:t>E</w:t>
      </w:r>
      <w:r w:rsidR="009F55E0" w:rsidRPr="0099476D">
        <w:t>uropeiska försvarsfonde</w:t>
      </w:r>
      <w:r w:rsidR="009F55E0">
        <w:t>n</w:t>
      </w:r>
      <w:r w:rsidRPr="0099476D">
        <w:t xml:space="preserve"> </w:t>
      </w:r>
      <w:r w:rsidR="001D5B23">
        <w:t>(</w:t>
      </w:r>
      <w:r w:rsidRPr="0099476D">
        <w:t>EDF</w:t>
      </w:r>
      <w:r w:rsidR="001D5B23">
        <w:t>)</w:t>
      </w:r>
      <w:r w:rsidRPr="0099476D">
        <w:t xml:space="preserve"> samt övriga EU-samarbeten särredovisas då dessa ofta innefattar ett stort antal deltagande länder.</w:t>
      </w:r>
    </w:p>
    <w:p w14:paraId="720839CD" w14:textId="1D53324A" w:rsidR="00E50B50" w:rsidRDefault="00DA4BD2" w:rsidP="00306B58">
      <w:pPr>
        <w:pStyle w:val="TabellRubrik"/>
      </w:pPr>
      <w:r>
        <w:t xml:space="preserve">Tabell </w:t>
      </w:r>
      <w:fldSimple w:instr=" SEQ Tabell \* Arabic \s 1  \* MERGEFORMAT ">
        <w:r w:rsidR="00262BF4">
          <w:rPr>
            <w:noProof/>
          </w:rPr>
          <w:t>24</w:t>
        </w:r>
      </w:fldSimple>
      <w:r>
        <w:tab/>
      </w:r>
      <w:r w:rsidRPr="00E50B50">
        <w:t>Antal beviljade tillstånd att ingå avtal om licenstillverkning respektive samarbete fördelat på land under 2021</w:t>
      </w:r>
    </w:p>
    <w:p w14:paraId="409E64FC" w14:textId="15BB841E" w:rsidR="00E50B50" w:rsidRDefault="00871CEB" w:rsidP="003D6F49">
      <w:pPr>
        <w:pStyle w:val="TabellUnderrubrik"/>
      </w:pPr>
    </w:p>
    <w:tbl>
      <w:tblPr>
        <w:tblW w:w="4900" w:type="pct"/>
        <w:tblCellMar>
          <w:left w:w="0" w:type="dxa"/>
        </w:tblCellMar>
        <w:tblLook w:val="04A0" w:firstRow="1" w:lastRow="0" w:firstColumn="1" w:lastColumn="0" w:noHBand="0" w:noVBand="1"/>
      </w:tblPr>
      <w:tblGrid>
        <w:gridCol w:w="1700"/>
        <w:gridCol w:w="2078"/>
        <w:gridCol w:w="1889"/>
      </w:tblGrid>
      <w:tr w:rsidR="00027352" w14:paraId="397741EC" w14:textId="77777777" w:rsidTr="00C56494">
        <w:trPr>
          <w:trHeight w:val="277"/>
          <w:tblHeader/>
        </w:trPr>
        <w:tc>
          <w:tcPr>
            <w:tcW w:w="1500" w:type="pct"/>
            <w:tcBorders>
              <w:top w:val="single" w:sz="8" w:space="0" w:color="auto"/>
              <w:left w:val="nil"/>
              <w:bottom w:val="single" w:sz="8" w:space="0" w:color="auto"/>
              <w:right w:val="nil"/>
            </w:tcBorders>
            <w:vAlign w:val="center"/>
            <w:hideMark/>
          </w:tcPr>
          <w:p w14:paraId="5430EF00" w14:textId="77777777" w:rsidR="00E50B50" w:rsidRDefault="00DA4BD2" w:rsidP="00F52C56">
            <w:pPr>
              <w:pStyle w:val="TabellHuvud"/>
              <w:jc w:val="left"/>
            </w:pPr>
            <w:r>
              <w:t>Land</w:t>
            </w:r>
          </w:p>
        </w:tc>
        <w:tc>
          <w:tcPr>
            <w:tcW w:w="1833" w:type="pct"/>
            <w:tcBorders>
              <w:top w:val="single" w:sz="8" w:space="0" w:color="auto"/>
              <w:left w:val="nil"/>
              <w:bottom w:val="single" w:sz="8" w:space="0" w:color="auto"/>
              <w:right w:val="nil"/>
            </w:tcBorders>
            <w:vAlign w:val="center"/>
            <w:hideMark/>
          </w:tcPr>
          <w:p w14:paraId="744DC8B6" w14:textId="77777777" w:rsidR="00E50B50" w:rsidRDefault="00DA4BD2" w:rsidP="00DB4434">
            <w:pPr>
              <w:pStyle w:val="TabellHuvud"/>
              <w:jc w:val="center"/>
            </w:pPr>
            <w:r>
              <w:t>Licensavtal</w:t>
            </w:r>
          </w:p>
        </w:tc>
        <w:tc>
          <w:tcPr>
            <w:tcW w:w="1833" w:type="pct"/>
            <w:tcBorders>
              <w:top w:val="single" w:sz="8" w:space="0" w:color="auto"/>
              <w:left w:val="nil"/>
              <w:bottom w:val="single" w:sz="8" w:space="0" w:color="auto"/>
              <w:right w:val="nil"/>
            </w:tcBorders>
            <w:vAlign w:val="center"/>
            <w:hideMark/>
          </w:tcPr>
          <w:p w14:paraId="6719D5AB" w14:textId="77777777" w:rsidR="00E50B50" w:rsidRDefault="00DA4BD2" w:rsidP="00DB4434">
            <w:pPr>
              <w:pStyle w:val="TabellHuvud"/>
              <w:jc w:val="center"/>
            </w:pPr>
            <w:r>
              <w:t>Samarbetsavtal</w:t>
            </w:r>
          </w:p>
        </w:tc>
      </w:tr>
      <w:tr w:rsidR="00027352" w14:paraId="2F28C690" w14:textId="77777777" w:rsidTr="00C56494">
        <w:trPr>
          <w:trHeight w:val="277"/>
          <w:tblHeader/>
        </w:trPr>
        <w:tc>
          <w:tcPr>
            <w:tcW w:w="1500" w:type="pct"/>
            <w:tcBorders>
              <w:top w:val="single" w:sz="8" w:space="0" w:color="auto"/>
              <w:left w:val="nil"/>
              <w:bottom w:val="single" w:sz="8" w:space="0" w:color="auto"/>
              <w:right w:val="nil"/>
            </w:tcBorders>
            <w:vAlign w:val="center"/>
          </w:tcPr>
          <w:p w14:paraId="1ED8DEF9" w14:textId="77777777" w:rsidR="00E50B50" w:rsidRPr="005A6AD8" w:rsidRDefault="00DA4BD2" w:rsidP="00F52C56">
            <w:pPr>
              <w:pStyle w:val="TabellRader"/>
              <w:jc w:val="left"/>
            </w:pPr>
            <w:r w:rsidRPr="00011624">
              <w:t>Australien</w:t>
            </w:r>
          </w:p>
        </w:tc>
        <w:tc>
          <w:tcPr>
            <w:tcW w:w="1833" w:type="pct"/>
            <w:tcBorders>
              <w:top w:val="single" w:sz="8" w:space="0" w:color="auto"/>
              <w:left w:val="nil"/>
              <w:bottom w:val="single" w:sz="8" w:space="0" w:color="auto"/>
              <w:right w:val="nil"/>
            </w:tcBorders>
            <w:vAlign w:val="center"/>
          </w:tcPr>
          <w:p w14:paraId="00EEB447" w14:textId="77777777" w:rsidR="00E50B50" w:rsidRPr="005A6AD8" w:rsidRDefault="00DA4BD2" w:rsidP="00DB4434">
            <w:pPr>
              <w:pStyle w:val="TabellRader"/>
              <w:jc w:val="center"/>
            </w:pPr>
            <w:r w:rsidRPr="00011624">
              <w:t>-</w:t>
            </w:r>
          </w:p>
        </w:tc>
        <w:tc>
          <w:tcPr>
            <w:tcW w:w="1833" w:type="pct"/>
            <w:tcBorders>
              <w:top w:val="single" w:sz="8" w:space="0" w:color="auto"/>
              <w:left w:val="nil"/>
              <w:bottom w:val="single" w:sz="8" w:space="0" w:color="auto"/>
              <w:right w:val="nil"/>
            </w:tcBorders>
            <w:vAlign w:val="center"/>
          </w:tcPr>
          <w:p w14:paraId="6086B5A6" w14:textId="77777777" w:rsidR="00E50B50" w:rsidRPr="005A6AD8" w:rsidRDefault="00DA4BD2" w:rsidP="00DB4434">
            <w:pPr>
              <w:pStyle w:val="TabellRader"/>
              <w:jc w:val="center"/>
            </w:pPr>
            <w:r w:rsidRPr="00011624">
              <w:t>4</w:t>
            </w:r>
          </w:p>
        </w:tc>
      </w:tr>
      <w:tr w:rsidR="00027352" w14:paraId="4A565542" w14:textId="77777777" w:rsidTr="00C56494">
        <w:trPr>
          <w:trHeight w:val="277"/>
          <w:tblHeader/>
        </w:trPr>
        <w:tc>
          <w:tcPr>
            <w:tcW w:w="1500" w:type="pct"/>
            <w:tcBorders>
              <w:top w:val="single" w:sz="8" w:space="0" w:color="auto"/>
              <w:left w:val="nil"/>
              <w:bottom w:val="single" w:sz="8" w:space="0" w:color="auto"/>
              <w:right w:val="nil"/>
            </w:tcBorders>
            <w:vAlign w:val="center"/>
          </w:tcPr>
          <w:p w14:paraId="5AB98CB6" w14:textId="77777777" w:rsidR="00E50B50" w:rsidRPr="005A6AD8" w:rsidRDefault="00DA4BD2" w:rsidP="00F52C56">
            <w:pPr>
              <w:pStyle w:val="TabellRader"/>
              <w:jc w:val="left"/>
            </w:pPr>
            <w:r w:rsidRPr="005A6AD8">
              <w:t>Danmark</w:t>
            </w:r>
          </w:p>
        </w:tc>
        <w:tc>
          <w:tcPr>
            <w:tcW w:w="1833" w:type="pct"/>
            <w:tcBorders>
              <w:top w:val="single" w:sz="8" w:space="0" w:color="auto"/>
              <w:left w:val="nil"/>
              <w:bottom w:val="single" w:sz="8" w:space="0" w:color="auto"/>
              <w:right w:val="nil"/>
            </w:tcBorders>
            <w:vAlign w:val="center"/>
          </w:tcPr>
          <w:p w14:paraId="1B5818F5" w14:textId="77777777" w:rsidR="00E50B50" w:rsidRPr="005A6AD8" w:rsidRDefault="00DA4BD2" w:rsidP="00DB4434">
            <w:pPr>
              <w:pStyle w:val="TabellRader"/>
              <w:jc w:val="center"/>
            </w:pPr>
            <w:r w:rsidRPr="005A6AD8">
              <w:t>2</w:t>
            </w:r>
          </w:p>
        </w:tc>
        <w:tc>
          <w:tcPr>
            <w:tcW w:w="1833" w:type="pct"/>
            <w:tcBorders>
              <w:top w:val="single" w:sz="8" w:space="0" w:color="auto"/>
              <w:left w:val="nil"/>
              <w:bottom w:val="single" w:sz="8" w:space="0" w:color="auto"/>
              <w:right w:val="nil"/>
            </w:tcBorders>
            <w:vAlign w:val="center"/>
          </w:tcPr>
          <w:p w14:paraId="1DC225A1" w14:textId="77777777" w:rsidR="00E50B50" w:rsidRPr="005A6AD8" w:rsidRDefault="00DA4BD2" w:rsidP="00DB4434">
            <w:pPr>
              <w:pStyle w:val="TabellRader"/>
              <w:jc w:val="center"/>
            </w:pPr>
            <w:r w:rsidRPr="005A6AD8">
              <w:t>-</w:t>
            </w:r>
          </w:p>
        </w:tc>
      </w:tr>
      <w:tr w:rsidR="00027352" w14:paraId="6D11A1BC" w14:textId="77777777" w:rsidTr="00C56494">
        <w:trPr>
          <w:trHeight w:val="277"/>
          <w:tblHeader/>
        </w:trPr>
        <w:tc>
          <w:tcPr>
            <w:tcW w:w="1500" w:type="pct"/>
            <w:tcBorders>
              <w:top w:val="single" w:sz="8" w:space="0" w:color="auto"/>
              <w:left w:val="nil"/>
              <w:bottom w:val="single" w:sz="8" w:space="0" w:color="auto"/>
              <w:right w:val="nil"/>
            </w:tcBorders>
            <w:vAlign w:val="center"/>
          </w:tcPr>
          <w:p w14:paraId="3F08CDDB" w14:textId="77777777" w:rsidR="00E50B50" w:rsidRPr="005A6AD8" w:rsidRDefault="00DA4BD2" w:rsidP="00F52C56">
            <w:pPr>
              <w:pStyle w:val="TabellRader"/>
              <w:jc w:val="left"/>
            </w:pPr>
            <w:r>
              <w:t>EU-samarbete: EDF</w:t>
            </w:r>
          </w:p>
        </w:tc>
        <w:tc>
          <w:tcPr>
            <w:tcW w:w="1833" w:type="pct"/>
            <w:tcBorders>
              <w:top w:val="single" w:sz="8" w:space="0" w:color="auto"/>
              <w:left w:val="nil"/>
              <w:bottom w:val="single" w:sz="8" w:space="0" w:color="auto"/>
              <w:right w:val="nil"/>
            </w:tcBorders>
            <w:vAlign w:val="center"/>
          </w:tcPr>
          <w:p w14:paraId="4FCE2885" w14:textId="77777777" w:rsidR="00E50B50" w:rsidRPr="005A6AD8" w:rsidRDefault="00DA4BD2" w:rsidP="00DB4434">
            <w:pPr>
              <w:pStyle w:val="TabellRader"/>
              <w:jc w:val="center"/>
            </w:pPr>
            <w:r w:rsidRPr="005A6AD8">
              <w:t>-</w:t>
            </w:r>
          </w:p>
        </w:tc>
        <w:tc>
          <w:tcPr>
            <w:tcW w:w="1833" w:type="pct"/>
            <w:tcBorders>
              <w:top w:val="single" w:sz="8" w:space="0" w:color="auto"/>
              <w:left w:val="nil"/>
              <w:bottom w:val="single" w:sz="8" w:space="0" w:color="auto"/>
              <w:right w:val="nil"/>
            </w:tcBorders>
            <w:vAlign w:val="center"/>
          </w:tcPr>
          <w:p w14:paraId="32F5479D" w14:textId="77777777" w:rsidR="00E50B50" w:rsidRPr="005A6AD8" w:rsidRDefault="00DA4BD2" w:rsidP="00DB4434">
            <w:pPr>
              <w:pStyle w:val="TabellRader"/>
              <w:jc w:val="center"/>
            </w:pPr>
            <w:r w:rsidRPr="005A6AD8">
              <w:t>6</w:t>
            </w:r>
          </w:p>
        </w:tc>
      </w:tr>
      <w:tr w:rsidR="00027352" w14:paraId="5876A48E" w14:textId="77777777" w:rsidTr="00C56494">
        <w:trPr>
          <w:trHeight w:val="277"/>
          <w:tblHeader/>
        </w:trPr>
        <w:tc>
          <w:tcPr>
            <w:tcW w:w="1500" w:type="pct"/>
            <w:tcBorders>
              <w:top w:val="single" w:sz="8" w:space="0" w:color="auto"/>
              <w:left w:val="nil"/>
              <w:bottom w:val="single" w:sz="8" w:space="0" w:color="auto"/>
              <w:right w:val="nil"/>
            </w:tcBorders>
            <w:vAlign w:val="center"/>
          </w:tcPr>
          <w:p w14:paraId="6F1ADCBE" w14:textId="56777FE4" w:rsidR="00E50B50" w:rsidRPr="005A6AD8" w:rsidRDefault="00DA4BD2" w:rsidP="00F52C56">
            <w:pPr>
              <w:pStyle w:val="TabellRader"/>
              <w:jc w:val="left"/>
            </w:pPr>
            <w:r w:rsidRPr="005A6AD8">
              <w:t>EU-samarbete: övrigt</w:t>
            </w:r>
          </w:p>
        </w:tc>
        <w:tc>
          <w:tcPr>
            <w:tcW w:w="1833" w:type="pct"/>
            <w:tcBorders>
              <w:top w:val="single" w:sz="8" w:space="0" w:color="auto"/>
              <w:left w:val="nil"/>
              <w:bottom w:val="single" w:sz="8" w:space="0" w:color="auto"/>
              <w:right w:val="nil"/>
            </w:tcBorders>
            <w:vAlign w:val="center"/>
          </w:tcPr>
          <w:p w14:paraId="74935543" w14:textId="77777777" w:rsidR="00E50B50" w:rsidRPr="005A6AD8" w:rsidRDefault="00DA4BD2" w:rsidP="00DB4434">
            <w:pPr>
              <w:pStyle w:val="TabellRader"/>
              <w:jc w:val="center"/>
            </w:pPr>
            <w:r w:rsidRPr="005A6AD8">
              <w:t>-</w:t>
            </w:r>
          </w:p>
        </w:tc>
        <w:tc>
          <w:tcPr>
            <w:tcW w:w="1833" w:type="pct"/>
            <w:tcBorders>
              <w:top w:val="single" w:sz="8" w:space="0" w:color="auto"/>
              <w:left w:val="nil"/>
              <w:bottom w:val="single" w:sz="8" w:space="0" w:color="auto"/>
              <w:right w:val="nil"/>
            </w:tcBorders>
            <w:vAlign w:val="center"/>
          </w:tcPr>
          <w:p w14:paraId="533AEF70" w14:textId="77777777" w:rsidR="00E50B50" w:rsidRPr="005A6AD8" w:rsidRDefault="00DA4BD2" w:rsidP="00DB4434">
            <w:pPr>
              <w:pStyle w:val="TabellRader"/>
              <w:jc w:val="center"/>
            </w:pPr>
            <w:r w:rsidRPr="005A6AD8">
              <w:t>3</w:t>
            </w:r>
          </w:p>
        </w:tc>
      </w:tr>
      <w:tr w:rsidR="00027352" w14:paraId="5A93ADC8" w14:textId="77777777" w:rsidTr="00C56494">
        <w:trPr>
          <w:trHeight w:val="277"/>
          <w:tblHeader/>
        </w:trPr>
        <w:tc>
          <w:tcPr>
            <w:tcW w:w="1500" w:type="pct"/>
            <w:tcBorders>
              <w:top w:val="single" w:sz="8" w:space="0" w:color="auto"/>
              <w:left w:val="nil"/>
              <w:bottom w:val="single" w:sz="8" w:space="0" w:color="auto"/>
              <w:right w:val="nil"/>
            </w:tcBorders>
            <w:vAlign w:val="center"/>
          </w:tcPr>
          <w:p w14:paraId="09027E33" w14:textId="77777777" w:rsidR="00E50B50" w:rsidRPr="005A6AD8" w:rsidRDefault="00DA4BD2" w:rsidP="00F52C56">
            <w:pPr>
              <w:pStyle w:val="TabellRader"/>
              <w:jc w:val="left"/>
            </w:pPr>
            <w:r>
              <w:t>Finland</w:t>
            </w:r>
          </w:p>
        </w:tc>
        <w:tc>
          <w:tcPr>
            <w:tcW w:w="1833" w:type="pct"/>
            <w:tcBorders>
              <w:top w:val="single" w:sz="8" w:space="0" w:color="auto"/>
              <w:left w:val="nil"/>
              <w:bottom w:val="single" w:sz="8" w:space="0" w:color="auto"/>
              <w:right w:val="nil"/>
            </w:tcBorders>
            <w:vAlign w:val="center"/>
          </w:tcPr>
          <w:p w14:paraId="3FB021C0" w14:textId="77777777" w:rsidR="00E50B50" w:rsidRPr="005A6AD8" w:rsidRDefault="00DA4BD2" w:rsidP="00DB4434">
            <w:pPr>
              <w:pStyle w:val="TabellRader"/>
              <w:jc w:val="center"/>
            </w:pPr>
            <w:r>
              <w:t>-</w:t>
            </w:r>
          </w:p>
        </w:tc>
        <w:tc>
          <w:tcPr>
            <w:tcW w:w="1833" w:type="pct"/>
            <w:tcBorders>
              <w:top w:val="single" w:sz="8" w:space="0" w:color="auto"/>
              <w:left w:val="nil"/>
              <w:bottom w:val="single" w:sz="8" w:space="0" w:color="auto"/>
              <w:right w:val="nil"/>
            </w:tcBorders>
            <w:vAlign w:val="center"/>
          </w:tcPr>
          <w:p w14:paraId="630B9791" w14:textId="77777777" w:rsidR="00E50B50" w:rsidRPr="005A6AD8" w:rsidRDefault="00DA4BD2" w:rsidP="00DB4434">
            <w:pPr>
              <w:pStyle w:val="TabellRader"/>
              <w:jc w:val="center"/>
            </w:pPr>
            <w:r>
              <w:t>1</w:t>
            </w:r>
          </w:p>
        </w:tc>
      </w:tr>
      <w:tr w:rsidR="00027352" w14:paraId="6E7EB575" w14:textId="77777777" w:rsidTr="00C56494">
        <w:trPr>
          <w:trHeight w:val="277"/>
          <w:tblHeader/>
        </w:trPr>
        <w:tc>
          <w:tcPr>
            <w:tcW w:w="1500" w:type="pct"/>
            <w:tcBorders>
              <w:top w:val="single" w:sz="8" w:space="0" w:color="auto"/>
              <w:left w:val="nil"/>
              <w:bottom w:val="single" w:sz="8" w:space="0" w:color="auto"/>
              <w:right w:val="nil"/>
            </w:tcBorders>
            <w:vAlign w:val="center"/>
          </w:tcPr>
          <w:p w14:paraId="17C943C3" w14:textId="77777777" w:rsidR="00E50B50" w:rsidRPr="005A6AD8" w:rsidRDefault="00DA4BD2" w:rsidP="00F52C56">
            <w:pPr>
              <w:pStyle w:val="TabellRader"/>
              <w:jc w:val="left"/>
            </w:pPr>
            <w:r w:rsidRPr="005A6AD8">
              <w:t>Frankrike</w:t>
            </w:r>
          </w:p>
        </w:tc>
        <w:tc>
          <w:tcPr>
            <w:tcW w:w="1833" w:type="pct"/>
            <w:tcBorders>
              <w:top w:val="single" w:sz="8" w:space="0" w:color="auto"/>
              <w:left w:val="nil"/>
              <w:bottom w:val="single" w:sz="8" w:space="0" w:color="auto"/>
              <w:right w:val="nil"/>
            </w:tcBorders>
            <w:vAlign w:val="center"/>
          </w:tcPr>
          <w:p w14:paraId="1F3944F7" w14:textId="77777777" w:rsidR="00E50B50" w:rsidRPr="005A6AD8" w:rsidRDefault="00DA4BD2" w:rsidP="00DB4434">
            <w:pPr>
              <w:pStyle w:val="TabellRader"/>
              <w:jc w:val="center"/>
            </w:pPr>
            <w:r w:rsidRPr="00011624">
              <w:t>-</w:t>
            </w:r>
          </w:p>
        </w:tc>
        <w:tc>
          <w:tcPr>
            <w:tcW w:w="1833" w:type="pct"/>
            <w:tcBorders>
              <w:top w:val="single" w:sz="8" w:space="0" w:color="auto"/>
              <w:left w:val="nil"/>
              <w:bottom w:val="single" w:sz="8" w:space="0" w:color="auto"/>
              <w:right w:val="nil"/>
            </w:tcBorders>
            <w:vAlign w:val="center"/>
          </w:tcPr>
          <w:p w14:paraId="73178940" w14:textId="77777777" w:rsidR="00E50B50" w:rsidRPr="005A6AD8" w:rsidRDefault="00DA4BD2" w:rsidP="00DB4434">
            <w:pPr>
              <w:pStyle w:val="TabellRader"/>
              <w:jc w:val="center"/>
            </w:pPr>
            <w:r w:rsidRPr="00011624">
              <w:t>1</w:t>
            </w:r>
          </w:p>
        </w:tc>
      </w:tr>
      <w:tr w:rsidR="00027352" w14:paraId="0E04479D" w14:textId="77777777" w:rsidTr="00C56494">
        <w:trPr>
          <w:trHeight w:val="277"/>
          <w:tblHeader/>
        </w:trPr>
        <w:tc>
          <w:tcPr>
            <w:tcW w:w="1500" w:type="pct"/>
            <w:tcBorders>
              <w:top w:val="single" w:sz="8" w:space="0" w:color="auto"/>
              <w:left w:val="nil"/>
              <w:bottom w:val="single" w:sz="8" w:space="0" w:color="auto"/>
              <w:right w:val="nil"/>
            </w:tcBorders>
            <w:vAlign w:val="center"/>
          </w:tcPr>
          <w:p w14:paraId="3F34B8B8" w14:textId="77777777" w:rsidR="00E50B50" w:rsidRPr="005A6AD8" w:rsidRDefault="00DA4BD2" w:rsidP="00F52C56">
            <w:pPr>
              <w:pStyle w:val="TabellRader"/>
              <w:jc w:val="left"/>
            </w:pPr>
            <w:r w:rsidRPr="005A6AD8">
              <w:t>Indien</w:t>
            </w:r>
          </w:p>
        </w:tc>
        <w:tc>
          <w:tcPr>
            <w:tcW w:w="1833" w:type="pct"/>
            <w:tcBorders>
              <w:top w:val="single" w:sz="8" w:space="0" w:color="auto"/>
              <w:left w:val="nil"/>
              <w:bottom w:val="single" w:sz="8" w:space="0" w:color="auto"/>
              <w:right w:val="nil"/>
            </w:tcBorders>
            <w:vAlign w:val="center"/>
          </w:tcPr>
          <w:p w14:paraId="649F3CD0" w14:textId="77777777" w:rsidR="00E50B50" w:rsidRPr="005A6AD8" w:rsidRDefault="00DA4BD2" w:rsidP="00DB4434">
            <w:pPr>
              <w:pStyle w:val="TabellRader"/>
              <w:jc w:val="center"/>
            </w:pPr>
            <w:r w:rsidRPr="005A6AD8">
              <w:t>1</w:t>
            </w:r>
          </w:p>
        </w:tc>
        <w:tc>
          <w:tcPr>
            <w:tcW w:w="1833" w:type="pct"/>
            <w:tcBorders>
              <w:top w:val="single" w:sz="8" w:space="0" w:color="auto"/>
              <w:left w:val="nil"/>
              <w:bottom w:val="single" w:sz="8" w:space="0" w:color="auto"/>
              <w:right w:val="nil"/>
            </w:tcBorders>
            <w:vAlign w:val="center"/>
          </w:tcPr>
          <w:p w14:paraId="4BECECD3" w14:textId="77777777" w:rsidR="00E50B50" w:rsidRPr="005A6AD8" w:rsidRDefault="00DA4BD2" w:rsidP="00DB4434">
            <w:pPr>
              <w:pStyle w:val="TabellRader"/>
              <w:jc w:val="center"/>
            </w:pPr>
            <w:r w:rsidRPr="005A6AD8">
              <w:t>-</w:t>
            </w:r>
          </w:p>
        </w:tc>
      </w:tr>
      <w:tr w:rsidR="00027352" w14:paraId="553BFA1F" w14:textId="77777777" w:rsidTr="00C56494">
        <w:trPr>
          <w:trHeight w:val="277"/>
          <w:tblHeader/>
        </w:trPr>
        <w:tc>
          <w:tcPr>
            <w:tcW w:w="1500" w:type="pct"/>
            <w:tcBorders>
              <w:top w:val="single" w:sz="8" w:space="0" w:color="auto"/>
              <w:left w:val="nil"/>
              <w:bottom w:val="single" w:sz="8" w:space="0" w:color="auto"/>
              <w:right w:val="nil"/>
            </w:tcBorders>
            <w:vAlign w:val="center"/>
          </w:tcPr>
          <w:p w14:paraId="30E265BB" w14:textId="77777777" w:rsidR="00E50B50" w:rsidRPr="005A6AD8" w:rsidRDefault="00DA4BD2" w:rsidP="00F52C56">
            <w:pPr>
              <w:pStyle w:val="TabellRader"/>
              <w:jc w:val="left"/>
            </w:pPr>
            <w:r>
              <w:t>Indonesien</w:t>
            </w:r>
          </w:p>
        </w:tc>
        <w:tc>
          <w:tcPr>
            <w:tcW w:w="1833" w:type="pct"/>
            <w:tcBorders>
              <w:top w:val="single" w:sz="8" w:space="0" w:color="auto"/>
              <w:left w:val="nil"/>
              <w:bottom w:val="single" w:sz="8" w:space="0" w:color="auto"/>
              <w:right w:val="nil"/>
            </w:tcBorders>
            <w:vAlign w:val="center"/>
          </w:tcPr>
          <w:p w14:paraId="786574D2" w14:textId="77777777" w:rsidR="00E50B50" w:rsidRPr="005A6AD8" w:rsidRDefault="00DA4BD2" w:rsidP="00DB4434">
            <w:pPr>
              <w:pStyle w:val="TabellRader"/>
              <w:jc w:val="center"/>
            </w:pPr>
            <w:r>
              <w:t>-</w:t>
            </w:r>
          </w:p>
        </w:tc>
        <w:tc>
          <w:tcPr>
            <w:tcW w:w="1833" w:type="pct"/>
            <w:tcBorders>
              <w:top w:val="single" w:sz="8" w:space="0" w:color="auto"/>
              <w:left w:val="nil"/>
              <w:bottom w:val="single" w:sz="8" w:space="0" w:color="auto"/>
              <w:right w:val="nil"/>
            </w:tcBorders>
            <w:vAlign w:val="center"/>
          </w:tcPr>
          <w:p w14:paraId="673F9DD7" w14:textId="77777777" w:rsidR="00E50B50" w:rsidRPr="005A6AD8" w:rsidRDefault="00DA4BD2" w:rsidP="00DB4434">
            <w:pPr>
              <w:pStyle w:val="TabellRader"/>
              <w:jc w:val="center"/>
            </w:pPr>
            <w:r>
              <w:t>1</w:t>
            </w:r>
          </w:p>
        </w:tc>
      </w:tr>
      <w:tr w:rsidR="00027352" w14:paraId="78F757EB" w14:textId="77777777" w:rsidTr="00C56494">
        <w:trPr>
          <w:trHeight w:val="277"/>
          <w:tblHeader/>
        </w:trPr>
        <w:tc>
          <w:tcPr>
            <w:tcW w:w="1500" w:type="pct"/>
            <w:tcBorders>
              <w:top w:val="single" w:sz="8" w:space="0" w:color="auto"/>
              <w:left w:val="nil"/>
              <w:bottom w:val="single" w:sz="8" w:space="0" w:color="auto"/>
              <w:right w:val="nil"/>
            </w:tcBorders>
            <w:vAlign w:val="center"/>
          </w:tcPr>
          <w:p w14:paraId="5647C3B5" w14:textId="31BEDC91" w:rsidR="00E50B50" w:rsidRPr="005A6AD8" w:rsidRDefault="00DA4BD2" w:rsidP="00F52C56">
            <w:pPr>
              <w:pStyle w:val="TabellRader"/>
              <w:jc w:val="left"/>
            </w:pPr>
            <w:r w:rsidRPr="005A6AD8">
              <w:t>Italien</w:t>
            </w:r>
          </w:p>
        </w:tc>
        <w:tc>
          <w:tcPr>
            <w:tcW w:w="1833" w:type="pct"/>
            <w:tcBorders>
              <w:top w:val="single" w:sz="8" w:space="0" w:color="auto"/>
              <w:left w:val="nil"/>
              <w:bottom w:val="single" w:sz="8" w:space="0" w:color="auto"/>
              <w:right w:val="nil"/>
            </w:tcBorders>
            <w:vAlign w:val="center"/>
          </w:tcPr>
          <w:p w14:paraId="1A2BC79B" w14:textId="77777777" w:rsidR="00E50B50" w:rsidRPr="005A6AD8" w:rsidRDefault="00DA4BD2" w:rsidP="00DB4434">
            <w:pPr>
              <w:pStyle w:val="TabellRader"/>
              <w:jc w:val="center"/>
            </w:pPr>
            <w:r w:rsidRPr="005A6AD8">
              <w:t>-</w:t>
            </w:r>
          </w:p>
        </w:tc>
        <w:tc>
          <w:tcPr>
            <w:tcW w:w="1833" w:type="pct"/>
            <w:tcBorders>
              <w:top w:val="single" w:sz="8" w:space="0" w:color="auto"/>
              <w:left w:val="nil"/>
              <w:bottom w:val="single" w:sz="8" w:space="0" w:color="auto"/>
              <w:right w:val="nil"/>
            </w:tcBorders>
            <w:vAlign w:val="center"/>
          </w:tcPr>
          <w:p w14:paraId="1C95386A" w14:textId="77777777" w:rsidR="00E50B50" w:rsidRPr="005A6AD8" w:rsidRDefault="00DA4BD2" w:rsidP="00DB4434">
            <w:pPr>
              <w:pStyle w:val="TabellRader"/>
              <w:jc w:val="center"/>
            </w:pPr>
            <w:r w:rsidRPr="005A6AD8">
              <w:t>1</w:t>
            </w:r>
          </w:p>
        </w:tc>
      </w:tr>
      <w:tr w:rsidR="00027352" w14:paraId="43F4B859" w14:textId="77777777" w:rsidTr="00C56494">
        <w:trPr>
          <w:trHeight w:val="269"/>
        </w:trPr>
        <w:tc>
          <w:tcPr>
            <w:tcW w:w="1500" w:type="pct"/>
            <w:tcBorders>
              <w:top w:val="single" w:sz="8" w:space="0" w:color="auto"/>
              <w:left w:val="nil"/>
              <w:bottom w:val="single" w:sz="6" w:space="0" w:color="auto"/>
              <w:right w:val="nil"/>
            </w:tcBorders>
            <w:vAlign w:val="center"/>
            <w:hideMark/>
          </w:tcPr>
          <w:p w14:paraId="1581763D" w14:textId="77777777" w:rsidR="00E50B50" w:rsidRPr="005A6AD8" w:rsidRDefault="00DA4BD2" w:rsidP="00F52C56">
            <w:pPr>
              <w:pStyle w:val="TabellRader"/>
              <w:jc w:val="left"/>
            </w:pPr>
            <w:r w:rsidRPr="005A6AD8">
              <w:t>Kanada</w:t>
            </w:r>
          </w:p>
        </w:tc>
        <w:tc>
          <w:tcPr>
            <w:tcW w:w="1833" w:type="pct"/>
            <w:tcBorders>
              <w:top w:val="single" w:sz="8" w:space="0" w:color="auto"/>
              <w:left w:val="nil"/>
              <w:bottom w:val="single" w:sz="6" w:space="0" w:color="auto"/>
              <w:right w:val="nil"/>
            </w:tcBorders>
            <w:vAlign w:val="center"/>
            <w:hideMark/>
          </w:tcPr>
          <w:p w14:paraId="22A1CE84" w14:textId="77777777" w:rsidR="00E50B50" w:rsidRPr="005A6AD8" w:rsidRDefault="00DA4BD2" w:rsidP="00DB4434">
            <w:pPr>
              <w:pStyle w:val="TabellRader"/>
              <w:jc w:val="center"/>
            </w:pPr>
            <w:r w:rsidRPr="005A6AD8">
              <w:t>-</w:t>
            </w:r>
          </w:p>
        </w:tc>
        <w:tc>
          <w:tcPr>
            <w:tcW w:w="1833" w:type="pct"/>
            <w:tcBorders>
              <w:top w:val="single" w:sz="8" w:space="0" w:color="auto"/>
              <w:left w:val="nil"/>
              <w:bottom w:val="single" w:sz="6" w:space="0" w:color="auto"/>
              <w:right w:val="nil"/>
            </w:tcBorders>
            <w:vAlign w:val="center"/>
            <w:hideMark/>
          </w:tcPr>
          <w:p w14:paraId="347C54F4" w14:textId="77777777" w:rsidR="00E50B50" w:rsidRPr="005A6AD8" w:rsidRDefault="00DA4BD2" w:rsidP="00DB4434">
            <w:pPr>
              <w:pStyle w:val="TabellRader"/>
              <w:jc w:val="center"/>
            </w:pPr>
            <w:r w:rsidRPr="005A6AD8">
              <w:t>1</w:t>
            </w:r>
          </w:p>
        </w:tc>
      </w:tr>
      <w:tr w:rsidR="00027352" w14:paraId="1E51106A" w14:textId="77777777" w:rsidTr="00C56494">
        <w:trPr>
          <w:trHeight w:val="269"/>
        </w:trPr>
        <w:tc>
          <w:tcPr>
            <w:tcW w:w="1500" w:type="pct"/>
            <w:tcBorders>
              <w:top w:val="single" w:sz="6" w:space="0" w:color="auto"/>
              <w:left w:val="nil"/>
              <w:bottom w:val="single" w:sz="6" w:space="0" w:color="auto"/>
              <w:right w:val="nil"/>
            </w:tcBorders>
            <w:vAlign w:val="center"/>
            <w:hideMark/>
          </w:tcPr>
          <w:p w14:paraId="798E2319" w14:textId="77777777" w:rsidR="00E50B50" w:rsidRPr="005A6AD8" w:rsidRDefault="00DA4BD2" w:rsidP="00F52C56">
            <w:pPr>
              <w:pStyle w:val="TabellRader"/>
              <w:jc w:val="left"/>
            </w:pPr>
            <w:r w:rsidRPr="005A6AD8">
              <w:t>Nederländerna</w:t>
            </w:r>
          </w:p>
        </w:tc>
        <w:tc>
          <w:tcPr>
            <w:tcW w:w="1833" w:type="pct"/>
            <w:tcBorders>
              <w:top w:val="single" w:sz="6" w:space="0" w:color="auto"/>
              <w:left w:val="nil"/>
              <w:bottom w:val="single" w:sz="6" w:space="0" w:color="auto"/>
              <w:right w:val="nil"/>
            </w:tcBorders>
            <w:vAlign w:val="center"/>
            <w:hideMark/>
          </w:tcPr>
          <w:p w14:paraId="5CE57C47" w14:textId="77777777" w:rsidR="00E50B50" w:rsidRPr="005A6AD8" w:rsidRDefault="00DA4BD2" w:rsidP="00DB4434">
            <w:pPr>
              <w:pStyle w:val="TabellRader"/>
              <w:jc w:val="center"/>
            </w:pPr>
            <w:r w:rsidRPr="005A6AD8">
              <w:t>-</w:t>
            </w:r>
          </w:p>
        </w:tc>
        <w:tc>
          <w:tcPr>
            <w:tcW w:w="1833" w:type="pct"/>
            <w:tcBorders>
              <w:top w:val="single" w:sz="6" w:space="0" w:color="auto"/>
              <w:left w:val="nil"/>
              <w:bottom w:val="single" w:sz="6" w:space="0" w:color="auto"/>
              <w:right w:val="nil"/>
            </w:tcBorders>
            <w:vAlign w:val="center"/>
            <w:hideMark/>
          </w:tcPr>
          <w:p w14:paraId="6ADD95EB" w14:textId="77777777" w:rsidR="00E50B50" w:rsidRPr="005A6AD8" w:rsidRDefault="00DA4BD2" w:rsidP="00DB4434">
            <w:pPr>
              <w:pStyle w:val="TabellRader"/>
              <w:jc w:val="center"/>
            </w:pPr>
            <w:r w:rsidRPr="00011624">
              <w:t>6</w:t>
            </w:r>
          </w:p>
        </w:tc>
      </w:tr>
      <w:tr w:rsidR="00027352" w14:paraId="26EF836F" w14:textId="77777777" w:rsidTr="00C56494">
        <w:trPr>
          <w:trHeight w:val="269"/>
        </w:trPr>
        <w:tc>
          <w:tcPr>
            <w:tcW w:w="1500" w:type="pct"/>
            <w:tcBorders>
              <w:top w:val="single" w:sz="6" w:space="0" w:color="auto"/>
              <w:left w:val="nil"/>
              <w:bottom w:val="single" w:sz="6" w:space="0" w:color="auto"/>
              <w:right w:val="nil"/>
            </w:tcBorders>
            <w:vAlign w:val="center"/>
            <w:hideMark/>
          </w:tcPr>
          <w:p w14:paraId="4B5C0D4A" w14:textId="77777777" w:rsidR="00E50B50" w:rsidRPr="005A6AD8" w:rsidRDefault="00DA4BD2" w:rsidP="00F52C56">
            <w:pPr>
              <w:pStyle w:val="TabellRader"/>
              <w:jc w:val="left"/>
            </w:pPr>
            <w:r w:rsidRPr="005A6AD8">
              <w:t>Norge</w:t>
            </w:r>
          </w:p>
        </w:tc>
        <w:tc>
          <w:tcPr>
            <w:tcW w:w="1833" w:type="pct"/>
            <w:tcBorders>
              <w:top w:val="single" w:sz="6" w:space="0" w:color="auto"/>
              <w:left w:val="nil"/>
              <w:bottom w:val="single" w:sz="6" w:space="0" w:color="auto"/>
              <w:right w:val="nil"/>
            </w:tcBorders>
            <w:vAlign w:val="center"/>
            <w:hideMark/>
          </w:tcPr>
          <w:p w14:paraId="25769CC3" w14:textId="77777777" w:rsidR="00E50B50" w:rsidRPr="005A6AD8" w:rsidRDefault="00DA4BD2" w:rsidP="00DB4434">
            <w:pPr>
              <w:pStyle w:val="TabellRader"/>
              <w:jc w:val="center"/>
            </w:pPr>
            <w:r w:rsidRPr="00011624">
              <w:t>1</w:t>
            </w:r>
          </w:p>
        </w:tc>
        <w:tc>
          <w:tcPr>
            <w:tcW w:w="1833" w:type="pct"/>
            <w:tcBorders>
              <w:top w:val="single" w:sz="6" w:space="0" w:color="auto"/>
              <w:left w:val="nil"/>
              <w:bottom w:val="single" w:sz="6" w:space="0" w:color="auto"/>
              <w:right w:val="nil"/>
            </w:tcBorders>
            <w:vAlign w:val="center"/>
            <w:hideMark/>
          </w:tcPr>
          <w:p w14:paraId="5268A640" w14:textId="77777777" w:rsidR="00E50B50" w:rsidRPr="005A6AD8" w:rsidRDefault="00DA4BD2" w:rsidP="00DB4434">
            <w:pPr>
              <w:pStyle w:val="TabellRader"/>
              <w:jc w:val="center"/>
            </w:pPr>
            <w:r w:rsidRPr="00011624">
              <w:t>6</w:t>
            </w:r>
          </w:p>
        </w:tc>
      </w:tr>
      <w:tr w:rsidR="00027352" w14:paraId="4D91F365" w14:textId="77777777" w:rsidTr="00C56494">
        <w:trPr>
          <w:trHeight w:val="269"/>
        </w:trPr>
        <w:tc>
          <w:tcPr>
            <w:tcW w:w="1500" w:type="pct"/>
            <w:tcBorders>
              <w:top w:val="single" w:sz="6" w:space="0" w:color="auto"/>
              <w:left w:val="nil"/>
              <w:bottom w:val="single" w:sz="6" w:space="0" w:color="auto"/>
              <w:right w:val="nil"/>
            </w:tcBorders>
            <w:vAlign w:val="center"/>
            <w:hideMark/>
          </w:tcPr>
          <w:p w14:paraId="1AFFE123" w14:textId="77777777" w:rsidR="00E50B50" w:rsidRPr="005A6AD8" w:rsidRDefault="00DA4BD2" w:rsidP="00F52C56">
            <w:pPr>
              <w:pStyle w:val="TabellRader"/>
              <w:jc w:val="left"/>
            </w:pPr>
            <w:r w:rsidRPr="005A6AD8">
              <w:t>Polen</w:t>
            </w:r>
          </w:p>
        </w:tc>
        <w:tc>
          <w:tcPr>
            <w:tcW w:w="1833" w:type="pct"/>
            <w:tcBorders>
              <w:top w:val="single" w:sz="6" w:space="0" w:color="auto"/>
              <w:left w:val="nil"/>
              <w:bottom w:val="single" w:sz="6" w:space="0" w:color="auto"/>
              <w:right w:val="nil"/>
            </w:tcBorders>
            <w:vAlign w:val="center"/>
            <w:hideMark/>
          </w:tcPr>
          <w:p w14:paraId="656CC2E5" w14:textId="77777777" w:rsidR="00E50B50" w:rsidRPr="005A6AD8" w:rsidRDefault="00DA4BD2" w:rsidP="00DB4434">
            <w:pPr>
              <w:pStyle w:val="TabellRader"/>
              <w:jc w:val="center"/>
            </w:pPr>
            <w:r w:rsidRPr="005A6AD8">
              <w:t>-</w:t>
            </w:r>
          </w:p>
        </w:tc>
        <w:tc>
          <w:tcPr>
            <w:tcW w:w="1833" w:type="pct"/>
            <w:tcBorders>
              <w:top w:val="single" w:sz="6" w:space="0" w:color="auto"/>
              <w:left w:val="nil"/>
              <w:bottom w:val="single" w:sz="6" w:space="0" w:color="auto"/>
              <w:right w:val="nil"/>
            </w:tcBorders>
            <w:vAlign w:val="center"/>
            <w:hideMark/>
          </w:tcPr>
          <w:p w14:paraId="187DBA76" w14:textId="77777777" w:rsidR="00E50B50" w:rsidRPr="005A6AD8" w:rsidRDefault="00DA4BD2" w:rsidP="00DB4434">
            <w:pPr>
              <w:pStyle w:val="TabellRader"/>
              <w:jc w:val="center"/>
            </w:pPr>
            <w:r w:rsidRPr="005A6AD8">
              <w:t>1</w:t>
            </w:r>
          </w:p>
        </w:tc>
      </w:tr>
      <w:tr w:rsidR="00027352" w14:paraId="73333AC3" w14:textId="77777777" w:rsidTr="00C56494">
        <w:trPr>
          <w:trHeight w:val="269"/>
        </w:trPr>
        <w:tc>
          <w:tcPr>
            <w:tcW w:w="1500" w:type="pct"/>
            <w:tcBorders>
              <w:top w:val="single" w:sz="6" w:space="0" w:color="auto"/>
              <w:left w:val="nil"/>
              <w:bottom w:val="single" w:sz="6" w:space="0" w:color="auto"/>
              <w:right w:val="nil"/>
            </w:tcBorders>
            <w:vAlign w:val="center"/>
            <w:hideMark/>
          </w:tcPr>
          <w:p w14:paraId="4EF454E2" w14:textId="77777777" w:rsidR="00E50B50" w:rsidRPr="005A6AD8" w:rsidRDefault="00DA4BD2" w:rsidP="00F52C56">
            <w:pPr>
              <w:pStyle w:val="TabellRader"/>
              <w:jc w:val="left"/>
            </w:pPr>
            <w:r w:rsidRPr="005A6AD8">
              <w:t>Peru</w:t>
            </w:r>
          </w:p>
        </w:tc>
        <w:tc>
          <w:tcPr>
            <w:tcW w:w="1833" w:type="pct"/>
            <w:tcBorders>
              <w:top w:val="single" w:sz="6" w:space="0" w:color="auto"/>
              <w:left w:val="nil"/>
              <w:bottom w:val="single" w:sz="6" w:space="0" w:color="auto"/>
              <w:right w:val="nil"/>
            </w:tcBorders>
            <w:vAlign w:val="center"/>
            <w:hideMark/>
          </w:tcPr>
          <w:p w14:paraId="0E694EC0" w14:textId="77777777" w:rsidR="00E50B50" w:rsidRPr="005A6AD8" w:rsidRDefault="00DA4BD2" w:rsidP="00DB4434">
            <w:pPr>
              <w:pStyle w:val="TabellRader"/>
              <w:jc w:val="center"/>
            </w:pPr>
            <w:r w:rsidRPr="00011624">
              <w:t>1</w:t>
            </w:r>
          </w:p>
        </w:tc>
        <w:tc>
          <w:tcPr>
            <w:tcW w:w="1833" w:type="pct"/>
            <w:tcBorders>
              <w:top w:val="single" w:sz="6" w:space="0" w:color="auto"/>
              <w:left w:val="nil"/>
              <w:bottom w:val="single" w:sz="6" w:space="0" w:color="auto"/>
              <w:right w:val="nil"/>
            </w:tcBorders>
            <w:vAlign w:val="center"/>
            <w:hideMark/>
          </w:tcPr>
          <w:p w14:paraId="78FEDDC2" w14:textId="77777777" w:rsidR="00E50B50" w:rsidRPr="005A6AD8" w:rsidRDefault="00DA4BD2" w:rsidP="00DB4434">
            <w:pPr>
              <w:pStyle w:val="TabellRader"/>
              <w:jc w:val="center"/>
            </w:pPr>
            <w:r w:rsidRPr="005A6AD8">
              <w:t>-</w:t>
            </w:r>
          </w:p>
        </w:tc>
      </w:tr>
      <w:tr w:rsidR="00027352" w14:paraId="0F623936" w14:textId="77777777" w:rsidTr="00C56494">
        <w:trPr>
          <w:trHeight w:val="269"/>
        </w:trPr>
        <w:tc>
          <w:tcPr>
            <w:tcW w:w="1500" w:type="pct"/>
            <w:tcBorders>
              <w:top w:val="single" w:sz="6" w:space="0" w:color="auto"/>
              <w:left w:val="nil"/>
              <w:bottom w:val="single" w:sz="6" w:space="0" w:color="auto"/>
              <w:right w:val="nil"/>
            </w:tcBorders>
            <w:vAlign w:val="center"/>
            <w:hideMark/>
          </w:tcPr>
          <w:p w14:paraId="44855234" w14:textId="77777777" w:rsidR="00E50B50" w:rsidRPr="005A6AD8" w:rsidRDefault="00DA4BD2" w:rsidP="00F52C56">
            <w:pPr>
              <w:pStyle w:val="TabellRader"/>
              <w:jc w:val="left"/>
            </w:pPr>
            <w:r>
              <w:t>Saudiarabien</w:t>
            </w:r>
          </w:p>
        </w:tc>
        <w:tc>
          <w:tcPr>
            <w:tcW w:w="1833" w:type="pct"/>
            <w:tcBorders>
              <w:top w:val="single" w:sz="6" w:space="0" w:color="auto"/>
              <w:left w:val="nil"/>
              <w:bottom w:val="single" w:sz="6" w:space="0" w:color="auto"/>
              <w:right w:val="nil"/>
            </w:tcBorders>
            <w:vAlign w:val="center"/>
            <w:hideMark/>
          </w:tcPr>
          <w:p w14:paraId="49AF5F12" w14:textId="77777777" w:rsidR="00E50B50" w:rsidRPr="005A6AD8" w:rsidRDefault="00DA4BD2" w:rsidP="00DB4434">
            <w:pPr>
              <w:pStyle w:val="TabellRader"/>
              <w:jc w:val="center"/>
            </w:pPr>
            <w:r>
              <w:t>-</w:t>
            </w:r>
          </w:p>
        </w:tc>
        <w:tc>
          <w:tcPr>
            <w:tcW w:w="1833" w:type="pct"/>
            <w:tcBorders>
              <w:top w:val="single" w:sz="6" w:space="0" w:color="auto"/>
              <w:left w:val="nil"/>
              <w:bottom w:val="single" w:sz="6" w:space="0" w:color="auto"/>
              <w:right w:val="nil"/>
            </w:tcBorders>
            <w:vAlign w:val="center"/>
            <w:hideMark/>
          </w:tcPr>
          <w:p w14:paraId="67DF08A2" w14:textId="77777777" w:rsidR="00E50B50" w:rsidRPr="005A6AD8" w:rsidRDefault="00DA4BD2" w:rsidP="00DB4434">
            <w:pPr>
              <w:pStyle w:val="TabellRader"/>
              <w:jc w:val="center"/>
            </w:pPr>
            <w:r>
              <w:t>1</w:t>
            </w:r>
          </w:p>
        </w:tc>
      </w:tr>
      <w:tr w:rsidR="00027352" w14:paraId="46399586" w14:textId="77777777" w:rsidTr="00C56494">
        <w:trPr>
          <w:trHeight w:val="269"/>
        </w:trPr>
        <w:tc>
          <w:tcPr>
            <w:tcW w:w="1500" w:type="pct"/>
            <w:tcBorders>
              <w:top w:val="single" w:sz="6" w:space="0" w:color="auto"/>
              <w:left w:val="nil"/>
              <w:bottom w:val="single" w:sz="6" w:space="0" w:color="auto"/>
              <w:right w:val="nil"/>
            </w:tcBorders>
            <w:vAlign w:val="center"/>
            <w:hideMark/>
          </w:tcPr>
          <w:p w14:paraId="2BF002E0" w14:textId="77777777" w:rsidR="00E50B50" w:rsidRPr="005A6AD8" w:rsidRDefault="00DA4BD2" w:rsidP="00F52C56">
            <w:pPr>
              <w:pStyle w:val="TabellRader"/>
              <w:jc w:val="left"/>
            </w:pPr>
            <w:r w:rsidRPr="005A6AD8">
              <w:t>Schweiz</w:t>
            </w:r>
          </w:p>
        </w:tc>
        <w:tc>
          <w:tcPr>
            <w:tcW w:w="1833" w:type="pct"/>
            <w:tcBorders>
              <w:top w:val="single" w:sz="6" w:space="0" w:color="auto"/>
              <w:left w:val="nil"/>
              <w:bottom w:val="single" w:sz="6" w:space="0" w:color="auto"/>
              <w:right w:val="nil"/>
            </w:tcBorders>
            <w:vAlign w:val="center"/>
            <w:hideMark/>
          </w:tcPr>
          <w:p w14:paraId="31AB1E52" w14:textId="77777777" w:rsidR="00E50B50" w:rsidRPr="005A6AD8" w:rsidRDefault="00DA4BD2" w:rsidP="00DB4434">
            <w:pPr>
              <w:pStyle w:val="TabellRader"/>
              <w:jc w:val="center"/>
            </w:pPr>
            <w:r w:rsidRPr="00011624">
              <w:t>3</w:t>
            </w:r>
          </w:p>
        </w:tc>
        <w:tc>
          <w:tcPr>
            <w:tcW w:w="1833" w:type="pct"/>
            <w:tcBorders>
              <w:top w:val="single" w:sz="6" w:space="0" w:color="auto"/>
              <w:left w:val="nil"/>
              <w:bottom w:val="single" w:sz="6" w:space="0" w:color="auto"/>
              <w:right w:val="nil"/>
            </w:tcBorders>
            <w:vAlign w:val="center"/>
            <w:hideMark/>
          </w:tcPr>
          <w:p w14:paraId="0CB70C8E" w14:textId="77777777" w:rsidR="00E50B50" w:rsidRPr="005A6AD8" w:rsidRDefault="00DA4BD2" w:rsidP="00DB4434">
            <w:pPr>
              <w:pStyle w:val="TabellRader"/>
              <w:jc w:val="center"/>
            </w:pPr>
            <w:r w:rsidRPr="00011624">
              <w:t>-</w:t>
            </w:r>
          </w:p>
        </w:tc>
      </w:tr>
      <w:tr w:rsidR="00027352" w14:paraId="2A2A0568" w14:textId="77777777" w:rsidTr="00C56494">
        <w:trPr>
          <w:trHeight w:val="269"/>
        </w:trPr>
        <w:tc>
          <w:tcPr>
            <w:tcW w:w="1500" w:type="pct"/>
            <w:tcBorders>
              <w:top w:val="single" w:sz="6" w:space="0" w:color="auto"/>
              <w:left w:val="nil"/>
              <w:bottom w:val="single" w:sz="6" w:space="0" w:color="auto"/>
              <w:right w:val="nil"/>
            </w:tcBorders>
            <w:vAlign w:val="center"/>
            <w:hideMark/>
          </w:tcPr>
          <w:p w14:paraId="14801B06" w14:textId="77777777" w:rsidR="00E50B50" w:rsidRPr="005A6AD8" w:rsidRDefault="00DA4BD2" w:rsidP="00F52C56">
            <w:pPr>
              <w:pStyle w:val="TabellRader"/>
              <w:jc w:val="left"/>
            </w:pPr>
            <w:r>
              <w:t>Singapore</w:t>
            </w:r>
          </w:p>
        </w:tc>
        <w:tc>
          <w:tcPr>
            <w:tcW w:w="1833" w:type="pct"/>
            <w:tcBorders>
              <w:top w:val="single" w:sz="6" w:space="0" w:color="auto"/>
              <w:left w:val="nil"/>
              <w:bottom w:val="single" w:sz="6" w:space="0" w:color="auto"/>
              <w:right w:val="nil"/>
            </w:tcBorders>
            <w:vAlign w:val="center"/>
            <w:hideMark/>
          </w:tcPr>
          <w:p w14:paraId="11996BA8" w14:textId="77777777" w:rsidR="00E50B50" w:rsidRPr="005A6AD8" w:rsidDel="00E14140" w:rsidRDefault="00DA4BD2" w:rsidP="00DB4434">
            <w:pPr>
              <w:pStyle w:val="TabellRader"/>
              <w:jc w:val="center"/>
            </w:pPr>
            <w:r>
              <w:t>-</w:t>
            </w:r>
          </w:p>
        </w:tc>
        <w:tc>
          <w:tcPr>
            <w:tcW w:w="1833" w:type="pct"/>
            <w:tcBorders>
              <w:top w:val="single" w:sz="6" w:space="0" w:color="auto"/>
              <w:left w:val="nil"/>
              <w:bottom w:val="single" w:sz="6" w:space="0" w:color="auto"/>
              <w:right w:val="nil"/>
            </w:tcBorders>
            <w:vAlign w:val="center"/>
            <w:hideMark/>
          </w:tcPr>
          <w:p w14:paraId="45C3C188" w14:textId="77777777" w:rsidR="00E50B50" w:rsidRPr="005A6AD8" w:rsidDel="00E14140" w:rsidRDefault="00DA4BD2" w:rsidP="00DB4434">
            <w:pPr>
              <w:pStyle w:val="TabellRader"/>
              <w:jc w:val="center"/>
            </w:pPr>
            <w:r>
              <w:t>1</w:t>
            </w:r>
          </w:p>
        </w:tc>
      </w:tr>
      <w:tr w:rsidR="00027352" w14:paraId="291E2473" w14:textId="77777777" w:rsidTr="00C56494">
        <w:trPr>
          <w:trHeight w:val="269"/>
        </w:trPr>
        <w:tc>
          <w:tcPr>
            <w:tcW w:w="1500" w:type="pct"/>
            <w:tcBorders>
              <w:top w:val="single" w:sz="6" w:space="0" w:color="auto"/>
              <w:left w:val="nil"/>
              <w:bottom w:val="single" w:sz="6" w:space="0" w:color="auto"/>
              <w:right w:val="nil"/>
            </w:tcBorders>
            <w:vAlign w:val="center"/>
            <w:hideMark/>
          </w:tcPr>
          <w:p w14:paraId="2E540EFE" w14:textId="77777777" w:rsidR="00E50B50" w:rsidRPr="005A6AD8" w:rsidRDefault="00DA4BD2" w:rsidP="00F52C56">
            <w:pPr>
              <w:pStyle w:val="TabellRader"/>
              <w:jc w:val="left"/>
            </w:pPr>
            <w:r w:rsidRPr="005A6AD8">
              <w:t>Storbritannien</w:t>
            </w:r>
          </w:p>
        </w:tc>
        <w:tc>
          <w:tcPr>
            <w:tcW w:w="1833" w:type="pct"/>
            <w:tcBorders>
              <w:top w:val="single" w:sz="6" w:space="0" w:color="auto"/>
              <w:left w:val="nil"/>
              <w:bottom w:val="single" w:sz="6" w:space="0" w:color="auto"/>
              <w:right w:val="nil"/>
            </w:tcBorders>
            <w:vAlign w:val="center"/>
            <w:hideMark/>
          </w:tcPr>
          <w:p w14:paraId="69CFFE9D" w14:textId="77777777" w:rsidR="00E50B50" w:rsidRPr="005A6AD8" w:rsidRDefault="00DA4BD2" w:rsidP="00DB4434">
            <w:pPr>
              <w:pStyle w:val="TabellRader"/>
              <w:jc w:val="center"/>
            </w:pPr>
            <w:r w:rsidRPr="00011624">
              <w:t>-</w:t>
            </w:r>
          </w:p>
        </w:tc>
        <w:tc>
          <w:tcPr>
            <w:tcW w:w="1833" w:type="pct"/>
            <w:tcBorders>
              <w:top w:val="single" w:sz="6" w:space="0" w:color="auto"/>
              <w:left w:val="nil"/>
              <w:bottom w:val="single" w:sz="6" w:space="0" w:color="auto"/>
              <w:right w:val="nil"/>
            </w:tcBorders>
            <w:vAlign w:val="center"/>
            <w:hideMark/>
          </w:tcPr>
          <w:p w14:paraId="6B67C3CB" w14:textId="77777777" w:rsidR="00E50B50" w:rsidRPr="005A6AD8" w:rsidRDefault="00DA4BD2" w:rsidP="00DB4434">
            <w:pPr>
              <w:pStyle w:val="TabellRader"/>
              <w:jc w:val="center"/>
            </w:pPr>
            <w:r w:rsidRPr="00011624">
              <w:t>3</w:t>
            </w:r>
          </w:p>
        </w:tc>
      </w:tr>
      <w:tr w:rsidR="00027352" w14:paraId="04691610" w14:textId="77777777" w:rsidTr="00C56494">
        <w:trPr>
          <w:trHeight w:val="269"/>
        </w:trPr>
        <w:tc>
          <w:tcPr>
            <w:tcW w:w="1500" w:type="pct"/>
            <w:tcBorders>
              <w:top w:val="single" w:sz="6" w:space="0" w:color="auto"/>
              <w:left w:val="nil"/>
              <w:bottom w:val="single" w:sz="6" w:space="0" w:color="auto"/>
              <w:right w:val="nil"/>
            </w:tcBorders>
            <w:vAlign w:val="center"/>
            <w:hideMark/>
          </w:tcPr>
          <w:p w14:paraId="57B59C8B" w14:textId="77777777" w:rsidR="00E50B50" w:rsidRPr="005A6AD8" w:rsidRDefault="00DA4BD2" w:rsidP="00F52C56">
            <w:pPr>
              <w:pStyle w:val="TabellRader"/>
              <w:jc w:val="left"/>
            </w:pPr>
            <w:r w:rsidRPr="005A6AD8">
              <w:t>Sydkorea</w:t>
            </w:r>
          </w:p>
        </w:tc>
        <w:tc>
          <w:tcPr>
            <w:tcW w:w="1833" w:type="pct"/>
            <w:tcBorders>
              <w:top w:val="single" w:sz="6" w:space="0" w:color="auto"/>
              <w:left w:val="nil"/>
              <w:bottom w:val="single" w:sz="6" w:space="0" w:color="auto"/>
              <w:right w:val="nil"/>
            </w:tcBorders>
            <w:vAlign w:val="center"/>
            <w:hideMark/>
          </w:tcPr>
          <w:p w14:paraId="6D436C3E" w14:textId="77777777" w:rsidR="00E50B50" w:rsidRPr="005A6AD8" w:rsidRDefault="00DA4BD2" w:rsidP="00DB4434">
            <w:pPr>
              <w:pStyle w:val="TabellRader"/>
              <w:jc w:val="center"/>
            </w:pPr>
            <w:r w:rsidRPr="005A6AD8">
              <w:t>-</w:t>
            </w:r>
          </w:p>
        </w:tc>
        <w:tc>
          <w:tcPr>
            <w:tcW w:w="1833" w:type="pct"/>
            <w:tcBorders>
              <w:top w:val="single" w:sz="6" w:space="0" w:color="auto"/>
              <w:left w:val="nil"/>
              <w:bottom w:val="single" w:sz="6" w:space="0" w:color="auto"/>
              <w:right w:val="nil"/>
            </w:tcBorders>
            <w:vAlign w:val="center"/>
            <w:hideMark/>
          </w:tcPr>
          <w:p w14:paraId="4E9C6801" w14:textId="77777777" w:rsidR="00E50B50" w:rsidRPr="005A6AD8" w:rsidRDefault="00DA4BD2" w:rsidP="00DB4434">
            <w:pPr>
              <w:pStyle w:val="TabellRader"/>
              <w:jc w:val="center"/>
            </w:pPr>
            <w:r w:rsidRPr="005A6AD8">
              <w:t>1</w:t>
            </w:r>
          </w:p>
        </w:tc>
      </w:tr>
      <w:tr w:rsidR="00027352" w14:paraId="4E8025D3" w14:textId="77777777" w:rsidTr="00C56494">
        <w:trPr>
          <w:trHeight w:val="269"/>
        </w:trPr>
        <w:tc>
          <w:tcPr>
            <w:tcW w:w="1500" w:type="pct"/>
            <w:tcBorders>
              <w:top w:val="single" w:sz="6" w:space="0" w:color="auto"/>
              <w:left w:val="nil"/>
              <w:bottom w:val="single" w:sz="6" w:space="0" w:color="auto"/>
              <w:right w:val="nil"/>
            </w:tcBorders>
            <w:vAlign w:val="center"/>
            <w:hideMark/>
          </w:tcPr>
          <w:p w14:paraId="2834EF9D" w14:textId="77777777" w:rsidR="00E50B50" w:rsidRPr="005A6AD8" w:rsidRDefault="00DA4BD2" w:rsidP="00F52C56">
            <w:pPr>
              <w:pStyle w:val="TabellRader"/>
              <w:jc w:val="left"/>
            </w:pPr>
            <w:r w:rsidRPr="005A6AD8">
              <w:t>Tjeckien</w:t>
            </w:r>
          </w:p>
        </w:tc>
        <w:tc>
          <w:tcPr>
            <w:tcW w:w="1833" w:type="pct"/>
            <w:tcBorders>
              <w:top w:val="single" w:sz="6" w:space="0" w:color="auto"/>
              <w:left w:val="nil"/>
              <w:bottom w:val="single" w:sz="6" w:space="0" w:color="auto"/>
              <w:right w:val="nil"/>
            </w:tcBorders>
            <w:vAlign w:val="center"/>
            <w:hideMark/>
          </w:tcPr>
          <w:p w14:paraId="11D923FE" w14:textId="77777777" w:rsidR="00E50B50" w:rsidRPr="005A6AD8" w:rsidRDefault="00DA4BD2" w:rsidP="00DB4434">
            <w:pPr>
              <w:pStyle w:val="TabellRader"/>
              <w:jc w:val="center"/>
            </w:pPr>
            <w:r w:rsidRPr="00011624">
              <w:t>12</w:t>
            </w:r>
          </w:p>
        </w:tc>
        <w:tc>
          <w:tcPr>
            <w:tcW w:w="1833" w:type="pct"/>
            <w:tcBorders>
              <w:top w:val="single" w:sz="6" w:space="0" w:color="auto"/>
              <w:left w:val="nil"/>
              <w:bottom w:val="single" w:sz="6" w:space="0" w:color="auto"/>
              <w:right w:val="nil"/>
            </w:tcBorders>
            <w:vAlign w:val="center"/>
            <w:hideMark/>
          </w:tcPr>
          <w:p w14:paraId="52468577" w14:textId="77777777" w:rsidR="00E50B50" w:rsidRPr="005A6AD8" w:rsidRDefault="00DA4BD2" w:rsidP="00DB4434">
            <w:pPr>
              <w:pStyle w:val="TabellRader"/>
              <w:jc w:val="center"/>
            </w:pPr>
            <w:r w:rsidRPr="00011624">
              <w:t>1</w:t>
            </w:r>
          </w:p>
        </w:tc>
      </w:tr>
      <w:tr w:rsidR="00027352" w14:paraId="2537EA78" w14:textId="77777777" w:rsidTr="00C56494">
        <w:trPr>
          <w:trHeight w:val="269"/>
        </w:trPr>
        <w:tc>
          <w:tcPr>
            <w:tcW w:w="1500" w:type="pct"/>
            <w:tcBorders>
              <w:top w:val="single" w:sz="6" w:space="0" w:color="auto"/>
              <w:left w:val="nil"/>
              <w:bottom w:val="single" w:sz="6" w:space="0" w:color="auto"/>
              <w:right w:val="nil"/>
            </w:tcBorders>
            <w:vAlign w:val="center"/>
            <w:hideMark/>
          </w:tcPr>
          <w:p w14:paraId="665FD3FD" w14:textId="77777777" w:rsidR="00E50B50" w:rsidRPr="005A6AD8" w:rsidRDefault="00DA4BD2" w:rsidP="00F52C56">
            <w:pPr>
              <w:pStyle w:val="TabellRader"/>
              <w:jc w:val="left"/>
            </w:pPr>
            <w:r w:rsidRPr="005A6AD8">
              <w:t xml:space="preserve">Tyskland </w:t>
            </w:r>
          </w:p>
        </w:tc>
        <w:tc>
          <w:tcPr>
            <w:tcW w:w="1833" w:type="pct"/>
            <w:tcBorders>
              <w:top w:val="single" w:sz="6" w:space="0" w:color="auto"/>
              <w:left w:val="nil"/>
              <w:bottom w:val="single" w:sz="6" w:space="0" w:color="auto"/>
              <w:right w:val="nil"/>
            </w:tcBorders>
            <w:vAlign w:val="center"/>
            <w:hideMark/>
          </w:tcPr>
          <w:p w14:paraId="05546E5A" w14:textId="77777777" w:rsidR="00E50B50" w:rsidRPr="005A6AD8" w:rsidRDefault="00DA4BD2" w:rsidP="00DB4434">
            <w:pPr>
              <w:pStyle w:val="TabellRader"/>
              <w:jc w:val="center"/>
            </w:pPr>
            <w:r w:rsidRPr="00011624">
              <w:t>1</w:t>
            </w:r>
          </w:p>
        </w:tc>
        <w:tc>
          <w:tcPr>
            <w:tcW w:w="1833" w:type="pct"/>
            <w:tcBorders>
              <w:top w:val="single" w:sz="6" w:space="0" w:color="auto"/>
              <w:left w:val="nil"/>
              <w:bottom w:val="single" w:sz="6" w:space="0" w:color="auto"/>
              <w:right w:val="nil"/>
            </w:tcBorders>
            <w:vAlign w:val="center"/>
            <w:hideMark/>
          </w:tcPr>
          <w:p w14:paraId="131A1338" w14:textId="77777777" w:rsidR="00E50B50" w:rsidRPr="005A6AD8" w:rsidRDefault="00DA4BD2" w:rsidP="00DB4434">
            <w:pPr>
              <w:pStyle w:val="TabellRader"/>
              <w:jc w:val="center"/>
            </w:pPr>
            <w:r w:rsidRPr="00011624">
              <w:t>1</w:t>
            </w:r>
          </w:p>
        </w:tc>
      </w:tr>
      <w:tr w:rsidR="00027352" w14:paraId="6D2AB6C3" w14:textId="77777777" w:rsidTr="00C56494">
        <w:trPr>
          <w:trHeight w:val="269"/>
        </w:trPr>
        <w:tc>
          <w:tcPr>
            <w:tcW w:w="1500" w:type="pct"/>
            <w:tcBorders>
              <w:top w:val="single" w:sz="6" w:space="0" w:color="auto"/>
              <w:left w:val="nil"/>
              <w:bottom w:val="single" w:sz="6" w:space="0" w:color="auto"/>
              <w:right w:val="nil"/>
            </w:tcBorders>
            <w:vAlign w:val="center"/>
            <w:hideMark/>
          </w:tcPr>
          <w:p w14:paraId="7EC85B14" w14:textId="77777777" w:rsidR="00E50B50" w:rsidRPr="005A6AD8" w:rsidRDefault="00DA4BD2" w:rsidP="00F52C56">
            <w:pPr>
              <w:pStyle w:val="TabellRader"/>
              <w:jc w:val="left"/>
            </w:pPr>
            <w:r w:rsidRPr="005A6AD8">
              <w:t>USA</w:t>
            </w:r>
          </w:p>
        </w:tc>
        <w:tc>
          <w:tcPr>
            <w:tcW w:w="1833" w:type="pct"/>
            <w:tcBorders>
              <w:top w:val="single" w:sz="6" w:space="0" w:color="auto"/>
              <w:left w:val="nil"/>
              <w:bottom w:val="single" w:sz="6" w:space="0" w:color="auto"/>
              <w:right w:val="nil"/>
            </w:tcBorders>
            <w:vAlign w:val="center"/>
            <w:hideMark/>
          </w:tcPr>
          <w:p w14:paraId="675B1728" w14:textId="77777777" w:rsidR="00E50B50" w:rsidRPr="005A6AD8" w:rsidRDefault="00DA4BD2" w:rsidP="00DB4434">
            <w:pPr>
              <w:pStyle w:val="TabellRader"/>
              <w:jc w:val="center"/>
            </w:pPr>
            <w:r w:rsidRPr="00011624">
              <w:t>-</w:t>
            </w:r>
          </w:p>
        </w:tc>
        <w:tc>
          <w:tcPr>
            <w:tcW w:w="1833" w:type="pct"/>
            <w:tcBorders>
              <w:top w:val="single" w:sz="6" w:space="0" w:color="auto"/>
              <w:left w:val="nil"/>
              <w:bottom w:val="single" w:sz="6" w:space="0" w:color="auto"/>
              <w:right w:val="nil"/>
            </w:tcBorders>
            <w:vAlign w:val="center"/>
            <w:hideMark/>
          </w:tcPr>
          <w:p w14:paraId="2C945457" w14:textId="77777777" w:rsidR="00E50B50" w:rsidRPr="005A6AD8" w:rsidRDefault="00DA4BD2" w:rsidP="00DB4434">
            <w:pPr>
              <w:pStyle w:val="TabellRader"/>
              <w:jc w:val="center"/>
            </w:pPr>
            <w:r w:rsidRPr="00011624">
              <w:t>4</w:t>
            </w:r>
          </w:p>
        </w:tc>
      </w:tr>
      <w:tr w:rsidR="00027352" w14:paraId="1AB24762" w14:textId="77777777" w:rsidTr="00C56494">
        <w:trPr>
          <w:trHeight w:val="269"/>
        </w:trPr>
        <w:tc>
          <w:tcPr>
            <w:tcW w:w="1500" w:type="pct"/>
            <w:tcBorders>
              <w:top w:val="single" w:sz="8" w:space="0" w:color="auto"/>
              <w:left w:val="nil"/>
              <w:bottom w:val="single" w:sz="8" w:space="0" w:color="auto"/>
              <w:right w:val="nil"/>
            </w:tcBorders>
            <w:vAlign w:val="center"/>
            <w:hideMark/>
          </w:tcPr>
          <w:p w14:paraId="7805055A" w14:textId="77777777" w:rsidR="00E50B50" w:rsidRDefault="00DA4BD2" w:rsidP="00F52C56">
            <w:pPr>
              <w:pStyle w:val="TabellSlutsumma"/>
              <w:jc w:val="left"/>
            </w:pPr>
            <w:r>
              <w:t>Totalt</w:t>
            </w:r>
          </w:p>
        </w:tc>
        <w:tc>
          <w:tcPr>
            <w:tcW w:w="1833" w:type="pct"/>
            <w:tcBorders>
              <w:top w:val="single" w:sz="8" w:space="0" w:color="auto"/>
              <w:left w:val="nil"/>
              <w:bottom w:val="single" w:sz="8" w:space="0" w:color="auto"/>
              <w:right w:val="nil"/>
            </w:tcBorders>
            <w:vAlign w:val="center"/>
            <w:hideMark/>
          </w:tcPr>
          <w:p w14:paraId="73AB4DAC" w14:textId="77777777" w:rsidR="00E50B50" w:rsidRDefault="00DA4BD2" w:rsidP="00DB4434">
            <w:pPr>
              <w:pStyle w:val="TabellSlutsumma"/>
              <w:jc w:val="center"/>
            </w:pPr>
            <w:r>
              <w:t>21</w:t>
            </w:r>
          </w:p>
        </w:tc>
        <w:tc>
          <w:tcPr>
            <w:tcW w:w="1833" w:type="pct"/>
            <w:tcBorders>
              <w:top w:val="single" w:sz="8" w:space="0" w:color="auto"/>
              <w:left w:val="nil"/>
              <w:bottom w:val="single" w:sz="8" w:space="0" w:color="auto"/>
              <w:right w:val="nil"/>
            </w:tcBorders>
            <w:vAlign w:val="center"/>
            <w:hideMark/>
          </w:tcPr>
          <w:p w14:paraId="0DCFA29E" w14:textId="77777777" w:rsidR="00E50B50" w:rsidRDefault="00DA4BD2" w:rsidP="00DB4434">
            <w:pPr>
              <w:pStyle w:val="TabellSlutsumma"/>
              <w:jc w:val="center"/>
            </w:pPr>
            <w:r>
              <w:t>43</w:t>
            </w:r>
          </w:p>
        </w:tc>
      </w:tr>
    </w:tbl>
    <w:p w14:paraId="2557041A" w14:textId="77777777" w:rsidR="00091F1E" w:rsidRDefault="00871CEB" w:rsidP="00091F1E">
      <w:pPr>
        <w:pStyle w:val="Brdtext"/>
      </w:pPr>
    </w:p>
    <w:p w14:paraId="5956B78D" w14:textId="1214D9AC" w:rsidR="00091F1E" w:rsidRDefault="00DA4BD2" w:rsidP="00091F1E">
      <w:pPr>
        <w:pStyle w:val="Brdtext"/>
      </w:pPr>
      <w:r>
        <w:t xml:space="preserve">Den som har fått tillstånd att ingå avtal har skyldighet att årligen lämna uppgifter till ISP om dessa avtals giltighet. Under 2021 redovisade 15 företag och en myndighet sammanlagt 63 avtal om licenstillverkning. Samtidigt redovisade 16 st. företag och 3 myndigheter 157 avtal om samarbete. </w:t>
      </w:r>
    </w:p>
    <w:p w14:paraId="6EA99079" w14:textId="6E3D11E1" w:rsidR="0099476D" w:rsidRDefault="00DA4BD2" w:rsidP="00091F1E">
      <w:pPr>
        <w:pStyle w:val="Brdtextmedindrag"/>
      </w:pPr>
      <w:r>
        <w:t>I tabell 25 redovisas samtliga giltiga licensavtal respektive samarbetsavtal fördelade på land. Notera att vissa avtal avser både tillverkningsrätt och samarbete samt att ett och samma avtal kan avse flera länder.</w:t>
      </w:r>
    </w:p>
    <w:p w14:paraId="622A88D2" w14:textId="56B4AB43" w:rsidR="00091F1E" w:rsidRDefault="00DA4BD2" w:rsidP="00E718E1">
      <w:pPr>
        <w:pStyle w:val="TabellRubrik"/>
      </w:pPr>
      <w:r>
        <w:t xml:space="preserve">Tabell </w:t>
      </w:r>
      <w:fldSimple w:instr=" SEQ Tabell \* Arabic \s 1  \* MERGEFORMAT ">
        <w:r w:rsidR="00262BF4">
          <w:rPr>
            <w:noProof/>
          </w:rPr>
          <w:t>25</w:t>
        </w:r>
      </w:fldSimple>
      <w:r>
        <w:tab/>
      </w:r>
      <w:r w:rsidRPr="00091F1E">
        <w:t>Antal redovisade avtal om licenstillverkning respektive samarbete fördelade på land</w:t>
      </w:r>
    </w:p>
    <w:p w14:paraId="14CFDE19" w14:textId="79CD826F" w:rsidR="00091F1E" w:rsidRDefault="00871CEB" w:rsidP="003D6F49">
      <w:pPr>
        <w:pStyle w:val="TabellUnderrubrik"/>
      </w:pPr>
    </w:p>
    <w:tbl>
      <w:tblPr>
        <w:tblW w:w="4900" w:type="pct"/>
        <w:tblCellMar>
          <w:left w:w="0" w:type="dxa"/>
        </w:tblCellMar>
        <w:tblLook w:val="04A0" w:firstRow="1" w:lastRow="0" w:firstColumn="1" w:lastColumn="0" w:noHBand="0" w:noVBand="1"/>
      </w:tblPr>
      <w:tblGrid>
        <w:gridCol w:w="2129"/>
        <w:gridCol w:w="1701"/>
        <w:gridCol w:w="1837"/>
      </w:tblGrid>
      <w:tr w:rsidR="00027352" w14:paraId="44694DD9" w14:textId="77777777" w:rsidTr="00937BFE">
        <w:trPr>
          <w:trHeight w:val="277"/>
          <w:tblHeader/>
        </w:trPr>
        <w:tc>
          <w:tcPr>
            <w:tcW w:w="1878" w:type="pct"/>
            <w:tcBorders>
              <w:top w:val="single" w:sz="8" w:space="0" w:color="auto"/>
              <w:left w:val="nil"/>
              <w:bottom w:val="single" w:sz="8" w:space="0" w:color="auto"/>
              <w:right w:val="nil"/>
            </w:tcBorders>
            <w:vAlign w:val="center"/>
            <w:hideMark/>
          </w:tcPr>
          <w:p w14:paraId="7163D12A" w14:textId="77777777" w:rsidR="00091F1E" w:rsidRDefault="00DA4BD2" w:rsidP="00F5460F">
            <w:pPr>
              <w:pStyle w:val="TabellHuvud"/>
              <w:jc w:val="left"/>
            </w:pPr>
            <w:r>
              <w:t>Land</w:t>
            </w:r>
          </w:p>
        </w:tc>
        <w:tc>
          <w:tcPr>
            <w:tcW w:w="1501" w:type="pct"/>
            <w:tcBorders>
              <w:top w:val="single" w:sz="8" w:space="0" w:color="auto"/>
              <w:left w:val="nil"/>
              <w:bottom w:val="single" w:sz="8" w:space="0" w:color="auto"/>
              <w:right w:val="nil"/>
            </w:tcBorders>
            <w:vAlign w:val="center"/>
            <w:hideMark/>
          </w:tcPr>
          <w:p w14:paraId="1D5C3C22" w14:textId="77777777" w:rsidR="00091F1E" w:rsidRDefault="00DA4BD2" w:rsidP="00B82859">
            <w:pPr>
              <w:pStyle w:val="TabellHuvud"/>
              <w:jc w:val="center"/>
            </w:pPr>
            <w:r>
              <w:t>Licensavtal</w:t>
            </w:r>
          </w:p>
        </w:tc>
        <w:tc>
          <w:tcPr>
            <w:tcW w:w="1621" w:type="pct"/>
            <w:tcBorders>
              <w:top w:val="single" w:sz="8" w:space="0" w:color="auto"/>
              <w:left w:val="nil"/>
              <w:bottom w:val="single" w:sz="8" w:space="0" w:color="auto"/>
              <w:right w:val="nil"/>
            </w:tcBorders>
            <w:vAlign w:val="center"/>
            <w:hideMark/>
          </w:tcPr>
          <w:p w14:paraId="767BB233" w14:textId="77777777" w:rsidR="00091F1E" w:rsidRDefault="00DA4BD2" w:rsidP="00B82859">
            <w:pPr>
              <w:pStyle w:val="TabellHuvud"/>
              <w:jc w:val="center"/>
            </w:pPr>
            <w:r>
              <w:t>Samarbetsavtal</w:t>
            </w:r>
          </w:p>
        </w:tc>
      </w:tr>
      <w:tr w:rsidR="00027352" w14:paraId="16DC501B" w14:textId="77777777" w:rsidTr="00937BFE">
        <w:trPr>
          <w:trHeight w:val="277"/>
          <w:tblHeader/>
        </w:trPr>
        <w:tc>
          <w:tcPr>
            <w:tcW w:w="1878" w:type="pct"/>
            <w:tcBorders>
              <w:top w:val="single" w:sz="6" w:space="0" w:color="auto"/>
              <w:left w:val="nil"/>
              <w:bottom w:val="single" w:sz="6" w:space="0" w:color="auto"/>
              <w:right w:val="nil"/>
            </w:tcBorders>
            <w:vAlign w:val="center"/>
          </w:tcPr>
          <w:p w14:paraId="27F3DFFE" w14:textId="77777777" w:rsidR="00091F1E" w:rsidRPr="005A6AD8" w:rsidRDefault="00DA4BD2" w:rsidP="00F5460F">
            <w:pPr>
              <w:pStyle w:val="TabellRader"/>
              <w:jc w:val="left"/>
            </w:pPr>
            <w:r w:rsidRPr="005A6AD8">
              <w:t>Australien</w:t>
            </w:r>
          </w:p>
        </w:tc>
        <w:tc>
          <w:tcPr>
            <w:tcW w:w="1501" w:type="pct"/>
            <w:tcBorders>
              <w:top w:val="single" w:sz="6" w:space="0" w:color="auto"/>
              <w:left w:val="nil"/>
              <w:bottom w:val="single" w:sz="6" w:space="0" w:color="auto"/>
              <w:right w:val="nil"/>
            </w:tcBorders>
            <w:vAlign w:val="center"/>
          </w:tcPr>
          <w:p w14:paraId="51E4D9DC" w14:textId="77777777" w:rsidR="00091F1E" w:rsidRPr="005A6AD8" w:rsidRDefault="00DA4BD2" w:rsidP="00B82859">
            <w:pPr>
              <w:pStyle w:val="TabellRader"/>
              <w:jc w:val="center"/>
            </w:pPr>
            <w:r w:rsidRPr="005A6AD8">
              <w:t>1</w:t>
            </w:r>
          </w:p>
        </w:tc>
        <w:tc>
          <w:tcPr>
            <w:tcW w:w="1621" w:type="pct"/>
            <w:tcBorders>
              <w:top w:val="single" w:sz="6" w:space="0" w:color="auto"/>
              <w:left w:val="nil"/>
              <w:bottom w:val="single" w:sz="6" w:space="0" w:color="auto"/>
              <w:right w:val="nil"/>
            </w:tcBorders>
            <w:vAlign w:val="center"/>
          </w:tcPr>
          <w:p w14:paraId="53869B72" w14:textId="77777777" w:rsidR="00091F1E" w:rsidRPr="005A6AD8" w:rsidRDefault="00DA4BD2" w:rsidP="00B82859">
            <w:pPr>
              <w:pStyle w:val="TabellRader"/>
              <w:jc w:val="center"/>
            </w:pPr>
            <w:r>
              <w:t>6</w:t>
            </w:r>
          </w:p>
        </w:tc>
      </w:tr>
      <w:tr w:rsidR="00027352" w14:paraId="1CF9E038" w14:textId="77777777" w:rsidTr="00937BFE">
        <w:trPr>
          <w:trHeight w:val="277"/>
          <w:tblHeader/>
        </w:trPr>
        <w:tc>
          <w:tcPr>
            <w:tcW w:w="1878" w:type="pct"/>
            <w:tcBorders>
              <w:top w:val="single" w:sz="6" w:space="0" w:color="auto"/>
              <w:left w:val="nil"/>
              <w:bottom w:val="single" w:sz="6" w:space="0" w:color="auto"/>
              <w:right w:val="nil"/>
            </w:tcBorders>
            <w:vAlign w:val="center"/>
          </w:tcPr>
          <w:p w14:paraId="029FFD7E" w14:textId="77777777" w:rsidR="00091F1E" w:rsidRPr="005A6AD8" w:rsidRDefault="00DA4BD2" w:rsidP="00F5460F">
            <w:pPr>
              <w:pStyle w:val="TabellRader"/>
              <w:jc w:val="left"/>
            </w:pPr>
            <w:r w:rsidRPr="005A6AD8">
              <w:t>Brasilien</w:t>
            </w:r>
          </w:p>
        </w:tc>
        <w:tc>
          <w:tcPr>
            <w:tcW w:w="1501" w:type="pct"/>
            <w:tcBorders>
              <w:top w:val="single" w:sz="6" w:space="0" w:color="auto"/>
              <w:left w:val="nil"/>
              <w:bottom w:val="single" w:sz="6" w:space="0" w:color="auto"/>
              <w:right w:val="nil"/>
            </w:tcBorders>
            <w:vAlign w:val="center"/>
          </w:tcPr>
          <w:p w14:paraId="4ECC86F1" w14:textId="77777777" w:rsidR="00091F1E" w:rsidRPr="005A6AD8" w:rsidRDefault="00DA4BD2" w:rsidP="00B82859">
            <w:pPr>
              <w:pStyle w:val="TabellRader"/>
              <w:jc w:val="center"/>
            </w:pPr>
            <w:r>
              <w:t>6</w:t>
            </w:r>
          </w:p>
        </w:tc>
        <w:tc>
          <w:tcPr>
            <w:tcW w:w="1621" w:type="pct"/>
            <w:tcBorders>
              <w:top w:val="single" w:sz="6" w:space="0" w:color="auto"/>
              <w:left w:val="nil"/>
              <w:bottom w:val="single" w:sz="6" w:space="0" w:color="auto"/>
              <w:right w:val="nil"/>
            </w:tcBorders>
            <w:vAlign w:val="center"/>
          </w:tcPr>
          <w:p w14:paraId="17619FED" w14:textId="77777777" w:rsidR="00091F1E" w:rsidRPr="005A6AD8" w:rsidRDefault="00DA4BD2" w:rsidP="00B82859">
            <w:pPr>
              <w:pStyle w:val="TabellRader"/>
              <w:jc w:val="center"/>
            </w:pPr>
            <w:r>
              <w:t>12</w:t>
            </w:r>
          </w:p>
        </w:tc>
      </w:tr>
      <w:tr w:rsidR="00027352" w14:paraId="391B97F7" w14:textId="77777777" w:rsidTr="00937BFE">
        <w:trPr>
          <w:trHeight w:val="277"/>
          <w:tblHeader/>
        </w:trPr>
        <w:tc>
          <w:tcPr>
            <w:tcW w:w="1878" w:type="pct"/>
            <w:tcBorders>
              <w:top w:val="single" w:sz="6" w:space="0" w:color="auto"/>
              <w:left w:val="nil"/>
              <w:bottom w:val="single" w:sz="6" w:space="0" w:color="auto"/>
              <w:right w:val="nil"/>
            </w:tcBorders>
            <w:vAlign w:val="center"/>
          </w:tcPr>
          <w:p w14:paraId="339482AB" w14:textId="77777777" w:rsidR="00091F1E" w:rsidRPr="005A6AD8" w:rsidRDefault="00DA4BD2" w:rsidP="00F5460F">
            <w:pPr>
              <w:pStyle w:val="TabellRader"/>
              <w:jc w:val="left"/>
            </w:pPr>
            <w:r w:rsidRPr="005A6AD8">
              <w:t xml:space="preserve">Danmark </w:t>
            </w:r>
          </w:p>
        </w:tc>
        <w:tc>
          <w:tcPr>
            <w:tcW w:w="1501" w:type="pct"/>
            <w:tcBorders>
              <w:top w:val="single" w:sz="6" w:space="0" w:color="auto"/>
              <w:left w:val="nil"/>
              <w:bottom w:val="single" w:sz="6" w:space="0" w:color="auto"/>
              <w:right w:val="nil"/>
            </w:tcBorders>
            <w:vAlign w:val="center"/>
          </w:tcPr>
          <w:p w14:paraId="6365B42F" w14:textId="77777777" w:rsidR="00091F1E" w:rsidRPr="005A6AD8" w:rsidRDefault="00DA4BD2" w:rsidP="00B82859">
            <w:pPr>
              <w:pStyle w:val="TabellRader"/>
              <w:jc w:val="center"/>
            </w:pPr>
            <w:r>
              <w:t>5</w:t>
            </w:r>
          </w:p>
        </w:tc>
        <w:tc>
          <w:tcPr>
            <w:tcW w:w="1621" w:type="pct"/>
            <w:tcBorders>
              <w:top w:val="single" w:sz="6" w:space="0" w:color="auto"/>
              <w:left w:val="nil"/>
              <w:bottom w:val="single" w:sz="6" w:space="0" w:color="auto"/>
              <w:right w:val="nil"/>
            </w:tcBorders>
            <w:vAlign w:val="center"/>
          </w:tcPr>
          <w:p w14:paraId="4FBE55A7" w14:textId="77777777" w:rsidR="00091F1E" w:rsidRPr="005A6AD8" w:rsidRDefault="00DA4BD2" w:rsidP="00B82859">
            <w:pPr>
              <w:pStyle w:val="TabellRader"/>
              <w:jc w:val="center"/>
            </w:pPr>
            <w:r w:rsidRPr="005A6AD8">
              <w:t>-</w:t>
            </w:r>
          </w:p>
        </w:tc>
      </w:tr>
      <w:tr w:rsidR="00027352" w14:paraId="72A1AD7A" w14:textId="77777777" w:rsidTr="00937BFE">
        <w:trPr>
          <w:trHeight w:val="277"/>
          <w:tblHeader/>
        </w:trPr>
        <w:tc>
          <w:tcPr>
            <w:tcW w:w="1878" w:type="pct"/>
            <w:tcBorders>
              <w:top w:val="single" w:sz="6" w:space="0" w:color="auto"/>
              <w:left w:val="nil"/>
              <w:bottom w:val="single" w:sz="6" w:space="0" w:color="auto"/>
              <w:right w:val="nil"/>
            </w:tcBorders>
            <w:vAlign w:val="center"/>
          </w:tcPr>
          <w:p w14:paraId="2168E004" w14:textId="77777777" w:rsidR="00091F1E" w:rsidRPr="005A6AD8" w:rsidRDefault="00DA4BD2" w:rsidP="00F5460F">
            <w:pPr>
              <w:pStyle w:val="TabellRader"/>
              <w:jc w:val="left"/>
            </w:pPr>
            <w:r w:rsidRPr="005A6AD8">
              <w:t>Estland</w:t>
            </w:r>
          </w:p>
        </w:tc>
        <w:tc>
          <w:tcPr>
            <w:tcW w:w="1501" w:type="pct"/>
            <w:tcBorders>
              <w:top w:val="single" w:sz="6" w:space="0" w:color="auto"/>
              <w:left w:val="nil"/>
              <w:bottom w:val="single" w:sz="6" w:space="0" w:color="auto"/>
              <w:right w:val="nil"/>
            </w:tcBorders>
            <w:vAlign w:val="center"/>
          </w:tcPr>
          <w:p w14:paraId="4F66BAA4" w14:textId="77777777" w:rsidR="00091F1E" w:rsidRPr="005A6AD8" w:rsidRDefault="00DA4BD2" w:rsidP="00B82859">
            <w:pPr>
              <w:pStyle w:val="TabellRader"/>
              <w:jc w:val="center"/>
            </w:pPr>
            <w:r w:rsidRPr="005A6AD8">
              <w:t>-</w:t>
            </w:r>
          </w:p>
        </w:tc>
        <w:tc>
          <w:tcPr>
            <w:tcW w:w="1621" w:type="pct"/>
            <w:tcBorders>
              <w:top w:val="single" w:sz="6" w:space="0" w:color="auto"/>
              <w:left w:val="nil"/>
              <w:bottom w:val="single" w:sz="6" w:space="0" w:color="auto"/>
              <w:right w:val="nil"/>
            </w:tcBorders>
            <w:vAlign w:val="center"/>
          </w:tcPr>
          <w:p w14:paraId="33130078" w14:textId="77777777" w:rsidR="00091F1E" w:rsidRPr="005A6AD8" w:rsidRDefault="00DA4BD2" w:rsidP="00B82859">
            <w:pPr>
              <w:pStyle w:val="TabellRader"/>
              <w:jc w:val="center"/>
            </w:pPr>
            <w:r w:rsidRPr="005A6AD8">
              <w:t>10</w:t>
            </w:r>
          </w:p>
        </w:tc>
      </w:tr>
      <w:tr w:rsidR="00027352" w14:paraId="3F891DDA" w14:textId="77777777" w:rsidTr="00937BFE">
        <w:trPr>
          <w:trHeight w:val="277"/>
          <w:tblHeader/>
        </w:trPr>
        <w:tc>
          <w:tcPr>
            <w:tcW w:w="1878" w:type="pct"/>
            <w:tcBorders>
              <w:top w:val="single" w:sz="6" w:space="0" w:color="auto"/>
              <w:left w:val="nil"/>
              <w:bottom w:val="single" w:sz="6" w:space="0" w:color="auto"/>
              <w:right w:val="nil"/>
            </w:tcBorders>
            <w:vAlign w:val="center"/>
          </w:tcPr>
          <w:p w14:paraId="25FFE15B" w14:textId="77777777" w:rsidR="00091F1E" w:rsidRPr="005A6AD8" w:rsidRDefault="00DA4BD2" w:rsidP="00F5460F">
            <w:pPr>
              <w:pStyle w:val="TabellRader"/>
              <w:jc w:val="left"/>
            </w:pPr>
            <w:r>
              <w:t>EU-samarbete: EDF</w:t>
            </w:r>
          </w:p>
        </w:tc>
        <w:tc>
          <w:tcPr>
            <w:tcW w:w="1501" w:type="pct"/>
            <w:tcBorders>
              <w:top w:val="single" w:sz="6" w:space="0" w:color="auto"/>
              <w:left w:val="nil"/>
              <w:bottom w:val="single" w:sz="6" w:space="0" w:color="auto"/>
              <w:right w:val="nil"/>
            </w:tcBorders>
            <w:vAlign w:val="center"/>
          </w:tcPr>
          <w:p w14:paraId="6475339A" w14:textId="77777777" w:rsidR="00091F1E" w:rsidRPr="005A6AD8" w:rsidRDefault="00DA4BD2" w:rsidP="00B82859">
            <w:pPr>
              <w:pStyle w:val="TabellRader"/>
              <w:jc w:val="center"/>
            </w:pPr>
            <w:r w:rsidRPr="005A6AD8">
              <w:t>-</w:t>
            </w:r>
          </w:p>
        </w:tc>
        <w:tc>
          <w:tcPr>
            <w:tcW w:w="1621" w:type="pct"/>
            <w:tcBorders>
              <w:top w:val="single" w:sz="6" w:space="0" w:color="auto"/>
              <w:left w:val="nil"/>
              <w:bottom w:val="single" w:sz="6" w:space="0" w:color="auto"/>
              <w:right w:val="nil"/>
            </w:tcBorders>
            <w:vAlign w:val="center"/>
          </w:tcPr>
          <w:p w14:paraId="7F498916" w14:textId="77777777" w:rsidR="00091F1E" w:rsidRPr="005A6AD8" w:rsidRDefault="00DA4BD2" w:rsidP="00B82859">
            <w:pPr>
              <w:pStyle w:val="TabellRader"/>
              <w:jc w:val="center"/>
            </w:pPr>
            <w:r w:rsidRPr="005A6AD8">
              <w:t>10</w:t>
            </w:r>
          </w:p>
        </w:tc>
      </w:tr>
      <w:tr w:rsidR="00027352" w14:paraId="0A4B09D8" w14:textId="77777777" w:rsidTr="00937BFE">
        <w:trPr>
          <w:trHeight w:val="277"/>
          <w:tblHeader/>
        </w:trPr>
        <w:tc>
          <w:tcPr>
            <w:tcW w:w="1878" w:type="pct"/>
            <w:tcBorders>
              <w:top w:val="single" w:sz="6" w:space="0" w:color="auto"/>
              <w:left w:val="nil"/>
              <w:bottom w:val="single" w:sz="6" w:space="0" w:color="auto"/>
              <w:right w:val="nil"/>
            </w:tcBorders>
            <w:vAlign w:val="center"/>
          </w:tcPr>
          <w:p w14:paraId="4D3ABC22" w14:textId="77777777" w:rsidR="00091F1E" w:rsidRPr="005A6AD8" w:rsidRDefault="00DA4BD2" w:rsidP="00F5460F">
            <w:pPr>
              <w:pStyle w:val="TabellRader"/>
              <w:jc w:val="left"/>
            </w:pPr>
            <w:r w:rsidRPr="005A6AD8">
              <w:t>EU-samarbete: övrigt</w:t>
            </w:r>
          </w:p>
        </w:tc>
        <w:tc>
          <w:tcPr>
            <w:tcW w:w="1501" w:type="pct"/>
            <w:tcBorders>
              <w:top w:val="single" w:sz="6" w:space="0" w:color="auto"/>
              <w:left w:val="nil"/>
              <w:bottom w:val="single" w:sz="6" w:space="0" w:color="auto"/>
              <w:right w:val="nil"/>
            </w:tcBorders>
            <w:vAlign w:val="center"/>
          </w:tcPr>
          <w:p w14:paraId="61505258" w14:textId="77777777" w:rsidR="00091F1E" w:rsidRPr="005A6AD8" w:rsidRDefault="00DA4BD2" w:rsidP="00B82859">
            <w:pPr>
              <w:pStyle w:val="TabellRader"/>
              <w:jc w:val="center"/>
            </w:pPr>
            <w:r w:rsidRPr="005A6AD8">
              <w:t>-</w:t>
            </w:r>
          </w:p>
        </w:tc>
        <w:tc>
          <w:tcPr>
            <w:tcW w:w="1621" w:type="pct"/>
            <w:tcBorders>
              <w:top w:val="single" w:sz="6" w:space="0" w:color="auto"/>
              <w:left w:val="nil"/>
              <w:bottom w:val="single" w:sz="6" w:space="0" w:color="auto"/>
              <w:right w:val="nil"/>
            </w:tcBorders>
            <w:vAlign w:val="center"/>
          </w:tcPr>
          <w:p w14:paraId="6173ECAF" w14:textId="77777777" w:rsidR="00091F1E" w:rsidRPr="005A6AD8" w:rsidRDefault="00DA4BD2" w:rsidP="00B82859">
            <w:pPr>
              <w:pStyle w:val="TabellRader"/>
              <w:jc w:val="center"/>
            </w:pPr>
            <w:r w:rsidRPr="005A6AD8">
              <w:t>12</w:t>
            </w:r>
          </w:p>
        </w:tc>
      </w:tr>
      <w:tr w:rsidR="00027352" w14:paraId="7BC5482E" w14:textId="77777777" w:rsidTr="00937BFE">
        <w:trPr>
          <w:trHeight w:val="277"/>
          <w:tblHeader/>
        </w:trPr>
        <w:tc>
          <w:tcPr>
            <w:tcW w:w="1878" w:type="pct"/>
            <w:tcBorders>
              <w:top w:val="single" w:sz="6" w:space="0" w:color="auto"/>
              <w:left w:val="nil"/>
              <w:bottom w:val="single" w:sz="6" w:space="0" w:color="auto"/>
              <w:right w:val="nil"/>
            </w:tcBorders>
            <w:vAlign w:val="center"/>
          </w:tcPr>
          <w:p w14:paraId="72E80119" w14:textId="77777777" w:rsidR="00091F1E" w:rsidRPr="005A6AD8" w:rsidRDefault="00DA4BD2" w:rsidP="00F5460F">
            <w:pPr>
              <w:pStyle w:val="TabellRader"/>
              <w:jc w:val="left"/>
            </w:pPr>
            <w:r w:rsidRPr="005A6AD8">
              <w:t>Finland</w:t>
            </w:r>
          </w:p>
        </w:tc>
        <w:tc>
          <w:tcPr>
            <w:tcW w:w="1501" w:type="pct"/>
            <w:tcBorders>
              <w:top w:val="single" w:sz="6" w:space="0" w:color="auto"/>
              <w:left w:val="nil"/>
              <w:bottom w:val="single" w:sz="6" w:space="0" w:color="auto"/>
              <w:right w:val="nil"/>
            </w:tcBorders>
            <w:vAlign w:val="center"/>
          </w:tcPr>
          <w:p w14:paraId="497F19F6" w14:textId="77777777" w:rsidR="00091F1E" w:rsidRPr="005A6AD8" w:rsidRDefault="00DA4BD2" w:rsidP="00B82859">
            <w:pPr>
              <w:pStyle w:val="TabellRader"/>
              <w:jc w:val="center"/>
            </w:pPr>
            <w:r>
              <w:t>2</w:t>
            </w:r>
          </w:p>
        </w:tc>
        <w:tc>
          <w:tcPr>
            <w:tcW w:w="1621" w:type="pct"/>
            <w:tcBorders>
              <w:top w:val="single" w:sz="6" w:space="0" w:color="auto"/>
              <w:left w:val="nil"/>
              <w:bottom w:val="single" w:sz="6" w:space="0" w:color="auto"/>
              <w:right w:val="nil"/>
            </w:tcBorders>
            <w:vAlign w:val="center"/>
          </w:tcPr>
          <w:p w14:paraId="2C13D234" w14:textId="77777777" w:rsidR="00091F1E" w:rsidRPr="005A6AD8" w:rsidRDefault="00DA4BD2" w:rsidP="00B82859">
            <w:pPr>
              <w:pStyle w:val="TabellRader"/>
              <w:jc w:val="center"/>
            </w:pPr>
            <w:r>
              <w:t>6</w:t>
            </w:r>
          </w:p>
        </w:tc>
      </w:tr>
      <w:tr w:rsidR="00027352" w14:paraId="5A6F0D10" w14:textId="77777777" w:rsidTr="00937BFE">
        <w:trPr>
          <w:trHeight w:val="277"/>
          <w:tblHeader/>
        </w:trPr>
        <w:tc>
          <w:tcPr>
            <w:tcW w:w="1878" w:type="pct"/>
            <w:tcBorders>
              <w:top w:val="single" w:sz="6" w:space="0" w:color="auto"/>
              <w:left w:val="nil"/>
              <w:bottom w:val="single" w:sz="6" w:space="0" w:color="auto"/>
              <w:right w:val="nil"/>
            </w:tcBorders>
            <w:vAlign w:val="center"/>
          </w:tcPr>
          <w:p w14:paraId="69AF1ABD" w14:textId="77777777" w:rsidR="00091F1E" w:rsidRPr="005A6AD8" w:rsidRDefault="00DA4BD2" w:rsidP="00F5460F">
            <w:pPr>
              <w:pStyle w:val="TabellRader"/>
              <w:jc w:val="left"/>
            </w:pPr>
            <w:r w:rsidRPr="005A6AD8">
              <w:t>Frankrike</w:t>
            </w:r>
          </w:p>
        </w:tc>
        <w:tc>
          <w:tcPr>
            <w:tcW w:w="1501" w:type="pct"/>
            <w:tcBorders>
              <w:top w:val="single" w:sz="6" w:space="0" w:color="auto"/>
              <w:left w:val="nil"/>
              <w:bottom w:val="single" w:sz="6" w:space="0" w:color="auto"/>
              <w:right w:val="nil"/>
            </w:tcBorders>
            <w:vAlign w:val="center"/>
          </w:tcPr>
          <w:p w14:paraId="7DA1B0DA" w14:textId="77777777" w:rsidR="00091F1E" w:rsidRPr="005A6AD8" w:rsidRDefault="00DA4BD2" w:rsidP="00B82859">
            <w:pPr>
              <w:pStyle w:val="TabellRader"/>
              <w:jc w:val="center"/>
            </w:pPr>
            <w:r w:rsidRPr="005A6AD8">
              <w:t>1</w:t>
            </w:r>
          </w:p>
        </w:tc>
        <w:tc>
          <w:tcPr>
            <w:tcW w:w="1621" w:type="pct"/>
            <w:tcBorders>
              <w:top w:val="single" w:sz="6" w:space="0" w:color="auto"/>
              <w:left w:val="nil"/>
              <w:bottom w:val="single" w:sz="6" w:space="0" w:color="auto"/>
              <w:right w:val="nil"/>
            </w:tcBorders>
            <w:vAlign w:val="center"/>
          </w:tcPr>
          <w:p w14:paraId="3F0AA67D" w14:textId="77777777" w:rsidR="00091F1E" w:rsidRPr="005A6AD8" w:rsidRDefault="00DA4BD2" w:rsidP="00B82859">
            <w:pPr>
              <w:pStyle w:val="TabellRader"/>
              <w:jc w:val="center"/>
            </w:pPr>
            <w:r w:rsidRPr="00011624">
              <w:t>9</w:t>
            </w:r>
          </w:p>
        </w:tc>
      </w:tr>
      <w:tr w:rsidR="00027352" w14:paraId="7154FE7E" w14:textId="77777777" w:rsidTr="00937BFE">
        <w:trPr>
          <w:trHeight w:val="277"/>
          <w:tblHeader/>
        </w:trPr>
        <w:tc>
          <w:tcPr>
            <w:tcW w:w="1878" w:type="pct"/>
            <w:tcBorders>
              <w:top w:val="single" w:sz="6" w:space="0" w:color="auto"/>
              <w:left w:val="nil"/>
              <w:bottom w:val="single" w:sz="6" w:space="0" w:color="auto"/>
              <w:right w:val="nil"/>
            </w:tcBorders>
            <w:vAlign w:val="center"/>
          </w:tcPr>
          <w:p w14:paraId="59B4F5A6" w14:textId="77777777" w:rsidR="00091F1E" w:rsidRPr="005A6AD8" w:rsidRDefault="00DA4BD2" w:rsidP="00F5460F">
            <w:pPr>
              <w:pStyle w:val="TabellRader"/>
              <w:jc w:val="left"/>
            </w:pPr>
            <w:r w:rsidRPr="005A6AD8">
              <w:t>Förenande Arabemiraten</w:t>
            </w:r>
          </w:p>
        </w:tc>
        <w:tc>
          <w:tcPr>
            <w:tcW w:w="1501" w:type="pct"/>
            <w:tcBorders>
              <w:top w:val="single" w:sz="6" w:space="0" w:color="auto"/>
              <w:left w:val="nil"/>
              <w:bottom w:val="single" w:sz="6" w:space="0" w:color="auto"/>
              <w:right w:val="nil"/>
            </w:tcBorders>
            <w:vAlign w:val="center"/>
          </w:tcPr>
          <w:p w14:paraId="0E40BC7F" w14:textId="77777777" w:rsidR="00091F1E" w:rsidRPr="005A6AD8" w:rsidRDefault="00DA4BD2" w:rsidP="00B82859">
            <w:pPr>
              <w:pStyle w:val="TabellRader"/>
              <w:jc w:val="center"/>
            </w:pPr>
            <w:r w:rsidRPr="005A6AD8">
              <w:t>-</w:t>
            </w:r>
          </w:p>
        </w:tc>
        <w:tc>
          <w:tcPr>
            <w:tcW w:w="1621" w:type="pct"/>
            <w:tcBorders>
              <w:top w:val="single" w:sz="6" w:space="0" w:color="auto"/>
              <w:left w:val="nil"/>
              <w:bottom w:val="single" w:sz="6" w:space="0" w:color="auto"/>
              <w:right w:val="nil"/>
            </w:tcBorders>
            <w:vAlign w:val="center"/>
          </w:tcPr>
          <w:p w14:paraId="648C09C9" w14:textId="77777777" w:rsidR="00091F1E" w:rsidRPr="005A6AD8" w:rsidRDefault="00DA4BD2" w:rsidP="00B82859">
            <w:pPr>
              <w:pStyle w:val="TabellRader"/>
              <w:jc w:val="center"/>
            </w:pPr>
            <w:r w:rsidRPr="005A6AD8">
              <w:t>2</w:t>
            </w:r>
          </w:p>
        </w:tc>
      </w:tr>
      <w:tr w:rsidR="00027352" w14:paraId="64B42640" w14:textId="77777777" w:rsidTr="00937BFE">
        <w:trPr>
          <w:trHeight w:val="277"/>
          <w:tblHeader/>
        </w:trPr>
        <w:tc>
          <w:tcPr>
            <w:tcW w:w="1878" w:type="pct"/>
            <w:tcBorders>
              <w:top w:val="single" w:sz="6" w:space="0" w:color="auto"/>
              <w:left w:val="nil"/>
              <w:bottom w:val="single" w:sz="6" w:space="0" w:color="auto"/>
              <w:right w:val="nil"/>
            </w:tcBorders>
            <w:vAlign w:val="center"/>
          </w:tcPr>
          <w:p w14:paraId="66826EF8" w14:textId="77777777" w:rsidR="00091F1E" w:rsidRPr="005A6AD8" w:rsidRDefault="00DA4BD2" w:rsidP="00F5460F">
            <w:pPr>
              <w:pStyle w:val="TabellRader"/>
              <w:jc w:val="left"/>
            </w:pPr>
            <w:r w:rsidRPr="005A6AD8">
              <w:t>Grekland</w:t>
            </w:r>
          </w:p>
        </w:tc>
        <w:tc>
          <w:tcPr>
            <w:tcW w:w="1501" w:type="pct"/>
            <w:tcBorders>
              <w:top w:val="single" w:sz="6" w:space="0" w:color="auto"/>
              <w:left w:val="nil"/>
              <w:bottom w:val="single" w:sz="6" w:space="0" w:color="auto"/>
              <w:right w:val="nil"/>
            </w:tcBorders>
            <w:vAlign w:val="center"/>
          </w:tcPr>
          <w:p w14:paraId="34E81FB3" w14:textId="77777777" w:rsidR="00091F1E" w:rsidRPr="005A6AD8" w:rsidRDefault="00DA4BD2" w:rsidP="00B82859">
            <w:pPr>
              <w:pStyle w:val="TabellRader"/>
              <w:jc w:val="center"/>
            </w:pPr>
            <w:r w:rsidRPr="005A6AD8">
              <w:t>1</w:t>
            </w:r>
          </w:p>
        </w:tc>
        <w:tc>
          <w:tcPr>
            <w:tcW w:w="1621" w:type="pct"/>
            <w:tcBorders>
              <w:top w:val="single" w:sz="6" w:space="0" w:color="auto"/>
              <w:left w:val="nil"/>
              <w:bottom w:val="single" w:sz="6" w:space="0" w:color="auto"/>
              <w:right w:val="nil"/>
            </w:tcBorders>
            <w:vAlign w:val="center"/>
          </w:tcPr>
          <w:p w14:paraId="4814D651" w14:textId="77777777" w:rsidR="00091F1E" w:rsidRPr="005A6AD8" w:rsidRDefault="00DA4BD2" w:rsidP="00B82859">
            <w:pPr>
              <w:pStyle w:val="TabellRader"/>
              <w:jc w:val="center"/>
            </w:pPr>
            <w:r w:rsidRPr="005A6AD8">
              <w:t>-</w:t>
            </w:r>
          </w:p>
        </w:tc>
      </w:tr>
      <w:tr w:rsidR="00027352" w14:paraId="6E2C5677" w14:textId="77777777" w:rsidTr="00937BFE">
        <w:trPr>
          <w:trHeight w:val="277"/>
          <w:tblHeader/>
        </w:trPr>
        <w:tc>
          <w:tcPr>
            <w:tcW w:w="1878" w:type="pct"/>
            <w:tcBorders>
              <w:top w:val="single" w:sz="6" w:space="0" w:color="auto"/>
              <w:left w:val="nil"/>
              <w:bottom w:val="single" w:sz="6" w:space="0" w:color="auto"/>
              <w:right w:val="nil"/>
            </w:tcBorders>
            <w:vAlign w:val="center"/>
          </w:tcPr>
          <w:p w14:paraId="4C32BB76" w14:textId="77777777" w:rsidR="00091F1E" w:rsidRPr="005A6AD8" w:rsidRDefault="00DA4BD2" w:rsidP="00F5460F">
            <w:pPr>
              <w:pStyle w:val="TabellRader"/>
              <w:jc w:val="left"/>
            </w:pPr>
            <w:r w:rsidRPr="005A6AD8">
              <w:t>Indien</w:t>
            </w:r>
          </w:p>
        </w:tc>
        <w:tc>
          <w:tcPr>
            <w:tcW w:w="1501" w:type="pct"/>
            <w:tcBorders>
              <w:top w:val="single" w:sz="6" w:space="0" w:color="auto"/>
              <w:left w:val="nil"/>
              <w:bottom w:val="single" w:sz="6" w:space="0" w:color="auto"/>
              <w:right w:val="nil"/>
            </w:tcBorders>
            <w:vAlign w:val="center"/>
          </w:tcPr>
          <w:p w14:paraId="514E85CB" w14:textId="77777777" w:rsidR="00091F1E" w:rsidRPr="005A6AD8" w:rsidRDefault="00DA4BD2" w:rsidP="00B82859">
            <w:pPr>
              <w:pStyle w:val="TabellRader"/>
              <w:jc w:val="center"/>
            </w:pPr>
            <w:r w:rsidRPr="005A6AD8">
              <w:t>3</w:t>
            </w:r>
          </w:p>
        </w:tc>
        <w:tc>
          <w:tcPr>
            <w:tcW w:w="1621" w:type="pct"/>
            <w:tcBorders>
              <w:top w:val="single" w:sz="6" w:space="0" w:color="auto"/>
              <w:left w:val="nil"/>
              <w:bottom w:val="single" w:sz="6" w:space="0" w:color="auto"/>
              <w:right w:val="nil"/>
            </w:tcBorders>
            <w:vAlign w:val="center"/>
          </w:tcPr>
          <w:p w14:paraId="4C6F941D" w14:textId="77777777" w:rsidR="00091F1E" w:rsidRPr="005A6AD8" w:rsidRDefault="00DA4BD2" w:rsidP="00B82859">
            <w:pPr>
              <w:pStyle w:val="TabellRader"/>
              <w:jc w:val="center"/>
            </w:pPr>
            <w:r w:rsidRPr="005A6AD8">
              <w:t>1</w:t>
            </w:r>
          </w:p>
        </w:tc>
      </w:tr>
      <w:tr w:rsidR="00027352" w14:paraId="35FDFEAE" w14:textId="77777777" w:rsidTr="00937BFE">
        <w:trPr>
          <w:trHeight w:val="277"/>
          <w:tblHeader/>
        </w:trPr>
        <w:tc>
          <w:tcPr>
            <w:tcW w:w="1878" w:type="pct"/>
            <w:tcBorders>
              <w:top w:val="single" w:sz="6" w:space="0" w:color="auto"/>
              <w:left w:val="nil"/>
              <w:bottom w:val="single" w:sz="6" w:space="0" w:color="auto"/>
              <w:right w:val="nil"/>
            </w:tcBorders>
            <w:vAlign w:val="center"/>
          </w:tcPr>
          <w:p w14:paraId="4C74E041" w14:textId="77777777" w:rsidR="00091F1E" w:rsidRPr="005A6AD8" w:rsidRDefault="00DA4BD2" w:rsidP="00F5460F">
            <w:pPr>
              <w:pStyle w:val="TabellRader"/>
              <w:jc w:val="left"/>
            </w:pPr>
            <w:r w:rsidRPr="005A6AD8">
              <w:t>Italien</w:t>
            </w:r>
          </w:p>
        </w:tc>
        <w:tc>
          <w:tcPr>
            <w:tcW w:w="1501" w:type="pct"/>
            <w:tcBorders>
              <w:top w:val="single" w:sz="6" w:space="0" w:color="auto"/>
              <w:left w:val="nil"/>
              <w:bottom w:val="single" w:sz="6" w:space="0" w:color="auto"/>
              <w:right w:val="nil"/>
            </w:tcBorders>
            <w:vAlign w:val="center"/>
          </w:tcPr>
          <w:p w14:paraId="3ACC05D7" w14:textId="77777777" w:rsidR="00091F1E" w:rsidRPr="005A6AD8" w:rsidRDefault="00DA4BD2" w:rsidP="00B82859">
            <w:pPr>
              <w:pStyle w:val="TabellRader"/>
              <w:jc w:val="center"/>
            </w:pPr>
            <w:r w:rsidRPr="005A6AD8">
              <w:t>-</w:t>
            </w:r>
          </w:p>
        </w:tc>
        <w:tc>
          <w:tcPr>
            <w:tcW w:w="1621" w:type="pct"/>
            <w:tcBorders>
              <w:top w:val="single" w:sz="6" w:space="0" w:color="auto"/>
              <w:left w:val="nil"/>
              <w:bottom w:val="single" w:sz="6" w:space="0" w:color="auto"/>
              <w:right w:val="nil"/>
            </w:tcBorders>
            <w:vAlign w:val="center"/>
          </w:tcPr>
          <w:p w14:paraId="4008D5FB" w14:textId="77777777" w:rsidR="00091F1E" w:rsidRPr="005A6AD8" w:rsidRDefault="00DA4BD2" w:rsidP="00B82859">
            <w:pPr>
              <w:pStyle w:val="TabellRader"/>
              <w:jc w:val="center"/>
            </w:pPr>
            <w:r>
              <w:t>6</w:t>
            </w:r>
          </w:p>
        </w:tc>
      </w:tr>
      <w:tr w:rsidR="00027352" w14:paraId="6C201EF8" w14:textId="77777777" w:rsidTr="00937BFE">
        <w:trPr>
          <w:trHeight w:val="277"/>
          <w:tblHeader/>
        </w:trPr>
        <w:tc>
          <w:tcPr>
            <w:tcW w:w="1878" w:type="pct"/>
            <w:tcBorders>
              <w:top w:val="single" w:sz="6" w:space="0" w:color="auto"/>
              <w:left w:val="nil"/>
              <w:bottom w:val="single" w:sz="6" w:space="0" w:color="auto"/>
              <w:right w:val="nil"/>
            </w:tcBorders>
            <w:vAlign w:val="center"/>
          </w:tcPr>
          <w:p w14:paraId="3353D7CC" w14:textId="77777777" w:rsidR="00091F1E" w:rsidRPr="005A6AD8" w:rsidRDefault="00DA4BD2" w:rsidP="00F5460F">
            <w:pPr>
              <w:pStyle w:val="TabellRader"/>
              <w:jc w:val="left"/>
            </w:pPr>
            <w:r w:rsidRPr="005A6AD8">
              <w:t>Japan</w:t>
            </w:r>
          </w:p>
        </w:tc>
        <w:tc>
          <w:tcPr>
            <w:tcW w:w="1501" w:type="pct"/>
            <w:tcBorders>
              <w:top w:val="single" w:sz="6" w:space="0" w:color="auto"/>
              <w:left w:val="nil"/>
              <w:bottom w:val="single" w:sz="6" w:space="0" w:color="auto"/>
              <w:right w:val="nil"/>
            </w:tcBorders>
            <w:vAlign w:val="center"/>
          </w:tcPr>
          <w:p w14:paraId="328A8740" w14:textId="77777777" w:rsidR="00091F1E" w:rsidRPr="005A6AD8" w:rsidRDefault="00DA4BD2" w:rsidP="00B82859">
            <w:pPr>
              <w:pStyle w:val="TabellRader"/>
              <w:jc w:val="center"/>
            </w:pPr>
            <w:r>
              <w:t>6</w:t>
            </w:r>
          </w:p>
        </w:tc>
        <w:tc>
          <w:tcPr>
            <w:tcW w:w="1621" w:type="pct"/>
            <w:tcBorders>
              <w:top w:val="single" w:sz="6" w:space="0" w:color="auto"/>
              <w:left w:val="nil"/>
              <w:bottom w:val="single" w:sz="6" w:space="0" w:color="auto"/>
              <w:right w:val="nil"/>
            </w:tcBorders>
            <w:vAlign w:val="center"/>
          </w:tcPr>
          <w:p w14:paraId="07736970" w14:textId="77777777" w:rsidR="00091F1E" w:rsidRPr="005A6AD8" w:rsidRDefault="00DA4BD2" w:rsidP="00B82859">
            <w:pPr>
              <w:pStyle w:val="TabellRader"/>
              <w:jc w:val="center"/>
            </w:pPr>
            <w:r>
              <w:t>2</w:t>
            </w:r>
          </w:p>
        </w:tc>
      </w:tr>
      <w:tr w:rsidR="00027352" w14:paraId="2750EE0E" w14:textId="77777777" w:rsidTr="00937BFE">
        <w:trPr>
          <w:trHeight w:val="277"/>
          <w:tblHeader/>
        </w:trPr>
        <w:tc>
          <w:tcPr>
            <w:tcW w:w="1878" w:type="pct"/>
            <w:tcBorders>
              <w:top w:val="single" w:sz="6" w:space="0" w:color="auto"/>
              <w:left w:val="nil"/>
              <w:bottom w:val="single" w:sz="6" w:space="0" w:color="auto"/>
              <w:right w:val="nil"/>
            </w:tcBorders>
            <w:vAlign w:val="center"/>
          </w:tcPr>
          <w:p w14:paraId="37C9F728" w14:textId="77777777" w:rsidR="00091F1E" w:rsidRPr="005A6AD8" w:rsidRDefault="00DA4BD2" w:rsidP="00F5460F">
            <w:pPr>
              <w:pStyle w:val="TabellRader"/>
              <w:jc w:val="left"/>
            </w:pPr>
            <w:r w:rsidRPr="005A6AD8">
              <w:t>Kanada</w:t>
            </w:r>
          </w:p>
        </w:tc>
        <w:tc>
          <w:tcPr>
            <w:tcW w:w="1501" w:type="pct"/>
            <w:tcBorders>
              <w:top w:val="single" w:sz="6" w:space="0" w:color="auto"/>
              <w:left w:val="nil"/>
              <w:bottom w:val="single" w:sz="6" w:space="0" w:color="auto"/>
              <w:right w:val="nil"/>
            </w:tcBorders>
            <w:vAlign w:val="center"/>
          </w:tcPr>
          <w:p w14:paraId="5A1B9D8F" w14:textId="77777777" w:rsidR="00091F1E" w:rsidRPr="005A6AD8" w:rsidRDefault="00DA4BD2" w:rsidP="00B82859">
            <w:pPr>
              <w:pStyle w:val="TabellRader"/>
              <w:jc w:val="center"/>
            </w:pPr>
            <w:r w:rsidRPr="005A6AD8">
              <w:t>2</w:t>
            </w:r>
          </w:p>
        </w:tc>
        <w:tc>
          <w:tcPr>
            <w:tcW w:w="1621" w:type="pct"/>
            <w:tcBorders>
              <w:top w:val="single" w:sz="6" w:space="0" w:color="auto"/>
              <w:left w:val="nil"/>
              <w:bottom w:val="single" w:sz="6" w:space="0" w:color="auto"/>
              <w:right w:val="nil"/>
            </w:tcBorders>
            <w:vAlign w:val="center"/>
          </w:tcPr>
          <w:p w14:paraId="70786398" w14:textId="77777777" w:rsidR="00091F1E" w:rsidRPr="005A6AD8" w:rsidRDefault="00DA4BD2" w:rsidP="00B82859">
            <w:pPr>
              <w:pStyle w:val="TabellRader"/>
              <w:jc w:val="center"/>
            </w:pPr>
            <w:r w:rsidRPr="005A6AD8">
              <w:t>4</w:t>
            </w:r>
          </w:p>
        </w:tc>
      </w:tr>
      <w:tr w:rsidR="00027352" w14:paraId="66C96088" w14:textId="77777777" w:rsidTr="00937BFE">
        <w:trPr>
          <w:trHeight w:val="277"/>
          <w:tblHeader/>
        </w:trPr>
        <w:tc>
          <w:tcPr>
            <w:tcW w:w="1878" w:type="pct"/>
            <w:tcBorders>
              <w:top w:val="single" w:sz="6" w:space="0" w:color="auto"/>
              <w:left w:val="nil"/>
              <w:bottom w:val="single" w:sz="6" w:space="0" w:color="auto"/>
              <w:right w:val="nil"/>
            </w:tcBorders>
            <w:vAlign w:val="center"/>
          </w:tcPr>
          <w:p w14:paraId="4FB0F01B" w14:textId="2771B5EA" w:rsidR="00091F1E" w:rsidRPr="005A6AD8" w:rsidRDefault="00DA4BD2" w:rsidP="00F5460F">
            <w:pPr>
              <w:pStyle w:val="TabellRader"/>
              <w:jc w:val="left"/>
            </w:pPr>
            <w:r w:rsidRPr="005A6AD8">
              <w:t>Lettland</w:t>
            </w:r>
          </w:p>
        </w:tc>
        <w:tc>
          <w:tcPr>
            <w:tcW w:w="1501" w:type="pct"/>
            <w:tcBorders>
              <w:top w:val="single" w:sz="6" w:space="0" w:color="auto"/>
              <w:left w:val="nil"/>
              <w:bottom w:val="single" w:sz="6" w:space="0" w:color="auto"/>
              <w:right w:val="nil"/>
            </w:tcBorders>
            <w:vAlign w:val="center"/>
          </w:tcPr>
          <w:p w14:paraId="51F8224F" w14:textId="77777777" w:rsidR="00091F1E" w:rsidRPr="005A6AD8" w:rsidRDefault="00DA4BD2" w:rsidP="00B82859">
            <w:pPr>
              <w:pStyle w:val="TabellRader"/>
              <w:jc w:val="center"/>
            </w:pPr>
            <w:r w:rsidRPr="005A6AD8">
              <w:t>1</w:t>
            </w:r>
          </w:p>
        </w:tc>
        <w:tc>
          <w:tcPr>
            <w:tcW w:w="1621" w:type="pct"/>
            <w:tcBorders>
              <w:top w:val="single" w:sz="6" w:space="0" w:color="auto"/>
              <w:left w:val="nil"/>
              <w:bottom w:val="single" w:sz="6" w:space="0" w:color="auto"/>
              <w:right w:val="nil"/>
            </w:tcBorders>
            <w:vAlign w:val="center"/>
          </w:tcPr>
          <w:p w14:paraId="37491D1F" w14:textId="77777777" w:rsidR="00091F1E" w:rsidRPr="005A6AD8" w:rsidRDefault="00DA4BD2" w:rsidP="00B82859">
            <w:pPr>
              <w:pStyle w:val="TabellRader"/>
              <w:jc w:val="center"/>
            </w:pPr>
            <w:r w:rsidRPr="005A6AD8">
              <w:t>-</w:t>
            </w:r>
          </w:p>
        </w:tc>
      </w:tr>
      <w:tr w:rsidR="00027352" w14:paraId="56892C41" w14:textId="77777777" w:rsidTr="00937BFE">
        <w:trPr>
          <w:trHeight w:val="277"/>
          <w:tblHeader/>
        </w:trPr>
        <w:tc>
          <w:tcPr>
            <w:tcW w:w="1878" w:type="pct"/>
            <w:tcBorders>
              <w:top w:val="single" w:sz="6" w:space="0" w:color="auto"/>
              <w:left w:val="nil"/>
              <w:bottom w:val="single" w:sz="6" w:space="0" w:color="auto"/>
              <w:right w:val="nil"/>
            </w:tcBorders>
            <w:vAlign w:val="center"/>
          </w:tcPr>
          <w:p w14:paraId="0E224A1D" w14:textId="77777777" w:rsidR="00091F1E" w:rsidRPr="005A6AD8" w:rsidRDefault="00DA4BD2" w:rsidP="00F5460F">
            <w:pPr>
              <w:pStyle w:val="TabellRader"/>
              <w:jc w:val="left"/>
            </w:pPr>
            <w:r w:rsidRPr="005A6AD8">
              <w:t>Nederländerna</w:t>
            </w:r>
          </w:p>
        </w:tc>
        <w:tc>
          <w:tcPr>
            <w:tcW w:w="1501" w:type="pct"/>
            <w:tcBorders>
              <w:top w:val="single" w:sz="6" w:space="0" w:color="auto"/>
              <w:left w:val="nil"/>
              <w:bottom w:val="single" w:sz="6" w:space="0" w:color="auto"/>
              <w:right w:val="nil"/>
            </w:tcBorders>
            <w:vAlign w:val="center"/>
          </w:tcPr>
          <w:p w14:paraId="5481F295" w14:textId="77777777" w:rsidR="00091F1E" w:rsidRPr="005A6AD8" w:rsidRDefault="00DA4BD2" w:rsidP="00B82859">
            <w:pPr>
              <w:pStyle w:val="TabellRader"/>
              <w:jc w:val="center"/>
            </w:pPr>
            <w:r w:rsidRPr="005A6AD8">
              <w:t>1</w:t>
            </w:r>
          </w:p>
        </w:tc>
        <w:tc>
          <w:tcPr>
            <w:tcW w:w="1621" w:type="pct"/>
            <w:tcBorders>
              <w:top w:val="single" w:sz="6" w:space="0" w:color="auto"/>
              <w:left w:val="nil"/>
              <w:bottom w:val="single" w:sz="6" w:space="0" w:color="auto"/>
              <w:right w:val="nil"/>
            </w:tcBorders>
            <w:vAlign w:val="center"/>
          </w:tcPr>
          <w:p w14:paraId="184412E0" w14:textId="77777777" w:rsidR="00091F1E" w:rsidRPr="005A6AD8" w:rsidRDefault="00DA4BD2" w:rsidP="00B82859">
            <w:pPr>
              <w:pStyle w:val="TabellRader"/>
              <w:jc w:val="center"/>
            </w:pPr>
            <w:r>
              <w:t>6</w:t>
            </w:r>
          </w:p>
        </w:tc>
      </w:tr>
      <w:tr w:rsidR="00027352" w14:paraId="67739433" w14:textId="77777777" w:rsidTr="00937BFE">
        <w:trPr>
          <w:trHeight w:val="277"/>
          <w:tblHeader/>
        </w:trPr>
        <w:tc>
          <w:tcPr>
            <w:tcW w:w="1878" w:type="pct"/>
            <w:tcBorders>
              <w:top w:val="single" w:sz="6" w:space="0" w:color="auto"/>
              <w:left w:val="nil"/>
              <w:bottom w:val="single" w:sz="6" w:space="0" w:color="auto"/>
              <w:right w:val="nil"/>
            </w:tcBorders>
            <w:vAlign w:val="center"/>
          </w:tcPr>
          <w:p w14:paraId="18515608" w14:textId="77777777" w:rsidR="00091F1E" w:rsidRPr="005A6AD8" w:rsidRDefault="00DA4BD2" w:rsidP="00F5460F">
            <w:pPr>
              <w:pStyle w:val="TabellRader"/>
              <w:jc w:val="left"/>
            </w:pPr>
            <w:r w:rsidRPr="005A6AD8">
              <w:t>Norge</w:t>
            </w:r>
          </w:p>
        </w:tc>
        <w:tc>
          <w:tcPr>
            <w:tcW w:w="1501" w:type="pct"/>
            <w:tcBorders>
              <w:top w:val="single" w:sz="6" w:space="0" w:color="auto"/>
              <w:left w:val="nil"/>
              <w:bottom w:val="single" w:sz="6" w:space="0" w:color="auto"/>
              <w:right w:val="nil"/>
            </w:tcBorders>
            <w:vAlign w:val="center"/>
          </w:tcPr>
          <w:p w14:paraId="035E25A9" w14:textId="77777777" w:rsidR="00091F1E" w:rsidRPr="005A6AD8" w:rsidRDefault="00DA4BD2" w:rsidP="00B82859">
            <w:pPr>
              <w:pStyle w:val="TabellRader"/>
              <w:jc w:val="center"/>
            </w:pPr>
            <w:r w:rsidRPr="005A6AD8">
              <w:t>3</w:t>
            </w:r>
          </w:p>
        </w:tc>
        <w:tc>
          <w:tcPr>
            <w:tcW w:w="1621" w:type="pct"/>
            <w:tcBorders>
              <w:top w:val="single" w:sz="6" w:space="0" w:color="auto"/>
              <w:left w:val="nil"/>
              <w:bottom w:val="single" w:sz="6" w:space="0" w:color="auto"/>
              <w:right w:val="nil"/>
            </w:tcBorders>
            <w:vAlign w:val="center"/>
          </w:tcPr>
          <w:p w14:paraId="4DD77313" w14:textId="77777777" w:rsidR="00091F1E" w:rsidRPr="005A6AD8" w:rsidRDefault="00DA4BD2" w:rsidP="00B82859">
            <w:pPr>
              <w:pStyle w:val="TabellRader"/>
              <w:jc w:val="center"/>
            </w:pPr>
            <w:r>
              <w:t>10</w:t>
            </w:r>
          </w:p>
        </w:tc>
      </w:tr>
      <w:tr w:rsidR="00027352" w14:paraId="58095985" w14:textId="77777777" w:rsidTr="00937BFE">
        <w:trPr>
          <w:trHeight w:val="277"/>
          <w:tblHeader/>
        </w:trPr>
        <w:tc>
          <w:tcPr>
            <w:tcW w:w="1878" w:type="pct"/>
            <w:tcBorders>
              <w:top w:val="single" w:sz="6" w:space="0" w:color="auto"/>
              <w:left w:val="nil"/>
              <w:bottom w:val="single" w:sz="6" w:space="0" w:color="auto"/>
              <w:right w:val="nil"/>
            </w:tcBorders>
            <w:vAlign w:val="center"/>
          </w:tcPr>
          <w:p w14:paraId="4047D4F6" w14:textId="77777777" w:rsidR="00091F1E" w:rsidRPr="005A6AD8" w:rsidRDefault="00DA4BD2" w:rsidP="00F5460F">
            <w:pPr>
              <w:pStyle w:val="TabellRader"/>
              <w:jc w:val="left"/>
            </w:pPr>
            <w:r w:rsidRPr="005A6AD8">
              <w:t>Peru</w:t>
            </w:r>
          </w:p>
        </w:tc>
        <w:tc>
          <w:tcPr>
            <w:tcW w:w="1501" w:type="pct"/>
            <w:tcBorders>
              <w:top w:val="single" w:sz="6" w:space="0" w:color="auto"/>
              <w:left w:val="nil"/>
              <w:bottom w:val="single" w:sz="6" w:space="0" w:color="auto"/>
              <w:right w:val="nil"/>
            </w:tcBorders>
            <w:vAlign w:val="center"/>
          </w:tcPr>
          <w:p w14:paraId="1EC1BDFB" w14:textId="77777777" w:rsidR="00091F1E" w:rsidRPr="005A6AD8" w:rsidRDefault="00DA4BD2" w:rsidP="00B82859">
            <w:pPr>
              <w:pStyle w:val="TabellRader"/>
              <w:jc w:val="center"/>
            </w:pPr>
            <w:r w:rsidRPr="00011624">
              <w:t>2</w:t>
            </w:r>
          </w:p>
        </w:tc>
        <w:tc>
          <w:tcPr>
            <w:tcW w:w="1621" w:type="pct"/>
            <w:tcBorders>
              <w:top w:val="single" w:sz="6" w:space="0" w:color="auto"/>
              <w:left w:val="nil"/>
              <w:bottom w:val="single" w:sz="6" w:space="0" w:color="auto"/>
              <w:right w:val="nil"/>
            </w:tcBorders>
            <w:vAlign w:val="center"/>
          </w:tcPr>
          <w:p w14:paraId="09A20D25" w14:textId="77777777" w:rsidR="00091F1E" w:rsidRPr="005A6AD8" w:rsidRDefault="00DA4BD2" w:rsidP="00B82859">
            <w:pPr>
              <w:pStyle w:val="TabellRader"/>
              <w:jc w:val="center"/>
            </w:pPr>
            <w:r w:rsidRPr="00011624">
              <w:t>1</w:t>
            </w:r>
          </w:p>
        </w:tc>
      </w:tr>
      <w:tr w:rsidR="00027352" w14:paraId="79BC19DB" w14:textId="77777777" w:rsidTr="00937BFE">
        <w:trPr>
          <w:trHeight w:val="277"/>
          <w:tblHeader/>
        </w:trPr>
        <w:tc>
          <w:tcPr>
            <w:tcW w:w="1878" w:type="pct"/>
            <w:tcBorders>
              <w:top w:val="single" w:sz="6" w:space="0" w:color="auto"/>
              <w:left w:val="nil"/>
              <w:bottom w:val="single" w:sz="6" w:space="0" w:color="auto"/>
              <w:right w:val="nil"/>
            </w:tcBorders>
            <w:vAlign w:val="center"/>
          </w:tcPr>
          <w:p w14:paraId="0CEDE324" w14:textId="77777777" w:rsidR="00091F1E" w:rsidRPr="005A6AD8" w:rsidRDefault="00DA4BD2" w:rsidP="00F5460F">
            <w:pPr>
              <w:pStyle w:val="TabellRader"/>
              <w:jc w:val="left"/>
            </w:pPr>
            <w:r w:rsidRPr="005A6AD8">
              <w:t>Rumänien</w:t>
            </w:r>
          </w:p>
        </w:tc>
        <w:tc>
          <w:tcPr>
            <w:tcW w:w="1501" w:type="pct"/>
            <w:tcBorders>
              <w:top w:val="single" w:sz="6" w:space="0" w:color="auto"/>
              <w:left w:val="nil"/>
              <w:bottom w:val="single" w:sz="6" w:space="0" w:color="auto"/>
              <w:right w:val="nil"/>
            </w:tcBorders>
            <w:vAlign w:val="center"/>
          </w:tcPr>
          <w:p w14:paraId="1D2F989F" w14:textId="77777777" w:rsidR="00091F1E" w:rsidRPr="005A6AD8" w:rsidRDefault="00DA4BD2" w:rsidP="00B82859">
            <w:pPr>
              <w:pStyle w:val="TabellRader"/>
              <w:jc w:val="center"/>
            </w:pPr>
            <w:r w:rsidRPr="005A6AD8">
              <w:t>1</w:t>
            </w:r>
          </w:p>
        </w:tc>
        <w:tc>
          <w:tcPr>
            <w:tcW w:w="1621" w:type="pct"/>
            <w:tcBorders>
              <w:top w:val="single" w:sz="6" w:space="0" w:color="auto"/>
              <w:left w:val="nil"/>
              <w:bottom w:val="single" w:sz="6" w:space="0" w:color="auto"/>
              <w:right w:val="nil"/>
            </w:tcBorders>
            <w:vAlign w:val="center"/>
          </w:tcPr>
          <w:p w14:paraId="45FEDC9C" w14:textId="77777777" w:rsidR="00091F1E" w:rsidRPr="005A6AD8" w:rsidRDefault="00DA4BD2" w:rsidP="00B82859">
            <w:pPr>
              <w:pStyle w:val="TabellRader"/>
              <w:jc w:val="center"/>
            </w:pPr>
            <w:r w:rsidRPr="005A6AD8">
              <w:t>-</w:t>
            </w:r>
          </w:p>
        </w:tc>
      </w:tr>
      <w:tr w:rsidR="00027352" w14:paraId="4038DEE5" w14:textId="77777777" w:rsidTr="00937BFE">
        <w:trPr>
          <w:trHeight w:val="277"/>
          <w:tblHeader/>
        </w:trPr>
        <w:tc>
          <w:tcPr>
            <w:tcW w:w="1878" w:type="pct"/>
            <w:tcBorders>
              <w:top w:val="single" w:sz="6" w:space="0" w:color="auto"/>
              <w:left w:val="nil"/>
              <w:bottom w:val="single" w:sz="6" w:space="0" w:color="auto"/>
              <w:right w:val="nil"/>
            </w:tcBorders>
            <w:vAlign w:val="center"/>
          </w:tcPr>
          <w:p w14:paraId="195DE1E9" w14:textId="77777777" w:rsidR="00091F1E" w:rsidRPr="005A6AD8" w:rsidRDefault="00DA4BD2" w:rsidP="00F5460F">
            <w:pPr>
              <w:pStyle w:val="TabellRader"/>
              <w:jc w:val="left"/>
            </w:pPr>
            <w:r w:rsidRPr="005A6AD8">
              <w:t>Saudiarabien</w:t>
            </w:r>
          </w:p>
        </w:tc>
        <w:tc>
          <w:tcPr>
            <w:tcW w:w="1501" w:type="pct"/>
            <w:tcBorders>
              <w:top w:val="single" w:sz="6" w:space="0" w:color="auto"/>
              <w:left w:val="nil"/>
              <w:bottom w:val="single" w:sz="6" w:space="0" w:color="auto"/>
              <w:right w:val="nil"/>
            </w:tcBorders>
            <w:vAlign w:val="center"/>
          </w:tcPr>
          <w:p w14:paraId="41B06F47" w14:textId="77777777" w:rsidR="00091F1E" w:rsidRPr="005A6AD8" w:rsidRDefault="00DA4BD2" w:rsidP="00B82859">
            <w:pPr>
              <w:pStyle w:val="TabellRader"/>
              <w:jc w:val="center"/>
            </w:pPr>
            <w:r w:rsidRPr="005A6AD8">
              <w:t>-</w:t>
            </w:r>
          </w:p>
        </w:tc>
        <w:tc>
          <w:tcPr>
            <w:tcW w:w="1621" w:type="pct"/>
            <w:tcBorders>
              <w:top w:val="single" w:sz="6" w:space="0" w:color="auto"/>
              <w:left w:val="nil"/>
              <w:bottom w:val="single" w:sz="6" w:space="0" w:color="auto"/>
              <w:right w:val="nil"/>
            </w:tcBorders>
            <w:vAlign w:val="center"/>
          </w:tcPr>
          <w:p w14:paraId="28A9C326" w14:textId="77777777" w:rsidR="00091F1E" w:rsidRPr="005A6AD8" w:rsidRDefault="00DA4BD2" w:rsidP="00B82859">
            <w:pPr>
              <w:pStyle w:val="TabellRader"/>
              <w:jc w:val="center"/>
            </w:pPr>
            <w:r w:rsidRPr="005A6AD8">
              <w:t>1</w:t>
            </w:r>
          </w:p>
        </w:tc>
      </w:tr>
      <w:tr w:rsidR="00027352" w14:paraId="60CBC63D" w14:textId="77777777" w:rsidTr="00937BFE">
        <w:trPr>
          <w:trHeight w:val="277"/>
          <w:tblHeader/>
        </w:trPr>
        <w:tc>
          <w:tcPr>
            <w:tcW w:w="1878" w:type="pct"/>
            <w:tcBorders>
              <w:top w:val="single" w:sz="6" w:space="0" w:color="auto"/>
              <w:left w:val="nil"/>
              <w:bottom w:val="single" w:sz="6" w:space="0" w:color="auto"/>
              <w:right w:val="nil"/>
            </w:tcBorders>
            <w:vAlign w:val="center"/>
          </w:tcPr>
          <w:p w14:paraId="6B8C81BF" w14:textId="77777777" w:rsidR="00091F1E" w:rsidRPr="005A6AD8" w:rsidRDefault="00DA4BD2" w:rsidP="00F5460F">
            <w:pPr>
              <w:pStyle w:val="TabellRader"/>
              <w:jc w:val="left"/>
            </w:pPr>
            <w:r w:rsidRPr="005A6AD8">
              <w:t>Schweiz</w:t>
            </w:r>
          </w:p>
        </w:tc>
        <w:tc>
          <w:tcPr>
            <w:tcW w:w="1501" w:type="pct"/>
            <w:tcBorders>
              <w:top w:val="single" w:sz="6" w:space="0" w:color="auto"/>
              <w:left w:val="nil"/>
              <w:bottom w:val="single" w:sz="6" w:space="0" w:color="auto"/>
              <w:right w:val="nil"/>
            </w:tcBorders>
            <w:vAlign w:val="center"/>
          </w:tcPr>
          <w:p w14:paraId="085A7A45" w14:textId="77777777" w:rsidR="00091F1E" w:rsidRPr="005A6AD8" w:rsidRDefault="00DA4BD2" w:rsidP="00B82859">
            <w:pPr>
              <w:pStyle w:val="TabellRader"/>
              <w:jc w:val="center"/>
            </w:pPr>
            <w:r>
              <w:t>5</w:t>
            </w:r>
          </w:p>
        </w:tc>
        <w:tc>
          <w:tcPr>
            <w:tcW w:w="1621" w:type="pct"/>
            <w:tcBorders>
              <w:top w:val="single" w:sz="6" w:space="0" w:color="auto"/>
              <w:left w:val="nil"/>
              <w:bottom w:val="single" w:sz="6" w:space="0" w:color="auto"/>
              <w:right w:val="nil"/>
            </w:tcBorders>
            <w:vAlign w:val="center"/>
          </w:tcPr>
          <w:p w14:paraId="1211628A" w14:textId="77777777" w:rsidR="00091F1E" w:rsidRPr="005A6AD8" w:rsidRDefault="00DA4BD2" w:rsidP="00B82859">
            <w:pPr>
              <w:pStyle w:val="TabellRader"/>
              <w:jc w:val="center"/>
            </w:pPr>
            <w:r>
              <w:t>4</w:t>
            </w:r>
          </w:p>
        </w:tc>
      </w:tr>
      <w:tr w:rsidR="00027352" w14:paraId="04810434" w14:textId="77777777" w:rsidTr="00937BFE">
        <w:trPr>
          <w:trHeight w:val="277"/>
          <w:tblHeader/>
        </w:trPr>
        <w:tc>
          <w:tcPr>
            <w:tcW w:w="1878" w:type="pct"/>
            <w:tcBorders>
              <w:top w:val="single" w:sz="6" w:space="0" w:color="auto"/>
              <w:left w:val="nil"/>
              <w:bottom w:val="single" w:sz="6" w:space="0" w:color="auto"/>
              <w:right w:val="nil"/>
            </w:tcBorders>
            <w:vAlign w:val="center"/>
          </w:tcPr>
          <w:p w14:paraId="0F7EEC44" w14:textId="77777777" w:rsidR="00091F1E" w:rsidRPr="005A6AD8" w:rsidRDefault="00DA4BD2" w:rsidP="00F5460F">
            <w:pPr>
              <w:pStyle w:val="TabellRader"/>
              <w:jc w:val="left"/>
            </w:pPr>
            <w:r w:rsidRPr="005A6AD8">
              <w:t>Singapore</w:t>
            </w:r>
          </w:p>
        </w:tc>
        <w:tc>
          <w:tcPr>
            <w:tcW w:w="1501" w:type="pct"/>
            <w:tcBorders>
              <w:top w:val="single" w:sz="6" w:space="0" w:color="auto"/>
              <w:left w:val="nil"/>
              <w:bottom w:val="single" w:sz="6" w:space="0" w:color="auto"/>
              <w:right w:val="nil"/>
            </w:tcBorders>
            <w:vAlign w:val="center"/>
          </w:tcPr>
          <w:p w14:paraId="133AB28A" w14:textId="77777777" w:rsidR="00091F1E" w:rsidRPr="005A6AD8" w:rsidRDefault="00DA4BD2" w:rsidP="00B82859">
            <w:pPr>
              <w:pStyle w:val="TabellRader"/>
              <w:jc w:val="center"/>
            </w:pPr>
            <w:r w:rsidRPr="005A6AD8">
              <w:t>-</w:t>
            </w:r>
          </w:p>
        </w:tc>
        <w:tc>
          <w:tcPr>
            <w:tcW w:w="1621" w:type="pct"/>
            <w:tcBorders>
              <w:top w:val="single" w:sz="6" w:space="0" w:color="auto"/>
              <w:left w:val="nil"/>
              <w:bottom w:val="single" w:sz="6" w:space="0" w:color="auto"/>
              <w:right w:val="nil"/>
            </w:tcBorders>
            <w:vAlign w:val="center"/>
          </w:tcPr>
          <w:p w14:paraId="4DE016B3" w14:textId="77777777" w:rsidR="00091F1E" w:rsidRPr="005A6AD8" w:rsidRDefault="00DA4BD2" w:rsidP="00B82859">
            <w:pPr>
              <w:pStyle w:val="TabellRader"/>
              <w:jc w:val="center"/>
            </w:pPr>
            <w:r w:rsidRPr="00011624">
              <w:t>2</w:t>
            </w:r>
          </w:p>
        </w:tc>
      </w:tr>
      <w:tr w:rsidR="00027352" w14:paraId="648B03E6" w14:textId="77777777" w:rsidTr="00937BFE">
        <w:trPr>
          <w:trHeight w:val="277"/>
          <w:tblHeader/>
        </w:trPr>
        <w:tc>
          <w:tcPr>
            <w:tcW w:w="1878" w:type="pct"/>
            <w:tcBorders>
              <w:top w:val="single" w:sz="6" w:space="0" w:color="auto"/>
              <w:left w:val="nil"/>
              <w:bottom w:val="single" w:sz="6" w:space="0" w:color="auto"/>
              <w:right w:val="nil"/>
            </w:tcBorders>
            <w:vAlign w:val="center"/>
          </w:tcPr>
          <w:p w14:paraId="59690E2D" w14:textId="77777777" w:rsidR="00091F1E" w:rsidRPr="005A6AD8" w:rsidRDefault="00DA4BD2" w:rsidP="00F5460F">
            <w:pPr>
              <w:pStyle w:val="TabellRader"/>
              <w:jc w:val="left"/>
            </w:pPr>
            <w:r w:rsidRPr="005A6AD8">
              <w:t>Spanien</w:t>
            </w:r>
          </w:p>
        </w:tc>
        <w:tc>
          <w:tcPr>
            <w:tcW w:w="1501" w:type="pct"/>
            <w:tcBorders>
              <w:top w:val="single" w:sz="6" w:space="0" w:color="auto"/>
              <w:left w:val="nil"/>
              <w:bottom w:val="single" w:sz="6" w:space="0" w:color="auto"/>
              <w:right w:val="nil"/>
            </w:tcBorders>
            <w:vAlign w:val="center"/>
          </w:tcPr>
          <w:p w14:paraId="2E51B3A8" w14:textId="77777777" w:rsidR="00091F1E" w:rsidRPr="005A6AD8" w:rsidRDefault="00DA4BD2" w:rsidP="00B82859">
            <w:pPr>
              <w:pStyle w:val="TabellRader"/>
              <w:jc w:val="center"/>
            </w:pPr>
            <w:r w:rsidRPr="005A6AD8">
              <w:t>1</w:t>
            </w:r>
          </w:p>
        </w:tc>
        <w:tc>
          <w:tcPr>
            <w:tcW w:w="1621" w:type="pct"/>
            <w:tcBorders>
              <w:top w:val="single" w:sz="6" w:space="0" w:color="auto"/>
              <w:left w:val="nil"/>
              <w:bottom w:val="single" w:sz="6" w:space="0" w:color="auto"/>
              <w:right w:val="nil"/>
            </w:tcBorders>
            <w:vAlign w:val="center"/>
          </w:tcPr>
          <w:p w14:paraId="0F660FAC" w14:textId="77777777" w:rsidR="00091F1E" w:rsidRPr="005A6AD8" w:rsidRDefault="00DA4BD2" w:rsidP="00B82859">
            <w:pPr>
              <w:pStyle w:val="TabellRader"/>
              <w:jc w:val="center"/>
            </w:pPr>
            <w:r w:rsidRPr="005A6AD8">
              <w:t>5</w:t>
            </w:r>
          </w:p>
        </w:tc>
      </w:tr>
      <w:tr w:rsidR="00027352" w14:paraId="4421738F" w14:textId="77777777" w:rsidTr="00937BFE">
        <w:trPr>
          <w:trHeight w:val="277"/>
          <w:tblHeader/>
        </w:trPr>
        <w:tc>
          <w:tcPr>
            <w:tcW w:w="1878" w:type="pct"/>
            <w:tcBorders>
              <w:top w:val="single" w:sz="6" w:space="0" w:color="auto"/>
              <w:left w:val="nil"/>
              <w:bottom w:val="single" w:sz="6" w:space="0" w:color="auto"/>
              <w:right w:val="nil"/>
            </w:tcBorders>
            <w:vAlign w:val="center"/>
          </w:tcPr>
          <w:p w14:paraId="502E0157" w14:textId="77777777" w:rsidR="00091F1E" w:rsidRPr="005A6AD8" w:rsidRDefault="00DA4BD2" w:rsidP="00F5460F">
            <w:pPr>
              <w:pStyle w:val="TabellRader"/>
              <w:jc w:val="left"/>
            </w:pPr>
            <w:r w:rsidRPr="005A6AD8">
              <w:t>Storbritannien</w:t>
            </w:r>
          </w:p>
        </w:tc>
        <w:tc>
          <w:tcPr>
            <w:tcW w:w="1501" w:type="pct"/>
            <w:tcBorders>
              <w:top w:val="single" w:sz="6" w:space="0" w:color="auto"/>
              <w:left w:val="nil"/>
              <w:bottom w:val="single" w:sz="6" w:space="0" w:color="auto"/>
              <w:right w:val="nil"/>
            </w:tcBorders>
            <w:vAlign w:val="center"/>
          </w:tcPr>
          <w:p w14:paraId="0FF63DD3" w14:textId="77777777" w:rsidR="00091F1E" w:rsidRPr="005A6AD8" w:rsidRDefault="00DA4BD2" w:rsidP="00B82859">
            <w:pPr>
              <w:pStyle w:val="TabellRader"/>
              <w:jc w:val="center"/>
            </w:pPr>
            <w:r w:rsidRPr="005A6AD8">
              <w:t>3</w:t>
            </w:r>
          </w:p>
        </w:tc>
        <w:tc>
          <w:tcPr>
            <w:tcW w:w="1621" w:type="pct"/>
            <w:tcBorders>
              <w:top w:val="single" w:sz="6" w:space="0" w:color="auto"/>
              <w:left w:val="nil"/>
              <w:bottom w:val="single" w:sz="6" w:space="0" w:color="auto"/>
              <w:right w:val="nil"/>
            </w:tcBorders>
            <w:vAlign w:val="center"/>
          </w:tcPr>
          <w:p w14:paraId="74AE8B9C" w14:textId="77777777" w:rsidR="00091F1E" w:rsidRPr="005A6AD8" w:rsidRDefault="00DA4BD2" w:rsidP="00B82859">
            <w:pPr>
              <w:pStyle w:val="TabellRader"/>
              <w:jc w:val="center"/>
            </w:pPr>
            <w:r w:rsidRPr="00011624">
              <w:t>22</w:t>
            </w:r>
          </w:p>
        </w:tc>
      </w:tr>
      <w:tr w:rsidR="00027352" w14:paraId="525B0918" w14:textId="77777777" w:rsidTr="00937BFE">
        <w:trPr>
          <w:trHeight w:val="277"/>
          <w:tblHeader/>
        </w:trPr>
        <w:tc>
          <w:tcPr>
            <w:tcW w:w="1878" w:type="pct"/>
            <w:tcBorders>
              <w:top w:val="single" w:sz="6" w:space="0" w:color="auto"/>
              <w:left w:val="nil"/>
              <w:bottom w:val="single" w:sz="6" w:space="0" w:color="auto"/>
              <w:right w:val="nil"/>
            </w:tcBorders>
            <w:vAlign w:val="center"/>
          </w:tcPr>
          <w:p w14:paraId="0ADC96E2" w14:textId="77777777" w:rsidR="00091F1E" w:rsidRPr="005A6AD8" w:rsidRDefault="00DA4BD2" w:rsidP="00F5460F">
            <w:pPr>
              <w:pStyle w:val="TabellRader"/>
              <w:jc w:val="left"/>
            </w:pPr>
            <w:r w:rsidRPr="005A6AD8">
              <w:t>Sydafrika</w:t>
            </w:r>
          </w:p>
        </w:tc>
        <w:tc>
          <w:tcPr>
            <w:tcW w:w="1501" w:type="pct"/>
            <w:tcBorders>
              <w:top w:val="single" w:sz="6" w:space="0" w:color="auto"/>
              <w:left w:val="nil"/>
              <w:bottom w:val="single" w:sz="6" w:space="0" w:color="auto"/>
              <w:right w:val="nil"/>
            </w:tcBorders>
            <w:vAlign w:val="center"/>
          </w:tcPr>
          <w:p w14:paraId="4B951798" w14:textId="77777777" w:rsidR="00091F1E" w:rsidRPr="005A6AD8" w:rsidRDefault="00DA4BD2" w:rsidP="00B82859">
            <w:pPr>
              <w:pStyle w:val="TabellRader"/>
              <w:jc w:val="center"/>
            </w:pPr>
            <w:r w:rsidRPr="005A6AD8">
              <w:t>1</w:t>
            </w:r>
          </w:p>
        </w:tc>
        <w:tc>
          <w:tcPr>
            <w:tcW w:w="1621" w:type="pct"/>
            <w:tcBorders>
              <w:top w:val="single" w:sz="6" w:space="0" w:color="auto"/>
              <w:left w:val="nil"/>
              <w:bottom w:val="single" w:sz="6" w:space="0" w:color="auto"/>
              <w:right w:val="nil"/>
            </w:tcBorders>
            <w:vAlign w:val="center"/>
          </w:tcPr>
          <w:p w14:paraId="31B7049A" w14:textId="77777777" w:rsidR="00091F1E" w:rsidRPr="005A6AD8" w:rsidRDefault="00DA4BD2" w:rsidP="00B82859">
            <w:pPr>
              <w:pStyle w:val="TabellRader"/>
              <w:jc w:val="center"/>
            </w:pPr>
            <w:r w:rsidRPr="005A6AD8">
              <w:t>2</w:t>
            </w:r>
          </w:p>
        </w:tc>
      </w:tr>
      <w:tr w:rsidR="00027352" w14:paraId="0978B6E3" w14:textId="77777777" w:rsidTr="00937BFE">
        <w:trPr>
          <w:trHeight w:val="277"/>
          <w:tblHeader/>
        </w:trPr>
        <w:tc>
          <w:tcPr>
            <w:tcW w:w="1878" w:type="pct"/>
            <w:tcBorders>
              <w:top w:val="single" w:sz="6" w:space="0" w:color="auto"/>
              <w:left w:val="nil"/>
              <w:bottom w:val="single" w:sz="6" w:space="0" w:color="auto"/>
              <w:right w:val="nil"/>
            </w:tcBorders>
            <w:vAlign w:val="center"/>
          </w:tcPr>
          <w:p w14:paraId="6C23AF2F" w14:textId="77777777" w:rsidR="00091F1E" w:rsidRPr="005A6AD8" w:rsidRDefault="00DA4BD2" w:rsidP="00F5460F">
            <w:pPr>
              <w:pStyle w:val="TabellRader"/>
              <w:jc w:val="left"/>
            </w:pPr>
            <w:r w:rsidRPr="005A6AD8">
              <w:t>Sydkorea</w:t>
            </w:r>
          </w:p>
        </w:tc>
        <w:tc>
          <w:tcPr>
            <w:tcW w:w="1501" w:type="pct"/>
            <w:tcBorders>
              <w:top w:val="single" w:sz="6" w:space="0" w:color="auto"/>
              <w:left w:val="nil"/>
              <w:bottom w:val="single" w:sz="6" w:space="0" w:color="auto"/>
              <w:right w:val="nil"/>
            </w:tcBorders>
            <w:vAlign w:val="center"/>
          </w:tcPr>
          <w:p w14:paraId="30049703" w14:textId="77777777" w:rsidR="00091F1E" w:rsidRPr="005A6AD8" w:rsidRDefault="00DA4BD2" w:rsidP="00B82859">
            <w:pPr>
              <w:pStyle w:val="TabellRader"/>
              <w:jc w:val="center"/>
            </w:pPr>
            <w:r>
              <w:t>1</w:t>
            </w:r>
          </w:p>
        </w:tc>
        <w:tc>
          <w:tcPr>
            <w:tcW w:w="1621" w:type="pct"/>
            <w:tcBorders>
              <w:top w:val="single" w:sz="6" w:space="0" w:color="auto"/>
              <w:left w:val="nil"/>
              <w:bottom w:val="single" w:sz="6" w:space="0" w:color="auto"/>
              <w:right w:val="nil"/>
            </w:tcBorders>
            <w:vAlign w:val="center"/>
          </w:tcPr>
          <w:p w14:paraId="3B220829" w14:textId="77777777" w:rsidR="00091F1E" w:rsidRPr="005A6AD8" w:rsidRDefault="00DA4BD2" w:rsidP="00B82859">
            <w:pPr>
              <w:pStyle w:val="TabellRader"/>
              <w:jc w:val="center"/>
            </w:pPr>
            <w:r>
              <w:t>7</w:t>
            </w:r>
          </w:p>
        </w:tc>
      </w:tr>
      <w:tr w:rsidR="00027352" w14:paraId="770CDBC8" w14:textId="77777777" w:rsidTr="00937BFE">
        <w:trPr>
          <w:trHeight w:val="277"/>
          <w:tblHeader/>
        </w:trPr>
        <w:tc>
          <w:tcPr>
            <w:tcW w:w="1878" w:type="pct"/>
            <w:tcBorders>
              <w:top w:val="single" w:sz="6" w:space="0" w:color="auto"/>
              <w:left w:val="nil"/>
              <w:bottom w:val="single" w:sz="6" w:space="0" w:color="auto"/>
              <w:right w:val="nil"/>
            </w:tcBorders>
            <w:vAlign w:val="center"/>
          </w:tcPr>
          <w:p w14:paraId="47133B1A" w14:textId="77777777" w:rsidR="00091F1E" w:rsidRPr="005A6AD8" w:rsidRDefault="00DA4BD2" w:rsidP="00F5460F">
            <w:pPr>
              <w:pStyle w:val="TabellRader"/>
              <w:jc w:val="left"/>
            </w:pPr>
            <w:r w:rsidRPr="005A6AD8">
              <w:t>Tjeckien</w:t>
            </w:r>
          </w:p>
        </w:tc>
        <w:tc>
          <w:tcPr>
            <w:tcW w:w="1501" w:type="pct"/>
            <w:tcBorders>
              <w:top w:val="single" w:sz="6" w:space="0" w:color="auto"/>
              <w:left w:val="nil"/>
              <w:bottom w:val="single" w:sz="6" w:space="0" w:color="auto"/>
              <w:right w:val="nil"/>
            </w:tcBorders>
            <w:vAlign w:val="center"/>
          </w:tcPr>
          <w:p w14:paraId="47CF1D47" w14:textId="77777777" w:rsidR="00091F1E" w:rsidRPr="005A6AD8" w:rsidRDefault="00DA4BD2" w:rsidP="00B82859">
            <w:pPr>
              <w:pStyle w:val="TabellRader"/>
              <w:jc w:val="center"/>
            </w:pPr>
            <w:r>
              <w:t>12</w:t>
            </w:r>
          </w:p>
        </w:tc>
        <w:tc>
          <w:tcPr>
            <w:tcW w:w="1621" w:type="pct"/>
            <w:tcBorders>
              <w:top w:val="single" w:sz="6" w:space="0" w:color="auto"/>
              <w:left w:val="nil"/>
              <w:bottom w:val="single" w:sz="6" w:space="0" w:color="auto"/>
              <w:right w:val="nil"/>
            </w:tcBorders>
            <w:vAlign w:val="center"/>
          </w:tcPr>
          <w:p w14:paraId="6FA2F58C" w14:textId="77777777" w:rsidR="00091F1E" w:rsidRPr="005A6AD8" w:rsidRDefault="00DA4BD2" w:rsidP="00B82859">
            <w:pPr>
              <w:pStyle w:val="TabellRader"/>
              <w:jc w:val="center"/>
            </w:pPr>
            <w:r>
              <w:t>2</w:t>
            </w:r>
          </w:p>
        </w:tc>
      </w:tr>
      <w:tr w:rsidR="00027352" w14:paraId="43588623" w14:textId="77777777" w:rsidTr="00937BFE">
        <w:trPr>
          <w:trHeight w:val="277"/>
          <w:tblHeader/>
        </w:trPr>
        <w:tc>
          <w:tcPr>
            <w:tcW w:w="1878" w:type="pct"/>
            <w:tcBorders>
              <w:top w:val="single" w:sz="6" w:space="0" w:color="auto"/>
              <w:left w:val="nil"/>
              <w:bottom w:val="single" w:sz="6" w:space="0" w:color="auto"/>
              <w:right w:val="nil"/>
            </w:tcBorders>
            <w:vAlign w:val="center"/>
          </w:tcPr>
          <w:p w14:paraId="3EE20D26" w14:textId="77777777" w:rsidR="00091F1E" w:rsidRPr="005A6AD8" w:rsidRDefault="00DA4BD2" w:rsidP="00F5460F">
            <w:pPr>
              <w:pStyle w:val="TabellRader"/>
              <w:jc w:val="left"/>
            </w:pPr>
            <w:r w:rsidRPr="005A6AD8">
              <w:t>Tyskland</w:t>
            </w:r>
          </w:p>
        </w:tc>
        <w:tc>
          <w:tcPr>
            <w:tcW w:w="1501" w:type="pct"/>
            <w:tcBorders>
              <w:top w:val="single" w:sz="6" w:space="0" w:color="auto"/>
              <w:left w:val="nil"/>
              <w:bottom w:val="single" w:sz="6" w:space="0" w:color="auto"/>
              <w:right w:val="nil"/>
            </w:tcBorders>
            <w:vAlign w:val="center"/>
          </w:tcPr>
          <w:p w14:paraId="011F3E47" w14:textId="77777777" w:rsidR="00091F1E" w:rsidRPr="005A6AD8" w:rsidRDefault="00DA4BD2" w:rsidP="00B82859">
            <w:pPr>
              <w:pStyle w:val="TabellRader"/>
              <w:jc w:val="center"/>
            </w:pPr>
            <w:r w:rsidRPr="005A6AD8">
              <w:t>-</w:t>
            </w:r>
          </w:p>
        </w:tc>
        <w:tc>
          <w:tcPr>
            <w:tcW w:w="1621" w:type="pct"/>
            <w:tcBorders>
              <w:top w:val="single" w:sz="6" w:space="0" w:color="auto"/>
              <w:left w:val="nil"/>
              <w:bottom w:val="single" w:sz="6" w:space="0" w:color="auto"/>
              <w:right w:val="nil"/>
            </w:tcBorders>
            <w:vAlign w:val="center"/>
          </w:tcPr>
          <w:p w14:paraId="26A4EA9C" w14:textId="77777777" w:rsidR="00091F1E" w:rsidRPr="005A6AD8" w:rsidRDefault="00DA4BD2" w:rsidP="00B82859">
            <w:pPr>
              <w:pStyle w:val="TabellRader"/>
              <w:jc w:val="center"/>
            </w:pPr>
            <w:r w:rsidRPr="00011624">
              <w:t>14</w:t>
            </w:r>
          </w:p>
        </w:tc>
      </w:tr>
      <w:tr w:rsidR="00027352" w14:paraId="361EB792" w14:textId="77777777" w:rsidTr="00937BFE">
        <w:trPr>
          <w:trHeight w:val="277"/>
          <w:tblHeader/>
        </w:trPr>
        <w:tc>
          <w:tcPr>
            <w:tcW w:w="1878" w:type="pct"/>
            <w:tcBorders>
              <w:top w:val="single" w:sz="6" w:space="0" w:color="auto"/>
              <w:left w:val="nil"/>
              <w:bottom w:val="single" w:sz="6" w:space="0" w:color="auto"/>
              <w:right w:val="nil"/>
            </w:tcBorders>
            <w:vAlign w:val="center"/>
          </w:tcPr>
          <w:p w14:paraId="0112E518" w14:textId="77777777" w:rsidR="00091F1E" w:rsidRPr="005A6AD8" w:rsidRDefault="00DA4BD2" w:rsidP="00F5460F">
            <w:pPr>
              <w:pStyle w:val="TabellRader"/>
              <w:jc w:val="left"/>
            </w:pPr>
            <w:r w:rsidRPr="005A6AD8">
              <w:t>USA</w:t>
            </w:r>
          </w:p>
        </w:tc>
        <w:tc>
          <w:tcPr>
            <w:tcW w:w="1501" w:type="pct"/>
            <w:tcBorders>
              <w:top w:val="single" w:sz="6" w:space="0" w:color="auto"/>
              <w:left w:val="nil"/>
              <w:bottom w:val="single" w:sz="6" w:space="0" w:color="auto"/>
              <w:right w:val="nil"/>
            </w:tcBorders>
            <w:vAlign w:val="center"/>
          </w:tcPr>
          <w:p w14:paraId="4CEB7630" w14:textId="77777777" w:rsidR="00091F1E" w:rsidRPr="005A6AD8" w:rsidRDefault="00DA4BD2" w:rsidP="00B82859">
            <w:pPr>
              <w:pStyle w:val="TabellRader"/>
              <w:jc w:val="center"/>
            </w:pPr>
            <w:r w:rsidRPr="00011624">
              <w:t>5</w:t>
            </w:r>
          </w:p>
        </w:tc>
        <w:tc>
          <w:tcPr>
            <w:tcW w:w="1621" w:type="pct"/>
            <w:tcBorders>
              <w:top w:val="single" w:sz="6" w:space="0" w:color="auto"/>
              <w:left w:val="nil"/>
              <w:bottom w:val="single" w:sz="6" w:space="0" w:color="auto"/>
              <w:right w:val="nil"/>
            </w:tcBorders>
            <w:vAlign w:val="center"/>
          </w:tcPr>
          <w:p w14:paraId="0021F4EF" w14:textId="77777777" w:rsidR="00091F1E" w:rsidRPr="005A6AD8" w:rsidRDefault="00DA4BD2" w:rsidP="00B82859">
            <w:pPr>
              <w:pStyle w:val="TabellRader"/>
              <w:jc w:val="center"/>
            </w:pPr>
            <w:r w:rsidRPr="00011624">
              <w:t>24</w:t>
            </w:r>
          </w:p>
        </w:tc>
      </w:tr>
      <w:tr w:rsidR="00027352" w14:paraId="5375211F" w14:textId="77777777" w:rsidTr="00937BFE">
        <w:trPr>
          <w:trHeight w:val="277"/>
          <w:tblHeader/>
        </w:trPr>
        <w:tc>
          <w:tcPr>
            <w:tcW w:w="1878" w:type="pct"/>
            <w:tcBorders>
              <w:top w:val="single" w:sz="6" w:space="0" w:color="auto"/>
              <w:left w:val="nil"/>
              <w:bottom w:val="single" w:sz="8" w:space="0" w:color="auto"/>
              <w:right w:val="nil"/>
            </w:tcBorders>
            <w:vAlign w:val="center"/>
          </w:tcPr>
          <w:p w14:paraId="6625AEC4" w14:textId="77777777" w:rsidR="00091F1E" w:rsidRPr="005A6AD8" w:rsidRDefault="00DA4BD2" w:rsidP="00F5460F">
            <w:pPr>
              <w:pStyle w:val="TabellRader"/>
              <w:jc w:val="left"/>
            </w:pPr>
            <w:r>
              <w:t>Österrike</w:t>
            </w:r>
          </w:p>
        </w:tc>
        <w:tc>
          <w:tcPr>
            <w:tcW w:w="1501" w:type="pct"/>
            <w:tcBorders>
              <w:top w:val="single" w:sz="6" w:space="0" w:color="auto"/>
              <w:left w:val="nil"/>
              <w:bottom w:val="single" w:sz="8" w:space="0" w:color="auto"/>
              <w:right w:val="nil"/>
            </w:tcBorders>
            <w:vAlign w:val="center"/>
          </w:tcPr>
          <w:p w14:paraId="4EAE861F" w14:textId="77777777" w:rsidR="00091F1E" w:rsidRPr="005A6AD8" w:rsidRDefault="00DA4BD2" w:rsidP="00B82859">
            <w:pPr>
              <w:pStyle w:val="TabellRader"/>
              <w:jc w:val="center"/>
            </w:pPr>
            <w:r>
              <w:t>-</w:t>
            </w:r>
          </w:p>
        </w:tc>
        <w:tc>
          <w:tcPr>
            <w:tcW w:w="1621" w:type="pct"/>
            <w:tcBorders>
              <w:top w:val="single" w:sz="6" w:space="0" w:color="auto"/>
              <w:left w:val="nil"/>
              <w:bottom w:val="single" w:sz="8" w:space="0" w:color="auto"/>
              <w:right w:val="nil"/>
            </w:tcBorders>
            <w:vAlign w:val="center"/>
          </w:tcPr>
          <w:p w14:paraId="185C22D7" w14:textId="77777777" w:rsidR="00091F1E" w:rsidRPr="005A6AD8" w:rsidDel="00A26FE0" w:rsidRDefault="00DA4BD2" w:rsidP="00B82859">
            <w:pPr>
              <w:pStyle w:val="TabellRader"/>
              <w:jc w:val="center"/>
            </w:pPr>
            <w:r>
              <w:t>2</w:t>
            </w:r>
          </w:p>
        </w:tc>
      </w:tr>
      <w:tr w:rsidR="00027352" w14:paraId="4F848E3C" w14:textId="77777777" w:rsidTr="00937BFE">
        <w:trPr>
          <w:trHeight w:val="269"/>
          <w:tblHeader/>
        </w:trPr>
        <w:tc>
          <w:tcPr>
            <w:tcW w:w="1878" w:type="pct"/>
            <w:tcBorders>
              <w:top w:val="single" w:sz="8" w:space="0" w:color="auto"/>
              <w:left w:val="nil"/>
              <w:bottom w:val="single" w:sz="8" w:space="0" w:color="auto"/>
              <w:right w:val="nil"/>
            </w:tcBorders>
            <w:vAlign w:val="center"/>
            <w:hideMark/>
          </w:tcPr>
          <w:p w14:paraId="28377D45" w14:textId="77777777" w:rsidR="00091F1E" w:rsidRDefault="00DA4BD2" w:rsidP="00F5460F">
            <w:pPr>
              <w:pStyle w:val="TabellSlutsumma"/>
              <w:jc w:val="left"/>
            </w:pPr>
            <w:r>
              <w:t>Totalt</w:t>
            </w:r>
          </w:p>
        </w:tc>
        <w:tc>
          <w:tcPr>
            <w:tcW w:w="1501" w:type="pct"/>
            <w:tcBorders>
              <w:top w:val="single" w:sz="8" w:space="0" w:color="auto"/>
              <w:left w:val="nil"/>
              <w:bottom w:val="single" w:sz="8" w:space="0" w:color="auto"/>
              <w:right w:val="nil"/>
            </w:tcBorders>
            <w:vAlign w:val="center"/>
            <w:hideMark/>
          </w:tcPr>
          <w:p w14:paraId="73CD8153" w14:textId="77777777" w:rsidR="00091F1E" w:rsidRDefault="00DA4BD2" w:rsidP="00B82859">
            <w:pPr>
              <w:pStyle w:val="TabellSlutsumma"/>
              <w:jc w:val="center"/>
            </w:pPr>
            <w:r>
              <w:t>63</w:t>
            </w:r>
          </w:p>
        </w:tc>
        <w:tc>
          <w:tcPr>
            <w:tcW w:w="1621" w:type="pct"/>
            <w:tcBorders>
              <w:top w:val="single" w:sz="8" w:space="0" w:color="auto"/>
              <w:left w:val="nil"/>
              <w:bottom w:val="single" w:sz="8" w:space="0" w:color="auto"/>
              <w:right w:val="nil"/>
            </w:tcBorders>
            <w:vAlign w:val="center"/>
            <w:hideMark/>
          </w:tcPr>
          <w:p w14:paraId="2DE75560" w14:textId="77777777" w:rsidR="00091F1E" w:rsidRDefault="00DA4BD2" w:rsidP="00B82859">
            <w:pPr>
              <w:pStyle w:val="TabellSlutsumma"/>
              <w:jc w:val="center"/>
            </w:pPr>
            <w:r>
              <w:t>182</w:t>
            </w:r>
          </w:p>
        </w:tc>
      </w:tr>
    </w:tbl>
    <w:p w14:paraId="37E3E0E5" w14:textId="03AE0DFA" w:rsidR="00091F1E" w:rsidRDefault="00DA4BD2" w:rsidP="00275004">
      <w:pPr>
        <w:pStyle w:val="Rubrik3utannumrering"/>
      </w:pPr>
      <w:r w:rsidRPr="00275004">
        <w:t>Utländskt ägande</w:t>
      </w:r>
    </w:p>
    <w:p w14:paraId="158BEEDA" w14:textId="3132C542" w:rsidR="00275004" w:rsidRPr="00275004" w:rsidRDefault="00DA4BD2" w:rsidP="00275004">
      <w:pPr>
        <w:pStyle w:val="Brdtext"/>
      </w:pPr>
      <w:r w:rsidRPr="00275004">
        <w:t>Den som har ett tillverknings- eller tillhandahållandetillstånd avseende krigsmateriel har skyldighet att lämna uppgift till ISP om ägande i utländska rättssubjekt som bedriver utveckling, tillverkning, marknads</w:t>
      </w:r>
      <w:r w:rsidR="00674AA4">
        <w:softHyphen/>
      </w:r>
      <w:r w:rsidRPr="00275004">
        <w:t xml:space="preserve">föring eller försäljning av krigsmateriel. </w:t>
      </w:r>
    </w:p>
    <w:p w14:paraId="08A7A92E" w14:textId="1F86EF20" w:rsidR="00275004" w:rsidRDefault="00DA4BD2" w:rsidP="00275004">
      <w:pPr>
        <w:pStyle w:val="Brdtextmedindrag"/>
      </w:pPr>
      <w:r w:rsidRPr="00275004">
        <w:t>Under 2021 redovisade 21 företag ägande i 113 utländska rättssubjekt i sammanlagt 40 länder. I tabell 26 redovisas antal utländska rättssubjekt fördelade på de länder i vilka de verkar.</w:t>
      </w:r>
    </w:p>
    <w:p w14:paraId="3E7FB46B" w14:textId="4D2B29C4" w:rsidR="00843744" w:rsidRDefault="00DA4BD2" w:rsidP="003D6F49">
      <w:pPr>
        <w:pStyle w:val="TabellRubrik"/>
      </w:pPr>
      <w:r>
        <w:t xml:space="preserve">Tabell </w:t>
      </w:r>
      <w:fldSimple w:instr=" SEQ Tabell \* Arabic \s 1  \* MERGEFORMAT ">
        <w:r w:rsidR="00262BF4">
          <w:rPr>
            <w:noProof/>
          </w:rPr>
          <w:t>26</w:t>
        </w:r>
      </w:fldSimple>
      <w:r>
        <w:tab/>
      </w:r>
      <w:r w:rsidRPr="00843744">
        <w:t>Antal redovisade utländska rättssubjekt fördelade på land</w:t>
      </w:r>
    </w:p>
    <w:p w14:paraId="44393E05" w14:textId="355C422A" w:rsidR="00843744" w:rsidRDefault="00871CEB" w:rsidP="003D6F49">
      <w:pPr>
        <w:pStyle w:val="TabellUnderrubrik"/>
      </w:pPr>
    </w:p>
    <w:tbl>
      <w:tblPr>
        <w:tblW w:w="5000" w:type="pct"/>
        <w:tblCellMar>
          <w:left w:w="0" w:type="dxa"/>
        </w:tblCellMar>
        <w:tblLook w:val="04A0" w:firstRow="1" w:lastRow="0" w:firstColumn="1" w:lastColumn="0" w:noHBand="0" w:noVBand="1"/>
      </w:tblPr>
      <w:tblGrid>
        <w:gridCol w:w="1812"/>
        <w:gridCol w:w="3971"/>
      </w:tblGrid>
      <w:tr w:rsidR="00027352" w14:paraId="7F02339F" w14:textId="77777777" w:rsidTr="00B97F73">
        <w:trPr>
          <w:trHeight w:val="277"/>
          <w:tblHeader/>
        </w:trPr>
        <w:tc>
          <w:tcPr>
            <w:tcW w:w="1567" w:type="pct"/>
            <w:tcBorders>
              <w:top w:val="single" w:sz="8" w:space="0" w:color="auto"/>
              <w:left w:val="nil"/>
              <w:bottom w:val="single" w:sz="8" w:space="0" w:color="auto"/>
              <w:right w:val="nil"/>
            </w:tcBorders>
            <w:vAlign w:val="center"/>
            <w:hideMark/>
          </w:tcPr>
          <w:p w14:paraId="1B188E48" w14:textId="77777777" w:rsidR="00843744" w:rsidRDefault="00DA4BD2" w:rsidP="00120F8B">
            <w:pPr>
              <w:pStyle w:val="TabellHuvud"/>
              <w:jc w:val="left"/>
            </w:pPr>
            <w:r>
              <w:t>Land</w:t>
            </w:r>
          </w:p>
        </w:tc>
        <w:tc>
          <w:tcPr>
            <w:tcW w:w="3433" w:type="pct"/>
            <w:tcBorders>
              <w:top w:val="single" w:sz="8" w:space="0" w:color="auto"/>
              <w:left w:val="nil"/>
              <w:bottom w:val="single" w:sz="8" w:space="0" w:color="auto"/>
              <w:right w:val="nil"/>
            </w:tcBorders>
            <w:vAlign w:val="center"/>
            <w:hideMark/>
          </w:tcPr>
          <w:p w14:paraId="18171E20" w14:textId="77777777" w:rsidR="00843744" w:rsidRDefault="00DA4BD2" w:rsidP="00120F8B">
            <w:pPr>
              <w:pStyle w:val="TabellHuvud"/>
              <w:jc w:val="center"/>
            </w:pPr>
            <w:r>
              <w:t>Antal svenskägda rättssubjekt</w:t>
            </w:r>
          </w:p>
        </w:tc>
      </w:tr>
      <w:tr w:rsidR="00027352" w14:paraId="12835426" w14:textId="77777777" w:rsidTr="00B97F73">
        <w:trPr>
          <w:trHeight w:val="277"/>
        </w:trPr>
        <w:tc>
          <w:tcPr>
            <w:tcW w:w="1567" w:type="pct"/>
            <w:tcBorders>
              <w:top w:val="single" w:sz="8" w:space="0" w:color="auto"/>
              <w:left w:val="nil"/>
              <w:bottom w:val="single" w:sz="8" w:space="0" w:color="000000"/>
              <w:right w:val="nil"/>
            </w:tcBorders>
            <w:vAlign w:val="center"/>
            <w:hideMark/>
          </w:tcPr>
          <w:p w14:paraId="67D179C3" w14:textId="77777777" w:rsidR="00843744" w:rsidRPr="005A6AD8" w:rsidRDefault="00DA4BD2" w:rsidP="00120F8B">
            <w:pPr>
              <w:pStyle w:val="TabellRader"/>
              <w:jc w:val="left"/>
            </w:pPr>
            <w:r w:rsidRPr="005A6AD8">
              <w:t>Australien</w:t>
            </w:r>
          </w:p>
        </w:tc>
        <w:tc>
          <w:tcPr>
            <w:tcW w:w="3433" w:type="pct"/>
            <w:tcBorders>
              <w:top w:val="single" w:sz="8" w:space="0" w:color="auto"/>
              <w:left w:val="nil"/>
              <w:bottom w:val="single" w:sz="8" w:space="0" w:color="000000"/>
              <w:right w:val="nil"/>
            </w:tcBorders>
            <w:vAlign w:val="center"/>
            <w:hideMark/>
          </w:tcPr>
          <w:p w14:paraId="6A390A26" w14:textId="77777777" w:rsidR="00843744" w:rsidRPr="00893647" w:rsidRDefault="00DA4BD2" w:rsidP="00120F8B">
            <w:pPr>
              <w:pStyle w:val="TabellRader"/>
              <w:jc w:val="center"/>
            </w:pPr>
            <w:r w:rsidRPr="00893647">
              <w:t>2</w:t>
            </w:r>
          </w:p>
        </w:tc>
      </w:tr>
      <w:tr w:rsidR="00027352" w14:paraId="533FF32C" w14:textId="77777777" w:rsidTr="00B97F73">
        <w:trPr>
          <w:trHeight w:val="277"/>
        </w:trPr>
        <w:tc>
          <w:tcPr>
            <w:tcW w:w="1567" w:type="pct"/>
            <w:tcBorders>
              <w:top w:val="single" w:sz="8" w:space="0" w:color="000000"/>
              <w:left w:val="nil"/>
              <w:bottom w:val="single" w:sz="6" w:space="0" w:color="auto"/>
              <w:right w:val="nil"/>
            </w:tcBorders>
            <w:vAlign w:val="center"/>
            <w:hideMark/>
          </w:tcPr>
          <w:p w14:paraId="2F2CB0E2" w14:textId="77777777" w:rsidR="00843744" w:rsidRPr="005A6AD8" w:rsidRDefault="00DA4BD2" w:rsidP="00120F8B">
            <w:pPr>
              <w:pStyle w:val="TabellRader"/>
              <w:jc w:val="left"/>
            </w:pPr>
            <w:r w:rsidRPr="005A6AD8">
              <w:t>Belgien</w:t>
            </w:r>
          </w:p>
        </w:tc>
        <w:tc>
          <w:tcPr>
            <w:tcW w:w="3433" w:type="pct"/>
            <w:tcBorders>
              <w:top w:val="single" w:sz="8" w:space="0" w:color="000000"/>
              <w:left w:val="nil"/>
              <w:bottom w:val="single" w:sz="6" w:space="0" w:color="auto"/>
              <w:right w:val="nil"/>
            </w:tcBorders>
            <w:vAlign w:val="center"/>
            <w:hideMark/>
          </w:tcPr>
          <w:p w14:paraId="608AA8B0" w14:textId="77777777" w:rsidR="00843744" w:rsidRPr="00893647" w:rsidRDefault="00DA4BD2" w:rsidP="00120F8B">
            <w:pPr>
              <w:pStyle w:val="TabellRader"/>
              <w:jc w:val="center"/>
            </w:pPr>
            <w:r w:rsidRPr="00893647">
              <w:t>2</w:t>
            </w:r>
          </w:p>
        </w:tc>
      </w:tr>
      <w:tr w:rsidR="00027352" w14:paraId="5760AFC2" w14:textId="77777777">
        <w:trPr>
          <w:trHeight w:val="277"/>
        </w:trPr>
        <w:tc>
          <w:tcPr>
            <w:tcW w:w="1567" w:type="pct"/>
            <w:tcBorders>
              <w:top w:val="single" w:sz="6" w:space="0" w:color="auto"/>
              <w:left w:val="nil"/>
              <w:bottom w:val="single" w:sz="6" w:space="0" w:color="auto"/>
              <w:right w:val="nil"/>
            </w:tcBorders>
            <w:vAlign w:val="center"/>
            <w:hideMark/>
          </w:tcPr>
          <w:p w14:paraId="513E7901" w14:textId="77777777" w:rsidR="00843744" w:rsidRPr="005A6AD8" w:rsidRDefault="00DA4BD2" w:rsidP="00120F8B">
            <w:pPr>
              <w:pStyle w:val="TabellRader"/>
              <w:jc w:val="left"/>
            </w:pPr>
            <w:r w:rsidRPr="005A6AD8">
              <w:t>Brasilien</w:t>
            </w:r>
          </w:p>
        </w:tc>
        <w:tc>
          <w:tcPr>
            <w:tcW w:w="3433" w:type="pct"/>
            <w:tcBorders>
              <w:top w:val="single" w:sz="6" w:space="0" w:color="auto"/>
              <w:left w:val="nil"/>
              <w:bottom w:val="single" w:sz="6" w:space="0" w:color="auto"/>
              <w:right w:val="nil"/>
            </w:tcBorders>
            <w:vAlign w:val="center"/>
            <w:hideMark/>
          </w:tcPr>
          <w:p w14:paraId="64B4ED55" w14:textId="77777777" w:rsidR="00843744" w:rsidRPr="00893647" w:rsidRDefault="00DA4BD2" w:rsidP="00120F8B">
            <w:pPr>
              <w:pStyle w:val="TabellRader"/>
              <w:jc w:val="center"/>
            </w:pPr>
            <w:r w:rsidRPr="00893647">
              <w:t>9</w:t>
            </w:r>
          </w:p>
        </w:tc>
      </w:tr>
      <w:tr w:rsidR="00027352" w14:paraId="334377F9" w14:textId="77777777">
        <w:trPr>
          <w:trHeight w:val="277"/>
        </w:trPr>
        <w:tc>
          <w:tcPr>
            <w:tcW w:w="1567" w:type="pct"/>
            <w:tcBorders>
              <w:top w:val="single" w:sz="6" w:space="0" w:color="auto"/>
              <w:left w:val="nil"/>
              <w:bottom w:val="single" w:sz="6" w:space="0" w:color="auto"/>
              <w:right w:val="nil"/>
            </w:tcBorders>
            <w:vAlign w:val="center"/>
            <w:hideMark/>
          </w:tcPr>
          <w:p w14:paraId="3BDB082F" w14:textId="77777777" w:rsidR="00843744" w:rsidRPr="005A6AD8" w:rsidRDefault="00DA4BD2" w:rsidP="00120F8B">
            <w:pPr>
              <w:pStyle w:val="TabellRader"/>
              <w:jc w:val="left"/>
            </w:pPr>
            <w:r w:rsidRPr="005A6AD8">
              <w:t>Chile</w:t>
            </w:r>
          </w:p>
        </w:tc>
        <w:tc>
          <w:tcPr>
            <w:tcW w:w="3433" w:type="pct"/>
            <w:tcBorders>
              <w:top w:val="single" w:sz="6" w:space="0" w:color="auto"/>
              <w:left w:val="nil"/>
              <w:bottom w:val="single" w:sz="6" w:space="0" w:color="auto"/>
              <w:right w:val="nil"/>
            </w:tcBorders>
            <w:vAlign w:val="center"/>
            <w:hideMark/>
          </w:tcPr>
          <w:p w14:paraId="5CD5C053" w14:textId="77777777" w:rsidR="00843744" w:rsidRPr="00893647" w:rsidRDefault="00DA4BD2" w:rsidP="00120F8B">
            <w:pPr>
              <w:pStyle w:val="TabellRader"/>
              <w:jc w:val="center"/>
            </w:pPr>
            <w:r w:rsidRPr="00893647">
              <w:t>1</w:t>
            </w:r>
          </w:p>
        </w:tc>
      </w:tr>
      <w:tr w:rsidR="00027352" w14:paraId="3E5E64C6" w14:textId="77777777">
        <w:trPr>
          <w:trHeight w:val="277"/>
        </w:trPr>
        <w:tc>
          <w:tcPr>
            <w:tcW w:w="1567" w:type="pct"/>
            <w:tcBorders>
              <w:top w:val="single" w:sz="6" w:space="0" w:color="auto"/>
              <w:left w:val="nil"/>
              <w:bottom w:val="single" w:sz="6" w:space="0" w:color="auto"/>
              <w:right w:val="nil"/>
            </w:tcBorders>
            <w:vAlign w:val="center"/>
            <w:hideMark/>
          </w:tcPr>
          <w:p w14:paraId="285BB4F9" w14:textId="77777777" w:rsidR="00843744" w:rsidRPr="005A6AD8" w:rsidRDefault="00DA4BD2" w:rsidP="00120F8B">
            <w:pPr>
              <w:pStyle w:val="TabellRader"/>
              <w:jc w:val="left"/>
            </w:pPr>
            <w:r w:rsidRPr="005A6AD8">
              <w:t>Colombia</w:t>
            </w:r>
          </w:p>
        </w:tc>
        <w:tc>
          <w:tcPr>
            <w:tcW w:w="3433" w:type="pct"/>
            <w:tcBorders>
              <w:top w:val="single" w:sz="6" w:space="0" w:color="auto"/>
              <w:left w:val="nil"/>
              <w:bottom w:val="single" w:sz="6" w:space="0" w:color="auto"/>
              <w:right w:val="nil"/>
            </w:tcBorders>
            <w:vAlign w:val="center"/>
            <w:hideMark/>
          </w:tcPr>
          <w:p w14:paraId="613A6A1B" w14:textId="77777777" w:rsidR="00843744" w:rsidRPr="00893647" w:rsidRDefault="00DA4BD2" w:rsidP="00120F8B">
            <w:pPr>
              <w:pStyle w:val="TabellRader"/>
              <w:jc w:val="center"/>
            </w:pPr>
            <w:r w:rsidRPr="00893647">
              <w:t>1</w:t>
            </w:r>
          </w:p>
        </w:tc>
      </w:tr>
      <w:tr w:rsidR="00027352" w14:paraId="464CC730" w14:textId="77777777">
        <w:trPr>
          <w:trHeight w:val="277"/>
        </w:trPr>
        <w:tc>
          <w:tcPr>
            <w:tcW w:w="1567" w:type="pct"/>
            <w:tcBorders>
              <w:top w:val="single" w:sz="6" w:space="0" w:color="auto"/>
              <w:left w:val="nil"/>
              <w:bottom w:val="single" w:sz="6" w:space="0" w:color="auto"/>
              <w:right w:val="nil"/>
            </w:tcBorders>
            <w:vAlign w:val="center"/>
            <w:hideMark/>
          </w:tcPr>
          <w:p w14:paraId="7FB6995A" w14:textId="77777777" w:rsidR="00843744" w:rsidRPr="005A6AD8" w:rsidRDefault="00DA4BD2" w:rsidP="00120F8B">
            <w:pPr>
              <w:pStyle w:val="TabellRader"/>
              <w:jc w:val="left"/>
            </w:pPr>
            <w:r w:rsidRPr="005A6AD8">
              <w:t>Danmark</w:t>
            </w:r>
          </w:p>
        </w:tc>
        <w:tc>
          <w:tcPr>
            <w:tcW w:w="3433" w:type="pct"/>
            <w:tcBorders>
              <w:top w:val="single" w:sz="6" w:space="0" w:color="auto"/>
              <w:left w:val="nil"/>
              <w:bottom w:val="single" w:sz="6" w:space="0" w:color="auto"/>
              <w:right w:val="nil"/>
            </w:tcBorders>
            <w:vAlign w:val="center"/>
            <w:hideMark/>
          </w:tcPr>
          <w:p w14:paraId="1B261127" w14:textId="77777777" w:rsidR="00843744" w:rsidRPr="005A6AD8" w:rsidRDefault="00DA4BD2" w:rsidP="00120F8B">
            <w:pPr>
              <w:pStyle w:val="TabellRader"/>
              <w:jc w:val="center"/>
            </w:pPr>
            <w:r w:rsidRPr="00011624">
              <w:t>3</w:t>
            </w:r>
          </w:p>
        </w:tc>
      </w:tr>
      <w:tr w:rsidR="00027352" w14:paraId="0A824C51" w14:textId="77777777">
        <w:trPr>
          <w:trHeight w:val="277"/>
        </w:trPr>
        <w:tc>
          <w:tcPr>
            <w:tcW w:w="1567" w:type="pct"/>
            <w:tcBorders>
              <w:top w:val="single" w:sz="6" w:space="0" w:color="auto"/>
              <w:left w:val="nil"/>
              <w:bottom w:val="single" w:sz="6" w:space="0" w:color="auto"/>
              <w:right w:val="nil"/>
            </w:tcBorders>
            <w:vAlign w:val="center"/>
            <w:hideMark/>
          </w:tcPr>
          <w:p w14:paraId="4BCC256C" w14:textId="77777777" w:rsidR="00843744" w:rsidRPr="005A6AD8" w:rsidRDefault="00DA4BD2" w:rsidP="00120F8B">
            <w:pPr>
              <w:pStyle w:val="TabellRader"/>
              <w:jc w:val="left"/>
            </w:pPr>
            <w:r w:rsidRPr="005A6AD8">
              <w:t>Filippinerna</w:t>
            </w:r>
          </w:p>
        </w:tc>
        <w:tc>
          <w:tcPr>
            <w:tcW w:w="3433" w:type="pct"/>
            <w:tcBorders>
              <w:top w:val="single" w:sz="6" w:space="0" w:color="auto"/>
              <w:left w:val="nil"/>
              <w:bottom w:val="single" w:sz="6" w:space="0" w:color="auto"/>
              <w:right w:val="nil"/>
            </w:tcBorders>
            <w:vAlign w:val="center"/>
            <w:hideMark/>
          </w:tcPr>
          <w:p w14:paraId="71C48CF4" w14:textId="77777777" w:rsidR="00843744" w:rsidRPr="00893647" w:rsidRDefault="00DA4BD2" w:rsidP="00120F8B">
            <w:pPr>
              <w:pStyle w:val="TabellRader"/>
              <w:jc w:val="center"/>
            </w:pPr>
            <w:r w:rsidRPr="00893647">
              <w:t>1</w:t>
            </w:r>
          </w:p>
        </w:tc>
      </w:tr>
      <w:tr w:rsidR="00027352" w14:paraId="43B664AA" w14:textId="77777777">
        <w:trPr>
          <w:trHeight w:val="277"/>
        </w:trPr>
        <w:tc>
          <w:tcPr>
            <w:tcW w:w="1567" w:type="pct"/>
            <w:tcBorders>
              <w:top w:val="single" w:sz="6" w:space="0" w:color="auto"/>
              <w:left w:val="nil"/>
              <w:bottom w:val="single" w:sz="6" w:space="0" w:color="auto"/>
              <w:right w:val="nil"/>
            </w:tcBorders>
            <w:vAlign w:val="center"/>
            <w:hideMark/>
          </w:tcPr>
          <w:p w14:paraId="37B5A964" w14:textId="77777777" w:rsidR="00843744" w:rsidRPr="005A6AD8" w:rsidRDefault="00DA4BD2" w:rsidP="00120F8B">
            <w:pPr>
              <w:pStyle w:val="TabellRader"/>
              <w:jc w:val="left"/>
            </w:pPr>
            <w:r w:rsidRPr="005A6AD8">
              <w:t>Finland</w:t>
            </w:r>
          </w:p>
        </w:tc>
        <w:tc>
          <w:tcPr>
            <w:tcW w:w="3433" w:type="pct"/>
            <w:tcBorders>
              <w:top w:val="single" w:sz="6" w:space="0" w:color="auto"/>
              <w:left w:val="nil"/>
              <w:bottom w:val="single" w:sz="6" w:space="0" w:color="auto"/>
              <w:right w:val="nil"/>
            </w:tcBorders>
            <w:vAlign w:val="center"/>
            <w:hideMark/>
          </w:tcPr>
          <w:p w14:paraId="4F3028CF" w14:textId="77777777" w:rsidR="00843744" w:rsidRPr="005A6AD8" w:rsidRDefault="00DA4BD2" w:rsidP="00120F8B">
            <w:pPr>
              <w:pStyle w:val="TabellRader"/>
              <w:jc w:val="center"/>
            </w:pPr>
            <w:r w:rsidRPr="00011624">
              <w:t>4</w:t>
            </w:r>
          </w:p>
        </w:tc>
      </w:tr>
      <w:tr w:rsidR="00027352" w14:paraId="4740B229" w14:textId="77777777">
        <w:trPr>
          <w:trHeight w:val="277"/>
        </w:trPr>
        <w:tc>
          <w:tcPr>
            <w:tcW w:w="1567" w:type="pct"/>
            <w:tcBorders>
              <w:top w:val="single" w:sz="6" w:space="0" w:color="auto"/>
              <w:left w:val="nil"/>
              <w:bottom w:val="single" w:sz="6" w:space="0" w:color="auto"/>
              <w:right w:val="nil"/>
            </w:tcBorders>
            <w:vAlign w:val="center"/>
            <w:hideMark/>
          </w:tcPr>
          <w:p w14:paraId="1113696D" w14:textId="77777777" w:rsidR="00843744" w:rsidRPr="005A6AD8" w:rsidRDefault="00DA4BD2" w:rsidP="00120F8B">
            <w:pPr>
              <w:pStyle w:val="TabellRader"/>
              <w:jc w:val="left"/>
            </w:pPr>
            <w:r w:rsidRPr="005A6AD8">
              <w:t>Frankrike</w:t>
            </w:r>
          </w:p>
        </w:tc>
        <w:tc>
          <w:tcPr>
            <w:tcW w:w="3433" w:type="pct"/>
            <w:tcBorders>
              <w:top w:val="single" w:sz="6" w:space="0" w:color="auto"/>
              <w:left w:val="nil"/>
              <w:bottom w:val="single" w:sz="6" w:space="0" w:color="auto"/>
              <w:right w:val="nil"/>
            </w:tcBorders>
            <w:vAlign w:val="center"/>
            <w:hideMark/>
          </w:tcPr>
          <w:p w14:paraId="30C039C3" w14:textId="77777777" w:rsidR="00843744" w:rsidRPr="005A6AD8" w:rsidRDefault="00DA4BD2" w:rsidP="00120F8B">
            <w:pPr>
              <w:pStyle w:val="TabellRader"/>
              <w:jc w:val="center"/>
            </w:pPr>
            <w:r w:rsidRPr="00011624">
              <w:t>5</w:t>
            </w:r>
          </w:p>
        </w:tc>
      </w:tr>
      <w:tr w:rsidR="00027352" w14:paraId="17FFB806" w14:textId="77777777">
        <w:trPr>
          <w:trHeight w:val="277"/>
        </w:trPr>
        <w:tc>
          <w:tcPr>
            <w:tcW w:w="1567" w:type="pct"/>
            <w:tcBorders>
              <w:top w:val="single" w:sz="6" w:space="0" w:color="auto"/>
              <w:left w:val="nil"/>
              <w:bottom w:val="single" w:sz="6" w:space="0" w:color="auto"/>
              <w:right w:val="nil"/>
            </w:tcBorders>
            <w:vAlign w:val="center"/>
            <w:hideMark/>
          </w:tcPr>
          <w:p w14:paraId="70D247BC" w14:textId="08F33E06" w:rsidR="00843744" w:rsidRPr="005A6AD8" w:rsidRDefault="00DA4BD2" w:rsidP="00120F8B">
            <w:pPr>
              <w:pStyle w:val="TabellRader"/>
              <w:jc w:val="left"/>
            </w:pPr>
            <w:r w:rsidRPr="005A6AD8">
              <w:t>F</w:t>
            </w:r>
            <w:r w:rsidR="001E7908">
              <w:t>örenade Arabemiraten</w:t>
            </w:r>
          </w:p>
        </w:tc>
        <w:tc>
          <w:tcPr>
            <w:tcW w:w="3433" w:type="pct"/>
            <w:tcBorders>
              <w:top w:val="single" w:sz="6" w:space="0" w:color="auto"/>
              <w:left w:val="nil"/>
              <w:bottom w:val="single" w:sz="6" w:space="0" w:color="auto"/>
              <w:right w:val="nil"/>
            </w:tcBorders>
            <w:vAlign w:val="center"/>
            <w:hideMark/>
          </w:tcPr>
          <w:p w14:paraId="4E16D99A" w14:textId="77777777" w:rsidR="00843744" w:rsidRPr="00893647" w:rsidRDefault="00DA4BD2" w:rsidP="00120F8B">
            <w:pPr>
              <w:pStyle w:val="TabellRader"/>
              <w:jc w:val="center"/>
            </w:pPr>
            <w:r w:rsidRPr="00893647">
              <w:t>3</w:t>
            </w:r>
          </w:p>
        </w:tc>
      </w:tr>
      <w:tr w:rsidR="00027352" w14:paraId="48436B96" w14:textId="77777777">
        <w:trPr>
          <w:trHeight w:val="277"/>
        </w:trPr>
        <w:tc>
          <w:tcPr>
            <w:tcW w:w="1567" w:type="pct"/>
            <w:tcBorders>
              <w:top w:val="single" w:sz="6" w:space="0" w:color="auto"/>
              <w:left w:val="nil"/>
              <w:bottom w:val="single" w:sz="6" w:space="0" w:color="auto"/>
              <w:right w:val="nil"/>
            </w:tcBorders>
            <w:vAlign w:val="center"/>
            <w:hideMark/>
          </w:tcPr>
          <w:p w14:paraId="635755FF" w14:textId="77777777" w:rsidR="00843744" w:rsidRPr="005A6AD8" w:rsidRDefault="00DA4BD2" w:rsidP="00120F8B">
            <w:pPr>
              <w:pStyle w:val="TabellRader"/>
              <w:jc w:val="left"/>
            </w:pPr>
            <w:r w:rsidRPr="005A6AD8">
              <w:t>Grekland</w:t>
            </w:r>
          </w:p>
        </w:tc>
        <w:tc>
          <w:tcPr>
            <w:tcW w:w="3433" w:type="pct"/>
            <w:tcBorders>
              <w:top w:val="single" w:sz="6" w:space="0" w:color="auto"/>
              <w:left w:val="nil"/>
              <w:bottom w:val="single" w:sz="6" w:space="0" w:color="auto"/>
              <w:right w:val="nil"/>
            </w:tcBorders>
            <w:vAlign w:val="center"/>
            <w:hideMark/>
          </w:tcPr>
          <w:p w14:paraId="288B1033" w14:textId="77777777" w:rsidR="00843744" w:rsidRPr="00893647" w:rsidRDefault="00DA4BD2" w:rsidP="00120F8B">
            <w:pPr>
              <w:pStyle w:val="TabellRader"/>
              <w:jc w:val="center"/>
            </w:pPr>
            <w:r w:rsidRPr="00893647">
              <w:t>2</w:t>
            </w:r>
          </w:p>
        </w:tc>
      </w:tr>
      <w:tr w:rsidR="00027352" w14:paraId="5D83362D" w14:textId="77777777">
        <w:trPr>
          <w:trHeight w:val="277"/>
        </w:trPr>
        <w:tc>
          <w:tcPr>
            <w:tcW w:w="1567" w:type="pct"/>
            <w:tcBorders>
              <w:top w:val="single" w:sz="6" w:space="0" w:color="auto"/>
              <w:left w:val="nil"/>
              <w:bottom w:val="single" w:sz="6" w:space="0" w:color="auto"/>
              <w:right w:val="nil"/>
            </w:tcBorders>
            <w:vAlign w:val="center"/>
            <w:hideMark/>
          </w:tcPr>
          <w:p w14:paraId="67FECED5" w14:textId="77777777" w:rsidR="00843744" w:rsidRPr="005A6AD8" w:rsidRDefault="00DA4BD2" w:rsidP="00120F8B">
            <w:pPr>
              <w:pStyle w:val="TabellRader"/>
              <w:jc w:val="left"/>
            </w:pPr>
            <w:r w:rsidRPr="005A6AD8">
              <w:t>Indien</w:t>
            </w:r>
          </w:p>
        </w:tc>
        <w:tc>
          <w:tcPr>
            <w:tcW w:w="3433" w:type="pct"/>
            <w:tcBorders>
              <w:top w:val="single" w:sz="6" w:space="0" w:color="auto"/>
              <w:left w:val="nil"/>
              <w:bottom w:val="single" w:sz="6" w:space="0" w:color="auto"/>
              <w:right w:val="nil"/>
            </w:tcBorders>
            <w:vAlign w:val="center"/>
            <w:hideMark/>
          </w:tcPr>
          <w:p w14:paraId="3551B631" w14:textId="77777777" w:rsidR="00843744" w:rsidRPr="005A6AD8" w:rsidRDefault="00DA4BD2" w:rsidP="00120F8B">
            <w:pPr>
              <w:pStyle w:val="TabellRader"/>
              <w:jc w:val="center"/>
            </w:pPr>
            <w:r w:rsidRPr="00011624">
              <w:t>5</w:t>
            </w:r>
          </w:p>
        </w:tc>
      </w:tr>
      <w:tr w:rsidR="00027352" w14:paraId="0DC250A4" w14:textId="77777777">
        <w:trPr>
          <w:trHeight w:val="277"/>
        </w:trPr>
        <w:tc>
          <w:tcPr>
            <w:tcW w:w="1567" w:type="pct"/>
            <w:tcBorders>
              <w:top w:val="single" w:sz="6" w:space="0" w:color="auto"/>
              <w:left w:val="nil"/>
              <w:bottom w:val="single" w:sz="6" w:space="0" w:color="auto"/>
              <w:right w:val="nil"/>
            </w:tcBorders>
            <w:vAlign w:val="center"/>
            <w:hideMark/>
          </w:tcPr>
          <w:p w14:paraId="6C4CAC7B" w14:textId="77777777" w:rsidR="00843744" w:rsidRPr="005A6AD8" w:rsidRDefault="00DA4BD2" w:rsidP="00120F8B">
            <w:pPr>
              <w:pStyle w:val="TabellRader"/>
              <w:jc w:val="left"/>
            </w:pPr>
            <w:r w:rsidRPr="005A6AD8">
              <w:t>Indonesien</w:t>
            </w:r>
          </w:p>
        </w:tc>
        <w:tc>
          <w:tcPr>
            <w:tcW w:w="3433" w:type="pct"/>
            <w:tcBorders>
              <w:top w:val="single" w:sz="6" w:space="0" w:color="auto"/>
              <w:left w:val="nil"/>
              <w:bottom w:val="single" w:sz="6" w:space="0" w:color="auto"/>
              <w:right w:val="nil"/>
            </w:tcBorders>
            <w:vAlign w:val="center"/>
            <w:hideMark/>
          </w:tcPr>
          <w:p w14:paraId="5481CCB0" w14:textId="77777777" w:rsidR="00843744" w:rsidRPr="00893647" w:rsidRDefault="00DA4BD2" w:rsidP="00120F8B">
            <w:pPr>
              <w:pStyle w:val="TabellRader"/>
              <w:jc w:val="center"/>
            </w:pPr>
            <w:r w:rsidRPr="00893647">
              <w:t>1</w:t>
            </w:r>
          </w:p>
        </w:tc>
      </w:tr>
      <w:tr w:rsidR="00027352" w14:paraId="729C5374" w14:textId="77777777">
        <w:trPr>
          <w:trHeight w:val="277"/>
        </w:trPr>
        <w:tc>
          <w:tcPr>
            <w:tcW w:w="1567" w:type="pct"/>
            <w:tcBorders>
              <w:top w:val="single" w:sz="6" w:space="0" w:color="auto"/>
              <w:left w:val="nil"/>
              <w:bottom w:val="single" w:sz="6" w:space="0" w:color="auto"/>
              <w:right w:val="nil"/>
            </w:tcBorders>
            <w:vAlign w:val="center"/>
            <w:hideMark/>
          </w:tcPr>
          <w:p w14:paraId="2FC3DE2B" w14:textId="77777777" w:rsidR="00843744" w:rsidRPr="005A6AD8" w:rsidRDefault="00DA4BD2" w:rsidP="00120F8B">
            <w:pPr>
              <w:pStyle w:val="TabellRader"/>
              <w:jc w:val="left"/>
            </w:pPr>
            <w:r w:rsidRPr="005A6AD8">
              <w:t>Italien</w:t>
            </w:r>
          </w:p>
        </w:tc>
        <w:tc>
          <w:tcPr>
            <w:tcW w:w="3433" w:type="pct"/>
            <w:tcBorders>
              <w:top w:val="single" w:sz="6" w:space="0" w:color="auto"/>
              <w:left w:val="nil"/>
              <w:bottom w:val="single" w:sz="6" w:space="0" w:color="auto"/>
              <w:right w:val="nil"/>
            </w:tcBorders>
            <w:vAlign w:val="center"/>
            <w:hideMark/>
          </w:tcPr>
          <w:p w14:paraId="082EE853" w14:textId="77777777" w:rsidR="00843744" w:rsidRPr="00893647" w:rsidRDefault="00DA4BD2" w:rsidP="00120F8B">
            <w:pPr>
              <w:pStyle w:val="TabellRader"/>
              <w:jc w:val="center"/>
            </w:pPr>
            <w:r w:rsidRPr="00893647">
              <w:t>1</w:t>
            </w:r>
          </w:p>
        </w:tc>
      </w:tr>
      <w:tr w:rsidR="00027352" w14:paraId="723A8BF6" w14:textId="77777777">
        <w:trPr>
          <w:trHeight w:val="277"/>
        </w:trPr>
        <w:tc>
          <w:tcPr>
            <w:tcW w:w="1567" w:type="pct"/>
            <w:tcBorders>
              <w:top w:val="single" w:sz="6" w:space="0" w:color="auto"/>
              <w:left w:val="nil"/>
              <w:bottom w:val="single" w:sz="6" w:space="0" w:color="auto"/>
              <w:right w:val="nil"/>
            </w:tcBorders>
            <w:vAlign w:val="center"/>
            <w:hideMark/>
          </w:tcPr>
          <w:p w14:paraId="526FC9DC" w14:textId="77777777" w:rsidR="00843744" w:rsidRPr="005A6AD8" w:rsidRDefault="00DA4BD2" w:rsidP="00120F8B">
            <w:pPr>
              <w:pStyle w:val="TabellRader"/>
              <w:jc w:val="left"/>
            </w:pPr>
            <w:r w:rsidRPr="005A6AD8">
              <w:t>Japan</w:t>
            </w:r>
          </w:p>
        </w:tc>
        <w:tc>
          <w:tcPr>
            <w:tcW w:w="3433" w:type="pct"/>
            <w:tcBorders>
              <w:top w:val="single" w:sz="6" w:space="0" w:color="auto"/>
              <w:left w:val="nil"/>
              <w:bottom w:val="single" w:sz="6" w:space="0" w:color="auto"/>
              <w:right w:val="nil"/>
            </w:tcBorders>
            <w:vAlign w:val="center"/>
            <w:hideMark/>
          </w:tcPr>
          <w:p w14:paraId="259FEA2B" w14:textId="77777777" w:rsidR="00843744" w:rsidRPr="00893647" w:rsidRDefault="00DA4BD2" w:rsidP="00120F8B">
            <w:pPr>
              <w:pStyle w:val="TabellRader"/>
              <w:jc w:val="center"/>
            </w:pPr>
            <w:r w:rsidRPr="00893647">
              <w:t>1</w:t>
            </w:r>
          </w:p>
        </w:tc>
      </w:tr>
      <w:tr w:rsidR="00027352" w14:paraId="4B186244" w14:textId="77777777">
        <w:trPr>
          <w:trHeight w:val="277"/>
        </w:trPr>
        <w:tc>
          <w:tcPr>
            <w:tcW w:w="1567" w:type="pct"/>
            <w:tcBorders>
              <w:top w:val="single" w:sz="6" w:space="0" w:color="auto"/>
              <w:left w:val="nil"/>
              <w:bottom w:val="single" w:sz="6" w:space="0" w:color="auto"/>
              <w:right w:val="nil"/>
            </w:tcBorders>
            <w:vAlign w:val="center"/>
            <w:hideMark/>
          </w:tcPr>
          <w:p w14:paraId="7D9C44A8" w14:textId="77777777" w:rsidR="00843744" w:rsidRPr="005A6AD8" w:rsidRDefault="00DA4BD2" w:rsidP="00120F8B">
            <w:pPr>
              <w:pStyle w:val="TabellRader"/>
              <w:jc w:val="left"/>
            </w:pPr>
            <w:r w:rsidRPr="005A6AD8">
              <w:t>Kanada</w:t>
            </w:r>
          </w:p>
        </w:tc>
        <w:tc>
          <w:tcPr>
            <w:tcW w:w="3433" w:type="pct"/>
            <w:tcBorders>
              <w:top w:val="single" w:sz="6" w:space="0" w:color="auto"/>
              <w:left w:val="nil"/>
              <w:bottom w:val="single" w:sz="6" w:space="0" w:color="auto"/>
              <w:right w:val="nil"/>
            </w:tcBorders>
            <w:vAlign w:val="center"/>
            <w:hideMark/>
          </w:tcPr>
          <w:p w14:paraId="6F02E9ED" w14:textId="77777777" w:rsidR="00843744" w:rsidRPr="00893647" w:rsidRDefault="00DA4BD2" w:rsidP="00120F8B">
            <w:pPr>
              <w:pStyle w:val="TabellRader"/>
              <w:jc w:val="center"/>
            </w:pPr>
            <w:r w:rsidRPr="00893647">
              <w:t>1</w:t>
            </w:r>
          </w:p>
        </w:tc>
      </w:tr>
      <w:tr w:rsidR="00027352" w14:paraId="017E94F6" w14:textId="77777777">
        <w:trPr>
          <w:trHeight w:val="277"/>
        </w:trPr>
        <w:tc>
          <w:tcPr>
            <w:tcW w:w="1567" w:type="pct"/>
            <w:tcBorders>
              <w:top w:val="single" w:sz="6" w:space="0" w:color="auto"/>
              <w:left w:val="nil"/>
              <w:bottom w:val="single" w:sz="6" w:space="0" w:color="auto"/>
              <w:right w:val="nil"/>
            </w:tcBorders>
            <w:vAlign w:val="center"/>
            <w:hideMark/>
          </w:tcPr>
          <w:p w14:paraId="527F24AC" w14:textId="77777777" w:rsidR="00843744" w:rsidRPr="005A6AD8" w:rsidRDefault="00DA4BD2" w:rsidP="00120F8B">
            <w:pPr>
              <w:pStyle w:val="TabellRader"/>
              <w:jc w:val="left"/>
            </w:pPr>
            <w:r w:rsidRPr="005A6AD8">
              <w:t>Kenya</w:t>
            </w:r>
          </w:p>
        </w:tc>
        <w:tc>
          <w:tcPr>
            <w:tcW w:w="3433" w:type="pct"/>
            <w:tcBorders>
              <w:top w:val="single" w:sz="6" w:space="0" w:color="auto"/>
              <w:left w:val="nil"/>
              <w:bottom w:val="single" w:sz="6" w:space="0" w:color="auto"/>
              <w:right w:val="nil"/>
            </w:tcBorders>
            <w:vAlign w:val="center"/>
            <w:hideMark/>
          </w:tcPr>
          <w:p w14:paraId="72AEB598" w14:textId="77777777" w:rsidR="00843744" w:rsidRPr="00893647" w:rsidRDefault="00DA4BD2" w:rsidP="00120F8B">
            <w:pPr>
              <w:pStyle w:val="TabellRader"/>
              <w:jc w:val="center"/>
            </w:pPr>
            <w:r w:rsidRPr="00893647">
              <w:t>1</w:t>
            </w:r>
          </w:p>
        </w:tc>
      </w:tr>
      <w:tr w:rsidR="00027352" w14:paraId="70255511" w14:textId="77777777">
        <w:trPr>
          <w:trHeight w:val="277"/>
        </w:trPr>
        <w:tc>
          <w:tcPr>
            <w:tcW w:w="1567" w:type="pct"/>
            <w:tcBorders>
              <w:top w:val="single" w:sz="6" w:space="0" w:color="auto"/>
              <w:left w:val="nil"/>
              <w:bottom w:val="single" w:sz="6" w:space="0" w:color="auto"/>
              <w:right w:val="nil"/>
            </w:tcBorders>
            <w:vAlign w:val="center"/>
            <w:hideMark/>
          </w:tcPr>
          <w:p w14:paraId="57BB7142" w14:textId="77777777" w:rsidR="00843744" w:rsidRPr="005A6AD8" w:rsidRDefault="00DA4BD2" w:rsidP="00120F8B">
            <w:pPr>
              <w:pStyle w:val="TabellRader"/>
              <w:jc w:val="left"/>
            </w:pPr>
            <w:r w:rsidRPr="005A6AD8">
              <w:t>Kroatien</w:t>
            </w:r>
          </w:p>
        </w:tc>
        <w:tc>
          <w:tcPr>
            <w:tcW w:w="3433" w:type="pct"/>
            <w:tcBorders>
              <w:top w:val="single" w:sz="6" w:space="0" w:color="auto"/>
              <w:left w:val="nil"/>
              <w:bottom w:val="single" w:sz="6" w:space="0" w:color="auto"/>
              <w:right w:val="nil"/>
            </w:tcBorders>
            <w:vAlign w:val="center"/>
            <w:hideMark/>
          </w:tcPr>
          <w:p w14:paraId="4CF4CC8A" w14:textId="77777777" w:rsidR="00843744" w:rsidRPr="00893647" w:rsidRDefault="00DA4BD2" w:rsidP="00120F8B">
            <w:pPr>
              <w:pStyle w:val="TabellRader"/>
              <w:jc w:val="center"/>
            </w:pPr>
            <w:r w:rsidRPr="00893647">
              <w:t>1</w:t>
            </w:r>
          </w:p>
        </w:tc>
      </w:tr>
      <w:tr w:rsidR="00027352" w14:paraId="633D53C1" w14:textId="77777777">
        <w:trPr>
          <w:trHeight w:val="277"/>
        </w:trPr>
        <w:tc>
          <w:tcPr>
            <w:tcW w:w="1567" w:type="pct"/>
            <w:tcBorders>
              <w:top w:val="single" w:sz="6" w:space="0" w:color="auto"/>
              <w:left w:val="nil"/>
              <w:bottom w:val="single" w:sz="6" w:space="0" w:color="auto"/>
              <w:right w:val="nil"/>
            </w:tcBorders>
            <w:vAlign w:val="center"/>
            <w:hideMark/>
          </w:tcPr>
          <w:p w14:paraId="4B069B75" w14:textId="77777777" w:rsidR="00843744" w:rsidRPr="005A6AD8" w:rsidRDefault="00DA4BD2" w:rsidP="00120F8B">
            <w:pPr>
              <w:pStyle w:val="TabellRader"/>
              <w:jc w:val="left"/>
            </w:pPr>
            <w:r w:rsidRPr="005A6AD8">
              <w:t>Lettland</w:t>
            </w:r>
          </w:p>
        </w:tc>
        <w:tc>
          <w:tcPr>
            <w:tcW w:w="3433" w:type="pct"/>
            <w:tcBorders>
              <w:top w:val="single" w:sz="6" w:space="0" w:color="auto"/>
              <w:left w:val="nil"/>
              <w:bottom w:val="single" w:sz="6" w:space="0" w:color="auto"/>
              <w:right w:val="nil"/>
            </w:tcBorders>
            <w:vAlign w:val="center"/>
            <w:hideMark/>
          </w:tcPr>
          <w:p w14:paraId="5786AE58" w14:textId="77777777" w:rsidR="00843744" w:rsidRPr="00893647" w:rsidRDefault="00DA4BD2" w:rsidP="00120F8B">
            <w:pPr>
              <w:pStyle w:val="TabellRader"/>
              <w:jc w:val="center"/>
            </w:pPr>
            <w:r w:rsidRPr="00893647">
              <w:t>1</w:t>
            </w:r>
          </w:p>
        </w:tc>
      </w:tr>
      <w:tr w:rsidR="00027352" w14:paraId="42C2EBC1" w14:textId="77777777">
        <w:trPr>
          <w:trHeight w:val="277"/>
        </w:trPr>
        <w:tc>
          <w:tcPr>
            <w:tcW w:w="1567" w:type="pct"/>
            <w:tcBorders>
              <w:top w:val="single" w:sz="6" w:space="0" w:color="auto"/>
              <w:left w:val="nil"/>
              <w:bottom w:val="single" w:sz="6" w:space="0" w:color="auto"/>
              <w:right w:val="nil"/>
            </w:tcBorders>
            <w:vAlign w:val="center"/>
            <w:hideMark/>
          </w:tcPr>
          <w:p w14:paraId="4D2B3757" w14:textId="77777777" w:rsidR="00843744" w:rsidRPr="005A6AD8" w:rsidRDefault="00DA4BD2" w:rsidP="00120F8B">
            <w:pPr>
              <w:pStyle w:val="TabellRader"/>
              <w:jc w:val="left"/>
            </w:pPr>
            <w:r w:rsidRPr="005A6AD8">
              <w:t>Malaysia</w:t>
            </w:r>
          </w:p>
        </w:tc>
        <w:tc>
          <w:tcPr>
            <w:tcW w:w="3433" w:type="pct"/>
            <w:tcBorders>
              <w:top w:val="single" w:sz="6" w:space="0" w:color="auto"/>
              <w:left w:val="nil"/>
              <w:bottom w:val="single" w:sz="6" w:space="0" w:color="auto"/>
              <w:right w:val="nil"/>
            </w:tcBorders>
            <w:vAlign w:val="center"/>
            <w:hideMark/>
          </w:tcPr>
          <w:p w14:paraId="0DF6EA36" w14:textId="77777777" w:rsidR="00843744" w:rsidRPr="005A6AD8" w:rsidRDefault="00DA4BD2" w:rsidP="00120F8B">
            <w:pPr>
              <w:pStyle w:val="TabellRader"/>
              <w:jc w:val="center"/>
            </w:pPr>
            <w:r w:rsidRPr="00011624">
              <w:t>4</w:t>
            </w:r>
          </w:p>
        </w:tc>
      </w:tr>
      <w:tr w:rsidR="00027352" w14:paraId="4ADB2062" w14:textId="77777777">
        <w:trPr>
          <w:trHeight w:val="277"/>
        </w:trPr>
        <w:tc>
          <w:tcPr>
            <w:tcW w:w="1567" w:type="pct"/>
            <w:tcBorders>
              <w:top w:val="single" w:sz="6" w:space="0" w:color="auto"/>
              <w:left w:val="nil"/>
              <w:bottom w:val="single" w:sz="6" w:space="0" w:color="auto"/>
              <w:right w:val="nil"/>
            </w:tcBorders>
            <w:vAlign w:val="center"/>
            <w:hideMark/>
          </w:tcPr>
          <w:p w14:paraId="61204F37" w14:textId="77777777" w:rsidR="00843744" w:rsidRPr="005A6AD8" w:rsidRDefault="00DA4BD2" w:rsidP="00120F8B">
            <w:pPr>
              <w:pStyle w:val="TabellRader"/>
              <w:jc w:val="left"/>
            </w:pPr>
            <w:r w:rsidRPr="005A6AD8">
              <w:t>Mauritius</w:t>
            </w:r>
          </w:p>
        </w:tc>
        <w:tc>
          <w:tcPr>
            <w:tcW w:w="3433" w:type="pct"/>
            <w:tcBorders>
              <w:top w:val="single" w:sz="6" w:space="0" w:color="auto"/>
              <w:left w:val="nil"/>
              <w:bottom w:val="single" w:sz="6" w:space="0" w:color="auto"/>
              <w:right w:val="nil"/>
            </w:tcBorders>
            <w:vAlign w:val="center"/>
            <w:hideMark/>
          </w:tcPr>
          <w:p w14:paraId="2F8BD3AA" w14:textId="77777777" w:rsidR="00843744" w:rsidRPr="00893647" w:rsidRDefault="00DA4BD2" w:rsidP="00120F8B">
            <w:pPr>
              <w:pStyle w:val="TabellRader"/>
              <w:jc w:val="center"/>
            </w:pPr>
            <w:r w:rsidRPr="00893647">
              <w:t>1</w:t>
            </w:r>
          </w:p>
        </w:tc>
      </w:tr>
      <w:tr w:rsidR="00027352" w14:paraId="53761E33" w14:textId="77777777">
        <w:trPr>
          <w:trHeight w:val="277"/>
        </w:trPr>
        <w:tc>
          <w:tcPr>
            <w:tcW w:w="1567" w:type="pct"/>
            <w:tcBorders>
              <w:top w:val="single" w:sz="6" w:space="0" w:color="auto"/>
              <w:left w:val="nil"/>
              <w:bottom w:val="single" w:sz="6" w:space="0" w:color="auto"/>
              <w:right w:val="nil"/>
            </w:tcBorders>
            <w:vAlign w:val="center"/>
            <w:hideMark/>
          </w:tcPr>
          <w:p w14:paraId="2076A4DB" w14:textId="77777777" w:rsidR="00843744" w:rsidRPr="005A6AD8" w:rsidRDefault="00DA4BD2" w:rsidP="00120F8B">
            <w:pPr>
              <w:pStyle w:val="TabellRader"/>
              <w:jc w:val="left"/>
            </w:pPr>
            <w:r w:rsidRPr="005A6AD8">
              <w:t>Nederländerna</w:t>
            </w:r>
          </w:p>
        </w:tc>
        <w:tc>
          <w:tcPr>
            <w:tcW w:w="3433" w:type="pct"/>
            <w:tcBorders>
              <w:top w:val="single" w:sz="6" w:space="0" w:color="auto"/>
              <w:left w:val="nil"/>
              <w:bottom w:val="single" w:sz="6" w:space="0" w:color="auto"/>
              <w:right w:val="nil"/>
            </w:tcBorders>
            <w:vAlign w:val="center"/>
            <w:hideMark/>
          </w:tcPr>
          <w:p w14:paraId="029F39A2" w14:textId="77777777" w:rsidR="00843744" w:rsidRPr="005A6AD8" w:rsidRDefault="00DA4BD2" w:rsidP="00120F8B">
            <w:pPr>
              <w:pStyle w:val="TabellRader"/>
              <w:jc w:val="center"/>
            </w:pPr>
            <w:r w:rsidRPr="00011624">
              <w:t>6</w:t>
            </w:r>
          </w:p>
        </w:tc>
      </w:tr>
      <w:tr w:rsidR="00027352" w14:paraId="7571791E" w14:textId="77777777">
        <w:trPr>
          <w:trHeight w:val="277"/>
        </w:trPr>
        <w:tc>
          <w:tcPr>
            <w:tcW w:w="1567" w:type="pct"/>
            <w:tcBorders>
              <w:top w:val="single" w:sz="6" w:space="0" w:color="auto"/>
              <w:left w:val="nil"/>
              <w:bottom w:val="single" w:sz="6" w:space="0" w:color="auto"/>
              <w:right w:val="nil"/>
            </w:tcBorders>
            <w:vAlign w:val="center"/>
            <w:hideMark/>
          </w:tcPr>
          <w:p w14:paraId="1697C862" w14:textId="77777777" w:rsidR="00843744" w:rsidRPr="005A6AD8" w:rsidRDefault="00DA4BD2" w:rsidP="00120F8B">
            <w:pPr>
              <w:pStyle w:val="TabellRader"/>
              <w:jc w:val="left"/>
            </w:pPr>
            <w:r w:rsidRPr="005A6AD8">
              <w:t>Norge</w:t>
            </w:r>
          </w:p>
        </w:tc>
        <w:tc>
          <w:tcPr>
            <w:tcW w:w="3433" w:type="pct"/>
            <w:tcBorders>
              <w:top w:val="single" w:sz="6" w:space="0" w:color="auto"/>
              <w:left w:val="nil"/>
              <w:bottom w:val="single" w:sz="6" w:space="0" w:color="auto"/>
              <w:right w:val="nil"/>
            </w:tcBorders>
            <w:vAlign w:val="center"/>
            <w:hideMark/>
          </w:tcPr>
          <w:p w14:paraId="57EF1FFB" w14:textId="77777777" w:rsidR="00843744" w:rsidRPr="005A6AD8" w:rsidRDefault="00DA4BD2" w:rsidP="00120F8B">
            <w:pPr>
              <w:pStyle w:val="TabellRader"/>
              <w:jc w:val="center"/>
            </w:pPr>
            <w:r w:rsidRPr="00011624">
              <w:t>5</w:t>
            </w:r>
          </w:p>
        </w:tc>
      </w:tr>
      <w:tr w:rsidR="00027352" w14:paraId="1D407800" w14:textId="77777777">
        <w:trPr>
          <w:trHeight w:val="277"/>
        </w:trPr>
        <w:tc>
          <w:tcPr>
            <w:tcW w:w="1567" w:type="pct"/>
            <w:tcBorders>
              <w:top w:val="single" w:sz="6" w:space="0" w:color="auto"/>
              <w:left w:val="nil"/>
              <w:bottom w:val="single" w:sz="6" w:space="0" w:color="auto"/>
              <w:right w:val="nil"/>
            </w:tcBorders>
            <w:vAlign w:val="center"/>
            <w:hideMark/>
          </w:tcPr>
          <w:p w14:paraId="325B6B13" w14:textId="77777777" w:rsidR="00843744" w:rsidRPr="005A6AD8" w:rsidRDefault="00DA4BD2" w:rsidP="00120F8B">
            <w:pPr>
              <w:pStyle w:val="TabellRader"/>
              <w:jc w:val="left"/>
            </w:pPr>
            <w:r w:rsidRPr="005A6AD8">
              <w:t>Pakistan</w:t>
            </w:r>
          </w:p>
        </w:tc>
        <w:tc>
          <w:tcPr>
            <w:tcW w:w="3433" w:type="pct"/>
            <w:tcBorders>
              <w:top w:val="single" w:sz="6" w:space="0" w:color="auto"/>
              <w:left w:val="nil"/>
              <w:bottom w:val="single" w:sz="6" w:space="0" w:color="auto"/>
              <w:right w:val="nil"/>
            </w:tcBorders>
            <w:vAlign w:val="center"/>
            <w:hideMark/>
          </w:tcPr>
          <w:p w14:paraId="78277B8F" w14:textId="77777777" w:rsidR="00843744" w:rsidRPr="00893647" w:rsidRDefault="00DA4BD2" w:rsidP="00120F8B">
            <w:pPr>
              <w:pStyle w:val="TabellRader"/>
              <w:jc w:val="center"/>
            </w:pPr>
            <w:r w:rsidRPr="00893647">
              <w:t>1</w:t>
            </w:r>
          </w:p>
        </w:tc>
      </w:tr>
      <w:tr w:rsidR="00027352" w14:paraId="4D485477" w14:textId="77777777">
        <w:trPr>
          <w:trHeight w:val="277"/>
        </w:trPr>
        <w:tc>
          <w:tcPr>
            <w:tcW w:w="1567" w:type="pct"/>
            <w:tcBorders>
              <w:top w:val="single" w:sz="6" w:space="0" w:color="auto"/>
              <w:left w:val="nil"/>
              <w:bottom w:val="single" w:sz="6" w:space="0" w:color="auto"/>
              <w:right w:val="nil"/>
            </w:tcBorders>
            <w:vAlign w:val="center"/>
            <w:hideMark/>
          </w:tcPr>
          <w:p w14:paraId="54D6D191" w14:textId="77777777" w:rsidR="00843744" w:rsidRPr="005A6AD8" w:rsidRDefault="00DA4BD2" w:rsidP="00120F8B">
            <w:pPr>
              <w:pStyle w:val="TabellRader"/>
              <w:jc w:val="left"/>
            </w:pPr>
            <w:r w:rsidRPr="005A6AD8">
              <w:t>Polen</w:t>
            </w:r>
          </w:p>
        </w:tc>
        <w:tc>
          <w:tcPr>
            <w:tcW w:w="3433" w:type="pct"/>
            <w:tcBorders>
              <w:top w:val="single" w:sz="6" w:space="0" w:color="auto"/>
              <w:left w:val="nil"/>
              <w:bottom w:val="single" w:sz="6" w:space="0" w:color="auto"/>
              <w:right w:val="nil"/>
            </w:tcBorders>
            <w:vAlign w:val="center"/>
            <w:hideMark/>
          </w:tcPr>
          <w:p w14:paraId="50328808" w14:textId="77777777" w:rsidR="00843744" w:rsidRPr="005A6AD8" w:rsidRDefault="00DA4BD2" w:rsidP="00120F8B">
            <w:pPr>
              <w:pStyle w:val="TabellRader"/>
              <w:jc w:val="center"/>
            </w:pPr>
            <w:r w:rsidRPr="00011624">
              <w:t>2</w:t>
            </w:r>
          </w:p>
        </w:tc>
      </w:tr>
      <w:tr w:rsidR="00027352" w14:paraId="6ADD4979" w14:textId="77777777">
        <w:trPr>
          <w:trHeight w:val="277"/>
        </w:trPr>
        <w:tc>
          <w:tcPr>
            <w:tcW w:w="1567" w:type="pct"/>
            <w:tcBorders>
              <w:top w:val="single" w:sz="6" w:space="0" w:color="auto"/>
              <w:left w:val="nil"/>
              <w:bottom w:val="single" w:sz="6" w:space="0" w:color="auto"/>
              <w:right w:val="nil"/>
            </w:tcBorders>
            <w:vAlign w:val="center"/>
            <w:hideMark/>
          </w:tcPr>
          <w:p w14:paraId="4684AE01" w14:textId="77777777" w:rsidR="00843744" w:rsidRPr="005A6AD8" w:rsidRDefault="00DA4BD2" w:rsidP="00120F8B">
            <w:pPr>
              <w:pStyle w:val="TabellRader"/>
              <w:jc w:val="left"/>
            </w:pPr>
            <w:r w:rsidRPr="005A6AD8">
              <w:t>Saudiarabien</w:t>
            </w:r>
          </w:p>
        </w:tc>
        <w:tc>
          <w:tcPr>
            <w:tcW w:w="3433" w:type="pct"/>
            <w:tcBorders>
              <w:top w:val="single" w:sz="6" w:space="0" w:color="auto"/>
              <w:left w:val="nil"/>
              <w:bottom w:val="single" w:sz="6" w:space="0" w:color="auto"/>
              <w:right w:val="nil"/>
            </w:tcBorders>
            <w:vAlign w:val="center"/>
            <w:hideMark/>
          </w:tcPr>
          <w:p w14:paraId="6B1424D1" w14:textId="77777777" w:rsidR="00843744" w:rsidRPr="00893647" w:rsidRDefault="00DA4BD2" w:rsidP="00120F8B">
            <w:pPr>
              <w:pStyle w:val="TabellRader"/>
              <w:jc w:val="center"/>
            </w:pPr>
            <w:r w:rsidRPr="00893647">
              <w:t>2</w:t>
            </w:r>
          </w:p>
        </w:tc>
      </w:tr>
      <w:tr w:rsidR="00027352" w14:paraId="4658848B" w14:textId="77777777">
        <w:trPr>
          <w:trHeight w:val="277"/>
        </w:trPr>
        <w:tc>
          <w:tcPr>
            <w:tcW w:w="1567" w:type="pct"/>
            <w:tcBorders>
              <w:top w:val="single" w:sz="6" w:space="0" w:color="auto"/>
              <w:left w:val="nil"/>
              <w:bottom w:val="single" w:sz="6" w:space="0" w:color="auto"/>
              <w:right w:val="nil"/>
            </w:tcBorders>
            <w:vAlign w:val="center"/>
            <w:hideMark/>
          </w:tcPr>
          <w:p w14:paraId="59B38937" w14:textId="77777777" w:rsidR="00843744" w:rsidRPr="005A6AD8" w:rsidRDefault="00DA4BD2" w:rsidP="00120F8B">
            <w:pPr>
              <w:pStyle w:val="TabellRader"/>
              <w:jc w:val="left"/>
            </w:pPr>
            <w:r w:rsidRPr="005A6AD8">
              <w:t>Schweiz</w:t>
            </w:r>
          </w:p>
        </w:tc>
        <w:tc>
          <w:tcPr>
            <w:tcW w:w="3433" w:type="pct"/>
            <w:tcBorders>
              <w:top w:val="single" w:sz="6" w:space="0" w:color="auto"/>
              <w:left w:val="nil"/>
              <w:bottom w:val="single" w:sz="6" w:space="0" w:color="auto"/>
              <w:right w:val="nil"/>
            </w:tcBorders>
            <w:vAlign w:val="center"/>
            <w:hideMark/>
          </w:tcPr>
          <w:p w14:paraId="57A3FB64" w14:textId="77777777" w:rsidR="00843744" w:rsidRPr="005A6AD8" w:rsidRDefault="00DA4BD2" w:rsidP="00120F8B">
            <w:pPr>
              <w:pStyle w:val="TabellRader"/>
              <w:jc w:val="center"/>
            </w:pPr>
            <w:r w:rsidRPr="00011624">
              <w:t>4</w:t>
            </w:r>
          </w:p>
        </w:tc>
      </w:tr>
      <w:tr w:rsidR="00027352" w14:paraId="4CE19D64" w14:textId="77777777">
        <w:trPr>
          <w:trHeight w:val="277"/>
        </w:trPr>
        <w:tc>
          <w:tcPr>
            <w:tcW w:w="1567" w:type="pct"/>
            <w:tcBorders>
              <w:top w:val="single" w:sz="6" w:space="0" w:color="auto"/>
              <w:left w:val="nil"/>
              <w:bottom w:val="single" w:sz="6" w:space="0" w:color="auto"/>
              <w:right w:val="nil"/>
            </w:tcBorders>
            <w:vAlign w:val="center"/>
            <w:hideMark/>
          </w:tcPr>
          <w:p w14:paraId="3A6ABB26" w14:textId="77777777" w:rsidR="00843744" w:rsidRPr="005A6AD8" w:rsidRDefault="00DA4BD2" w:rsidP="00120F8B">
            <w:pPr>
              <w:pStyle w:val="TabellRader"/>
              <w:jc w:val="left"/>
            </w:pPr>
            <w:r w:rsidRPr="005A6AD8">
              <w:t>Singapore</w:t>
            </w:r>
          </w:p>
        </w:tc>
        <w:tc>
          <w:tcPr>
            <w:tcW w:w="3433" w:type="pct"/>
            <w:tcBorders>
              <w:top w:val="single" w:sz="6" w:space="0" w:color="auto"/>
              <w:left w:val="nil"/>
              <w:bottom w:val="single" w:sz="6" w:space="0" w:color="auto"/>
              <w:right w:val="nil"/>
            </w:tcBorders>
            <w:vAlign w:val="center"/>
            <w:hideMark/>
          </w:tcPr>
          <w:p w14:paraId="2B9A6E6F" w14:textId="77777777" w:rsidR="00843744" w:rsidRPr="00893647" w:rsidRDefault="00DA4BD2" w:rsidP="00120F8B">
            <w:pPr>
              <w:pStyle w:val="TabellRader"/>
              <w:jc w:val="center"/>
            </w:pPr>
            <w:r w:rsidRPr="00893647">
              <w:t>2</w:t>
            </w:r>
          </w:p>
        </w:tc>
      </w:tr>
      <w:tr w:rsidR="00027352" w14:paraId="065FD774" w14:textId="77777777">
        <w:trPr>
          <w:trHeight w:val="277"/>
        </w:trPr>
        <w:tc>
          <w:tcPr>
            <w:tcW w:w="1567" w:type="pct"/>
            <w:tcBorders>
              <w:top w:val="single" w:sz="6" w:space="0" w:color="auto"/>
              <w:left w:val="nil"/>
              <w:bottom w:val="single" w:sz="6" w:space="0" w:color="auto"/>
              <w:right w:val="nil"/>
            </w:tcBorders>
            <w:vAlign w:val="center"/>
            <w:hideMark/>
          </w:tcPr>
          <w:p w14:paraId="21F03D40" w14:textId="77777777" w:rsidR="00843744" w:rsidRPr="005A6AD8" w:rsidRDefault="00DA4BD2" w:rsidP="00120F8B">
            <w:pPr>
              <w:pStyle w:val="TabellRader"/>
              <w:jc w:val="left"/>
            </w:pPr>
            <w:r w:rsidRPr="005A6AD8">
              <w:t>Spanien</w:t>
            </w:r>
          </w:p>
        </w:tc>
        <w:tc>
          <w:tcPr>
            <w:tcW w:w="3433" w:type="pct"/>
            <w:tcBorders>
              <w:top w:val="single" w:sz="6" w:space="0" w:color="auto"/>
              <w:left w:val="nil"/>
              <w:bottom w:val="single" w:sz="6" w:space="0" w:color="auto"/>
              <w:right w:val="nil"/>
            </w:tcBorders>
            <w:vAlign w:val="center"/>
            <w:hideMark/>
          </w:tcPr>
          <w:p w14:paraId="186A77C6" w14:textId="77777777" w:rsidR="00843744" w:rsidRPr="00893647" w:rsidRDefault="00DA4BD2" w:rsidP="00120F8B">
            <w:pPr>
              <w:pStyle w:val="TabellRader"/>
              <w:jc w:val="center"/>
            </w:pPr>
            <w:r w:rsidRPr="00893647">
              <w:t>3</w:t>
            </w:r>
          </w:p>
        </w:tc>
      </w:tr>
      <w:tr w:rsidR="00027352" w14:paraId="25D9339E" w14:textId="77777777">
        <w:trPr>
          <w:trHeight w:val="277"/>
        </w:trPr>
        <w:tc>
          <w:tcPr>
            <w:tcW w:w="1567" w:type="pct"/>
            <w:tcBorders>
              <w:top w:val="single" w:sz="6" w:space="0" w:color="auto"/>
              <w:left w:val="nil"/>
              <w:bottom w:val="single" w:sz="6" w:space="0" w:color="auto"/>
              <w:right w:val="nil"/>
            </w:tcBorders>
            <w:vAlign w:val="center"/>
            <w:hideMark/>
          </w:tcPr>
          <w:p w14:paraId="557A1202" w14:textId="77777777" w:rsidR="00843744" w:rsidRPr="005A6AD8" w:rsidRDefault="00DA4BD2" w:rsidP="00120F8B">
            <w:pPr>
              <w:pStyle w:val="TabellRader"/>
              <w:jc w:val="left"/>
            </w:pPr>
            <w:r w:rsidRPr="005A6AD8">
              <w:t>Storbritannien</w:t>
            </w:r>
          </w:p>
        </w:tc>
        <w:tc>
          <w:tcPr>
            <w:tcW w:w="3433" w:type="pct"/>
            <w:tcBorders>
              <w:top w:val="single" w:sz="6" w:space="0" w:color="auto"/>
              <w:left w:val="nil"/>
              <w:bottom w:val="single" w:sz="6" w:space="0" w:color="auto"/>
              <w:right w:val="nil"/>
            </w:tcBorders>
            <w:vAlign w:val="center"/>
            <w:hideMark/>
          </w:tcPr>
          <w:p w14:paraId="4711B92F" w14:textId="77777777" w:rsidR="00843744" w:rsidRPr="005A6AD8" w:rsidRDefault="00DA4BD2" w:rsidP="00120F8B">
            <w:pPr>
              <w:pStyle w:val="TabellRader"/>
              <w:jc w:val="center"/>
            </w:pPr>
            <w:r w:rsidRPr="00011624">
              <w:t>7</w:t>
            </w:r>
          </w:p>
        </w:tc>
      </w:tr>
      <w:tr w:rsidR="00027352" w14:paraId="189DE9E6" w14:textId="77777777">
        <w:trPr>
          <w:trHeight w:val="277"/>
        </w:trPr>
        <w:tc>
          <w:tcPr>
            <w:tcW w:w="1567" w:type="pct"/>
            <w:tcBorders>
              <w:top w:val="single" w:sz="6" w:space="0" w:color="auto"/>
              <w:left w:val="nil"/>
              <w:bottom w:val="single" w:sz="6" w:space="0" w:color="auto"/>
              <w:right w:val="nil"/>
            </w:tcBorders>
            <w:vAlign w:val="center"/>
            <w:hideMark/>
          </w:tcPr>
          <w:p w14:paraId="4CE3CD26" w14:textId="77777777" w:rsidR="00843744" w:rsidRPr="005A6AD8" w:rsidRDefault="00DA4BD2" w:rsidP="00120F8B">
            <w:pPr>
              <w:pStyle w:val="TabellRader"/>
              <w:jc w:val="left"/>
            </w:pPr>
            <w:r w:rsidRPr="005A6AD8">
              <w:t>Sydafrika</w:t>
            </w:r>
          </w:p>
        </w:tc>
        <w:tc>
          <w:tcPr>
            <w:tcW w:w="3433" w:type="pct"/>
            <w:tcBorders>
              <w:top w:val="single" w:sz="6" w:space="0" w:color="auto"/>
              <w:left w:val="nil"/>
              <w:bottom w:val="single" w:sz="6" w:space="0" w:color="auto"/>
              <w:right w:val="nil"/>
            </w:tcBorders>
            <w:vAlign w:val="center"/>
            <w:hideMark/>
          </w:tcPr>
          <w:p w14:paraId="5A41FDC0" w14:textId="77777777" w:rsidR="00843744" w:rsidRPr="005A6AD8" w:rsidRDefault="00DA4BD2" w:rsidP="00120F8B">
            <w:pPr>
              <w:pStyle w:val="TabellRader"/>
              <w:jc w:val="center"/>
            </w:pPr>
            <w:r w:rsidRPr="00011624">
              <w:t>2</w:t>
            </w:r>
          </w:p>
        </w:tc>
      </w:tr>
      <w:tr w:rsidR="00027352" w14:paraId="7D22EA8D" w14:textId="77777777">
        <w:trPr>
          <w:trHeight w:val="277"/>
        </w:trPr>
        <w:tc>
          <w:tcPr>
            <w:tcW w:w="1567" w:type="pct"/>
            <w:tcBorders>
              <w:top w:val="single" w:sz="6" w:space="0" w:color="auto"/>
              <w:left w:val="nil"/>
              <w:bottom w:val="single" w:sz="6" w:space="0" w:color="auto"/>
              <w:right w:val="nil"/>
            </w:tcBorders>
            <w:vAlign w:val="center"/>
            <w:hideMark/>
          </w:tcPr>
          <w:p w14:paraId="7FE4F57B" w14:textId="77777777" w:rsidR="00843744" w:rsidRPr="005A6AD8" w:rsidRDefault="00DA4BD2" w:rsidP="00120F8B">
            <w:pPr>
              <w:pStyle w:val="TabellRader"/>
              <w:jc w:val="left"/>
            </w:pPr>
            <w:r w:rsidRPr="005A6AD8">
              <w:t>Sydkorea</w:t>
            </w:r>
          </w:p>
        </w:tc>
        <w:tc>
          <w:tcPr>
            <w:tcW w:w="3433" w:type="pct"/>
            <w:tcBorders>
              <w:top w:val="single" w:sz="6" w:space="0" w:color="auto"/>
              <w:left w:val="nil"/>
              <w:bottom w:val="single" w:sz="6" w:space="0" w:color="auto"/>
              <w:right w:val="nil"/>
            </w:tcBorders>
            <w:vAlign w:val="center"/>
            <w:hideMark/>
          </w:tcPr>
          <w:p w14:paraId="0DAA682C" w14:textId="77777777" w:rsidR="00843744" w:rsidRPr="00893647" w:rsidRDefault="00DA4BD2" w:rsidP="00120F8B">
            <w:pPr>
              <w:pStyle w:val="TabellRader"/>
              <w:jc w:val="center"/>
            </w:pPr>
            <w:r w:rsidRPr="00893647">
              <w:t>2</w:t>
            </w:r>
          </w:p>
        </w:tc>
      </w:tr>
      <w:tr w:rsidR="00027352" w14:paraId="3F8D26CC" w14:textId="77777777">
        <w:trPr>
          <w:trHeight w:val="277"/>
        </w:trPr>
        <w:tc>
          <w:tcPr>
            <w:tcW w:w="1567" w:type="pct"/>
            <w:tcBorders>
              <w:top w:val="single" w:sz="6" w:space="0" w:color="auto"/>
              <w:left w:val="nil"/>
              <w:bottom w:val="single" w:sz="6" w:space="0" w:color="auto"/>
              <w:right w:val="nil"/>
            </w:tcBorders>
            <w:vAlign w:val="center"/>
            <w:hideMark/>
          </w:tcPr>
          <w:p w14:paraId="7049625D" w14:textId="77777777" w:rsidR="00843744" w:rsidRPr="005A6AD8" w:rsidRDefault="00DA4BD2" w:rsidP="00120F8B">
            <w:pPr>
              <w:pStyle w:val="TabellRader"/>
              <w:jc w:val="left"/>
            </w:pPr>
            <w:r w:rsidRPr="005A6AD8">
              <w:t>Taiwan</w:t>
            </w:r>
          </w:p>
        </w:tc>
        <w:tc>
          <w:tcPr>
            <w:tcW w:w="3433" w:type="pct"/>
            <w:tcBorders>
              <w:top w:val="single" w:sz="6" w:space="0" w:color="auto"/>
              <w:left w:val="nil"/>
              <w:bottom w:val="single" w:sz="6" w:space="0" w:color="auto"/>
              <w:right w:val="nil"/>
            </w:tcBorders>
            <w:vAlign w:val="center"/>
            <w:hideMark/>
          </w:tcPr>
          <w:p w14:paraId="4A4F7E26" w14:textId="77777777" w:rsidR="00843744" w:rsidRPr="00893647" w:rsidRDefault="00DA4BD2" w:rsidP="00120F8B">
            <w:pPr>
              <w:pStyle w:val="TabellRader"/>
              <w:jc w:val="center"/>
            </w:pPr>
            <w:r w:rsidRPr="00893647">
              <w:t>1</w:t>
            </w:r>
          </w:p>
        </w:tc>
      </w:tr>
      <w:tr w:rsidR="00027352" w14:paraId="25163874" w14:textId="77777777">
        <w:trPr>
          <w:trHeight w:val="277"/>
        </w:trPr>
        <w:tc>
          <w:tcPr>
            <w:tcW w:w="1567" w:type="pct"/>
            <w:tcBorders>
              <w:top w:val="single" w:sz="6" w:space="0" w:color="auto"/>
              <w:left w:val="nil"/>
              <w:bottom w:val="single" w:sz="6" w:space="0" w:color="auto"/>
              <w:right w:val="nil"/>
            </w:tcBorders>
            <w:vAlign w:val="center"/>
            <w:hideMark/>
          </w:tcPr>
          <w:p w14:paraId="3C7832AA" w14:textId="77777777" w:rsidR="00843744" w:rsidRPr="005A6AD8" w:rsidRDefault="00DA4BD2" w:rsidP="00120F8B">
            <w:pPr>
              <w:pStyle w:val="TabellRader"/>
              <w:jc w:val="left"/>
            </w:pPr>
            <w:r w:rsidRPr="005A6AD8">
              <w:t>Thailand</w:t>
            </w:r>
          </w:p>
        </w:tc>
        <w:tc>
          <w:tcPr>
            <w:tcW w:w="3433" w:type="pct"/>
            <w:tcBorders>
              <w:top w:val="single" w:sz="6" w:space="0" w:color="auto"/>
              <w:left w:val="nil"/>
              <w:bottom w:val="single" w:sz="6" w:space="0" w:color="auto"/>
              <w:right w:val="nil"/>
            </w:tcBorders>
            <w:vAlign w:val="center"/>
            <w:hideMark/>
          </w:tcPr>
          <w:p w14:paraId="6A3C7F65" w14:textId="77777777" w:rsidR="00843744" w:rsidRPr="00893647" w:rsidRDefault="00DA4BD2" w:rsidP="00120F8B">
            <w:pPr>
              <w:pStyle w:val="TabellRader"/>
              <w:jc w:val="center"/>
            </w:pPr>
            <w:r w:rsidRPr="00893647">
              <w:t>2</w:t>
            </w:r>
          </w:p>
        </w:tc>
      </w:tr>
      <w:tr w:rsidR="00027352" w14:paraId="60807389" w14:textId="77777777">
        <w:trPr>
          <w:trHeight w:val="277"/>
        </w:trPr>
        <w:tc>
          <w:tcPr>
            <w:tcW w:w="1567" w:type="pct"/>
            <w:tcBorders>
              <w:top w:val="single" w:sz="6" w:space="0" w:color="auto"/>
              <w:left w:val="nil"/>
              <w:bottom w:val="single" w:sz="6" w:space="0" w:color="auto"/>
              <w:right w:val="nil"/>
            </w:tcBorders>
            <w:vAlign w:val="center"/>
            <w:hideMark/>
          </w:tcPr>
          <w:p w14:paraId="70CE0C60" w14:textId="77777777" w:rsidR="00843744" w:rsidRPr="005A6AD8" w:rsidRDefault="00DA4BD2" w:rsidP="00120F8B">
            <w:pPr>
              <w:pStyle w:val="TabellRader"/>
              <w:jc w:val="left"/>
            </w:pPr>
            <w:r w:rsidRPr="005A6AD8">
              <w:t>Tjeckien</w:t>
            </w:r>
          </w:p>
        </w:tc>
        <w:tc>
          <w:tcPr>
            <w:tcW w:w="3433" w:type="pct"/>
            <w:tcBorders>
              <w:top w:val="single" w:sz="6" w:space="0" w:color="auto"/>
              <w:left w:val="nil"/>
              <w:bottom w:val="single" w:sz="6" w:space="0" w:color="auto"/>
              <w:right w:val="nil"/>
            </w:tcBorders>
            <w:vAlign w:val="center"/>
            <w:hideMark/>
          </w:tcPr>
          <w:p w14:paraId="2BBDBC75" w14:textId="77777777" w:rsidR="00843744" w:rsidRPr="00893647" w:rsidRDefault="00DA4BD2" w:rsidP="00120F8B">
            <w:pPr>
              <w:pStyle w:val="TabellRader"/>
              <w:jc w:val="center"/>
            </w:pPr>
            <w:r w:rsidRPr="00893647">
              <w:t>2</w:t>
            </w:r>
          </w:p>
        </w:tc>
      </w:tr>
      <w:tr w:rsidR="00027352" w14:paraId="3ADD2DDB" w14:textId="77777777">
        <w:trPr>
          <w:trHeight w:val="277"/>
        </w:trPr>
        <w:tc>
          <w:tcPr>
            <w:tcW w:w="1567" w:type="pct"/>
            <w:tcBorders>
              <w:top w:val="single" w:sz="6" w:space="0" w:color="auto"/>
              <w:left w:val="nil"/>
              <w:bottom w:val="single" w:sz="6" w:space="0" w:color="auto"/>
              <w:right w:val="nil"/>
            </w:tcBorders>
            <w:vAlign w:val="center"/>
            <w:hideMark/>
          </w:tcPr>
          <w:p w14:paraId="242CDD68" w14:textId="77777777" w:rsidR="00843744" w:rsidRPr="005A6AD8" w:rsidRDefault="00DA4BD2" w:rsidP="00120F8B">
            <w:pPr>
              <w:pStyle w:val="TabellRader"/>
              <w:jc w:val="left"/>
            </w:pPr>
            <w:r w:rsidRPr="005A6AD8">
              <w:t>Turkiet</w:t>
            </w:r>
          </w:p>
        </w:tc>
        <w:tc>
          <w:tcPr>
            <w:tcW w:w="3433" w:type="pct"/>
            <w:tcBorders>
              <w:top w:val="single" w:sz="6" w:space="0" w:color="auto"/>
              <w:left w:val="nil"/>
              <w:bottom w:val="single" w:sz="6" w:space="0" w:color="auto"/>
              <w:right w:val="nil"/>
            </w:tcBorders>
            <w:vAlign w:val="center"/>
            <w:hideMark/>
          </w:tcPr>
          <w:p w14:paraId="68369FE4" w14:textId="77777777" w:rsidR="00843744" w:rsidRPr="00893647" w:rsidRDefault="00DA4BD2" w:rsidP="00120F8B">
            <w:pPr>
              <w:pStyle w:val="TabellRader"/>
              <w:jc w:val="center"/>
            </w:pPr>
            <w:r w:rsidRPr="00893647">
              <w:t>1</w:t>
            </w:r>
          </w:p>
        </w:tc>
      </w:tr>
      <w:tr w:rsidR="00027352" w14:paraId="5234F14A" w14:textId="77777777">
        <w:trPr>
          <w:trHeight w:val="277"/>
        </w:trPr>
        <w:tc>
          <w:tcPr>
            <w:tcW w:w="1567" w:type="pct"/>
            <w:tcBorders>
              <w:top w:val="single" w:sz="6" w:space="0" w:color="auto"/>
              <w:left w:val="nil"/>
              <w:bottom w:val="single" w:sz="6" w:space="0" w:color="auto"/>
              <w:right w:val="nil"/>
            </w:tcBorders>
            <w:vAlign w:val="center"/>
            <w:hideMark/>
          </w:tcPr>
          <w:p w14:paraId="41F564CC" w14:textId="77777777" w:rsidR="00843744" w:rsidRPr="005A6AD8" w:rsidRDefault="00DA4BD2" w:rsidP="00120F8B">
            <w:pPr>
              <w:pStyle w:val="TabellRader"/>
              <w:jc w:val="left"/>
            </w:pPr>
            <w:r w:rsidRPr="005A6AD8">
              <w:t>Tyskland</w:t>
            </w:r>
          </w:p>
        </w:tc>
        <w:tc>
          <w:tcPr>
            <w:tcW w:w="3433" w:type="pct"/>
            <w:tcBorders>
              <w:top w:val="single" w:sz="6" w:space="0" w:color="auto"/>
              <w:left w:val="nil"/>
              <w:bottom w:val="single" w:sz="6" w:space="0" w:color="auto"/>
              <w:right w:val="nil"/>
            </w:tcBorders>
            <w:vAlign w:val="center"/>
            <w:hideMark/>
          </w:tcPr>
          <w:p w14:paraId="7E28ABCA" w14:textId="77777777" w:rsidR="00843744" w:rsidRPr="005A6AD8" w:rsidRDefault="00DA4BD2" w:rsidP="00120F8B">
            <w:pPr>
              <w:pStyle w:val="TabellRader"/>
              <w:jc w:val="center"/>
            </w:pPr>
            <w:r w:rsidRPr="00011624">
              <w:t>10</w:t>
            </w:r>
          </w:p>
        </w:tc>
      </w:tr>
      <w:tr w:rsidR="00027352" w14:paraId="54198FB4" w14:textId="77777777">
        <w:trPr>
          <w:trHeight w:val="277"/>
        </w:trPr>
        <w:tc>
          <w:tcPr>
            <w:tcW w:w="1567" w:type="pct"/>
            <w:tcBorders>
              <w:top w:val="single" w:sz="6" w:space="0" w:color="auto"/>
              <w:left w:val="nil"/>
              <w:bottom w:val="single" w:sz="6" w:space="0" w:color="auto"/>
              <w:right w:val="nil"/>
            </w:tcBorders>
            <w:vAlign w:val="center"/>
            <w:hideMark/>
          </w:tcPr>
          <w:p w14:paraId="0ED96528" w14:textId="77777777" w:rsidR="00843744" w:rsidRPr="005A6AD8" w:rsidRDefault="00DA4BD2" w:rsidP="00120F8B">
            <w:pPr>
              <w:pStyle w:val="TabellRader"/>
              <w:jc w:val="left"/>
            </w:pPr>
            <w:r w:rsidRPr="005A6AD8">
              <w:t>Ungern</w:t>
            </w:r>
          </w:p>
        </w:tc>
        <w:tc>
          <w:tcPr>
            <w:tcW w:w="3433" w:type="pct"/>
            <w:tcBorders>
              <w:top w:val="single" w:sz="6" w:space="0" w:color="auto"/>
              <w:left w:val="nil"/>
              <w:bottom w:val="single" w:sz="6" w:space="0" w:color="auto"/>
              <w:right w:val="nil"/>
            </w:tcBorders>
            <w:vAlign w:val="center"/>
            <w:hideMark/>
          </w:tcPr>
          <w:p w14:paraId="450A6CBF" w14:textId="77777777" w:rsidR="00843744" w:rsidRPr="00893647" w:rsidRDefault="00DA4BD2" w:rsidP="00120F8B">
            <w:pPr>
              <w:pStyle w:val="TabellRader"/>
              <w:jc w:val="center"/>
            </w:pPr>
            <w:r w:rsidRPr="00893647">
              <w:t>1</w:t>
            </w:r>
          </w:p>
        </w:tc>
      </w:tr>
      <w:tr w:rsidR="00027352" w14:paraId="73AAD4D6" w14:textId="77777777">
        <w:trPr>
          <w:trHeight w:val="277"/>
        </w:trPr>
        <w:tc>
          <w:tcPr>
            <w:tcW w:w="1567" w:type="pct"/>
            <w:tcBorders>
              <w:top w:val="single" w:sz="6" w:space="0" w:color="auto"/>
              <w:left w:val="nil"/>
              <w:bottom w:val="single" w:sz="6" w:space="0" w:color="auto"/>
              <w:right w:val="nil"/>
            </w:tcBorders>
            <w:vAlign w:val="center"/>
            <w:hideMark/>
          </w:tcPr>
          <w:p w14:paraId="1E54893C" w14:textId="77777777" w:rsidR="00843744" w:rsidRPr="005A6AD8" w:rsidRDefault="00DA4BD2" w:rsidP="00120F8B">
            <w:pPr>
              <w:pStyle w:val="TabellRader"/>
              <w:jc w:val="left"/>
            </w:pPr>
            <w:r w:rsidRPr="005A6AD8">
              <w:t>USA</w:t>
            </w:r>
          </w:p>
        </w:tc>
        <w:tc>
          <w:tcPr>
            <w:tcW w:w="3433" w:type="pct"/>
            <w:tcBorders>
              <w:top w:val="single" w:sz="6" w:space="0" w:color="auto"/>
              <w:left w:val="nil"/>
              <w:bottom w:val="single" w:sz="6" w:space="0" w:color="auto"/>
              <w:right w:val="nil"/>
            </w:tcBorders>
            <w:vAlign w:val="center"/>
            <w:hideMark/>
          </w:tcPr>
          <w:p w14:paraId="2C217500" w14:textId="77777777" w:rsidR="00843744" w:rsidRPr="00893647" w:rsidRDefault="00DA4BD2" w:rsidP="00120F8B">
            <w:pPr>
              <w:pStyle w:val="TabellRader"/>
              <w:jc w:val="center"/>
            </w:pPr>
            <w:r w:rsidRPr="00893647">
              <w:t>8</w:t>
            </w:r>
          </w:p>
        </w:tc>
      </w:tr>
      <w:tr w:rsidR="00027352" w14:paraId="7BB41DE2" w14:textId="77777777">
        <w:trPr>
          <w:trHeight w:val="277"/>
        </w:trPr>
        <w:tc>
          <w:tcPr>
            <w:tcW w:w="1567" w:type="pct"/>
            <w:tcBorders>
              <w:top w:val="single" w:sz="6" w:space="0" w:color="auto"/>
              <w:left w:val="nil"/>
              <w:bottom w:val="single" w:sz="6" w:space="0" w:color="auto"/>
              <w:right w:val="nil"/>
            </w:tcBorders>
            <w:vAlign w:val="center"/>
            <w:hideMark/>
          </w:tcPr>
          <w:p w14:paraId="79F90FB1" w14:textId="77777777" w:rsidR="00843744" w:rsidRPr="005A6AD8" w:rsidRDefault="00DA4BD2" w:rsidP="00120F8B">
            <w:pPr>
              <w:pStyle w:val="TabellRader"/>
              <w:jc w:val="left"/>
            </w:pPr>
            <w:r w:rsidRPr="005A6AD8">
              <w:t>Österrike</w:t>
            </w:r>
          </w:p>
        </w:tc>
        <w:tc>
          <w:tcPr>
            <w:tcW w:w="3433" w:type="pct"/>
            <w:tcBorders>
              <w:top w:val="single" w:sz="6" w:space="0" w:color="auto"/>
              <w:left w:val="nil"/>
              <w:bottom w:val="single" w:sz="6" w:space="0" w:color="auto"/>
              <w:right w:val="nil"/>
            </w:tcBorders>
            <w:vAlign w:val="center"/>
            <w:hideMark/>
          </w:tcPr>
          <w:p w14:paraId="62DBE785" w14:textId="77777777" w:rsidR="00843744" w:rsidRPr="00893647" w:rsidRDefault="00DA4BD2" w:rsidP="00120F8B">
            <w:pPr>
              <w:pStyle w:val="TabellRader"/>
              <w:jc w:val="center"/>
            </w:pPr>
            <w:r w:rsidRPr="00893647">
              <w:t>2</w:t>
            </w:r>
          </w:p>
        </w:tc>
      </w:tr>
      <w:tr w:rsidR="00027352" w14:paraId="47EB68F4" w14:textId="77777777">
        <w:trPr>
          <w:trHeight w:val="277"/>
        </w:trPr>
        <w:tc>
          <w:tcPr>
            <w:tcW w:w="1567" w:type="pct"/>
            <w:tcBorders>
              <w:top w:val="single" w:sz="8" w:space="0" w:color="auto"/>
              <w:left w:val="nil"/>
              <w:bottom w:val="single" w:sz="8" w:space="0" w:color="auto"/>
              <w:right w:val="nil"/>
            </w:tcBorders>
            <w:vAlign w:val="center"/>
            <w:hideMark/>
          </w:tcPr>
          <w:p w14:paraId="25FE4A46" w14:textId="77777777" w:rsidR="00843744" w:rsidRPr="000B52B5" w:rsidRDefault="00DA4BD2" w:rsidP="00120F8B">
            <w:pPr>
              <w:pStyle w:val="TabellSlutsumma"/>
              <w:jc w:val="left"/>
            </w:pPr>
            <w:r w:rsidRPr="000B52B5">
              <w:t>Totalt</w:t>
            </w:r>
          </w:p>
        </w:tc>
        <w:tc>
          <w:tcPr>
            <w:tcW w:w="3433" w:type="pct"/>
            <w:tcBorders>
              <w:top w:val="single" w:sz="8" w:space="0" w:color="auto"/>
              <w:left w:val="nil"/>
              <w:bottom w:val="single" w:sz="8" w:space="0" w:color="auto"/>
              <w:right w:val="nil"/>
            </w:tcBorders>
            <w:vAlign w:val="center"/>
            <w:hideMark/>
          </w:tcPr>
          <w:p w14:paraId="27741C59" w14:textId="77777777" w:rsidR="00843744" w:rsidRPr="000B52B5" w:rsidRDefault="00DA4BD2" w:rsidP="00120F8B">
            <w:pPr>
              <w:pStyle w:val="TabellSlutsumma"/>
              <w:jc w:val="center"/>
            </w:pPr>
            <w:r w:rsidRPr="000B52B5">
              <w:t>113</w:t>
            </w:r>
          </w:p>
        </w:tc>
      </w:tr>
    </w:tbl>
    <w:p w14:paraId="4E519B8C" w14:textId="5C391F7E" w:rsidR="00843744" w:rsidRDefault="00DA4BD2" w:rsidP="00843744">
      <w:pPr>
        <w:pStyle w:val="Rubrik3utannumrering"/>
      </w:pPr>
      <w:r w:rsidRPr="00843744">
        <w:t>Militärt inriktad utbildning</w:t>
      </w:r>
    </w:p>
    <w:p w14:paraId="6CF3FDB2" w14:textId="77777777" w:rsidR="00843744" w:rsidRPr="00843744" w:rsidRDefault="00DA4BD2" w:rsidP="00843744">
      <w:pPr>
        <w:pStyle w:val="Brdtext"/>
      </w:pPr>
      <w:r w:rsidRPr="00843744">
        <w:t>Militärt inriktad utbildning av utländska medborgare får enligt lagen om krigsmateriel inte bedrivas inom eller utom landet utan tillstånd av ISP. Förbudet gäller inte utbildning som anordnas av statliga myndigheter eller utbildning som är knuten till försäljning av krigsmateriel för vilken utförseltillstånd erhållits.</w:t>
      </w:r>
    </w:p>
    <w:p w14:paraId="1679FB8B" w14:textId="5C25611C" w:rsidR="00843744" w:rsidRDefault="00DA4BD2" w:rsidP="00843744">
      <w:pPr>
        <w:pStyle w:val="Brdtextmedindrag"/>
      </w:pPr>
      <w:r w:rsidRPr="00843744">
        <w:t>Under 2021 beviljades ett tillstånd för militärt inriktad utbildning. Tillståndet avsåg utbildning av medborgare i Australien, Brasilien, Chile, Island, Kanada, Liechtenstein, länder inom Europeiska unionen, Norge, Nya Zeeland, Schweiz, Storbritannien, Sydafrika, Thailand och USA.</w:t>
      </w:r>
    </w:p>
    <w:p w14:paraId="6B26F13C" w14:textId="18824D77" w:rsidR="00843744" w:rsidRDefault="00DA4BD2" w:rsidP="00843744">
      <w:pPr>
        <w:pStyle w:val="Rubrik3utannumrering"/>
      </w:pPr>
      <w:r w:rsidRPr="00843744">
        <w:t>Vidareöverlåtelse av krigsmateriel</w:t>
      </w:r>
    </w:p>
    <w:p w14:paraId="59E29FAD" w14:textId="0D03B8EF" w:rsidR="00843744" w:rsidRDefault="00DA4BD2" w:rsidP="00414074">
      <w:pPr>
        <w:pStyle w:val="Brdtext"/>
      </w:pPr>
      <w:r w:rsidRPr="00414074">
        <w:t>Krigsmateriel som exporterats från Sverige är i regel förenad med slutanvändaråtaganden som köparen, genom att underteckna ett slutanvändar</w:t>
      </w:r>
      <w:r w:rsidR="00C50543">
        <w:softHyphen/>
      </w:r>
      <w:r w:rsidRPr="00414074">
        <w:t>intyg, är förbunden vid. För det fall en tidigare köpare önskar vidareöverlåta sådan krigsmateriel, krävs medgivande från ISP som då kan frigöra köparen från dennes slutanvändaråtaganden. En förutsättning för att sådan vidareöverlåtelse ska godkännas är att ett slutanvändarintyg från den nya användaren kan uppvisas. I tabell 27 redovisas de tillstånd som utfärdats 2021 avseende vidareöverlåtelse av materiel som ursprungligen levererats från Sverige. Notera att även vidareöverlåtelse inom landet liksom vidareöverlåtelse tillbaka till Sverige kräver tillstånd.</w:t>
      </w:r>
    </w:p>
    <w:p w14:paraId="19321293" w14:textId="30C55E80" w:rsidR="00FF2E2B" w:rsidRDefault="00DA4BD2" w:rsidP="003D6F49">
      <w:pPr>
        <w:pStyle w:val="TabellRubrik"/>
      </w:pPr>
      <w:r>
        <w:t xml:space="preserve">Tabell </w:t>
      </w:r>
      <w:fldSimple w:instr=" SEQ Tabell \* Arabic \s 1  \* MERGEFORMAT ">
        <w:r w:rsidR="00262BF4">
          <w:rPr>
            <w:noProof/>
          </w:rPr>
          <w:t>27</w:t>
        </w:r>
      </w:fldSimple>
      <w:r>
        <w:tab/>
      </w:r>
      <w:r w:rsidRPr="00FF2E2B">
        <w:t>Godkänd vidareöverlåtelse av krigsmateriel under 2021 fördelat på land och materieltyp</w:t>
      </w:r>
    </w:p>
    <w:p w14:paraId="30FF5C1B" w14:textId="7C980E3D" w:rsidR="00FF2E2B" w:rsidRDefault="00871CEB" w:rsidP="003D6F49">
      <w:pPr>
        <w:pStyle w:val="TabellUnderrubrik"/>
      </w:pPr>
    </w:p>
    <w:tbl>
      <w:tblPr>
        <w:tblW w:w="5000" w:type="pct"/>
        <w:tblCellMar>
          <w:left w:w="0" w:type="dxa"/>
        </w:tblCellMar>
        <w:tblLook w:val="04A0" w:firstRow="1" w:lastRow="0" w:firstColumn="1" w:lastColumn="0" w:noHBand="0" w:noVBand="1"/>
      </w:tblPr>
      <w:tblGrid>
        <w:gridCol w:w="1564"/>
        <w:gridCol w:w="1133"/>
        <w:gridCol w:w="1133"/>
        <w:gridCol w:w="1953"/>
      </w:tblGrid>
      <w:tr w:rsidR="00027352" w14:paraId="2D262A3D" w14:textId="77777777" w:rsidTr="00F36B29">
        <w:trPr>
          <w:trHeight w:val="277"/>
          <w:tblHeader/>
        </w:trPr>
        <w:tc>
          <w:tcPr>
            <w:tcW w:w="1351" w:type="pct"/>
            <w:tcBorders>
              <w:top w:val="single" w:sz="8" w:space="0" w:color="auto"/>
              <w:left w:val="nil"/>
              <w:bottom w:val="single" w:sz="8" w:space="0" w:color="auto"/>
              <w:right w:val="nil"/>
            </w:tcBorders>
            <w:vAlign w:val="bottom"/>
            <w:hideMark/>
          </w:tcPr>
          <w:p w14:paraId="1DA4729C" w14:textId="77777777" w:rsidR="00FF2E2B" w:rsidRPr="00257A97" w:rsidRDefault="00DA4BD2" w:rsidP="00BC3009">
            <w:pPr>
              <w:pStyle w:val="TabellHuvud"/>
              <w:jc w:val="left"/>
              <w:rPr>
                <w:b w:val="0"/>
                <w:szCs w:val="18"/>
              </w:rPr>
            </w:pPr>
            <w:r>
              <w:t xml:space="preserve">Från </w:t>
            </w:r>
          </w:p>
        </w:tc>
        <w:tc>
          <w:tcPr>
            <w:tcW w:w="980" w:type="pct"/>
            <w:tcBorders>
              <w:top w:val="single" w:sz="8" w:space="0" w:color="auto"/>
              <w:left w:val="nil"/>
              <w:bottom w:val="single" w:sz="8" w:space="0" w:color="auto"/>
              <w:right w:val="nil"/>
            </w:tcBorders>
            <w:vAlign w:val="bottom"/>
            <w:hideMark/>
          </w:tcPr>
          <w:p w14:paraId="48CD9EF7" w14:textId="383881C6" w:rsidR="00FF2E2B" w:rsidRPr="00257A97" w:rsidRDefault="00DA4BD2" w:rsidP="00F36B29">
            <w:pPr>
              <w:pStyle w:val="TabellHuvud"/>
              <w:jc w:val="left"/>
              <w:rPr>
                <w:b w:val="0"/>
                <w:szCs w:val="18"/>
              </w:rPr>
            </w:pPr>
            <w:r>
              <w:t>Till</w:t>
            </w:r>
          </w:p>
        </w:tc>
        <w:tc>
          <w:tcPr>
            <w:tcW w:w="980" w:type="pct"/>
            <w:tcBorders>
              <w:top w:val="single" w:sz="8" w:space="0" w:color="auto"/>
              <w:left w:val="nil"/>
              <w:bottom w:val="single" w:sz="8" w:space="0" w:color="auto"/>
              <w:right w:val="nil"/>
            </w:tcBorders>
            <w:vAlign w:val="bottom"/>
            <w:hideMark/>
          </w:tcPr>
          <w:p w14:paraId="135850D6" w14:textId="38DF2DD2" w:rsidR="00FF2E2B" w:rsidRPr="00257A97" w:rsidRDefault="00DA4BD2" w:rsidP="00F36B29">
            <w:pPr>
              <w:pStyle w:val="TabellHuvud"/>
              <w:jc w:val="center"/>
              <w:rPr>
                <w:b w:val="0"/>
                <w:szCs w:val="18"/>
              </w:rPr>
            </w:pPr>
            <w:r>
              <w:t>Antal</w:t>
            </w:r>
          </w:p>
        </w:tc>
        <w:tc>
          <w:tcPr>
            <w:tcW w:w="1690" w:type="pct"/>
            <w:tcBorders>
              <w:top w:val="single" w:sz="8" w:space="0" w:color="auto"/>
              <w:left w:val="nil"/>
              <w:bottom w:val="single" w:sz="8" w:space="0" w:color="auto"/>
              <w:right w:val="nil"/>
            </w:tcBorders>
            <w:vAlign w:val="bottom"/>
            <w:hideMark/>
          </w:tcPr>
          <w:p w14:paraId="3E21D2D2" w14:textId="77777777" w:rsidR="00FF2E2B" w:rsidRPr="00257A97" w:rsidRDefault="00DA4BD2" w:rsidP="00F36B29">
            <w:pPr>
              <w:pStyle w:val="TabellHuvud"/>
              <w:jc w:val="left"/>
              <w:rPr>
                <w:b w:val="0"/>
                <w:szCs w:val="18"/>
              </w:rPr>
            </w:pPr>
            <w:r>
              <w:t>Materiel</w:t>
            </w:r>
          </w:p>
        </w:tc>
      </w:tr>
      <w:tr w:rsidR="00027352" w14:paraId="2C2F3895" w14:textId="77777777" w:rsidTr="00F36B29">
        <w:trPr>
          <w:trHeight w:val="269"/>
        </w:trPr>
        <w:tc>
          <w:tcPr>
            <w:tcW w:w="1351" w:type="pct"/>
            <w:tcBorders>
              <w:top w:val="single" w:sz="6" w:space="0" w:color="auto"/>
              <w:left w:val="nil"/>
              <w:bottom w:val="single" w:sz="6" w:space="0" w:color="auto"/>
              <w:right w:val="nil"/>
            </w:tcBorders>
            <w:vAlign w:val="center"/>
            <w:hideMark/>
          </w:tcPr>
          <w:p w14:paraId="7CCA1157" w14:textId="77777777" w:rsidR="00FF2E2B" w:rsidRPr="00257A97" w:rsidRDefault="00DA4BD2" w:rsidP="00BC3009">
            <w:pPr>
              <w:pStyle w:val="TabellRader"/>
              <w:jc w:val="left"/>
              <w:rPr>
                <w:szCs w:val="18"/>
              </w:rPr>
            </w:pPr>
            <w:r w:rsidRPr="004F4476">
              <w:t>Belgien</w:t>
            </w:r>
          </w:p>
        </w:tc>
        <w:tc>
          <w:tcPr>
            <w:tcW w:w="980" w:type="pct"/>
            <w:tcBorders>
              <w:top w:val="single" w:sz="6" w:space="0" w:color="auto"/>
              <w:left w:val="nil"/>
              <w:bottom w:val="single" w:sz="6" w:space="0" w:color="auto"/>
              <w:right w:val="nil"/>
            </w:tcBorders>
            <w:vAlign w:val="center"/>
            <w:hideMark/>
          </w:tcPr>
          <w:p w14:paraId="6F081F34" w14:textId="77777777" w:rsidR="00FF2E2B" w:rsidRPr="00257A97" w:rsidRDefault="00DA4BD2" w:rsidP="00F36B29">
            <w:pPr>
              <w:pStyle w:val="TabellRader"/>
              <w:jc w:val="left"/>
              <w:rPr>
                <w:szCs w:val="18"/>
              </w:rPr>
            </w:pPr>
            <w:r w:rsidRPr="004F4476">
              <w:t>Italien</w:t>
            </w:r>
          </w:p>
        </w:tc>
        <w:tc>
          <w:tcPr>
            <w:tcW w:w="980" w:type="pct"/>
            <w:tcBorders>
              <w:top w:val="single" w:sz="6" w:space="0" w:color="auto"/>
              <w:left w:val="nil"/>
              <w:bottom w:val="single" w:sz="6" w:space="0" w:color="auto"/>
              <w:right w:val="nil"/>
            </w:tcBorders>
            <w:vAlign w:val="center"/>
            <w:hideMark/>
          </w:tcPr>
          <w:p w14:paraId="25A1FD9C" w14:textId="77777777" w:rsidR="00FF2E2B" w:rsidRPr="00257A97" w:rsidRDefault="00DA4BD2" w:rsidP="00F36B29">
            <w:pPr>
              <w:pStyle w:val="TabellRader"/>
              <w:jc w:val="center"/>
              <w:rPr>
                <w:szCs w:val="18"/>
              </w:rPr>
            </w:pPr>
            <w:r w:rsidRPr="004F4476">
              <w:t>2</w:t>
            </w:r>
          </w:p>
        </w:tc>
        <w:tc>
          <w:tcPr>
            <w:tcW w:w="1690" w:type="pct"/>
            <w:tcBorders>
              <w:top w:val="single" w:sz="6" w:space="0" w:color="auto"/>
              <w:left w:val="nil"/>
              <w:bottom w:val="single" w:sz="6" w:space="0" w:color="auto"/>
              <w:right w:val="nil"/>
            </w:tcBorders>
            <w:vAlign w:val="center"/>
            <w:hideMark/>
          </w:tcPr>
          <w:p w14:paraId="528B1CEB" w14:textId="77777777" w:rsidR="00FF2E2B" w:rsidRPr="00257A97" w:rsidRDefault="00DA4BD2" w:rsidP="00F36B29">
            <w:pPr>
              <w:pStyle w:val="TabellRader"/>
              <w:jc w:val="left"/>
              <w:rPr>
                <w:szCs w:val="18"/>
              </w:rPr>
            </w:pPr>
            <w:r w:rsidRPr="004F4476">
              <w:t>Sprängämnen</w:t>
            </w:r>
          </w:p>
        </w:tc>
      </w:tr>
      <w:tr w:rsidR="00027352" w14:paraId="2A9A7E7A" w14:textId="77777777" w:rsidTr="00F36B29">
        <w:trPr>
          <w:trHeight w:val="269"/>
        </w:trPr>
        <w:tc>
          <w:tcPr>
            <w:tcW w:w="1351" w:type="pct"/>
            <w:tcBorders>
              <w:top w:val="single" w:sz="6" w:space="0" w:color="auto"/>
              <w:left w:val="nil"/>
              <w:bottom w:val="single" w:sz="6" w:space="0" w:color="auto"/>
              <w:right w:val="nil"/>
            </w:tcBorders>
            <w:vAlign w:val="center"/>
          </w:tcPr>
          <w:p w14:paraId="03D3BF5B" w14:textId="77777777" w:rsidR="00FF2E2B" w:rsidRPr="00257A97" w:rsidRDefault="00DA4BD2" w:rsidP="00BC3009">
            <w:pPr>
              <w:pStyle w:val="TabellRader"/>
              <w:jc w:val="left"/>
              <w:rPr>
                <w:szCs w:val="18"/>
              </w:rPr>
            </w:pPr>
            <w:r w:rsidRPr="004F4476">
              <w:t>Estland</w:t>
            </w:r>
          </w:p>
        </w:tc>
        <w:tc>
          <w:tcPr>
            <w:tcW w:w="980" w:type="pct"/>
            <w:tcBorders>
              <w:top w:val="single" w:sz="6" w:space="0" w:color="auto"/>
              <w:left w:val="nil"/>
              <w:bottom w:val="single" w:sz="6" w:space="0" w:color="auto"/>
              <w:right w:val="nil"/>
            </w:tcBorders>
            <w:vAlign w:val="center"/>
          </w:tcPr>
          <w:p w14:paraId="6D60B350" w14:textId="77777777" w:rsidR="00FF2E2B" w:rsidRPr="00257A97" w:rsidRDefault="00DA4BD2" w:rsidP="00F36B29">
            <w:pPr>
              <w:pStyle w:val="TabellRader"/>
              <w:jc w:val="left"/>
              <w:rPr>
                <w:szCs w:val="18"/>
              </w:rPr>
            </w:pPr>
            <w:r w:rsidRPr="004F4476">
              <w:t>Norge</w:t>
            </w:r>
          </w:p>
        </w:tc>
        <w:tc>
          <w:tcPr>
            <w:tcW w:w="980" w:type="pct"/>
            <w:tcBorders>
              <w:top w:val="single" w:sz="6" w:space="0" w:color="auto"/>
              <w:left w:val="nil"/>
              <w:bottom w:val="single" w:sz="6" w:space="0" w:color="auto"/>
              <w:right w:val="nil"/>
            </w:tcBorders>
            <w:vAlign w:val="center"/>
          </w:tcPr>
          <w:p w14:paraId="31CBF92D"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tcPr>
          <w:p w14:paraId="79230996" w14:textId="77777777" w:rsidR="00FF2E2B" w:rsidRPr="00257A97" w:rsidRDefault="00DA4BD2" w:rsidP="00F36B29">
            <w:pPr>
              <w:pStyle w:val="TabellRader"/>
              <w:jc w:val="left"/>
              <w:rPr>
                <w:szCs w:val="18"/>
              </w:rPr>
            </w:pPr>
            <w:r w:rsidRPr="004F4476">
              <w:t>Fordonschassin</w:t>
            </w:r>
          </w:p>
        </w:tc>
      </w:tr>
      <w:tr w:rsidR="00027352" w14:paraId="03F2D9B4" w14:textId="77777777" w:rsidTr="00F36B29">
        <w:trPr>
          <w:trHeight w:val="269"/>
        </w:trPr>
        <w:tc>
          <w:tcPr>
            <w:tcW w:w="1351" w:type="pct"/>
            <w:tcBorders>
              <w:top w:val="single" w:sz="6" w:space="0" w:color="auto"/>
              <w:left w:val="nil"/>
              <w:bottom w:val="single" w:sz="6" w:space="0" w:color="auto"/>
              <w:right w:val="nil"/>
            </w:tcBorders>
            <w:vAlign w:val="center"/>
            <w:hideMark/>
          </w:tcPr>
          <w:p w14:paraId="6CB27CF5" w14:textId="77777777" w:rsidR="00FF2E2B" w:rsidRPr="00257A97" w:rsidRDefault="00DA4BD2" w:rsidP="00BC3009">
            <w:pPr>
              <w:pStyle w:val="TabellRader"/>
              <w:jc w:val="left"/>
              <w:rPr>
                <w:szCs w:val="18"/>
              </w:rPr>
            </w:pPr>
            <w:r w:rsidRPr="004F4476">
              <w:t xml:space="preserve">Estland </w:t>
            </w:r>
          </w:p>
        </w:tc>
        <w:tc>
          <w:tcPr>
            <w:tcW w:w="980" w:type="pct"/>
            <w:tcBorders>
              <w:top w:val="single" w:sz="6" w:space="0" w:color="auto"/>
              <w:left w:val="nil"/>
              <w:bottom w:val="single" w:sz="6" w:space="0" w:color="auto"/>
              <w:right w:val="nil"/>
            </w:tcBorders>
            <w:vAlign w:val="center"/>
            <w:hideMark/>
          </w:tcPr>
          <w:p w14:paraId="1670B38D" w14:textId="77777777" w:rsidR="00FF2E2B" w:rsidRPr="00257A97" w:rsidRDefault="00DA4BD2" w:rsidP="00F36B29">
            <w:pPr>
              <w:pStyle w:val="TabellRader"/>
              <w:jc w:val="left"/>
              <w:rPr>
                <w:szCs w:val="18"/>
              </w:rPr>
            </w:pPr>
            <w:r w:rsidRPr="004F4476">
              <w:t>Sverige</w:t>
            </w:r>
          </w:p>
        </w:tc>
        <w:tc>
          <w:tcPr>
            <w:tcW w:w="980" w:type="pct"/>
            <w:tcBorders>
              <w:top w:val="single" w:sz="6" w:space="0" w:color="auto"/>
              <w:left w:val="nil"/>
              <w:bottom w:val="single" w:sz="6" w:space="0" w:color="auto"/>
              <w:right w:val="nil"/>
            </w:tcBorders>
            <w:vAlign w:val="center"/>
            <w:hideMark/>
          </w:tcPr>
          <w:p w14:paraId="7CA4D51A"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hideMark/>
          </w:tcPr>
          <w:p w14:paraId="5A903F14" w14:textId="77777777" w:rsidR="00FF2E2B" w:rsidRPr="00257A97" w:rsidRDefault="00DA4BD2" w:rsidP="00F36B29">
            <w:pPr>
              <w:pStyle w:val="TabellRader"/>
              <w:jc w:val="left"/>
              <w:rPr>
                <w:szCs w:val="18"/>
              </w:rPr>
            </w:pPr>
            <w:r w:rsidRPr="004F4476">
              <w:t>Granater</w:t>
            </w:r>
          </w:p>
        </w:tc>
      </w:tr>
      <w:tr w:rsidR="00027352" w14:paraId="16967787" w14:textId="77777777" w:rsidTr="00F36B29">
        <w:trPr>
          <w:trHeight w:val="269"/>
        </w:trPr>
        <w:tc>
          <w:tcPr>
            <w:tcW w:w="1351" w:type="pct"/>
            <w:tcBorders>
              <w:top w:val="single" w:sz="6" w:space="0" w:color="auto"/>
              <w:left w:val="nil"/>
              <w:bottom w:val="single" w:sz="6" w:space="0" w:color="auto"/>
              <w:right w:val="nil"/>
            </w:tcBorders>
            <w:vAlign w:val="center"/>
            <w:hideMark/>
          </w:tcPr>
          <w:p w14:paraId="675C8BFE" w14:textId="77777777" w:rsidR="00FF2E2B" w:rsidRPr="00257A97" w:rsidRDefault="00DA4BD2" w:rsidP="00BC3009">
            <w:pPr>
              <w:pStyle w:val="TabellRader"/>
              <w:jc w:val="left"/>
              <w:rPr>
                <w:szCs w:val="18"/>
              </w:rPr>
            </w:pPr>
            <w:r w:rsidRPr="004F4476">
              <w:t>Finland</w:t>
            </w:r>
          </w:p>
        </w:tc>
        <w:tc>
          <w:tcPr>
            <w:tcW w:w="980" w:type="pct"/>
            <w:tcBorders>
              <w:top w:val="single" w:sz="6" w:space="0" w:color="auto"/>
              <w:left w:val="nil"/>
              <w:bottom w:val="single" w:sz="6" w:space="0" w:color="auto"/>
              <w:right w:val="nil"/>
            </w:tcBorders>
            <w:vAlign w:val="center"/>
            <w:hideMark/>
          </w:tcPr>
          <w:p w14:paraId="64737C4B" w14:textId="77777777" w:rsidR="00FF2E2B" w:rsidRPr="00257A97" w:rsidRDefault="00DA4BD2" w:rsidP="00F36B29">
            <w:pPr>
              <w:pStyle w:val="TabellRader"/>
              <w:jc w:val="left"/>
              <w:rPr>
                <w:szCs w:val="18"/>
              </w:rPr>
            </w:pPr>
            <w:r w:rsidRPr="004F4476">
              <w:t>Kroatien</w:t>
            </w:r>
          </w:p>
        </w:tc>
        <w:tc>
          <w:tcPr>
            <w:tcW w:w="980" w:type="pct"/>
            <w:tcBorders>
              <w:top w:val="single" w:sz="6" w:space="0" w:color="auto"/>
              <w:left w:val="nil"/>
              <w:bottom w:val="single" w:sz="6" w:space="0" w:color="auto"/>
              <w:right w:val="nil"/>
            </w:tcBorders>
            <w:vAlign w:val="center"/>
            <w:hideMark/>
          </w:tcPr>
          <w:p w14:paraId="3D742E1A"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hideMark/>
          </w:tcPr>
          <w:p w14:paraId="2D1961A8" w14:textId="2705C5F2" w:rsidR="00FF2E2B" w:rsidRPr="00257A97" w:rsidRDefault="00DA4BD2" w:rsidP="00F36B29">
            <w:pPr>
              <w:pStyle w:val="TabellRader"/>
              <w:jc w:val="left"/>
              <w:rPr>
                <w:szCs w:val="18"/>
              </w:rPr>
            </w:pPr>
            <w:r w:rsidRPr="004F4476">
              <w:t>Delar till robotsystem</w:t>
            </w:r>
          </w:p>
        </w:tc>
      </w:tr>
      <w:tr w:rsidR="00027352" w14:paraId="2574452B" w14:textId="77777777" w:rsidTr="00F36B29">
        <w:trPr>
          <w:trHeight w:val="269"/>
        </w:trPr>
        <w:tc>
          <w:tcPr>
            <w:tcW w:w="1351" w:type="pct"/>
            <w:tcBorders>
              <w:top w:val="single" w:sz="6" w:space="0" w:color="auto"/>
              <w:left w:val="nil"/>
              <w:bottom w:val="single" w:sz="6" w:space="0" w:color="auto"/>
              <w:right w:val="nil"/>
            </w:tcBorders>
            <w:vAlign w:val="center"/>
          </w:tcPr>
          <w:p w14:paraId="1CCF28D7" w14:textId="77777777" w:rsidR="00FF2E2B" w:rsidRPr="00257A97" w:rsidRDefault="00DA4BD2" w:rsidP="00BC3009">
            <w:pPr>
              <w:pStyle w:val="TabellRader"/>
              <w:jc w:val="left"/>
              <w:rPr>
                <w:szCs w:val="18"/>
              </w:rPr>
            </w:pPr>
            <w:r w:rsidRPr="004F4476">
              <w:t xml:space="preserve">Frankrike </w:t>
            </w:r>
          </w:p>
        </w:tc>
        <w:tc>
          <w:tcPr>
            <w:tcW w:w="980" w:type="pct"/>
            <w:tcBorders>
              <w:top w:val="single" w:sz="6" w:space="0" w:color="auto"/>
              <w:left w:val="nil"/>
              <w:bottom w:val="single" w:sz="6" w:space="0" w:color="auto"/>
              <w:right w:val="nil"/>
            </w:tcBorders>
            <w:vAlign w:val="center"/>
          </w:tcPr>
          <w:p w14:paraId="525E78E6" w14:textId="77777777" w:rsidR="00FF2E2B" w:rsidRPr="00257A97" w:rsidRDefault="00DA4BD2" w:rsidP="00F36B29">
            <w:pPr>
              <w:pStyle w:val="TabellRader"/>
              <w:jc w:val="left"/>
              <w:rPr>
                <w:szCs w:val="18"/>
              </w:rPr>
            </w:pPr>
            <w:r w:rsidRPr="004F4476">
              <w:t>Belgien</w:t>
            </w:r>
          </w:p>
        </w:tc>
        <w:tc>
          <w:tcPr>
            <w:tcW w:w="980" w:type="pct"/>
            <w:tcBorders>
              <w:top w:val="single" w:sz="6" w:space="0" w:color="auto"/>
              <w:left w:val="nil"/>
              <w:bottom w:val="single" w:sz="6" w:space="0" w:color="auto"/>
              <w:right w:val="nil"/>
            </w:tcBorders>
            <w:vAlign w:val="center"/>
          </w:tcPr>
          <w:p w14:paraId="0D51039F"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tcPr>
          <w:p w14:paraId="7804AC19" w14:textId="77777777" w:rsidR="00FF2E2B" w:rsidRPr="00257A97" w:rsidRDefault="00DA4BD2" w:rsidP="00F36B29">
            <w:pPr>
              <w:pStyle w:val="TabellRader"/>
              <w:jc w:val="left"/>
              <w:rPr>
                <w:szCs w:val="18"/>
              </w:rPr>
            </w:pPr>
            <w:r w:rsidRPr="004F4476">
              <w:t>Sprängämnen</w:t>
            </w:r>
          </w:p>
        </w:tc>
      </w:tr>
      <w:tr w:rsidR="00027352" w14:paraId="788E5544" w14:textId="77777777" w:rsidTr="00F36B29">
        <w:trPr>
          <w:trHeight w:val="269"/>
        </w:trPr>
        <w:tc>
          <w:tcPr>
            <w:tcW w:w="1351" w:type="pct"/>
            <w:tcBorders>
              <w:top w:val="single" w:sz="6" w:space="0" w:color="auto"/>
              <w:left w:val="nil"/>
              <w:bottom w:val="single" w:sz="6" w:space="0" w:color="auto"/>
              <w:right w:val="nil"/>
            </w:tcBorders>
            <w:vAlign w:val="center"/>
            <w:hideMark/>
          </w:tcPr>
          <w:p w14:paraId="6BAD599D" w14:textId="77777777" w:rsidR="00FF2E2B" w:rsidRPr="00257A97" w:rsidRDefault="00DA4BD2" w:rsidP="00BC3009">
            <w:pPr>
              <w:pStyle w:val="TabellRader"/>
              <w:jc w:val="left"/>
              <w:rPr>
                <w:szCs w:val="18"/>
              </w:rPr>
            </w:pPr>
            <w:r w:rsidRPr="004F4476">
              <w:t>Frankrike</w:t>
            </w:r>
          </w:p>
        </w:tc>
        <w:tc>
          <w:tcPr>
            <w:tcW w:w="980" w:type="pct"/>
            <w:tcBorders>
              <w:top w:val="single" w:sz="6" w:space="0" w:color="auto"/>
              <w:left w:val="nil"/>
              <w:bottom w:val="single" w:sz="6" w:space="0" w:color="auto"/>
              <w:right w:val="nil"/>
            </w:tcBorders>
            <w:vAlign w:val="center"/>
            <w:hideMark/>
          </w:tcPr>
          <w:p w14:paraId="7453D02C" w14:textId="77777777" w:rsidR="00FF2E2B" w:rsidRPr="00257A97" w:rsidRDefault="00DA4BD2" w:rsidP="00F36B29">
            <w:pPr>
              <w:pStyle w:val="TabellRader"/>
              <w:jc w:val="left"/>
              <w:rPr>
                <w:szCs w:val="18"/>
              </w:rPr>
            </w:pPr>
            <w:r w:rsidRPr="004F4476">
              <w:t>Indien</w:t>
            </w:r>
          </w:p>
        </w:tc>
        <w:tc>
          <w:tcPr>
            <w:tcW w:w="980" w:type="pct"/>
            <w:tcBorders>
              <w:top w:val="single" w:sz="6" w:space="0" w:color="auto"/>
              <w:left w:val="nil"/>
              <w:bottom w:val="single" w:sz="6" w:space="0" w:color="auto"/>
              <w:right w:val="nil"/>
            </w:tcBorders>
            <w:vAlign w:val="center"/>
            <w:hideMark/>
          </w:tcPr>
          <w:p w14:paraId="4E6616CE"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hideMark/>
          </w:tcPr>
          <w:p w14:paraId="3D85A930" w14:textId="77777777" w:rsidR="00FF2E2B" w:rsidRPr="00257A97" w:rsidRDefault="00DA4BD2" w:rsidP="00F36B29">
            <w:pPr>
              <w:pStyle w:val="TabellRader"/>
              <w:jc w:val="left"/>
              <w:rPr>
                <w:szCs w:val="18"/>
              </w:rPr>
            </w:pPr>
            <w:r w:rsidRPr="004F4476">
              <w:t>Datalänkmottagare</w:t>
            </w:r>
          </w:p>
        </w:tc>
      </w:tr>
      <w:tr w:rsidR="00027352" w14:paraId="0769F8F5" w14:textId="77777777" w:rsidTr="00F36B29">
        <w:trPr>
          <w:trHeight w:val="269"/>
        </w:trPr>
        <w:tc>
          <w:tcPr>
            <w:tcW w:w="1351" w:type="pct"/>
            <w:tcBorders>
              <w:top w:val="single" w:sz="6" w:space="0" w:color="auto"/>
              <w:left w:val="nil"/>
              <w:bottom w:val="single" w:sz="6" w:space="0" w:color="auto"/>
              <w:right w:val="nil"/>
            </w:tcBorders>
            <w:vAlign w:val="center"/>
            <w:hideMark/>
          </w:tcPr>
          <w:p w14:paraId="7E3F3F62" w14:textId="77777777" w:rsidR="00FF2E2B" w:rsidRPr="00257A97" w:rsidRDefault="00DA4BD2" w:rsidP="00BC3009">
            <w:pPr>
              <w:pStyle w:val="TabellRader"/>
              <w:jc w:val="left"/>
              <w:rPr>
                <w:szCs w:val="18"/>
              </w:rPr>
            </w:pPr>
            <w:r w:rsidRPr="004F4476">
              <w:t>Frankrike</w:t>
            </w:r>
          </w:p>
        </w:tc>
        <w:tc>
          <w:tcPr>
            <w:tcW w:w="980" w:type="pct"/>
            <w:tcBorders>
              <w:top w:val="single" w:sz="6" w:space="0" w:color="auto"/>
              <w:left w:val="nil"/>
              <w:bottom w:val="single" w:sz="6" w:space="0" w:color="auto"/>
              <w:right w:val="nil"/>
            </w:tcBorders>
            <w:vAlign w:val="center"/>
            <w:hideMark/>
          </w:tcPr>
          <w:p w14:paraId="5B6F907B" w14:textId="77777777" w:rsidR="00FF2E2B" w:rsidRPr="00257A97" w:rsidRDefault="00DA4BD2" w:rsidP="00F36B29">
            <w:pPr>
              <w:pStyle w:val="TabellRader"/>
              <w:jc w:val="left"/>
              <w:rPr>
                <w:szCs w:val="18"/>
              </w:rPr>
            </w:pPr>
            <w:r w:rsidRPr="004F4476">
              <w:t>Schweiz</w:t>
            </w:r>
          </w:p>
        </w:tc>
        <w:tc>
          <w:tcPr>
            <w:tcW w:w="980" w:type="pct"/>
            <w:tcBorders>
              <w:top w:val="single" w:sz="6" w:space="0" w:color="auto"/>
              <w:left w:val="nil"/>
              <w:bottom w:val="single" w:sz="6" w:space="0" w:color="auto"/>
              <w:right w:val="nil"/>
            </w:tcBorders>
            <w:vAlign w:val="center"/>
            <w:hideMark/>
          </w:tcPr>
          <w:p w14:paraId="62069E84" w14:textId="77777777" w:rsidR="00FF2E2B" w:rsidRPr="00257A97" w:rsidRDefault="00DA4BD2" w:rsidP="00F36B29">
            <w:pPr>
              <w:pStyle w:val="TabellRader"/>
              <w:jc w:val="center"/>
              <w:rPr>
                <w:szCs w:val="18"/>
              </w:rPr>
            </w:pPr>
            <w:r w:rsidRPr="004F4476">
              <w:t>2</w:t>
            </w:r>
          </w:p>
        </w:tc>
        <w:tc>
          <w:tcPr>
            <w:tcW w:w="1690" w:type="pct"/>
            <w:tcBorders>
              <w:top w:val="single" w:sz="6" w:space="0" w:color="auto"/>
              <w:left w:val="nil"/>
              <w:bottom w:val="single" w:sz="6" w:space="0" w:color="auto"/>
              <w:right w:val="nil"/>
            </w:tcBorders>
            <w:vAlign w:val="center"/>
            <w:hideMark/>
          </w:tcPr>
          <w:p w14:paraId="32FC1402" w14:textId="77777777" w:rsidR="00FF2E2B" w:rsidRPr="00257A97" w:rsidRDefault="00DA4BD2" w:rsidP="00F36B29">
            <w:pPr>
              <w:pStyle w:val="TabellRader"/>
              <w:jc w:val="left"/>
              <w:rPr>
                <w:szCs w:val="18"/>
              </w:rPr>
            </w:pPr>
            <w:r w:rsidRPr="004F4476">
              <w:t>Sprängämnen</w:t>
            </w:r>
          </w:p>
        </w:tc>
      </w:tr>
      <w:tr w:rsidR="00027352" w14:paraId="07808E2C" w14:textId="77777777" w:rsidTr="00F36B29">
        <w:trPr>
          <w:trHeight w:val="269"/>
        </w:trPr>
        <w:tc>
          <w:tcPr>
            <w:tcW w:w="1351" w:type="pct"/>
            <w:tcBorders>
              <w:top w:val="single" w:sz="6" w:space="0" w:color="auto"/>
              <w:left w:val="nil"/>
              <w:bottom w:val="single" w:sz="6" w:space="0" w:color="auto"/>
              <w:right w:val="nil"/>
            </w:tcBorders>
            <w:vAlign w:val="center"/>
          </w:tcPr>
          <w:p w14:paraId="6DC1F670" w14:textId="77777777" w:rsidR="00FF2E2B" w:rsidRPr="00257A97" w:rsidRDefault="00DA4BD2" w:rsidP="00BC3009">
            <w:pPr>
              <w:pStyle w:val="TabellRader"/>
              <w:jc w:val="left"/>
              <w:rPr>
                <w:szCs w:val="18"/>
              </w:rPr>
            </w:pPr>
            <w:r w:rsidRPr="004F4476">
              <w:t>FAE</w:t>
            </w:r>
          </w:p>
        </w:tc>
        <w:tc>
          <w:tcPr>
            <w:tcW w:w="980" w:type="pct"/>
            <w:tcBorders>
              <w:top w:val="single" w:sz="6" w:space="0" w:color="auto"/>
              <w:left w:val="nil"/>
              <w:bottom w:val="single" w:sz="6" w:space="0" w:color="auto"/>
              <w:right w:val="nil"/>
            </w:tcBorders>
            <w:vAlign w:val="center"/>
          </w:tcPr>
          <w:p w14:paraId="45180B9E" w14:textId="77777777" w:rsidR="00FF2E2B" w:rsidRPr="00257A97" w:rsidRDefault="00DA4BD2" w:rsidP="00F36B29">
            <w:pPr>
              <w:pStyle w:val="TabellRader"/>
              <w:jc w:val="left"/>
              <w:rPr>
                <w:szCs w:val="18"/>
              </w:rPr>
            </w:pPr>
            <w:r w:rsidRPr="004F4476">
              <w:t>Sverige</w:t>
            </w:r>
          </w:p>
        </w:tc>
        <w:tc>
          <w:tcPr>
            <w:tcW w:w="980" w:type="pct"/>
            <w:tcBorders>
              <w:top w:val="single" w:sz="6" w:space="0" w:color="auto"/>
              <w:left w:val="nil"/>
              <w:bottom w:val="single" w:sz="6" w:space="0" w:color="auto"/>
              <w:right w:val="nil"/>
            </w:tcBorders>
            <w:vAlign w:val="center"/>
          </w:tcPr>
          <w:p w14:paraId="468279A6"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tcPr>
          <w:p w14:paraId="1681B990" w14:textId="77777777" w:rsidR="00FF2E2B" w:rsidRPr="00257A97" w:rsidRDefault="00DA4BD2" w:rsidP="00F36B29">
            <w:pPr>
              <w:pStyle w:val="TabellRader"/>
              <w:jc w:val="left"/>
              <w:rPr>
                <w:szCs w:val="18"/>
              </w:rPr>
            </w:pPr>
            <w:r w:rsidRPr="004F4476">
              <w:t>Övervakningsradar</w:t>
            </w:r>
          </w:p>
        </w:tc>
      </w:tr>
      <w:tr w:rsidR="00027352" w14:paraId="69DAE62E" w14:textId="77777777" w:rsidTr="00F36B29">
        <w:trPr>
          <w:trHeight w:val="269"/>
        </w:trPr>
        <w:tc>
          <w:tcPr>
            <w:tcW w:w="1351" w:type="pct"/>
            <w:tcBorders>
              <w:top w:val="single" w:sz="6" w:space="0" w:color="auto"/>
              <w:left w:val="nil"/>
              <w:bottom w:val="single" w:sz="6" w:space="0" w:color="auto"/>
              <w:right w:val="nil"/>
            </w:tcBorders>
            <w:vAlign w:val="center"/>
            <w:hideMark/>
          </w:tcPr>
          <w:p w14:paraId="05CBE0BB" w14:textId="77777777" w:rsidR="00FF2E2B" w:rsidRPr="00257A97" w:rsidRDefault="00DA4BD2" w:rsidP="00BC3009">
            <w:pPr>
              <w:pStyle w:val="TabellRader"/>
              <w:jc w:val="left"/>
              <w:rPr>
                <w:szCs w:val="18"/>
              </w:rPr>
            </w:pPr>
            <w:r w:rsidRPr="004F4476">
              <w:t>Kanada</w:t>
            </w:r>
          </w:p>
        </w:tc>
        <w:tc>
          <w:tcPr>
            <w:tcW w:w="980" w:type="pct"/>
            <w:tcBorders>
              <w:top w:val="single" w:sz="6" w:space="0" w:color="auto"/>
              <w:left w:val="nil"/>
              <w:bottom w:val="single" w:sz="6" w:space="0" w:color="auto"/>
              <w:right w:val="nil"/>
            </w:tcBorders>
            <w:vAlign w:val="center"/>
            <w:hideMark/>
          </w:tcPr>
          <w:p w14:paraId="79791B81" w14:textId="77777777" w:rsidR="00FF2E2B" w:rsidRPr="00257A97" w:rsidRDefault="00DA4BD2" w:rsidP="00F36B29">
            <w:pPr>
              <w:pStyle w:val="TabellRader"/>
              <w:jc w:val="left"/>
              <w:rPr>
                <w:szCs w:val="18"/>
              </w:rPr>
            </w:pPr>
            <w:r w:rsidRPr="004F4476">
              <w:t>Kanada</w:t>
            </w:r>
          </w:p>
        </w:tc>
        <w:tc>
          <w:tcPr>
            <w:tcW w:w="980" w:type="pct"/>
            <w:tcBorders>
              <w:top w:val="single" w:sz="6" w:space="0" w:color="auto"/>
              <w:left w:val="nil"/>
              <w:bottom w:val="single" w:sz="6" w:space="0" w:color="auto"/>
              <w:right w:val="nil"/>
            </w:tcBorders>
            <w:vAlign w:val="center"/>
            <w:hideMark/>
          </w:tcPr>
          <w:p w14:paraId="36211F32"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hideMark/>
          </w:tcPr>
          <w:p w14:paraId="2FB69A68" w14:textId="77777777" w:rsidR="00FF2E2B" w:rsidRPr="00257A97" w:rsidRDefault="00DA4BD2" w:rsidP="00F36B29">
            <w:pPr>
              <w:pStyle w:val="TabellRader"/>
              <w:jc w:val="left"/>
              <w:rPr>
                <w:szCs w:val="18"/>
              </w:rPr>
            </w:pPr>
            <w:r w:rsidRPr="004F4476">
              <w:t>Fartygskanon</w:t>
            </w:r>
          </w:p>
        </w:tc>
      </w:tr>
      <w:tr w:rsidR="00027352" w14:paraId="0DBD5565" w14:textId="77777777" w:rsidTr="00F36B29">
        <w:trPr>
          <w:trHeight w:val="269"/>
        </w:trPr>
        <w:tc>
          <w:tcPr>
            <w:tcW w:w="1351" w:type="pct"/>
            <w:tcBorders>
              <w:top w:val="single" w:sz="6" w:space="0" w:color="auto"/>
              <w:left w:val="nil"/>
              <w:bottom w:val="single" w:sz="6" w:space="0" w:color="auto"/>
              <w:right w:val="nil"/>
            </w:tcBorders>
            <w:vAlign w:val="center"/>
          </w:tcPr>
          <w:p w14:paraId="552FAE88" w14:textId="77777777" w:rsidR="00FF2E2B" w:rsidRPr="00257A97" w:rsidRDefault="00DA4BD2" w:rsidP="00BC3009">
            <w:pPr>
              <w:pStyle w:val="TabellRader"/>
              <w:jc w:val="left"/>
              <w:rPr>
                <w:szCs w:val="18"/>
              </w:rPr>
            </w:pPr>
            <w:r w:rsidRPr="004F4476">
              <w:t>Lettland</w:t>
            </w:r>
          </w:p>
        </w:tc>
        <w:tc>
          <w:tcPr>
            <w:tcW w:w="980" w:type="pct"/>
            <w:tcBorders>
              <w:top w:val="single" w:sz="6" w:space="0" w:color="auto"/>
              <w:left w:val="nil"/>
              <w:bottom w:val="single" w:sz="6" w:space="0" w:color="auto"/>
              <w:right w:val="nil"/>
            </w:tcBorders>
            <w:vAlign w:val="center"/>
          </w:tcPr>
          <w:p w14:paraId="21478900" w14:textId="77777777" w:rsidR="00FF2E2B" w:rsidRPr="00257A97" w:rsidRDefault="00DA4BD2" w:rsidP="00F36B29">
            <w:pPr>
              <w:pStyle w:val="TabellRader"/>
              <w:jc w:val="left"/>
              <w:rPr>
                <w:szCs w:val="18"/>
              </w:rPr>
            </w:pPr>
            <w:r w:rsidRPr="004F4476">
              <w:t>Lettland</w:t>
            </w:r>
          </w:p>
        </w:tc>
        <w:tc>
          <w:tcPr>
            <w:tcW w:w="980" w:type="pct"/>
            <w:tcBorders>
              <w:top w:val="single" w:sz="6" w:space="0" w:color="auto"/>
              <w:left w:val="nil"/>
              <w:bottom w:val="single" w:sz="6" w:space="0" w:color="auto"/>
              <w:right w:val="nil"/>
            </w:tcBorders>
            <w:vAlign w:val="center"/>
          </w:tcPr>
          <w:p w14:paraId="505F8690"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tcPr>
          <w:p w14:paraId="7BBA19AD" w14:textId="77777777" w:rsidR="00FF2E2B" w:rsidRPr="00257A97" w:rsidRDefault="00DA4BD2" w:rsidP="00F36B29">
            <w:pPr>
              <w:pStyle w:val="TabellRader"/>
              <w:jc w:val="left"/>
              <w:rPr>
                <w:szCs w:val="18"/>
              </w:rPr>
            </w:pPr>
            <w:r w:rsidRPr="004F4476">
              <w:t>Granatgevär</w:t>
            </w:r>
          </w:p>
        </w:tc>
      </w:tr>
      <w:tr w:rsidR="00027352" w14:paraId="3381BFA3" w14:textId="77777777" w:rsidTr="00F36B29">
        <w:trPr>
          <w:trHeight w:val="269"/>
        </w:trPr>
        <w:tc>
          <w:tcPr>
            <w:tcW w:w="1351" w:type="pct"/>
            <w:tcBorders>
              <w:top w:val="single" w:sz="6" w:space="0" w:color="auto"/>
              <w:left w:val="nil"/>
              <w:bottom w:val="single" w:sz="6" w:space="0" w:color="auto"/>
              <w:right w:val="nil"/>
            </w:tcBorders>
            <w:vAlign w:val="center"/>
            <w:hideMark/>
          </w:tcPr>
          <w:p w14:paraId="6EC2CC2D" w14:textId="77777777" w:rsidR="00FF2E2B" w:rsidRPr="00257A97" w:rsidRDefault="00DA4BD2" w:rsidP="00BC3009">
            <w:pPr>
              <w:pStyle w:val="TabellRader"/>
              <w:jc w:val="left"/>
              <w:rPr>
                <w:szCs w:val="18"/>
              </w:rPr>
            </w:pPr>
            <w:r w:rsidRPr="004F4476">
              <w:t>Litauen</w:t>
            </w:r>
          </w:p>
        </w:tc>
        <w:tc>
          <w:tcPr>
            <w:tcW w:w="980" w:type="pct"/>
            <w:tcBorders>
              <w:top w:val="single" w:sz="6" w:space="0" w:color="auto"/>
              <w:left w:val="nil"/>
              <w:bottom w:val="single" w:sz="6" w:space="0" w:color="auto"/>
              <w:right w:val="nil"/>
            </w:tcBorders>
            <w:vAlign w:val="center"/>
            <w:hideMark/>
          </w:tcPr>
          <w:p w14:paraId="421FC98B" w14:textId="77777777" w:rsidR="00FF2E2B" w:rsidRPr="00257A97" w:rsidRDefault="00DA4BD2" w:rsidP="00F36B29">
            <w:pPr>
              <w:pStyle w:val="TabellRader"/>
              <w:jc w:val="left"/>
              <w:rPr>
                <w:szCs w:val="18"/>
              </w:rPr>
            </w:pPr>
            <w:r w:rsidRPr="004F4476">
              <w:t>Litauen</w:t>
            </w:r>
          </w:p>
        </w:tc>
        <w:tc>
          <w:tcPr>
            <w:tcW w:w="980" w:type="pct"/>
            <w:tcBorders>
              <w:top w:val="single" w:sz="6" w:space="0" w:color="auto"/>
              <w:left w:val="nil"/>
              <w:bottom w:val="single" w:sz="6" w:space="0" w:color="auto"/>
              <w:right w:val="nil"/>
            </w:tcBorders>
            <w:vAlign w:val="center"/>
            <w:hideMark/>
          </w:tcPr>
          <w:p w14:paraId="5883A240"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hideMark/>
          </w:tcPr>
          <w:p w14:paraId="4CF45966" w14:textId="77777777" w:rsidR="00FF2E2B" w:rsidRPr="00257A97" w:rsidRDefault="00DA4BD2" w:rsidP="00F36B29">
            <w:pPr>
              <w:pStyle w:val="TabellRader"/>
              <w:jc w:val="left"/>
              <w:rPr>
                <w:szCs w:val="18"/>
              </w:rPr>
            </w:pPr>
            <w:r w:rsidRPr="004F4476">
              <w:t>Automatvapen</w:t>
            </w:r>
          </w:p>
        </w:tc>
      </w:tr>
      <w:tr w:rsidR="00027352" w14:paraId="13A18FAF" w14:textId="77777777" w:rsidTr="00F36B29">
        <w:trPr>
          <w:trHeight w:val="269"/>
        </w:trPr>
        <w:tc>
          <w:tcPr>
            <w:tcW w:w="1351" w:type="pct"/>
            <w:tcBorders>
              <w:top w:val="single" w:sz="6" w:space="0" w:color="auto"/>
              <w:left w:val="nil"/>
              <w:bottom w:val="single" w:sz="6" w:space="0" w:color="auto"/>
              <w:right w:val="nil"/>
            </w:tcBorders>
            <w:vAlign w:val="center"/>
          </w:tcPr>
          <w:p w14:paraId="5CC57E0C" w14:textId="77777777" w:rsidR="00FF2E2B" w:rsidRPr="00257A97" w:rsidRDefault="00DA4BD2" w:rsidP="00BC3009">
            <w:pPr>
              <w:pStyle w:val="TabellRader"/>
              <w:jc w:val="left"/>
              <w:rPr>
                <w:szCs w:val="18"/>
              </w:rPr>
            </w:pPr>
            <w:r w:rsidRPr="004F4476">
              <w:t xml:space="preserve">Norge </w:t>
            </w:r>
          </w:p>
        </w:tc>
        <w:tc>
          <w:tcPr>
            <w:tcW w:w="980" w:type="pct"/>
            <w:tcBorders>
              <w:top w:val="single" w:sz="6" w:space="0" w:color="auto"/>
              <w:left w:val="nil"/>
              <w:bottom w:val="single" w:sz="6" w:space="0" w:color="auto"/>
              <w:right w:val="nil"/>
            </w:tcBorders>
            <w:vAlign w:val="center"/>
          </w:tcPr>
          <w:p w14:paraId="1F8181C8" w14:textId="77777777" w:rsidR="00FF2E2B" w:rsidRPr="00257A97" w:rsidRDefault="00DA4BD2" w:rsidP="00F36B29">
            <w:pPr>
              <w:pStyle w:val="TabellRader"/>
              <w:jc w:val="left"/>
              <w:rPr>
                <w:szCs w:val="18"/>
              </w:rPr>
            </w:pPr>
            <w:r w:rsidRPr="004F4476">
              <w:t>Estland</w:t>
            </w:r>
          </w:p>
        </w:tc>
        <w:tc>
          <w:tcPr>
            <w:tcW w:w="980" w:type="pct"/>
            <w:tcBorders>
              <w:top w:val="single" w:sz="6" w:space="0" w:color="auto"/>
              <w:left w:val="nil"/>
              <w:bottom w:val="single" w:sz="6" w:space="0" w:color="auto"/>
              <w:right w:val="nil"/>
            </w:tcBorders>
            <w:vAlign w:val="center"/>
          </w:tcPr>
          <w:p w14:paraId="465C8CF4"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tcPr>
          <w:p w14:paraId="6798486D" w14:textId="77777777" w:rsidR="00FF2E2B" w:rsidRPr="00257A97" w:rsidRDefault="00DA4BD2" w:rsidP="00F36B29">
            <w:pPr>
              <w:pStyle w:val="TabellRader"/>
              <w:jc w:val="left"/>
              <w:rPr>
                <w:szCs w:val="18"/>
              </w:rPr>
            </w:pPr>
            <w:r w:rsidRPr="004F4476">
              <w:t>Delar till stridsfordon</w:t>
            </w:r>
          </w:p>
        </w:tc>
      </w:tr>
      <w:tr w:rsidR="00027352" w14:paraId="3811DA48" w14:textId="77777777" w:rsidTr="00F36B29">
        <w:trPr>
          <w:trHeight w:val="269"/>
        </w:trPr>
        <w:tc>
          <w:tcPr>
            <w:tcW w:w="1351" w:type="pct"/>
            <w:tcBorders>
              <w:top w:val="single" w:sz="6" w:space="0" w:color="auto"/>
              <w:left w:val="nil"/>
              <w:bottom w:val="single" w:sz="6" w:space="0" w:color="auto"/>
              <w:right w:val="nil"/>
            </w:tcBorders>
            <w:vAlign w:val="center"/>
          </w:tcPr>
          <w:p w14:paraId="4858739B" w14:textId="77777777" w:rsidR="00FF2E2B" w:rsidRPr="00257A97" w:rsidRDefault="00DA4BD2" w:rsidP="00BC3009">
            <w:pPr>
              <w:pStyle w:val="TabellRader"/>
              <w:jc w:val="left"/>
              <w:rPr>
                <w:szCs w:val="18"/>
              </w:rPr>
            </w:pPr>
            <w:r w:rsidRPr="004F4476">
              <w:t>Norge</w:t>
            </w:r>
          </w:p>
        </w:tc>
        <w:tc>
          <w:tcPr>
            <w:tcW w:w="980" w:type="pct"/>
            <w:tcBorders>
              <w:top w:val="single" w:sz="6" w:space="0" w:color="auto"/>
              <w:left w:val="nil"/>
              <w:bottom w:val="single" w:sz="6" w:space="0" w:color="auto"/>
              <w:right w:val="nil"/>
            </w:tcBorders>
            <w:vAlign w:val="center"/>
          </w:tcPr>
          <w:p w14:paraId="0457D947" w14:textId="77777777" w:rsidR="00FF2E2B" w:rsidRPr="00257A97" w:rsidRDefault="00DA4BD2" w:rsidP="00F36B29">
            <w:pPr>
              <w:pStyle w:val="TabellRader"/>
              <w:jc w:val="left"/>
              <w:rPr>
                <w:szCs w:val="18"/>
              </w:rPr>
            </w:pPr>
            <w:r w:rsidRPr="004F4476">
              <w:t>Norge</w:t>
            </w:r>
          </w:p>
        </w:tc>
        <w:tc>
          <w:tcPr>
            <w:tcW w:w="980" w:type="pct"/>
            <w:tcBorders>
              <w:top w:val="single" w:sz="6" w:space="0" w:color="auto"/>
              <w:left w:val="nil"/>
              <w:bottom w:val="single" w:sz="6" w:space="0" w:color="auto"/>
              <w:right w:val="nil"/>
            </w:tcBorders>
            <w:vAlign w:val="center"/>
          </w:tcPr>
          <w:p w14:paraId="393735B6"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tcPr>
          <w:p w14:paraId="16145472" w14:textId="77777777" w:rsidR="00FF2E2B" w:rsidRPr="00257A97" w:rsidRDefault="00DA4BD2" w:rsidP="00F36B29">
            <w:pPr>
              <w:pStyle w:val="TabellRader"/>
              <w:jc w:val="left"/>
              <w:rPr>
                <w:szCs w:val="18"/>
              </w:rPr>
            </w:pPr>
            <w:r w:rsidRPr="004F4476">
              <w:t>Fartygskanon</w:t>
            </w:r>
          </w:p>
        </w:tc>
      </w:tr>
      <w:tr w:rsidR="00027352" w14:paraId="1FEFCE5B" w14:textId="77777777" w:rsidTr="00F36B29">
        <w:trPr>
          <w:trHeight w:val="269"/>
        </w:trPr>
        <w:tc>
          <w:tcPr>
            <w:tcW w:w="1351" w:type="pct"/>
            <w:tcBorders>
              <w:top w:val="single" w:sz="6" w:space="0" w:color="auto"/>
              <w:left w:val="nil"/>
              <w:bottom w:val="single" w:sz="6" w:space="0" w:color="auto"/>
              <w:right w:val="nil"/>
            </w:tcBorders>
            <w:vAlign w:val="center"/>
          </w:tcPr>
          <w:p w14:paraId="67457A7F" w14:textId="77777777" w:rsidR="00FF2E2B" w:rsidRPr="00257A97" w:rsidRDefault="00DA4BD2" w:rsidP="00BC3009">
            <w:pPr>
              <w:pStyle w:val="TabellRader"/>
              <w:jc w:val="left"/>
              <w:rPr>
                <w:szCs w:val="18"/>
              </w:rPr>
            </w:pPr>
            <w:r w:rsidRPr="004F4476">
              <w:t>Norge</w:t>
            </w:r>
          </w:p>
        </w:tc>
        <w:tc>
          <w:tcPr>
            <w:tcW w:w="980" w:type="pct"/>
            <w:tcBorders>
              <w:top w:val="single" w:sz="6" w:space="0" w:color="auto"/>
              <w:left w:val="nil"/>
              <w:bottom w:val="single" w:sz="6" w:space="0" w:color="auto"/>
              <w:right w:val="nil"/>
            </w:tcBorders>
            <w:vAlign w:val="center"/>
          </w:tcPr>
          <w:p w14:paraId="6F793685" w14:textId="77777777" w:rsidR="00FF2E2B" w:rsidRPr="00257A97" w:rsidRDefault="00DA4BD2" w:rsidP="00F36B29">
            <w:pPr>
              <w:pStyle w:val="TabellRader"/>
              <w:jc w:val="left"/>
              <w:rPr>
                <w:szCs w:val="18"/>
              </w:rPr>
            </w:pPr>
            <w:r w:rsidRPr="004F4476">
              <w:t>Sverige</w:t>
            </w:r>
          </w:p>
        </w:tc>
        <w:tc>
          <w:tcPr>
            <w:tcW w:w="980" w:type="pct"/>
            <w:tcBorders>
              <w:top w:val="single" w:sz="6" w:space="0" w:color="auto"/>
              <w:left w:val="nil"/>
              <w:bottom w:val="single" w:sz="6" w:space="0" w:color="auto"/>
              <w:right w:val="nil"/>
            </w:tcBorders>
            <w:vAlign w:val="center"/>
          </w:tcPr>
          <w:p w14:paraId="182D8B19"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tcPr>
          <w:p w14:paraId="263DFE73" w14:textId="2387AD1B" w:rsidR="00FF2E2B" w:rsidRPr="00257A97" w:rsidRDefault="00DA4BD2" w:rsidP="00F36B29">
            <w:pPr>
              <w:pStyle w:val="TabellRader"/>
              <w:jc w:val="left"/>
              <w:rPr>
                <w:szCs w:val="18"/>
              </w:rPr>
            </w:pPr>
            <w:r w:rsidRPr="004F4476">
              <w:t>Finkalibrig ammunition</w:t>
            </w:r>
          </w:p>
        </w:tc>
      </w:tr>
      <w:tr w:rsidR="00027352" w14:paraId="4DCC3680" w14:textId="77777777" w:rsidTr="00F36B29">
        <w:trPr>
          <w:trHeight w:val="269"/>
        </w:trPr>
        <w:tc>
          <w:tcPr>
            <w:tcW w:w="1351" w:type="pct"/>
            <w:tcBorders>
              <w:top w:val="single" w:sz="6" w:space="0" w:color="auto"/>
              <w:left w:val="nil"/>
              <w:bottom w:val="single" w:sz="6" w:space="0" w:color="auto"/>
              <w:right w:val="nil"/>
            </w:tcBorders>
            <w:vAlign w:val="center"/>
            <w:hideMark/>
          </w:tcPr>
          <w:p w14:paraId="33CDEE59" w14:textId="77777777" w:rsidR="00FF2E2B" w:rsidRPr="00257A97" w:rsidRDefault="00DA4BD2" w:rsidP="00BC3009">
            <w:pPr>
              <w:pStyle w:val="TabellRader"/>
              <w:jc w:val="left"/>
              <w:rPr>
                <w:szCs w:val="18"/>
              </w:rPr>
            </w:pPr>
            <w:r w:rsidRPr="004F4476">
              <w:t>Singapore</w:t>
            </w:r>
          </w:p>
        </w:tc>
        <w:tc>
          <w:tcPr>
            <w:tcW w:w="980" w:type="pct"/>
            <w:tcBorders>
              <w:top w:val="single" w:sz="6" w:space="0" w:color="auto"/>
              <w:left w:val="nil"/>
              <w:bottom w:val="single" w:sz="6" w:space="0" w:color="auto"/>
              <w:right w:val="nil"/>
            </w:tcBorders>
            <w:vAlign w:val="center"/>
            <w:hideMark/>
          </w:tcPr>
          <w:p w14:paraId="7E3D8E44" w14:textId="77777777" w:rsidR="00FF2E2B" w:rsidRPr="00257A97" w:rsidRDefault="00DA4BD2" w:rsidP="00F36B29">
            <w:pPr>
              <w:pStyle w:val="TabellRader"/>
              <w:jc w:val="left"/>
              <w:rPr>
                <w:szCs w:val="18"/>
              </w:rPr>
            </w:pPr>
            <w:r w:rsidRPr="004F4476">
              <w:t>Singapore</w:t>
            </w:r>
          </w:p>
        </w:tc>
        <w:tc>
          <w:tcPr>
            <w:tcW w:w="980" w:type="pct"/>
            <w:tcBorders>
              <w:top w:val="single" w:sz="6" w:space="0" w:color="auto"/>
              <w:left w:val="nil"/>
              <w:bottom w:val="single" w:sz="6" w:space="0" w:color="auto"/>
              <w:right w:val="nil"/>
            </w:tcBorders>
            <w:vAlign w:val="center"/>
            <w:hideMark/>
          </w:tcPr>
          <w:p w14:paraId="1A87C0EA"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hideMark/>
          </w:tcPr>
          <w:p w14:paraId="65008E5F" w14:textId="2708B6A2" w:rsidR="00FF2E2B" w:rsidRPr="00257A97" w:rsidRDefault="00DA4BD2" w:rsidP="00F36B29">
            <w:pPr>
              <w:pStyle w:val="TabellRader"/>
              <w:jc w:val="left"/>
              <w:rPr>
                <w:szCs w:val="18"/>
              </w:rPr>
            </w:pPr>
            <w:r w:rsidRPr="004F4476">
              <w:t>Radarkomponenter</w:t>
            </w:r>
          </w:p>
        </w:tc>
      </w:tr>
      <w:tr w:rsidR="00027352" w14:paraId="2E53A43E" w14:textId="77777777" w:rsidTr="00F36B29">
        <w:trPr>
          <w:trHeight w:val="269"/>
        </w:trPr>
        <w:tc>
          <w:tcPr>
            <w:tcW w:w="1351" w:type="pct"/>
            <w:tcBorders>
              <w:top w:val="single" w:sz="6" w:space="0" w:color="auto"/>
              <w:left w:val="nil"/>
              <w:bottom w:val="single" w:sz="6" w:space="0" w:color="auto"/>
              <w:right w:val="nil"/>
            </w:tcBorders>
            <w:vAlign w:val="center"/>
          </w:tcPr>
          <w:p w14:paraId="25DEB7CD" w14:textId="77777777" w:rsidR="00FF2E2B" w:rsidRPr="00257A97" w:rsidRDefault="00DA4BD2" w:rsidP="00BC3009">
            <w:pPr>
              <w:pStyle w:val="TabellRader"/>
              <w:jc w:val="left"/>
              <w:rPr>
                <w:szCs w:val="18"/>
              </w:rPr>
            </w:pPr>
            <w:r w:rsidRPr="004F4476">
              <w:t>Storbritannien</w:t>
            </w:r>
          </w:p>
        </w:tc>
        <w:tc>
          <w:tcPr>
            <w:tcW w:w="980" w:type="pct"/>
            <w:tcBorders>
              <w:top w:val="single" w:sz="6" w:space="0" w:color="auto"/>
              <w:left w:val="nil"/>
              <w:bottom w:val="single" w:sz="6" w:space="0" w:color="auto"/>
              <w:right w:val="nil"/>
            </w:tcBorders>
            <w:vAlign w:val="center"/>
          </w:tcPr>
          <w:p w14:paraId="6C3E0CC9" w14:textId="77777777" w:rsidR="00FF2E2B" w:rsidRPr="00257A97" w:rsidRDefault="00DA4BD2" w:rsidP="00F36B29">
            <w:pPr>
              <w:pStyle w:val="TabellRader"/>
              <w:jc w:val="left"/>
              <w:rPr>
                <w:szCs w:val="18"/>
              </w:rPr>
            </w:pPr>
            <w:r w:rsidRPr="004F4476">
              <w:t>Irland</w:t>
            </w:r>
          </w:p>
        </w:tc>
        <w:tc>
          <w:tcPr>
            <w:tcW w:w="980" w:type="pct"/>
            <w:tcBorders>
              <w:top w:val="single" w:sz="6" w:space="0" w:color="auto"/>
              <w:left w:val="nil"/>
              <w:bottom w:val="single" w:sz="6" w:space="0" w:color="auto"/>
              <w:right w:val="nil"/>
            </w:tcBorders>
            <w:vAlign w:val="center"/>
          </w:tcPr>
          <w:p w14:paraId="237D68A4"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tcPr>
          <w:p w14:paraId="1D242B87" w14:textId="77777777" w:rsidR="00FF2E2B" w:rsidRPr="00257A97" w:rsidRDefault="00DA4BD2" w:rsidP="00F36B29">
            <w:pPr>
              <w:pStyle w:val="TabellRader"/>
              <w:jc w:val="left"/>
              <w:rPr>
                <w:szCs w:val="18"/>
              </w:rPr>
            </w:pPr>
            <w:r w:rsidRPr="004F4476">
              <w:t>Ljuddämpare för jaktvapen</w:t>
            </w:r>
          </w:p>
        </w:tc>
      </w:tr>
      <w:tr w:rsidR="00027352" w14:paraId="59D0ACE6" w14:textId="77777777" w:rsidTr="00F36B29">
        <w:trPr>
          <w:trHeight w:val="269"/>
        </w:trPr>
        <w:tc>
          <w:tcPr>
            <w:tcW w:w="1351" w:type="pct"/>
            <w:tcBorders>
              <w:top w:val="single" w:sz="6" w:space="0" w:color="auto"/>
              <w:left w:val="nil"/>
              <w:bottom w:val="single" w:sz="6" w:space="0" w:color="auto"/>
              <w:right w:val="nil"/>
            </w:tcBorders>
            <w:vAlign w:val="center"/>
          </w:tcPr>
          <w:p w14:paraId="0838E352" w14:textId="77777777" w:rsidR="00FF2E2B" w:rsidRPr="00257A97" w:rsidRDefault="00DA4BD2" w:rsidP="00BC3009">
            <w:pPr>
              <w:pStyle w:val="TabellRader"/>
              <w:jc w:val="left"/>
              <w:rPr>
                <w:szCs w:val="18"/>
              </w:rPr>
            </w:pPr>
            <w:r w:rsidRPr="004F4476">
              <w:t>Storbritannien</w:t>
            </w:r>
          </w:p>
        </w:tc>
        <w:tc>
          <w:tcPr>
            <w:tcW w:w="980" w:type="pct"/>
            <w:tcBorders>
              <w:top w:val="single" w:sz="6" w:space="0" w:color="auto"/>
              <w:left w:val="nil"/>
              <w:bottom w:val="single" w:sz="6" w:space="0" w:color="auto"/>
              <w:right w:val="nil"/>
            </w:tcBorders>
            <w:vAlign w:val="center"/>
          </w:tcPr>
          <w:p w14:paraId="097583EE" w14:textId="77777777" w:rsidR="00FF2E2B" w:rsidRPr="00257A97" w:rsidRDefault="00DA4BD2" w:rsidP="00F36B29">
            <w:pPr>
              <w:pStyle w:val="TabellRader"/>
              <w:jc w:val="left"/>
              <w:rPr>
                <w:szCs w:val="18"/>
              </w:rPr>
            </w:pPr>
            <w:r w:rsidRPr="004F4476">
              <w:t>Nederländerna</w:t>
            </w:r>
          </w:p>
        </w:tc>
        <w:tc>
          <w:tcPr>
            <w:tcW w:w="980" w:type="pct"/>
            <w:tcBorders>
              <w:top w:val="single" w:sz="6" w:space="0" w:color="auto"/>
              <w:left w:val="nil"/>
              <w:bottom w:val="single" w:sz="6" w:space="0" w:color="auto"/>
              <w:right w:val="nil"/>
            </w:tcBorders>
            <w:vAlign w:val="center"/>
          </w:tcPr>
          <w:p w14:paraId="7C52EB58"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tcPr>
          <w:p w14:paraId="141B7D6B" w14:textId="77777777" w:rsidR="00FF2E2B" w:rsidRPr="00257A97" w:rsidRDefault="00DA4BD2" w:rsidP="00F36B29">
            <w:pPr>
              <w:pStyle w:val="TabellRader"/>
              <w:jc w:val="left"/>
              <w:rPr>
                <w:szCs w:val="18"/>
              </w:rPr>
            </w:pPr>
            <w:r w:rsidRPr="004F4476">
              <w:t>Marksensorsystem</w:t>
            </w:r>
          </w:p>
        </w:tc>
      </w:tr>
      <w:tr w:rsidR="00027352" w14:paraId="3585CD3F" w14:textId="77777777" w:rsidTr="00F36B29">
        <w:trPr>
          <w:trHeight w:val="269"/>
        </w:trPr>
        <w:tc>
          <w:tcPr>
            <w:tcW w:w="1351" w:type="pct"/>
            <w:tcBorders>
              <w:top w:val="single" w:sz="6" w:space="0" w:color="auto"/>
              <w:left w:val="nil"/>
              <w:bottom w:val="single" w:sz="6" w:space="0" w:color="auto"/>
              <w:right w:val="nil"/>
            </w:tcBorders>
            <w:vAlign w:val="center"/>
          </w:tcPr>
          <w:p w14:paraId="0ED52A14" w14:textId="77777777" w:rsidR="00FF2E2B" w:rsidRPr="00257A97" w:rsidRDefault="00DA4BD2" w:rsidP="00BC3009">
            <w:pPr>
              <w:pStyle w:val="TabellRader"/>
              <w:jc w:val="left"/>
              <w:rPr>
                <w:szCs w:val="18"/>
              </w:rPr>
            </w:pPr>
            <w:r w:rsidRPr="004F4476">
              <w:t>Storbritannien</w:t>
            </w:r>
          </w:p>
        </w:tc>
        <w:tc>
          <w:tcPr>
            <w:tcW w:w="980" w:type="pct"/>
            <w:tcBorders>
              <w:top w:val="single" w:sz="6" w:space="0" w:color="auto"/>
              <w:left w:val="nil"/>
              <w:bottom w:val="single" w:sz="6" w:space="0" w:color="auto"/>
              <w:right w:val="nil"/>
            </w:tcBorders>
            <w:vAlign w:val="center"/>
          </w:tcPr>
          <w:p w14:paraId="22BBFB56" w14:textId="77777777" w:rsidR="00FF2E2B" w:rsidRPr="00257A97" w:rsidRDefault="00DA4BD2" w:rsidP="00F36B29">
            <w:pPr>
              <w:pStyle w:val="TabellRader"/>
              <w:jc w:val="left"/>
              <w:rPr>
                <w:szCs w:val="18"/>
              </w:rPr>
            </w:pPr>
            <w:r w:rsidRPr="004F4476">
              <w:t>Norge</w:t>
            </w:r>
          </w:p>
        </w:tc>
        <w:tc>
          <w:tcPr>
            <w:tcW w:w="980" w:type="pct"/>
            <w:tcBorders>
              <w:top w:val="single" w:sz="6" w:space="0" w:color="auto"/>
              <w:left w:val="nil"/>
              <w:bottom w:val="single" w:sz="6" w:space="0" w:color="auto"/>
              <w:right w:val="nil"/>
            </w:tcBorders>
            <w:vAlign w:val="center"/>
          </w:tcPr>
          <w:p w14:paraId="20A5E351"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tcPr>
          <w:p w14:paraId="170E626F" w14:textId="77777777" w:rsidR="00FF2E2B" w:rsidRPr="00257A97" w:rsidRDefault="00DA4BD2" w:rsidP="00F36B29">
            <w:pPr>
              <w:pStyle w:val="TabellRader"/>
              <w:jc w:val="left"/>
              <w:rPr>
                <w:szCs w:val="18"/>
              </w:rPr>
            </w:pPr>
            <w:r w:rsidRPr="004F4476">
              <w:t>Finkalibrig ammunition</w:t>
            </w:r>
          </w:p>
        </w:tc>
      </w:tr>
      <w:tr w:rsidR="00027352" w14:paraId="691FAD9F" w14:textId="77777777" w:rsidTr="00F36B29">
        <w:trPr>
          <w:trHeight w:val="269"/>
        </w:trPr>
        <w:tc>
          <w:tcPr>
            <w:tcW w:w="1351" w:type="pct"/>
            <w:tcBorders>
              <w:top w:val="single" w:sz="6" w:space="0" w:color="auto"/>
              <w:left w:val="nil"/>
              <w:bottom w:val="single" w:sz="6" w:space="0" w:color="auto"/>
              <w:right w:val="nil"/>
            </w:tcBorders>
            <w:vAlign w:val="center"/>
            <w:hideMark/>
          </w:tcPr>
          <w:p w14:paraId="2949984A" w14:textId="77777777" w:rsidR="00FF2E2B" w:rsidRPr="00257A97" w:rsidRDefault="00DA4BD2" w:rsidP="00BC3009">
            <w:pPr>
              <w:pStyle w:val="TabellRader"/>
              <w:jc w:val="left"/>
              <w:rPr>
                <w:szCs w:val="18"/>
              </w:rPr>
            </w:pPr>
            <w:r w:rsidRPr="004F4476">
              <w:t>Storbritannien</w:t>
            </w:r>
          </w:p>
        </w:tc>
        <w:tc>
          <w:tcPr>
            <w:tcW w:w="980" w:type="pct"/>
            <w:tcBorders>
              <w:top w:val="single" w:sz="6" w:space="0" w:color="auto"/>
              <w:left w:val="nil"/>
              <w:bottom w:val="single" w:sz="6" w:space="0" w:color="auto"/>
              <w:right w:val="nil"/>
            </w:tcBorders>
            <w:vAlign w:val="center"/>
            <w:hideMark/>
          </w:tcPr>
          <w:p w14:paraId="076410AC" w14:textId="77777777" w:rsidR="00FF2E2B" w:rsidRPr="00257A97" w:rsidRDefault="00DA4BD2" w:rsidP="00F36B29">
            <w:pPr>
              <w:pStyle w:val="TabellRader"/>
              <w:jc w:val="left"/>
              <w:rPr>
                <w:szCs w:val="18"/>
              </w:rPr>
            </w:pPr>
            <w:r w:rsidRPr="004F4476">
              <w:t>Storbritannien</w:t>
            </w:r>
          </w:p>
        </w:tc>
        <w:tc>
          <w:tcPr>
            <w:tcW w:w="980" w:type="pct"/>
            <w:tcBorders>
              <w:top w:val="single" w:sz="6" w:space="0" w:color="auto"/>
              <w:left w:val="nil"/>
              <w:bottom w:val="single" w:sz="6" w:space="0" w:color="auto"/>
              <w:right w:val="nil"/>
            </w:tcBorders>
            <w:vAlign w:val="center"/>
            <w:hideMark/>
          </w:tcPr>
          <w:p w14:paraId="24E05C65" w14:textId="77777777" w:rsidR="00FF2E2B" w:rsidRPr="00257A97" w:rsidRDefault="00DA4BD2" w:rsidP="00F36B29">
            <w:pPr>
              <w:pStyle w:val="TabellRader"/>
              <w:jc w:val="center"/>
              <w:rPr>
                <w:szCs w:val="18"/>
              </w:rPr>
            </w:pPr>
            <w:r w:rsidRPr="004F4476">
              <w:t>2</w:t>
            </w:r>
          </w:p>
        </w:tc>
        <w:tc>
          <w:tcPr>
            <w:tcW w:w="1690" w:type="pct"/>
            <w:tcBorders>
              <w:top w:val="single" w:sz="6" w:space="0" w:color="auto"/>
              <w:left w:val="nil"/>
              <w:bottom w:val="single" w:sz="6" w:space="0" w:color="auto"/>
              <w:right w:val="nil"/>
            </w:tcBorders>
            <w:vAlign w:val="center"/>
            <w:hideMark/>
          </w:tcPr>
          <w:p w14:paraId="4E455439" w14:textId="145325D1" w:rsidR="00FF2E2B" w:rsidRPr="00257A97" w:rsidRDefault="00DA4BD2" w:rsidP="00F36B29">
            <w:pPr>
              <w:pStyle w:val="TabellRader"/>
              <w:jc w:val="left"/>
              <w:rPr>
                <w:szCs w:val="18"/>
              </w:rPr>
            </w:pPr>
            <w:r w:rsidRPr="004F4476">
              <w:t>Flygplanskomponenter</w:t>
            </w:r>
          </w:p>
        </w:tc>
      </w:tr>
      <w:tr w:rsidR="00027352" w14:paraId="7F548E64" w14:textId="77777777" w:rsidTr="00F36B29">
        <w:trPr>
          <w:trHeight w:val="269"/>
        </w:trPr>
        <w:tc>
          <w:tcPr>
            <w:tcW w:w="1351" w:type="pct"/>
            <w:tcBorders>
              <w:top w:val="single" w:sz="6" w:space="0" w:color="auto"/>
              <w:left w:val="nil"/>
              <w:bottom w:val="single" w:sz="6" w:space="0" w:color="auto"/>
              <w:right w:val="nil"/>
            </w:tcBorders>
            <w:vAlign w:val="center"/>
          </w:tcPr>
          <w:p w14:paraId="716DEF48" w14:textId="77777777" w:rsidR="00FF2E2B" w:rsidRPr="00257A97" w:rsidRDefault="00DA4BD2" w:rsidP="00BC3009">
            <w:pPr>
              <w:pStyle w:val="TabellRader"/>
              <w:jc w:val="left"/>
              <w:rPr>
                <w:szCs w:val="18"/>
              </w:rPr>
            </w:pPr>
            <w:r w:rsidRPr="004F4476">
              <w:t>Storbritannien</w:t>
            </w:r>
          </w:p>
        </w:tc>
        <w:tc>
          <w:tcPr>
            <w:tcW w:w="980" w:type="pct"/>
            <w:tcBorders>
              <w:top w:val="single" w:sz="6" w:space="0" w:color="auto"/>
              <w:left w:val="nil"/>
              <w:bottom w:val="single" w:sz="6" w:space="0" w:color="auto"/>
              <w:right w:val="nil"/>
            </w:tcBorders>
            <w:vAlign w:val="center"/>
          </w:tcPr>
          <w:p w14:paraId="21819F4F" w14:textId="77777777" w:rsidR="00FF2E2B" w:rsidRPr="00257A97" w:rsidRDefault="00DA4BD2" w:rsidP="00F36B29">
            <w:pPr>
              <w:pStyle w:val="TabellRader"/>
              <w:jc w:val="left"/>
              <w:rPr>
                <w:szCs w:val="18"/>
              </w:rPr>
            </w:pPr>
            <w:r w:rsidRPr="004F4476">
              <w:t>USA</w:t>
            </w:r>
          </w:p>
        </w:tc>
        <w:tc>
          <w:tcPr>
            <w:tcW w:w="980" w:type="pct"/>
            <w:tcBorders>
              <w:top w:val="single" w:sz="6" w:space="0" w:color="auto"/>
              <w:left w:val="nil"/>
              <w:bottom w:val="single" w:sz="6" w:space="0" w:color="auto"/>
              <w:right w:val="nil"/>
            </w:tcBorders>
            <w:vAlign w:val="center"/>
          </w:tcPr>
          <w:p w14:paraId="04C960CF"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tcPr>
          <w:p w14:paraId="3C93A723" w14:textId="77777777" w:rsidR="00FF2E2B" w:rsidRPr="00257A97" w:rsidRDefault="00DA4BD2" w:rsidP="00F36B29">
            <w:pPr>
              <w:pStyle w:val="TabellRader"/>
              <w:jc w:val="left"/>
              <w:rPr>
                <w:szCs w:val="18"/>
              </w:rPr>
            </w:pPr>
            <w:r w:rsidRPr="004F4476">
              <w:t>Marksensorsystem</w:t>
            </w:r>
          </w:p>
        </w:tc>
      </w:tr>
      <w:tr w:rsidR="00027352" w14:paraId="69E7862A" w14:textId="77777777" w:rsidTr="00F36B29">
        <w:trPr>
          <w:trHeight w:val="269"/>
        </w:trPr>
        <w:tc>
          <w:tcPr>
            <w:tcW w:w="1351" w:type="pct"/>
            <w:tcBorders>
              <w:top w:val="single" w:sz="6" w:space="0" w:color="auto"/>
              <w:left w:val="nil"/>
              <w:bottom w:val="single" w:sz="6" w:space="0" w:color="auto"/>
              <w:right w:val="nil"/>
            </w:tcBorders>
            <w:vAlign w:val="center"/>
            <w:hideMark/>
          </w:tcPr>
          <w:p w14:paraId="4A97FA9B" w14:textId="77777777" w:rsidR="00FF2E2B" w:rsidRPr="00257A97" w:rsidRDefault="00DA4BD2" w:rsidP="00BC3009">
            <w:pPr>
              <w:pStyle w:val="TabellRader"/>
              <w:jc w:val="left"/>
              <w:rPr>
                <w:szCs w:val="18"/>
              </w:rPr>
            </w:pPr>
            <w:r w:rsidRPr="004F4476">
              <w:t>Sydafrika</w:t>
            </w:r>
          </w:p>
        </w:tc>
        <w:tc>
          <w:tcPr>
            <w:tcW w:w="980" w:type="pct"/>
            <w:tcBorders>
              <w:top w:val="single" w:sz="6" w:space="0" w:color="auto"/>
              <w:left w:val="nil"/>
              <w:bottom w:val="single" w:sz="6" w:space="0" w:color="auto"/>
              <w:right w:val="nil"/>
            </w:tcBorders>
            <w:vAlign w:val="center"/>
            <w:hideMark/>
          </w:tcPr>
          <w:p w14:paraId="4375D61D" w14:textId="77777777" w:rsidR="00FF2E2B" w:rsidRPr="00257A97" w:rsidRDefault="00DA4BD2" w:rsidP="00F36B29">
            <w:pPr>
              <w:pStyle w:val="TabellRader"/>
              <w:jc w:val="left"/>
              <w:rPr>
                <w:szCs w:val="18"/>
              </w:rPr>
            </w:pPr>
            <w:r w:rsidRPr="004F4476">
              <w:t>Schweiz</w:t>
            </w:r>
          </w:p>
        </w:tc>
        <w:tc>
          <w:tcPr>
            <w:tcW w:w="980" w:type="pct"/>
            <w:tcBorders>
              <w:top w:val="single" w:sz="6" w:space="0" w:color="auto"/>
              <w:left w:val="nil"/>
              <w:bottom w:val="single" w:sz="6" w:space="0" w:color="auto"/>
              <w:right w:val="nil"/>
            </w:tcBorders>
            <w:vAlign w:val="center"/>
            <w:hideMark/>
          </w:tcPr>
          <w:p w14:paraId="1AA3ED28"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6" w:space="0" w:color="auto"/>
              <w:right w:val="nil"/>
            </w:tcBorders>
            <w:vAlign w:val="center"/>
            <w:hideMark/>
          </w:tcPr>
          <w:p w14:paraId="1DCDCA1C" w14:textId="77777777" w:rsidR="00FF2E2B" w:rsidRPr="00257A97" w:rsidRDefault="00DA4BD2" w:rsidP="00F36B29">
            <w:pPr>
              <w:pStyle w:val="TabellRader"/>
              <w:jc w:val="left"/>
              <w:rPr>
                <w:szCs w:val="18"/>
              </w:rPr>
            </w:pPr>
            <w:r w:rsidRPr="004F4476">
              <w:t>Motmedelskomponenter</w:t>
            </w:r>
          </w:p>
        </w:tc>
      </w:tr>
      <w:tr w:rsidR="00027352" w14:paraId="7212F290" w14:textId="77777777" w:rsidTr="00F36B29">
        <w:trPr>
          <w:trHeight w:val="269"/>
        </w:trPr>
        <w:tc>
          <w:tcPr>
            <w:tcW w:w="1351" w:type="pct"/>
            <w:tcBorders>
              <w:top w:val="single" w:sz="6" w:space="0" w:color="auto"/>
              <w:left w:val="nil"/>
              <w:bottom w:val="single" w:sz="8" w:space="0" w:color="auto"/>
              <w:right w:val="nil"/>
            </w:tcBorders>
            <w:vAlign w:val="center"/>
            <w:hideMark/>
          </w:tcPr>
          <w:p w14:paraId="007A74C3" w14:textId="77777777" w:rsidR="00FF2E2B" w:rsidRPr="00257A97" w:rsidRDefault="00DA4BD2" w:rsidP="00BC3009">
            <w:pPr>
              <w:pStyle w:val="TabellRader"/>
              <w:jc w:val="left"/>
              <w:rPr>
                <w:szCs w:val="18"/>
              </w:rPr>
            </w:pPr>
            <w:r w:rsidRPr="004F4476">
              <w:t>USA</w:t>
            </w:r>
          </w:p>
        </w:tc>
        <w:tc>
          <w:tcPr>
            <w:tcW w:w="980" w:type="pct"/>
            <w:tcBorders>
              <w:top w:val="single" w:sz="6" w:space="0" w:color="auto"/>
              <w:left w:val="nil"/>
              <w:bottom w:val="single" w:sz="8" w:space="0" w:color="auto"/>
              <w:right w:val="nil"/>
            </w:tcBorders>
            <w:vAlign w:val="center"/>
            <w:hideMark/>
          </w:tcPr>
          <w:p w14:paraId="74DE0047" w14:textId="77777777" w:rsidR="00FF2E2B" w:rsidRPr="00257A97" w:rsidRDefault="00DA4BD2" w:rsidP="00F36B29">
            <w:pPr>
              <w:pStyle w:val="TabellRader"/>
              <w:jc w:val="left"/>
              <w:rPr>
                <w:szCs w:val="18"/>
              </w:rPr>
            </w:pPr>
            <w:r w:rsidRPr="004F4476">
              <w:t>USA</w:t>
            </w:r>
          </w:p>
        </w:tc>
        <w:tc>
          <w:tcPr>
            <w:tcW w:w="980" w:type="pct"/>
            <w:tcBorders>
              <w:top w:val="single" w:sz="6" w:space="0" w:color="auto"/>
              <w:left w:val="nil"/>
              <w:bottom w:val="single" w:sz="8" w:space="0" w:color="auto"/>
              <w:right w:val="nil"/>
            </w:tcBorders>
            <w:vAlign w:val="center"/>
            <w:hideMark/>
          </w:tcPr>
          <w:p w14:paraId="03BDA0C7" w14:textId="77777777" w:rsidR="00FF2E2B" w:rsidRPr="00257A97" w:rsidRDefault="00DA4BD2" w:rsidP="00F36B29">
            <w:pPr>
              <w:pStyle w:val="TabellRader"/>
              <w:jc w:val="center"/>
              <w:rPr>
                <w:szCs w:val="18"/>
              </w:rPr>
            </w:pPr>
            <w:r w:rsidRPr="004F4476">
              <w:t>1</w:t>
            </w:r>
          </w:p>
        </w:tc>
        <w:tc>
          <w:tcPr>
            <w:tcW w:w="1690" w:type="pct"/>
            <w:tcBorders>
              <w:top w:val="single" w:sz="6" w:space="0" w:color="auto"/>
              <w:left w:val="nil"/>
              <w:bottom w:val="single" w:sz="8" w:space="0" w:color="auto"/>
              <w:right w:val="nil"/>
            </w:tcBorders>
            <w:vAlign w:val="center"/>
            <w:hideMark/>
          </w:tcPr>
          <w:p w14:paraId="1CCDB069" w14:textId="54DE88E8" w:rsidR="00FF2E2B" w:rsidRPr="00257A97" w:rsidRDefault="00DA4BD2" w:rsidP="00F36B29">
            <w:pPr>
              <w:pStyle w:val="TabellRader"/>
              <w:jc w:val="left"/>
              <w:rPr>
                <w:szCs w:val="18"/>
              </w:rPr>
            </w:pPr>
            <w:r w:rsidRPr="004F4476">
              <w:t>Satellitbränsle</w:t>
            </w:r>
          </w:p>
        </w:tc>
      </w:tr>
      <w:tr w:rsidR="00027352" w14:paraId="5BF08170" w14:textId="77777777" w:rsidTr="00F36B29">
        <w:trPr>
          <w:trHeight w:val="269"/>
        </w:trPr>
        <w:tc>
          <w:tcPr>
            <w:tcW w:w="1351" w:type="pct"/>
            <w:tcBorders>
              <w:top w:val="single" w:sz="8" w:space="0" w:color="auto"/>
              <w:left w:val="nil"/>
              <w:bottom w:val="single" w:sz="8" w:space="0" w:color="auto"/>
              <w:right w:val="nil"/>
            </w:tcBorders>
            <w:vAlign w:val="center"/>
            <w:hideMark/>
          </w:tcPr>
          <w:p w14:paraId="78B7E205" w14:textId="77777777" w:rsidR="00FF2E2B" w:rsidRPr="00257A97" w:rsidRDefault="00DA4BD2" w:rsidP="00BC3009">
            <w:pPr>
              <w:pStyle w:val="TabellSlutsumma"/>
              <w:jc w:val="left"/>
              <w:rPr>
                <w:b w:val="0"/>
                <w:szCs w:val="18"/>
              </w:rPr>
            </w:pPr>
            <w:r w:rsidRPr="004F4476">
              <w:t>Totalt</w:t>
            </w:r>
          </w:p>
        </w:tc>
        <w:tc>
          <w:tcPr>
            <w:tcW w:w="980" w:type="pct"/>
            <w:tcBorders>
              <w:top w:val="single" w:sz="8" w:space="0" w:color="auto"/>
              <w:left w:val="nil"/>
              <w:bottom w:val="single" w:sz="8" w:space="0" w:color="auto"/>
              <w:right w:val="nil"/>
            </w:tcBorders>
            <w:vAlign w:val="center"/>
          </w:tcPr>
          <w:p w14:paraId="4166DD3E" w14:textId="77777777" w:rsidR="00FF2E2B" w:rsidRPr="004F4476" w:rsidRDefault="00871CEB" w:rsidP="00F36B29">
            <w:pPr>
              <w:pStyle w:val="TabellSlutsumma"/>
              <w:jc w:val="center"/>
            </w:pPr>
          </w:p>
        </w:tc>
        <w:tc>
          <w:tcPr>
            <w:tcW w:w="980" w:type="pct"/>
            <w:tcBorders>
              <w:top w:val="single" w:sz="8" w:space="0" w:color="auto"/>
              <w:left w:val="nil"/>
              <w:bottom w:val="single" w:sz="8" w:space="0" w:color="auto"/>
              <w:right w:val="nil"/>
            </w:tcBorders>
            <w:vAlign w:val="center"/>
            <w:hideMark/>
          </w:tcPr>
          <w:p w14:paraId="22425E14" w14:textId="77777777" w:rsidR="00FF2E2B" w:rsidRPr="00257A97" w:rsidRDefault="00DA4BD2" w:rsidP="00F36B29">
            <w:pPr>
              <w:pStyle w:val="TabellSlutsumma"/>
              <w:jc w:val="center"/>
              <w:rPr>
                <w:b w:val="0"/>
                <w:szCs w:val="18"/>
              </w:rPr>
            </w:pPr>
            <w:r w:rsidRPr="004F4476">
              <w:t>25</w:t>
            </w:r>
          </w:p>
        </w:tc>
        <w:tc>
          <w:tcPr>
            <w:tcW w:w="1690" w:type="pct"/>
            <w:tcBorders>
              <w:top w:val="single" w:sz="8" w:space="0" w:color="auto"/>
              <w:left w:val="nil"/>
              <w:bottom w:val="single" w:sz="8" w:space="0" w:color="auto"/>
              <w:right w:val="nil"/>
            </w:tcBorders>
            <w:vAlign w:val="center"/>
          </w:tcPr>
          <w:p w14:paraId="671FF4D6" w14:textId="77777777" w:rsidR="00FF2E2B" w:rsidRPr="004F4476" w:rsidRDefault="00871CEB" w:rsidP="00E0615B">
            <w:pPr>
              <w:pStyle w:val="TabellSlutsumma"/>
              <w:jc w:val="left"/>
            </w:pPr>
          </w:p>
        </w:tc>
      </w:tr>
    </w:tbl>
    <w:p w14:paraId="39360D83" w14:textId="5D20FE5C" w:rsidR="00FF2E2B" w:rsidRDefault="00DA4BD2" w:rsidP="009810EE">
      <w:pPr>
        <w:pStyle w:val="Rubrik3utannumrering"/>
      </w:pPr>
      <w:r w:rsidRPr="009810EE">
        <w:t>Enskilt tillhandahållande</w:t>
      </w:r>
    </w:p>
    <w:p w14:paraId="55CB00DD" w14:textId="70B74144" w:rsidR="009810EE" w:rsidRDefault="00DA4BD2" w:rsidP="009810EE">
      <w:pPr>
        <w:pStyle w:val="Brdtext"/>
      </w:pPr>
      <w:r w:rsidRPr="009810EE">
        <w:t>Svenska myndigheter, svenska företag och den som är bosatt eller stadigvarande vistas i Sverige, som avser att tillhandahålla krigsmateriel som finns i utlandet till någon annan i utlandet, måste i det enskilda fallet ha tillstånd från ISP, ett så kallat enskilt tillhandahållandetillstånd. Tillstånd krävs oavsett om krigsmaterielen tillhör sökanden eller någon annan. I tabell 28 redovisas de tillstånd som utfärdats 2021 avseende tillhandahållande av krigsmateriel mellan två parter i utlandet.</w:t>
      </w:r>
    </w:p>
    <w:p w14:paraId="08446D89" w14:textId="007CEF78" w:rsidR="0099535A" w:rsidRDefault="00DA4BD2" w:rsidP="003D6F49">
      <w:pPr>
        <w:pStyle w:val="TabellRubrik"/>
      </w:pPr>
      <w:r>
        <w:t xml:space="preserve">Tabell </w:t>
      </w:r>
      <w:fldSimple w:instr=" SEQ Tabell \* Arabic \s 1  \* MERGEFORMAT ">
        <w:r w:rsidR="00262BF4">
          <w:rPr>
            <w:noProof/>
          </w:rPr>
          <w:t>28</w:t>
        </w:r>
      </w:fldSimple>
      <w:r>
        <w:tab/>
      </w:r>
      <w:r w:rsidRPr="0099535A">
        <w:t>Beviljade enskilda tillhandahållandetillstånd under 2021 fördelat på land och materieltyp</w:t>
      </w:r>
    </w:p>
    <w:p w14:paraId="442AD1FF" w14:textId="26741393" w:rsidR="0099535A" w:rsidRDefault="00871CEB" w:rsidP="003D6F49">
      <w:pPr>
        <w:pStyle w:val="TabellUnderrubrik"/>
      </w:pPr>
    </w:p>
    <w:tbl>
      <w:tblPr>
        <w:tblW w:w="5144" w:type="pct"/>
        <w:tblCellMar>
          <w:left w:w="0" w:type="dxa"/>
        </w:tblCellMar>
        <w:tblLook w:val="04A0" w:firstRow="1" w:lastRow="0" w:firstColumn="1" w:lastColumn="0" w:noHBand="0" w:noVBand="1"/>
      </w:tblPr>
      <w:tblGrid>
        <w:gridCol w:w="1418"/>
        <w:gridCol w:w="1251"/>
        <w:gridCol w:w="1266"/>
        <w:gridCol w:w="2015"/>
      </w:tblGrid>
      <w:tr w:rsidR="00027352" w14:paraId="34A27ABB" w14:textId="77777777" w:rsidTr="00E100DD">
        <w:trPr>
          <w:trHeight w:val="277"/>
          <w:tblHeader/>
        </w:trPr>
        <w:tc>
          <w:tcPr>
            <w:tcW w:w="1192" w:type="pct"/>
            <w:tcBorders>
              <w:top w:val="single" w:sz="8" w:space="0" w:color="auto"/>
              <w:left w:val="nil"/>
              <w:bottom w:val="single" w:sz="8" w:space="0" w:color="auto"/>
              <w:right w:val="nil"/>
            </w:tcBorders>
            <w:vAlign w:val="bottom"/>
            <w:hideMark/>
          </w:tcPr>
          <w:p w14:paraId="5A13F5B7" w14:textId="6FE8AB9F" w:rsidR="0099535A" w:rsidRDefault="00DA4BD2" w:rsidP="00500E44">
            <w:pPr>
              <w:pStyle w:val="TabellHuvud"/>
              <w:jc w:val="left"/>
            </w:pPr>
            <w:r>
              <w:t>Från</w:t>
            </w:r>
          </w:p>
        </w:tc>
        <w:tc>
          <w:tcPr>
            <w:tcW w:w="1051" w:type="pct"/>
            <w:tcBorders>
              <w:top w:val="single" w:sz="8" w:space="0" w:color="auto"/>
              <w:left w:val="nil"/>
              <w:bottom w:val="single" w:sz="8" w:space="0" w:color="auto"/>
              <w:right w:val="nil"/>
            </w:tcBorders>
            <w:vAlign w:val="bottom"/>
            <w:hideMark/>
          </w:tcPr>
          <w:p w14:paraId="4AC66178" w14:textId="33631905" w:rsidR="0099535A" w:rsidRDefault="00DA4BD2" w:rsidP="00C47546">
            <w:pPr>
              <w:pStyle w:val="TabellHuvud"/>
              <w:jc w:val="left"/>
            </w:pPr>
            <w:r>
              <w:t>Till</w:t>
            </w:r>
          </w:p>
        </w:tc>
        <w:tc>
          <w:tcPr>
            <w:tcW w:w="1064" w:type="pct"/>
            <w:tcBorders>
              <w:top w:val="single" w:sz="8" w:space="0" w:color="auto"/>
              <w:left w:val="nil"/>
              <w:bottom w:val="single" w:sz="8" w:space="0" w:color="auto"/>
              <w:right w:val="nil"/>
            </w:tcBorders>
            <w:vAlign w:val="bottom"/>
            <w:hideMark/>
          </w:tcPr>
          <w:p w14:paraId="37961954" w14:textId="77777777" w:rsidR="0099535A" w:rsidRDefault="00DA4BD2" w:rsidP="00F5160A">
            <w:pPr>
              <w:pStyle w:val="TabellHuvud"/>
              <w:jc w:val="center"/>
            </w:pPr>
            <w:r>
              <w:t>Antal godkännanden</w:t>
            </w:r>
          </w:p>
        </w:tc>
        <w:tc>
          <w:tcPr>
            <w:tcW w:w="1693" w:type="pct"/>
            <w:tcBorders>
              <w:top w:val="single" w:sz="8" w:space="0" w:color="auto"/>
              <w:left w:val="nil"/>
              <w:bottom w:val="single" w:sz="8" w:space="0" w:color="auto"/>
              <w:right w:val="nil"/>
            </w:tcBorders>
            <w:vAlign w:val="bottom"/>
            <w:hideMark/>
          </w:tcPr>
          <w:p w14:paraId="1456721A" w14:textId="77777777" w:rsidR="0099535A" w:rsidRDefault="00DA4BD2" w:rsidP="00C47546">
            <w:pPr>
              <w:pStyle w:val="TabellHuvud"/>
              <w:jc w:val="left"/>
            </w:pPr>
            <w:r>
              <w:t>Materiel</w:t>
            </w:r>
          </w:p>
        </w:tc>
      </w:tr>
      <w:tr w:rsidR="00027352" w14:paraId="584B37FE" w14:textId="77777777" w:rsidTr="00E100DD">
        <w:trPr>
          <w:trHeight w:val="269"/>
        </w:trPr>
        <w:tc>
          <w:tcPr>
            <w:tcW w:w="1192" w:type="pct"/>
            <w:tcBorders>
              <w:top w:val="single" w:sz="6" w:space="0" w:color="auto"/>
              <w:left w:val="nil"/>
              <w:bottom w:val="single" w:sz="6" w:space="0" w:color="auto"/>
              <w:right w:val="nil"/>
            </w:tcBorders>
            <w:vAlign w:val="center"/>
          </w:tcPr>
          <w:p w14:paraId="3F6C226C" w14:textId="77777777" w:rsidR="0099535A" w:rsidRDefault="00DA4BD2" w:rsidP="00500E44">
            <w:pPr>
              <w:pStyle w:val="TabellRader"/>
              <w:jc w:val="left"/>
            </w:pPr>
            <w:r>
              <w:t>Estland</w:t>
            </w:r>
          </w:p>
        </w:tc>
        <w:tc>
          <w:tcPr>
            <w:tcW w:w="1051" w:type="pct"/>
            <w:tcBorders>
              <w:top w:val="single" w:sz="6" w:space="0" w:color="auto"/>
              <w:left w:val="nil"/>
              <w:bottom w:val="single" w:sz="6" w:space="0" w:color="auto"/>
              <w:right w:val="nil"/>
            </w:tcBorders>
            <w:vAlign w:val="center"/>
          </w:tcPr>
          <w:p w14:paraId="32716A45" w14:textId="77777777" w:rsidR="0099535A" w:rsidRDefault="00DA4BD2" w:rsidP="00C47546">
            <w:pPr>
              <w:pStyle w:val="TabellRader"/>
              <w:jc w:val="left"/>
            </w:pPr>
            <w:r>
              <w:t>Danmark</w:t>
            </w:r>
          </w:p>
        </w:tc>
        <w:tc>
          <w:tcPr>
            <w:tcW w:w="1064" w:type="pct"/>
            <w:tcBorders>
              <w:top w:val="single" w:sz="6" w:space="0" w:color="auto"/>
              <w:left w:val="nil"/>
              <w:bottom w:val="single" w:sz="6" w:space="0" w:color="auto"/>
              <w:right w:val="nil"/>
            </w:tcBorders>
            <w:vAlign w:val="center"/>
          </w:tcPr>
          <w:p w14:paraId="44069529"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4B95134C" w14:textId="77777777" w:rsidR="0099535A" w:rsidRDefault="00DA4BD2" w:rsidP="00C47546">
            <w:pPr>
              <w:pStyle w:val="TabellRader"/>
              <w:jc w:val="left"/>
            </w:pPr>
            <w:r>
              <w:t>Fordonsbelysning</w:t>
            </w:r>
          </w:p>
        </w:tc>
      </w:tr>
      <w:tr w:rsidR="00027352" w14:paraId="58AFDFDE" w14:textId="77777777" w:rsidTr="00E100DD">
        <w:trPr>
          <w:trHeight w:val="269"/>
        </w:trPr>
        <w:tc>
          <w:tcPr>
            <w:tcW w:w="1192" w:type="pct"/>
            <w:tcBorders>
              <w:top w:val="single" w:sz="6" w:space="0" w:color="auto"/>
              <w:left w:val="nil"/>
              <w:bottom w:val="single" w:sz="6" w:space="0" w:color="auto"/>
              <w:right w:val="nil"/>
            </w:tcBorders>
            <w:vAlign w:val="center"/>
          </w:tcPr>
          <w:p w14:paraId="1DF399A3" w14:textId="77777777" w:rsidR="0099535A" w:rsidRDefault="00DA4BD2" w:rsidP="00500E44">
            <w:pPr>
              <w:pStyle w:val="TabellRader"/>
              <w:jc w:val="left"/>
            </w:pPr>
            <w:r>
              <w:t>Estland</w:t>
            </w:r>
          </w:p>
        </w:tc>
        <w:tc>
          <w:tcPr>
            <w:tcW w:w="1051" w:type="pct"/>
            <w:tcBorders>
              <w:top w:val="single" w:sz="6" w:space="0" w:color="auto"/>
              <w:left w:val="nil"/>
              <w:bottom w:val="single" w:sz="6" w:space="0" w:color="auto"/>
              <w:right w:val="nil"/>
            </w:tcBorders>
            <w:vAlign w:val="center"/>
          </w:tcPr>
          <w:p w14:paraId="2559B89D" w14:textId="77777777" w:rsidR="0099535A" w:rsidRDefault="00DA4BD2" w:rsidP="00C47546">
            <w:pPr>
              <w:pStyle w:val="TabellRader"/>
              <w:jc w:val="left"/>
            </w:pPr>
            <w:r>
              <w:t>Nederländerna</w:t>
            </w:r>
          </w:p>
        </w:tc>
        <w:tc>
          <w:tcPr>
            <w:tcW w:w="1064" w:type="pct"/>
            <w:tcBorders>
              <w:top w:val="single" w:sz="6" w:space="0" w:color="auto"/>
              <w:left w:val="nil"/>
              <w:bottom w:val="single" w:sz="6" w:space="0" w:color="auto"/>
              <w:right w:val="nil"/>
            </w:tcBorders>
            <w:vAlign w:val="center"/>
          </w:tcPr>
          <w:p w14:paraId="7E0C33ED"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35310395" w14:textId="77777777" w:rsidR="0099535A" w:rsidRDefault="00DA4BD2" w:rsidP="00C47546">
            <w:pPr>
              <w:pStyle w:val="TabellRader"/>
              <w:jc w:val="left"/>
            </w:pPr>
            <w:r>
              <w:t>Fordonsbelysning</w:t>
            </w:r>
          </w:p>
        </w:tc>
      </w:tr>
      <w:tr w:rsidR="00027352" w14:paraId="6E2C2442" w14:textId="77777777" w:rsidTr="00E100DD">
        <w:trPr>
          <w:trHeight w:val="269"/>
        </w:trPr>
        <w:tc>
          <w:tcPr>
            <w:tcW w:w="1192" w:type="pct"/>
            <w:tcBorders>
              <w:top w:val="single" w:sz="6" w:space="0" w:color="auto"/>
              <w:left w:val="nil"/>
              <w:bottom w:val="single" w:sz="6" w:space="0" w:color="auto"/>
              <w:right w:val="nil"/>
            </w:tcBorders>
            <w:vAlign w:val="center"/>
          </w:tcPr>
          <w:p w14:paraId="5FCCAA97" w14:textId="77777777" w:rsidR="0099535A" w:rsidRDefault="00DA4BD2" w:rsidP="00500E44">
            <w:pPr>
              <w:pStyle w:val="TabellRader"/>
              <w:jc w:val="left"/>
            </w:pPr>
            <w:r>
              <w:t>Frankrike</w:t>
            </w:r>
          </w:p>
        </w:tc>
        <w:tc>
          <w:tcPr>
            <w:tcW w:w="1051" w:type="pct"/>
            <w:tcBorders>
              <w:top w:val="single" w:sz="6" w:space="0" w:color="auto"/>
              <w:left w:val="nil"/>
              <w:bottom w:val="single" w:sz="6" w:space="0" w:color="auto"/>
              <w:right w:val="nil"/>
            </w:tcBorders>
            <w:vAlign w:val="center"/>
          </w:tcPr>
          <w:p w14:paraId="49B95738" w14:textId="77777777" w:rsidR="0099535A" w:rsidRDefault="00DA4BD2" w:rsidP="00C47546">
            <w:pPr>
              <w:pStyle w:val="TabellRader"/>
              <w:jc w:val="left"/>
            </w:pPr>
            <w:r>
              <w:t>Malaysia</w:t>
            </w:r>
          </w:p>
        </w:tc>
        <w:tc>
          <w:tcPr>
            <w:tcW w:w="1064" w:type="pct"/>
            <w:tcBorders>
              <w:top w:val="single" w:sz="6" w:space="0" w:color="auto"/>
              <w:left w:val="nil"/>
              <w:bottom w:val="single" w:sz="6" w:space="0" w:color="auto"/>
              <w:right w:val="nil"/>
            </w:tcBorders>
            <w:vAlign w:val="center"/>
          </w:tcPr>
          <w:p w14:paraId="6653DC8D" w14:textId="77777777" w:rsidR="0099535A" w:rsidRDefault="00DA4BD2" w:rsidP="00F41A48">
            <w:pPr>
              <w:pStyle w:val="TabellRader"/>
              <w:jc w:val="center"/>
            </w:pPr>
            <w:r>
              <w:t>2</w:t>
            </w:r>
          </w:p>
        </w:tc>
        <w:tc>
          <w:tcPr>
            <w:tcW w:w="1693" w:type="pct"/>
            <w:tcBorders>
              <w:top w:val="single" w:sz="6" w:space="0" w:color="auto"/>
              <w:left w:val="nil"/>
              <w:bottom w:val="single" w:sz="6" w:space="0" w:color="auto"/>
              <w:right w:val="nil"/>
            </w:tcBorders>
            <w:vAlign w:val="center"/>
          </w:tcPr>
          <w:p w14:paraId="3A410BED" w14:textId="77777777" w:rsidR="0099535A" w:rsidRDefault="00DA4BD2" w:rsidP="00C47546">
            <w:pPr>
              <w:pStyle w:val="TabellRader"/>
              <w:jc w:val="left"/>
            </w:pPr>
            <w:r>
              <w:t>Militära lastbilar, fordonsbelysning</w:t>
            </w:r>
          </w:p>
        </w:tc>
      </w:tr>
      <w:tr w:rsidR="00027352" w14:paraId="2E77E54C" w14:textId="77777777" w:rsidTr="00E100DD">
        <w:trPr>
          <w:trHeight w:val="269"/>
        </w:trPr>
        <w:tc>
          <w:tcPr>
            <w:tcW w:w="1192" w:type="pct"/>
            <w:tcBorders>
              <w:top w:val="single" w:sz="6" w:space="0" w:color="auto"/>
              <w:left w:val="nil"/>
              <w:bottom w:val="single" w:sz="6" w:space="0" w:color="auto"/>
              <w:right w:val="nil"/>
            </w:tcBorders>
            <w:vAlign w:val="center"/>
          </w:tcPr>
          <w:p w14:paraId="21A44AA5" w14:textId="77777777" w:rsidR="0099535A" w:rsidRDefault="00DA4BD2" w:rsidP="00500E44">
            <w:pPr>
              <w:pStyle w:val="TabellRader"/>
              <w:jc w:val="left"/>
            </w:pPr>
            <w:r>
              <w:t>Israel</w:t>
            </w:r>
          </w:p>
        </w:tc>
        <w:tc>
          <w:tcPr>
            <w:tcW w:w="1051" w:type="pct"/>
            <w:tcBorders>
              <w:top w:val="single" w:sz="6" w:space="0" w:color="auto"/>
              <w:left w:val="nil"/>
              <w:bottom w:val="single" w:sz="6" w:space="0" w:color="auto"/>
              <w:right w:val="nil"/>
            </w:tcBorders>
            <w:vAlign w:val="center"/>
          </w:tcPr>
          <w:p w14:paraId="36D062C0" w14:textId="77777777" w:rsidR="0099535A" w:rsidRDefault="00DA4BD2" w:rsidP="00C47546">
            <w:pPr>
              <w:pStyle w:val="TabellRader"/>
              <w:jc w:val="left"/>
            </w:pPr>
            <w:r>
              <w:t>Finland</w:t>
            </w:r>
          </w:p>
        </w:tc>
        <w:tc>
          <w:tcPr>
            <w:tcW w:w="1064" w:type="pct"/>
            <w:tcBorders>
              <w:top w:val="single" w:sz="6" w:space="0" w:color="auto"/>
              <w:left w:val="nil"/>
              <w:bottom w:val="single" w:sz="6" w:space="0" w:color="auto"/>
              <w:right w:val="nil"/>
            </w:tcBorders>
            <w:vAlign w:val="center"/>
          </w:tcPr>
          <w:p w14:paraId="73692C2D" w14:textId="77777777" w:rsidR="0099535A" w:rsidRDefault="00DA4BD2" w:rsidP="00F41A48">
            <w:pPr>
              <w:pStyle w:val="TabellRader"/>
              <w:jc w:val="center"/>
            </w:pPr>
            <w:r>
              <w:t>2</w:t>
            </w:r>
          </w:p>
        </w:tc>
        <w:tc>
          <w:tcPr>
            <w:tcW w:w="1693" w:type="pct"/>
            <w:tcBorders>
              <w:top w:val="single" w:sz="6" w:space="0" w:color="auto"/>
              <w:left w:val="nil"/>
              <w:bottom w:val="single" w:sz="6" w:space="0" w:color="auto"/>
              <w:right w:val="nil"/>
            </w:tcBorders>
            <w:vAlign w:val="center"/>
          </w:tcPr>
          <w:p w14:paraId="24D09EAE" w14:textId="77777777" w:rsidR="0099535A" w:rsidRDefault="00DA4BD2" w:rsidP="00C47546">
            <w:pPr>
              <w:pStyle w:val="TabellRader"/>
              <w:jc w:val="left"/>
            </w:pPr>
            <w:r>
              <w:t xml:space="preserve">Anti-drönarsystem, satellitnavigeringssystem </w:t>
            </w:r>
          </w:p>
        </w:tc>
      </w:tr>
      <w:tr w:rsidR="00027352" w14:paraId="48A46F0C" w14:textId="77777777" w:rsidTr="00E100DD">
        <w:trPr>
          <w:trHeight w:val="269"/>
        </w:trPr>
        <w:tc>
          <w:tcPr>
            <w:tcW w:w="1192" w:type="pct"/>
            <w:tcBorders>
              <w:top w:val="single" w:sz="6" w:space="0" w:color="auto"/>
              <w:left w:val="nil"/>
              <w:bottom w:val="single" w:sz="6" w:space="0" w:color="auto"/>
              <w:right w:val="nil"/>
            </w:tcBorders>
            <w:vAlign w:val="center"/>
          </w:tcPr>
          <w:p w14:paraId="09551F21" w14:textId="77777777" w:rsidR="0099535A" w:rsidRDefault="00DA4BD2" w:rsidP="00500E44">
            <w:pPr>
              <w:pStyle w:val="TabellRader"/>
              <w:jc w:val="left"/>
            </w:pPr>
            <w:r>
              <w:t>Italien</w:t>
            </w:r>
          </w:p>
        </w:tc>
        <w:tc>
          <w:tcPr>
            <w:tcW w:w="1051" w:type="pct"/>
            <w:tcBorders>
              <w:top w:val="single" w:sz="6" w:space="0" w:color="auto"/>
              <w:left w:val="nil"/>
              <w:bottom w:val="single" w:sz="6" w:space="0" w:color="auto"/>
              <w:right w:val="nil"/>
            </w:tcBorders>
            <w:vAlign w:val="center"/>
          </w:tcPr>
          <w:p w14:paraId="2197E6F8" w14:textId="77777777" w:rsidR="0099535A" w:rsidRDefault="00DA4BD2" w:rsidP="00C47546">
            <w:pPr>
              <w:pStyle w:val="TabellRader"/>
              <w:jc w:val="left"/>
            </w:pPr>
            <w:r>
              <w:t>Brasilien</w:t>
            </w:r>
          </w:p>
        </w:tc>
        <w:tc>
          <w:tcPr>
            <w:tcW w:w="1064" w:type="pct"/>
            <w:tcBorders>
              <w:top w:val="single" w:sz="6" w:space="0" w:color="auto"/>
              <w:left w:val="nil"/>
              <w:bottom w:val="single" w:sz="6" w:space="0" w:color="auto"/>
              <w:right w:val="nil"/>
            </w:tcBorders>
            <w:vAlign w:val="center"/>
          </w:tcPr>
          <w:p w14:paraId="5B84717D"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0302A780" w14:textId="77777777" w:rsidR="0099535A" w:rsidRDefault="00DA4BD2" w:rsidP="00C47546">
            <w:pPr>
              <w:pStyle w:val="TabellRader"/>
              <w:jc w:val="left"/>
            </w:pPr>
            <w:r>
              <w:t>Militär kryptografi</w:t>
            </w:r>
          </w:p>
        </w:tc>
      </w:tr>
      <w:tr w:rsidR="00027352" w14:paraId="6745026A" w14:textId="77777777" w:rsidTr="00E100DD">
        <w:trPr>
          <w:trHeight w:val="269"/>
        </w:trPr>
        <w:tc>
          <w:tcPr>
            <w:tcW w:w="1192" w:type="pct"/>
            <w:tcBorders>
              <w:top w:val="single" w:sz="6" w:space="0" w:color="auto"/>
              <w:left w:val="nil"/>
              <w:bottom w:val="single" w:sz="6" w:space="0" w:color="auto"/>
              <w:right w:val="nil"/>
            </w:tcBorders>
          </w:tcPr>
          <w:p w14:paraId="19B0257A" w14:textId="77777777" w:rsidR="0099535A" w:rsidRDefault="00DA4BD2" w:rsidP="00500E44">
            <w:pPr>
              <w:pStyle w:val="TabellRader"/>
              <w:jc w:val="left"/>
            </w:pPr>
            <w:r>
              <w:t xml:space="preserve">Kanada </w:t>
            </w:r>
          </w:p>
        </w:tc>
        <w:tc>
          <w:tcPr>
            <w:tcW w:w="1051" w:type="pct"/>
            <w:tcBorders>
              <w:top w:val="single" w:sz="6" w:space="0" w:color="auto"/>
              <w:left w:val="nil"/>
              <w:bottom w:val="single" w:sz="6" w:space="0" w:color="auto"/>
              <w:right w:val="nil"/>
            </w:tcBorders>
          </w:tcPr>
          <w:p w14:paraId="159A6C0D" w14:textId="77777777" w:rsidR="0099535A" w:rsidRDefault="00DA4BD2" w:rsidP="00C47546">
            <w:pPr>
              <w:pStyle w:val="TabellRader"/>
              <w:jc w:val="left"/>
            </w:pPr>
            <w:r>
              <w:t>Danmark</w:t>
            </w:r>
          </w:p>
        </w:tc>
        <w:tc>
          <w:tcPr>
            <w:tcW w:w="1064" w:type="pct"/>
            <w:tcBorders>
              <w:top w:val="single" w:sz="6" w:space="0" w:color="auto"/>
              <w:left w:val="nil"/>
              <w:bottom w:val="single" w:sz="6" w:space="0" w:color="auto"/>
              <w:right w:val="nil"/>
            </w:tcBorders>
          </w:tcPr>
          <w:p w14:paraId="602FE113"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tcPr>
          <w:p w14:paraId="27DA7224" w14:textId="77777777" w:rsidR="0099535A" w:rsidRDefault="00DA4BD2" w:rsidP="00C47546">
            <w:pPr>
              <w:pStyle w:val="TabellRader"/>
              <w:jc w:val="left"/>
            </w:pPr>
            <w:r>
              <w:t>Delar till automatvapen</w:t>
            </w:r>
          </w:p>
        </w:tc>
      </w:tr>
      <w:tr w:rsidR="00027352" w14:paraId="5D7A7B4A" w14:textId="77777777" w:rsidTr="00E100DD">
        <w:trPr>
          <w:trHeight w:val="269"/>
        </w:trPr>
        <w:tc>
          <w:tcPr>
            <w:tcW w:w="1192" w:type="pct"/>
            <w:tcBorders>
              <w:top w:val="single" w:sz="6" w:space="0" w:color="auto"/>
              <w:left w:val="nil"/>
              <w:bottom w:val="single" w:sz="6" w:space="0" w:color="auto"/>
              <w:right w:val="nil"/>
            </w:tcBorders>
            <w:vAlign w:val="center"/>
          </w:tcPr>
          <w:p w14:paraId="4264CB8E" w14:textId="77777777" w:rsidR="0099535A" w:rsidRDefault="00DA4BD2" w:rsidP="00500E44">
            <w:pPr>
              <w:pStyle w:val="TabellRader"/>
              <w:jc w:val="left"/>
            </w:pPr>
            <w:r>
              <w:t>Lettland</w:t>
            </w:r>
          </w:p>
        </w:tc>
        <w:tc>
          <w:tcPr>
            <w:tcW w:w="1051" w:type="pct"/>
            <w:tcBorders>
              <w:top w:val="single" w:sz="6" w:space="0" w:color="auto"/>
              <w:left w:val="nil"/>
              <w:bottom w:val="single" w:sz="6" w:space="0" w:color="auto"/>
              <w:right w:val="nil"/>
            </w:tcBorders>
            <w:vAlign w:val="center"/>
          </w:tcPr>
          <w:p w14:paraId="2FE1E0CE" w14:textId="77777777" w:rsidR="0099535A" w:rsidRDefault="00DA4BD2" w:rsidP="00C47546">
            <w:pPr>
              <w:pStyle w:val="TabellRader"/>
              <w:jc w:val="left"/>
            </w:pPr>
            <w:r>
              <w:t>Kroatien</w:t>
            </w:r>
          </w:p>
        </w:tc>
        <w:tc>
          <w:tcPr>
            <w:tcW w:w="1064" w:type="pct"/>
            <w:tcBorders>
              <w:top w:val="single" w:sz="6" w:space="0" w:color="auto"/>
              <w:left w:val="nil"/>
              <w:bottom w:val="single" w:sz="6" w:space="0" w:color="auto"/>
              <w:right w:val="nil"/>
            </w:tcBorders>
            <w:vAlign w:val="center"/>
          </w:tcPr>
          <w:p w14:paraId="0779FDA1"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6E03C534" w14:textId="77777777" w:rsidR="0099535A" w:rsidRDefault="00DA4BD2" w:rsidP="00C47546">
            <w:pPr>
              <w:pStyle w:val="TabellRader"/>
              <w:jc w:val="left"/>
            </w:pPr>
            <w:r>
              <w:t>Dykutrustning</w:t>
            </w:r>
          </w:p>
        </w:tc>
      </w:tr>
      <w:tr w:rsidR="00027352" w14:paraId="3ED8BD78" w14:textId="77777777" w:rsidTr="00E100DD">
        <w:trPr>
          <w:trHeight w:val="269"/>
        </w:trPr>
        <w:tc>
          <w:tcPr>
            <w:tcW w:w="1192" w:type="pct"/>
            <w:tcBorders>
              <w:top w:val="single" w:sz="6" w:space="0" w:color="auto"/>
              <w:left w:val="nil"/>
              <w:bottom w:val="single" w:sz="6" w:space="0" w:color="auto"/>
              <w:right w:val="nil"/>
            </w:tcBorders>
            <w:vAlign w:val="center"/>
          </w:tcPr>
          <w:p w14:paraId="2AD0C5C8" w14:textId="77777777" w:rsidR="0099535A" w:rsidRDefault="00DA4BD2" w:rsidP="00500E44">
            <w:pPr>
              <w:pStyle w:val="TabellRader"/>
              <w:jc w:val="left"/>
            </w:pPr>
            <w:r>
              <w:t>Nederländerna</w:t>
            </w:r>
          </w:p>
        </w:tc>
        <w:tc>
          <w:tcPr>
            <w:tcW w:w="1051" w:type="pct"/>
            <w:tcBorders>
              <w:top w:val="single" w:sz="6" w:space="0" w:color="auto"/>
              <w:left w:val="nil"/>
              <w:bottom w:val="single" w:sz="6" w:space="0" w:color="auto"/>
              <w:right w:val="nil"/>
            </w:tcBorders>
            <w:vAlign w:val="center"/>
          </w:tcPr>
          <w:p w14:paraId="26405ABB" w14:textId="77777777" w:rsidR="0099535A" w:rsidRDefault="00DA4BD2" w:rsidP="00C47546">
            <w:pPr>
              <w:pStyle w:val="TabellRader"/>
              <w:jc w:val="left"/>
            </w:pPr>
            <w:r>
              <w:t>Danmark</w:t>
            </w:r>
          </w:p>
        </w:tc>
        <w:tc>
          <w:tcPr>
            <w:tcW w:w="1064" w:type="pct"/>
            <w:tcBorders>
              <w:top w:val="single" w:sz="6" w:space="0" w:color="auto"/>
              <w:left w:val="nil"/>
              <w:bottom w:val="single" w:sz="6" w:space="0" w:color="auto"/>
              <w:right w:val="nil"/>
            </w:tcBorders>
            <w:vAlign w:val="center"/>
          </w:tcPr>
          <w:p w14:paraId="0DE57FF1"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386A0962" w14:textId="77777777" w:rsidR="0099535A" w:rsidRDefault="00DA4BD2" w:rsidP="00C47546">
            <w:pPr>
              <w:pStyle w:val="TabellRader"/>
              <w:jc w:val="left"/>
            </w:pPr>
            <w:r>
              <w:t xml:space="preserve">Militära lastbilar </w:t>
            </w:r>
          </w:p>
        </w:tc>
      </w:tr>
      <w:tr w:rsidR="00027352" w14:paraId="1BE97A8A" w14:textId="77777777" w:rsidTr="00E100DD">
        <w:trPr>
          <w:trHeight w:val="269"/>
        </w:trPr>
        <w:tc>
          <w:tcPr>
            <w:tcW w:w="1192" w:type="pct"/>
            <w:tcBorders>
              <w:top w:val="single" w:sz="6" w:space="0" w:color="auto"/>
              <w:left w:val="nil"/>
              <w:bottom w:val="single" w:sz="6" w:space="0" w:color="auto"/>
              <w:right w:val="nil"/>
            </w:tcBorders>
            <w:vAlign w:val="center"/>
          </w:tcPr>
          <w:p w14:paraId="52CB3435" w14:textId="77777777" w:rsidR="0099535A" w:rsidRDefault="00DA4BD2" w:rsidP="00500E44">
            <w:pPr>
              <w:pStyle w:val="TabellRader"/>
              <w:jc w:val="left"/>
            </w:pPr>
            <w:r>
              <w:t>Nederländerna</w:t>
            </w:r>
          </w:p>
        </w:tc>
        <w:tc>
          <w:tcPr>
            <w:tcW w:w="1051" w:type="pct"/>
            <w:tcBorders>
              <w:top w:val="single" w:sz="6" w:space="0" w:color="auto"/>
              <w:left w:val="nil"/>
              <w:bottom w:val="single" w:sz="6" w:space="0" w:color="auto"/>
              <w:right w:val="nil"/>
            </w:tcBorders>
            <w:vAlign w:val="center"/>
          </w:tcPr>
          <w:p w14:paraId="589EC186" w14:textId="77777777" w:rsidR="0099535A" w:rsidRDefault="00DA4BD2" w:rsidP="00C47546">
            <w:pPr>
              <w:pStyle w:val="TabellRader"/>
              <w:jc w:val="left"/>
            </w:pPr>
            <w:r>
              <w:t>Frankrike</w:t>
            </w:r>
          </w:p>
        </w:tc>
        <w:tc>
          <w:tcPr>
            <w:tcW w:w="1064" w:type="pct"/>
            <w:tcBorders>
              <w:top w:val="single" w:sz="6" w:space="0" w:color="auto"/>
              <w:left w:val="nil"/>
              <w:bottom w:val="single" w:sz="6" w:space="0" w:color="auto"/>
              <w:right w:val="nil"/>
            </w:tcBorders>
            <w:vAlign w:val="center"/>
          </w:tcPr>
          <w:p w14:paraId="5D731D93"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24427FD3" w14:textId="77777777" w:rsidR="0099535A" w:rsidRDefault="00DA4BD2" w:rsidP="00C47546">
            <w:pPr>
              <w:pStyle w:val="TabellRader"/>
              <w:jc w:val="left"/>
            </w:pPr>
            <w:r>
              <w:t>Fordonshytter</w:t>
            </w:r>
          </w:p>
        </w:tc>
      </w:tr>
      <w:tr w:rsidR="00027352" w14:paraId="670EC0B8" w14:textId="77777777" w:rsidTr="00E100DD">
        <w:trPr>
          <w:trHeight w:val="269"/>
        </w:trPr>
        <w:tc>
          <w:tcPr>
            <w:tcW w:w="1192" w:type="pct"/>
            <w:tcBorders>
              <w:top w:val="single" w:sz="6" w:space="0" w:color="auto"/>
              <w:left w:val="nil"/>
              <w:bottom w:val="single" w:sz="6" w:space="0" w:color="auto"/>
              <w:right w:val="nil"/>
            </w:tcBorders>
            <w:vAlign w:val="center"/>
          </w:tcPr>
          <w:p w14:paraId="5FE2DE10" w14:textId="77777777" w:rsidR="0099535A" w:rsidRDefault="00DA4BD2" w:rsidP="00500E44">
            <w:pPr>
              <w:pStyle w:val="TabellRader"/>
              <w:jc w:val="left"/>
            </w:pPr>
            <w:r>
              <w:t>Nederländerna</w:t>
            </w:r>
          </w:p>
        </w:tc>
        <w:tc>
          <w:tcPr>
            <w:tcW w:w="1051" w:type="pct"/>
            <w:tcBorders>
              <w:top w:val="single" w:sz="6" w:space="0" w:color="auto"/>
              <w:left w:val="nil"/>
              <w:bottom w:val="single" w:sz="6" w:space="0" w:color="auto"/>
              <w:right w:val="nil"/>
            </w:tcBorders>
            <w:vAlign w:val="center"/>
          </w:tcPr>
          <w:p w14:paraId="1D6DF936" w14:textId="77777777" w:rsidR="0099535A" w:rsidRDefault="00DA4BD2" w:rsidP="00C47546">
            <w:pPr>
              <w:pStyle w:val="TabellRader"/>
              <w:jc w:val="left"/>
            </w:pPr>
            <w:r>
              <w:t>Nederländerna</w:t>
            </w:r>
          </w:p>
        </w:tc>
        <w:tc>
          <w:tcPr>
            <w:tcW w:w="1064" w:type="pct"/>
            <w:tcBorders>
              <w:top w:val="single" w:sz="6" w:space="0" w:color="auto"/>
              <w:left w:val="nil"/>
              <w:bottom w:val="single" w:sz="6" w:space="0" w:color="auto"/>
              <w:right w:val="nil"/>
            </w:tcBorders>
            <w:vAlign w:val="center"/>
          </w:tcPr>
          <w:p w14:paraId="1EFE4797" w14:textId="77777777" w:rsidR="0099535A" w:rsidRDefault="00DA4BD2" w:rsidP="00F41A48">
            <w:pPr>
              <w:pStyle w:val="TabellRader"/>
              <w:jc w:val="center"/>
            </w:pPr>
            <w:r>
              <w:t>3</w:t>
            </w:r>
          </w:p>
        </w:tc>
        <w:tc>
          <w:tcPr>
            <w:tcW w:w="1693" w:type="pct"/>
            <w:tcBorders>
              <w:top w:val="single" w:sz="6" w:space="0" w:color="auto"/>
              <w:left w:val="nil"/>
              <w:bottom w:val="single" w:sz="6" w:space="0" w:color="auto"/>
              <w:right w:val="nil"/>
            </w:tcBorders>
            <w:vAlign w:val="center"/>
          </w:tcPr>
          <w:p w14:paraId="1C0D1D76" w14:textId="77777777" w:rsidR="0099535A" w:rsidRDefault="00DA4BD2" w:rsidP="00C47546">
            <w:pPr>
              <w:pStyle w:val="TabellRader"/>
              <w:jc w:val="left"/>
            </w:pPr>
            <w:r>
              <w:t>Militära lastbilar, fordonsbelysning</w:t>
            </w:r>
          </w:p>
        </w:tc>
      </w:tr>
      <w:tr w:rsidR="00027352" w14:paraId="3C0442B6" w14:textId="77777777" w:rsidTr="00E100DD">
        <w:trPr>
          <w:trHeight w:val="269"/>
        </w:trPr>
        <w:tc>
          <w:tcPr>
            <w:tcW w:w="1192" w:type="pct"/>
            <w:tcBorders>
              <w:top w:val="single" w:sz="6" w:space="0" w:color="auto"/>
              <w:left w:val="nil"/>
              <w:bottom w:val="single" w:sz="6" w:space="0" w:color="auto"/>
              <w:right w:val="nil"/>
            </w:tcBorders>
            <w:vAlign w:val="center"/>
          </w:tcPr>
          <w:p w14:paraId="50CE9058" w14:textId="77777777" w:rsidR="0099535A" w:rsidRDefault="00DA4BD2" w:rsidP="00500E44">
            <w:pPr>
              <w:pStyle w:val="TabellRader"/>
              <w:jc w:val="left"/>
            </w:pPr>
            <w:r>
              <w:t>Nederländerna</w:t>
            </w:r>
          </w:p>
        </w:tc>
        <w:tc>
          <w:tcPr>
            <w:tcW w:w="1051" w:type="pct"/>
            <w:tcBorders>
              <w:top w:val="single" w:sz="6" w:space="0" w:color="auto"/>
              <w:left w:val="nil"/>
              <w:bottom w:val="single" w:sz="6" w:space="0" w:color="auto"/>
              <w:right w:val="nil"/>
            </w:tcBorders>
            <w:vAlign w:val="center"/>
          </w:tcPr>
          <w:p w14:paraId="1F846B32" w14:textId="77777777" w:rsidR="0099535A" w:rsidRDefault="00DA4BD2" w:rsidP="00C47546">
            <w:pPr>
              <w:pStyle w:val="TabellRader"/>
              <w:jc w:val="left"/>
            </w:pPr>
            <w:r>
              <w:t>Tyskland</w:t>
            </w:r>
          </w:p>
        </w:tc>
        <w:tc>
          <w:tcPr>
            <w:tcW w:w="1064" w:type="pct"/>
            <w:tcBorders>
              <w:top w:val="single" w:sz="6" w:space="0" w:color="auto"/>
              <w:left w:val="nil"/>
              <w:bottom w:val="single" w:sz="6" w:space="0" w:color="auto"/>
              <w:right w:val="nil"/>
            </w:tcBorders>
            <w:vAlign w:val="center"/>
          </w:tcPr>
          <w:p w14:paraId="36110DDE"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474DDA09" w14:textId="77777777" w:rsidR="0099535A" w:rsidRDefault="00DA4BD2" w:rsidP="00C47546">
            <w:pPr>
              <w:pStyle w:val="TabellRader"/>
              <w:jc w:val="left"/>
            </w:pPr>
            <w:r>
              <w:t xml:space="preserve">Militära lastbilar </w:t>
            </w:r>
          </w:p>
        </w:tc>
      </w:tr>
      <w:tr w:rsidR="00027352" w14:paraId="0A80213A" w14:textId="77777777" w:rsidTr="00E100DD">
        <w:trPr>
          <w:trHeight w:val="269"/>
        </w:trPr>
        <w:tc>
          <w:tcPr>
            <w:tcW w:w="1192" w:type="pct"/>
            <w:tcBorders>
              <w:top w:val="single" w:sz="6" w:space="0" w:color="auto"/>
              <w:left w:val="nil"/>
              <w:bottom w:val="single" w:sz="6" w:space="0" w:color="auto"/>
              <w:right w:val="nil"/>
            </w:tcBorders>
            <w:vAlign w:val="center"/>
          </w:tcPr>
          <w:p w14:paraId="26A7174E" w14:textId="77777777" w:rsidR="0099535A" w:rsidRDefault="00DA4BD2" w:rsidP="00500E44">
            <w:pPr>
              <w:pStyle w:val="TabellRader"/>
              <w:jc w:val="left"/>
            </w:pPr>
            <w:r>
              <w:t xml:space="preserve">Norge </w:t>
            </w:r>
          </w:p>
        </w:tc>
        <w:tc>
          <w:tcPr>
            <w:tcW w:w="1051" w:type="pct"/>
            <w:tcBorders>
              <w:top w:val="single" w:sz="6" w:space="0" w:color="auto"/>
              <w:left w:val="nil"/>
              <w:bottom w:val="single" w:sz="6" w:space="0" w:color="auto"/>
              <w:right w:val="nil"/>
            </w:tcBorders>
            <w:vAlign w:val="center"/>
          </w:tcPr>
          <w:p w14:paraId="7335BFEF" w14:textId="77777777" w:rsidR="0099535A" w:rsidRDefault="00DA4BD2" w:rsidP="00C47546">
            <w:pPr>
              <w:pStyle w:val="TabellRader"/>
              <w:jc w:val="left"/>
            </w:pPr>
            <w:r>
              <w:t>Norge</w:t>
            </w:r>
          </w:p>
        </w:tc>
        <w:tc>
          <w:tcPr>
            <w:tcW w:w="1064" w:type="pct"/>
            <w:tcBorders>
              <w:top w:val="single" w:sz="6" w:space="0" w:color="auto"/>
              <w:left w:val="nil"/>
              <w:bottom w:val="single" w:sz="6" w:space="0" w:color="auto"/>
              <w:right w:val="nil"/>
            </w:tcBorders>
            <w:vAlign w:val="center"/>
          </w:tcPr>
          <w:p w14:paraId="7011214B"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5C37229F" w14:textId="77777777" w:rsidR="0099535A" w:rsidRDefault="00DA4BD2" w:rsidP="00C47546">
            <w:pPr>
              <w:pStyle w:val="TabellRader"/>
              <w:jc w:val="left"/>
            </w:pPr>
            <w:r>
              <w:t>Delar till stridsfordon</w:t>
            </w:r>
          </w:p>
        </w:tc>
      </w:tr>
      <w:tr w:rsidR="00027352" w14:paraId="70877121" w14:textId="77777777" w:rsidTr="00E100DD">
        <w:trPr>
          <w:trHeight w:val="269"/>
        </w:trPr>
        <w:tc>
          <w:tcPr>
            <w:tcW w:w="1192" w:type="pct"/>
            <w:tcBorders>
              <w:top w:val="single" w:sz="6" w:space="0" w:color="auto"/>
              <w:left w:val="nil"/>
              <w:bottom w:val="single" w:sz="6" w:space="0" w:color="auto"/>
              <w:right w:val="nil"/>
            </w:tcBorders>
            <w:vAlign w:val="center"/>
          </w:tcPr>
          <w:p w14:paraId="62B0AECE" w14:textId="77777777" w:rsidR="0099535A" w:rsidRDefault="00DA4BD2" w:rsidP="00500E44">
            <w:pPr>
              <w:pStyle w:val="TabellRader"/>
              <w:jc w:val="left"/>
            </w:pPr>
            <w:r>
              <w:t>Norge</w:t>
            </w:r>
          </w:p>
        </w:tc>
        <w:tc>
          <w:tcPr>
            <w:tcW w:w="1051" w:type="pct"/>
            <w:tcBorders>
              <w:top w:val="single" w:sz="6" w:space="0" w:color="auto"/>
              <w:left w:val="nil"/>
              <w:bottom w:val="single" w:sz="6" w:space="0" w:color="auto"/>
              <w:right w:val="nil"/>
            </w:tcBorders>
            <w:vAlign w:val="center"/>
          </w:tcPr>
          <w:p w14:paraId="2F2F0142" w14:textId="77777777" w:rsidR="0099535A" w:rsidRDefault="00DA4BD2" w:rsidP="00C47546">
            <w:pPr>
              <w:pStyle w:val="TabellRader"/>
              <w:jc w:val="left"/>
            </w:pPr>
            <w:r>
              <w:t>USA</w:t>
            </w:r>
          </w:p>
        </w:tc>
        <w:tc>
          <w:tcPr>
            <w:tcW w:w="1064" w:type="pct"/>
            <w:tcBorders>
              <w:top w:val="single" w:sz="6" w:space="0" w:color="auto"/>
              <w:left w:val="nil"/>
              <w:bottom w:val="single" w:sz="6" w:space="0" w:color="auto"/>
              <w:right w:val="nil"/>
            </w:tcBorders>
            <w:vAlign w:val="center"/>
          </w:tcPr>
          <w:p w14:paraId="39501473"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502D4097" w14:textId="77777777" w:rsidR="0099535A" w:rsidRDefault="00DA4BD2" w:rsidP="00C47546">
            <w:pPr>
              <w:pStyle w:val="TabellRader"/>
              <w:jc w:val="left"/>
            </w:pPr>
            <w:r>
              <w:t>Automatvapen</w:t>
            </w:r>
          </w:p>
        </w:tc>
      </w:tr>
      <w:tr w:rsidR="00027352" w14:paraId="170BEEA2" w14:textId="77777777" w:rsidTr="00E100DD">
        <w:trPr>
          <w:trHeight w:val="269"/>
        </w:trPr>
        <w:tc>
          <w:tcPr>
            <w:tcW w:w="1192" w:type="pct"/>
            <w:tcBorders>
              <w:top w:val="single" w:sz="6" w:space="0" w:color="auto"/>
              <w:left w:val="nil"/>
              <w:bottom w:val="single" w:sz="6" w:space="0" w:color="auto"/>
              <w:right w:val="nil"/>
            </w:tcBorders>
            <w:vAlign w:val="center"/>
          </w:tcPr>
          <w:p w14:paraId="579D6872" w14:textId="77777777" w:rsidR="0099535A" w:rsidRDefault="00DA4BD2" w:rsidP="00500E44">
            <w:pPr>
              <w:pStyle w:val="TabellRader"/>
              <w:jc w:val="left"/>
            </w:pPr>
            <w:r>
              <w:t>Schweiz</w:t>
            </w:r>
          </w:p>
        </w:tc>
        <w:tc>
          <w:tcPr>
            <w:tcW w:w="1051" w:type="pct"/>
            <w:tcBorders>
              <w:top w:val="single" w:sz="6" w:space="0" w:color="auto"/>
              <w:left w:val="nil"/>
              <w:bottom w:val="single" w:sz="6" w:space="0" w:color="auto"/>
              <w:right w:val="nil"/>
            </w:tcBorders>
            <w:vAlign w:val="center"/>
          </w:tcPr>
          <w:p w14:paraId="4CBCC809" w14:textId="77777777" w:rsidR="0099535A" w:rsidRDefault="00DA4BD2" w:rsidP="00C47546">
            <w:pPr>
              <w:pStyle w:val="TabellRader"/>
              <w:jc w:val="left"/>
            </w:pPr>
            <w:r>
              <w:t>Schweiz</w:t>
            </w:r>
          </w:p>
        </w:tc>
        <w:tc>
          <w:tcPr>
            <w:tcW w:w="1064" w:type="pct"/>
            <w:tcBorders>
              <w:top w:val="single" w:sz="6" w:space="0" w:color="auto"/>
              <w:left w:val="nil"/>
              <w:bottom w:val="single" w:sz="6" w:space="0" w:color="auto"/>
              <w:right w:val="nil"/>
            </w:tcBorders>
            <w:vAlign w:val="center"/>
          </w:tcPr>
          <w:p w14:paraId="0152ED52"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6567136A" w14:textId="77777777" w:rsidR="0099535A" w:rsidRDefault="00DA4BD2" w:rsidP="00C47546">
            <w:pPr>
              <w:pStyle w:val="TabellRader"/>
              <w:jc w:val="left"/>
            </w:pPr>
            <w:r>
              <w:t>Stridsfordon</w:t>
            </w:r>
          </w:p>
        </w:tc>
      </w:tr>
      <w:tr w:rsidR="00027352" w14:paraId="3FCE8934" w14:textId="77777777" w:rsidTr="00E100DD">
        <w:trPr>
          <w:trHeight w:val="269"/>
        </w:trPr>
        <w:tc>
          <w:tcPr>
            <w:tcW w:w="1192" w:type="pct"/>
            <w:tcBorders>
              <w:top w:val="single" w:sz="6" w:space="0" w:color="auto"/>
              <w:left w:val="nil"/>
              <w:bottom w:val="single" w:sz="6" w:space="0" w:color="auto"/>
              <w:right w:val="nil"/>
            </w:tcBorders>
            <w:vAlign w:val="center"/>
          </w:tcPr>
          <w:p w14:paraId="217D8FE3" w14:textId="77777777" w:rsidR="0099535A" w:rsidRDefault="00DA4BD2" w:rsidP="00500E44">
            <w:pPr>
              <w:pStyle w:val="TabellRader"/>
              <w:jc w:val="left"/>
            </w:pPr>
            <w:r>
              <w:t>Spanien</w:t>
            </w:r>
          </w:p>
        </w:tc>
        <w:tc>
          <w:tcPr>
            <w:tcW w:w="1051" w:type="pct"/>
            <w:tcBorders>
              <w:top w:val="single" w:sz="6" w:space="0" w:color="auto"/>
              <w:left w:val="nil"/>
              <w:bottom w:val="single" w:sz="6" w:space="0" w:color="auto"/>
              <w:right w:val="nil"/>
            </w:tcBorders>
            <w:vAlign w:val="center"/>
          </w:tcPr>
          <w:p w14:paraId="6905AF6F" w14:textId="77777777" w:rsidR="0099535A" w:rsidRDefault="00DA4BD2" w:rsidP="00C47546">
            <w:pPr>
              <w:pStyle w:val="TabellRader"/>
              <w:jc w:val="left"/>
            </w:pPr>
            <w:r>
              <w:t>Belgien</w:t>
            </w:r>
          </w:p>
        </w:tc>
        <w:tc>
          <w:tcPr>
            <w:tcW w:w="1064" w:type="pct"/>
            <w:tcBorders>
              <w:top w:val="single" w:sz="6" w:space="0" w:color="auto"/>
              <w:left w:val="nil"/>
              <w:bottom w:val="single" w:sz="6" w:space="0" w:color="auto"/>
              <w:right w:val="nil"/>
            </w:tcBorders>
            <w:vAlign w:val="center"/>
          </w:tcPr>
          <w:p w14:paraId="1A282977"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11CB828A" w14:textId="77777777" w:rsidR="0099535A" w:rsidRDefault="00DA4BD2" w:rsidP="00C47546">
            <w:pPr>
              <w:pStyle w:val="TabellRader"/>
              <w:jc w:val="left"/>
            </w:pPr>
            <w:r>
              <w:t>Kroppsskydd</w:t>
            </w:r>
          </w:p>
        </w:tc>
      </w:tr>
      <w:tr w:rsidR="00027352" w14:paraId="71726D40" w14:textId="77777777" w:rsidTr="00E100DD">
        <w:trPr>
          <w:trHeight w:val="269"/>
        </w:trPr>
        <w:tc>
          <w:tcPr>
            <w:tcW w:w="1192" w:type="pct"/>
            <w:tcBorders>
              <w:top w:val="single" w:sz="6" w:space="0" w:color="auto"/>
              <w:left w:val="nil"/>
              <w:bottom w:val="single" w:sz="6" w:space="0" w:color="auto"/>
              <w:right w:val="nil"/>
            </w:tcBorders>
            <w:vAlign w:val="center"/>
          </w:tcPr>
          <w:p w14:paraId="220E4E98" w14:textId="77777777" w:rsidR="0099535A" w:rsidRDefault="00DA4BD2" w:rsidP="00500E44">
            <w:pPr>
              <w:pStyle w:val="TabellRader"/>
              <w:jc w:val="left"/>
            </w:pPr>
            <w:r>
              <w:t>Spanien</w:t>
            </w:r>
          </w:p>
        </w:tc>
        <w:tc>
          <w:tcPr>
            <w:tcW w:w="1051" w:type="pct"/>
            <w:tcBorders>
              <w:top w:val="single" w:sz="6" w:space="0" w:color="auto"/>
              <w:left w:val="nil"/>
              <w:bottom w:val="single" w:sz="6" w:space="0" w:color="auto"/>
              <w:right w:val="nil"/>
            </w:tcBorders>
            <w:vAlign w:val="center"/>
          </w:tcPr>
          <w:p w14:paraId="19E9E082" w14:textId="77777777" w:rsidR="0099535A" w:rsidRDefault="00DA4BD2" w:rsidP="00C47546">
            <w:pPr>
              <w:pStyle w:val="TabellRader"/>
              <w:jc w:val="left"/>
            </w:pPr>
            <w:r>
              <w:t>Litauen</w:t>
            </w:r>
          </w:p>
        </w:tc>
        <w:tc>
          <w:tcPr>
            <w:tcW w:w="1064" w:type="pct"/>
            <w:tcBorders>
              <w:top w:val="single" w:sz="6" w:space="0" w:color="auto"/>
              <w:left w:val="nil"/>
              <w:bottom w:val="single" w:sz="6" w:space="0" w:color="auto"/>
              <w:right w:val="nil"/>
            </w:tcBorders>
            <w:vAlign w:val="center"/>
          </w:tcPr>
          <w:p w14:paraId="3C56930C" w14:textId="77777777" w:rsidR="0099535A" w:rsidRDefault="00DA4BD2" w:rsidP="00F41A48">
            <w:pPr>
              <w:pStyle w:val="TabellRader"/>
              <w:jc w:val="center"/>
            </w:pPr>
            <w:r>
              <w:t>2</w:t>
            </w:r>
          </w:p>
        </w:tc>
        <w:tc>
          <w:tcPr>
            <w:tcW w:w="1693" w:type="pct"/>
            <w:tcBorders>
              <w:top w:val="single" w:sz="6" w:space="0" w:color="auto"/>
              <w:left w:val="nil"/>
              <w:bottom w:val="single" w:sz="6" w:space="0" w:color="auto"/>
              <w:right w:val="nil"/>
            </w:tcBorders>
            <w:vAlign w:val="center"/>
          </w:tcPr>
          <w:p w14:paraId="6054198F" w14:textId="77777777" w:rsidR="0099535A" w:rsidRDefault="00DA4BD2" w:rsidP="00C47546">
            <w:pPr>
              <w:pStyle w:val="TabellRader"/>
              <w:jc w:val="left"/>
            </w:pPr>
            <w:r>
              <w:t>Finkalibrig ammunition</w:t>
            </w:r>
          </w:p>
        </w:tc>
      </w:tr>
      <w:tr w:rsidR="00027352" w14:paraId="4DD61687" w14:textId="77777777" w:rsidTr="00E100DD">
        <w:trPr>
          <w:trHeight w:val="269"/>
        </w:trPr>
        <w:tc>
          <w:tcPr>
            <w:tcW w:w="1192" w:type="pct"/>
            <w:tcBorders>
              <w:top w:val="single" w:sz="6" w:space="0" w:color="auto"/>
              <w:left w:val="nil"/>
              <w:bottom w:val="single" w:sz="6" w:space="0" w:color="auto"/>
              <w:right w:val="nil"/>
            </w:tcBorders>
            <w:vAlign w:val="center"/>
          </w:tcPr>
          <w:p w14:paraId="7100D0E0" w14:textId="77777777" w:rsidR="0099535A" w:rsidRDefault="00DA4BD2" w:rsidP="00500E44">
            <w:pPr>
              <w:pStyle w:val="TabellRader"/>
              <w:jc w:val="left"/>
            </w:pPr>
            <w:r>
              <w:t>Storbritannien</w:t>
            </w:r>
          </w:p>
        </w:tc>
        <w:tc>
          <w:tcPr>
            <w:tcW w:w="1051" w:type="pct"/>
            <w:tcBorders>
              <w:top w:val="single" w:sz="6" w:space="0" w:color="auto"/>
              <w:left w:val="nil"/>
              <w:bottom w:val="single" w:sz="6" w:space="0" w:color="auto"/>
              <w:right w:val="nil"/>
            </w:tcBorders>
            <w:vAlign w:val="center"/>
          </w:tcPr>
          <w:p w14:paraId="475A070D" w14:textId="77777777" w:rsidR="0099535A" w:rsidRDefault="00DA4BD2" w:rsidP="00C47546">
            <w:pPr>
              <w:pStyle w:val="TabellRader"/>
              <w:jc w:val="left"/>
            </w:pPr>
            <w:r>
              <w:t>Australien</w:t>
            </w:r>
          </w:p>
        </w:tc>
        <w:tc>
          <w:tcPr>
            <w:tcW w:w="1064" w:type="pct"/>
            <w:tcBorders>
              <w:top w:val="single" w:sz="6" w:space="0" w:color="auto"/>
              <w:left w:val="nil"/>
              <w:bottom w:val="single" w:sz="6" w:space="0" w:color="auto"/>
              <w:right w:val="nil"/>
            </w:tcBorders>
            <w:vAlign w:val="center"/>
          </w:tcPr>
          <w:p w14:paraId="63CD6A4B"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5A73A0A7" w14:textId="77777777" w:rsidR="0099535A" w:rsidRDefault="00DA4BD2" w:rsidP="00C47546">
            <w:pPr>
              <w:pStyle w:val="TabellRader"/>
              <w:jc w:val="left"/>
            </w:pPr>
            <w:r>
              <w:t>Marksensorer</w:t>
            </w:r>
          </w:p>
        </w:tc>
      </w:tr>
      <w:tr w:rsidR="00027352" w14:paraId="292B10A3" w14:textId="77777777" w:rsidTr="00E100DD">
        <w:trPr>
          <w:trHeight w:val="269"/>
        </w:trPr>
        <w:tc>
          <w:tcPr>
            <w:tcW w:w="1192" w:type="pct"/>
            <w:tcBorders>
              <w:top w:val="single" w:sz="6" w:space="0" w:color="auto"/>
              <w:left w:val="nil"/>
              <w:bottom w:val="single" w:sz="6" w:space="0" w:color="auto"/>
              <w:right w:val="nil"/>
            </w:tcBorders>
            <w:vAlign w:val="center"/>
          </w:tcPr>
          <w:p w14:paraId="59CEC41A" w14:textId="77777777" w:rsidR="0099535A" w:rsidRDefault="00DA4BD2" w:rsidP="00500E44">
            <w:pPr>
              <w:pStyle w:val="TabellRader"/>
              <w:jc w:val="left"/>
            </w:pPr>
            <w:r>
              <w:t>Storbritannien</w:t>
            </w:r>
          </w:p>
        </w:tc>
        <w:tc>
          <w:tcPr>
            <w:tcW w:w="1051" w:type="pct"/>
            <w:tcBorders>
              <w:top w:val="single" w:sz="6" w:space="0" w:color="auto"/>
              <w:left w:val="nil"/>
              <w:bottom w:val="single" w:sz="6" w:space="0" w:color="auto"/>
              <w:right w:val="nil"/>
            </w:tcBorders>
            <w:vAlign w:val="center"/>
          </w:tcPr>
          <w:p w14:paraId="6C460D82" w14:textId="77777777" w:rsidR="0099535A" w:rsidRDefault="00DA4BD2" w:rsidP="00C47546">
            <w:pPr>
              <w:pStyle w:val="TabellRader"/>
              <w:jc w:val="left"/>
            </w:pPr>
            <w:r>
              <w:t>Belgien</w:t>
            </w:r>
          </w:p>
        </w:tc>
        <w:tc>
          <w:tcPr>
            <w:tcW w:w="1064" w:type="pct"/>
            <w:tcBorders>
              <w:top w:val="single" w:sz="6" w:space="0" w:color="auto"/>
              <w:left w:val="nil"/>
              <w:bottom w:val="single" w:sz="6" w:space="0" w:color="auto"/>
              <w:right w:val="nil"/>
            </w:tcBorders>
            <w:vAlign w:val="center"/>
          </w:tcPr>
          <w:p w14:paraId="56811BED" w14:textId="77777777" w:rsidR="0099535A" w:rsidRDefault="00DA4BD2" w:rsidP="00F41A48">
            <w:pPr>
              <w:pStyle w:val="TabellRader"/>
              <w:jc w:val="center"/>
            </w:pPr>
            <w:r>
              <w:t>2</w:t>
            </w:r>
          </w:p>
        </w:tc>
        <w:tc>
          <w:tcPr>
            <w:tcW w:w="1693" w:type="pct"/>
            <w:tcBorders>
              <w:top w:val="single" w:sz="6" w:space="0" w:color="auto"/>
              <w:left w:val="nil"/>
              <w:bottom w:val="single" w:sz="6" w:space="0" w:color="auto"/>
              <w:right w:val="nil"/>
            </w:tcBorders>
            <w:vAlign w:val="center"/>
          </w:tcPr>
          <w:p w14:paraId="32193BEC" w14:textId="77777777" w:rsidR="0099535A" w:rsidRDefault="00DA4BD2" w:rsidP="00C47546">
            <w:pPr>
              <w:pStyle w:val="TabellRader"/>
              <w:jc w:val="left"/>
            </w:pPr>
            <w:r>
              <w:t>Marksensorer</w:t>
            </w:r>
          </w:p>
        </w:tc>
      </w:tr>
      <w:tr w:rsidR="00027352" w14:paraId="7429FDA6" w14:textId="77777777" w:rsidTr="00E100DD">
        <w:trPr>
          <w:trHeight w:val="269"/>
        </w:trPr>
        <w:tc>
          <w:tcPr>
            <w:tcW w:w="1192" w:type="pct"/>
            <w:tcBorders>
              <w:top w:val="single" w:sz="6" w:space="0" w:color="auto"/>
              <w:left w:val="nil"/>
              <w:bottom w:val="single" w:sz="6" w:space="0" w:color="auto"/>
              <w:right w:val="nil"/>
            </w:tcBorders>
            <w:vAlign w:val="center"/>
          </w:tcPr>
          <w:p w14:paraId="1FD8BF72" w14:textId="77777777" w:rsidR="0099535A" w:rsidRDefault="00DA4BD2" w:rsidP="00500E44">
            <w:pPr>
              <w:pStyle w:val="TabellRader"/>
              <w:jc w:val="left"/>
            </w:pPr>
            <w:r>
              <w:t>Storbritannien</w:t>
            </w:r>
          </w:p>
        </w:tc>
        <w:tc>
          <w:tcPr>
            <w:tcW w:w="1051" w:type="pct"/>
            <w:tcBorders>
              <w:top w:val="single" w:sz="6" w:space="0" w:color="auto"/>
              <w:left w:val="nil"/>
              <w:bottom w:val="single" w:sz="6" w:space="0" w:color="auto"/>
              <w:right w:val="nil"/>
            </w:tcBorders>
            <w:vAlign w:val="center"/>
          </w:tcPr>
          <w:p w14:paraId="593544D7" w14:textId="77777777" w:rsidR="0099535A" w:rsidRDefault="00DA4BD2" w:rsidP="00C47546">
            <w:pPr>
              <w:pStyle w:val="TabellRader"/>
              <w:jc w:val="left"/>
            </w:pPr>
            <w:r>
              <w:t>Storbritannien</w:t>
            </w:r>
          </w:p>
        </w:tc>
        <w:tc>
          <w:tcPr>
            <w:tcW w:w="1064" w:type="pct"/>
            <w:tcBorders>
              <w:top w:val="single" w:sz="6" w:space="0" w:color="auto"/>
              <w:left w:val="nil"/>
              <w:bottom w:val="single" w:sz="6" w:space="0" w:color="auto"/>
              <w:right w:val="nil"/>
            </w:tcBorders>
            <w:vAlign w:val="center"/>
          </w:tcPr>
          <w:p w14:paraId="6B9ED06F"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46AF147B" w14:textId="77777777" w:rsidR="0099535A" w:rsidRDefault="00DA4BD2" w:rsidP="00C47546">
            <w:pPr>
              <w:pStyle w:val="TabellRader"/>
              <w:jc w:val="left"/>
            </w:pPr>
            <w:r>
              <w:t>Kamouflagenät</w:t>
            </w:r>
          </w:p>
        </w:tc>
      </w:tr>
      <w:tr w:rsidR="00027352" w14:paraId="09F4D19A" w14:textId="77777777" w:rsidTr="00E100DD">
        <w:trPr>
          <w:trHeight w:val="269"/>
        </w:trPr>
        <w:tc>
          <w:tcPr>
            <w:tcW w:w="1192" w:type="pct"/>
            <w:tcBorders>
              <w:top w:val="single" w:sz="6" w:space="0" w:color="auto"/>
              <w:left w:val="nil"/>
              <w:bottom w:val="single" w:sz="6" w:space="0" w:color="auto"/>
              <w:right w:val="nil"/>
            </w:tcBorders>
            <w:vAlign w:val="center"/>
          </w:tcPr>
          <w:p w14:paraId="4723C575" w14:textId="77777777" w:rsidR="0099535A" w:rsidRDefault="00DA4BD2" w:rsidP="00500E44">
            <w:pPr>
              <w:pStyle w:val="TabellRader"/>
              <w:jc w:val="left"/>
            </w:pPr>
            <w:r>
              <w:t>Tjeckien</w:t>
            </w:r>
          </w:p>
        </w:tc>
        <w:tc>
          <w:tcPr>
            <w:tcW w:w="1051" w:type="pct"/>
            <w:tcBorders>
              <w:top w:val="single" w:sz="6" w:space="0" w:color="auto"/>
              <w:left w:val="nil"/>
              <w:bottom w:val="single" w:sz="6" w:space="0" w:color="auto"/>
              <w:right w:val="nil"/>
            </w:tcBorders>
            <w:vAlign w:val="center"/>
          </w:tcPr>
          <w:p w14:paraId="425AE2B6" w14:textId="77777777" w:rsidR="0099535A" w:rsidRDefault="00DA4BD2" w:rsidP="00C47546">
            <w:pPr>
              <w:pStyle w:val="TabellRader"/>
              <w:jc w:val="left"/>
            </w:pPr>
            <w:r>
              <w:t>Finland</w:t>
            </w:r>
          </w:p>
        </w:tc>
        <w:tc>
          <w:tcPr>
            <w:tcW w:w="1064" w:type="pct"/>
            <w:tcBorders>
              <w:top w:val="single" w:sz="6" w:space="0" w:color="auto"/>
              <w:left w:val="nil"/>
              <w:bottom w:val="single" w:sz="6" w:space="0" w:color="auto"/>
              <w:right w:val="nil"/>
            </w:tcBorders>
            <w:vAlign w:val="center"/>
          </w:tcPr>
          <w:p w14:paraId="33B8255A"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3A7DC13E" w14:textId="77777777" w:rsidR="0099535A" w:rsidRDefault="00DA4BD2" w:rsidP="00C47546">
            <w:pPr>
              <w:pStyle w:val="TabellRader"/>
              <w:jc w:val="left"/>
            </w:pPr>
            <w:r>
              <w:t xml:space="preserve">Spränglister </w:t>
            </w:r>
          </w:p>
        </w:tc>
      </w:tr>
      <w:tr w:rsidR="00027352" w14:paraId="1019C402" w14:textId="77777777" w:rsidTr="00E100DD">
        <w:trPr>
          <w:trHeight w:val="269"/>
        </w:trPr>
        <w:tc>
          <w:tcPr>
            <w:tcW w:w="1192" w:type="pct"/>
            <w:tcBorders>
              <w:top w:val="single" w:sz="6" w:space="0" w:color="auto"/>
              <w:left w:val="nil"/>
              <w:bottom w:val="single" w:sz="6" w:space="0" w:color="auto"/>
              <w:right w:val="nil"/>
            </w:tcBorders>
            <w:vAlign w:val="center"/>
          </w:tcPr>
          <w:p w14:paraId="7C029D9F" w14:textId="77777777" w:rsidR="0099535A" w:rsidRDefault="00DA4BD2" w:rsidP="00500E44">
            <w:pPr>
              <w:pStyle w:val="TabellRader"/>
              <w:jc w:val="left"/>
            </w:pPr>
            <w:r>
              <w:t>Tjeckien</w:t>
            </w:r>
          </w:p>
        </w:tc>
        <w:tc>
          <w:tcPr>
            <w:tcW w:w="1051" w:type="pct"/>
            <w:tcBorders>
              <w:top w:val="single" w:sz="6" w:space="0" w:color="auto"/>
              <w:left w:val="nil"/>
              <w:bottom w:val="single" w:sz="6" w:space="0" w:color="auto"/>
              <w:right w:val="nil"/>
            </w:tcBorders>
            <w:vAlign w:val="center"/>
          </w:tcPr>
          <w:p w14:paraId="0B65D83F" w14:textId="77777777" w:rsidR="0099535A" w:rsidRDefault="00DA4BD2" w:rsidP="00C47546">
            <w:pPr>
              <w:pStyle w:val="TabellRader"/>
              <w:jc w:val="left"/>
            </w:pPr>
            <w:r>
              <w:t xml:space="preserve">Lettland </w:t>
            </w:r>
          </w:p>
        </w:tc>
        <w:tc>
          <w:tcPr>
            <w:tcW w:w="1064" w:type="pct"/>
            <w:tcBorders>
              <w:top w:val="single" w:sz="6" w:space="0" w:color="auto"/>
              <w:left w:val="nil"/>
              <w:bottom w:val="single" w:sz="6" w:space="0" w:color="auto"/>
              <w:right w:val="nil"/>
            </w:tcBorders>
            <w:vAlign w:val="center"/>
          </w:tcPr>
          <w:p w14:paraId="5D25A98C" w14:textId="769A0EA9"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08E656B3" w14:textId="77777777" w:rsidR="0099535A" w:rsidRDefault="00DA4BD2" w:rsidP="00C47546">
            <w:pPr>
              <w:pStyle w:val="TabellRader"/>
              <w:jc w:val="left"/>
            </w:pPr>
            <w:r>
              <w:t>Simulatorsystem</w:t>
            </w:r>
          </w:p>
        </w:tc>
      </w:tr>
      <w:tr w:rsidR="00027352" w14:paraId="47814A02" w14:textId="77777777" w:rsidTr="00E100DD">
        <w:trPr>
          <w:trHeight w:val="269"/>
        </w:trPr>
        <w:tc>
          <w:tcPr>
            <w:tcW w:w="1192" w:type="pct"/>
            <w:tcBorders>
              <w:top w:val="single" w:sz="6" w:space="0" w:color="auto"/>
              <w:left w:val="nil"/>
              <w:bottom w:val="single" w:sz="6" w:space="0" w:color="auto"/>
              <w:right w:val="nil"/>
            </w:tcBorders>
            <w:vAlign w:val="center"/>
          </w:tcPr>
          <w:p w14:paraId="0B30151B" w14:textId="77777777" w:rsidR="0099535A" w:rsidRDefault="00DA4BD2" w:rsidP="00500E44">
            <w:pPr>
              <w:pStyle w:val="TabellRader"/>
              <w:jc w:val="left"/>
            </w:pPr>
            <w:r>
              <w:t>Tyskland</w:t>
            </w:r>
          </w:p>
        </w:tc>
        <w:tc>
          <w:tcPr>
            <w:tcW w:w="1051" w:type="pct"/>
            <w:tcBorders>
              <w:top w:val="single" w:sz="6" w:space="0" w:color="auto"/>
              <w:left w:val="nil"/>
              <w:bottom w:val="single" w:sz="6" w:space="0" w:color="auto"/>
              <w:right w:val="nil"/>
            </w:tcBorders>
            <w:vAlign w:val="center"/>
          </w:tcPr>
          <w:p w14:paraId="4EA67291" w14:textId="77777777" w:rsidR="0099535A" w:rsidRDefault="00DA4BD2" w:rsidP="00C47546">
            <w:pPr>
              <w:pStyle w:val="TabellRader"/>
              <w:jc w:val="left"/>
            </w:pPr>
            <w:r>
              <w:t>Brasilien</w:t>
            </w:r>
          </w:p>
        </w:tc>
        <w:tc>
          <w:tcPr>
            <w:tcW w:w="1064" w:type="pct"/>
            <w:tcBorders>
              <w:top w:val="single" w:sz="6" w:space="0" w:color="auto"/>
              <w:left w:val="nil"/>
              <w:bottom w:val="single" w:sz="6" w:space="0" w:color="auto"/>
              <w:right w:val="nil"/>
            </w:tcBorders>
            <w:vAlign w:val="center"/>
          </w:tcPr>
          <w:p w14:paraId="628602A2"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4A1FF883" w14:textId="77777777" w:rsidR="0099535A" w:rsidRDefault="00DA4BD2" w:rsidP="00C47546">
            <w:pPr>
              <w:pStyle w:val="TabellRader"/>
              <w:jc w:val="left"/>
            </w:pPr>
            <w:r>
              <w:t>Delar till stridsflygplan</w:t>
            </w:r>
          </w:p>
        </w:tc>
      </w:tr>
      <w:tr w:rsidR="00027352" w14:paraId="4600FAEE" w14:textId="77777777" w:rsidTr="00E100DD">
        <w:trPr>
          <w:trHeight w:val="269"/>
        </w:trPr>
        <w:tc>
          <w:tcPr>
            <w:tcW w:w="1192" w:type="pct"/>
            <w:tcBorders>
              <w:top w:val="single" w:sz="6" w:space="0" w:color="auto"/>
              <w:left w:val="nil"/>
              <w:bottom w:val="single" w:sz="6" w:space="0" w:color="auto"/>
              <w:right w:val="nil"/>
            </w:tcBorders>
            <w:vAlign w:val="center"/>
          </w:tcPr>
          <w:p w14:paraId="1DD38F55" w14:textId="77777777" w:rsidR="0099535A" w:rsidRDefault="00DA4BD2" w:rsidP="00500E44">
            <w:pPr>
              <w:pStyle w:val="TabellRader"/>
              <w:jc w:val="left"/>
            </w:pPr>
            <w:r>
              <w:t>Tyskland</w:t>
            </w:r>
          </w:p>
        </w:tc>
        <w:tc>
          <w:tcPr>
            <w:tcW w:w="1051" w:type="pct"/>
            <w:tcBorders>
              <w:top w:val="single" w:sz="6" w:space="0" w:color="auto"/>
              <w:left w:val="nil"/>
              <w:bottom w:val="single" w:sz="6" w:space="0" w:color="auto"/>
              <w:right w:val="nil"/>
            </w:tcBorders>
            <w:vAlign w:val="center"/>
          </w:tcPr>
          <w:p w14:paraId="582E79C2" w14:textId="77777777" w:rsidR="0099535A" w:rsidRDefault="00DA4BD2" w:rsidP="00C47546">
            <w:pPr>
              <w:pStyle w:val="TabellRader"/>
              <w:jc w:val="left"/>
            </w:pPr>
            <w:r>
              <w:t xml:space="preserve">Nederländerna </w:t>
            </w:r>
          </w:p>
        </w:tc>
        <w:tc>
          <w:tcPr>
            <w:tcW w:w="1064" w:type="pct"/>
            <w:tcBorders>
              <w:top w:val="single" w:sz="6" w:space="0" w:color="auto"/>
              <w:left w:val="nil"/>
              <w:bottom w:val="single" w:sz="6" w:space="0" w:color="auto"/>
              <w:right w:val="nil"/>
            </w:tcBorders>
            <w:vAlign w:val="center"/>
          </w:tcPr>
          <w:p w14:paraId="0A01E511"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05BD6BA3" w14:textId="77777777" w:rsidR="0099535A" w:rsidRDefault="00DA4BD2" w:rsidP="00C47546">
            <w:pPr>
              <w:pStyle w:val="TabellRader"/>
              <w:jc w:val="left"/>
            </w:pPr>
            <w:r>
              <w:t>Delar till militära lastbilar</w:t>
            </w:r>
          </w:p>
        </w:tc>
      </w:tr>
      <w:tr w:rsidR="00027352" w14:paraId="2EA74BE3" w14:textId="77777777" w:rsidTr="00E100DD">
        <w:trPr>
          <w:trHeight w:val="269"/>
        </w:trPr>
        <w:tc>
          <w:tcPr>
            <w:tcW w:w="1192" w:type="pct"/>
            <w:tcBorders>
              <w:top w:val="single" w:sz="6" w:space="0" w:color="auto"/>
              <w:left w:val="nil"/>
              <w:bottom w:val="single" w:sz="6" w:space="0" w:color="auto"/>
              <w:right w:val="nil"/>
            </w:tcBorders>
            <w:vAlign w:val="center"/>
          </w:tcPr>
          <w:p w14:paraId="26E89453" w14:textId="77777777" w:rsidR="0099535A" w:rsidRDefault="00DA4BD2" w:rsidP="00500E44">
            <w:pPr>
              <w:pStyle w:val="TabellRader"/>
              <w:jc w:val="left"/>
            </w:pPr>
            <w:r>
              <w:t>USA</w:t>
            </w:r>
          </w:p>
        </w:tc>
        <w:tc>
          <w:tcPr>
            <w:tcW w:w="1051" w:type="pct"/>
            <w:tcBorders>
              <w:top w:val="single" w:sz="6" w:space="0" w:color="auto"/>
              <w:left w:val="nil"/>
              <w:bottom w:val="single" w:sz="6" w:space="0" w:color="auto"/>
              <w:right w:val="nil"/>
            </w:tcBorders>
            <w:vAlign w:val="center"/>
          </w:tcPr>
          <w:p w14:paraId="438EE947" w14:textId="77777777" w:rsidR="0099535A" w:rsidRDefault="00DA4BD2" w:rsidP="00C47546">
            <w:pPr>
              <w:pStyle w:val="TabellRader"/>
              <w:jc w:val="left"/>
            </w:pPr>
            <w:r>
              <w:t>Brasilien</w:t>
            </w:r>
          </w:p>
        </w:tc>
        <w:tc>
          <w:tcPr>
            <w:tcW w:w="1064" w:type="pct"/>
            <w:tcBorders>
              <w:top w:val="single" w:sz="6" w:space="0" w:color="auto"/>
              <w:left w:val="nil"/>
              <w:bottom w:val="single" w:sz="6" w:space="0" w:color="auto"/>
              <w:right w:val="nil"/>
            </w:tcBorders>
            <w:vAlign w:val="center"/>
          </w:tcPr>
          <w:p w14:paraId="5C981A50" w14:textId="77777777" w:rsidR="0099535A" w:rsidRDefault="00DA4BD2" w:rsidP="00F41A48">
            <w:pPr>
              <w:pStyle w:val="TabellRader"/>
              <w:jc w:val="center"/>
            </w:pPr>
            <w:r>
              <w:t>1</w:t>
            </w:r>
          </w:p>
        </w:tc>
        <w:tc>
          <w:tcPr>
            <w:tcW w:w="1693" w:type="pct"/>
            <w:tcBorders>
              <w:top w:val="single" w:sz="6" w:space="0" w:color="auto"/>
              <w:left w:val="nil"/>
              <w:bottom w:val="single" w:sz="6" w:space="0" w:color="auto"/>
              <w:right w:val="nil"/>
            </w:tcBorders>
            <w:vAlign w:val="center"/>
          </w:tcPr>
          <w:p w14:paraId="523660E1" w14:textId="77777777" w:rsidR="0099535A" w:rsidRDefault="00DA4BD2" w:rsidP="00C47546">
            <w:pPr>
              <w:pStyle w:val="TabellRader"/>
              <w:jc w:val="left"/>
            </w:pPr>
            <w:r>
              <w:t xml:space="preserve">Delar till flygplansmotorer </w:t>
            </w:r>
          </w:p>
        </w:tc>
      </w:tr>
      <w:tr w:rsidR="00027352" w14:paraId="63170B9E" w14:textId="77777777" w:rsidTr="00E100DD">
        <w:trPr>
          <w:trHeight w:val="269"/>
        </w:trPr>
        <w:tc>
          <w:tcPr>
            <w:tcW w:w="1192" w:type="pct"/>
            <w:tcBorders>
              <w:top w:val="single" w:sz="6" w:space="0" w:color="auto"/>
              <w:left w:val="nil"/>
              <w:bottom w:val="single" w:sz="8" w:space="0" w:color="auto"/>
              <w:right w:val="nil"/>
            </w:tcBorders>
          </w:tcPr>
          <w:p w14:paraId="35A3B242" w14:textId="77777777" w:rsidR="0099535A" w:rsidRDefault="00DA4BD2" w:rsidP="00500E44">
            <w:pPr>
              <w:pStyle w:val="TabellRader"/>
              <w:jc w:val="left"/>
            </w:pPr>
            <w:r>
              <w:t>USA</w:t>
            </w:r>
          </w:p>
        </w:tc>
        <w:tc>
          <w:tcPr>
            <w:tcW w:w="1051" w:type="pct"/>
            <w:tcBorders>
              <w:top w:val="single" w:sz="6" w:space="0" w:color="auto"/>
              <w:left w:val="nil"/>
              <w:bottom w:val="single" w:sz="8" w:space="0" w:color="auto"/>
              <w:right w:val="nil"/>
            </w:tcBorders>
          </w:tcPr>
          <w:p w14:paraId="63FA60FF" w14:textId="77777777" w:rsidR="0099535A" w:rsidRDefault="00DA4BD2" w:rsidP="00C47546">
            <w:pPr>
              <w:pStyle w:val="TabellRader"/>
              <w:jc w:val="left"/>
            </w:pPr>
            <w:r>
              <w:t>USA</w:t>
            </w:r>
          </w:p>
        </w:tc>
        <w:tc>
          <w:tcPr>
            <w:tcW w:w="1064" w:type="pct"/>
            <w:tcBorders>
              <w:top w:val="single" w:sz="6" w:space="0" w:color="auto"/>
              <w:left w:val="nil"/>
              <w:bottom w:val="single" w:sz="8" w:space="0" w:color="auto"/>
              <w:right w:val="nil"/>
            </w:tcBorders>
          </w:tcPr>
          <w:p w14:paraId="1767FA5E" w14:textId="77777777" w:rsidR="0099535A" w:rsidRDefault="00DA4BD2" w:rsidP="00F41A48">
            <w:pPr>
              <w:pStyle w:val="TabellRader"/>
              <w:jc w:val="center"/>
            </w:pPr>
            <w:r>
              <w:t>5</w:t>
            </w:r>
          </w:p>
        </w:tc>
        <w:tc>
          <w:tcPr>
            <w:tcW w:w="1693" w:type="pct"/>
            <w:tcBorders>
              <w:top w:val="single" w:sz="6" w:space="0" w:color="auto"/>
              <w:left w:val="nil"/>
              <w:bottom w:val="single" w:sz="8" w:space="0" w:color="auto"/>
              <w:right w:val="nil"/>
            </w:tcBorders>
          </w:tcPr>
          <w:p w14:paraId="0AFCB8ED" w14:textId="77777777" w:rsidR="0099535A" w:rsidRDefault="00DA4BD2" w:rsidP="00C47546">
            <w:pPr>
              <w:pStyle w:val="TabellRader"/>
              <w:jc w:val="left"/>
            </w:pPr>
            <w:r>
              <w:t>Delar till skolflygplan, kamouflagenät, produktionsutrustning, sprängämnen</w:t>
            </w:r>
          </w:p>
        </w:tc>
      </w:tr>
      <w:tr w:rsidR="00027352" w14:paraId="0625A988" w14:textId="77777777" w:rsidTr="00E100DD">
        <w:trPr>
          <w:trHeight w:val="269"/>
        </w:trPr>
        <w:tc>
          <w:tcPr>
            <w:tcW w:w="1192" w:type="pct"/>
            <w:tcBorders>
              <w:top w:val="single" w:sz="8" w:space="0" w:color="auto"/>
              <w:left w:val="nil"/>
              <w:bottom w:val="single" w:sz="8" w:space="0" w:color="auto"/>
              <w:right w:val="nil"/>
            </w:tcBorders>
            <w:vAlign w:val="center"/>
            <w:hideMark/>
          </w:tcPr>
          <w:p w14:paraId="1EFB98C0" w14:textId="77777777" w:rsidR="0099535A" w:rsidRDefault="00DA4BD2" w:rsidP="00C47546">
            <w:pPr>
              <w:pStyle w:val="TabellSlutsumma"/>
              <w:jc w:val="left"/>
            </w:pPr>
            <w:r>
              <w:t>Totalt</w:t>
            </w:r>
          </w:p>
        </w:tc>
        <w:tc>
          <w:tcPr>
            <w:tcW w:w="1051" w:type="pct"/>
            <w:tcBorders>
              <w:top w:val="single" w:sz="8" w:space="0" w:color="auto"/>
              <w:left w:val="nil"/>
              <w:bottom w:val="single" w:sz="8" w:space="0" w:color="auto"/>
              <w:right w:val="nil"/>
            </w:tcBorders>
            <w:vAlign w:val="center"/>
          </w:tcPr>
          <w:p w14:paraId="351FC502" w14:textId="77777777" w:rsidR="0099535A" w:rsidRDefault="00871CEB" w:rsidP="00F41A48">
            <w:pPr>
              <w:pStyle w:val="TabellSlutsumma"/>
              <w:jc w:val="center"/>
            </w:pPr>
          </w:p>
        </w:tc>
        <w:tc>
          <w:tcPr>
            <w:tcW w:w="1064" w:type="pct"/>
            <w:tcBorders>
              <w:top w:val="single" w:sz="8" w:space="0" w:color="auto"/>
              <w:left w:val="nil"/>
              <w:bottom w:val="single" w:sz="8" w:space="0" w:color="auto"/>
              <w:right w:val="nil"/>
            </w:tcBorders>
            <w:vAlign w:val="center"/>
            <w:hideMark/>
          </w:tcPr>
          <w:p w14:paraId="1ED5AD9A" w14:textId="77777777" w:rsidR="0099535A" w:rsidRDefault="00DA4BD2" w:rsidP="00F41A48">
            <w:pPr>
              <w:pStyle w:val="TabellSlutsumma"/>
              <w:jc w:val="center"/>
            </w:pPr>
            <w:r>
              <w:t>35</w:t>
            </w:r>
          </w:p>
        </w:tc>
        <w:tc>
          <w:tcPr>
            <w:tcW w:w="1693" w:type="pct"/>
            <w:tcBorders>
              <w:top w:val="single" w:sz="8" w:space="0" w:color="auto"/>
              <w:left w:val="nil"/>
              <w:bottom w:val="single" w:sz="8" w:space="0" w:color="auto"/>
              <w:right w:val="nil"/>
            </w:tcBorders>
            <w:vAlign w:val="center"/>
          </w:tcPr>
          <w:p w14:paraId="0671B88D" w14:textId="77777777" w:rsidR="0099535A" w:rsidRDefault="00871CEB" w:rsidP="00C47546">
            <w:pPr>
              <w:pStyle w:val="TabellSlutsumma"/>
              <w:jc w:val="left"/>
            </w:pPr>
          </w:p>
        </w:tc>
      </w:tr>
    </w:tbl>
    <w:p w14:paraId="414FBDA5" w14:textId="754E5453" w:rsidR="0099535A" w:rsidRDefault="00DA4BD2" w:rsidP="00FB0F3B">
      <w:pPr>
        <w:pStyle w:val="Rubrik2utannumrering"/>
      </w:pPr>
      <w:r w:rsidRPr="00FB0F3B">
        <w:t>Civila skjutvapen</w:t>
      </w:r>
    </w:p>
    <w:p w14:paraId="09BDA7A8" w14:textId="77777777" w:rsidR="00FB0F3B" w:rsidRPr="00FB0F3B" w:rsidRDefault="00DA4BD2" w:rsidP="00FB0F3B">
      <w:pPr>
        <w:pStyle w:val="Brdtext"/>
      </w:pPr>
      <w:r w:rsidRPr="00FB0F3B">
        <w:t xml:space="preserve">För utförsel av civila skjutvapen (jakt- och sportskyttevapen), delar till skjutvapen och ammunition till dessa vapen utanför EU krävs tillstånd från ISP. Prövningen av export av civila skjutvapen till länder utanför EU sker både enligt rådets förordning (EU) nr 258/2012 om genomförande av artikel 10 i FN:s protokoll om olaglig tillverkning av och handel med eldvapen, delar till eldvapen och ammunition och enligt lagen (1992:1300) om krigsmateriel. Slätborrade hagelvapen samt delar och ammunition till sådana vapen utgör inte krigsmateriel varför en prövning endast sker enligt den nämnda EU-förordningen.  </w:t>
      </w:r>
    </w:p>
    <w:p w14:paraId="5905E67E" w14:textId="6B1F38E9" w:rsidR="00FB0F3B" w:rsidRDefault="00DA4BD2" w:rsidP="00FB0F3B">
      <w:pPr>
        <w:pStyle w:val="Brdtextmedindrag"/>
      </w:pPr>
      <w:r w:rsidRPr="00FB0F3B">
        <w:t>I tabell 29 redovisas antalet ansökningar enligt rådets förordning (EU) nr 258/2012 som inkommit till ISP de senaste tre åren.</w:t>
      </w:r>
    </w:p>
    <w:p w14:paraId="6A614379" w14:textId="4AE4FE84" w:rsidR="00D5162B" w:rsidRDefault="00DA4BD2" w:rsidP="003D6F49">
      <w:pPr>
        <w:pStyle w:val="TabellRubrik"/>
      </w:pPr>
      <w:r>
        <w:t xml:space="preserve">Tabell </w:t>
      </w:r>
      <w:fldSimple w:instr=" SEQ Tabell \* Arabic \s 1  \* MERGEFORMAT ">
        <w:r w:rsidR="00262BF4">
          <w:rPr>
            <w:noProof/>
          </w:rPr>
          <w:t>29</w:t>
        </w:r>
      </w:fldSimple>
      <w:r>
        <w:tab/>
      </w:r>
      <w:r w:rsidRPr="00D5162B">
        <w:t>Antal ansökningar rörande export av civila skjutvapen 2019–2021</w:t>
      </w:r>
    </w:p>
    <w:p w14:paraId="3066580B" w14:textId="5CD10066" w:rsidR="00D5162B" w:rsidRDefault="00871CEB" w:rsidP="003D6F49">
      <w:pPr>
        <w:pStyle w:val="TabellUnderrubrik"/>
      </w:pPr>
    </w:p>
    <w:tbl>
      <w:tblPr>
        <w:tblW w:w="4900" w:type="pct"/>
        <w:tblCellMar>
          <w:left w:w="0" w:type="dxa"/>
        </w:tblCellMar>
        <w:tblLook w:val="04A0" w:firstRow="1" w:lastRow="0" w:firstColumn="1" w:lastColumn="0" w:noHBand="0" w:noVBand="1"/>
      </w:tblPr>
      <w:tblGrid>
        <w:gridCol w:w="1701"/>
        <w:gridCol w:w="1322"/>
        <w:gridCol w:w="1322"/>
        <w:gridCol w:w="1322"/>
      </w:tblGrid>
      <w:tr w:rsidR="00027352" w14:paraId="6DE586EB" w14:textId="77777777">
        <w:trPr>
          <w:trHeight w:val="277"/>
          <w:tblHeader/>
        </w:trPr>
        <w:tc>
          <w:tcPr>
            <w:tcW w:w="1501" w:type="pct"/>
            <w:tcBorders>
              <w:top w:val="single" w:sz="8" w:space="0" w:color="auto"/>
              <w:left w:val="nil"/>
              <w:bottom w:val="single" w:sz="8" w:space="0" w:color="auto"/>
              <w:right w:val="nil"/>
            </w:tcBorders>
            <w:vAlign w:val="center"/>
            <w:hideMark/>
          </w:tcPr>
          <w:p w14:paraId="2CA1EE32" w14:textId="77777777" w:rsidR="00D5162B" w:rsidRPr="00DF0721" w:rsidRDefault="00DA4BD2" w:rsidP="00113EB2">
            <w:pPr>
              <w:spacing w:after="4"/>
              <w:rPr>
                <w:rFonts w:ascii="TradeGothic CondEighteen" w:hAnsi="TradeGothic CondEighteen"/>
                <w:b/>
                <w:sz w:val="18"/>
                <w:szCs w:val="18"/>
              </w:rPr>
            </w:pPr>
            <w:r w:rsidRPr="00DF0721">
              <w:rPr>
                <w:rFonts w:ascii="TradeGothic CondEighteen" w:hAnsi="TradeGothic CondEighteen"/>
                <w:b/>
                <w:sz w:val="18"/>
                <w:szCs w:val="18"/>
              </w:rPr>
              <w:t xml:space="preserve">Ärendetyp </w:t>
            </w:r>
          </w:p>
        </w:tc>
        <w:tc>
          <w:tcPr>
            <w:tcW w:w="1166" w:type="pct"/>
            <w:tcBorders>
              <w:top w:val="single" w:sz="8" w:space="0" w:color="auto"/>
              <w:left w:val="nil"/>
              <w:bottom w:val="single" w:sz="8" w:space="0" w:color="auto"/>
              <w:right w:val="nil"/>
            </w:tcBorders>
            <w:vAlign w:val="center"/>
          </w:tcPr>
          <w:p w14:paraId="5B3BC935" w14:textId="77777777" w:rsidR="00D5162B" w:rsidRPr="00DF0721" w:rsidRDefault="00DA4BD2" w:rsidP="00113EB2">
            <w:pPr>
              <w:spacing w:after="4"/>
              <w:jc w:val="center"/>
              <w:rPr>
                <w:rFonts w:ascii="TradeGothic CondEighteen" w:hAnsi="TradeGothic CondEighteen"/>
                <w:b/>
                <w:sz w:val="18"/>
                <w:szCs w:val="18"/>
              </w:rPr>
            </w:pPr>
            <w:r w:rsidRPr="00DF0721">
              <w:rPr>
                <w:rFonts w:ascii="TradeGothic CondEighteen" w:hAnsi="TradeGothic CondEighteen"/>
                <w:b/>
                <w:sz w:val="18"/>
                <w:szCs w:val="18"/>
              </w:rPr>
              <w:t>2019</w:t>
            </w:r>
          </w:p>
        </w:tc>
        <w:tc>
          <w:tcPr>
            <w:tcW w:w="1166" w:type="pct"/>
            <w:tcBorders>
              <w:top w:val="single" w:sz="8" w:space="0" w:color="auto"/>
              <w:left w:val="nil"/>
              <w:bottom w:val="single" w:sz="8" w:space="0" w:color="auto"/>
              <w:right w:val="nil"/>
            </w:tcBorders>
            <w:vAlign w:val="center"/>
          </w:tcPr>
          <w:p w14:paraId="1FA2D650" w14:textId="77777777" w:rsidR="00D5162B" w:rsidRPr="00DF0721" w:rsidRDefault="00DA4BD2" w:rsidP="00113EB2">
            <w:pPr>
              <w:spacing w:after="4"/>
              <w:jc w:val="center"/>
              <w:rPr>
                <w:rFonts w:ascii="TradeGothic CondEighteen" w:hAnsi="TradeGothic CondEighteen"/>
                <w:b/>
                <w:sz w:val="18"/>
                <w:szCs w:val="18"/>
              </w:rPr>
            </w:pPr>
            <w:r w:rsidRPr="00DF0721">
              <w:rPr>
                <w:rFonts w:ascii="TradeGothic CondEighteen" w:hAnsi="TradeGothic CondEighteen"/>
                <w:b/>
                <w:sz w:val="18"/>
                <w:szCs w:val="18"/>
              </w:rPr>
              <w:t>2020</w:t>
            </w:r>
          </w:p>
        </w:tc>
        <w:tc>
          <w:tcPr>
            <w:tcW w:w="1166" w:type="pct"/>
            <w:tcBorders>
              <w:top w:val="single" w:sz="8" w:space="0" w:color="auto"/>
              <w:left w:val="nil"/>
              <w:bottom w:val="single" w:sz="8" w:space="0" w:color="auto"/>
              <w:right w:val="nil"/>
            </w:tcBorders>
            <w:vAlign w:val="center"/>
          </w:tcPr>
          <w:p w14:paraId="45048FA8" w14:textId="77777777" w:rsidR="00D5162B" w:rsidRPr="00DF0721" w:rsidRDefault="00DA4BD2" w:rsidP="00113EB2">
            <w:pPr>
              <w:spacing w:after="4"/>
              <w:jc w:val="center"/>
              <w:rPr>
                <w:rFonts w:ascii="TradeGothic CondEighteen" w:hAnsi="TradeGothic CondEighteen"/>
                <w:b/>
                <w:sz w:val="18"/>
                <w:szCs w:val="18"/>
              </w:rPr>
            </w:pPr>
            <w:r w:rsidRPr="00DF0721">
              <w:rPr>
                <w:rFonts w:ascii="TradeGothic CondEighteen" w:hAnsi="TradeGothic CondEighteen"/>
                <w:b/>
                <w:sz w:val="18"/>
                <w:szCs w:val="18"/>
              </w:rPr>
              <w:t>2021</w:t>
            </w:r>
          </w:p>
        </w:tc>
      </w:tr>
      <w:tr w:rsidR="00027352" w14:paraId="1975CE46" w14:textId="77777777">
        <w:trPr>
          <w:trHeight w:val="269"/>
        </w:trPr>
        <w:tc>
          <w:tcPr>
            <w:tcW w:w="1501" w:type="pct"/>
            <w:tcBorders>
              <w:top w:val="single" w:sz="8" w:space="0" w:color="auto"/>
              <w:left w:val="nil"/>
              <w:bottom w:val="single" w:sz="6" w:space="0" w:color="auto"/>
              <w:right w:val="nil"/>
            </w:tcBorders>
            <w:vAlign w:val="center"/>
            <w:hideMark/>
          </w:tcPr>
          <w:p w14:paraId="5C740CE6" w14:textId="77777777" w:rsidR="00D5162B" w:rsidRPr="00DF0721" w:rsidRDefault="00DA4BD2" w:rsidP="00113EB2">
            <w:pPr>
              <w:pStyle w:val="TabellHuvud"/>
              <w:jc w:val="left"/>
              <w:rPr>
                <w:b w:val="0"/>
                <w:spacing w:val="0"/>
                <w:szCs w:val="18"/>
                <w:lang w:eastAsia="sv-SE"/>
              </w:rPr>
            </w:pPr>
            <w:r w:rsidRPr="00DF0721">
              <w:rPr>
                <w:b w:val="0"/>
                <w:spacing w:val="0"/>
                <w:szCs w:val="18"/>
                <w:lang w:eastAsia="sv-SE"/>
              </w:rPr>
              <w:t>Ansökan om exporttillstånd</w:t>
            </w:r>
          </w:p>
        </w:tc>
        <w:tc>
          <w:tcPr>
            <w:tcW w:w="1166" w:type="pct"/>
            <w:tcBorders>
              <w:top w:val="single" w:sz="8" w:space="0" w:color="auto"/>
              <w:left w:val="nil"/>
              <w:bottom w:val="single" w:sz="6" w:space="0" w:color="auto"/>
              <w:right w:val="nil"/>
            </w:tcBorders>
            <w:vAlign w:val="center"/>
          </w:tcPr>
          <w:p w14:paraId="6B1FADEA" w14:textId="77777777" w:rsidR="00D5162B" w:rsidRPr="00DF0721" w:rsidRDefault="00DA4BD2" w:rsidP="00113EB2">
            <w:pPr>
              <w:pStyle w:val="TabellHuvud"/>
              <w:jc w:val="center"/>
              <w:rPr>
                <w:b w:val="0"/>
                <w:spacing w:val="0"/>
                <w:szCs w:val="18"/>
                <w:lang w:eastAsia="sv-SE"/>
              </w:rPr>
            </w:pPr>
            <w:r w:rsidRPr="00DF0721">
              <w:rPr>
                <w:b w:val="0"/>
                <w:spacing w:val="0"/>
                <w:szCs w:val="18"/>
                <w:lang w:eastAsia="sv-SE"/>
              </w:rPr>
              <w:t>242</w:t>
            </w:r>
          </w:p>
        </w:tc>
        <w:tc>
          <w:tcPr>
            <w:tcW w:w="1166" w:type="pct"/>
            <w:tcBorders>
              <w:top w:val="single" w:sz="8" w:space="0" w:color="auto"/>
              <w:left w:val="nil"/>
              <w:bottom w:val="single" w:sz="6" w:space="0" w:color="auto"/>
              <w:right w:val="nil"/>
            </w:tcBorders>
            <w:vAlign w:val="center"/>
          </w:tcPr>
          <w:p w14:paraId="395FEC75" w14:textId="77777777" w:rsidR="00D5162B" w:rsidRPr="00DF0721" w:rsidRDefault="00DA4BD2" w:rsidP="00113EB2">
            <w:pPr>
              <w:pStyle w:val="TabellRader"/>
              <w:jc w:val="center"/>
              <w:rPr>
                <w:spacing w:val="0"/>
                <w:szCs w:val="18"/>
                <w:lang w:eastAsia="sv-SE"/>
              </w:rPr>
            </w:pPr>
            <w:r w:rsidRPr="00DF0721">
              <w:rPr>
                <w:spacing w:val="0"/>
                <w:szCs w:val="18"/>
                <w:lang w:eastAsia="sv-SE"/>
              </w:rPr>
              <w:t>213</w:t>
            </w:r>
          </w:p>
        </w:tc>
        <w:tc>
          <w:tcPr>
            <w:tcW w:w="1166" w:type="pct"/>
            <w:tcBorders>
              <w:top w:val="single" w:sz="8" w:space="0" w:color="auto"/>
              <w:left w:val="nil"/>
              <w:bottom w:val="single" w:sz="6" w:space="0" w:color="auto"/>
              <w:right w:val="nil"/>
            </w:tcBorders>
            <w:vAlign w:val="center"/>
          </w:tcPr>
          <w:p w14:paraId="2FFF277C" w14:textId="77777777" w:rsidR="00D5162B" w:rsidRPr="00DF0721" w:rsidRDefault="00DA4BD2" w:rsidP="00113EB2">
            <w:pPr>
              <w:pStyle w:val="TabellRader"/>
              <w:jc w:val="center"/>
              <w:rPr>
                <w:spacing w:val="0"/>
                <w:szCs w:val="18"/>
                <w:lang w:eastAsia="sv-SE"/>
              </w:rPr>
            </w:pPr>
            <w:r w:rsidRPr="00DF0721">
              <w:rPr>
                <w:spacing w:val="0"/>
                <w:szCs w:val="18"/>
                <w:lang w:eastAsia="sv-SE"/>
              </w:rPr>
              <w:t>236</w:t>
            </w:r>
          </w:p>
        </w:tc>
      </w:tr>
    </w:tbl>
    <w:p w14:paraId="156656F8" w14:textId="77777777" w:rsidR="00D5162B" w:rsidRDefault="00871CEB" w:rsidP="00D5162B">
      <w:pPr>
        <w:pStyle w:val="Brdtextmedindrag"/>
        <w:ind w:firstLine="0"/>
      </w:pPr>
    </w:p>
    <w:p w14:paraId="27D73E47" w14:textId="449155EC" w:rsidR="00D5162B" w:rsidRDefault="00DA4BD2" w:rsidP="00D5162B">
      <w:pPr>
        <w:pStyle w:val="Brdtext"/>
      </w:pPr>
      <w:r w:rsidRPr="00D5162B">
        <w:t>I tabell 30 redovisas antalet beviljade tillstånd per land enligt samma förordning. Då en stor del av de tillstånd som utfärdas enligt förordningen avser eget bruk, gåvor och lån, redovisas inget värde i denna tabell.</w:t>
      </w:r>
    </w:p>
    <w:p w14:paraId="00561342" w14:textId="43B93AF4" w:rsidR="00D5162B" w:rsidRDefault="00DA4BD2" w:rsidP="003D6F49">
      <w:pPr>
        <w:pStyle w:val="TabellRubrik"/>
      </w:pPr>
      <w:r>
        <w:t xml:space="preserve">Tabell </w:t>
      </w:r>
      <w:fldSimple w:instr=" SEQ Tabell \* Arabic \s 1  \* MERGEFORMAT ">
        <w:r w:rsidR="00262BF4">
          <w:rPr>
            <w:noProof/>
          </w:rPr>
          <w:t>30</w:t>
        </w:r>
      </w:fldSimple>
      <w:r>
        <w:tab/>
      </w:r>
      <w:r w:rsidRPr="00D5162B">
        <w:t>Antal beviljade tillstånd rörande export av civila skjutvapen 2019–2021 per land</w:t>
      </w:r>
    </w:p>
    <w:p w14:paraId="012D6BF3" w14:textId="7A02BC2E" w:rsidR="00D5162B" w:rsidRDefault="00871CEB" w:rsidP="003D6F49">
      <w:pPr>
        <w:pStyle w:val="TabellUnderrubrik"/>
      </w:pPr>
    </w:p>
    <w:tbl>
      <w:tblPr>
        <w:tblW w:w="4900" w:type="pct"/>
        <w:tblCellMar>
          <w:left w:w="0" w:type="dxa"/>
        </w:tblCellMar>
        <w:tblLook w:val="04A0" w:firstRow="1" w:lastRow="0" w:firstColumn="1" w:lastColumn="0" w:noHBand="0" w:noVBand="1"/>
      </w:tblPr>
      <w:tblGrid>
        <w:gridCol w:w="1482"/>
        <w:gridCol w:w="1397"/>
        <w:gridCol w:w="1397"/>
        <w:gridCol w:w="1391"/>
      </w:tblGrid>
      <w:tr w:rsidR="00027352" w14:paraId="5777124B" w14:textId="77777777" w:rsidTr="004F1946">
        <w:trPr>
          <w:trHeight w:val="277"/>
          <w:tblHeader/>
        </w:trPr>
        <w:tc>
          <w:tcPr>
            <w:tcW w:w="1307" w:type="pct"/>
            <w:tcBorders>
              <w:top w:val="single" w:sz="8" w:space="0" w:color="auto"/>
              <w:left w:val="nil"/>
              <w:bottom w:val="single" w:sz="8" w:space="0" w:color="auto"/>
              <w:right w:val="nil"/>
            </w:tcBorders>
            <w:vAlign w:val="center"/>
            <w:hideMark/>
          </w:tcPr>
          <w:p w14:paraId="20F2CD6C" w14:textId="77777777" w:rsidR="00D5162B" w:rsidRDefault="00DA4BD2" w:rsidP="007508AD">
            <w:pPr>
              <w:pStyle w:val="TabellHuvud"/>
              <w:jc w:val="left"/>
            </w:pPr>
            <w:r>
              <w:t xml:space="preserve">Destination </w:t>
            </w:r>
          </w:p>
        </w:tc>
        <w:tc>
          <w:tcPr>
            <w:tcW w:w="1233" w:type="pct"/>
            <w:tcBorders>
              <w:top w:val="single" w:sz="8" w:space="0" w:color="auto"/>
              <w:left w:val="nil"/>
              <w:bottom w:val="single" w:sz="8" w:space="0" w:color="auto"/>
              <w:right w:val="nil"/>
            </w:tcBorders>
            <w:vAlign w:val="center"/>
          </w:tcPr>
          <w:p w14:paraId="1DBF6B5F" w14:textId="77777777" w:rsidR="00D5162B" w:rsidRDefault="00DA4BD2" w:rsidP="00E115BB">
            <w:pPr>
              <w:pStyle w:val="TabellHuvud"/>
              <w:jc w:val="center"/>
            </w:pPr>
            <w:r>
              <w:t>2019</w:t>
            </w:r>
          </w:p>
        </w:tc>
        <w:tc>
          <w:tcPr>
            <w:tcW w:w="1233" w:type="pct"/>
            <w:tcBorders>
              <w:top w:val="single" w:sz="8" w:space="0" w:color="auto"/>
              <w:left w:val="nil"/>
              <w:bottom w:val="single" w:sz="8" w:space="0" w:color="auto"/>
              <w:right w:val="nil"/>
            </w:tcBorders>
            <w:vAlign w:val="center"/>
          </w:tcPr>
          <w:p w14:paraId="5386EBC2" w14:textId="77777777" w:rsidR="00D5162B" w:rsidRDefault="00DA4BD2" w:rsidP="00E115BB">
            <w:pPr>
              <w:pStyle w:val="TabellHuvud"/>
              <w:jc w:val="center"/>
            </w:pPr>
            <w:r>
              <w:t>2020</w:t>
            </w:r>
          </w:p>
        </w:tc>
        <w:tc>
          <w:tcPr>
            <w:tcW w:w="1228" w:type="pct"/>
            <w:tcBorders>
              <w:top w:val="single" w:sz="8" w:space="0" w:color="auto"/>
              <w:left w:val="nil"/>
              <w:bottom w:val="single" w:sz="8" w:space="0" w:color="auto"/>
              <w:right w:val="nil"/>
            </w:tcBorders>
            <w:vAlign w:val="center"/>
          </w:tcPr>
          <w:p w14:paraId="7A0F5FEB" w14:textId="77777777" w:rsidR="00D5162B" w:rsidRDefault="00DA4BD2" w:rsidP="00E115BB">
            <w:pPr>
              <w:pStyle w:val="TabellHuvud"/>
              <w:jc w:val="center"/>
            </w:pPr>
            <w:r>
              <w:t>2021</w:t>
            </w:r>
          </w:p>
        </w:tc>
      </w:tr>
      <w:tr w:rsidR="00027352" w14:paraId="0E05B04D" w14:textId="77777777" w:rsidTr="004F1946">
        <w:trPr>
          <w:trHeight w:val="269"/>
        </w:trPr>
        <w:tc>
          <w:tcPr>
            <w:tcW w:w="1307" w:type="pct"/>
            <w:tcBorders>
              <w:top w:val="single" w:sz="8" w:space="0" w:color="auto"/>
              <w:left w:val="nil"/>
              <w:bottom w:val="single" w:sz="6" w:space="0" w:color="auto"/>
              <w:right w:val="nil"/>
            </w:tcBorders>
            <w:vAlign w:val="center"/>
            <w:hideMark/>
          </w:tcPr>
          <w:p w14:paraId="32843C7B" w14:textId="77777777" w:rsidR="00D5162B" w:rsidRDefault="00DA4BD2" w:rsidP="007508AD">
            <w:pPr>
              <w:pStyle w:val="TabellHuvud"/>
              <w:jc w:val="left"/>
            </w:pPr>
            <w:r>
              <w:t>EUROPA</w:t>
            </w:r>
          </w:p>
        </w:tc>
        <w:tc>
          <w:tcPr>
            <w:tcW w:w="1233" w:type="pct"/>
            <w:tcBorders>
              <w:top w:val="single" w:sz="8" w:space="0" w:color="auto"/>
              <w:left w:val="nil"/>
              <w:bottom w:val="single" w:sz="6" w:space="0" w:color="auto"/>
              <w:right w:val="nil"/>
            </w:tcBorders>
            <w:vAlign w:val="center"/>
          </w:tcPr>
          <w:p w14:paraId="161103D1" w14:textId="77777777" w:rsidR="00D5162B" w:rsidRDefault="00871CEB" w:rsidP="00E115BB">
            <w:pPr>
              <w:pStyle w:val="TabellHuvud"/>
              <w:jc w:val="center"/>
            </w:pPr>
          </w:p>
        </w:tc>
        <w:tc>
          <w:tcPr>
            <w:tcW w:w="1233" w:type="pct"/>
            <w:tcBorders>
              <w:top w:val="single" w:sz="8" w:space="0" w:color="auto"/>
              <w:left w:val="nil"/>
              <w:bottom w:val="single" w:sz="6" w:space="0" w:color="auto"/>
              <w:right w:val="nil"/>
            </w:tcBorders>
            <w:vAlign w:val="center"/>
          </w:tcPr>
          <w:p w14:paraId="25CC2731" w14:textId="77777777" w:rsidR="00D5162B" w:rsidRDefault="00871CEB" w:rsidP="00E115BB">
            <w:pPr>
              <w:pStyle w:val="TabellHuvud"/>
              <w:jc w:val="center"/>
            </w:pPr>
          </w:p>
        </w:tc>
        <w:tc>
          <w:tcPr>
            <w:tcW w:w="1228" w:type="pct"/>
            <w:tcBorders>
              <w:top w:val="single" w:sz="8" w:space="0" w:color="auto"/>
              <w:left w:val="nil"/>
              <w:bottom w:val="single" w:sz="6" w:space="0" w:color="auto"/>
              <w:right w:val="nil"/>
            </w:tcBorders>
            <w:vAlign w:val="center"/>
          </w:tcPr>
          <w:p w14:paraId="24085A78" w14:textId="77777777" w:rsidR="00D5162B" w:rsidRDefault="00871CEB" w:rsidP="00E115BB">
            <w:pPr>
              <w:pStyle w:val="TabellHuvud"/>
              <w:jc w:val="center"/>
            </w:pPr>
          </w:p>
        </w:tc>
      </w:tr>
      <w:tr w:rsidR="00027352" w14:paraId="0B49206A" w14:textId="77777777" w:rsidTr="004F1946">
        <w:trPr>
          <w:trHeight w:val="269"/>
        </w:trPr>
        <w:tc>
          <w:tcPr>
            <w:tcW w:w="1307" w:type="pct"/>
            <w:tcBorders>
              <w:top w:val="single" w:sz="6" w:space="0" w:color="auto"/>
              <w:left w:val="nil"/>
              <w:bottom w:val="single" w:sz="6" w:space="0" w:color="auto"/>
              <w:right w:val="nil"/>
            </w:tcBorders>
            <w:vAlign w:val="center"/>
            <w:hideMark/>
          </w:tcPr>
          <w:p w14:paraId="212C5ED0" w14:textId="77777777" w:rsidR="00D5162B" w:rsidRDefault="00DA4BD2" w:rsidP="007508AD">
            <w:pPr>
              <w:pStyle w:val="TabellRader"/>
              <w:jc w:val="left"/>
            </w:pPr>
            <w:r>
              <w:t>Andorra</w:t>
            </w:r>
          </w:p>
        </w:tc>
        <w:tc>
          <w:tcPr>
            <w:tcW w:w="1233" w:type="pct"/>
            <w:tcBorders>
              <w:top w:val="single" w:sz="6" w:space="0" w:color="auto"/>
              <w:left w:val="nil"/>
              <w:bottom w:val="single" w:sz="6" w:space="0" w:color="auto"/>
              <w:right w:val="nil"/>
            </w:tcBorders>
            <w:vAlign w:val="center"/>
          </w:tcPr>
          <w:p w14:paraId="3E3E14EC" w14:textId="77777777" w:rsidR="00D5162B" w:rsidRDefault="00DA4BD2" w:rsidP="00E115BB">
            <w:pPr>
              <w:pStyle w:val="TabellRader"/>
              <w:jc w:val="center"/>
            </w:pPr>
            <w:r>
              <w:t>2</w:t>
            </w:r>
          </w:p>
        </w:tc>
        <w:tc>
          <w:tcPr>
            <w:tcW w:w="1233" w:type="pct"/>
            <w:tcBorders>
              <w:top w:val="single" w:sz="6" w:space="0" w:color="auto"/>
              <w:left w:val="nil"/>
              <w:bottom w:val="single" w:sz="6" w:space="0" w:color="auto"/>
              <w:right w:val="nil"/>
            </w:tcBorders>
            <w:vAlign w:val="center"/>
          </w:tcPr>
          <w:p w14:paraId="6EB586E3" w14:textId="77777777" w:rsidR="00D5162B" w:rsidRDefault="00DA4BD2" w:rsidP="00E115BB">
            <w:pPr>
              <w:pStyle w:val="TabellRader"/>
              <w:jc w:val="center"/>
            </w:pPr>
            <w:r>
              <w:t>1</w:t>
            </w:r>
          </w:p>
        </w:tc>
        <w:tc>
          <w:tcPr>
            <w:tcW w:w="1228" w:type="pct"/>
            <w:tcBorders>
              <w:top w:val="single" w:sz="6" w:space="0" w:color="auto"/>
              <w:left w:val="nil"/>
              <w:bottom w:val="single" w:sz="6" w:space="0" w:color="auto"/>
              <w:right w:val="nil"/>
            </w:tcBorders>
            <w:vAlign w:val="center"/>
          </w:tcPr>
          <w:p w14:paraId="4504948C" w14:textId="77777777" w:rsidR="00D5162B" w:rsidRDefault="00DA4BD2" w:rsidP="00E115BB">
            <w:pPr>
              <w:pStyle w:val="TabellRader"/>
              <w:jc w:val="center"/>
            </w:pPr>
            <w:r>
              <w:t>2</w:t>
            </w:r>
          </w:p>
        </w:tc>
      </w:tr>
      <w:tr w:rsidR="00027352" w14:paraId="0F6D3CF5" w14:textId="77777777" w:rsidTr="004F1946">
        <w:trPr>
          <w:trHeight w:val="269"/>
        </w:trPr>
        <w:tc>
          <w:tcPr>
            <w:tcW w:w="1307" w:type="pct"/>
            <w:tcBorders>
              <w:top w:val="single" w:sz="6" w:space="0" w:color="auto"/>
              <w:left w:val="nil"/>
              <w:bottom w:val="single" w:sz="6" w:space="0" w:color="auto"/>
              <w:right w:val="nil"/>
            </w:tcBorders>
            <w:vAlign w:val="center"/>
            <w:hideMark/>
          </w:tcPr>
          <w:p w14:paraId="7872ABF5" w14:textId="77777777" w:rsidR="00D5162B" w:rsidRDefault="00DA4BD2" w:rsidP="007508AD">
            <w:pPr>
              <w:pStyle w:val="TabellRader"/>
              <w:jc w:val="left"/>
            </w:pPr>
            <w:r>
              <w:t>Färöarna</w:t>
            </w:r>
          </w:p>
        </w:tc>
        <w:tc>
          <w:tcPr>
            <w:tcW w:w="1233" w:type="pct"/>
            <w:tcBorders>
              <w:top w:val="single" w:sz="6" w:space="0" w:color="auto"/>
              <w:left w:val="nil"/>
              <w:bottom w:val="single" w:sz="6" w:space="0" w:color="auto"/>
              <w:right w:val="nil"/>
            </w:tcBorders>
            <w:vAlign w:val="center"/>
          </w:tcPr>
          <w:p w14:paraId="623BC951" w14:textId="77777777" w:rsidR="00D5162B" w:rsidRDefault="00DA4BD2" w:rsidP="00E115BB">
            <w:pPr>
              <w:pStyle w:val="TabellRader"/>
              <w:jc w:val="center"/>
            </w:pPr>
            <w:r>
              <w:t>1</w:t>
            </w:r>
          </w:p>
        </w:tc>
        <w:tc>
          <w:tcPr>
            <w:tcW w:w="1233" w:type="pct"/>
            <w:tcBorders>
              <w:top w:val="single" w:sz="6" w:space="0" w:color="auto"/>
              <w:left w:val="nil"/>
              <w:bottom w:val="single" w:sz="6" w:space="0" w:color="auto"/>
              <w:right w:val="nil"/>
            </w:tcBorders>
            <w:vAlign w:val="center"/>
          </w:tcPr>
          <w:p w14:paraId="2AA7173F" w14:textId="77777777" w:rsidR="00D5162B" w:rsidRDefault="00DA4BD2" w:rsidP="00E115BB">
            <w:pPr>
              <w:pStyle w:val="TabellRader"/>
              <w:jc w:val="center"/>
            </w:pPr>
            <w:r>
              <w:t>-</w:t>
            </w:r>
          </w:p>
        </w:tc>
        <w:tc>
          <w:tcPr>
            <w:tcW w:w="1228" w:type="pct"/>
            <w:tcBorders>
              <w:top w:val="single" w:sz="6" w:space="0" w:color="auto"/>
              <w:left w:val="nil"/>
              <w:bottom w:val="single" w:sz="6" w:space="0" w:color="auto"/>
              <w:right w:val="nil"/>
            </w:tcBorders>
            <w:vAlign w:val="center"/>
          </w:tcPr>
          <w:p w14:paraId="67339829" w14:textId="77777777" w:rsidR="00D5162B" w:rsidRDefault="00DA4BD2" w:rsidP="00E115BB">
            <w:pPr>
              <w:pStyle w:val="TabellRader"/>
              <w:jc w:val="center"/>
            </w:pPr>
            <w:r>
              <w:t>1</w:t>
            </w:r>
          </w:p>
        </w:tc>
      </w:tr>
      <w:tr w:rsidR="00027352" w14:paraId="6CC82A30" w14:textId="77777777" w:rsidTr="004F1946">
        <w:trPr>
          <w:trHeight w:val="269"/>
        </w:trPr>
        <w:tc>
          <w:tcPr>
            <w:tcW w:w="1307" w:type="pct"/>
            <w:tcBorders>
              <w:top w:val="single" w:sz="6" w:space="0" w:color="auto"/>
              <w:left w:val="nil"/>
              <w:bottom w:val="single" w:sz="6" w:space="0" w:color="auto"/>
              <w:right w:val="nil"/>
            </w:tcBorders>
            <w:vAlign w:val="center"/>
            <w:hideMark/>
          </w:tcPr>
          <w:p w14:paraId="4EB91FB4" w14:textId="77777777" w:rsidR="00D5162B" w:rsidRDefault="00DA4BD2" w:rsidP="007508AD">
            <w:pPr>
              <w:pStyle w:val="TabellRader"/>
              <w:jc w:val="left"/>
            </w:pPr>
            <w:r>
              <w:t>Grönland</w:t>
            </w:r>
          </w:p>
        </w:tc>
        <w:tc>
          <w:tcPr>
            <w:tcW w:w="1233" w:type="pct"/>
            <w:tcBorders>
              <w:top w:val="single" w:sz="6" w:space="0" w:color="auto"/>
              <w:left w:val="nil"/>
              <w:bottom w:val="single" w:sz="6" w:space="0" w:color="auto"/>
              <w:right w:val="nil"/>
            </w:tcBorders>
            <w:vAlign w:val="center"/>
          </w:tcPr>
          <w:p w14:paraId="2F021389" w14:textId="77777777" w:rsidR="00D5162B" w:rsidRDefault="00DA4BD2" w:rsidP="00E115BB">
            <w:pPr>
              <w:pStyle w:val="TabellRader"/>
              <w:jc w:val="center"/>
            </w:pPr>
            <w:r>
              <w:t>-</w:t>
            </w:r>
          </w:p>
        </w:tc>
        <w:tc>
          <w:tcPr>
            <w:tcW w:w="1233" w:type="pct"/>
            <w:tcBorders>
              <w:top w:val="single" w:sz="6" w:space="0" w:color="auto"/>
              <w:left w:val="nil"/>
              <w:bottom w:val="single" w:sz="6" w:space="0" w:color="auto"/>
              <w:right w:val="nil"/>
            </w:tcBorders>
            <w:vAlign w:val="center"/>
          </w:tcPr>
          <w:p w14:paraId="7DB42BC2" w14:textId="77777777" w:rsidR="00D5162B" w:rsidRDefault="00DA4BD2" w:rsidP="00E115BB">
            <w:pPr>
              <w:pStyle w:val="TabellRader"/>
              <w:jc w:val="center"/>
            </w:pPr>
            <w:r>
              <w:t>-</w:t>
            </w:r>
          </w:p>
        </w:tc>
        <w:tc>
          <w:tcPr>
            <w:tcW w:w="1228" w:type="pct"/>
            <w:tcBorders>
              <w:top w:val="single" w:sz="6" w:space="0" w:color="auto"/>
              <w:left w:val="nil"/>
              <w:bottom w:val="single" w:sz="6" w:space="0" w:color="auto"/>
              <w:right w:val="nil"/>
            </w:tcBorders>
            <w:vAlign w:val="center"/>
          </w:tcPr>
          <w:p w14:paraId="03FFAC23" w14:textId="77777777" w:rsidR="00D5162B" w:rsidRDefault="00DA4BD2" w:rsidP="00E115BB">
            <w:pPr>
              <w:pStyle w:val="TabellRader"/>
              <w:jc w:val="center"/>
            </w:pPr>
            <w:r>
              <w:t>2</w:t>
            </w:r>
          </w:p>
        </w:tc>
      </w:tr>
      <w:tr w:rsidR="00027352" w14:paraId="56077390" w14:textId="77777777" w:rsidTr="004F1946">
        <w:trPr>
          <w:trHeight w:val="269"/>
        </w:trPr>
        <w:tc>
          <w:tcPr>
            <w:tcW w:w="1307" w:type="pct"/>
            <w:tcBorders>
              <w:top w:val="single" w:sz="6" w:space="0" w:color="auto"/>
              <w:left w:val="nil"/>
              <w:bottom w:val="single" w:sz="6" w:space="0" w:color="auto"/>
              <w:right w:val="nil"/>
            </w:tcBorders>
            <w:vAlign w:val="center"/>
            <w:hideMark/>
          </w:tcPr>
          <w:p w14:paraId="563EC874" w14:textId="77777777" w:rsidR="00D5162B" w:rsidRDefault="00DA4BD2" w:rsidP="007508AD">
            <w:pPr>
              <w:pStyle w:val="TabellRader"/>
              <w:jc w:val="left"/>
            </w:pPr>
            <w:r>
              <w:t>Island</w:t>
            </w:r>
          </w:p>
        </w:tc>
        <w:tc>
          <w:tcPr>
            <w:tcW w:w="1233" w:type="pct"/>
            <w:tcBorders>
              <w:top w:val="single" w:sz="6" w:space="0" w:color="auto"/>
              <w:left w:val="nil"/>
              <w:bottom w:val="single" w:sz="6" w:space="0" w:color="auto"/>
              <w:right w:val="nil"/>
            </w:tcBorders>
            <w:vAlign w:val="center"/>
          </w:tcPr>
          <w:p w14:paraId="419CDEE3" w14:textId="77777777" w:rsidR="00D5162B" w:rsidRDefault="00DA4BD2" w:rsidP="00E115BB">
            <w:pPr>
              <w:pStyle w:val="TabellRader"/>
              <w:jc w:val="center"/>
            </w:pPr>
            <w:r>
              <w:t>5</w:t>
            </w:r>
          </w:p>
        </w:tc>
        <w:tc>
          <w:tcPr>
            <w:tcW w:w="1233" w:type="pct"/>
            <w:tcBorders>
              <w:top w:val="single" w:sz="6" w:space="0" w:color="auto"/>
              <w:left w:val="nil"/>
              <w:bottom w:val="single" w:sz="6" w:space="0" w:color="auto"/>
              <w:right w:val="nil"/>
            </w:tcBorders>
            <w:vAlign w:val="center"/>
          </w:tcPr>
          <w:p w14:paraId="3A1F85A7" w14:textId="77777777" w:rsidR="00D5162B" w:rsidRDefault="00DA4BD2" w:rsidP="00E115BB">
            <w:pPr>
              <w:pStyle w:val="TabellRader"/>
              <w:jc w:val="center"/>
            </w:pPr>
            <w:r>
              <w:t>4</w:t>
            </w:r>
          </w:p>
        </w:tc>
        <w:tc>
          <w:tcPr>
            <w:tcW w:w="1228" w:type="pct"/>
            <w:tcBorders>
              <w:top w:val="single" w:sz="6" w:space="0" w:color="auto"/>
              <w:left w:val="nil"/>
              <w:bottom w:val="single" w:sz="6" w:space="0" w:color="auto"/>
              <w:right w:val="nil"/>
            </w:tcBorders>
            <w:vAlign w:val="center"/>
          </w:tcPr>
          <w:p w14:paraId="665733AE" w14:textId="77777777" w:rsidR="00D5162B" w:rsidRDefault="00DA4BD2" w:rsidP="00E115BB">
            <w:pPr>
              <w:pStyle w:val="TabellRader"/>
              <w:jc w:val="center"/>
            </w:pPr>
            <w:r>
              <w:t>4</w:t>
            </w:r>
          </w:p>
        </w:tc>
      </w:tr>
      <w:tr w:rsidR="00027352" w14:paraId="76E94C87" w14:textId="77777777" w:rsidTr="004F1946">
        <w:trPr>
          <w:trHeight w:val="269"/>
        </w:trPr>
        <w:tc>
          <w:tcPr>
            <w:tcW w:w="1307" w:type="pct"/>
            <w:tcBorders>
              <w:top w:val="single" w:sz="6" w:space="0" w:color="auto"/>
              <w:left w:val="nil"/>
              <w:bottom w:val="single" w:sz="6" w:space="0" w:color="auto"/>
              <w:right w:val="nil"/>
            </w:tcBorders>
            <w:vAlign w:val="center"/>
          </w:tcPr>
          <w:p w14:paraId="07CF64C7" w14:textId="77777777" w:rsidR="00D5162B" w:rsidRDefault="00DA4BD2" w:rsidP="007508AD">
            <w:pPr>
              <w:pStyle w:val="TabellRader"/>
              <w:jc w:val="left"/>
            </w:pPr>
            <w:r>
              <w:t>Montenegro</w:t>
            </w:r>
          </w:p>
        </w:tc>
        <w:tc>
          <w:tcPr>
            <w:tcW w:w="1233" w:type="pct"/>
            <w:tcBorders>
              <w:top w:val="single" w:sz="6" w:space="0" w:color="auto"/>
              <w:left w:val="nil"/>
              <w:bottom w:val="single" w:sz="6" w:space="0" w:color="auto"/>
              <w:right w:val="nil"/>
            </w:tcBorders>
            <w:vAlign w:val="center"/>
          </w:tcPr>
          <w:p w14:paraId="3A59D905" w14:textId="77777777" w:rsidR="00D5162B" w:rsidRDefault="00DA4BD2" w:rsidP="00E115BB">
            <w:pPr>
              <w:pStyle w:val="TabellRader"/>
              <w:jc w:val="center"/>
            </w:pPr>
            <w:r>
              <w:t>-</w:t>
            </w:r>
          </w:p>
        </w:tc>
        <w:tc>
          <w:tcPr>
            <w:tcW w:w="1233" w:type="pct"/>
            <w:tcBorders>
              <w:top w:val="single" w:sz="6" w:space="0" w:color="auto"/>
              <w:left w:val="nil"/>
              <w:bottom w:val="single" w:sz="6" w:space="0" w:color="auto"/>
              <w:right w:val="nil"/>
            </w:tcBorders>
            <w:vAlign w:val="center"/>
          </w:tcPr>
          <w:p w14:paraId="23E76D89" w14:textId="77777777" w:rsidR="00D5162B" w:rsidRDefault="00DA4BD2" w:rsidP="00E115BB">
            <w:pPr>
              <w:pStyle w:val="TabellRader"/>
              <w:jc w:val="center"/>
            </w:pPr>
            <w:r>
              <w:t>-</w:t>
            </w:r>
          </w:p>
        </w:tc>
        <w:tc>
          <w:tcPr>
            <w:tcW w:w="1228" w:type="pct"/>
            <w:tcBorders>
              <w:top w:val="single" w:sz="6" w:space="0" w:color="auto"/>
              <w:left w:val="nil"/>
              <w:bottom w:val="single" w:sz="6" w:space="0" w:color="auto"/>
              <w:right w:val="nil"/>
            </w:tcBorders>
            <w:vAlign w:val="center"/>
          </w:tcPr>
          <w:p w14:paraId="0061D6A6" w14:textId="77777777" w:rsidR="00D5162B" w:rsidRDefault="00DA4BD2" w:rsidP="00E115BB">
            <w:pPr>
              <w:pStyle w:val="TabellRader"/>
              <w:jc w:val="center"/>
            </w:pPr>
            <w:r>
              <w:t>1</w:t>
            </w:r>
          </w:p>
        </w:tc>
      </w:tr>
      <w:tr w:rsidR="00027352" w14:paraId="6F29C27D" w14:textId="77777777" w:rsidTr="004F1946">
        <w:trPr>
          <w:trHeight w:val="269"/>
        </w:trPr>
        <w:tc>
          <w:tcPr>
            <w:tcW w:w="1307" w:type="pct"/>
            <w:tcBorders>
              <w:top w:val="single" w:sz="6" w:space="0" w:color="auto"/>
              <w:left w:val="nil"/>
              <w:bottom w:val="single" w:sz="6" w:space="0" w:color="auto"/>
              <w:right w:val="nil"/>
            </w:tcBorders>
            <w:vAlign w:val="center"/>
            <w:hideMark/>
          </w:tcPr>
          <w:p w14:paraId="3B24F1D8" w14:textId="77777777" w:rsidR="00D5162B" w:rsidRDefault="00DA4BD2" w:rsidP="007508AD">
            <w:pPr>
              <w:pStyle w:val="TabellRader"/>
              <w:jc w:val="left"/>
            </w:pPr>
            <w:r>
              <w:t>Norge</w:t>
            </w:r>
          </w:p>
        </w:tc>
        <w:tc>
          <w:tcPr>
            <w:tcW w:w="1233" w:type="pct"/>
            <w:tcBorders>
              <w:top w:val="single" w:sz="6" w:space="0" w:color="auto"/>
              <w:left w:val="nil"/>
              <w:bottom w:val="single" w:sz="6" w:space="0" w:color="auto"/>
              <w:right w:val="nil"/>
            </w:tcBorders>
            <w:vAlign w:val="center"/>
          </w:tcPr>
          <w:p w14:paraId="135EADB5" w14:textId="77777777" w:rsidR="00D5162B" w:rsidRDefault="00DA4BD2" w:rsidP="00E115BB">
            <w:pPr>
              <w:pStyle w:val="TabellRader"/>
              <w:jc w:val="center"/>
            </w:pPr>
            <w:r>
              <w:t>126</w:t>
            </w:r>
          </w:p>
        </w:tc>
        <w:tc>
          <w:tcPr>
            <w:tcW w:w="1233" w:type="pct"/>
            <w:tcBorders>
              <w:top w:val="single" w:sz="6" w:space="0" w:color="auto"/>
              <w:left w:val="nil"/>
              <w:bottom w:val="single" w:sz="6" w:space="0" w:color="auto"/>
              <w:right w:val="nil"/>
            </w:tcBorders>
            <w:vAlign w:val="center"/>
          </w:tcPr>
          <w:p w14:paraId="323AC21C" w14:textId="77777777" w:rsidR="00D5162B" w:rsidRDefault="00DA4BD2" w:rsidP="00E115BB">
            <w:pPr>
              <w:pStyle w:val="TabellRader"/>
              <w:jc w:val="center"/>
            </w:pPr>
            <w:r>
              <w:t>112</w:t>
            </w:r>
          </w:p>
        </w:tc>
        <w:tc>
          <w:tcPr>
            <w:tcW w:w="1228" w:type="pct"/>
            <w:tcBorders>
              <w:top w:val="single" w:sz="6" w:space="0" w:color="auto"/>
              <w:left w:val="nil"/>
              <w:bottom w:val="single" w:sz="6" w:space="0" w:color="auto"/>
              <w:right w:val="nil"/>
            </w:tcBorders>
            <w:vAlign w:val="center"/>
          </w:tcPr>
          <w:p w14:paraId="13357F58" w14:textId="77777777" w:rsidR="00D5162B" w:rsidRDefault="00DA4BD2" w:rsidP="00E115BB">
            <w:pPr>
              <w:pStyle w:val="TabellRader"/>
              <w:jc w:val="center"/>
            </w:pPr>
            <w:r>
              <w:t>96</w:t>
            </w:r>
          </w:p>
        </w:tc>
      </w:tr>
      <w:tr w:rsidR="00027352" w14:paraId="30172188" w14:textId="77777777" w:rsidTr="004F1946">
        <w:trPr>
          <w:trHeight w:val="269"/>
        </w:trPr>
        <w:tc>
          <w:tcPr>
            <w:tcW w:w="1307" w:type="pct"/>
            <w:tcBorders>
              <w:top w:val="single" w:sz="6" w:space="0" w:color="auto"/>
              <w:left w:val="nil"/>
              <w:bottom w:val="single" w:sz="6" w:space="0" w:color="auto"/>
              <w:right w:val="nil"/>
            </w:tcBorders>
            <w:vAlign w:val="center"/>
            <w:hideMark/>
          </w:tcPr>
          <w:p w14:paraId="238D2BF6" w14:textId="77777777" w:rsidR="00D5162B" w:rsidRDefault="00DA4BD2" w:rsidP="007508AD">
            <w:pPr>
              <w:pStyle w:val="TabellRader"/>
              <w:jc w:val="left"/>
            </w:pPr>
            <w:r>
              <w:t>Schweiz</w:t>
            </w:r>
          </w:p>
        </w:tc>
        <w:tc>
          <w:tcPr>
            <w:tcW w:w="1233" w:type="pct"/>
            <w:tcBorders>
              <w:top w:val="single" w:sz="6" w:space="0" w:color="auto"/>
              <w:left w:val="nil"/>
              <w:bottom w:val="single" w:sz="6" w:space="0" w:color="auto"/>
              <w:right w:val="nil"/>
            </w:tcBorders>
            <w:vAlign w:val="center"/>
          </w:tcPr>
          <w:p w14:paraId="79DC4F9C" w14:textId="77777777" w:rsidR="00D5162B" w:rsidRDefault="00DA4BD2" w:rsidP="00E115BB">
            <w:pPr>
              <w:pStyle w:val="TabellRader"/>
              <w:jc w:val="center"/>
            </w:pPr>
            <w:r>
              <w:t>26</w:t>
            </w:r>
          </w:p>
        </w:tc>
        <w:tc>
          <w:tcPr>
            <w:tcW w:w="1233" w:type="pct"/>
            <w:tcBorders>
              <w:top w:val="single" w:sz="6" w:space="0" w:color="auto"/>
              <w:left w:val="nil"/>
              <w:bottom w:val="single" w:sz="6" w:space="0" w:color="auto"/>
              <w:right w:val="nil"/>
            </w:tcBorders>
            <w:vAlign w:val="center"/>
          </w:tcPr>
          <w:p w14:paraId="13E70C4F" w14:textId="77777777" w:rsidR="00D5162B" w:rsidRDefault="00DA4BD2" w:rsidP="00E115BB">
            <w:pPr>
              <w:pStyle w:val="TabellRader"/>
              <w:jc w:val="center"/>
            </w:pPr>
            <w:r>
              <w:t>32</w:t>
            </w:r>
          </w:p>
        </w:tc>
        <w:tc>
          <w:tcPr>
            <w:tcW w:w="1228" w:type="pct"/>
            <w:tcBorders>
              <w:top w:val="single" w:sz="6" w:space="0" w:color="auto"/>
              <w:left w:val="nil"/>
              <w:bottom w:val="single" w:sz="6" w:space="0" w:color="auto"/>
              <w:right w:val="nil"/>
            </w:tcBorders>
            <w:vAlign w:val="center"/>
          </w:tcPr>
          <w:p w14:paraId="21CFF743" w14:textId="77777777" w:rsidR="00D5162B" w:rsidRDefault="00DA4BD2" w:rsidP="00E115BB">
            <w:pPr>
              <w:pStyle w:val="TabellRader"/>
              <w:jc w:val="center"/>
            </w:pPr>
            <w:r>
              <w:t>15</w:t>
            </w:r>
          </w:p>
        </w:tc>
      </w:tr>
      <w:tr w:rsidR="00027352" w14:paraId="026E3C72" w14:textId="77777777" w:rsidTr="004F1946">
        <w:trPr>
          <w:trHeight w:val="269"/>
        </w:trPr>
        <w:tc>
          <w:tcPr>
            <w:tcW w:w="1307" w:type="pct"/>
            <w:tcBorders>
              <w:top w:val="single" w:sz="6" w:space="0" w:color="auto"/>
              <w:left w:val="nil"/>
              <w:bottom w:val="single" w:sz="6" w:space="0" w:color="auto"/>
              <w:right w:val="nil"/>
            </w:tcBorders>
            <w:vAlign w:val="center"/>
          </w:tcPr>
          <w:p w14:paraId="3248CE47" w14:textId="77777777" w:rsidR="00D5162B" w:rsidRDefault="00DA4BD2" w:rsidP="007508AD">
            <w:pPr>
              <w:pStyle w:val="TabellRader"/>
              <w:jc w:val="left"/>
            </w:pPr>
            <w:r>
              <w:t>Storbritannien</w:t>
            </w:r>
          </w:p>
        </w:tc>
        <w:tc>
          <w:tcPr>
            <w:tcW w:w="1233" w:type="pct"/>
            <w:tcBorders>
              <w:top w:val="single" w:sz="6" w:space="0" w:color="auto"/>
              <w:left w:val="nil"/>
              <w:bottom w:val="single" w:sz="6" w:space="0" w:color="auto"/>
              <w:right w:val="nil"/>
            </w:tcBorders>
            <w:vAlign w:val="center"/>
          </w:tcPr>
          <w:p w14:paraId="2E1E50B6" w14:textId="77777777" w:rsidR="00D5162B" w:rsidRDefault="00DA4BD2" w:rsidP="00E115BB">
            <w:pPr>
              <w:pStyle w:val="TabellRader"/>
              <w:jc w:val="center"/>
            </w:pPr>
            <w:r>
              <w:t>-</w:t>
            </w:r>
          </w:p>
        </w:tc>
        <w:tc>
          <w:tcPr>
            <w:tcW w:w="1233" w:type="pct"/>
            <w:tcBorders>
              <w:top w:val="single" w:sz="6" w:space="0" w:color="auto"/>
              <w:left w:val="nil"/>
              <w:bottom w:val="single" w:sz="6" w:space="0" w:color="auto"/>
              <w:right w:val="nil"/>
            </w:tcBorders>
            <w:vAlign w:val="center"/>
          </w:tcPr>
          <w:p w14:paraId="5C0B2491" w14:textId="77777777" w:rsidR="00D5162B" w:rsidRDefault="00DA4BD2" w:rsidP="00E115BB">
            <w:pPr>
              <w:pStyle w:val="TabellRader"/>
              <w:jc w:val="center"/>
            </w:pPr>
            <w:r>
              <w:t>-</w:t>
            </w:r>
          </w:p>
        </w:tc>
        <w:tc>
          <w:tcPr>
            <w:tcW w:w="1228" w:type="pct"/>
            <w:tcBorders>
              <w:top w:val="single" w:sz="6" w:space="0" w:color="auto"/>
              <w:left w:val="nil"/>
              <w:bottom w:val="single" w:sz="6" w:space="0" w:color="auto"/>
              <w:right w:val="nil"/>
            </w:tcBorders>
            <w:vAlign w:val="center"/>
          </w:tcPr>
          <w:p w14:paraId="3286AF56" w14:textId="77777777" w:rsidR="00D5162B" w:rsidRDefault="00DA4BD2" w:rsidP="00E115BB">
            <w:pPr>
              <w:pStyle w:val="TabellRader"/>
              <w:jc w:val="center"/>
            </w:pPr>
            <w:r>
              <w:t>14</w:t>
            </w:r>
          </w:p>
        </w:tc>
      </w:tr>
      <w:tr w:rsidR="00027352" w14:paraId="5A119351" w14:textId="77777777" w:rsidTr="004F1946">
        <w:trPr>
          <w:trHeight w:val="269"/>
        </w:trPr>
        <w:tc>
          <w:tcPr>
            <w:tcW w:w="1307" w:type="pct"/>
            <w:tcBorders>
              <w:top w:val="single" w:sz="6" w:space="0" w:color="auto"/>
              <w:left w:val="nil"/>
              <w:bottom w:val="single" w:sz="6" w:space="0" w:color="auto"/>
              <w:right w:val="nil"/>
            </w:tcBorders>
            <w:vAlign w:val="center"/>
            <w:hideMark/>
          </w:tcPr>
          <w:p w14:paraId="6D7BF490" w14:textId="77777777" w:rsidR="00D5162B" w:rsidRDefault="00DA4BD2" w:rsidP="007508AD">
            <w:pPr>
              <w:pStyle w:val="TabellRader"/>
              <w:jc w:val="left"/>
            </w:pPr>
            <w:r>
              <w:t>Ukraina</w:t>
            </w:r>
          </w:p>
        </w:tc>
        <w:tc>
          <w:tcPr>
            <w:tcW w:w="1233" w:type="pct"/>
            <w:tcBorders>
              <w:top w:val="single" w:sz="6" w:space="0" w:color="auto"/>
              <w:left w:val="nil"/>
              <w:bottom w:val="single" w:sz="6" w:space="0" w:color="auto"/>
              <w:right w:val="nil"/>
            </w:tcBorders>
            <w:vAlign w:val="center"/>
          </w:tcPr>
          <w:p w14:paraId="476228A1" w14:textId="77777777" w:rsidR="00D5162B" w:rsidRDefault="00DA4BD2" w:rsidP="00E115BB">
            <w:pPr>
              <w:pStyle w:val="TabellRader"/>
              <w:jc w:val="center"/>
            </w:pPr>
            <w:r>
              <w:t>1</w:t>
            </w:r>
          </w:p>
        </w:tc>
        <w:tc>
          <w:tcPr>
            <w:tcW w:w="1233" w:type="pct"/>
            <w:tcBorders>
              <w:top w:val="single" w:sz="6" w:space="0" w:color="auto"/>
              <w:left w:val="nil"/>
              <w:bottom w:val="single" w:sz="6" w:space="0" w:color="auto"/>
              <w:right w:val="nil"/>
            </w:tcBorders>
            <w:vAlign w:val="center"/>
          </w:tcPr>
          <w:p w14:paraId="1BBD8D1F" w14:textId="77777777" w:rsidR="00D5162B" w:rsidRDefault="00DA4BD2" w:rsidP="00E115BB">
            <w:pPr>
              <w:pStyle w:val="TabellRader"/>
              <w:jc w:val="center"/>
            </w:pPr>
            <w:r>
              <w:t>-</w:t>
            </w:r>
          </w:p>
        </w:tc>
        <w:tc>
          <w:tcPr>
            <w:tcW w:w="1228" w:type="pct"/>
            <w:tcBorders>
              <w:top w:val="single" w:sz="6" w:space="0" w:color="auto"/>
              <w:left w:val="nil"/>
              <w:bottom w:val="single" w:sz="6" w:space="0" w:color="auto"/>
              <w:right w:val="nil"/>
            </w:tcBorders>
            <w:vAlign w:val="center"/>
          </w:tcPr>
          <w:p w14:paraId="51DB8F90" w14:textId="77777777" w:rsidR="00D5162B" w:rsidRDefault="00DA4BD2" w:rsidP="00E115BB">
            <w:pPr>
              <w:pStyle w:val="TabellRader"/>
              <w:jc w:val="center"/>
            </w:pPr>
            <w:r>
              <w:t>2</w:t>
            </w:r>
          </w:p>
        </w:tc>
      </w:tr>
      <w:tr w:rsidR="00027352" w14:paraId="6F4D6337" w14:textId="77777777" w:rsidTr="004F1946">
        <w:trPr>
          <w:trHeight w:val="269"/>
        </w:trPr>
        <w:tc>
          <w:tcPr>
            <w:tcW w:w="1307" w:type="pct"/>
            <w:tcBorders>
              <w:top w:val="single" w:sz="6" w:space="0" w:color="auto"/>
              <w:left w:val="nil"/>
              <w:bottom w:val="single" w:sz="6" w:space="0" w:color="auto"/>
              <w:right w:val="nil"/>
            </w:tcBorders>
            <w:vAlign w:val="center"/>
            <w:hideMark/>
          </w:tcPr>
          <w:p w14:paraId="24DB8471" w14:textId="77777777" w:rsidR="00D5162B" w:rsidRDefault="00DA4BD2" w:rsidP="007508AD">
            <w:pPr>
              <w:pStyle w:val="TabellSlutsumma"/>
              <w:jc w:val="left"/>
            </w:pPr>
            <w:r>
              <w:t>Totalt</w:t>
            </w:r>
          </w:p>
        </w:tc>
        <w:tc>
          <w:tcPr>
            <w:tcW w:w="1233" w:type="pct"/>
            <w:tcBorders>
              <w:top w:val="single" w:sz="6" w:space="0" w:color="auto"/>
              <w:left w:val="nil"/>
              <w:bottom w:val="single" w:sz="6" w:space="0" w:color="auto"/>
              <w:right w:val="nil"/>
            </w:tcBorders>
            <w:vAlign w:val="center"/>
          </w:tcPr>
          <w:p w14:paraId="1474A66A" w14:textId="77777777" w:rsidR="00D5162B" w:rsidRDefault="00DA4BD2" w:rsidP="00E115BB">
            <w:pPr>
              <w:pStyle w:val="TabellSlutsumma"/>
              <w:jc w:val="center"/>
            </w:pPr>
            <w:r>
              <w:t>161</w:t>
            </w:r>
          </w:p>
        </w:tc>
        <w:tc>
          <w:tcPr>
            <w:tcW w:w="1233" w:type="pct"/>
            <w:tcBorders>
              <w:top w:val="single" w:sz="6" w:space="0" w:color="auto"/>
              <w:left w:val="nil"/>
              <w:bottom w:val="single" w:sz="6" w:space="0" w:color="auto"/>
              <w:right w:val="nil"/>
            </w:tcBorders>
            <w:vAlign w:val="center"/>
          </w:tcPr>
          <w:p w14:paraId="5A20EF4C" w14:textId="77777777" w:rsidR="00D5162B" w:rsidRDefault="00DA4BD2" w:rsidP="00E115BB">
            <w:pPr>
              <w:pStyle w:val="TabellSlutsumma"/>
              <w:jc w:val="center"/>
            </w:pPr>
            <w:r>
              <w:t>149</w:t>
            </w:r>
          </w:p>
        </w:tc>
        <w:tc>
          <w:tcPr>
            <w:tcW w:w="1228" w:type="pct"/>
            <w:tcBorders>
              <w:top w:val="single" w:sz="6" w:space="0" w:color="auto"/>
              <w:left w:val="nil"/>
              <w:bottom w:val="single" w:sz="6" w:space="0" w:color="auto"/>
              <w:right w:val="nil"/>
            </w:tcBorders>
            <w:vAlign w:val="center"/>
          </w:tcPr>
          <w:p w14:paraId="3C8918B1" w14:textId="77777777" w:rsidR="00D5162B" w:rsidRDefault="00DA4BD2" w:rsidP="00E115BB">
            <w:pPr>
              <w:pStyle w:val="TabellSlutsumma"/>
              <w:jc w:val="center"/>
            </w:pPr>
            <w:r>
              <w:t>137</w:t>
            </w:r>
          </w:p>
        </w:tc>
      </w:tr>
      <w:tr w:rsidR="00027352" w14:paraId="7AF3282A" w14:textId="77777777" w:rsidTr="004F1946">
        <w:trPr>
          <w:trHeight w:val="269"/>
        </w:trPr>
        <w:tc>
          <w:tcPr>
            <w:tcW w:w="1307" w:type="pct"/>
            <w:tcBorders>
              <w:top w:val="single" w:sz="6" w:space="0" w:color="auto"/>
              <w:left w:val="nil"/>
              <w:bottom w:val="single" w:sz="6" w:space="0" w:color="auto"/>
              <w:right w:val="nil"/>
            </w:tcBorders>
            <w:vAlign w:val="center"/>
            <w:hideMark/>
          </w:tcPr>
          <w:p w14:paraId="7AB1E2FD" w14:textId="77777777" w:rsidR="00D5162B" w:rsidRDefault="00DA4BD2" w:rsidP="007508AD">
            <w:pPr>
              <w:pStyle w:val="TabellHuvud"/>
              <w:jc w:val="left"/>
            </w:pPr>
            <w:r>
              <w:t>NORDAMERIKA</w:t>
            </w:r>
          </w:p>
        </w:tc>
        <w:tc>
          <w:tcPr>
            <w:tcW w:w="1233" w:type="pct"/>
            <w:tcBorders>
              <w:top w:val="single" w:sz="6" w:space="0" w:color="auto"/>
              <w:left w:val="nil"/>
              <w:bottom w:val="single" w:sz="6" w:space="0" w:color="auto"/>
              <w:right w:val="nil"/>
            </w:tcBorders>
            <w:vAlign w:val="center"/>
          </w:tcPr>
          <w:p w14:paraId="155E0CCF" w14:textId="77777777" w:rsidR="00D5162B" w:rsidRDefault="00871CEB" w:rsidP="007508AD">
            <w:pPr>
              <w:pStyle w:val="TabellHuvud"/>
            </w:pPr>
          </w:p>
        </w:tc>
        <w:tc>
          <w:tcPr>
            <w:tcW w:w="1233" w:type="pct"/>
            <w:tcBorders>
              <w:top w:val="single" w:sz="6" w:space="0" w:color="auto"/>
              <w:left w:val="nil"/>
              <w:bottom w:val="single" w:sz="6" w:space="0" w:color="auto"/>
              <w:right w:val="nil"/>
            </w:tcBorders>
            <w:vAlign w:val="center"/>
          </w:tcPr>
          <w:p w14:paraId="541E0F47" w14:textId="77777777" w:rsidR="00D5162B" w:rsidRDefault="00871CEB" w:rsidP="007508AD">
            <w:pPr>
              <w:pStyle w:val="TabellHuvud"/>
            </w:pPr>
          </w:p>
        </w:tc>
        <w:tc>
          <w:tcPr>
            <w:tcW w:w="1228" w:type="pct"/>
            <w:tcBorders>
              <w:top w:val="single" w:sz="6" w:space="0" w:color="auto"/>
              <w:left w:val="nil"/>
              <w:bottom w:val="single" w:sz="6" w:space="0" w:color="auto"/>
              <w:right w:val="nil"/>
            </w:tcBorders>
            <w:vAlign w:val="center"/>
          </w:tcPr>
          <w:p w14:paraId="203D0BD5" w14:textId="77777777" w:rsidR="00D5162B" w:rsidRDefault="00871CEB" w:rsidP="007508AD">
            <w:pPr>
              <w:pStyle w:val="TabellHuvud"/>
            </w:pPr>
          </w:p>
        </w:tc>
      </w:tr>
      <w:tr w:rsidR="00027352" w14:paraId="5D58CA64" w14:textId="77777777" w:rsidTr="004F1946">
        <w:trPr>
          <w:trHeight w:val="269"/>
        </w:trPr>
        <w:tc>
          <w:tcPr>
            <w:tcW w:w="1307" w:type="pct"/>
            <w:tcBorders>
              <w:top w:val="single" w:sz="6" w:space="0" w:color="auto"/>
              <w:left w:val="nil"/>
              <w:bottom w:val="single" w:sz="6" w:space="0" w:color="auto"/>
              <w:right w:val="nil"/>
            </w:tcBorders>
            <w:vAlign w:val="center"/>
            <w:hideMark/>
          </w:tcPr>
          <w:p w14:paraId="340B3C62" w14:textId="77777777" w:rsidR="00D5162B" w:rsidRDefault="00DA4BD2" w:rsidP="007508AD">
            <w:pPr>
              <w:pStyle w:val="TabellRader"/>
              <w:jc w:val="left"/>
            </w:pPr>
            <w:r>
              <w:t>Kanada</w:t>
            </w:r>
          </w:p>
        </w:tc>
        <w:tc>
          <w:tcPr>
            <w:tcW w:w="1233" w:type="pct"/>
            <w:tcBorders>
              <w:top w:val="single" w:sz="6" w:space="0" w:color="auto"/>
              <w:left w:val="nil"/>
              <w:bottom w:val="single" w:sz="6" w:space="0" w:color="auto"/>
              <w:right w:val="nil"/>
            </w:tcBorders>
            <w:vAlign w:val="center"/>
          </w:tcPr>
          <w:p w14:paraId="2E18385F" w14:textId="77777777" w:rsidR="00D5162B" w:rsidRDefault="00DA4BD2" w:rsidP="00E115BB">
            <w:pPr>
              <w:pStyle w:val="TabellRader"/>
              <w:jc w:val="center"/>
            </w:pPr>
            <w:r>
              <w:t>5</w:t>
            </w:r>
          </w:p>
        </w:tc>
        <w:tc>
          <w:tcPr>
            <w:tcW w:w="1233" w:type="pct"/>
            <w:tcBorders>
              <w:top w:val="single" w:sz="6" w:space="0" w:color="auto"/>
              <w:left w:val="nil"/>
              <w:bottom w:val="single" w:sz="6" w:space="0" w:color="auto"/>
              <w:right w:val="nil"/>
            </w:tcBorders>
            <w:vAlign w:val="center"/>
          </w:tcPr>
          <w:p w14:paraId="723753E6" w14:textId="77777777" w:rsidR="00D5162B" w:rsidRDefault="00DA4BD2" w:rsidP="00E115BB">
            <w:pPr>
              <w:pStyle w:val="TabellRader"/>
              <w:jc w:val="center"/>
            </w:pPr>
            <w:r>
              <w:t>1</w:t>
            </w:r>
          </w:p>
        </w:tc>
        <w:tc>
          <w:tcPr>
            <w:tcW w:w="1228" w:type="pct"/>
            <w:tcBorders>
              <w:top w:val="single" w:sz="6" w:space="0" w:color="auto"/>
              <w:left w:val="nil"/>
              <w:bottom w:val="single" w:sz="6" w:space="0" w:color="auto"/>
              <w:right w:val="nil"/>
            </w:tcBorders>
            <w:vAlign w:val="center"/>
          </w:tcPr>
          <w:p w14:paraId="4F9A9205" w14:textId="77777777" w:rsidR="00D5162B" w:rsidRDefault="00DA4BD2" w:rsidP="00E115BB">
            <w:pPr>
              <w:pStyle w:val="TabellRader"/>
              <w:jc w:val="center"/>
            </w:pPr>
            <w:r>
              <w:t>5</w:t>
            </w:r>
          </w:p>
        </w:tc>
      </w:tr>
      <w:tr w:rsidR="00027352" w14:paraId="32595757" w14:textId="77777777" w:rsidTr="004F1946">
        <w:trPr>
          <w:trHeight w:val="269"/>
        </w:trPr>
        <w:tc>
          <w:tcPr>
            <w:tcW w:w="1307" w:type="pct"/>
            <w:tcBorders>
              <w:top w:val="single" w:sz="6" w:space="0" w:color="auto"/>
              <w:left w:val="nil"/>
              <w:bottom w:val="single" w:sz="6" w:space="0" w:color="auto"/>
              <w:right w:val="nil"/>
            </w:tcBorders>
            <w:vAlign w:val="center"/>
            <w:hideMark/>
          </w:tcPr>
          <w:p w14:paraId="7F6EFBA6" w14:textId="77777777" w:rsidR="00D5162B" w:rsidRDefault="00DA4BD2" w:rsidP="007508AD">
            <w:pPr>
              <w:pStyle w:val="TabellRader"/>
              <w:jc w:val="left"/>
            </w:pPr>
            <w:r>
              <w:t>USA</w:t>
            </w:r>
          </w:p>
        </w:tc>
        <w:tc>
          <w:tcPr>
            <w:tcW w:w="1233" w:type="pct"/>
            <w:tcBorders>
              <w:top w:val="single" w:sz="6" w:space="0" w:color="auto"/>
              <w:left w:val="nil"/>
              <w:bottom w:val="single" w:sz="6" w:space="0" w:color="auto"/>
              <w:right w:val="nil"/>
            </w:tcBorders>
            <w:vAlign w:val="center"/>
          </w:tcPr>
          <w:p w14:paraId="5FB90CCF" w14:textId="77777777" w:rsidR="00D5162B" w:rsidRDefault="00DA4BD2" w:rsidP="00E115BB">
            <w:pPr>
              <w:pStyle w:val="TabellRader"/>
              <w:jc w:val="center"/>
            </w:pPr>
            <w:r>
              <w:t>41</w:t>
            </w:r>
          </w:p>
        </w:tc>
        <w:tc>
          <w:tcPr>
            <w:tcW w:w="1233" w:type="pct"/>
            <w:tcBorders>
              <w:top w:val="single" w:sz="6" w:space="0" w:color="auto"/>
              <w:left w:val="nil"/>
              <w:bottom w:val="single" w:sz="6" w:space="0" w:color="auto"/>
              <w:right w:val="nil"/>
            </w:tcBorders>
            <w:vAlign w:val="center"/>
          </w:tcPr>
          <w:p w14:paraId="592D44A1" w14:textId="77777777" w:rsidR="00D5162B" w:rsidRDefault="00DA4BD2" w:rsidP="00E115BB">
            <w:pPr>
              <w:pStyle w:val="TabellRader"/>
              <w:jc w:val="center"/>
            </w:pPr>
            <w:r>
              <w:t>42</w:t>
            </w:r>
          </w:p>
        </w:tc>
        <w:tc>
          <w:tcPr>
            <w:tcW w:w="1228" w:type="pct"/>
            <w:tcBorders>
              <w:top w:val="single" w:sz="6" w:space="0" w:color="auto"/>
              <w:left w:val="nil"/>
              <w:bottom w:val="single" w:sz="6" w:space="0" w:color="auto"/>
              <w:right w:val="nil"/>
            </w:tcBorders>
            <w:vAlign w:val="center"/>
          </w:tcPr>
          <w:p w14:paraId="38AEAFC0" w14:textId="77777777" w:rsidR="00D5162B" w:rsidRDefault="00DA4BD2" w:rsidP="00E115BB">
            <w:pPr>
              <w:pStyle w:val="TabellRader"/>
              <w:jc w:val="center"/>
            </w:pPr>
            <w:r>
              <w:t>36</w:t>
            </w:r>
          </w:p>
        </w:tc>
      </w:tr>
      <w:tr w:rsidR="00027352" w14:paraId="2878657F" w14:textId="77777777" w:rsidTr="004F1946">
        <w:trPr>
          <w:trHeight w:val="269"/>
        </w:trPr>
        <w:tc>
          <w:tcPr>
            <w:tcW w:w="1307" w:type="pct"/>
            <w:tcBorders>
              <w:top w:val="single" w:sz="6" w:space="0" w:color="auto"/>
              <w:left w:val="nil"/>
              <w:bottom w:val="single" w:sz="6" w:space="0" w:color="auto"/>
              <w:right w:val="nil"/>
            </w:tcBorders>
            <w:vAlign w:val="center"/>
            <w:hideMark/>
          </w:tcPr>
          <w:p w14:paraId="31954CC0" w14:textId="77777777" w:rsidR="00D5162B" w:rsidRDefault="00DA4BD2" w:rsidP="007508AD">
            <w:pPr>
              <w:pStyle w:val="TabellSlutsumma"/>
              <w:jc w:val="left"/>
            </w:pPr>
            <w:r>
              <w:t>Total</w:t>
            </w:r>
          </w:p>
        </w:tc>
        <w:tc>
          <w:tcPr>
            <w:tcW w:w="1233" w:type="pct"/>
            <w:tcBorders>
              <w:top w:val="single" w:sz="6" w:space="0" w:color="auto"/>
              <w:left w:val="nil"/>
              <w:bottom w:val="single" w:sz="6" w:space="0" w:color="auto"/>
              <w:right w:val="nil"/>
            </w:tcBorders>
            <w:vAlign w:val="center"/>
          </w:tcPr>
          <w:p w14:paraId="47AE3718" w14:textId="77777777" w:rsidR="00D5162B" w:rsidRDefault="00DA4BD2" w:rsidP="00E115BB">
            <w:pPr>
              <w:pStyle w:val="TabellSlutsumma"/>
              <w:jc w:val="center"/>
            </w:pPr>
            <w:r>
              <w:t>46</w:t>
            </w:r>
          </w:p>
        </w:tc>
        <w:tc>
          <w:tcPr>
            <w:tcW w:w="1233" w:type="pct"/>
            <w:tcBorders>
              <w:top w:val="single" w:sz="6" w:space="0" w:color="auto"/>
              <w:left w:val="nil"/>
              <w:bottom w:val="single" w:sz="6" w:space="0" w:color="auto"/>
              <w:right w:val="nil"/>
            </w:tcBorders>
            <w:vAlign w:val="center"/>
          </w:tcPr>
          <w:p w14:paraId="0184694A" w14:textId="77777777" w:rsidR="00D5162B" w:rsidRDefault="00DA4BD2" w:rsidP="00E115BB">
            <w:pPr>
              <w:pStyle w:val="TabellSlutsumma"/>
              <w:jc w:val="center"/>
            </w:pPr>
            <w:r>
              <w:t>43</w:t>
            </w:r>
          </w:p>
        </w:tc>
        <w:tc>
          <w:tcPr>
            <w:tcW w:w="1228" w:type="pct"/>
            <w:tcBorders>
              <w:top w:val="single" w:sz="6" w:space="0" w:color="auto"/>
              <w:left w:val="nil"/>
              <w:bottom w:val="single" w:sz="6" w:space="0" w:color="auto"/>
              <w:right w:val="nil"/>
            </w:tcBorders>
            <w:vAlign w:val="center"/>
          </w:tcPr>
          <w:p w14:paraId="4FC7FFFE" w14:textId="77777777" w:rsidR="00D5162B" w:rsidRDefault="00DA4BD2" w:rsidP="00E115BB">
            <w:pPr>
              <w:pStyle w:val="TabellSlutsumma"/>
              <w:jc w:val="center"/>
            </w:pPr>
            <w:r>
              <w:t>41</w:t>
            </w:r>
          </w:p>
        </w:tc>
      </w:tr>
      <w:tr w:rsidR="00027352" w14:paraId="314040CB" w14:textId="77777777" w:rsidTr="004F1946">
        <w:trPr>
          <w:trHeight w:val="269"/>
        </w:trPr>
        <w:tc>
          <w:tcPr>
            <w:tcW w:w="1307" w:type="pct"/>
            <w:tcBorders>
              <w:top w:val="single" w:sz="6" w:space="0" w:color="auto"/>
              <w:left w:val="nil"/>
              <w:bottom w:val="single" w:sz="6" w:space="0" w:color="auto"/>
              <w:right w:val="nil"/>
            </w:tcBorders>
            <w:vAlign w:val="center"/>
            <w:hideMark/>
          </w:tcPr>
          <w:p w14:paraId="5EEA2591" w14:textId="77777777" w:rsidR="00D5162B" w:rsidRDefault="00DA4BD2" w:rsidP="007508AD">
            <w:pPr>
              <w:pStyle w:val="TabellHuvud"/>
              <w:jc w:val="left"/>
            </w:pPr>
            <w:r>
              <w:t>SYDAMERIKA</w:t>
            </w:r>
          </w:p>
        </w:tc>
        <w:tc>
          <w:tcPr>
            <w:tcW w:w="1233" w:type="pct"/>
            <w:tcBorders>
              <w:top w:val="single" w:sz="6" w:space="0" w:color="auto"/>
              <w:left w:val="nil"/>
              <w:bottom w:val="single" w:sz="6" w:space="0" w:color="auto"/>
              <w:right w:val="nil"/>
            </w:tcBorders>
            <w:vAlign w:val="center"/>
          </w:tcPr>
          <w:p w14:paraId="57B00C08" w14:textId="77777777" w:rsidR="00D5162B" w:rsidRDefault="00871CEB" w:rsidP="007508AD">
            <w:pPr>
              <w:pStyle w:val="TabellHuvud"/>
            </w:pPr>
          </w:p>
        </w:tc>
        <w:tc>
          <w:tcPr>
            <w:tcW w:w="1233" w:type="pct"/>
            <w:tcBorders>
              <w:top w:val="single" w:sz="6" w:space="0" w:color="auto"/>
              <w:left w:val="nil"/>
              <w:bottom w:val="single" w:sz="6" w:space="0" w:color="auto"/>
              <w:right w:val="nil"/>
            </w:tcBorders>
            <w:vAlign w:val="center"/>
          </w:tcPr>
          <w:p w14:paraId="17CA7F60" w14:textId="77777777" w:rsidR="00D5162B" w:rsidRDefault="00871CEB" w:rsidP="007508AD">
            <w:pPr>
              <w:pStyle w:val="TabellHuvud"/>
            </w:pPr>
          </w:p>
        </w:tc>
        <w:tc>
          <w:tcPr>
            <w:tcW w:w="1228" w:type="pct"/>
            <w:tcBorders>
              <w:top w:val="single" w:sz="6" w:space="0" w:color="auto"/>
              <w:left w:val="nil"/>
              <w:bottom w:val="single" w:sz="6" w:space="0" w:color="auto"/>
              <w:right w:val="nil"/>
            </w:tcBorders>
            <w:vAlign w:val="center"/>
          </w:tcPr>
          <w:p w14:paraId="4E855200" w14:textId="77777777" w:rsidR="00D5162B" w:rsidRDefault="00871CEB" w:rsidP="007508AD">
            <w:pPr>
              <w:pStyle w:val="TabellHuvud"/>
            </w:pPr>
          </w:p>
        </w:tc>
      </w:tr>
      <w:tr w:rsidR="00027352" w14:paraId="0902704F" w14:textId="77777777" w:rsidTr="004F1946">
        <w:trPr>
          <w:trHeight w:val="269"/>
        </w:trPr>
        <w:tc>
          <w:tcPr>
            <w:tcW w:w="1307" w:type="pct"/>
            <w:tcBorders>
              <w:top w:val="single" w:sz="6" w:space="0" w:color="auto"/>
              <w:left w:val="nil"/>
              <w:bottom w:val="single" w:sz="6" w:space="0" w:color="auto"/>
              <w:right w:val="nil"/>
            </w:tcBorders>
            <w:vAlign w:val="center"/>
          </w:tcPr>
          <w:p w14:paraId="1C6A1C92" w14:textId="77777777" w:rsidR="00D5162B" w:rsidRDefault="00DA4BD2" w:rsidP="007508AD">
            <w:pPr>
              <w:pStyle w:val="TabellRader"/>
              <w:jc w:val="left"/>
            </w:pPr>
            <w:r>
              <w:t>Brasilien</w:t>
            </w:r>
          </w:p>
        </w:tc>
        <w:tc>
          <w:tcPr>
            <w:tcW w:w="1233" w:type="pct"/>
            <w:tcBorders>
              <w:top w:val="single" w:sz="6" w:space="0" w:color="auto"/>
              <w:left w:val="nil"/>
              <w:bottom w:val="single" w:sz="6" w:space="0" w:color="auto"/>
              <w:right w:val="nil"/>
            </w:tcBorders>
            <w:vAlign w:val="center"/>
          </w:tcPr>
          <w:p w14:paraId="2DD6BD38" w14:textId="77777777" w:rsidR="00D5162B" w:rsidRDefault="00DA4BD2" w:rsidP="00E115BB">
            <w:pPr>
              <w:pStyle w:val="TabellRader"/>
              <w:jc w:val="center"/>
            </w:pPr>
            <w:r>
              <w:t>-</w:t>
            </w:r>
          </w:p>
        </w:tc>
        <w:tc>
          <w:tcPr>
            <w:tcW w:w="1233" w:type="pct"/>
            <w:tcBorders>
              <w:top w:val="single" w:sz="6" w:space="0" w:color="auto"/>
              <w:left w:val="nil"/>
              <w:bottom w:val="single" w:sz="6" w:space="0" w:color="auto"/>
              <w:right w:val="nil"/>
            </w:tcBorders>
            <w:vAlign w:val="center"/>
          </w:tcPr>
          <w:p w14:paraId="2225DF51" w14:textId="77777777" w:rsidR="00D5162B" w:rsidRDefault="00DA4BD2" w:rsidP="00E115BB">
            <w:pPr>
              <w:pStyle w:val="TabellRader"/>
              <w:jc w:val="center"/>
            </w:pPr>
            <w:r>
              <w:t>-</w:t>
            </w:r>
          </w:p>
        </w:tc>
        <w:tc>
          <w:tcPr>
            <w:tcW w:w="1228" w:type="pct"/>
            <w:tcBorders>
              <w:top w:val="single" w:sz="6" w:space="0" w:color="auto"/>
              <w:left w:val="nil"/>
              <w:bottom w:val="single" w:sz="6" w:space="0" w:color="auto"/>
              <w:right w:val="nil"/>
            </w:tcBorders>
            <w:vAlign w:val="center"/>
          </w:tcPr>
          <w:p w14:paraId="21F4F554" w14:textId="77777777" w:rsidR="00D5162B" w:rsidRDefault="00DA4BD2" w:rsidP="00E115BB">
            <w:pPr>
              <w:pStyle w:val="TabellRader"/>
              <w:jc w:val="center"/>
            </w:pPr>
            <w:r>
              <w:t>1</w:t>
            </w:r>
          </w:p>
        </w:tc>
      </w:tr>
      <w:tr w:rsidR="00027352" w14:paraId="3D9B41E5" w14:textId="77777777" w:rsidTr="004F1946">
        <w:trPr>
          <w:trHeight w:val="269"/>
        </w:trPr>
        <w:tc>
          <w:tcPr>
            <w:tcW w:w="1307" w:type="pct"/>
            <w:tcBorders>
              <w:top w:val="single" w:sz="6" w:space="0" w:color="auto"/>
              <w:left w:val="nil"/>
              <w:bottom w:val="single" w:sz="6" w:space="0" w:color="auto"/>
              <w:right w:val="nil"/>
            </w:tcBorders>
            <w:vAlign w:val="center"/>
            <w:hideMark/>
          </w:tcPr>
          <w:p w14:paraId="02F7923B" w14:textId="77777777" w:rsidR="00D5162B" w:rsidRDefault="00DA4BD2" w:rsidP="007508AD">
            <w:pPr>
              <w:pStyle w:val="TabellRader"/>
              <w:jc w:val="left"/>
            </w:pPr>
            <w:r>
              <w:t>Chile</w:t>
            </w:r>
          </w:p>
        </w:tc>
        <w:tc>
          <w:tcPr>
            <w:tcW w:w="1233" w:type="pct"/>
            <w:tcBorders>
              <w:top w:val="single" w:sz="6" w:space="0" w:color="auto"/>
              <w:left w:val="nil"/>
              <w:bottom w:val="single" w:sz="6" w:space="0" w:color="auto"/>
              <w:right w:val="nil"/>
            </w:tcBorders>
            <w:vAlign w:val="center"/>
          </w:tcPr>
          <w:p w14:paraId="6EB19F52" w14:textId="77777777" w:rsidR="00D5162B" w:rsidRDefault="00DA4BD2" w:rsidP="00E115BB">
            <w:pPr>
              <w:pStyle w:val="TabellRader"/>
              <w:jc w:val="center"/>
            </w:pPr>
            <w:r>
              <w:t>1</w:t>
            </w:r>
          </w:p>
        </w:tc>
        <w:tc>
          <w:tcPr>
            <w:tcW w:w="1233" w:type="pct"/>
            <w:tcBorders>
              <w:top w:val="single" w:sz="6" w:space="0" w:color="auto"/>
              <w:left w:val="nil"/>
              <w:bottom w:val="single" w:sz="6" w:space="0" w:color="auto"/>
              <w:right w:val="nil"/>
            </w:tcBorders>
            <w:vAlign w:val="center"/>
          </w:tcPr>
          <w:p w14:paraId="2F3A0E58" w14:textId="77777777" w:rsidR="00D5162B" w:rsidRDefault="00DA4BD2" w:rsidP="00E115BB">
            <w:pPr>
              <w:pStyle w:val="TabellRader"/>
              <w:jc w:val="center"/>
            </w:pPr>
            <w:r>
              <w:t>-</w:t>
            </w:r>
          </w:p>
        </w:tc>
        <w:tc>
          <w:tcPr>
            <w:tcW w:w="1228" w:type="pct"/>
            <w:tcBorders>
              <w:top w:val="single" w:sz="6" w:space="0" w:color="auto"/>
              <w:left w:val="nil"/>
              <w:bottom w:val="single" w:sz="6" w:space="0" w:color="auto"/>
              <w:right w:val="nil"/>
            </w:tcBorders>
            <w:vAlign w:val="center"/>
          </w:tcPr>
          <w:p w14:paraId="6145129E" w14:textId="77777777" w:rsidR="00D5162B" w:rsidRDefault="00DA4BD2" w:rsidP="00E115BB">
            <w:pPr>
              <w:pStyle w:val="TabellRader"/>
              <w:jc w:val="center"/>
            </w:pPr>
            <w:r>
              <w:t>-</w:t>
            </w:r>
          </w:p>
        </w:tc>
      </w:tr>
      <w:tr w:rsidR="00027352" w14:paraId="083BB4B4" w14:textId="77777777" w:rsidTr="004F1946">
        <w:trPr>
          <w:trHeight w:val="269"/>
        </w:trPr>
        <w:tc>
          <w:tcPr>
            <w:tcW w:w="1307" w:type="pct"/>
            <w:tcBorders>
              <w:top w:val="single" w:sz="6" w:space="0" w:color="auto"/>
              <w:left w:val="nil"/>
              <w:bottom w:val="single" w:sz="6" w:space="0" w:color="auto"/>
              <w:right w:val="nil"/>
            </w:tcBorders>
            <w:vAlign w:val="center"/>
          </w:tcPr>
          <w:p w14:paraId="339E8CA5" w14:textId="77777777" w:rsidR="00D5162B" w:rsidRDefault="00DA4BD2" w:rsidP="007508AD">
            <w:pPr>
              <w:pStyle w:val="TabellRader"/>
              <w:jc w:val="left"/>
            </w:pPr>
            <w:r>
              <w:t>Peru</w:t>
            </w:r>
          </w:p>
        </w:tc>
        <w:tc>
          <w:tcPr>
            <w:tcW w:w="1233" w:type="pct"/>
            <w:tcBorders>
              <w:top w:val="single" w:sz="6" w:space="0" w:color="auto"/>
              <w:left w:val="nil"/>
              <w:bottom w:val="single" w:sz="6" w:space="0" w:color="auto"/>
              <w:right w:val="nil"/>
            </w:tcBorders>
            <w:vAlign w:val="center"/>
          </w:tcPr>
          <w:p w14:paraId="64866EF4" w14:textId="77777777" w:rsidR="00D5162B" w:rsidRDefault="00DA4BD2" w:rsidP="00E115BB">
            <w:pPr>
              <w:pStyle w:val="TabellRader"/>
              <w:jc w:val="center"/>
            </w:pPr>
            <w:r>
              <w:t>-</w:t>
            </w:r>
          </w:p>
        </w:tc>
        <w:tc>
          <w:tcPr>
            <w:tcW w:w="1233" w:type="pct"/>
            <w:tcBorders>
              <w:top w:val="single" w:sz="6" w:space="0" w:color="auto"/>
              <w:left w:val="nil"/>
              <w:bottom w:val="single" w:sz="6" w:space="0" w:color="auto"/>
              <w:right w:val="nil"/>
            </w:tcBorders>
            <w:vAlign w:val="center"/>
          </w:tcPr>
          <w:p w14:paraId="145B7EC1" w14:textId="77777777" w:rsidR="00D5162B" w:rsidRDefault="00DA4BD2" w:rsidP="00E115BB">
            <w:pPr>
              <w:pStyle w:val="TabellRader"/>
              <w:jc w:val="center"/>
            </w:pPr>
            <w:r>
              <w:t>-</w:t>
            </w:r>
          </w:p>
        </w:tc>
        <w:tc>
          <w:tcPr>
            <w:tcW w:w="1228" w:type="pct"/>
            <w:tcBorders>
              <w:top w:val="single" w:sz="6" w:space="0" w:color="auto"/>
              <w:left w:val="nil"/>
              <w:bottom w:val="single" w:sz="6" w:space="0" w:color="auto"/>
              <w:right w:val="nil"/>
            </w:tcBorders>
            <w:vAlign w:val="center"/>
          </w:tcPr>
          <w:p w14:paraId="151A6C1C" w14:textId="77777777" w:rsidR="00D5162B" w:rsidRDefault="00DA4BD2" w:rsidP="00E115BB">
            <w:pPr>
              <w:pStyle w:val="TabellRader"/>
              <w:jc w:val="center"/>
            </w:pPr>
            <w:r>
              <w:t>2</w:t>
            </w:r>
          </w:p>
        </w:tc>
      </w:tr>
      <w:tr w:rsidR="00027352" w14:paraId="75900DF1" w14:textId="77777777" w:rsidTr="004F1946">
        <w:trPr>
          <w:trHeight w:val="269"/>
        </w:trPr>
        <w:tc>
          <w:tcPr>
            <w:tcW w:w="1307" w:type="pct"/>
            <w:tcBorders>
              <w:top w:val="single" w:sz="6" w:space="0" w:color="auto"/>
              <w:left w:val="nil"/>
              <w:bottom w:val="single" w:sz="6" w:space="0" w:color="auto"/>
              <w:right w:val="nil"/>
            </w:tcBorders>
            <w:vAlign w:val="center"/>
            <w:hideMark/>
          </w:tcPr>
          <w:p w14:paraId="1D25C7EC" w14:textId="77777777" w:rsidR="00D5162B" w:rsidRDefault="00DA4BD2" w:rsidP="007508AD">
            <w:pPr>
              <w:pStyle w:val="TabellRader"/>
              <w:jc w:val="left"/>
            </w:pPr>
            <w:r>
              <w:t>Uruguay</w:t>
            </w:r>
          </w:p>
        </w:tc>
        <w:tc>
          <w:tcPr>
            <w:tcW w:w="1233" w:type="pct"/>
            <w:tcBorders>
              <w:top w:val="single" w:sz="6" w:space="0" w:color="auto"/>
              <w:left w:val="nil"/>
              <w:bottom w:val="single" w:sz="6" w:space="0" w:color="auto"/>
              <w:right w:val="nil"/>
            </w:tcBorders>
            <w:vAlign w:val="center"/>
          </w:tcPr>
          <w:p w14:paraId="4D737131" w14:textId="77777777" w:rsidR="00D5162B" w:rsidRDefault="00DA4BD2" w:rsidP="00E115BB">
            <w:pPr>
              <w:pStyle w:val="TabellRader"/>
              <w:jc w:val="center"/>
            </w:pPr>
            <w:r>
              <w:t>-</w:t>
            </w:r>
          </w:p>
        </w:tc>
        <w:tc>
          <w:tcPr>
            <w:tcW w:w="1233" w:type="pct"/>
            <w:tcBorders>
              <w:top w:val="single" w:sz="6" w:space="0" w:color="auto"/>
              <w:left w:val="nil"/>
              <w:bottom w:val="single" w:sz="6" w:space="0" w:color="auto"/>
              <w:right w:val="nil"/>
            </w:tcBorders>
            <w:vAlign w:val="center"/>
          </w:tcPr>
          <w:p w14:paraId="60CA3113" w14:textId="77777777" w:rsidR="00D5162B" w:rsidRDefault="00DA4BD2" w:rsidP="00E115BB">
            <w:pPr>
              <w:pStyle w:val="TabellRader"/>
              <w:jc w:val="center"/>
            </w:pPr>
            <w:r>
              <w:t>1</w:t>
            </w:r>
          </w:p>
        </w:tc>
        <w:tc>
          <w:tcPr>
            <w:tcW w:w="1228" w:type="pct"/>
            <w:tcBorders>
              <w:top w:val="single" w:sz="6" w:space="0" w:color="auto"/>
              <w:left w:val="nil"/>
              <w:bottom w:val="single" w:sz="6" w:space="0" w:color="auto"/>
              <w:right w:val="nil"/>
            </w:tcBorders>
            <w:vAlign w:val="center"/>
          </w:tcPr>
          <w:p w14:paraId="47C9A2A8" w14:textId="77777777" w:rsidR="00D5162B" w:rsidRDefault="00DA4BD2" w:rsidP="00E115BB">
            <w:pPr>
              <w:pStyle w:val="TabellRader"/>
              <w:jc w:val="center"/>
            </w:pPr>
            <w:r>
              <w:t>2</w:t>
            </w:r>
          </w:p>
        </w:tc>
      </w:tr>
      <w:tr w:rsidR="00027352" w14:paraId="3273CB5D" w14:textId="77777777" w:rsidTr="004F1946">
        <w:trPr>
          <w:trHeight w:val="269"/>
        </w:trPr>
        <w:tc>
          <w:tcPr>
            <w:tcW w:w="1307" w:type="pct"/>
            <w:tcBorders>
              <w:top w:val="single" w:sz="6" w:space="0" w:color="auto"/>
              <w:left w:val="nil"/>
              <w:bottom w:val="single" w:sz="6" w:space="0" w:color="auto"/>
              <w:right w:val="nil"/>
            </w:tcBorders>
            <w:vAlign w:val="center"/>
            <w:hideMark/>
          </w:tcPr>
          <w:p w14:paraId="3747E01A" w14:textId="77777777" w:rsidR="00D5162B" w:rsidRDefault="00DA4BD2" w:rsidP="007508AD">
            <w:pPr>
              <w:pStyle w:val="TabellSlutsumma"/>
              <w:jc w:val="left"/>
            </w:pPr>
            <w:r>
              <w:t>Total</w:t>
            </w:r>
          </w:p>
        </w:tc>
        <w:tc>
          <w:tcPr>
            <w:tcW w:w="1233" w:type="pct"/>
            <w:tcBorders>
              <w:top w:val="single" w:sz="6" w:space="0" w:color="auto"/>
              <w:left w:val="nil"/>
              <w:bottom w:val="single" w:sz="6" w:space="0" w:color="auto"/>
              <w:right w:val="nil"/>
            </w:tcBorders>
            <w:vAlign w:val="center"/>
          </w:tcPr>
          <w:p w14:paraId="5B6D28CD" w14:textId="77777777" w:rsidR="00D5162B" w:rsidRDefault="00DA4BD2" w:rsidP="00E115BB">
            <w:pPr>
              <w:pStyle w:val="TabellSlutsumma"/>
              <w:jc w:val="center"/>
            </w:pPr>
            <w:r>
              <w:t>1</w:t>
            </w:r>
          </w:p>
        </w:tc>
        <w:tc>
          <w:tcPr>
            <w:tcW w:w="1233" w:type="pct"/>
            <w:tcBorders>
              <w:top w:val="single" w:sz="6" w:space="0" w:color="auto"/>
              <w:left w:val="nil"/>
              <w:bottom w:val="single" w:sz="6" w:space="0" w:color="auto"/>
              <w:right w:val="nil"/>
            </w:tcBorders>
            <w:vAlign w:val="center"/>
          </w:tcPr>
          <w:p w14:paraId="05C314C5" w14:textId="77777777" w:rsidR="00D5162B" w:rsidRDefault="00DA4BD2" w:rsidP="00E115BB">
            <w:pPr>
              <w:pStyle w:val="TabellSlutsumma"/>
              <w:jc w:val="center"/>
            </w:pPr>
            <w:r>
              <w:t>1</w:t>
            </w:r>
          </w:p>
        </w:tc>
        <w:tc>
          <w:tcPr>
            <w:tcW w:w="1228" w:type="pct"/>
            <w:tcBorders>
              <w:top w:val="single" w:sz="6" w:space="0" w:color="auto"/>
              <w:left w:val="nil"/>
              <w:bottom w:val="single" w:sz="6" w:space="0" w:color="auto"/>
              <w:right w:val="nil"/>
            </w:tcBorders>
            <w:vAlign w:val="center"/>
          </w:tcPr>
          <w:p w14:paraId="28008A4E" w14:textId="77777777" w:rsidR="00D5162B" w:rsidRDefault="00DA4BD2" w:rsidP="00E115BB">
            <w:pPr>
              <w:pStyle w:val="TabellSlutsumma"/>
              <w:jc w:val="center"/>
            </w:pPr>
            <w:r>
              <w:t>5</w:t>
            </w:r>
          </w:p>
        </w:tc>
      </w:tr>
      <w:tr w:rsidR="00027352" w14:paraId="7D87A7E5" w14:textId="77777777" w:rsidTr="004F1946">
        <w:trPr>
          <w:trHeight w:val="269"/>
        </w:trPr>
        <w:tc>
          <w:tcPr>
            <w:tcW w:w="1307" w:type="pct"/>
            <w:tcBorders>
              <w:top w:val="single" w:sz="6" w:space="0" w:color="auto"/>
              <w:left w:val="nil"/>
              <w:bottom w:val="single" w:sz="6" w:space="0" w:color="auto"/>
              <w:right w:val="nil"/>
            </w:tcBorders>
            <w:vAlign w:val="center"/>
            <w:hideMark/>
          </w:tcPr>
          <w:p w14:paraId="76E763B2" w14:textId="77777777" w:rsidR="00D5162B" w:rsidRDefault="00DA4BD2" w:rsidP="007508AD">
            <w:pPr>
              <w:pStyle w:val="TabellHuvud"/>
              <w:jc w:val="left"/>
            </w:pPr>
            <w:r>
              <w:t>NORDOSTASIEN</w:t>
            </w:r>
          </w:p>
        </w:tc>
        <w:tc>
          <w:tcPr>
            <w:tcW w:w="1233" w:type="pct"/>
            <w:tcBorders>
              <w:top w:val="single" w:sz="6" w:space="0" w:color="auto"/>
              <w:left w:val="nil"/>
              <w:bottom w:val="single" w:sz="6" w:space="0" w:color="auto"/>
              <w:right w:val="nil"/>
            </w:tcBorders>
            <w:vAlign w:val="center"/>
          </w:tcPr>
          <w:p w14:paraId="25E8928F" w14:textId="77777777" w:rsidR="00D5162B" w:rsidRDefault="00871CEB" w:rsidP="007508AD">
            <w:pPr>
              <w:pStyle w:val="TabellHuvud"/>
            </w:pPr>
          </w:p>
        </w:tc>
        <w:tc>
          <w:tcPr>
            <w:tcW w:w="1233" w:type="pct"/>
            <w:tcBorders>
              <w:top w:val="single" w:sz="6" w:space="0" w:color="auto"/>
              <w:left w:val="nil"/>
              <w:bottom w:val="single" w:sz="6" w:space="0" w:color="auto"/>
              <w:right w:val="nil"/>
            </w:tcBorders>
            <w:vAlign w:val="center"/>
          </w:tcPr>
          <w:p w14:paraId="664B4B31" w14:textId="77777777" w:rsidR="00D5162B" w:rsidRDefault="00871CEB" w:rsidP="007508AD">
            <w:pPr>
              <w:pStyle w:val="TabellHuvud"/>
            </w:pPr>
          </w:p>
        </w:tc>
        <w:tc>
          <w:tcPr>
            <w:tcW w:w="1228" w:type="pct"/>
            <w:tcBorders>
              <w:top w:val="single" w:sz="6" w:space="0" w:color="auto"/>
              <w:left w:val="nil"/>
              <w:bottom w:val="single" w:sz="6" w:space="0" w:color="auto"/>
              <w:right w:val="nil"/>
            </w:tcBorders>
            <w:vAlign w:val="center"/>
          </w:tcPr>
          <w:p w14:paraId="71908F6F" w14:textId="77777777" w:rsidR="00D5162B" w:rsidRDefault="00871CEB" w:rsidP="007508AD">
            <w:pPr>
              <w:pStyle w:val="TabellHuvud"/>
            </w:pPr>
          </w:p>
        </w:tc>
      </w:tr>
      <w:tr w:rsidR="00027352" w14:paraId="58410070" w14:textId="77777777" w:rsidTr="004F1946">
        <w:trPr>
          <w:trHeight w:val="269"/>
        </w:trPr>
        <w:tc>
          <w:tcPr>
            <w:tcW w:w="1307" w:type="pct"/>
            <w:tcBorders>
              <w:top w:val="single" w:sz="6" w:space="0" w:color="auto"/>
              <w:left w:val="nil"/>
              <w:bottom w:val="single" w:sz="6" w:space="0" w:color="auto"/>
              <w:right w:val="nil"/>
            </w:tcBorders>
            <w:vAlign w:val="center"/>
            <w:hideMark/>
          </w:tcPr>
          <w:p w14:paraId="6CCE12C6" w14:textId="77777777" w:rsidR="00D5162B" w:rsidRDefault="00DA4BD2" w:rsidP="007508AD">
            <w:pPr>
              <w:pStyle w:val="TabellRader"/>
              <w:jc w:val="left"/>
            </w:pPr>
            <w:r>
              <w:t>Japan</w:t>
            </w:r>
          </w:p>
        </w:tc>
        <w:tc>
          <w:tcPr>
            <w:tcW w:w="1233" w:type="pct"/>
            <w:tcBorders>
              <w:top w:val="single" w:sz="6" w:space="0" w:color="auto"/>
              <w:left w:val="nil"/>
              <w:bottom w:val="single" w:sz="6" w:space="0" w:color="auto"/>
              <w:right w:val="nil"/>
            </w:tcBorders>
            <w:vAlign w:val="center"/>
          </w:tcPr>
          <w:p w14:paraId="38B33203" w14:textId="77777777" w:rsidR="00D5162B" w:rsidRDefault="00DA4BD2" w:rsidP="00E115BB">
            <w:pPr>
              <w:pStyle w:val="TabellRader"/>
              <w:jc w:val="center"/>
            </w:pPr>
            <w:r>
              <w:t>1</w:t>
            </w:r>
          </w:p>
        </w:tc>
        <w:tc>
          <w:tcPr>
            <w:tcW w:w="1233" w:type="pct"/>
            <w:tcBorders>
              <w:top w:val="single" w:sz="6" w:space="0" w:color="auto"/>
              <w:left w:val="nil"/>
              <w:bottom w:val="single" w:sz="6" w:space="0" w:color="auto"/>
              <w:right w:val="nil"/>
            </w:tcBorders>
            <w:vAlign w:val="center"/>
          </w:tcPr>
          <w:p w14:paraId="4D926F23" w14:textId="77777777" w:rsidR="00D5162B" w:rsidRDefault="00DA4BD2" w:rsidP="00E115BB">
            <w:pPr>
              <w:pStyle w:val="TabellRader"/>
              <w:jc w:val="center"/>
            </w:pPr>
            <w:r>
              <w:t>1</w:t>
            </w:r>
          </w:p>
        </w:tc>
        <w:tc>
          <w:tcPr>
            <w:tcW w:w="1228" w:type="pct"/>
            <w:tcBorders>
              <w:top w:val="single" w:sz="6" w:space="0" w:color="auto"/>
              <w:left w:val="nil"/>
              <w:bottom w:val="single" w:sz="6" w:space="0" w:color="auto"/>
              <w:right w:val="nil"/>
            </w:tcBorders>
            <w:vAlign w:val="center"/>
          </w:tcPr>
          <w:p w14:paraId="05BE6796" w14:textId="77777777" w:rsidR="00D5162B" w:rsidRDefault="00DA4BD2" w:rsidP="00E115BB">
            <w:pPr>
              <w:pStyle w:val="TabellRader"/>
              <w:jc w:val="center"/>
            </w:pPr>
            <w:r>
              <w:t>3</w:t>
            </w:r>
          </w:p>
        </w:tc>
      </w:tr>
      <w:tr w:rsidR="00027352" w14:paraId="50BAB974" w14:textId="77777777" w:rsidTr="004F1946">
        <w:trPr>
          <w:trHeight w:val="269"/>
        </w:trPr>
        <w:tc>
          <w:tcPr>
            <w:tcW w:w="1307" w:type="pct"/>
            <w:tcBorders>
              <w:top w:val="single" w:sz="6" w:space="0" w:color="auto"/>
              <w:left w:val="nil"/>
              <w:bottom w:val="single" w:sz="6" w:space="0" w:color="auto"/>
              <w:right w:val="nil"/>
            </w:tcBorders>
            <w:vAlign w:val="center"/>
            <w:hideMark/>
          </w:tcPr>
          <w:p w14:paraId="1E1CE92A" w14:textId="77777777" w:rsidR="00D5162B" w:rsidRDefault="00DA4BD2" w:rsidP="007508AD">
            <w:pPr>
              <w:pStyle w:val="TabellSlutsumma"/>
              <w:jc w:val="left"/>
            </w:pPr>
            <w:r>
              <w:t>Total</w:t>
            </w:r>
          </w:p>
        </w:tc>
        <w:tc>
          <w:tcPr>
            <w:tcW w:w="1233" w:type="pct"/>
            <w:tcBorders>
              <w:top w:val="single" w:sz="6" w:space="0" w:color="auto"/>
              <w:left w:val="nil"/>
              <w:bottom w:val="single" w:sz="6" w:space="0" w:color="auto"/>
              <w:right w:val="nil"/>
            </w:tcBorders>
            <w:vAlign w:val="center"/>
          </w:tcPr>
          <w:p w14:paraId="5629AAA0" w14:textId="77777777" w:rsidR="00D5162B" w:rsidRDefault="00DA4BD2" w:rsidP="00E115BB">
            <w:pPr>
              <w:pStyle w:val="TabellSlutsumma"/>
              <w:jc w:val="center"/>
            </w:pPr>
            <w:r>
              <w:t>1</w:t>
            </w:r>
          </w:p>
        </w:tc>
        <w:tc>
          <w:tcPr>
            <w:tcW w:w="1233" w:type="pct"/>
            <w:tcBorders>
              <w:top w:val="single" w:sz="6" w:space="0" w:color="auto"/>
              <w:left w:val="nil"/>
              <w:bottom w:val="single" w:sz="6" w:space="0" w:color="auto"/>
              <w:right w:val="nil"/>
            </w:tcBorders>
            <w:vAlign w:val="center"/>
          </w:tcPr>
          <w:p w14:paraId="1783A913" w14:textId="77777777" w:rsidR="00D5162B" w:rsidRDefault="00DA4BD2" w:rsidP="00E115BB">
            <w:pPr>
              <w:pStyle w:val="TabellSlutsumma"/>
              <w:jc w:val="center"/>
            </w:pPr>
            <w:r>
              <w:t>1</w:t>
            </w:r>
          </w:p>
        </w:tc>
        <w:tc>
          <w:tcPr>
            <w:tcW w:w="1228" w:type="pct"/>
            <w:tcBorders>
              <w:top w:val="single" w:sz="6" w:space="0" w:color="auto"/>
              <w:left w:val="nil"/>
              <w:bottom w:val="single" w:sz="6" w:space="0" w:color="auto"/>
              <w:right w:val="nil"/>
            </w:tcBorders>
            <w:vAlign w:val="center"/>
          </w:tcPr>
          <w:p w14:paraId="30F9F56D" w14:textId="77777777" w:rsidR="00D5162B" w:rsidRDefault="00DA4BD2" w:rsidP="00E115BB">
            <w:pPr>
              <w:pStyle w:val="TabellSlutsumma"/>
              <w:jc w:val="center"/>
            </w:pPr>
            <w:r>
              <w:t>3</w:t>
            </w:r>
          </w:p>
        </w:tc>
      </w:tr>
      <w:tr w:rsidR="00027352" w14:paraId="383F666A" w14:textId="77777777" w:rsidTr="004F1946">
        <w:trPr>
          <w:trHeight w:val="269"/>
        </w:trPr>
        <w:tc>
          <w:tcPr>
            <w:tcW w:w="1307" w:type="pct"/>
            <w:tcBorders>
              <w:top w:val="single" w:sz="6" w:space="0" w:color="auto"/>
              <w:left w:val="nil"/>
              <w:bottom w:val="single" w:sz="6" w:space="0" w:color="auto"/>
              <w:right w:val="nil"/>
            </w:tcBorders>
            <w:vAlign w:val="center"/>
          </w:tcPr>
          <w:p w14:paraId="02B71091" w14:textId="77777777" w:rsidR="00D5162B" w:rsidRDefault="00DA4BD2" w:rsidP="007508AD">
            <w:pPr>
              <w:pStyle w:val="TabellHuvud"/>
              <w:jc w:val="left"/>
            </w:pPr>
            <w:r>
              <w:t>MELLANÖSTERN</w:t>
            </w:r>
          </w:p>
        </w:tc>
        <w:tc>
          <w:tcPr>
            <w:tcW w:w="1233" w:type="pct"/>
            <w:tcBorders>
              <w:top w:val="single" w:sz="6" w:space="0" w:color="auto"/>
              <w:left w:val="nil"/>
              <w:bottom w:val="single" w:sz="6" w:space="0" w:color="auto"/>
              <w:right w:val="nil"/>
            </w:tcBorders>
            <w:vAlign w:val="center"/>
          </w:tcPr>
          <w:p w14:paraId="44034891" w14:textId="77777777" w:rsidR="00D5162B" w:rsidRDefault="00871CEB" w:rsidP="00E115BB">
            <w:pPr>
              <w:pStyle w:val="TabellHuvud"/>
              <w:jc w:val="center"/>
            </w:pPr>
          </w:p>
        </w:tc>
        <w:tc>
          <w:tcPr>
            <w:tcW w:w="1233" w:type="pct"/>
            <w:tcBorders>
              <w:top w:val="single" w:sz="6" w:space="0" w:color="auto"/>
              <w:left w:val="nil"/>
              <w:bottom w:val="single" w:sz="6" w:space="0" w:color="auto"/>
              <w:right w:val="nil"/>
            </w:tcBorders>
            <w:vAlign w:val="center"/>
          </w:tcPr>
          <w:p w14:paraId="4D03BDDE" w14:textId="77777777" w:rsidR="00D5162B" w:rsidRDefault="00871CEB" w:rsidP="00E115BB">
            <w:pPr>
              <w:pStyle w:val="TabellHuvud"/>
              <w:jc w:val="center"/>
            </w:pPr>
          </w:p>
        </w:tc>
        <w:tc>
          <w:tcPr>
            <w:tcW w:w="1228" w:type="pct"/>
            <w:tcBorders>
              <w:top w:val="single" w:sz="6" w:space="0" w:color="auto"/>
              <w:left w:val="nil"/>
              <w:bottom w:val="single" w:sz="6" w:space="0" w:color="auto"/>
              <w:right w:val="nil"/>
            </w:tcBorders>
            <w:vAlign w:val="center"/>
          </w:tcPr>
          <w:p w14:paraId="2397BA4D" w14:textId="77777777" w:rsidR="00D5162B" w:rsidRDefault="00871CEB" w:rsidP="00E115BB">
            <w:pPr>
              <w:pStyle w:val="TabellHuvud"/>
              <w:jc w:val="center"/>
            </w:pPr>
          </w:p>
        </w:tc>
      </w:tr>
      <w:tr w:rsidR="00027352" w14:paraId="7348BE48" w14:textId="77777777" w:rsidTr="004F1946">
        <w:trPr>
          <w:trHeight w:val="269"/>
        </w:trPr>
        <w:tc>
          <w:tcPr>
            <w:tcW w:w="1307" w:type="pct"/>
            <w:tcBorders>
              <w:top w:val="single" w:sz="6" w:space="0" w:color="auto"/>
              <w:left w:val="nil"/>
              <w:bottom w:val="single" w:sz="6" w:space="0" w:color="auto"/>
              <w:right w:val="nil"/>
            </w:tcBorders>
            <w:vAlign w:val="center"/>
          </w:tcPr>
          <w:p w14:paraId="4D21AA43" w14:textId="4FC81118" w:rsidR="00D5162B" w:rsidRDefault="00DA4BD2" w:rsidP="007508AD">
            <w:pPr>
              <w:pStyle w:val="TabellRader"/>
              <w:jc w:val="left"/>
            </w:pPr>
            <w:r>
              <w:t>FAE</w:t>
            </w:r>
          </w:p>
        </w:tc>
        <w:tc>
          <w:tcPr>
            <w:tcW w:w="1233" w:type="pct"/>
            <w:tcBorders>
              <w:top w:val="single" w:sz="6" w:space="0" w:color="auto"/>
              <w:left w:val="nil"/>
              <w:bottom w:val="single" w:sz="6" w:space="0" w:color="auto"/>
              <w:right w:val="nil"/>
            </w:tcBorders>
            <w:vAlign w:val="center"/>
          </w:tcPr>
          <w:p w14:paraId="1F8DA55B" w14:textId="77777777" w:rsidR="00D5162B" w:rsidRDefault="00DA4BD2" w:rsidP="00E115BB">
            <w:pPr>
              <w:pStyle w:val="TabellRader"/>
              <w:jc w:val="center"/>
            </w:pPr>
            <w:r>
              <w:t>-</w:t>
            </w:r>
          </w:p>
        </w:tc>
        <w:tc>
          <w:tcPr>
            <w:tcW w:w="1233" w:type="pct"/>
            <w:tcBorders>
              <w:top w:val="single" w:sz="6" w:space="0" w:color="auto"/>
              <w:left w:val="nil"/>
              <w:bottom w:val="single" w:sz="6" w:space="0" w:color="auto"/>
              <w:right w:val="nil"/>
            </w:tcBorders>
            <w:vAlign w:val="center"/>
          </w:tcPr>
          <w:p w14:paraId="180D65CF" w14:textId="77777777" w:rsidR="00D5162B" w:rsidRDefault="00DA4BD2" w:rsidP="00E115BB">
            <w:pPr>
              <w:pStyle w:val="TabellRader"/>
              <w:jc w:val="center"/>
            </w:pPr>
            <w:r>
              <w:t>-</w:t>
            </w:r>
          </w:p>
        </w:tc>
        <w:tc>
          <w:tcPr>
            <w:tcW w:w="1228" w:type="pct"/>
            <w:tcBorders>
              <w:top w:val="single" w:sz="6" w:space="0" w:color="auto"/>
              <w:left w:val="nil"/>
              <w:bottom w:val="single" w:sz="6" w:space="0" w:color="auto"/>
              <w:right w:val="nil"/>
            </w:tcBorders>
            <w:vAlign w:val="center"/>
          </w:tcPr>
          <w:p w14:paraId="55077031" w14:textId="77777777" w:rsidR="00D5162B" w:rsidRDefault="00DA4BD2" w:rsidP="00E115BB">
            <w:pPr>
              <w:pStyle w:val="TabellRader"/>
              <w:jc w:val="center"/>
            </w:pPr>
            <w:r>
              <w:t>1</w:t>
            </w:r>
          </w:p>
        </w:tc>
      </w:tr>
      <w:tr w:rsidR="00027352" w14:paraId="48B8BED3" w14:textId="77777777" w:rsidTr="004F1946">
        <w:trPr>
          <w:trHeight w:val="269"/>
        </w:trPr>
        <w:tc>
          <w:tcPr>
            <w:tcW w:w="1307" w:type="pct"/>
            <w:tcBorders>
              <w:top w:val="single" w:sz="6" w:space="0" w:color="auto"/>
              <w:left w:val="nil"/>
              <w:bottom w:val="single" w:sz="6" w:space="0" w:color="auto"/>
              <w:right w:val="nil"/>
            </w:tcBorders>
            <w:vAlign w:val="center"/>
          </w:tcPr>
          <w:p w14:paraId="44AC3B32" w14:textId="77777777" w:rsidR="00D5162B" w:rsidRDefault="00DA4BD2" w:rsidP="007508AD">
            <w:pPr>
              <w:pStyle w:val="TabellRader"/>
              <w:jc w:val="left"/>
            </w:pPr>
            <w:r>
              <w:t>Libanon</w:t>
            </w:r>
          </w:p>
        </w:tc>
        <w:tc>
          <w:tcPr>
            <w:tcW w:w="1233" w:type="pct"/>
            <w:tcBorders>
              <w:top w:val="single" w:sz="6" w:space="0" w:color="auto"/>
              <w:left w:val="nil"/>
              <w:bottom w:val="single" w:sz="6" w:space="0" w:color="auto"/>
              <w:right w:val="nil"/>
            </w:tcBorders>
            <w:vAlign w:val="center"/>
          </w:tcPr>
          <w:p w14:paraId="1E67B59F" w14:textId="77777777" w:rsidR="00D5162B" w:rsidRDefault="00DA4BD2" w:rsidP="00E115BB">
            <w:pPr>
              <w:pStyle w:val="TabellRader"/>
              <w:jc w:val="center"/>
            </w:pPr>
            <w:r>
              <w:t>-</w:t>
            </w:r>
          </w:p>
        </w:tc>
        <w:tc>
          <w:tcPr>
            <w:tcW w:w="1233" w:type="pct"/>
            <w:tcBorders>
              <w:top w:val="single" w:sz="6" w:space="0" w:color="auto"/>
              <w:left w:val="nil"/>
              <w:bottom w:val="single" w:sz="6" w:space="0" w:color="auto"/>
              <w:right w:val="nil"/>
            </w:tcBorders>
            <w:vAlign w:val="center"/>
          </w:tcPr>
          <w:p w14:paraId="0BAF610B" w14:textId="77777777" w:rsidR="00D5162B" w:rsidRDefault="00DA4BD2" w:rsidP="00E115BB">
            <w:pPr>
              <w:pStyle w:val="TabellRader"/>
              <w:jc w:val="center"/>
            </w:pPr>
            <w:r>
              <w:t>-</w:t>
            </w:r>
          </w:p>
        </w:tc>
        <w:tc>
          <w:tcPr>
            <w:tcW w:w="1228" w:type="pct"/>
            <w:tcBorders>
              <w:top w:val="single" w:sz="6" w:space="0" w:color="auto"/>
              <w:left w:val="nil"/>
              <w:bottom w:val="single" w:sz="6" w:space="0" w:color="auto"/>
              <w:right w:val="nil"/>
            </w:tcBorders>
            <w:vAlign w:val="center"/>
          </w:tcPr>
          <w:p w14:paraId="622A9306" w14:textId="77777777" w:rsidR="00D5162B" w:rsidRDefault="00DA4BD2" w:rsidP="00E115BB">
            <w:pPr>
              <w:pStyle w:val="TabellRader"/>
              <w:jc w:val="center"/>
            </w:pPr>
            <w:r>
              <w:t>2</w:t>
            </w:r>
          </w:p>
        </w:tc>
      </w:tr>
      <w:tr w:rsidR="00027352" w14:paraId="727D896E" w14:textId="77777777" w:rsidTr="004F1946">
        <w:trPr>
          <w:trHeight w:val="269"/>
        </w:trPr>
        <w:tc>
          <w:tcPr>
            <w:tcW w:w="1307" w:type="pct"/>
            <w:tcBorders>
              <w:top w:val="single" w:sz="6" w:space="0" w:color="auto"/>
              <w:left w:val="nil"/>
              <w:bottom w:val="single" w:sz="6" w:space="0" w:color="auto"/>
              <w:right w:val="nil"/>
            </w:tcBorders>
            <w:vAlign w:val="center"/>
          </w:tcPr>
          <w:p w14:paraId="2AFBFFE9" w14:textId="77777777" w:rsidR="00D5162B" w:rsidRDefault="00DA4BD2" w:rsidP="007508AD">
            <w:pPr>
              <w:pStyle w:val="TabellSlutsumma"/>
              <w:jc w:val="left"/>
            </w:pPr>
            <w:r>
              <w:t>Total</w:t>
            </w:r>
          </w:p>
        </w:tc>
        <w:tc>
          <w:tcPr>
            <w:tcW w:w="1233" w:type="pct"/>
            <w:tcBorders>
              <w:top w:val="single" w:sz="6" w:space="0" w:color="auto"/>
              <w:left w:val="nil"/>
              <w:bottom w:val="single" w:sz="6" w:space="0" w:color="auto"/>
              <w:right w:val="nil"/>
            </w:tcBorders>
            <w:vAlign w:val="center"/>
          </w:tcPr>
          <w:p w14:paraId="20954AA3" w14:textId="77777777" w:rsidR="00D5162B" w:rsidRDefault="00DA4BD2" w:rsidP="00E115BB">
            <w:pPr>
              <w:pStyle w:val="TabellSlutsumma"/>
              <w:jc w:val="center"/>
            </w:pPr>
            <w:r>
              <w:t>-</w:t>
            </w:r>
          </w:p>
        </w:tc>
        <w:tc>
          <w:tcPr>
            <w:tcW w:w="1233" w:type="pct"/>
            <w:tcBorders>
              <w:top w:val="single" w:sz="6" w:space="0" w:color="auto"/>
              <w:left w:val="nil"/>
              <w:bottom w:val="single" w:sz="6" w:space="0" w:color="auto"/>
              <w:right w:val="nil"/>
            </w:tcBorders>
            <w:vAlign w:val="center"/>
          </w:tcPr>
          <w:p w14:paraId="1A5D2383" w14:textId="77777777" w:rsidR="00D5162B" w:rsidRDefault="00DA4BD2" w:rsidP="00E115BB">
            <w:pPr>
              <w:pStyle w:val="TabellSlutsumma"/>
              <w:jc w:val="center"/>
            </w:pPr>
            <w:r>
              <w:t>-</w:t>
            </w:r>
          </w:p>
        </w:tc>
        <w:tc>
          <w:tcPr>
            <w:tcW w:w="1228" w:type="pct"/>
            <w:tcBorders>
              <w:top w:val="single" w:sz="6" w:space="0" w:color="auto"/>
              <w:left w:val="nil"/>
              <w:bottom w:val="single" w:sz="6" w:space="0" w:color="auto"/>
              <w:right w:val="nil"/>
            </w:tcBorders>
            <w:vAlign w:val="center"/>
          </w:tcPr>
          <w:p w14:paraId="02281955" w14:textId="77777777" w:rsidR="00D5162B" w:rsidRDefault="00DA4BD2" w:rsidP="00E115BB">
            <w:pPr>
              <w:pStyle w:val="TabellSlutsumma"/>
              <w:jc w:val="center"/>
            </w:pPr>
            <w:r>
              <w:t>3</w:t>
            </w:r>
          </w:p>
        </w:tc>
      </w:tr>
      <w:tr w:rsidR="00027352" w14:paraId="1AEA47D8" w14:textId="77777777" w:rsidTr="004F1946">
        <w:trPr>
          <w:trHeight w:val="269"/>
        </w:trPr>
        <w:tc>
          <w:tcPr>
            <w:tcW w:w="1307" w:type="pct"/>
            <w:tcBorders>
              <w:top w:val="single" w:sz="6" w:space="0" w:color="auto"/>
              <w:left w:val="nil"/>
              <w:bottom w:val="single" w:sz="6" w:space="0" w:color="auto"/>
              <w:right w:val="nil"/>
            </w:tcBorders>
            <w:vAlign w:val="center"/>
            <w:hideMark/>
          </w:tcPr>
          <w:p w14:paraId="7D2B3F78" w14:textId="77777777" w:rsidR="00D5162B" w:rsidRDefault="00DA4BD2" w:rsidP="007508AD">
            <w:pPr>
              <w:pStyle w:val="TabellHuvud"/>
              <w:jc w:val="left"/>
            </w:pPr>
            <w:r>
              <w:t>ÖVRIGA AFRIKA</w:t>
            </w:r>
          </w:p>
        </w:tc>
        <w:tc>
          <w:tcPr>
            <w:tcW w:w="1233" w:type="pct"/>
            <w:tcBorders>
              <w:top w:val="single" w:sz="6" w:space="0" w:color="auto"/>
              <w:left w:val="nil"/>
              <w:bottom w:val="single" w:sz="6" w:space="0" w:color="auto"/>
              <w:right w:val="nil"/>
            </w:tcBorders>
            <w:vAlign w:val="center"/>
          </w:tcPr>
          <w:p w14:paraId="7F2ED19B" w14:textId="77777777" w:rsidR="00D5162B" w:rsidRDefault="00871CEB" w:rsidP="00E115BB">
            <w:pPr>
              <w:pStyle w:val="TabellHuvud"/>
              <w:jc w:val="center"/>
            </w:pPr>
          </w:p>
        </w:tc>
        <w:tc>
          <w:tcPr>
            <w:tcW w:w="1233" w:type="pct"/>
            <w:tcBorders>
              <w:top w:val="single" w:sz="6" w:space="0" w:color="auto"/>
              <w:left w:val="nil"/>
              <w:bottom w:val="single" w:sz="6" w:space="0" w:color="auto"/>
              <w:right w:val="nil"/>
            </w:tcBorders>
            <w:vAlign w:val="center"/>
          </w:tcPr>
          <w:p w14:paraId="422C209E" w14:textId="77777777" w:rsidR="00D5162B" w:rsidRDefault="00871CEB" w:rsidP="00E115BB">
            <w:pPr>
              <w:pStyle w:val="TabellHuvud"/>
              <w:jc w:val="center"/>
            </w:pPr>
          </w:p>
        </w:tc>
        <w:tc>
          <w:tcPr>
            <w:tcW w:w="1228" w:type="pct"/>
            <w:tcBorders>
              <w:top w:val="single" w:sz="6" w:space="0" w:color="auto"/>
              <w:left w:val="nil"/>
              <w:bottom w:val="single" w:sz="6" w:space="0" w:color="auto"/>
              <w:right w:val="nil"/>
            </w:tcBorders>
            <w:vAlign w:val="center"/>
          </w:tcPr>
          <w:p w14:paraId="31EC2A3C" w14:textId="77777777" w:rsidR="00D5162B" w:rsidRDefault="00871CEB" w:rsidP="00E115BB">
            <w:pPr>
              <w:pStyle w:val="TabellHuvud"/>
              <w:jc w:val="center"/>
            </w:pPr>
          </w:p>
        </w:tc>
      </w:tr>
      <w:tr w:rsidR="00027352" w14:paraId="28D2E1AB" w14:textId="77777777" w:rsidTr="004F1946">
        <w:trPr>
          <w:trHeight w:val="269"/>
        </w:trPr>
        <w:tc>
          <w:tcPr>
            <w:tcW w:w="1307" w:type="pct"/>
            <w:tcBorders>
              <w:top w:val="single" w:sz="6" w:space="0" w:color="auto"/>
              <w:left w:val="nil"/>
              <w:bottom w:val="single" w:sz="6" w:space="0" w:color="auto"/>
              <w:right w:val="nil"/>
            </w:tcBorders>
            <w:vAlign w:val="center"/>
            <w:hideMark/>
          </w:tcPr>
          <w:p w14:paraId="13BAF066" w14:textId="77777777" w:rsidR="00D5162B" w:rsidRDefault="00DA4BD2" w:rsidP="007508AD">
            <w:pPr>
              <w:pStyle w:val="TabellRader"/>
              <w:jc w:val="left"/>
            </w:pPr>
            <w:r>
              <w:t>Botswana</w:t>
            </w:r>
          </w:p>
        </w:tc>
        <w:tc>
          <w:tcPr>
            <w:tcW w:w="1233" w:type="pct"/>
            <w:tcBorders>
              <w:top w:val="single" w:sz="6" w:space="0" w:color="auto"/>
              <w:left w:val="nil"/>
              <w:bottom w:val="single" w:sz="6" w:space="0" w:color="auto"/>
              <w:right w:val="nil"/>
            </w:tcBorders>
            <w:vAlign w:val="center"/>
          </w:tcPr>
          <w:p w14:paraId="05A52FE8" w14:textId="77777777" w:rsidR="00D5162B" w:rsidRDefault="00DA4BD2" w:rsidP="00E115BB">
            <w:pPr>
              <w:pStyle w:val="TabellRader"/>
              <w:jc w:val="center"/>
            </w:pPr>
            <w:r>
              <w:t>-</w:t>
            </w:r>
          </w:p>
        </w:tc>
        <w:tc>
          <w:tcPr>
            <w:tcW w:w="1233" w:type="pct"/>
            <w:tcBorders>
              <w:top w:val="single" w:sz="6" w:space="0" w:color="auto"/>
              <w:left w:val="nil"/>
              <w:bottom w:val="single" w:sz="6" w:space="0" w:color="auto"/>
              <w:right w:val="nil"/>
            </w:tcBorders>
            <w:vAlign w:val="center"/>
          </w:tcPr>
          <w:p w14:paraId="2D2B8943" w14:textId="77777777" w:rsidR="00D5162B" w:rsidRDefault="00DA4BD2" w:rsidP="00E115BB">
            <w:pPr>
              <w:pStyle w:val="TabellRader"/>
              <w:jc w:val="center"/>
            </w:pPr>
            <w:r>
              <w:t>-</w:t>
            </w:r>
          </w:p>
        </w:tc>
        <w:tc>
          <w:tcPr>
            <w:tcW w:w="1228" w:type="pct"/>
            <w:tcBorders>
              <w:top w:val="single" w:sz="6" w:space="0" w:color="auto"/>
              <w:left w:val="nil"/>
              <w:bottom w:val="single" w:sz="6" w:space="0" w:color="auto"/>
              <w:right w:val="nil"/>
            </w:tcBorders>
            <w:vAlign w:val="center"/>
          </w:tcPr>
          <w:p w14:paraId="7A3D88BB" w14:textId="77777777" w:rsidR="00D5162B" w:rsidRDefault="00DA4BD2" w:rsidP="00E115BB">
            <w:pPr>
              <w:pStyle w:val="TabellRader"/>
              <w:jc w:val="center"/>
            </w:pPr>
            <w:r>
              <w:t>2</w:t>
            </w:r>
          </w:p>
        </w:tc>
      </w:tr>
      <w:tr w:rsidR="00027352" w14:paraId="3D281970" w14:textId="77777777" w:rsidTr="004F1946">
        <w:trPr>
          <w:trHeight w:val="269"/>
        </w:trPr>
        <w:tc>
          <w:tcPr>
            <w:tcW w:w="1307" w:type="pct"/>
            <w:tcBorders>
              <w:top w:val="single" w:sz="6" w:space="0" w:color="auto"/>
              <w:left w:val="nil"/>
              <w:bottom w:val="single" w:sz="6" w:space="0" w:color="auto"/>
              <w:right w:val="nil"/>
            </w:tcBorders>
            <w:vAlign w:val="center"/>
            <w:hideMark/>
          </w:tcPr>
          <w:p w14:paraId="705E3D68" w14:textId="77777777" w:rsidR="00D5162B" w:rsidRDefault="00DA4BD2" w:rsidP="007508AD">
            <w:pPr>
              <w:pStyle w:val="TabellRader"/>
              <w:jc w:val="left"/>
            </w:pPr>
            <w:r>
              <w:t>Mauritius</w:t>
            </w:r>
          </w:p>
        </w:tc>
        <w:tc>
          <w:tcPr>
            <w:tcW w:w="1233" w:type="pct"/>
            <w:tcBorders>
              <w:top w:val="single" w:sz="6" w:space="0" w:color="auto"/>
              <w:left w:val="nil"/>
              <w:bottom w:val="single" w:sz="6" w:space="0" w:color="auto"/>
              <w:right w:val="nil"/>
            </w:tcBorders>
            <w:vAlign w:val="center"/>
          </w:tcPr>
          <w:p w14:paraId="6A66B192" w14:textId="77777777" w:rsidR="00D5162B" w:rsidRDefault="00DA4BD2" w:rsidP="00E115BB">
            <w:pPr>
              <w:pStyle w:val="TabellRader"/>
              <w:jc w:val="center"/>
            </w:pPr>
            <w:r>
              <w:t>-</w:t>
            </w:r>
          </w:p>
        </w:tc>
        <w:tc>
          <w:tcPr>
            <w:tcW w:w="1233" w:type="pct"/>
            <w:tcBorders>
              <w:top w:val="single" w:sz="6" w:space="0" w:color="auto"/>
              <w:left w:val="nil"/>
              <w:bottom w:val="single" w:sz="6" w:space="0" w:color="auto"/>
              <w:right w:val="nil"/>
            </w:tcBorders>
            <w:vAlign w:val="center"/>
          </w:tcPr>
          <w:p w14:paraId="00B7125F" w14:textId="77777777" w:rsidR="00D5162B" w:rsidRDefault="00DA4BD2" w:rsidP="00E115BB">
            <w:pPr>
              <w:pStyle w:val="TabellRader"/>
              <w:jc w:val="center"/>
            </w:pPr>
            <w:r>
              <w:t>1</w:t>
            </w:r>
          </w:p>
        </w:tc>
        <w:tc>
          <w:tcPr>
            <w:tcW w:w="1228" w:type="pct"/>
            <w:tcBorders>
              <w:top w:val="single" w:sz="6" w:space="0" w:color="auto"/>
              <w:left w:val="nil"/>
              <w:bottom w:val="single" w:sz="6" w:space="0" w:color="auto"/>
              <w:right w:val="nil"/>
            </w:tcBorders>
            <w:vAlign w:val="center"/>
          </w:tcPr>
          <w:p w14:paraId="0A48824F" w14:textId="77777777" w:rsidR="00D5162B" w:rsidRDefault="00DA4BD2" w:rsidP="00E115BB">
            <w:pPr>
              <w:pStyle w:val="TabellRader"/>
              <w:jc w:val="center"/>
            </w:pPr>
            <w:r>
              <w:t>-</w:t>
            </w:r>
          </w:p>
        </w:tc>
      </w:tr>
      <w:tr w:rsidR="00027352" w14:paraId="4664BFFE" w14:textId="77777777" w:rsidTr="004F1946">
        <w:trPr>
          <w:trHeight w:val="269"/>
        </w:trPr>
        <w:tc>
          <w:tcPr>
            <w:tcW w:w="1307" w:type="pct"/>
            <w:tcBorders>
              <w:top w:val="single" w:sz="6" w:space="0" w:color="auto"/>
              <w:left w:val="nil"/>
              <w:bottom w:val="single" w:sz="6" w:space="0" w:color="auto"/>
              <w:right w:val="nil"/>
            </w:tcBorders>
            <w:vAlign w:val="center"/>
            <w:hideMark/>
          </w:tcPr>
          <w:p w14:paraId="301712E2" w14:textId="77777777" w:rsidR="00D5162B" w:rsidRDefault="00DA4BD2" w:rsidP="007508AD">
            <w:pPr>
              <w:pStyle w:val="TabellRader"/>
              <w:jc w:val="left"/>
            </w:pPr>
            <w:r>
              <w:t>Namibia</w:t>
            </w:r>
          </w:p>
        </w:tc>
        <w:tc>
          <w:tcPr>
            <w:tcW w:w="1233" w:type="pct"/>
            <w:tcBorders>
              <w:top w:val="single" w:sz="6" w:space="0" w:color="auto"/>
              <w:left w:val="nil"/>
              <w:bottom w:val="single" w:sz="6" w:space="0" w:color="auto"/>
              <w:right w:val="nil"/>
            </w:tcBorders>
            <w:vAlign w:val="center"/>
          </w:tcPr>
          <w:p w14:paraId="003C4834" w14:textId="77777777" w:rsidR="00D5162B" w:rsidRDefault="00DA4BD2" w:rsidP="00E115BB">
            <w:pPr>
              <w:pStyle w:val="TabellRader"/>
              <w:jc w:val="center"/>
            </w:pPr>
            <w:r>
              <w:t>5</w:t>
            </w:r>
          </w:p>
        </w:tc>
        <w:tc>
          <w:tcPr>
            <w:tcW w:w="1233" w:type="pct"/>
            <w:tcBorders>
              <w:top w:val="single" w:sz="6" w:space="0" w:color="auto"/>
              <w:left w:val="nil"/>
              <w:bottom w:val="single" w:sz="6" w:space="0" w:color="auto"/>
              <w:right w:val="nil"/>
            </w:tcBorders>
            <w:vAlign w:val="center"/>
          </w:tcPr>
          <w:p w14:paraId="23AA916D" w14:textId="77777777" w:rsidR="00D5162B" w:rsidRDefault="00DA4BD2" w:rsidP="00E115BB">
            <w:pPr>
              <w:pStyle w:val="TabellRader"/>
              <w:jc w:val="center"/>
            </w:pPr>
            <w:r>
              <w:t>2</w:t>
            </w:r>
          </w:p>
        </w:tc>
        <w:tc>
          <w:tcPr>
            <w:tcW w:w="1228" w:type="pct"/>
            <w:tcBorders>
              <w:top w:val="single" w:sz="6" w:space="0" w:color="auto"/>
              <w:left w:val="nil"/>
              <w:bottom w:val="single" w:sz="6" w:space="0" w:color="auto"/>
              <w:right w:val="nil"/>
            </w:tcBorders>
            <w:vAlign w:val="center"/>
          </w:tcPr>
          <w:p w14:paraId="6199C9F7" w14:textId="77777777" w:rsidR="00D5162B" w:rsidRDefault="00DA4BD2" w:rsidP="00E115BB">
            <w:pPr>
              <w:pStyle w:val="TabellRader"/>
              <w:jc w:val="center"/>
            </w:pPr>
            <w:r>
              <w:t>5</w:t>
            </w:r>
          </w:p>
        </w:tc>
      </w:tr>
      <w:tr w:rsidR="00027352" w14:paraId="2226591A" w14:textId="77777777" w:rsidTr="004F1946">
        <w:trPr>
          <w:trHeight w:val="269"/>
        </w:trPr>
        <w:tc>
          <w:tcPr>
            <w:tcW w:w="1307" w:type="pct"/>
            <w:tcBorders>
              <w:top w:val="single" w:sz="6" w:space="0" w:color="auto"/>
              <w:left w:val="nil"/>
              <w:bottom w:val="single" w:sz="6" w:space="0" w:color="auto"/>
              <w:right w:val="nil"/>
            </w:tcBorders>
            <w:vAlign w:val="center"/>
            <w:hideMark/>
          </w:tcPr>
          <w:p w14:paraId="0A4C41E6" w14:textId="77777777" w:rsidR="00D5162B" w:rsidRDefault="00DA4BD2" w:rsidP="007508AD">
            <w:pPr>
              <w:pStyle w:val="TabellRader"/>
              <w:jc w:val="left"/>
            </w:pPr>
            <w:r>
              <w:t>Sydafrika</w:t>
            </w:r>
          </w:p>
        </w:tc>
        <w:tc>
          <w:tcPr>
            <w:tcW w:w="1233" w:type="pct"/>
            <w:tcBorders>
              <w:top w:val="single" w:sz="6" w:space="0" w:color="auto"/>
              <w:left w:val="nil"/>
              <w:bottom w:val="single" w:sz="6" w:space="0" w:color="auto"/>
              <w:right w:val="nil"/>
            </w:tcBorders>
            <w:vAlign w:val="center"/>
          </w:tcPr>
          <w:p w14:paraId="2A88CAE1" w14:textId="77777777" w:rsidR="00D5162B" w:rsidRDefault="00DA4BD2" w:rsidP="00E115BB">
            <w:pPr>
              <w:pStyle w:val="TabellRader"/>
              <w:jc w:val="center"/>
            </w:pPr>
            <w:r>
              <w:t>12</w:t>
            </w:r>
          </w:p>
        </w:tc>
        <w:tc>
          <w:tcPr>
            <w:tcW w:w="1233" w:type="pct"/>
            <w:tcBorders>
              <w:top w:val="single" w:sz="6" w:space="0" w:color="auto"/>
              <w:left w:val="nil"/>
              <w:bottom w:val="single" w:sz="6" w:space="0" w:color="auto"/>
              <w:right w:val="nil"/>
            </w:tcBorders>
            <w:vAlign w:val="center"/>
          </w:tcPr>
          <w:p w14:paraId="5CDBE7AA" w14:textId="77777777" w:rsidR="00D5162B" w:rsidRDefault="00DA4BD2" w:rsidP="00E115BB">
            <w:pPr>
              <w:pStyle w:val="TabellRader"/>
              <w:jc w:val="center"/>
            </w:pPr>
            <w:r>
              <w:t>5</w:t>
            </w:r>
          </w:p>
        </w:tc>
        <w:tc>
          <w:tcPr>
            <w:tcW w:w="1228" w:type="pct"/>
            <w:tcBorders>
              <w:top w:val="single" w:sz="6" w:space="0" w:color="auto"/>
              <w:left w:val="nil"/>
              <w:bottom w:val="single" w:sz="6" w:space="0" w:color="auto"/>
              <w:right w:val="nil"/>
            </w:tcBorders>
            <w:vAlign w:val="center"/>
          </w:tcPr>
          <w:p w14:paraId="7B533AFF" w14:textId="77777777" w:rsidR="00D5162B" w:rsidRDefault="00DA4BD2" w:rsidP="00E115BB">
            <w:pPr>
              <w:pStyle w:val="TabellRader"/>
              <w:jc w:val="center"/>
            </w:pPr>
            <w:r>
              <w:t>11</w:t>
            </w:r>
          </w:p>
        </w:tc>
      </w:tr>
      <w:tr w:rsidR="00027352" w14:paraId="34350E84" w14:textId="77777777" w:rsidTr="004F1946">
        <w:trPr>
          <w:trHeight w:val="269"/>
        </w:trPr>
        <w:tc>
          <w:tcPr>
            <w:tcW w:w="1307" w:type="pct"/>
            <w:tcBorders>
              <w:top w:val="single" w:sz="6" w:space="0" w:color="auto"/>
              <w:left w:val="nil"/>
              <w:bottom w:val="single" w:sz="6" w:space="0" w:color="auto"/>
              <w:right w:val="nil"/>
            </w:tcBorders>
            <w:vAlign w:val="center"/>
            <w:hideMark/>
          </w:tcPr>
          <w:p w14:paraId="235ACD67" w14:textId="77777777" w:rsidR="00D5162B" w:rsidRDefault="00DA4BD2" w:rsidP="007508AD">
            <w:pPr>
              <w:pStyle w:val="TabellRader"/>
              <w:jc w:val="left"/>
            </w:pPr>
            <w:r>
              <w:t>Zambia</w:t>
            </w:r>
          </w:p>
        </w:tc>
        <w:tc>
          <w:tcPr>
            <w:tcW w:w="1233" w:type="pct"/>
            <w:tcBorders>
              <w:top w:val="single" w:sz="6" w:space="0" w:color="auto"/>
              <w:left w:val="nil"/>
              <w:bottom w:val="single" w:sz="6" w:space="0" w:color="auto"/>
              <w:right w:val="nil"/>
            </w:tcBorders>
            <w:vAlign w:val="center"/>
          </w:tcPr>
          <w:p w14:paraId="6D86B298" w14:textId="77777777" w:rsidR="00D5162B" w:rsidRDefault="00DA4BD2" w:rsidP="00E115BB">
            <w:pPr>
              <w:pStyle w:val="TabellRader"/>
              <w:jc w:val="center"/>
            </w:pPr>
            <w:r>
              <w:t>2</w:t>
            </w:r>
          </w:p>
        </w:tc>
        <w:tc>
          <w:tcPr>
            <w:tcW w:w="1233" w:type="pct"/>
            <w:tcBorders>
              <w:top w:val="single" w:sz="6" w:space="0" w:color="auto"/>
              <w:left w:val="nil"/>
              <w:bottom w:val="single" w:sz="6" w:space="0" w:color="auto"/>
              <w:right w:val="nil"/>
            </w:tcBorders>
            <w:vAlign w:val="center"/>
          </w:tcPr>
          <w:p w14:paraId="637E6AAD" w14:textId="77777777" w:rsidR="00D5162B" w:rsidRDefault="00DA4BD2" w:rsidP="00E115BB">
            <w:pPr>
              <w:pStyle w:val="TabellRader"/>
              <w:jc w:val="center"/>
            </w:pPr>
            <w:r>
              <w:t>2</w:t>
            </w:r>
          </w:p>
        </w:tc>
        <w:tc>
          <w:tcPr>
            <w:tcW w:w="1228" w:type="pct"/>
            <w:tcBorders>
              <w:top w:val="single" w:sz="6" w:space="0" w:color="auto"/>
              <w:left w:val="nil"/>
              <w:bottom w:val="single" w:sz="6" w:space="0" w:color="auto"/>
              <w:right w:val="nil"/>
            </w:tcBorders>
            <w:vAlign w:val="center"/>
          </w:tcPr>
          <w:p w14:paraId="03CF59A0" w14:textId="77777777" w:rsidR="00D5162B" w:rsidRDefault="00DA4BD2" w:rsidP="00E115BB">
            <w:pPr>
              <w:pStyle w:val="TabellRader"/>
              <w:jc w:val="center"/>
            </w:pPr>
            <w:r>
              <w:t>1</w:t>
            </w:r>
          </w:p>
        </w:tc>
      </w:tr>
      <w:tr w:rsidR="00027352" w14:paraId="727AB026" w14:textId="77777777" w:rsidTr="004F1946">
        <w:trPr>
          <w:trHeight w:val="269"/>
        </w:trPr>
        <w:tc>
          <w:tcPr>
            <w:tcW w:w="1307" w:type="pct"/>
            <w:tcBorders>
              <w:top w:val="single" w:sz="6" w:space="0" w:color="auto"/>
              <w:left w:val="nil"/>
              <w:bottom w:val="single" w:sz="6" w:space="0" w:color="auto"/>
              <w:right w:val="nil"/>
            </w:tcBorders>
            <w:vAlign w:val="center"/>
            <w:hideMark/>
          </w:tcPr>
          <w:p w14:paraId="61B80A59" w14:textId="77777777" w:rsidR="00D5162B" w:rsidRDefault="00DA4BD2" w:rsidP="007508AD">
            <w:pPr>
              <w:pStyle w:val="TabellSlutsumma"/>
              <w:jc w:val="left"/>
            </w:pPr>
            <w:r>
              <w:t>Total</w:t>
            </w:r>
          </w:p>
        </w:tc>
        <w:tc>
          <w:tcPr>
            <w:tcW w:w="1233" w:type="pct"/>
            <w:tcBorders>
              <w:top w:val="single" w:sz="6" w:space="0" w:color="auto"/>
              <w:left w:val="nil"/>
              <w:bottom w:val="single" w:sz="6" w:space="0" w:color="auto"/>
              <w:right w:val="nil"/>
            </w:tcBorders>
            <w:vAlign w:val="center"/>
          </w:tcPr>
          <w:p w14:paraId="6C71F4DC" w14:textId="77777777" w:rsidR="00D5162B" w:rsidRDefault="00DA4BD2" w:rsidP="00E115BB">
            <w:pPr>
              <w:pStyle w:val="TabellSlutsumma"/>
              <w:jc w:val="center"/>
            </w:pPr>
            <w:r>
              <w:t>20</w:t>
            </w:r>
          </w:p>
        </w:tc>
        <w:tc>
          <w:tcPr>
            <w:tcW w:w="1233" w:type="pct"/>
            <w:tcBorders>
              <w:top w:val="single" w:sz="6" w:space="0" w:color="auto"/>
              <w:left w:val="nil"/>
              <w:bottom w:val="single" w:sz="6" w:space="0" w:color="auto"/>
              <w:right w:val="nil"/>
            </w:tcBorders>
            <w:vAlign w:val="center"/>
          </w:tcPr>
          <w:p w14:paraId="6ACB97C7" w14:textId="77777777" w:rsidR="00D5162B" w:rsidRDefault="00DA4BD2" w:rsidP="00E115BB">
            <w:pPr>
              <w:pStyle w:val="TabellSlutsumma"/>
              <w:jc w:val="center"/>
            </w:pPr>
            <w:r>
              <w:t>10</w:t>
            </w:r>
          </w:p>
        </w:tc>
        <w:tc>
          <w:tcPr>
            <w:tcW w:w="1228" w:type="pct"/>
            <w:tcBorders>
              <w:top w:val="single" w:sz="6" w:space="0" w:color="auto"/>
              <w:left w:val="nil"/>
              <w:bottom w:val="single" w:sz="6" w:space="0" w:color="auto"/>
              <w:right w:val="nil"/>
            </w:tcBorders>
            <w:vAlign w:val="center"/>
          </w:tcPr>
          <w:p w14:paraId="1F8A90E0" w14:textId="77777777" w:rsidR="00D5162B" w:rsidRDefault="00DA4BD2" w:rsidP="00E115BB">
            <w:pPr>
              <w:pStyle w:val="TabellSlutsumma"/>
              <w:jc w:val="center"/>
            </w:pPr>
            <w:r>
              <w:t>19</w:t>
            </w:r>
          </w:p>
        </w:tc>
      </w:tr>
      <w:tr w:rsidR="00027352" w14:paraId="79468969" w14:textId="77777777" w:rsidTr="004F1946">
        <w:trPr>
          <w:trHeight w:val="269"/>
        </w:trPr>
        <w:tc>
          <w:tcPr>
            <w:tcW w:w="1307" w:type="pct"/>
            <w:tcBorders>
              <w:top w:val="single" w:sz="6" w:space="0" w:color="auto"/>
              <w:left w:val="nil"/>
              <w:bottom w:val="single" w:sz="6" w:space="0" w:color="auto"/>
              <w:right w:val="nil"/>
            </w:tcBorders>
            <w:vAlign w:val="center"/>
            <w:hideMark/>
          </w:tcPr>
          <w:p w14:paraId="4C0B515A" w14:textId="77777777" w:rsidR="00D5162B" w:rsidRDefault="00DA4BD2" w:rsidP="007508AD">
            <w:pPr>
              <w:pStyle w:val="TabellHuvud"/>
              <w:jc w:val="left"/>
            </w:pPr>
            <w:r>
              <w:t>OCEANIEN</w:t>
            </w:r>
          </w:p>
        </w:tc>
        <w:tc>
          <w:tcPr>
            <w:tcW w:w="1233" w:type="pct"/>
            <w:tcBorders>
              <w:top w:val="single" w:sz="6" w:space="0" w:color="auto"/>
              <w:left w:val="nil"/>
              <w:bottom w:val="single" w:sz="6" w:space="0" w:color="auto"/>
              <w:right w:val="nil"/>
            </w:tcBorders>
            <w:vAlign w:val="center"/>
          </w:tcPr>
          <w:p w14:paraId="693CCF72" w14:textId="77777777" w:rsidR="00D5162B" w:rsidRDefault="00871CEB" w:rsidP="00E115BB">
            <w:pPr>
              <w:pStyle w:val="TabellHuvud"/>
              <w:jc w:val="center"/>
            </w:pPr>
          </w:p>
        </w:tc>
        <w:tc>
          <w:tcPr>
            <w:tcW w:w="1233" w:type="pct"/>
            <w:tcBorders>
              <w:top w:val="single" w:sz="6" w:space="0" w:color="auto"/>
              <w:left w:val="nil"/>
              <w:bottom w:val="single" w:sz="6" w:space="0" w:color="auto"/>
              <w:right w:val="nil"/>
            </w:tcBorders>
            <w:vAlign w:val="center"/>
          </w:tcPr>
          <w:p w14:paraId="5CEF3BE1" w14:textId="77777777" w:rsidR="00D5162B" w:rsidRDefault="00871CEB" w:rsidP="00E115BB">
            <w:pPr>
              <w:pStyle w:val="TabellHuvud"/>
              <w:jc w:val="center"/>
            </w:pPr>
          </w:p>
        </w:tc>
        <w:tc>
          <w:tcPr>
            <w:tcW w:w="1228" w:type="pct"/>
            <w:tcBorders>
              <w:top w:val="single" w:sz="6" w:space="0" w:color="auto"/>
              <w:left w:val="nil"/>
              <w:bottom w:val="single" w:sz="6" w:space="0" w:color="auto"/>
              <w:right w:val="nil"/>
            </w:tcBorders>
            <w:vAlign w:val="center"/>
          </w:tcPr>
          <w:p w14:paraId="60D8FD0E" w14:textId="77777777" w:rsidR="00D5162B" w:rsidRDefault="00871CEB" w:rsidP="00E115BB">
            <w:pPr>
              <w:pStyle w:val="TabellHuvud"/>
              <w:jc w:val="center"/>
            </w:pPr>
          </w:p>
        </w:tc>
      </w:tr>
      <w:tr w:rsidR="00027352" w14:paraId="221275E3" w14:textId="77777777" w:rsidTr="004F1946">
        <w:trPr>
          <w:trHeight w:val="269"/>
        </w:trPr>
        <w:tc>
          <w:tcPr>
            <w:tcW w:w="1307" w:type="pct"/>
            <w:tcBorders>
              <w:top w:val="single" w:sz="6" w:space="0" w:color="auto"/>
              <w:left w:val="nil"/>
              <w:bottom w:val="single" w:sz="6" w:space="0" w:color="auto"/>
              <w:right w:val="nil"/>
            </w:tcBorders>
            <w:vAlign w:val="center"/>
            <w:hideMark/>
          </w:tcPr>
          <w:p w14:paraId="2921D438" w14:textId="77777777" w:rsidR="00D5162B" w:rsidRDefault="00DA4BD2" w:rsidP="007508AD">
            <w:pPr>
              <w:pStyle w:val="TabellRader"/>
              <w:jc w:val="left"/>
            </w:pPr>
            <w:r>
              <w:t>Australien</w:t>
            </w:r>
          </w:p>
        </w:tc>
        <w:tc>
          <w:tcPr>
            <w:tcW w:w="1233" w:type="pct"/>
            <w:tcBorders>
              <w:top w:val="single" w:sz="6" w:space="0" w:color="auto"/>
              <w:left w:val="nil"/>
              <w:bottom w:val="single" w:sz="6" w:space="0" w:color="auto"/>
              <w:right w:val="nil"/>
            </w:tcBorders>
            <w:vAlign w:val="center"/>
          </w:tcPr>
          <w:p w14:paraId="11D7251D" w14:textId="77777777" w:rsidR="00D5162B" w:rsidRDefault="00DA4BD2" w:rsidP="00E115BB">
            <w:pPr>
              <w:pStyle w:val="TabellRader"/>
              <w:jc w:val="center"/>
            </w:pPr>
            <w:r>
              <w:t>2</w:t>
            </w:r>
          </w:p>
        </w:tc>
        <w:tc>
          <w:tcPr>
            <w:tcW w:w="1233" w:type="pct"/>
            <w:tcBorders>
              <w:top w:val="single" w:sz="6" w:space="0" w:color="auto"/>
              <w:left w:val="nil"/>
              <w:bottom w:val="single" w:sz="6" w:space="0" w:color="auto"/>
              <w:right w:val="nil"/>
            </w:tcBorders>
            <w:vAlign w:val="center"/>
          </w:tcPr>
          <w:p w14:paraId="05B788EE" w14:textId="77777777" w:rsidR="00D5162B" w:rsidRDefault="00DA4BD2" w:rsidP="00E115BB">
            <w:pPr>
              <w:pStyle w:val="TabellRader"/>
              <w:jc w:val="center"/>
            </w:pPr>
            <w:r>
              <w:t>2</w:t>
            </w:r>
          </w:p>
        </w:tc>
        <w:tc>
          <w:tcPr>
            <w:tcW w:w="1228" w:type="pct"/>
            <w:tcBorders>
              <w:top w:val="single" w:sz="6" w:space="0" w:color="auto"/>
              <w:left w:val="nil"/>
              <w:bottom w:val="single" w:sz="6" w:space="0" w:color="auto"/>
              <w:right w:val="nil"/>
            </w:tcBorders>
            <w:vAlign w:val="center"/>
          </w:tcPr>
          <w:p w14:paraId="6D0CB932" w14:textId="77777777" w:rsidR="00D5162B" w:rsidRDefault="00DA4BD2" w:rsidP="00E115BB">
            <w:pPr>
              <w:pStyle w:val="TabellRader"/>
              <w:jc w:val="center"/>
            </w:pPr>
            <w:r>
              <w:t>4</w:t>
            </w:r>
          </w:p>
        </w:tc>
      </w:tr>
      <w:tr w:rsidR="00027352" w14:paraId="394138F1" w14:textId="77777777" w:rsidTr="004F1946">
        <w:trPr>
          <w:trHeight w:val="269"/>
        </w:trPr>
        <w:tc>
          <w:tcPr>
            <w:tcW w:w="1307" w:type="pct"/>
            <w:tcBorders>
              <w:top w:val="single" w:sz="6" w:space="0" w:color="auto"/>
              <w:left w:val="nil"/>
              <w:bottom w:val="single" w:sz="6" w:space="0" w:color="auto"/>
              <w:right w:val="nil"/>
            </w:tcBorders>
            <w:vAlign w:val="center"/>
            <w:hideMark/>
          </w:tcPr>
          <w:p w14:paraId="064BD4E7" w14:textId="77777777" w:rsidR="00D5162B" w:rsidRDefault="00DA4BD2" w:rsidP="007508AD">
            <w:pPr>
              <w:pStyle w:val="TabellRader"/>
              <w:jc w:val="left"/>
            </w:pPr>
            <w:r>
              <w:t>Nya Zeeland</w:t>
            </w:r>
          </w:p>
        </w:tc>
        <w:tc>
          <w:tcPr>
            <w:tcW w:w="1233" w:type="pct"/>
            <w:tcBorders>
              <w:top w:val="single" w:sz="6" w:space="0" w:color="auto"/>
              <w:left w:val="nil"/>
              <w:bottom w:val="single" w:sz="6" w:space="0" w:color="auto"/>
              <w:right w:val="nil"/>
            </w:tcBorders>
            <w:vAlign w:val="center"/>
          </w:tcPr>
          <w:p w14:paraId="263356D2" w14:textId="77777777" w:rsidR="00D5162B" w:rsidRDefault="00DA4BD2" w:rsidP="00E115BB">
            <w:pPr>
              <w:pStyle w:val="TabellRader"/>
              <w:jc w:val="center"/>
            </w:pPr>
            <w:r>
              <w:t>6</w:t>
            </w:r>
          </w:p>
        </w:tc>
        <w:tc>
          <w:tcPr>
            <w:tcW w:w="1233" w:type="pct"/>
            <w:tcBorders>
              <w:top w:val="single" w:sz="6" w:space="0" w:color="auto"/>
              <w:left w:val="nil"/>
              <w:bottom w:val="single" w:sz="6" w:space="0" w:color="auto"/>
              <w:right w:val="nil"/>
            </w:tcBorders>
            <w:vAlign w:val="center"/>
          </w:tcPr>
          <w:p w14:paraId="1A9672E9" w14:textId="77777777" w:rsidR="00D5162B" w:rsidRDefault="00DA4BD2" w:rsidP="00E115BB">
            <w:pPr>
              <w:pStyle w:val="TabellRader"/>
              <w:jc w:val="center"/>
            </w:pPr>
            <w:r>
              <w:t>7</w:t>
            </w:r>
          </w:p>
        </w:tc>
        <w:tc>
          <w:tcPr>
            <w:tcW w:w="1228" w:type="pct"/>
            <w:tcBorders>
              <w:top w:val="single" w:sz="6" w:space="0" w:color="auto"/>
              <w:left w:val="nil"/>
              <w:bottom w:val="single" w:sz="6" w:space="0" w:color="auto"/>
              <w:right w:val="nil"/>
            </w:tcBorders>
            <w:vAlign w:val="center"/>
          </w:tcPr>
          <w:p w14:paraId="18C3061A" w14:textId="77777777" w:rsidR="00D5162B" w:rsidRDefault="00DA4BD2" w:rsidP="00E115BB">
            <w:pPr>
              <w:pStyle w:val="TabellRader"/>
              <w:jc w:val="center"/>
            </w:pPr>
            <w:r>
              <w:t>13</w:t>
            </w:r>
          </w:p>
        </w:tc>
      </w:tr>
      <w:tr w:rsidR="00027352" w14:paraId="1632473A" w14:textId="77777777" w:rsidTr="004F1946">
        <w:trPr>
          <w:trHeight w:val="269"/>
        </w:trPr>
        <w:tc>
          <w:tcPr>
            <w:tcW w:w="1307" w:type="pct"/>
            <w:tcBorders>
              <w:top w:val="single" w:sz="6" w:space="0" w:color="auto"/>
              <w:left w:val="nil"/>
              <w:bottom w:val="single" w:sz="8" w:space="0" w:color="auto"/>
              <w:right w:val="nil"/>
            </w:tcBorders>
            <w:vAlign w:val="center"/>
            <w:hideMark/>
          </w:tcPr>
          <w:p w14:paraId="4CA8A52A" w14:textId="77777777" w:rsidR="00D5162B" w:rsidRDefault="00DA4BD2" w:rsidP="007508AD">
            <w:pPr>
              <w:pStyle w:val="TabellSlutsumma"/>
              <w:jc w:val="left"/>
            </w:pPr>
            <w:r>
              <w:t>Totalt</w:t>
            </w:r>
          </w:p>
        </w:tc>
        <w:tc>
          <w:tcPr>
            <w:tcW w:w="1233" w:type="pct"/>
            <w:tcBorders>
              <w:top w:val="single" w:sz="6" w:space="0" w:color="auto"/>
              <w:left w:val="nil"/>
              <w:bottom w:val="single" w:sz="8" w:space="0" w:color="auto"/>
              <w:right w:val="nil"/>
            </w:tcBorders>
            <w:vAlign w:val="center"/>
          </w:tcPr>
          <w:p w14:paraId="7CD526BA" w14:textId="77777777" w:rsidR="00D5162B" w:rsidRDefault="00DA4BD2" w:rsidP="00E115BB">
            <w:pPr>
              <w:pStyle w:val="TabellSlutsumma"/>
              <w:jc w:val="center"/>
            </w:pPr>
            <w:r>
              <w:t>8</w:t>
            </w:r>
          </w:p>
        </w:tc>
        <w:tc>
          <w:tcPr>
            <w:tcW w:w="1233" w:type="pct"/>
            <w:tcBorders>
              <w:top w:val="single" w:sz="6" w:space="0" w:color="auto"/>
              <w:left w:val="nil"/>
              <w:bottom w:val="single" w:sz="8" w:space="0" w:color="auto"/>
              <w:right w:val="nil"/>
            </w:tcBorders>
            <w:vAlign w:val="center"/>
          </w:tcPr>
          <w:p w14:paraId="183BB20C" w14:textId="77777777" w:rsidR="00D5162B" w:rsidRDefault="00DA4BD2" w:rsidP="00E115BB">
            <w:pPr>
              <w:pStyle w:val="TabellSlutsumma"/>
              <w:jc w:val="center"/>
            </w:pPr>
            <w:r>
              <w:t>9</w:t>
            </w:r>
          </w:p>
        </w:tc>
        <w:tc>
          <w:tcPr>
            <w:tcW w:w="1228" w:type="pct"/>
            <w:tcBorders>
              <w:top w:val="single" w:sz="6" w:space="0" w:color="auto"/>
              <w:left w:val="nil"/>
              <w:bottom w:val="single" w:sz="8" w:space="0" w:color="auto"/>
              <w:right w:val="nil"/>
            </w:tcBorders>
            <w:vAlign w:val="center"/>
          </w:tcPr>
          <w:p w14:paraId="452A2F3B" w14:textId="77777777" w:rsidR="00D5162B" w:rsidRDefault="00871CEB" w:rsidP="00E115BB">
            <w:pPr>
              <w:pStyle w:val="TabellSlutsumma"/>
              <w:jc w:val="center"/>
            </w:pPr>
          </w:p>
        </w:tc>
      </w:tr>
      <w:tr w:rsidR="00027352" w14:paraId="21E32F19" w14:textId="77777777" w:rsidTr="004F1946">
        <w:trPr>
          <w:trHeight w:val="269"/>
        </w:trPr>
        <w:tc>
          <w:tcPr>
            <w:tcW w:w="1307" w:type="pct"/>
            <w:tcBorders>
              <w:top w:val="single" w:sz="8" w:space="0" w:color="auto"/>
              <w:left w:val="nil"/>
              <w:bottom w:val="single" w:sz="8" w:space="0" w:color="auto"/>
              <w:right w:val="nil"/>
            </w:tcBorders>
            <w:vAlign w:val="center"/>
            <w:hideMark/>
          </w:tcPr>
          <w:p w14:paraId="2D4A2C07" w14:textId="77777777" w:rsidR="00D5162B" w:rsidRDefault="00DA4BD2" w:rsidP="007508AD">
            <w:pPr>
              <w:pStyle w:val="TabellSlutsumma"/>
              <w:jc w:val="left"/>
            </w:pPr>
            <w:r>
              <w:t>TOTALT</w:t>
            </w:r>
          </w:p>
        </w:tc>
        <w:tc>
          <w:tcPr>
            <w:tcW w:w="1233" w:type="pct"/>
            <w:tcBorders>
              <w:top w:val="single" w:sz="8" w:space="0" w:color="auto"/>
              <w:left w:val="nil"/>
              <w:bottom w:val="single" w:sz="8" w:space="0" w:color="auto"/>
              <w:right w:val="nil"/>
            </w:tcBorders>
            <w:vAlign w:val="center"/>
          </w:tcPr>
          <w:p w14:paraId="1187CB75" w14:textId="77777777" w:rsidR="00D5162B" w:rsidRDefault="00DA4BD2" w:rsidP="00E115BB">
            <w:pPr>
              <w:pStyle w:val="TabellSlutsumma"/>
              <w:jc w:val="center"/>
            </w:pPr>
            <w:r>
              <w:t>237</w:t>
            </w:r>
          </w:p>
        </w:tc>
        <w:tc>
          <w:tcPr>
            <w:tcW w:w="1233" w:type="pct"/>
            <w:tcBorders>
              <w:top w:val="single" w:sz="8" w:space="0" w:color="auto"/>
              <w:left w:val="nil"/>
              <w:bottom w:val="single" w:sz="8" w:space="0" w:color="auto"/>
              <w:right w:val="nil"/>
            </w:tcBorders>
            <w:vAlign w:val="center"/>
          </w:tcPr>
          <w:p w14:paraId="219502D9" w14:textId="77777777" w:rsidR="00D5162B" w:rsidRDefault="00DA4BD2" w:rsidP="00E115BB">
            <w:pPr>
              <w:pStyle w:val="TabellSlutsumma"/>
              <w:jc w:val="center"/>
            </w:pPr>
            <w:r>
              <w:t>213</w:t>
            </w:r>
          </w:p>
        </w:tc>
        <w:tc>
          <w:tcPr>
            <w:tcW w:w="1228" w:type="pct"/>
            <w:tcBorders>
              <w:top w:val="single" w:sz="8" w:space="0" w:color="auto"/>
              <w:left w:val="nil"/>
              <w:bottom w:val="single" w:sz="8" w:space="0" w:color="auto"/>
              <w:right w:val="nil"/>
            </w:tcBorders>
            <w:vAlign w:val="center"/>
          </w:tcPr>
          <w:p w14:paraId="6C9B1346" w14:textId="77777777" w:rsidR="00D5162B" w:rsidRDefault="00DA4BD2" w:rsidP="00E115BB">
            <w:pPr>
              <w:pStyle w:val="TabellSlutsumma"/>
              <w:jc w:val="center"/>
            </w:pPr>
            <w:r>
              <w:t>225</w:t>
            </w:r>
          </w:p>
        </w:tc>
      </w:tr>
    </w:tbl>
    <w:p w14:paraId="169A0F23" w14:textId="77777777" w:rsidR="00D5162B" w:rsidRPr="00D5162B" w:rsidRDefault="00871CEB" w:rsidP="00D5162B">
      <w:pPr>
        <w:pStyle w:val="Brdtextmedindrag"/>
        <w:ind w:firstLine="0"/>
        <w:sectPr w:rsidR="00D5162B" w:rsidRPr="00D5162B" w:rsidSect="00DC6AF1">
          <w:headerReference w:type="even" r:id="rId56"/>
          <w:headerReference w:type="default" r:id="rId57"/>
          <w:footerReference w:type="even" r:id="rId58"/>
          <w:footerReference w:type="default" r:id="rId59"/>
          <w:headerReference w:type="first" r:id="rId60"/>
          <w:footerReference w:type="first" r:id="rId61"/>
          <w:pgSz w:w="9356" w:h="13721" w:code="9"/>
          <w:pgMar w:top="794" w:right="2552" w:bottom="1191" w:left="1021" w:header="0" w:footer="709" w:gutter="0"/>
          <w:cols w:space="708"/>
          <w:docGrid w:linePitch="360"/>
        </w:sectPr>
      </w:pPr>
    </w:p>
    <w:p w14:paraId="18403B16" w14:textId="19E07862" w:rsidR="00B64D2B" w:rsidRDefault="00DA4BD2" w:rsidP="00B64D2B">
      <w:pPr>
        <w:pStyle w:val="Bilagarubrik"/>
      </w:pPr>
      <w:bookmarkStart w:id="64" w:name="_Toc37260923"/>
      <w:bookmarkStart w:id="65" w:name="_Toc68168278"/>
      <w:bookmarkStart w:id="66" w:name="_Toc99363734"/>
      <w:r>
        <w:t>Export av produkter med dubbla användningsområden</w:t>
      </w:r>
      <w:bookmarkEnd w:id="64"/>
      <w:bookmarkEnd w:id="65"/>
      <w:bookmarkEnd w:id="66"/>
    </w:p>
    <w:p w14:paraId="1C996AFF" w14:textId="7628EF7E" w:rsidR="003F2C2F" w:rsidRDefault="00DA4BD2" w:rsidP="003F2C2F">
      <w:pPr>
        <w:pStyle w:val="Rubrik2utannumrering"/>
      </w:pPr>
      <w:r w:rsidRPr="003F2C2F">
        <w:t>Överföringar inom EU</w:t>
      </w:r>
    </w:p>
    <w:p w14:paraId="1B78B128" w14:textId="5F1182B6" w:rsidR="003F2C2F" w:rsidRPr="003F2C2F" w:rsidRDefault="00DA4BD2" w:rsidP="003F2C2F">
      <w:pPr>
        <w:pStyle w:val="Brdtext"/>
      </w:pPr>
      <w:r w:rsidRPr="003F2C2F">
        <w:t>Tillstånd för överföring av produkter med dubbla användningsområden till ett annat EU-land krävs endast i mycket begränsad utsträckning enligt vad som följer av bilaga IV till rådets förordningar 428/2009 och 2021/821. Förutsatt att exporten av produkter med dubbla användningsområden följer den totala varuexportens geografiska fördelning innebär det att mer än hälften av utförseln från Sverige av produkter med dubbla användningsområden kan ske utan tillstånd. Detta då utförseln avser andra länder inom EU.</w:t>
      </w:r>
    </w:p>
    <w:p w14:paraId="79BAFE09" w14:textId="0391F8B2" w:rsidR="00DB62B9" w:rsidRDefault="00DA4BD2" w:rsidP="00152749">
      <w:pPr>
        <w:pStyle w:val="Brdtextmedindrag"/>
      </w:pPr>
      <w:r w:rsidRPr="003F2C2F">
        <w:t xml:space="preserve">I tabell </w:t>
      </w:r>
      <w:r w:rsidR="00F01519">
        <w:t>3</w:t>
      </w:r>
      <w:r w:rsidRPr="003F2C2F">
        <w:t>1 redovisas antalet ansökningar om överföringstillstånd till andra EU-länder under 2021 uppdelat på beviljade och avslagna ansökningar om tillstånd.</w:t>
      </w:r>
    </w:p>
    <w:p w14:paraId="4B137AFF" w14:textId="172FD00B" w:rsidR="003F2C2F" w:rsidRDefault="00DA4BD2" w:rsidP="003F2C2F">
      <w:pPr>
        <w:pStyle w:val="TabellRubrik"/>
      </w:pPr>
      <w:r>
        <w:t xml:space="preserve">Tabell </w:t>
      </w:r>
      <w:fldSimple w:instr=" SEQ Tabell \* Arabic \s 1  \* MERGEFORMAT ">
        <w:r w:rsidR="00262BF4">
          <w:rPr>
            <w:noProof/>
          </w:rPr>
          <w:t>31</w:t>
        </w:r>
      </w:fldSimple>
      <w:r>
        <w:tab/>
        <w:t>Antal behandlade ansökningar om överföringstillstånd till annat EU-land 2021</w:t>
      </w:r>
      <w:r w:rsidR="00BA3A0B">
        <w:br/>
      </w:r>
    </w:p>
    <w:tbl>
      <w:tblPr>
        <w:tblW w:w="5000" w:type="pct"/>
        <w:tblLook w:val="04A0" w:firstRow="1" w:lastRow="0" w:firstColumn="1" w:lastColumn="0" w:noHBand="0" w:noVBand="1"/>
      </w:tblPr>
      <w:tblGrid>
        <w:gridCol w:w="1966"/>
        <w:gridCol w:w="1965"/>
        <w:gridCol w:w="1966"/>
      </w:tblGrid>
      <w:tr w:rsidR="00027352" w14:paraId="24DF0872" w14:textId="77777777" w:rsidTr="00BA3A0B">
        <w:tc>
          <w:tcPr>
            <w:tcW w:w="1667" w:type="pct"/>
            <w:tcBorders>
              <w:top w:val="single" w:sz="4" w:space="0" w:color="auto"/>
              <w:bottom w:val="single" w:sz="4" w:space="0" w:color="auto"/>
            </w:tcBorders>
            <w:vAlign w:val="center"/>
            <w:hideMark/>
          </w:tcPr>
          <w:p w14:paraId="37A79E56" w14:textId="77777777" w:rsidR="00A54E99" w:rsidRDefault="00DA4BD2" w:rsidP="00F01519">
            <w:pPr>
              <w:pStyle w:val="TabellHuvud"/>
              <w:jc w:val="center"/>
              <w:rPr>
                <w:b w:val="0"/>
                <w:sz w:val="20"/>
              </w:rPr>
            </w:pPr>
            <w:r>
              <w:t>Beviljade</w:t>
            </w:r>
          </w:p>
        </w:tc>
        <w:tc>
          <w:tcPr>
            <w:tcW w:w="1666" w:type="pct"/>
            <w:tcBorders>
              <w:top w:val="single" w:sz="4" w:space="0" w:color="auto"/>
              <w:bottom w:val="single" w:sz="4" w:space="0" w:color="auto"/>
            </w:tcBorders>
            <w:vAlign w:val="center"/>
            <w:hideMark/>
          </w:tcPr>
          <w:p w14:paraId="34720A48" w14:textId="77777777" w:rsidR="00A54E99" w:rsidRDefault="00DA4BD2" w:rsidP="00BA5ABE">
            <w:pPr>
              <w:pStyle w:val="TabellHuvud"/>
              <w:jc w:val="center"/>
              <w:rPr>
                <w:b w:val="0"/>
                <w:sz w:val="20"/>
              </w:rPr>
            </w:pPr>
            <w:r>
              <w:t>Avslag</w:t>
            </w:r>
          </w:p>
        </w:tc>
        <w:tc>
          <w:tcPr>
            <w:tcW w:w="1667" w:type="pct"/>
            <w:tcBorders>
              <w:top w:val="single" w:sz="4" w:space="0" w:color="auto"/>
              <w:bottom w:val="single" w:sz="4" w:space="0" w:color="auto"/>
            </w:tcBorders>
            <w:vAlign w:val="center"/>
            <w:hideMark/>
          </w:tcPr>
          <w:p w14:paraId="1601391C" w14:textId="77777777" w:rsidR="00A54E99" w:rsidRDefault="00DA4BD2" w:rsidP="00BA5ABE">
            <w:pPr>
              <w:pStyle w:val="TabellHuvud"/>
              <w:jc w:val="center"/>
              <w:rPr>
                <w:b w:val="0"/>
                <w:sz w:val="20"/>
              </w:rPr>
            </w:pPr>
            <w:r>
              <w:t>Totalt</w:t>
            </w:r>
          </w:p>
        </w:tc>
      </w:tr>
      <w:tr w:rsidR="00027352" w14:paraId="1B53C02E" w14:textId="77777777" w:rsidTr="00BA3A0B">
        <w:tc>
          <w:tcPr>
            <w:tcW w:w="1667" w:type="pct"/>
            <w:tcBorders>
              <w:top w:val="single" w:sz="4" w:space="0" w:color="auto"/>
            </w:tcBorders>
            <w:vAlign w:val="center"/>
            <w:hideMark/>
          </w:tcPr>
          <w:p w14:paraId="2A739FE5" w14:textId="77777777" w:rsidR="00A54E99" w:rsidRDefault="00DA4BD2" w:rsidP="00F01519">
            <w:pPr>
              <w:pStyle w:val="TabellRader"/>
              <w:jc w:val="center"/>
            </w:pPr>
            <w:r>
              <w:t>4</w:t>
            </w:r>
          </w:p>
        </w:tc>
        <w:tc>
          <w:tcPr>
            <w:tcW w:w="1666" w:type="pct"/>
            <w:tcBorders>
              <w:top w:val="single" w:sz="4" w:space="0" w:color="auto"/>
            </w:tcBorders>
            <w:vAlign w:val="center"/>
            <w:hideMark/>
          </w:tcPr>
          <w:p w14:paraId="30C9EEB5" w14:textId="77777777" w:rsidR="00A54E99" w:rsidRDefault="00DA4BD2" w:rsidP="00BA5ABE">
            <w:pPr>
              <w:pStyle w:val="TabellRader"/>
              <w:jc w:val="center"/>
            </w:pPr>
            <w:r>
              <w:t>0</w:t>
            </w:r>
          </w:p>
        </w:tc>
        <w:tc>
          <w:tcPr>
            <w:tcW w:w="1667" w:type="pct"/>
            <w:tcBorders>
              <w:top w:val="single" w:sz="4" w:space="0" w:color="auto"/>
            </w:tcBorders>
            <w:vAlign w:val="center"/>
            <w:hideMark/>
          </w:tcPr>
          <w:p w14:paraId="4DD7596A" w14:textId="77777777" w:rsidR="00A54E99" w:rsidRDefault="00DA4BD2" w:rsidP="00BA5ABE">
            <w:pPr>
              <w:pStyle w:val="TabellRader"/>
              <w:jc w:val="center"/>
            </w:pPr>
            <w:r>
              <w:t>4</w:t>
            </w:r>
          </w:p>
        </w:tc>
      </w:tr>
    </w:tbl>
    <w:p w14:paraId="5D7A539A" w14:textId="0D94162E" w:rsidR="003F2C2F" w:rsidRDefault="00DA4BD2" w:rsidP="00A54E99">
      <w:pPr>
        <w:pStyle w:val="Rubrik2utannumrering"/>
      </w:pPr>
      <w:r w:rsidRPr="00A54E99">
        <w:t>Export med stöd av generellt tillstånd till Australien, Japan, Kanada, Liechtenstein, Norge, Nya Zeeland, Storbritannien, Schweiz och USA</w:t>
      </w:r>
    </w:p>
    <w:p w14:paraId="461FE9C1" w14:textId="77777777" w:rsidR="00A54E99" w:rsidRPr="00A54E99" w:rsidRDefault="00DA4BD2" w:rsidP="00A54E99">
      <w:pPr>
        <w:pStyle w:val="Brdtext"/>
      </w:pPr>
      <w:r w:rsidRPr="00A54E99">
        <w:t>Närmare en tredjedel av Sveriges totala varuexport 2021 gick till Australien, Japan, Kanada, Liechtenstein, Norge, Nya Zeeland, Schweiz, Storbritannien och USA. För export av produkter med dubbla användningsområden till dessa länder finns ett, när det gäller antalet produkter mycket omfattande, generellt tillstånd (EU001). För en exportör i Sverige som vill exportera produkter med dubbla användningsområden med stöd av det generella tillståndet krävs endast att en engångsanmälan görs i samband med den första användningen av tillståndet. Endast i ett fåtal fall krävs ett individuellt eller ett globalt tillstånd för export till något av de nämnda länderna.</w:t>
      </w:r>
    </w:p>
    <w:p w14:paraId="05239451" w14:textId="3C21444B" w:rsidR="00A54E99" w:rsidRDefault="00DA4BD2" w:rsidP="00A54E99">
      <w:pPr>
        <w:pStyle w:val="Brdtextmedindrag"/>
      </w:pPr>
      <w:r w:rsidRPr="00A54E99">
        <w:t xml:space="preserve">I tabell </w:t>
      </w:r>
      <w:r w:rsidR="00F01519">
        <w:t>3</w:t>
      </w:r>
      <w:r w:rsidRPr="00A54E99">
        <w:t>2 redovisas antalet exportörer som anmält användning av det generella tillståndet EU001 under 2021 samt det totala antalet anmälningar som gjorts sedan införandet 2009.</w:t>
      </w:r>
    </w:p>
    <w:p w14:paraId="70D248DD" w14:textId="32FFBA4E" w:rsidR="00215F58" w:rsidRDefault="00DA4BD2" w:rsidP="003D6F49">
      <w:pPr>
        <w:pStyle w:val="TabellRubrik"/>
      </w:pPr>
      <w:r>
        <w:t xml:space="preserve">Tabell </w:t>
      </w:r>
      <w:fldSimple w:instr=" SEQ Tabell \* Arabic \s 1  \* MERGEFORMAT ">
        <w:r w:rsidR="00262BF4">
          <w:rPr>
            <w:noProof/>
          </w:rPr>
          <w:t>32</w:t>
        </w:r>
      </w:fldSimple>
      <w:r>
        <w:tab/>
      </w:r>
      <w:r w:rsidRPr="00215F58">
        <w:t>Antal anmälningar om användning av det generella tillståndet EU001</w:t>
      </w:r>
    </w:p>
    <w:p w14:paraId="4E424523" w14:textId="566AA6DF" w:rsidR="00215F58" w:rsidRDefault="00871CEB" w:rsidP="003D6F49">
      <w:pPr>
        <w:pStyle w:val="TabellUnderrubrik"/>
      </w:pPr>
    </w:p>
    <w:tbl>
      <w:tblPr>
        <w:tblW w:w="5000" w:type="pct"/>
        <w:tblLook w:val="04A0" w:firstRow="1" w:lastRow="0" w:firstColumn="1" w:lastColumn="0" w:noHBand="0" w:noVBand="1"/>
      </w:tblPr>
      <w:tblGrid>
        <w:gridCol w:w="1571"/>
        <w:gridCol w:w="2092"/>
        <w:gridCol w:w="2234"/>
      </w:tblGrid>
      <w:tr w:rsidR="00027352" w14:paraId="7700521D" w14:textId="77777777" w:rsidTr="00BA3A0B">
        <w:tc>
          <w:tcPr>
            <w:tcW w:w="1230" w:type="pct"/>
            <w:tcBorders>
              <w:top w:val="single" w:sz="4" w:space="0" w:color="auto"/>
              <w:bottom w:val="single" w:sz="4" w:space="0" w:color="auto"/>
            </w:tcBorders>
            <w:vAlign w:val="center"/>
            <w:hideMark/>
          </w:tcPr>
          <w:p w14:paraId="0FF24337" w14:textId="77777777" w:rsidR="00215F58" w:rsidRDefault="00DA4BD2" w:rsidP="00F01519">
            <w:pPr>
              <w:pStyle w:val="TabellHuvud"/>
              <w:jc w:val="center"/>
              <w:rPr>
                <w:b w:val="0"/>
                <w:sz w:val="20"/>
              </w:rPr>
            </w:pPr>
            <w:r>
              <w:t>Tillstånd</w:t>
            </w:r>
          </w:p>
        </w:tc>
        <w:tc>
          <w:tcPr>
            <w:tcW w:w="1639" w:type="pct"/>
            <w:tcBorders>
              <w:top w:val="single" w:sz="4" w:space="0" w:color="auto"/>
              <w:bottom w:val="single" w:sz="4" w:space="0" w:color="auto"/>
            </w:tcBorders>
            <w:vAlign w:val="center"/>
            <w:hideMark/>
          </w:tcPr>
          <w:p w14:paraId="5C095A23" w14:textId="77777777" w:rsidR="00215F58" w:rsidRDefault="00DA4BD2" w:rsidP="00BA5ABE">
            <w:pPr>
              <w:pStyle w:val="TabellHuvud"/>
              <w:jc w:val="center"/>
              <w:rPr>
                <w:b w:val="0"/>
                <w:sz w:val="20"/>
              </w:rPr>
            </w:pPr>
            <w:r>
              <w:t>Anmälningar 2021</w:t>
            </w:r>
          </w:p>
        </w:tc>
        <w:tc>
          <w:tcPr>
            <w:tcW w:w="1750" w:type="pct"/>
            <w:tcBorders>
              <w:top w:val="single" w:sz="4" w:space="0" w:color="auto"/>
              <w:bottom w:val="single" w:sz="4" w:space="0" w:color="auto"/>
            </w:tcBorders>
            <w:vAlign w:val="center"/>
            <w:hideMark/>
          </w:tcPr>
          <w:p w14:paraId="6DD3E3A7" w14:textId="77777777" w:rsidR="00215F58" w:rsidRDefault="00DA4BD2" w:rsidP="00BA5ABE">
            <w:pPr>
              <w:pStyle w:val="TabellHuvud"/>
              <w:jc w:val="center"/>
              <w:rPr>
                <w:b w:val="0"/>
                <w:sz w:val="20"/>
              </w:rPr>
            </w:pPr>
            <w:r>
              <w:t>Anmälningar sedan införandet 2009</w:t>
            </w:r>
          </w:p>
        </w:tc>
      </w:tr>
      <w:tr w:rsidR="00027352" w14:paraId="625B2595" w14:textId="77777777" w:rsidTr="00BA3A0B">
        <w:tc>
          <w:tcPr>
            <w:tcW w:w="1230" w:type="pct"/>
            <w:tcBorders>
              <w:top w:val="single" w:sz="4" w:space="0" w:color="auto"/>
            </w:tcBorders>
            <w:vAlign w:val="center"/>
            <w:hideMark/>
          </w:tcPr>
          <w:p w14:paraId="21BFFDD1" w14:textId="77777777" w:rsidR="00215F58" w:rsidRDefault="00DA4BD2" w:rsidP="00F01519">
            <w:pPr>
              <w:pStyle w:val="TabellRader"/>
              <w:jc w:val="center"/>
            </w:pPr>
            <w:r>
              <w:t>EU001</w:t>
            </w:r>
          </w:p>
        </w:tc>
        <w:tc>
          <w:tcPr>
            <w:tcW w:w="1639" w:type="pct"/>
            <w:tcBorders>
              <w:top w:val="single" w:sz="4" w:space="0" w:color="auto"/>
            </w:tcBorders>
            <w:vAlign w:val="center"/>
            <w:hideMark/>
          </w:tcPr>
          <w:p w14:paraId="5D78F43F" w14:textId="77777777" w:rsidR="00215F58" w:rsidRDefault="00DA4BD2" w:rsidP="00BA5ABE">
            <w:pPr>
              <w:pStyle w:val="TabellRader"/>
              <w:jc w:val="center"/>
            </w:pPr>
            <w:r>
              <w:t>31</w:t>
            </w:r>
          </w:p>
        </w:tc>
        <w:tc>
          <w:tcPr>
            <w:tcW w:w="1750" w:type="pct"/>
            <w:tcBorders>
              <w:top w:val="single" w:sz="4" w:space="0" w:color="auto"/>
            </w:tcBorders>
            <w:vAlign w:val="center"/>
            <w:hideMark/>
          </w:tcPr>
          <w:p w14:paraId="043EED02" w14:textId="77777777" w:rsidR="00215F58" w:rsidRDefault="00DA4BD2" w:rsidP="00BA5ABE">
            <w:pPr>
              <w:pStyle w:val="TabellRader"/>
              <w:jc w:val="center"/>
            </w:pPr>
            <w:r>
              <w:t>251</w:t>
            </w:r>
          </w:p>
        </w:tc>
      </w:tr>
    </w:tbl>
    <w:p w14:paraId="0DF1C1FA" w14:textId="5B472F42" w:rsidR="00215F58" w:rsidRDefault="00DA4BD2" w:rsidP="00934A30">
      <w:pPr>
        <w:pStyle w:val="Rubrik2utannumrering"/>
      </w:pPr>
      <w:r w:rsidRPr="00934A30">
        <w:t>Export med stöd av övriga generella tillstånd</w:t>
      </w:r>
    </w:p>
    <w:p w14:paraId="2E0789AF" w14:textId="0E030AA9" w:rsidR="00934A30" w:rsidRPr="00934A30" w:rsidRDefault="00DA4BD2" w:rsidP="00934A30">
      <w:pPr>
        <w:pStyle w:val="Brdtext"/>
      </w:pPr>
      <w:r w:rsidRPr="00934A30">
        <w:t>För handel med produkter med dubbla användningsområden till vissa andra länder i</w:t>
      </w:r>
      <w:r>
        <w:t xml:space="preserve"> </w:t>
      </w:r>
      <w:r w:rsidRPr="00934A30">
        <w:t>världen finns sju, när det gäller antalet produkter inte särskilt omfattande, generella</w:t>
      </w:r>
      <w:r>
        <w:t xml:space="preserve"> </w:t>
      </w:r>
      <w:r w:rsidRPr="00934A30">
        <w:t xml:space="preserve">tillstånd kallade EU002–EU008. För en exportör i Sverige som vill exportera produkter med dubbla användningsområden med stöd av något av de fem generella tillstånden EU002–EU006 krävs endast att en engångsanmälan görs i samband med den första användningen av tillståndet. </w:t>
      </w:r>
    </w:p>
    <w:p w14:paraId="2D9B09ED" w14:textId="59E4F5E0" w:rsidR="00934A30" w:rsidRPr="00934A30" w:rsidRDefault="00DA4BD2" w:rsidP="00934A30">
      <w:pPr>
        <w:pStyle w:val="Brdtextmedindrag"/>
      </w:pPr>
      <w:r w:rsidRPr="00934A30">
        <w:t>I tabell 3</w:t>
      </w:r>
      <w:r w:rsidR="00F01519">
        <w:t>3</w:t>
      </w:r>
      <w:r w:rsidRPr="00934A30">
        <w:t xml:space="preserve"> redovisas antalet exportörer som anmält användning av de generella tillstånden EU002–EU006 under 2021 samt det totala antalet anmälningar som gjorts sedan införandet av tillstånden. Tillstånden infördes i november 2011 varför det totala antalet utgår från 2012.</w:t>
      </w:r>
    </w:p>
    <w:p w14:paraId="7B216A9B" w14:textId="71C63570" w:rsidR="00665541" w:rsidRDefault="00DA4BD2" w:rsidP="00665541">
      <w:pPr>
        <w:pStyle w:val="TabellRubrik"/>
      </w:pPr>
      <w:r>
        <w:t xml:space="preserve">Tabell </w:t>
      </w:r>
      <w:r w:rsidR="00AA7943">
        <w:t>3</w:t>
      </w:r>
      <w:fldSimple w:instr=" SEQ Tabell \* Arabic \s 1  \* MERGEFORMAT ">
        <w:r w:rsidR="00262BF4">
          <w:rPr>
            <w:noProof/>
          </w:rPr>
          <w:t>3</w:t>
        </w:r>
      </w:fldSimple>
      <w:r>
        <w:tab/>
        <w:t>Antal anmälningar om användning av de generella tillstånden EU002–EU006</w:t>
      </w:r>
    </w:p>
    <w:p w14:paraId="4C03BE4F" w14:textId="6E15ACA9" w:rsidR="00665541" w:rsidRDefault="00871CEB" w:rsidP="00E115BB">
      <w:pPr>
        <w:pStyle w:val="TabellUnderrubrik"/>
        <w:ind w:left="0"/>
      </w:pPr>
    </w:p>
    <w:tbl>
      <w:tblPr>
        <w:tblW w:w="5000" w:type="pct"/>
        <w:tblLook w:val="04A0" w:firstRow="1" w:lastRow="0" w:firstColumn="1" w:lastColumn="0" w:noHBand="0" w:noVBand="1"/>
      </w:tblPr>
      <w:tblGrid>
        <w:gridCol w:w="851"/>
        <w:gridCol w:w="125"/>
        <w:gridCol w:w="2463"/>
        <w:gridCol w:w="248"/>
        <w:gridCol w:w="2210"/>
      </w:tblGrid>
      <w:tr w:rsidR="00027352" w14:paraId="5DBDB97E" w14:textId="77777777" w:rsidTr="00BA3A0B">
        <w:tc>
          <w:tcPr>
            <w:tcW w:w="722" w:type="pct"/>
            <w:tcBorders>
              <w:top w:val="single" w:sz="4" w:space="0" w:color="auto"/>
              <w:bottom w:val="single" w:sz="8" w:space="0" w:color="auto"/>
            </w:tcBorders>
            <w:vAlign w:val="center"/>
            <w:hideMark/>
          </w:tcPr>
          <w:p w14:paraId="3F3CF507" w14:textId="77777777" w:rsidR="00665541" w:rsidRDefault="00DA4BD2" w:rsidP="00F01519">
            <w:pPr>
              <w:pStyle w:val="TabellHuvud"/>
              <w:jc w:val="center"/>
              <w:rPr>
                <w:sz w:val="20"/>
              </w:rPr>
            </w:pPr>
            <w:r>
              <w:t>Tillstånd</w:t>
            </w:r>
          </w:p>
        </w:tc>
        <w:tc>
          <w:tcPr>
            <w:tcW w:w="2404" w:type="pct"/>
            <w:gridSpan w:val="3"/>
            <w:tcBorders>
              <w:top w:val="single" w:sz="4" w:space="0" w:color="auto"/>
              <w:bottom w:val="single" w:sz="8" w:space="0" w:color="auto"/>
            </w:tcBorders>
            <w:vAlign w:val="center"/>
            <w:hideMark/>
          </w:tcPr>
          <w:p w14:paraId="2090F432" w14:textId="77777777" w:rsidR="00665541" w:rsidRDefault="00DA4BD2" w:rsidP="00E115BB">
            <w:pPr>
              <w:pStyle w:val="TabellHuvud"/>
              <w:jc w:val="center"/>
              <w:rPr>
                <w:sz w:val="20"/>
              </w:rPr>
            </w:pPr>
            <w:r>
              <w:t>Anmälningar 2021</w:t>
            </w:r>
          </w:p>
        </w:tc>
        <w:tc>
          <w:tcPr>
            <w:tcW w:w="1875" w:type="pct"/>
            <w:tcBorders>
              <w:top w:val="single" w:sz="4" w:space="0" w:color="auto"/>
              <w:bottom w:val="single" w:sz="8" w:space="0" w:color="auto"/>
            </w:tcBorders>
            <w:vAlign w:val="center"/>
            <w:hideMark/>
          </w:tcPr>
          <w:p w14:paraId="73F4F628" w14:textId="77777777" w:rsidR="00665541" w:rsidRDefault="00DA4BD2" w:rsidP="00E115BB">
            <w:pPr>
              <w:pStyle w:val="TabellHuvud"/>
              <w:jc w:val="center"/>
              <w:rPr>
                <w:sz w:val="20"/>
              </w:rPr>
            </w:pPr>
            <w:r>
              <w:t>Anmälningar sedan införandet 2012</w:t>
            </w:r>
          </w:p>
        </w:tc>
      </w:tr>
      <w:tr w:rsidR="00027352" w14:paraId="5281F3FC" w14:textId="77777777" w:rsidTr="00E115BB">
        <w:tc>
          <w:tcPr>
            <w:tcW w:w="828" w:type="pct"/>
            <w:gridSpan w:val="2"/>
            <w:tcBorders>
              <w:top w:val="single" w:sz="8" w:space="0" w:color="auto"/>
            </w:tcBorders>
            <w:vAlign w:val="center"/>
            <w:hideMark/>
          </w:tcPr>
          <w:p w14:paraId="2F85E330" w14:textId="77777777" w:rsidR="00665541" w:rsidRDefault="00DA4BD2" w:rsidP="00F01519">
            <w:pPr>
              <w:pStyle w:val="TabellRader"/>
              <w:jc w:val="center"/>
            </w:pPr>
            <w:r>
              <w:t>EU002</w:t>
            </w:r>
          </w:p>
        </w:tc>
        <w:tc>
          <w:tcPr>
            <w:tcW w:w="2088" w:type="pct"/>
            <w:tcBorders>
              <w:top w:val="single" w:sz="8" w:space="0" w:color="auto"/>
            </w:tcBorders>
            <w:vAlign w:val="center"/>
            <w:hideMark/>
          </w:tcPr>
          <w:p w14:paraId="3E697FCE" w14:textId="77777777" w:rsidR="00665541" w:rsidRDefault="00DA4BD2" w:rsidP="00E115BB">
            <w:pPr>
              <w:pStyle w:val="TabellRader"/>
              <w:jc w:val="center"/>
            </w:pPr>
            <w:r>
              <w:t>0</w:t>
            </w:r>
          </w:p>
        </w:tc>
        <w:tc>
          <w:tcPr>
            <w:tcW w:w="2085" w:type="pct"/>
            <w:gridSpan w:val="2"/>
            <w:tcBorders>
              <w:top w:val="single" w:sz="8" w:space="0" w:color="auto"/>
            </w:tcBorders>
            <w:vAlign w:val="center"/>
            <w:hideMark/>
          </w:tcPr>
          <w:p w14:paraId="7058D3BB" w14:textId="77777777" w:rsidR="00665541" w:rsidRDefault="00DA4BD2" w:rsidP="00E115BB">
            <w:pPr>
              <w:pStyle w:val="TabellRader"/>
              <w:jc w:val="center"/>
            </w:pPr>
            <w:r>
              <w:t>6</w:t>
            </w:r>
          </w:p>
        </w:tc>
      </w:tr>
      <w:tr w:rsidR="00027352" w14:paraId="5E79E2E3" w14:textId="77777777" w:rsidTr="00E115BB">
        <w:tc>
          <w:tcPr>
            <w:tcW w:w="828" w:type="pct"/>
            <w:gridSpan w:val="2"/>
            <w:vAlign w:val="center"/>
            <w:hideMark/>
          </w:tcPr>
          <w:p w14:paraId="43B2E84C" w14:textId="77777777" w:rsidR="00665541" w:rsidRDefault="00DA4BD2" w:rsidP="00F01519">
            <w:pPr>
              <w:pStyle w:val="TabellRader"/>
              <w:jc w:val="center"/>
            </w:pPr>
            <w:r>
              <w:t>EU003</w:t>
            </w:r>
          </w:p>
        </w:tc>
        <w:tc>
          <w:tcPr>
            <w:tcW w:w="2088" w:type="pct"/>
            <w:vAlign w:val="center"/>
            <w:hideMark/>
          </w:tcPr>
          <w:p w14:paraId="4186787C" w14:textId="77777777" w:rsidR="00665541" w:rsidRDefault="00DA4BD2" w:rsidP="00E115BB">
            <w:pPr>
              <w:pStyle w:val="TabellRader"/>
              <w:jc w:val="center"/>
            </w:pPr>
            <w:r>
              <w:t>0</w:t>
            </w:r>
          </w:p>
        </w:tc>
        <w:tc>
          <w:tcPr>
            <w:tcW w:w="2085" w:type="pct"/>
            <w:gridSpan w:val="2"/>
            <w:vAlign w:val="center"/>
            <w:hideMark/>
          </w:tcPr>
          <w:p w14:paraId="5EC914D2" w14:textId="77777777" w:rsidR="00665541" w:rsidRDefault="00DA4BD2" w:rsidP="00E115BB">
            <w:pPr>
              <w:pStyle w:val="TabellRader"/>
              <w:jc w:val="center"/>
            </w:pPr>
            <w:r>
              <w:t>11</w:t>
            </w:r>
          </w:p>
        </w:tc>
      </w:tr>
      <w:tr w:rsidR="00027352" w14:paraId="0501FE3A" w14:textId="77777777" w:rsidTr="00E115BB">
        <w:tc>
          <w:tcPr>
            <w:tcW w:w="828" w:type="pct"/>
            <w:gridSpan w:val="2"/>
            <w:vAlign w:val="center"/>
            <w:hideMark/>
          </w:tcPr>
          <w:p w14:paraId="5D467BC4" w14:textId="77777777" w:rsidR="00665541" w:rsidRDefault="00DA4BD2" w:rsidP="00F01519">
            <w:pPr>
              <w:pStyle w:val="TabellRader"/>
              <w:jc w:val="center"/>
            </w:pPr>
            <w:r>
              <w:t>EU004</w:t>
            </w:r>
          </w:p>
        </w:tc>
        <w:tc>
          <w:tcPr>
            <w:tcW w:w="2088" w:type="pct"/>
            <w:vAlign w:val="center"/>
            <w:hideMark/>
          </w:tcPr>
          <w:p w14:paraId="7406FBBF" w14:textId="77777777" w:rsidR="00665541" w:rsidRDefault="00DA4BD2" w:rsidP="00E115BB">
            <w:pPr>
              <w:pStyle w:val="TabellRader"/>
              <w:jc w:val="center"/>
            </w:pPr>
            <w:r>
              <w:t>1</w:t>
            </w:r>
          </w:p>
        </w:tc>
        <w:tc>
          <w:tcPr>
            <w:tcW w:w="2085" w:type="pct"/>
            <w:gridSpan w:val="2"/>
            <w:vAlign w:val="center"/>
            <w:hideMark/>
          </w:tcPr>
          <w:p w14:paraId="4AF4BDA8" w14:textId="3107B3AE" w:rsidR="00665541" w:rsidRDefault="00DA4BD2" w:rsidP="00E115BB">
            <w:pPr>
              <w:pStyle w:val="TabellRader"/>
              <w:jc w:val="center"/>
            </w:pPr>
            <w:r>
              <w:t>9</w:t>
            </w:r>
          </w:p>
        </w:tc>
      </w:tr>
      <w:tr w:rsidR="00027352" w14:paraId="3882AFCB" w14:textId="77777777" w:rsidTr="00E115BB">
        <w:tc>
          <w:tcPr>
            <w:tcW w:w="828" w:type="pct"/>
            <w:gridSpan w:val="2"/>
            <w:vAlign w:val="center"/>
            <w:hideMark/>
          </w:tcPr>
          <w:p w14:paraId="2812A104" w14:textId="77777777" w:rsidR="00665541" w:rsidRDefault="00DA4BD2" w:rsidP="00F01519">
            <w:pPr>
              <w:pStyle w:val="TabellRader"/>
              <w:jc w:val="center"/>
            </w:pPr>
            <w:r>
              <w:t>EU005</w:t>
            </w:r>
          </w:p>
        </w:tc>
        <w:tc>
          <w:tcPr>
            <w:tcW w:w="2088" w:type="pct"/>
            <w:vAlign w:val="center"/>
            <w:hideMark/>
          </w:tcPr>
          <w:p w14:paraId="6DB7D89D" w14:textId="77777777" w:rsidR="00665541" w:rsidRDefault="00DA4BD2" w:rsidP="00E115BB">
            <w:pPr>
              <w:pStyle w:val="TabellRader"/>
              <w:jc w:val="center"/>
            </w:pPr>
            <w:r>
              <w:t>0</w:t>
            </w:r>
          </w:p>
        </w:tc>
        <w:tc>
          <w:tcPr>
            <w:tcW w:w="2085" w:type="pct"/>
            <w:gridSpan w:val="2"/>
            <w:vAlign w:val="center"/>
            <w:hideMark/>
          </w:tcPr>
          <w:p w14:paraId="40FDE7C9" w14:textId="77777777" w:rsidR="00665541" w:rsidRDefault="00DA4BD2" w:rsidP="00E115BB">
            <w:pPr>
              <w:pStyle w:val="TabellRader"/>
              <w:jc w:val="center"/>
            </w:pPr>
            <w:r>
              <w:t>1</w:t>
            </w:r>
          </w:p>
        </w:tc>
      </w:tr>
      <w:tr w:rsidR="00027352" w14:paraId="089EC57B" w14:textId="77777777" w:rsidTr="00E115BB">
        <w:tc>
          <w:tcPr>
            <w:tcW w:w="828" w:type="pct"/>
            <w:gridSpan w:val="2"/>
            <w:vAlign w:val="center"/>
            <w:hideMark/>
          </w:tcPr>
          <w:p w14:paraId="2E2344BC" w14:textId="77777777" w:rsidR="00665541" w:rsidRDefault="00DA4BD2" w:rsidP="00F01519">
            <w:pPr>
              <w:pStyle w:val="TabellRader"/>
              <w:jc w:val="center"/>
            </w:pPr>
            <w:r>
              <w:t>EU006</w:t>
            </w:r>
          </w:p>
        </w:tc>
        <w:tc>
          <w:tcPr>
            <w:tcW w:w="2088" w:type="pct"/>
            <w:vAlign w:val="center"/>
            <w:hideMark/>
          </w:tcPr>
          <w:p w14:paraId="1A10A41C" w14:textId="77777777" w:rsidR="00665541" w:rsidRDefault="00DA4BD2" w:rsidP="00E115BB">
            <w:pPr>
              <w:pStyle w:val="TabellRader"/>
              <w:jc w:val="center"/>
            </w:pPr>
            <w:r>
              <w:t>0</w:t>
            </w:r>
          </w:p>
        </w:tc>
        <w:tc>
          <w:tcPr>
            <w:tcW w:w="2085" w:type="pct"/>
            <w:gridSpan w:val="2"/>
            <w:vAlign w:val="center"/>
            <w:hideMark/>
          </w:tcPr>
          <w:p w14:paraId="0B748869" w14:textId="77777777" w:rsidR="00665541" w:rsidRDefault="00DA4BD2" w:rsidP="00E115BB">
            <w:pPr>
              <w:pStyle w:val="TabellRader"/>
              <w:jc w:val="center"/>
            </w:pPr>
            <w:r>
              <w:t>1</w:t>
            </w:r>
          </w:p>
        </w:tc>
      </w:tr>
    </w:tbl>
    <w:p w14:paraId="54ECE81E" w14:textId="77FCE341" w:rsidR="00934A30" w:rsidRDefault="00871CEB" w:rsidP="00E115BB">
      <w:pPr>
        <w:pStyle w:val="Brdtext"/>
        <w:jc w:val="center"/>
      </w:pPr>
    </w:p>
    <w:p w14:paraId="0D33ED0B" w14:textId="77777777" w:rsidR="00665541" w:rsidRDefault="00DA4BD2" w:rsidP="00665541">
      <w:pPr>
        <w:pStyle w:val="Brdtext"/>
      </w:pPr>
      <w:r>
        <w:t xml:space="preserve">Genom förordningen 2021/821 har det tillkommit två generella tillstånd i form av EU007 och EU008. Export med stöd av dessa två generella tillstånd förutsätter att exportören har registrerat sig hos ISP och underrättat myndigheten före den första användningen av tillstånden. </w:t>
      </w:r>
    </w:p>
    <w:p w14:paraId="3BA735A4" w14:textId="5FF323AF" w:rsidR="00665541" w:rsidRDefault="00DA4BD2" w:rsidP="00665541">
      <w:pPr>
        <w:pStyle w:val="Brdtextmedindrag"/>
      </w:pPr>
      <w:r>
        <w:t xml:space="preserve">I tabell </w:t>
      </w:r>
      <w:r w:rsidR="00F01519">
        <w:t>3</w:t>
      </w:r>
      <w:r>
        <w:t>4 redovisas antalet exportörer som registrerat sig och underrättat myndigheten inför användning av de generella tillstånden EU007–EU008 under 2021 samt det totala antalet anmälningar som gjorts sedan införandet.</w:t>
      </w:r>
    </w:p>
    <w:p w14:paraId="52FC683E" w14:textId="2175488F" w:rsidR="00665541" w:rsidRDefault="00DA4BD2" w:rsidP="00665541">
      <w:pPr>
        <w:pStyle w:val="TabellRubrik"/>
      </w:pPr>
      <w:r>
        <w:t xml:space="preserve">Tabell </w:t>
      </w:r>
      <w:fldSimple w:instr=" SEQ Tabell \* Arabic \s 1  \* MERGEFORMAT ">
        <w:r w:rsidR="00262BF4">
          <w:rPr>
            <w:noProof/>
          </w:rPr>
          <w:t>34</w:t>
        </w:r>
      </w:fldSimple>
      <w:r>
        <w:tab/>
        <w:t>Antal anmälningar om användning av de generella tillstånden EU007–EU008</w:t>
      </w:r>
    </w:p>
    <w:p w14:paraId="3837E94B" w14:textId="5CD41C96" w:rsidR="00665541" w:rsidRDefault="00871CEB" w:rsidP="003D6F49">
      <w:pPr>
        <w:pStyle w:val="TabellUnderrubrik"/>
      </w:pPr>
    </w:p>
    <w:tbl>
      <w:tblPr>
        <w:tblW w:w="5000" w:type="pct"/>
        <w:tblLook w:val="04A0" w:firstRow="1" w:lastRow="0" w:firstColumn="1" w:lastColumn="0" w:noHBand="0" w:noVBand="1"/>
      </w:tblPr>
      <w:tblGrid>
        <w:gridCol w:w="1025"/>
        <w:gridCol w:w="2582"/>
        <w:gridCol w:w="2290"/>
      </w:tblGrid>
      <w:tr w:rsidR="00027352" w14:paraId="4E0AC524" w14:textId="77777777" w:rsidTr="00BA3A0B">
        <w:trPr>
          <w:tblHeader/>
        </w:trPr>
        <w:tc>
          <w:tcPr>
            <w:tcW w:w="828" w:type="pct"/>
            <w:tcBorders>
              <w:top w:val="single" w:sz="4" w:space="0" w:color="auto"/>
              <w:bottom w:val="single" w:sz="4" w:space="0" w:color="auto"/>
            </w:tcBorders>
            <w:vAlign w:val="center"/>
            <w:hideMark/>
          </w:tcPr>
          <w:p w14:paraId="13EDC7F1" w14:textId="77777777" w:rsidR="00665541" w:rsidRDefault="00DA4BD2" w:rsidP="00F01519">
            <w:pPr>
              <w:pStyle w:val="TabellHuvud"/>
              <w:jc w:val="center"/>
              <w:rPr>
                <w:sz w:val="20"/>
              </w:rPr>
            </w:pPr>
            <w:r>
              <w:t>Tillstånd</w:t>
            </w:r>
          </w:p>
        </w:tc>
        <w:tc>
          <w:tcPr>
            <w:tcW w:w="2086" w:type="pct"/>
            <w:tcBorders>
              <w:top w:val="single" w:sz="4" w:space="0" w:color="auto"/>
              <w:bottom w:val="single" w:sz="4" w:space="0" w:color="auto"/>
            </w:tcBorders>
            <w:vAlign w:val="center"/>
            <w:hideMark/>
          </w:tcPr>
          <w:p w14:paraId="241C2385" w14:textId="77777777" w:rsidR="00665541" w:rsidRDefault="00DA4BD2" w:rsidP="00E115BB">
            <w:pPr>
              <w:pStyle w:val="TabellHuvud"/>
              <w:jc w:val="center"/>
              <w:rPr>
                <w:sz w:val="20"/>
              </w:rPr>
            </w:pPr>
            <w:r>
              <w:t>Anmälningar 2021</w:t>
            </w:r>
          </w:p>
        </w:tc>
        <w:tc>
          <w:tcPr>
            <w:tcW w:w="1850" w:type="pct"/>
            <w:tcBorders>
              <w:top w:val="single" w:sz="4" w:space="0" w:color="auto"/>
              <w:bottom w:val="single" w:sz="4" w:space="0" w:color="auto"/>
            </w:tcBorders>
            <w:vAlign w:val="center"/>
            <w:hideMark/>
          </w:tcPr>
          <w:p w14:paraId="668B7D48" w14:textId="3337D327" w:rsidR="00665541" w:rsidRDefault="00DA4BD2" w:rsidP="00E115BB">
            <w:pPr>
              <w:pStyle w:val="TabellHuvud"/>
              <w:jc w:val="center"/>
              <w:rPr>
                <w:sz w:val="20"/>
              </w:rPr>
            </w:pPr>
            <w:r>
              <w:t>Anmälningar sedan införandet 2021</w:t>
            </w:r>
          </w:p>
        </w:tc>
      </w:tr>
      <w:tr w:rsidR="00027352" w14:paraId="0E39DE88" w14:textId="77777777" w:rsidTr="00BA3A0B">
        <w:trPr>
          <w:tblHeader/>
        </w:trPr>
        <w:tc>
          <w:tcPr>
            <w:tcW w:w="828" w:type="pct"/>
            <w:tcBorders>
              <w:top w:val="single" w:sz="4" w:space="0" w:color="auto"/>
            </w:tcBorders>
            <w:vAlign w:val="center"/>
          </w:tcPr>
          <w:p w14:paraId="38339404" w14:textId="77777777" w:rsidR="00665541" w:rsidRDefault="00DA4BD2" w:rsidP="00F01519">
            <w:pPr>
              <w:pStyle w:val="TabellRader"/>
              <w:jc w:val="center"/>
            </w:pPr>
            <w:r>
              <w:t>EU007</w:t>
            </w:r>
          </w:p>
        </w:tc>
        <w:tc>
          <w:tcPr>
            <w:tcW w:w="2086" w:type="pct"/>
            <w:tcBorders>
              <w:top w:val="single" w:sz="4" w:space="0" w:color="auto"/>
            </w:tcBorders>
            <w:vAlign w:val="center"/>
          </w:tcPr>
          <w:p w14:paraId="2DC22250" w14:textId="77777777" w:rsidR="00665541" w:rsidRDefault="00DA4BD2" w:rsidP="00E115BB">
            <w:pPr>
              <w:pStyle w:val="TabellRader"/>
              <w:jc w:val="center"/>
            </w:pPr>
            <w:r>
              <w:t>4</w:t>
            </w:r>
          </w:p>
        </w:tc>
        <w:tc>
          <w:tcPr>
            <w:tcW w:w="1850" w:type="pct"/>
            <w:tcBorders>
              <w:top w:val="single" w:sz="4" w:space="0" w:color="auto"/>
            </w:tcBorders>
            <w:vAlign w:val="center"/>
          </w:tcPr>
          <w:p w14:paraId="0BAB2E22" w14:textId="77777777" w:rsidR="00665541" w:rsidRDefault="00DA4BD2" w:rsidP="00E115BB">
            <w:pPr>
              <w:pStyle w:val="TabellRader"/>
              <w:jc w:val="center"/>
            </w:pPr>
            <w:r>
              <w:t>4</w:t>
            </w:r>
          </w:p>
        </w:tc>
      </w:tr>
      <w:tr w:rsidR="00027352" w14:paraId="5D1AC2D3" w14:textId="77777777" w:rsidTr="007F35AB">
        <w:trPr>
          <w:tblHeader/>
        </w:trPr>
        <w:tc>
          <w:tcPr>
            <w:tcW w:w="828" w:type="pct"/>
            <w:vAlign w:val="center"/>
          </w:tcPr>
          <w:p w14:paraId="71842F4A" w14:textId="77777777" w:rsidR="00665541" w:rsidRDefault="00DA4BD2" w:rsidP="00F01519">
            <w:pPr>
              <w:pStyle w:val="TabellRader"/>
              <w:jc w:val="center"/>
            </w:pPr>
            <w:r>
              <w:t>EU008</w:t>
            </w:r>
          </w:p>
        </w:tc>
        <w:tc>
          <w:tcPr>
            <w:tcW w:w="2086" w:type="pct"/>
            <w:vAlign w:val="center"/>
          </w:tcPr>
          <w:p w14:paraId="7717109B" w14:textId="77777777" w:rsidR="00665541" w:rsidRDefault="00DA4BD2" w:rsidP="00E115BB">
            <w:pPr>
              <w:pStyle w:val="TabellRader"/>
              <w:jc w:val="center"/>
            </w:pPr>
            <w:r>
              <w:t>1</w:t>
            </w:r>
          </w:p>
        </w:tc>
        <w:tc>
          <w:tcPr>
            <w:tcW w:w="1850" w:type="pct"/>
            <w:vAlign w:val="center"/>
          </w:tcPr>
          <w:p w14:paraId="4AE50BB6" w14:textId="77777777" w:rsidR="00665541" w:rsidRDefault="00DA4BD2" w:rsidP="00E115BB">
            <w:pPr>
              <w:pStyle w:val="TabellRader"/>
              <w:jc w:val="center"/>
            </w:pPr>
            <w:r>
              <w:t>1</w:t>
            </w:r>
          </w:p>
        </w:tc>
      </w:tr>
    </w:tbl>
    <w:p w14:paraId="1A8CFAAE" w14:textId="77777777" w:rsidR="00665541" w:rsidRDefault="00DA4BD2" w:rsidP="00FD5C03">
      <w:pPr>
        <w:pStyle w:val="Rubrik2utannumrering"/>
      </w:pPr>
      <w:r w:rsidRPr="00FD5C03">
        <w:t>Export med stöd av individuella och globala exporttillstånd</w:t>
      </w:r>
    </w:p>
    <w:p w14:paraId="1052E458" w14:textId="77777777" w:rsidR="00FD5C03" w:rsidRPr="00FD5C03" w:rsidRDefault="00DA4BD2" w:rsidP="00FD5C03">
      <w:pPr>
        <w:pStyle w:val="Brdtext"/>
      </w:pPr>
      <w:r w:rsidRPr="00FD5C03">
        <w:t>För det fall något av de generella tillstånden inte är tillämpligt krävs för handel med produkter med dubbla användningsområden utanför EU antingen ett globalt eller ett individuellt exporttillstånd.</w:t>
      </w:r>
    </w:p>
    <w:p w14:paraId="6964304F" w14:textId="22D575DC" w:rsidR="00FD5C03" w:rsidRPr="00FD5C03" w:rsidRDefault="00DA4BD2" w:rsidP="00FD5C03">
      <w:pPr>
        <w:pStyle w:val="Brdtextmedindrag"/>
      </w:pPr>
      <w:r w:rsidRPr="00FD5C03">
        <w:t xml:space="preserve">I tabell </w:t>
      </w:r>
      <w:r w:rsidR="00F01519">
        <w:t>3</w:t>
      </w:r>
      <w:r w:rsidRPr="00FD5C03">
        <w:t xml:space="preserve">5 och </w:t>
      </w:r>
      <w:r w:rsidR="00F01519">
        <w:t>3</w:t>
      </w:r>
      <w:r w:rsidRPr="00FD5C03">
        <w:t>6 redovisas antalet avgjorda ansökningar om exporttillstånd avseende produkter med dubbla användningsområden uppdelade på beviljade och avslagna ansökningar om tillstånd. Tabellerna omfattar ansökningar om såväl globala som individuella exporttillstånd.</w:t>
      </w:r>
    </w:p>
    <w:p w14:paraId="5C80F025" w14:textId="7C107302" w:rsidR="00FD5C03" w:rsidRDefault="00DA4BD2" w:rsidP="00F01519">
      <w:pPr>
        <w:pStyle w:val="Brdtextmedindrag"/>
      </w:pPr>
      <w:r w:rsidRPr="00FD5C03">
        <w:t xml:space="preserve">I tabell </w:t>
      </w:r>
      <w:r w:rsidR="00F01519">
        <w:t>3</w:t>
      </w:r>
      <w:r w:rsidRPr="00FD5C03">
        <w:t>5 redovisas antalet avgjorda ansökningar om exporttillstånd som rör produkter med</w:t>
      </w:r>
      <w:r w:rsidR="00F01519">
        <w:t xml:space="preserve"> </w:t>
      </w:r>
      <w:r w:rsidRPr="00FD5C03">
        <w:t>dubbla användningsområden förtecknade i bilaga I till rådets förordning 428/2009 och 2021/821. I tabellen redovisas tillstånden uppdelade på den kontrollregim enligt vilken produkten i fråga är kontrollerad. Kontrollregimerna är Australiengruppen (AG), Missil</w:t>
      </w:r>
      <w:r w:rsidR="00574261">
        <w:softHyphen/>
      </w:r>
      <w:r w:rsidRPr="00FD5C03">
        <w:t>teknologi</w:t>
      </w:r>
      <w:r w:rsidR="00574261">
        <w:softHyphen/>
        <w:t>kontroll</w:t>
      </w:r>
      <w:r w:rsidR="00574261">
        <w:softHyphen/>
      </w:r>
      <w:r w:rsidRPr="00FD5C03">
        <w:t>regimen (MTCR), Nuclear Suppliers Group (NSG) och Wassenaararrangemanget (WA).</w:t>
      </w:r>
    </w:p>
    <w:p w14:paraId="1D050E16" w14:textId="1F273FB7" w:rsidR="00FD5C03" w:rsidRDefault="00DA4BD2" w:rsidP="00FD5C03">
      <w:pPr>
        <w:pStyle w:val="TabellRubrik"/>
      </w:pPr>
      <w:r>
        <w:t xml:space="preserve">Tabell </w:t>
      </w:r>
      <w:fldSimple w:instr=" SEQ Tabell \* Arabic \s 1  \* MERGEFORMAT ">
        <w:r w:rsidR="00262BF4">
          <w:rPr>
            <w:noProof/>
          </w:rPr>
          <w:t>35</w:t>
        </w:r>
      </w:fldSimple>
      <w:r>
        <w:tab/>
        <w:t>Antal beviljade och avslagna ansökningar om exporttillstånd 2021 rörande produkter med dubbla användningsområden fördelat på kontrollregimer</w:t>
      </w:r>
    </w:p>
    <w:p w14:paraId="65FA2247" w14:textId="0ADCE537" w:rsidR="00FD5C03" w:rsidRDefault="00871CEB" w:rsidP="003D6F49">
      <w:pPr>
        <w:pStyle w:val="TabellUnderrubrik"/>
      </w:pPr>
    </w:p>
    <w:tbl>
      <w:tblPr>
        <w:tblW w:w="5000" w:type="pct"/>
        <w:tblBorders>
          <w:top w:val="single" w:sz="8" w:space="0" w:color="auto"/>
          <w:bottom w:val="single" w:sz="8" w:space="0" w:color="auto"/>
          <w:insideH w:val="single" w:sz="8" w:space="0" w:color="auto"/>
        </w:tblBorders>
        <w:tblLook w:val="04A0" w:firstRow="1" w:lastRow="0" w:firstColumn="1" w:lastColumn="0" w:noHBand="0" w:noVBand="1"/>
      </w:tblPr>
      <w:tblGrid>
        <w:gridCol w:w="2359"/>
        <w:gridCol w:w="1881"/>
        <w:gridCol w:w="1657"/>
      </w:tblGrid>
      <w:tr w:rsidR="00027352" w14:paraId="66B0F410" w14:textId="77777777" w:rsidTr="006544BD">
        <w:trPr>
          <w:trHeight w:val="258"/>
        </w:trPr>
        <w:tc>
          <w:tcPr>
            <w:tcW w:w="2000" w:type="pct"/>
            <w:vAlign w:val="center"/>
            <w:hideMark/>
          </w:tcPr>
          <w:p w14:paraId="5D8006C6" w14:textId="7FAC3E54" w:rsidR="00FD5C03" w:rsidRDefault="00DA4BD2" w:rsidP="006F6CF4">
            <w:pPr>
              <w:pStyle w:val="TabellHuvud"/>
              <w:jc w:val="left"/>
              <w:rPr>
                <w:sz w:val="20"/>
              </w:rPr>
            </w:pPr>
            <w:r>
              <w:t>Kontrollregim</w:t>
            </w:r>
          </w:p>
        </w:tc>
        <w:tc>
          <w:tcPr>
            <w:tcW w:w="1595" w:type="pct"/>
            <w:vAlign w:val="center"/>
            <w:hideMark/>
          </w:tcPr>
          <w:p w14:paraId="1390CD8C" w14:textId="5FA31C0E" w:rsidR="00FD5C03" w:rsidRDefault="00DA4BD2" w:rsidP="00933A1B">
            <w:pPr>
              <w:pStyle w:val="TabellHuvud"/>
              <w:jc w:val="center"/>
              <w:rPr>
                <w:sz w:val="20"/>
              </w:rPr>
            </w:pPr>
            <w:r>
              <w:t>Beviljade</w:t>
            </w:r>
          </w:p>
        </w:tc>
        <w:tc>
          <w:tcPr>
            <w:tcW w:w="1595" w:type="pct"/>
            <w:vAlign w:val="center"/>
            <w:hideMark/>
          </w:tcPr>
          <w:p w14:paraId="352A31C0" w14:textId="77777777" w:rsidR="00FD5C03" w:rsidRDefault="00DA4BD2" w:rsidP="00933A1B">
            <w:pPr>
              <w:pStyle w:val="TabellHuvud"/>
              <w:jc w:val="center"/>
              <w:rPr>
                <w:sz w:val="20"/>
              </w:rPr>
            </w:pPr>
            <w:r>
              <w:t>Avslag</w:t>
            </w:r>
          </w:p>
        </w:tc>
      </w:tr>
      <w:tr w:rsidR="00027352" w14:paraId="2D8FFABB" w14:textId="77777777" w:rsidTr="006544BD">
        <w:trPr>
          <w:trHeight w:val="258"/>
        </w:trPr>
        <w:tc>
          <w:tcPr>
            <w:tcW w:w="2000" w:type="pct"/>
            <w:vAlign w:val="center"/>
            <w:hideMark/>
          </w:tcPr>
          <w:p w14:paraId="1A5D6C34" w14:textId="77777777" w:rsidR="00FD5C03" w:rsidRDefault="00DA4BD2" w:rsidP="006F6CF4">
            <w:pPr>
              <w:pStyle w:val="TabellRader"/>
              <w:jc w:val="left"/>
            </w:pPr>
            <w:r>
              <w:t>Australiengruppen (AG)</w:t>
            </w:r>
          </w:p>
        </w:tc>
        <w:tc>
          <w:tcPr>
            <w:tcW w:w="1595" w:type="pct"/>
            <w:vAlign w:val="center"/>
            <w:hideMark/>
          </w:tcPr>
          <w:p w14:paraId="0D0CBC78" w14:textId="77777777" w:rsidR="00FD5C03" w:rsidRDefault="00DA4BD2" w:rsidP="00933A1B">
            <w:pPr>
              <w:pStyle w:val="TabellRader"/>
              <w:jc w:val="center"/>
            </w:pPr>
            <w:r>
              <w:t>401</w:t>
            </w:r>
          </w:p>
        </w:tc>
        <w:tc>
          <w:tcPr>
            <w:tcW w:w="1595" w:type="pct"/>
            <w:vAlign w:val="center"/>
            <w:hideMark/>
          </w:tcPr>
          <w:p w14:paraId="3CA6F633" w14:textId="11D0B309" w:rsidR="00FD5C03" w:rsidRDefault="00DA4BD2" w:rsidP="00933A1B">
            <w:pPr>
              <w:pStyle w:val="TabellRader"/>
              <w:jc w:val="center"/>
            </w:pPr>
            <w:r>
              <w:t>3</w:t>
            </w:r>
          </w:p>
        </w:tc>
      </w:tr>
      <w:tr w:rsidR="00027352" w14:paraId="0792A783" w14:textId="77777777" w:rsidTr="006544BD">
        <w:trPr>
          <w:trHeight w:val="258"/>
        </w:trPr>
        <w:tc>
          <w:tcPr>
            <w:tcW w:w="2000" w:type="pct"/>
            <w:vAlign w:val="center"/>
            <w:hideMark/>
          </w:tcPr>
          <w:p w14:paraId="68D9151D" w14:textId="77777777" w:rsidR="00FD5C03" w:rsidRDefault="00DA4BD2" w:rsidP="006F6CF4">
            <w:pPr>
              <w:pStyle w:val="TabellRader"/>
              <w:jc w:val="left"/>
            </w:pPr>
            <w:r>
              <w:t>Missilteknologiregimen (MTCR)</w:t>
            </w:r>
          </w:p>
        </w:tc>
        <w:tc>
          <w:tcPr>
            <w:tcW w:w="1595" w:type="pct"/>
            <w:vAlign w:val="center"/>
            <w:hideMark/>
          </w:tcPr>
          <w:p w14:paraId="6B0BD5C5" w14:textId="0E711985" w:rsidR="00FD5C03" w:rsidRDefault="00DA4BD2" w:rsidP="00933A1B">
            <w:pPr>
              <w:pStyle w:val="TabellRader"/>
              <w:jc w:val="center"/>
            </w:pPr>
            <w:r>
              <w:t>16</w:t>
            </w:r>
          </w:p>
        </w:tc>
        <w:tc>
          <w:tcPr>
            <w:tcW w:w="1595" w:type="pct"/>
            <w:vAlign w:val="center"/>
            <w:hideMark/>
          </w:tcPr>
          <w:p w14:paraId="4014D769" w14:textId="23ECAE1A" w:rsidR="00FD5C03" w:rsidRDefault="00DA4BD2" w:rsidP="00933A1B">
            <w:pPr>
              <w:pStyle w:val="TabellRader"/>
              <w:jc w:val="center"/>
            </w:pPr>
            <w:r>
              <w:t>0</w:t>
            </w:r>
          </w:p>
        </w:tc>
      </w:tr>
      <w:tr w:rsidR="00027352" w14:paraId="2030FC52" w14:textId="77777777" w:rsidTr="006544BD">
        <w:trPr>
          <w:trHeight w:val="258"/>
        </w:trPr>
        <w:tc>
          <w:tcPr>
            <w:tcW w:w="2000" w:type="pct"/>
            <w:vAlign w:val="center"/>
            <w:hideMark/>
          </w:tcPr>
          <w:p w14:paraId="4C3B22B4" w14:textId="77777777" w:rsidR="00FD5C03" w:rsidRDefault="00DA4BD2" w:rsidP="006F6CF4">
            <w:pPr>
              <w:pStyle w:val="TabellRader"/>
              <w:jc w:val="left"/>
            </w:pPr>
            <w:r>
              <w:t>Nuclear Suppliers Group (NSG)</w:t>
            </w:r>
          </w:p>
        </w:tc>
        <w:tc>
          <w:tcPr>
            <w:tcW w:w="1595" w:type="pct"/>
            <w:vAlign w:val="center"/>
            <w:hideMark/>
          </w:tcPr>
          <w:p w14:paraId="13AF3FD1" w14:textId="77777777" w:rsidR="00FD5C03" w:rsidRDefault="00DA4BD2" w:rsidP="00933A1B">
            <w:pPr>
              <w:pStyle w:val="TabellRader"/>
              <w:jc w:val="center"/>
            </w:pPr>
            <w:r>
              <w:t>38</w:t>
            </w:r>
          </w:p>
        </w:tc>
        <w:tc>
          <w:tcPr>
            <w:tcW w:w="1595" w:type="pct"/>
            <w:vAlign w:val="center"/>
            <w:hideMark/>
          </w:tcPr>
          <w:p w14:paraId="452FE208" w14:textId="77777777" w:rsidR="00FD5C03" w:rsidRDefault="00DA4BD2" w:rsidP="00933A1B">
            <w:pPr>
              <w:pStyle w:val="TabellRader"/>
              <w:jc w:val="center"/>
            </w:pPr>
            <w:r>
              <w:t>1</w:t>
            </w:r>
          </w:p>
        </w:tc>
      </w:tr>
      <w:tr w:rsidR="00027352" w14:paraId="124CA451" w14:textId="77777777" w:rsidTr="006544BD">
        <w:trPr>
          <w:trHeight w:val="241"/>
        </w:trPr>
        <w:tc>
          <w:tcPr>
            <w:tcW w:w="2000" w:type="pct"/>
            <w:vAlign w:val="center"/>
            <w:hideMark/>
          </w:tcPr>
          <w:p w14:paraId="517DE80A" w14:textId="77777777" w:rsidR="00FD5C03" w:rsidRDefault="00DA4BD2" w:rsidP="006F6CF4">
            <w:pPr>
              <w:pStyle w:val="TabellRader"/>
              <w:jc w:val="left"/>
            </w:pPr>
            <w:r>
              <w:t>Wassenaararrangemanget (WA)</w:t>
            </w:r>
          </w:p>
        </w:tc>
        <w:tc>
          <w:tcPr>
            <w:tcW w:w="1595" w:type="pct"/>
            <w:vAlign w:val="center"/>
            <w:hideMark/>
          </w:tcPr>
          <w:p w14:paraId="663B9C60" w14:textId="77777777" w:rsidR="00FD5C03" w:rsidRDefault="00DA4BD2" w:rsidP="00933A1B">
            <w:pPr>
              <w:pStyle w:val="TabellRader"/>
              <w:jc w:val="center"/>
            </w:pPr>
            <w:r>
              <w:t>602</w:t>
            </w:r>
          </w:p>
        </w:tc>
        <w:tc>
          <w:tcPr>
            <w:tcW w:w="1595" w:type="pct"/>
            <w:vAlign w:val="center"/>
            <w:hideMark/>
          </w:tcPr>
          <w:p w14:paraId="17EAF96D" w14:textId="49DFEA6B" w:rsidR="00FD5C03" w:rsidRDefault="00DA4BD2" w:rsidP="00933A1B">
            <w:pPr>
              <w:pStyle w:val="TabellRader"/>
              <w:jc w:val="center"/>
            </w:pPr>
            <w:r>
              <w:t>51</w:t>
            </w:r>
          </w:p>
        </w:tc>
      </w:tr>
      <w:tr w:rsidR="00027352" w14:paraId="214878B1" w14:textId="77777777" w:rsidTr="006544BD">
        <w:trPr>
          <w:trHeight w:val="258"/>
        </w:trPr>
        <w:tc>
          <w:tcPr>
            <w:tcW w:w="2000" w:type="pct"/>
            <w:vAlign w:val="center"/>
            <w:hideMark/>
          </w:tcPr>
          <w:p w14:paraId="4DF39D2D" w14:textId="77777777" w:rsidR="00FD5C03" w:rsidRDefault="00DA4BD2" w:rsidP="006F6CF4">
            <w:pPr>
              <w:pStyle w:val="TabellSlutsumma"/>
              <w:jc w:val="left"/>
              <w:rPr>
                <w:sz w:val="20"/>
              </w:rPr>
            </w:pPr>
            <w:r>
              <w:t>Totalt</w:t>
            </w:r>
          </w:p>
        </w:tc>
        <w:tc>
          <w:tcPr>
            <w:tcW w:w="1595" w:type="pct"/>
            <w:vAlign w:val="center"/>
            <w:hideMark/>
          </w:tcPr>
          <w:p w14:paraId="15E19C65" w14:textId="77777777" w:rsidR="00FD5C03" w:rsidRDefault="00DA4BD2" w:rsidP="00933A1B">
            <w:pPr>
              <w:pStyle w:val="TabellSlutsumma"/>
              <w:jc w:val="center"/>
              <w:rPr>
                <w:sz w:val="20"/>
              </w:rPr>
            </w:pPr>
            <w:r>
              <w:t>1057</w:t>
            </w:r>
          </w:p>
        </w:tc>
        <w:tc>
          <w:tcPr>
            <w:tcW w:w="1595" w:type="pct"/>
            <w:vAlign w:val="center"/>
            <w:hideMark/>
          </w:tcPr>
          <w:p w14:paraId="0B398864" w14:textId="2E30F5F2" w:rsidR="00FD5C03" w:rsidRDefault="00DA4BD2" w:rsidP="00933A1B">
            <w:pPr>
              <w:pStyle w:val="TabellSlutsumma"/>
              <w:jc w:val="center"/>
              <w:rPr>
                <w:sz w:val="20"/>
              </w:rPr>
            </w:pPr>
            <w:r>
              <w:t>55</w:t>
            </w:r>
          </w:p>
        </w:tc>
      </w:tr>
    </w:tbl>
    <w:p w14:paraId="2884B2EB" w14:textId="7A8907F3" w:rsidR="00FD5C03" w:rsidRDefault="00871CEB" w:rsidP="00FD5C03">
      <w:pPr>
        <w:pStyle w:val="Brdtextmedindrag"/>
        <w:ind w:firstLine="0"/>
      </w:pPr>
    </w:p>
    <w:p w14:paraId="6AFA779D" w14:textId="039390C2" w:rsidR="00FD5C03" w:rsidRDefault="00DA4BD2" w:rsidP="00FD5C03">
      <w:pPr>
        <w:pStyle w:val="Brdtext"/>
      </w:pPr>
      <w:r>
        <w:t xml:space="preserve">I tabell </w:t>
      </w:r>
      <w:r w:rsidR="00F01519">
        <w:t>3</w:t>
      </w:r>
      <w:r>
        <w:t xml:space="preserve">6 redovisas ansökningar om exporttillstånd som rör produkter som omfattas av kontroll genom tillämpning av artikel 4 i rådets förordning 428/2009 och 2021/821, den s.k. generalklausulen, även kallad ”catch-all”. Tillämpning av catch-all innebär att produkter som inte förtecknas i bilaga I till rådets förordning 428/2009 och 2021/821 ska omfattas av tillståndskrav efter beslut i det enskilda fallet av ISP. Beslut om tillståndskrav, catch-all, kan omfatta produkter som helt eller delvis är eller kan vara avsedda för biologiska och kemiska vapen samt för kärnvapen eller missiler som är i stånd att bära sådana vapen. </w:t>
      </w:r>
    </w:p>
    <w:p w14:paraId="7602FCE5" w14:textId="78996A36" w:rsidR="00FD5C03" w:rsidRDefault="00DA4BD2" w:rsidP="00FD5C03">
      <w:pPr>
        <w:pStyle w:val="Brdtextmedindrag"/>
      </w:pPr>
      <w:r>
        <w:t>Tillståndskravet kan också omfatta produkter som är avsedda för militär slutanvändning i länder som omfattas av ett vapenembargo eller produkter som är eller kan vara avsedda att användas som komponenter till krigsmateriel som har exporterats ut ur EU utan tillstånd eller i strid med ett tillstånd.</w:t>
      </w:r>
    </w:p>
    <w:p w14:paraId="12ACA938" w14:textId="6DEB4665" w:rsidR="00FD5C03" w:rsidRDefault="00DA4BD2" w:rsidP="00FD5C03">
      <w:pPr>
        <w:pStyle w:val="TabellRubrik"/>
      </w:pPr>
      <w:r>
        <w:t xml:space="preserve">Tabell </w:t>
      </w:r>
      <w:fldSimple w:instr=" SEQ Tabell \* Arabic \s 1  \* MERGEFORMAT ">
        <w:r w:rsidR="00262BF4">
          <w:rPr>
            <w:noProof/>
          </w:rPr>
          <w:t>36</w:t>
        </w:r>
      </w:fldSimple>
      <w:r>
        <w:tab/>
        <w:t>Antal beviljade och avslagna ansökningar om exporttillstånd 2021 rörande produkter med dubbla användningsområden som omfattas av tillståndskrav enligt artikel 4 (catch-all) i rådets förordning 428/2009 och 2021/821</w:t>
      </w:r>
    </w:p>
    <w:p w14:paraId="04E4806C" w14:textId="26FD3962" w:rsidR="00FD5C03" w:rsidRDefault="00871CEB" w:rsidP="003D6F49">
      <w:pPr>
        <w:pStyle w:val="TabellUnderrubrik"/>
      </w:pPr>
    </w:p>
    <w:tbl>
      <w:tblPr>
        <w:tblW w:w="5000" w:type="pct"/>
        <w:tblBorders>
          <w:top w:val="single" w:sz="8" w:space="0" w:color="auto"/>
          <w:bottom w:val="single" w:sz="8" w:space="0" w:color="auto"/>
          <w:insideH w:val="single" w:sz="8" w:space="0" w:color="auto"/>
        </w:tblBorders>
        <w:tblLook w:val="04A0" w:firstRow="1" w:lastRow="0" w:firstColumn="1" w:lastColumn="0" w:noHBand="0" w:noVBand="1"/>
      </w:tblPr>
      <w:tblGrid>
        <w:gridCol w:w="1966"/>
        <w:gridCol w:w="1965"/>
        <w:gridCol w:w="1966"/>
      </w:tblGrid>
      <w:tr w:rsidR="00027352" w14:paraId="744AD9CA" w14:textId="77777777">
        <w:trPr>
          <w:trHeight w:val="191"/>
        </w:trPr>
        <w:tc>
          <w:tcPr>
            <w:tcW w:w="1667" w:type="pct"/>
            <w:vAlign w:val="center"/>
            <w:hideMark/>
          </w:tcPr>
          <w:p w14:paraId="2B95D5E2" w14:textId="77777777" w:rsidR="00FD5C03" w:rsidRDefault="00DA4BD2" w:rsidP="00F45394">
            <w:pPr>
              <w:pStyle w:val="TabellHuvud"/>
              <w:jc w:val="center"/>
              <w:rPr>
                <w:sz w:val="20"/>
              </w:rPr>
            </w:pPr>
            <w:r>
              <w:t>Beviljade</w:t>
            </w:r>
          </w:p>
        </w:tc>
        <w:tc>
          <w:tcPr>
            <w:tcW w:w="1666" w:type="pct"/>
            <w:vAlign w:val="center"/>
            <w:hideMark/>
          </w:tcPr>
          <w:p w14:paraId="2E3B0A8E" w14:textId="77777777" w:rsidR="00FD5C03" w:rsidRDefault="00DA4BD2" w:rsidP="00F45394">
            <w:pPr>
              <w:pStyle w:val="TabellHuvud"/>
              <w:jc w:val="center"/>
              <w:rPr>
                <w:sz w:val="20"/>
              </w:rPr>
            </w:pPr>
            <w:r>
              <w:t>Avslag</w:t>
            </w:r>
          </w:p>
        </w:tc>
        <w:tc>
          <w:tcPr>
            <w:tcW w:w="1667" w:type="pct"/>
            <w:vAlign w:val="center"/>
            <w:hideMark/>
          </w:tcPr>
          <w:p w14:paraId="2A10C00E" w14:textId="77777777" w:rsidR="00FD5C03" w:rsidRDefault="00DA4BD2" w:rsidP="00F45394">
            <w:pPr>
              <w:pStyle w:val="TabellHuvud"/>
              <w:jc w:val="center"/>
              <w:rPr>
                <w:sz w:val="20"/>
              </w:rPr>
            </w:pPr>
            <w:r>
              <w:t>Totalt</w:t>
            </w:r>
          </w:p>
        </w:tc>
      </w:tr>
      <w:tr w:rsidR="00027352" w14:paraId="76922320" w14:textId="77777777">
        <w:trPr>
          <w:trHeight w:val="191"/>
        </w:trPr>
        <w:tc>
          <w:tcPr>
            <w:tcW w:w="1667" w:type="pct"/>
            <w:vAlign w:val="center"/>
            <w:hideMark/>
          </w:tcPr>
          <w:p w14:paraId="4A37D960" w14:textId="77777777" w:rsidR="00FD5C03" w:rsidRDefault="00DA4BD2" w:rsidP="00F45394">
            <w:pPr>
              <w:pStyle w:val="TabellRader"/>
              <w:jc w:val="center"/>
            </w:pPr>
            <w:r>
              <w:t>10</w:t>
            </w:r>
          </w:p>
        </w:tc>
        <w:tc>
          <w:tcPr>
            <w:tcW w:w="1666" w:type="pct"/>
            <w:vAlign w:val="center"/>
            <w:hideMark/>
          </w:tcPr>
          <w:p w14:paraId="5B9B1B9A" w14:textId="77777777" w:rsidR="00FD5C03" w:rsidRDefault="00DA4BD2" w:rsidP="00F45394">
            <w:pPr>
              <w:pStyle w:val="TabellRader"/>
              <w:jc w:val="center"/>
            </w:pPr>
            <w:r>
              <w:t>0</w:t>
            </w:r>
          </w:p>
        </w:tc>
        <w:tc>
          <w:tcPr>
            <w:tcW w:w="1667" w:type="pct"/>
            <w:vAlign w:val="center"/>
            <w:hideMark/>
          </w:tcPr>
          <w:p w14:paraId="687EDA14" w14:textId="77777777" w:rsidR="00FD5C03" w:rsidRDefault="00DA4BD2" w:rsidP="00F45394">
            <w:pPr>
              <w:pStyle w:val="TabellRader"/>
              <w:jc w:val="center"/>
            </w:pPr>
            <w:r>
              <w:t>10</w:t>
            </w:r>
          </w:p>
        </w:tc>
      </w:tr>
    </w:tbl>
    <w:p w14:paraId="308C830B" w14:textId="00466204" w:rsidR="00FD5C03" w:rsidRDefault="00871CEB" w:rsidP="00FD5C03">
      <w:pPr>
        <w:pStyle w:val="Brdtextmedindrag"/>
        <w:ind w:firstLine="0"/>
      </w:pPr>
    </w:p>
    <w:p w14:paraId="272ADED7" w14:textId="68C5AB26" w:rsidR="00FD5C03" w:rsidRDefault="00DA4BD2" w:rsidP="00FD5C03">
      <w:pPr>
        <w:pStyle w:val="Brdtext"/>
      </w:pPr>
      <w:r>
        <w:t xml:space="preserve">I tabell </w:t>
      </w:r>
      <w:r w:rsidR="00F01519">
        <w:t>3</w:t>
      </w:r>
      <w:r>
        <w:t>7 redovisas antalet beviljade och avslagna ansökningar om exporttillstånd enligt rådets förordning 267/2012 om restriktiva åtgärder mot Iran. Enligt förordningen omfattas fler produkter av tillståndskrav än vid export till andra länder. Av detta skäl redovisas ansökningarna separat i denna tabell och de ingår således inte i underlaget för övriga tabeller.</w:t>
      </w:r>
    </w:p>
    <w:p w14:paraId="4BE18959" w14:textId="2726C308" w:rsidR="00025B9D" w:rsidRDefault="00DA4BD2" w:rsidP="00025B9D">
      <w:pPr>
        <w:pStyle w:val="TabellRubrik"/>
      </w:pPr>
      <w:r>
        <w:t xml:space="preserve">Tabell </w:t>
      </w:r>
      <w:fldSimple w:instr=" SEQ Tabell \* Arabic \s 1  \* MERGEFORMAT ">
        <w:r w:rsidR="00262BF4">
          <w:rPr>
            <w:noProof/>
          </w:rPr>
          <w:t>37</w:t>
        </w:r>
      </w:fldSimple>
      <w:r>
        <w:tab/>
        <w:t>Antal beviljade och avslagna ansökningar om exporttillstånd 2021 enligt rådets förordning 267/2012 om restriktiva åtgärder mot Iran</w:t>
      </w:r>
    </w:p>
    <w:p w14:paraId="265EF014" w14:textId="1D8D326B" w:rsidR="00025B9D" w:rsidRDefault="00871CEB" w:rsidP="003D6F49">
      <w:pPr>
        <w:pStyle w:val="TabellUnderrubrik"/>
      </w:pPr>
    </w:p>
    <w:tbl>
      <w:tblPr>
        <w:tblW w:w="5000" w:type="pct"/>
        <w:tblBorders>
          <w:top w:val="single" w:sz="8" w:space="0" w:color="auto"/>
          <w:bottom w:val="single" w:sz="8" w:space="0" w:color="auto"/>
          <w:insideH w:val="single" w:sz="8" w:space="0" w:color="auto"/>
        </w:tblBorders>
        <w:tblLook w:val="04A0" w:firstRow="1" w:lastRow="0" w:firstColumn="1" w:lastColumn="0" w:noHBand="0" w:noVBand="1"/>
      </w:tblPr>
      <w:tblGrid>
        <w:gridCol w:w="1966"/>
        <w:gridCol w:w="1965"/>
        <w:gridCol w:w="1966"/>
      </w:tblGrid>
      <w:tr w:rsidR="00027352" w14:paraId="5F5A6F7F" w14:textId="77777777">
        <w:trPr>
          <w:trHeight w:val="200"/>
        </w:trPr>
        <w:tc>
          <w:tcPr>
            <w:tcW w:w="1667" w:type="pct"/>
            <w:hideMark/>
          </w:tcPr>
          <w:p w14:paraId="0D20D51E" w14:textId="77777777" w:rsidR="00025B9D" w:rsidRDefault="00DA4BD2" w:rsidP="00F45394">
            <w:pPr>
              <w:pStyle w:val="TabellHuvud"/>
              <w:jc w:val="center"/>
              <w:rPr>
                <w:sz w:val="20"/>
              </w:rPr>
            </w:pPr>
            <w:r>
              <w:t>Beviljade</w:t>
            </w:r>
          </w:p>
        </w:tc>
        <w:tc>
          <w:tcPr>
            <w:tcW w:w="1666" w:type="pct"/>
            <w:hideMark/>
          </w:tcPr>
          <w:p w14:paraId="3F9C9998" w14:textId="77777777" w:rsidR="00025B9D" w:rsidRDefault="00DA4BD2" w:rsidP="00F45394">
            <w:pPr>
              <w:pStyle w:val="TabellHuvud"/>
              <w:jc w:val="center"/>
              <w:rPr>
                <w:sz w:val="20"/>
              </w:rPr>
            </w:pPr>
            <w:r>
              <w:t>Avslag</w:t>
            </w:r>
          </w:p>
        </w:tc>
        <w:tc>
          <w:tcPr>
            <w:tcW w:w="1667" w:type="pct"/>
            <w:hideMark/>
          </w:tcPr>
          <w:p w14:paraId="75BD30CF" w14:textId="77777777" w:rsidR="00025B9D" w:rsidRDefault="00DA4BD2" w:rsidP="00F45394">
            <w:pPr>
              <w:pStyle w:val="TabellHuvud"/>
              <w:jc w:val="center"/>
              <w:rPr>
                <w:sz w:val="20"/>
              </w:rPr>
            </w:pPr>
            <w:r>
              <w:t>Totalt</w:t>
            </w:r>
          </w:p>
        </w:tc>
      </w:tr>
      <w:tr w:rsidR="00027352" w14:paraId="2B743221" w14:textId="77777777">
        <w:trPr>
          <w:trHeight w:val="200"/>
        </w:trPr>
        <w:tc>
          <w:tcPr>
            <w:tcW w:w="1667" w:type="pct"/>
            <w:hideMark/>
          </w:tcPr>
          <w:p w14:paraId="713D1D4D" w14:textId="77777777" w:rsidR="00025B9D" w:rsidRDefault="00DA4BD2" w:rsidP="00F45394">
            <w:pPr>
              <w:pStyle w:val="TabellRader"/>
              <w:jc w:val="center"/>
            </w:pPr>
            <w:r>
              <w:t>189</w:t>
            </w:r>
          </w:p>
        </w:tc>
        <w:tc>
          <w:tcPr>
            <w:tcW w:w="1666" w:type="pct"/>
            <w:hideMark/>
          </w:tcPr>
          <w:p w14:paraId="509A13C6" w14:textId="77777777" w:rsidR="00025B9D" w:rsidRDefault="00DA4BD2" w:rsidP="00F45394">
            <w:pPr>
              <w:pStyle w:val="TabellRader"/>
              <w:jc w:val="center"/>
            </w:pPr>
            <w:r>
              <w:t>0</w:t>
            </w:r>
          </w:p>
        </w:tc>
        <w:tc>
          <w:tcPr>
            <w:tcW w:w="1667" w:type="pct"/>
            <w:hideMark/>
          </w:tcPr>
          <w:p w14:paraId="41F5760F" w14:textId="77777777" w:rsidR="00025B9D" w:rsidRDefault="00DA4BD2" w:rsidP="00F45394">
            <w:pPr>
              <w:pStyle w:val="TabellRader"/>
              <w:jc w:val="center"/>
            </w:pPr>
            <w:r>
              <w:t>189</w:t>
            </w:r>
          </w:p>
        </w:tc>
      </w:tr>
    </w:tbl>
    <w:p w14:paraId="5577976B" w14:textId="54C9DB1B" w:rsidR="00025B9D" w:rsidRDefault="00871CEB" w:rsidP="00025B9D">
      <w:pPr>
        <w:pStyle w:val="Brdtextmedindrag"/>
        <w:ind w:firstLine="0"/>
      </w:pPr>
    </w:p>
    <w:p w14:paraId="5EE77745" w14:textId="7BEA80E8" w:rsidR="00025B9D" w:rsidRDefault="00DA4BD2" w:rsidP="00025B9D">
      <w:pPr>
        <w:pStyle w:val="Brdtext"/>
      </w:pPr>
      <w:r w:rsidRPr="00025B9D">
        <w:t xml:space="preserve">I tabell </w:t>
      </w:r>
      <w:r w:rsidR="00F01519">
        <w:t>3</w:t>
      </w:r>
      <w:r w:rsidRPr="00025B9D">
        <w:t>8 redovisas antalet beviljade ansökningar om exporttillstånd fördelat på nio produktkategorier i bilaga I till rådets förordning 428/2009 och 2021/821. Bilaga I omfattar även kategori 0 vilken rör kärnmaterial, anläggningar och utrustning. Ansökningar om exporttillstånd rörande kategori 0 redovisas av Strålsäkerhetsmyndigheten (SSM).</w:t>
      </w:r>
    </w:p>
    <w:p w14:paraId="5A391C2D" w14:textId="17EEC052" w:rsidR="00025B9D" w:rsidRDefault="00DA4BD2" w:rsidP="003D6F49">
      <w:pPr>
        <w:pStyle w:val="TabellRubrik"/>
      </w:pPr>
      <w:r>
        <w:t xml:space="preserve">Tabell </w:t>
      </w:r>
      <w:fldSimple w:instr=" SEQ Tabell \* Arabic \s 1  \* MERGEFORMAT ">
        <w:r w:rsidR="00262BF4">
          <w:rPr>
            <w:noProof/>
          </w:rPr>
          <w:t>38</w:t>
        </w:r>
      </w:fldSimple>
      <w:r>
        <w:tab/>
      </w:r>
      <w:r w:rsidRPr="00025B9D">
        <w:t>Antal beviljade exporttillstånd 2021 rörande produkter med dubbla användningsområden fördelat på produktkategori samt fördelat på individuella och globala exporttillstånd</w:t>
      </w:r>
    </w:p>
    <w:p w14:paraId="5BFAC469" w14:textId="20993D3E" w:rsidR="00025B9D" w:rsidRDefault="00871CEB" w:rsidP="003D6F49">
      <w:pPr>
        <w:pStyle w:val="TabellUnderrubrik"/>
      </w:pPr>
    </w:p>
    <w:tbl>
      <w:tblPr>
        <w:tblW w:w="5000" w:type="pct"/>
        <w:tblBorders>
          <w:top w:val="single" w:sz="8" w:space="0" w:color="auto"/>
          <w:bottom w:val="single" w:sz="8" w:space="0" w:color="auto"/>
          <w:insideH w:val="single" w:sz="8" w:space="0" w:color="auto"/>
        </w:tblBorders>
        <w:tblLook w:val="04A0" w:firstRow="1" w:lastRow="0" w:firstColumn="1" w:lastColumn="0" w:noHBand="0" w:noVBand="1"/>
      </w:tblPr>
      <w:tblGrid>
        <w:gridCol w:w="2415"/>
        <w:gridCol w:w="1226"/>
        <w:gridCol w:w="1226"/>
        <w:gridCol w:w="1030"/>
      </w:tblGrid>
      <w:tr w:rsidR="00027352" w14:paraId="23B3F169" w14:textId="77777777">
        <w:trPr>
          <w:trHeight w:val="450"/>
        </w:trPr>
        <w:tc>
          <w:tcPr>
            <w:tcW w:w="2131" w:type="pct"/>
            <w:vAlign w:val="bottom"/>
            <w:hideMark/>
          </w:tcPr>
          <w:p w14:paraId="5B807E1D" w14:textId="77777777" w:rsidR="00025B9D" w:rsidRDefault="00DA4BD2" w:rsidP="006F6CF4">
            <w:pPr>
              <w:pStyle w:val="TabellHuvud"/>
              <w:jc w:val="left"/>
              <w:rPr>
                <w:sz w:val="20"/>
              </w:rPr>
            </w:pPr>
            <w:r>
              <w:t xml:space="preserve">Kategorier 1–9 i bilaga I </w:t>
            </w:r>
          </w:p>
        </w:tc>
        <w:tc>
          <w:tcPr>
            <w:tcW w:w="956" w:type="pct"/>
            <w:vAlign w:val="bottom"/>
            <w:hideMark/>
          </w:tcPr>
          <w:p w14:paraId="6B72F2E7" w14:textId="77777777" w:rsidR="00025B9D" w:rsidRDefault="00DA4BD2" w:rsidP="00183B52">
            <w:pPr>
              <w:pStyle w:val="TabellHuvud"/>
              <w:jc w:val="center"/>
              <w:rPr>
                <w:sz w:val="20"/>
              </w:rPr>
            </w:pPr>
            <w:r>
              <w:t>Individuella exporttillstånd</w:t>
            </w:r>
          </w:p>
        </w:tc>
        <w:tc>
          <w:tcPr>
            <w:tcW w:w="956" w:type="pct"/>
            <w:vAlign w:val="bottom"/>
            <w:hideMark/>
          </w:tcPr>
          <w:p w14:paraId="33DD75FD" w14:textId="77777777" w:rsidR="00025B9D" w:rsidRDefault="00DA4BD2" w:rsidP="00183B52">
            <w:pPr>
              <w:pStyle w:val="TabellHuvud"/>
              <w:jc w:val="center"/>
              <w:rPr>
                <w:sz w:val="20"/>
              </w:rPr>
            </w:pPr>
            <w:r>
              <w:t>Globala exporttillstånd</w:t>
            </w:r>
          </w:p>
        </w:tc>
        <w:tc>
          <w:tcPr>
            <w:tcW w:w="956" w:type="pct"/>
            <w:vAlign w:val="bottom"/>
            <w:hideMark/>
          </w:tcPr>
          <w:p w14:paraId="52043E4E" w14:textId="77777777" w:rsidR="00025B9D" w:rsidRDefault="00DA4BD2" w:rsidP="00183B52">
            <w:pPr>
              <w:pStyle w:val="TabellHuvud"/>
              <w:jc w:val="center"/>
              <w:rPr>
                <w:sz w:val="20"/>
              </w:rPr>
            </w:pPr>
            <w:r>
              <w:t>Totalt</w:t>
            </w:r>
          </w:p>
        </w:tc>
      </w:tr>
      <w:tr w:rsidR="00027352" w14:paraId="4940FF51" w14:textId="77777777">
        <w:trPr>
          <w:trHeight w:val="450"/>
        </w:trPr>
        <w:tc>
          <w:tcPr>
            <w:tcW w:w="2131" w:type="pct"/>
            <w:vAlign w:val="center"/>
            <w:hideMark/>
          </w:tcPr>
          <w:p w14:paraId="6188B506" w14:textId="77777777" w:rsidR="00025B9D" w:rsidRDefault="00DA4BD2" w:rsidP="006F6CF4">
            <w:pPr>
              <w:pStyle w:val="TabellRader"/>
              <w:jc w:val="left"/>
            </w:pPr>
            <w:r>
              <w:t xml:space="preserve">Kategori 1 </w:t>
            </w:r>
          </w:p>
          <w:p w14:paraId="5495A1E9" w14:textId="77777777" w:rsidR="00025B9D" w:rsidRDefault="00DA4BD2" w:rsidP="006F6CF4">
            <w:pPr>
              <w:pStyle w:val="TabellRader"/>
              <w:jc w:val="left"/>
              <w:rPr>
                <w:i/>
              </w:rPr>
            </w:pPr>
            <w:r>
              <w:rPr>
                <w:i/>
              </w:rPr>
              <w:t>Särskilda material och därtill hörande utrustning</w:t>
            </w:r>
          </w:p>
        </w:tc>
        <w:tc>
          <w:tcPr>
            <w:tcW w:w="956" w:type="pct"/>
            <w:hideMark/>
          </w:tcPr>
          <w:p w14:paraId="0B7155B8" w14:textId="77777777" w:rsidR="00025B9D" w:rsidRDefault="00DA4BD2" w:rsidP="00183B52">
            <w:pPr>
              <w:pStyle w:val="TabellRader"/>
              <w:jc w:val="center"/>
            </w:pPr>
            <w:r>
              <w:t>85</w:t>
            </w:r>
          </w:p>
        </w:tc>
        <w:tc>
          <w:tcPr>
            <w:tcW w:w="956" w:type="pct"/>
            <w:hideMark/>
          </w:tcPr>
          <w:p w14:paraId="15F220CE" w14:textId="77777777" w:rsidR="00025B9D" w:rsidRDefault="00DA4BD2" w:rsidP="00183B52">
            <w:pPr>
              <w:pStyle w:val="TabellRader"/>
              <w:jc w:val="center"/>
            </w:pPr>
            <w:r>
              <w:t>3</w:t>
            </w:r>
          </w:p>
        </w:tc>
        <w:tc>
          <w:tcPr>
            <w:tcW w:w="956" w:type="pct"/>
            <w:hideMark/>
          </w:tcPr>
          <w:p w14:paraId="04E131B7" w14:textId="77777777" w:rsidR="00025B9D" w:rsidRDefault="00DA4BD2" w:rsidP="00183B52">
            <w:pPr>
              <w:pStyle w:val="TabellRader"/>
              <w:jc w:val="center"/>
            </w:pPr>
            <w:r>
              <w:t>88</w:t>
            </w:r>
          </w:p>
        </w:tc>
      </w:tr>
      <w:tr w:rsidR="00027352" w14:paraId="5D8FACC7" w14:textId="77777777">
        <w:trPr>
          <w:trHeight w:val="450"/>
        </w:trPr>
        <w:tc>
          <w:tcPr>
            <w:tcW w:w="2131" w:type="pct"/>
            <w:vAlign w:val="center"/>
            <w:hideMark/>
          </w:tcPr>
          <w:p w14:paraId="1446CE90" w14:textId="77777777" w:rsidR="00025B9D" w:rsidRDefault="00DA4BD2" w:rsidP="006F6CF4">
            <w:pPr>
              <w:pStyle w:val="TabellRader"/>
              <w:jc w:val="left"/>
            </w:pPr>
            <w:r>
              <w:t xml:space="preserve">Kategori 2 </w:t>
            </w:r>
          </w:p>
          <w:p w14:paraId="7B6F358A" w14:textId="77777777" w:rsidR="00025B9D" w:rsidRDefault="00DA4BD2" w:rsidP="006F6CF4">
            <w:pPr>
              <w:pStyle w:val="TabellRader"/>
              <w:jc w:val="left"/>
            </w:pPr>
            <w:r>
              <w:rPr>
                <w:i/>
              </w:rPr>
              <w:t>Materialbearbetning</w:t>
            </w:r>
          </w:p>
        </w:tc>
        <w:tc>
          <w:tcPr>
            <w:tcW w:w="956" w:type="pct"/>
            <w:hideMark/>
          </w:tcPr>
          <w:p w14:paraId="7465D70E" w14:textId="77777777" w:rsidR="00025B9D" w:rsidRDefault="00DA4BD2" w:rsidP="00183B52">
            <w:pPr>
              <w:pStyle w:val="TabellRader"/>
              <w:jc w:val="center"/>
            </w:pPr>
            <w:r>
              <w:t>410</w:t>
            </w:r>
          </w:p>
        </w:tc>
        <w:tc>
          <w:tcPr>
            <w:tcW w:w="956" w:type="pct"/>
            <w:hideMark/>
          </w:tcPr>
          <w:p w14:paraId="01F831E5" w14:textId="77777777" w:rsidR="00025B9D" w:rsidRDefault="00DA4BD2" w:rsidP="00183B52">
            <w:pPr>
              <w:pStyle w:val="TabellRader"/>
              <w:jc w:val="center"/>
            </w:pPr>
            <w:r>
              <w:t>13</w:t>
            </w:r>
          </w:p>
        </w:tc>
        <w:tc>
          <w:tcPr>
            <w:tcW w:w="956" w:type="pct"/>
            <w:hideMark/>
          </w:tcPr>
          <w:p w14:paraId="299ED0C5" w14:textId="77777777" w:rsidR="00025B9D" w:rsidRDefault="00DA4BD2" w:rsidP="00183B52">
            <w:pPr>
              <w:pStyle w:val="TabellRader"/>
              <w:jc w:val="center"/>
            </w:pPr>
            <w:r>
              <w:t>423</w:t>
            </w:r>
          </w:p>
        </w:tc>
      </w:tr>
      <w:tr w:rsidR="00027352" w14:paraId="6BE42CC6" w14:textId="77777777">
        <w:trPr>
          <w:trHeight w:val="450"/>
        </w:trPr>
        <w:tc>
          <w:tcPr>
            <w:tcW w:w="2131" w:type="pct"/>
            <w:vAlign w:val="center"/>
            <w:hideMark/>
          </w:tcPr>
          <w:p w14:paraId="5E9A8B73" w14:textId="77777777" w:rsidR="00025B9D" w:rsidRDefault="00DA4BD2" w:rsidP="006F6CF4">
            <w:pPr>
              <w:pStyle w:val="TabellRader"/>
              <w:jc w:val="left"/>
            </w:pPr>
            <w:r>
              <w:t>Kategori 3</w:t>
            </w:r>
          </w:p>
          <w:p w14:paraId="69E4A1CD" w14:textId="77777777" w:rsidR="00025B9D" w:rsidRDefault="00DA4BD2" w:rsidP="006F6CF4">
            <w:pPr>
              <w:pStyle w:val="TabellRader"/>
              <w:jc w:val="left"/>
              <w:rPr>
                <w:i/>
              </w:rPr>
            </w:pPr>
            <w:r>
              <w:rPr>
                <w:i/>
              </w:rPr>
              <w:t>Elektronik</w:t>
            </w:r>
          </w:p>
        </w:tc>
        <w:tc>
          <w:tcPr>
            <w:tcW w:w="956" w:type="pct"/>
            <w:hideMark/>
          </w:tcPr>
          <w:p w14:paraId="03202C50" w14:textId="77777777" w:rsidR="00025B9D" w:rsidRDefault="00DA4BD2" w:rsidP="00183B52">
            <w:pPr>
              <w:pStyle w:val="TabellRader"/>
              <w:jc w:val="center"/>
            </w:pPr>
            <w:r>
              <w:t>54</w:t>
            </w:r>
          </w:p>
        </w:tc>
        <w:tc>
          <w:tcPr>
            <w:tcW w:w="956" w:type="pct"/>
            <w:hideMark/>
          </w:tcPr>
          <w:p w14:paraId="0450AFB0" w14:textId="77777777" w:rsidR="00025B9D" w:rsidRDefault="00DA4BD2" w:rsidP="00183B52">
            <w:pPr>
              <w:pStyle w:val="TabellRader"/>
              <w:jc w:val="center"/>
            </w:pPr>
            <w:r>
              <w:t>4</w:t>
            </w:r>
          </w:p>
        </w:tc>
        <w:tc>
          <w:tcPr>
            <w:tcW w:w="956" w:type="pct"/>
            <w:hideMark/>
          </w:tcPr>
          <w:p w14:paraId="2670B661" w14:textId="77777777" w:rsidR="00025B9D" w:rsidRDefault="00DA4BD2" w:rsidP="00183B52">
            <w:pPr>
              <w:pStyle w:val="TabellRader"/>
              <w:jc w:val="center"/>
            </w:pPr>
            <w:r>
              <w:t>58</w:t>
            </w:r>
          </w:p>
        </w:tc>
      </w:tr>
      <w:tr w:rsidR="00027352" w14:paraId="2B96AA02" w14:textId="77777777">
        <w:trPr>
          <w:trHeight w:val="450"/>
        </w:trPr>
        <w:tc>
          <w:tcPr>
            <w:tcW w:w="2131" w:type="pct"/>
            <w:vAlign w:val="center"/>
            <w:hideMark/>
          </w:tcPr>
          <w:p w14:paraId="2E41AF23" w14:textId="77777777" w:rsidR="00025B9D" w:rsidRDefault="00DA4BD2" w:rsidP="006F6CF4">
            <w:pPr>
              <w:pStyle w:val="TabellRader"/>
              <w:jc w:val="left"/>
            </w:pPr>
            <w:r>
              <w:t>Kategori 4</w:t>
            </w:r>
          </w:p>
          <w:p w14:paraId="28E89201" w14:textId="77777777" w:rsidR="00025B9D" w:rsidRDefault="00DA4BD2" w:rsidP="006F6CF4">
            <w:pPr>
              <w:pStyle w:val="TabellRader"/>
              <w:jc w:val="left"/>
              <w:rPr>
                <w:i/>
              </w:rPr>
            </w:pPr>
            <w:r>
              <w:rPr>
                <w:i/>
              </w:rPr>
              <w:t>Datorer</w:t>
            </w:r>
          </w:p>
        </w:tc>
        <w:tc>
          <w:tcPr>
            <w:tcW w:w="956" w:type="pct"/>
            <w:hideMark/>
          </w:tcPr>
          <w:p w14:paraId="7D36045B" w14:textId="77777777" w:rsidR="00025B9D" w:rsidRDefault="00DA4BD2" w:rsidP="00183B52">
            <w:pPr>
              <w:pStyle w:val="TabellRader"/>
              <w:jc w:val="center"/>
            </w:pPr>
            <w:r>
              <w:t>3</w:t>
            </w:r>
          </w:p>
        </w:tc>
        <w:tc>
          <w:tcPr>
            <w:tcW w:w="956" w:type="pct"/>
            <w:hideMark/>
          </w:tcPr>
          <w:p w14:paraId="1C5208A7" w14:textId="77777777" w:rsidR="00025B9D" w:rsidRDefault="00DA4BD2" w:rsidP="00183B52">
            <w:pPr>
              <w:pStyle w:val="TabellRader"/>
              <w:jc w:val="center"/>
            </w:pPr>
            <w:r>
              <w:t>0</w:t>
            </w:r>
          </w:p>
        </w:tc>
        <w:tc>
          <w:tcPr>
            <w:tcW w:w="956" w:type="pct"/>
            <w:hideMark/>
          </w:tcPr>
          <w:p w14:paraId="1222B03C" w14:textId="77777777" w:rsidR="00025B9D" w:rsidRDefault="00DA4BD2" w:rsidP="00183B52">
            <w:pPr>
              <w:pStyle w:val="TabellRader"/>
              <w:jc w:val="center"/>
            </w:pPr>
            <w:r>
              <w:t>3</w:t>
            </w:r>
          </w:p>
        </w:tc>
      </w:tr>
      <w:tr w:rsidR="00027352" w14:paraId="4E04CECA" w14:textId="77777777">
        <w:trPr>
          <w:trHeight w:val="450"/>
        </w:trPr>
        <w:tc>
          <w:tcPr>
            <w:tcW w:w="2131" w:type="pct"/>
            <w:vAlign w:val="center"/>
            <w:hideMark/>
          </w:tcPr>
          <w:p w14:paraId="530BF05E" w14:textId="77777777" w:rsidR="00025B9D" w:rsidRDefault="00DA4BD2" w:rsidP="006F6CF4">
            <w:pPr>
              <w:pStyle w:val="TabellRader"/>
              <w:jc w:val="left"/>
            </w:pPr>
            <w:r>
              <w:t xml:space="preserve">Kategori 5 </w:t>
            </w:r>
          </w:p>
          <w:p w14:paraId="0C113472" w14:textId="77777777" w:rsidR="00025B9D" w:rsidRDefault="00DA4BD2" w:rsidP="006F6CF4">
            <w:pPr>
              <w:pStyle w:val="TabellRader"/>
              <w:jc w:val="left"/>
            </w:pPr>
            <w:r>
              <w:rPr>
                <w:i/>
              </w:rPr>
              <w:t>Telekommunikation och informationssäkerhet</w:t>
            </w:r>
          </w:p>
        </w:tc>
        <w:tc>
          <w:tcPr>
            <w:tcW w:w="956" w:type="pct"/>
            <w:hideMark/>
          </w:tcPr>
          <w:p w14:paraId="0B15BB48" w14:textId="77777777" w:rsidR="00025B9D" w:rsidRDefault="00DA4BD2" w:rsidP="00183B52">
            <w:pPr>
              <w:pStyle w:val="TabellRader"/>
              <w:jc w:val="center"/>
            </w:pPr>
            <w:r>
              <w:t>196</w:t>
            </w:r>
          </w:p>
        </w:tc>
        <w:tc>
          <w:tcPr>
            <w:tcW w:w="956" w:type="pct"/>
            <w:hideMark/>
          </w:tcPr>
          <w:p w14:paraId="5BBE5FAB" w14:textId="77777777" w:rsidR="00025B9D" w:rsidRDefault="00DA4BD2" w:rsidP="00183B52">
            <w:pPr>
              <w:pStyle w:val="TabellRader"/>
              <w:jc w:val="center"/>
            </w:pPr>
            <w:r>
              <w:t>83</w:t>
            </w:r>
          </w:p>
        </w:tc>
        <w:tc>
          <w:tcPr>
            <w:tcW w:w="956" w:type="pct"/>
            <w:hideMark/>
          </w:tcPr>
          <w:p w14:paraId="31690AE6" w14:textId="77777777" w:rsidR="00025B9D" w:rsidRDefault="00DA4BD2" w:rsidP="00183B52">
            <w:pPr>
              <w:pStyle w:val="TabellRader"/>
              <w:jc w:val="center"/>
            </w:pPr>
            <w:r>
              <w:t>279</w:t>
            </w:r>
          </w:p>
        </w:tc>
      </w:tr>
      <w:tr w:rsidR="00027352" w14:paraId="297E00D6" w14:textId="77777777">
        <w:trPr>
          <w:trHeight w:val="450"/>
        </w:trPr>
        <w:tc>
          <w:tcPr>
            <w:tcW w:w="2131" w:type="pct"/>
            <w:vAlign w:val="center"/>
            <w:hideMark/>
          </w:tcPr>
          <w:p w14:paraId="4CB7B7AF" w14:textId="77777777" w:rsidR="00025B9D" w:rsidRDefault="00DA4BD2" w:rsidP="006F6CF4">
            <w:pPr>
              <w:pStyle w:val="TabellRader"/>
              <w:jc w:val="left"/>
            </w:pPr>
            <w:r>
              <w:t xml:space="preserve">Kategori 6 </w:t>
            </w:r>
          </w:p>
          <w:p w14:paraId="3F0EA21F" w14:textId="77777777" w:rsidR="00025B9D" w:rsidRDefault="00DA4BD2" w:rsidP="006F6CF4">
            <w:pPr>
              <w:pStyle w:val="TabellRader"/>
              <w:jc w:val="left"/>
              <w:rPr>
                <w:i/>
              </w:rPr>
            </w:pPr>
            <w:r>
              <w:rPr>
                <w:i/>
              </w:rPr>
              <w:t>Sensorer och lasrar</w:t>
            </w:r>
          </w:p>
        </w:tc>
        <w:tc>
          <w:tcPr>
            <w:tcW w:w="956" w:type="pct"/>
            <w:hideMark/>
          </w:tcPr>
          <w:p w14:paraId="2F6E482B" w14:textId="77777777" w:rsidR="00025B9D" w:rsidRDefault="00DA4BD2" w:rsidP="00183B52">
            <w:pPr>
              <w:pStyle w:val="TabellRader"/>
              <w:jc w:val="center"/>
            </w:pPr>
            <w:r>
              <w:t>183</w:t>
            </w:r>
          </w:p>
        </w:tc>
        <w:tc>
          <w:tcPr>
            <w:tcW w:w="956" w:type="pct"/>
            <w:hideMark/>
          </w:tcPr>
          <w:p w14:paraId="34D36959" w14:textId="77777777" w:rsidR="00025B9D" w:rsidRDefault="00DA4BD2" w:rsidP="00183B52">
            <w:pPr>
              <w:pStyle w:val="TabellRader"/>
              <w:jc w:val="center"/>
            </w:pPr>
            <w:r>
              <w:t>4</w:t>
            </w:r>
          </w:p>
        </w:tc>
        <w:tc>
          <w:tcPr>
            <w:tcW w:w="956" w:type="pct"/>
            <w:hideMark/>
          </w:tcPr>
          <w:p w14:paraId="2D7D3900" w14:textId="77777777" w:rsidR="00025B9D" w:rsidRDefault="00DA4BD2" w:rsidP="00183B52">
            <w:pPr>
              <w:pStyle w:val="TabellRader"/>
              <w:jc w:val="center"/>
            </w:pPr>
            <w:r>
              <w:t>187</w:t>
            </w:r>
          </w:p>
        </w:tc>
      </w:tr>
      <w:tr w:rsidR="00027352" w14:paraId="61F2E955" w14:textId="77777777">
        <w:trPr>
          <w:trHeight w:val="450"/>
        </w:trPr>
        <w:tc>
          <w:tcPr>
            <w:tcW w:w="2131" w:type="pct"/>
            <w:vAlign w:val="center"/>
            <w:hideMark/>
          </w:tcPr>
          <w:p w14:paraId="05866189" w14:textId="77777777" w:rsidR="00025B9D" w:rsidRDefault="00DA4BD2" w:rsidP="002A0FA5">
            <w:pPr>
              <w:pStyle w:val="TabellRader"/>
              <w:jc w:val="left"/>
            </w:pPr>
            <w:r>
              <w:t xml:space="preserve">Kategori 7 </w:t>
            </w:r>
          </w:p>
          <w:p w14:paraId="0F587939" w14:textId="77777777" w:rsidR="00025B9D" w:rsidRDefault="00DA4BD2" w:rsidP="002A0FA5">
            <w:pPr>
              <w:pStyle w:val="TabellRader"/>
              <w:jc w:val="left"/>
              <w:rPr>
                <w:i/>
              </w:rPr>
            </w:pPr>
            <w:r>
              <w:rPr>
                <w:i/>
              </w:rPr>
              <w:t>Navigation och avionik</w:t>
            </w:r>
          </w:p>
        </w:tc>
        <w:tc>
          <w:tcPr>
            <w:tcW w:w="956" w:type="pct"/>
            <w:hideMark/>
          </w:tcPr>
          <w:p w14:paraId="502F38E0" w14:textId="77777777" w:rsidR="00025B9D" w:rsidRDefault="00DA4BD2" w:rsidP="00183B52">
            <w:pPr>
              <w:pStyle w:val="TabellRader"/>
              <w:jc w:val="center"/>
            </w:pPr>
            <w:r>
              <w:t>1</w:t>
            </w:r>
          </w:p>
        </w:tc>
        <w:tc>
          <w:tcPr>
            <w:tcW w:w="956" w:type="pct"/>
            <w:hideMark/>
          </w:tcPr>
          <w:p w14:paraId="3EA5D9EB" w14:textId="77777777" w:rsidR="00025B9D" w:rsidRDefault="00DA4BD2" w:rsidP="00183B52">
            <w:pPr>
              <w:pStyle w:val="TabellRader"/>
              <w:jc w:val="center"/>
            </w:pPr>
            <w:r>
              <w:t>1</w:t>
            </w:r>
          </w:p>
        </w:tc>
        <w:tc>
          <w:tcPr>
            <w:tcW w:w="956" w:type="pct"/>
            <w:hideMark/>
          </w:tcPr>
          <w:p w14:paraId="7BA5DF77" w14:textId="77777777" w:rsidR="00025B9D" w:rsidRDefault="00DA4BD2" w:rsidP="00183B52">
            <w:pPr>
              <w:pStyle w:val="TabellRader"/>
              <w:jc w:val="center"/>
            </w:pPr>
            <w:r>
              <w:t>2</w:t>
            </w:r>
          </w:p>
        </w:tc>
      </w:tr>
      <w:tr w:rsidR="00027352" w14:paraId="3EEE48AE" w14:textId="77777777">
        <w:trPr>
          <w:trHeight w:val="450"/>
        </w:trPr>
        <w:tc>
          <w:tcPr>
            <w:tcW w:w="2131" w:type="pct"/>
            <w:vAlign w:val="center"/>
            <w:hideMark/>
          </w:tcPr>
          <w:p w14:paraId="7194F11C" w14:textId="77777777" w:rsidR="00025B9D" w:rsidRDefault="00DA4BD2" w:rsidP="002A0FA5">
            <w:pPr>
              <w:pStyle w:val="TabellRader"/>
              <w:jc w:val="left"/>
            </w:pPr>
            <w:r>
              <w:t xml:space="preserve">Kategori 8 </w:t>
            </w:r>
          </w:p>
          <w:p w14:paraId="79F2B867" w14:textId="77777777" w:rsidR="00025B9D" w:rsidRDefault="00DA4BD2" w:rsidP="002A0FA5">
            <w:pPr>
              <w:pStyle w:val="TabellRader"/>
              <w:jc w:val="left"/>
              <w:rPr>
                <w:i/>
              </w:rPr>
            </w:pPr>
            <w:r>
              <w:rPr>
                <w:i/>
              </w:rPr>
              <w:t>Marint</w:t>
            </w:r>
          </w:p>
        </w:tc>
        <w:tc>
          <w:tcPr>
            <w:tcW w:w="956" w:type="pct"/>
            <w:hideMark/>
          </w:tcPr>
          <w:p w14:paraId="6F9943B9" w14:textId="77777777" w:rsidR="00025B9D" w:rsidRDefault="00DA4BD2" w:rsidP="00183B52">
            <w:pPr>
              <w:pStyle w:val="TabellRader"/>
              <w:jc w:val="center"/>
            </w:pPr>
            <w:r>
              <w:t>3</w:t>
            </w:r>
          </w:p>
        </w:tc>
        <w:tc>
          <w:tcPr>
            <w:tcW w:w="956" w:type="pct"/>
            <w:hideMark/>
          </w:tcPr>
          <w:p w14:paraId="65C7F73B" w14:textId="77777777" w:rsidR="00025B9D" w:rsidRDefault="00DA4BD2" w:rsidP="00183B52">
            <w:pPr>
              <w:pStyle w:val="TabellRader"/>
              <w:jc w:val="center"/>
            </w:pPr>
            <w:r>
              <w:t>0</w:t>
            </w:r>
          </w:p>
        </w:tc>
        <w:tc>
          <w:tcPr>
            <w:tcW w:w="956" w:type="pct"/>
            <w:hideMark/>
          </w:tcPr>
          <w:p w14:paraId="43648958" w14:textId="77777777" w:rsidR="00025B9D" w:rsidRDefault="00DA4BD2" w:rsidP="00183B52">
            <w:pPr>
              <w:pStyle w:val="TabellRader"/>
              <w:jc w:val="center"/>
            </w:pPr>
            <w:r>
              <w:t>3</w:t>
            </w:r>
          </w:p>
        </w:tc>
      </w:tr>
      <w:tr w:rsidR="00027352" w14:paraId="56671D24" w14:textId="77777777">
        <w:trPr>
          <w:trHeight w:val="450"/>
        </w:trPr>
        <w:tc>
          <w:tcPr>
            <w:tcW w:w="2131" w:type="pct"/>
            <w:vAlign w:val="center"/>
            <w:hideMark/>
          </w:tcPr>
          <w:p w14:paraId="2C8FBB6A" w14:textId="77777777" w:rsidR="00025B9D" w:rsidRDefault="00DA4BD2" w:rsidP="002A0FA5">
            <w:pPr>
              <w:pStyle w:val="TabellRader"/>
              <w:jc w:val="left"/>
            </w:pPr>
            <w:r>
              <w:t xml:space="preserve">Kategori 9 </w:t>
            </w:r>
          </w:p>
          <w:p w14:paraId="211597A5" w14:textId="77777777" w:rsidR="00025B9D" w:rsidRDefault="00DA4BD2" w:rsidP="002A0FA5">
            <w:pPr>
              <w:pStyle w:val="TabellRader"/>
              <w:jc w:val="left"/>
              <w:rPr>
                <w:i/>
              </w:rPr>
            </w:pPr>
            <w:r>
              <w:rPr>
                <w:i/>
              </w:rPr>
              <w:t>Rymd och framdrivning</w:t>
            </w:r>
          </w:p>
        </w:tc>
        <w:tc>
          <w:tcPr>
            <w:tcW w:w="956" w:type="pct"/>
            <w:hideMark/>
          </w:tcPr>
          <w:p w14:paraId="54676005" w14:textId="77777777" w:rsidR="00025B9D" w:rsidRDefault="00DA4BD2" w:rsidP="00183B52">
            <w:pPr>
              <w:pStyle w:val="TabellRader"/>
              <w:jc w:val="center"/>
            </w:pPr>
            <w:r>
              <w:t>7</w:t>
            </w:r>
          </w:p>
        </w:tc>
        <w:tc>
          <w:tcPr>
            <w:tcW w:w="956" w:type="pct"/>
            <w:hideMark/>
          </w:tcPr>
          <w:p w14:paraId="1CDB79CF" w14:textId="77777777" w:rsidR="00025B9D" w:rsidRDefault="00DA4BD2" w:rsidP="00183B52">
            <w:pPr>
              <w:pStyle w:val="TabellRader"/>
              <w:jc w:val="center"/>
            </w:pPr>
            <w:r>
              <w:t>4</w:t>
            </w:r>
          </w:p>
        </w:tc>
        <w:tc>
          <w:tcPr>
            <w:tcW w:w="956" w:type="pct"/>
            <w:hideMark/>
          </w:tcPr>
          <w:p w14:paraId="2ADCB372" w14:textId="77777777" w:rsidR="00025B9D" w:rsidRDefault="00DA4BD2" w:rsidP="00183B52">
            <w:pPr>
              <w:pStyle w:val="TabellRader"/>
              <w:jc w:val="center"/>
            </w:pPr>
            <w:r>
              <w:t>11</w:t>
            </w:r>
          </w:p>
        </w:tc>
      </w:tr>
    </w:tbl>
    <w:p w14:paraId="7269453F" w14:textId="144ADD1E" w:rsidR="00025B9D" w:rsidRDefault="00871CEB" w:rsidP="00025B9D">
      <w:pPr>
        <w:pStyle w:val="Brdtextmedindrag"/>
        <w:ind w:firstLine="0"/>
      </w:pPr>
    </w:p>
    <w:p w14:paraId="17117562" w14:textId="55241FD8" w:rsidR="00025B9D" w:rsidRDefault="00DA4BD2" w:rsidP="00025B9D">
      <w:pPr>
        <w:pStyle w:val="Brdtext"/>
      </w:pPr>
      <w:r w:rsidRPr="00025B9D">
        <w:t xml:space="preserve">I tabell </w:t>
      </w:r>
      <w:r w:rsidR="00F01519">
        <w:t>3</w:t>
      </w:r>
      <w:r w:rsidRPr="00025B9D">
        <w:t>9 redovisas antalet beviljade tillstånd under 2021 per land. Tabellen omfattar endast individuella och globala tillstånd. Sådana tillstånd krävs i regel inte vid överföring till länder inom EU och till Australien, Japan, Kanada, Liechtenstein, Norge, Nya Zeeland, Storbritannien, Schweiz och USA.</w:t>
      </w:r>
    </w:p>
    <w:p w14:paraId="49DAFA7B" w14:textId="26250858" w:rsidR="00025B9D" w:rsidRDefault="00DA4BD2" w:rsidP="00025B9D">
      <w:pPr>
        <w:pStyle w:val="TabellRubrik"/>
      </w:pPr>
      <w:r>
        <w:t xml:space="preserve">Tabell </w:t>
      </w:r>
      <w:fldSimple w:instr=" SEQ Tabell \* Arabic \s 1  \* MERGEFORMAT ">
        <w:r w:rsidR="00262BF4">
          <w:rPr>
            <w:noProof/>
          </w:rPr>
          <w:t>39</w:t>
        </w:r>
      </w:fldSimple>
      <w:r>
        <w:tab/>
        <w:t>Länder som omfattades av flest antal beviljade exporttillstånd rörande produkter med dubbla användningsområden 2021</w:t>
      </w:r>
    </w:p>
    <w:p w14:paraId="70C80A30" w14:textId="4E651104" w:rsidR="00025B9D" w:rsidRDefault="00871CEB" w:rsidP="003D6F49">
      <w:pPr>
        <w:pStyle w:val="TabellUnderrubrik"/>
      </w:pPr>
    </w:p>
    <w:tbl>
      <w:tblPr>
        <w:tblW w:w="5000" w:type="pct"/>
        <w:tblBorders>
          <w:top w:val="single" w:sz="8" w:space="0" w:color="auto"/>
          <w:bottom w:val="single" w:sz="8" w:space="0" w:color="auto"/>
          <w:insideH w:val="single" w:sz="8" w:space="0" w:color="auto"/>
        </w:tblBorders>
        <w:tblLook w:val="04A0" w:firstRow="1" w:lastRow="0" w:firstColumn="1" w:lastColumn="0" w:noHBand="0" w:noVBand="1"/>
      </w:tblPr>
      <w:tblGrid>
        <w:gridCol w:w="2367"/>
        <w:gridCol w:w="3530"/>
      </w:tblGrid>
      <w:tr w:rsidR="00027352" w14:paraId="4CD5D76D" w14:textId="77777777">
        <w:tc>
          <w:tcPr>
            <w:tcW w:w="2007" w:type="pct"/>
            <w:hideMark/>
          </w:tcPr>
          <w:p w14:paraId="18C9DB50" w14:textId="77777777" w:rsidR="00025B9D" w:rsidRDefault="00DA4BD2" w:rsidP="002A0FA5">
            <w:pPr>
              <w:pStyle w:val="TabellHuvud"/>
              <w:jc w:val="left"/>
              <w:rPr>
                <w:sz w:val="20"/>
              </w:rPr>
            </w:pPr>
            <w:r>
              <w:t>Land</w:t>
            </w:r>
          </w:p>
        </w:tc>
        <w:tc>
          <w:tcPr>
            <w:tcW w:w="2993" w:type="pct"/>
            <w:hideMark/>
          </w:tcPr>
          <w:p w14:paraId="12EF4935" w14:textId="77777777" w:rsidR="00025B9D" w:rsidRDefault="00DA4BD2" w:rsidP="002A0FA5">
            <w:pPr>
              <w:pStyle w:val="TabellHuvud"/>
              <w:jc w:val="center"/>
              <w:rPr>
                <w:sz w:val="20"/>
              </w:rPr>
            </w:pPr>
            <w:r>
              <w:t>Antal tillstånd</w:t>
            </w:r>
          </w:p>
        </w:tc>
      </w:tr>
      <w:tr w:rsidR="00027352" w14:paraId="42B65946" w14:textId="77777777">
        <w:tc>
          <w:tcPr>
            <w:tcW w:w="2007" w:type="pct"/>
            <w:hideMark/>
          </w:tcPr>
          <w:p w14:paraId="0107AE20" w14:textId="77777777" w:rsidR="00025B9D" w:rsidRDefault="00DA4BD2" w:rsidP="002A0FA5">
            <w:pPr>
              <w:pStyle w:val="TabellRader"/>
              <w:jc w:val="left"/>
            </w:pPr>
            <w:r>
              <w:t>Kina</w:t>
            </w:r>
          </w:p>
        </w:tc>
        <w:tc>
          <w:tcPr>
            <w:tcW w:w="2993" w:type="pct"/>
            <w:hideMark/>
          </w:tcPr>
          <w:p w14:paraId="1EAFB375" w14:textId="77777777" w:rsidR="00025B9D" w:rsidRDefault="00DA4BD2" w:rsidP="002A0FA5">
            <w:pPr>
              <w:pStyle w:val="TabellRader"/>
              <w:jc w:val="center"/>
            </w:pPr>
            <w:r>
              <w:t>285</w:t>
            </w:r>
          </w:p>
        </w:tc>
      </w:tr>
      <w:tr w:rsidR="00027352" w14:paraId="688BA2C0" w14:textId="77777777">
        <w:tc>
          <w:tcPr>
            <w:tcW w:w="2007" w:type="pct"/>
            <w:hideMark/>
          </w:tcPr>
          <w:p w14:paraId="4E8FFBD7" w14:textId="77777777" w:rsidR="00025B9D" w:rsidRDefault="00DA4BD2" w:rsidP="002A0FA5">
            <w:pPr>
              <w:pStyle w:val="TabellRader"/>
              <w:jc w:val="left"/>
            </w:pPr>
            <w:r>
              <w:t>Indien</w:t>
            </w:r>
          </w:p>
        </w:tc>
        <w:tc>
          <w:tcPr>
            <w:tcW w:w="2993" w:type="pct"/>
            <w:hideMark/>
          </w:tcPr>
          <w:p w14:paraId="04BD3689" w14:textId="77777777" w:rsidR="00025B9D" w:rsidRDefault="00DA4BD2" w:rsidP="002A0FA5">
            <w:pPr>
              <w:pStyle w:val="TabellRader"/>
              <w:jc w:val="center"/>
            </w:pPr>
            <w:r>
              <w:t>96</w:t>
            </w:r>
          </w:p>
        </w:tc>
      </w:tr>
      <w:tr w:rsidR="00027352" w14:paraId="4FEF9529" w14:textId="77777777">
        <w:tc>
          <w:tcPr>
            <w:tcW w:w="2007" w:type="pct"/>
            <w:hideMark/>
          </w:tcPr>
          <w:p w14:paraId="15B1B615" w14:textId="77777777" w:rsidR="00025B9D" w:rsidRDefault="00DA4BD2" w:rsidP="002A0FA5">
            <w:pPr>
              <w:pStyle w:val="TabellRader"/>
              <w:jc w:val="left"/>
            </w:pPr>
            <w:r>
              <w:t>Sydkorea</w:t>
            </w:r>
          </w:p>
        </w:tc>
        <w:tc>
          <w:tcPr>
            <w:tcW w:w="2993" w:type="pct"/>
            <w:hideMark/>
          </w:tcPr>
          <w:p w14:paraId="5DA30424" w14:textId="77777777" w:rsidR="00025B9D" w:rsidRDefault="00DA4BD2" w:rsidP="002A0FA5">
            <w:pPr>
              <w:pStyle w:val="TabellRader"/>
              <w:jc w:val="center"/>
            </w:pPr>
            <w:r>
              <w:t>87</w:t>
            </w:r>
          </w:p>
        </w:tc>
      </w:tr>
      <w:tr w:rsidR="00027352" w14:paraId="353A37F0" w14:textId="77777777">
        <w:tc>
          <w:tcPr>
            <w:tcW w:w="2007" w:type="pct"/>
            <w:hideMark/>
          </w:tcPr>
          <w:p w14:paraId="0338790D" w14:textId="77777777" w:rsidR="00025B9D" w:rsidRDefault="00DA4BD2" w:rsidP="002A0FA5">
            <w:pPr>
              <w:pStyle w:val="TabellRader"/>
              <w:jc w:val="left"/>
            </w:pPr>
            <w:r>
              <w:t>Ryssland</w:t>
            </w:r>
          </w:p>
        </w:tc>
        <w:tc>
          <w:tcPr>
            <w:tcW w:w="2993" w:type="pct"/>
            <w:hideMark/>
          </w:tcPr>
          <w:p w14:paraId="2888AA69" w14:textId="77777777" w:rsidR="00025B9D" w:rsidRDefault="00DA4BD2" w:rsidP="002A0FA5">
            <w:pPr>
              <w:pStyle w:val="TabellRader"/>
              <w:jc w:val="center"/>
            </w:pPr>
            <w:r>
              <w:t>60</w:t>
            </w:r>
          </w:p>
        </w:tc>
      </w:tr>
      <w:tr w:rsidR="00027352" w14:paraId="1580B733" w14:textId="77777777">
        <w:tc>
          <w:tcPr>
            <w:tcW w:w="2007" w:type="pct"/>
            <w:hideMark/>
          </w:tcPr>
          <w:p w14:paraId="3F8E1DBA" w14:textId="77777777" w:rsidR="00025B9D" w:rsidRDefault="00DA4BD2" w:rsidP="002A0FA5">
            <w:pPr>
              <w:pStyle w:val="TabellRader"/>
              <w:jc w:val="left"/>
            </w:pPr>
            <w:r>
              <w:t>Singapore</w:t>
            </w:r>
          </w:p>
        </w:tc>
        <w:tc>
          <w:tcPr>
            <w:tcW w:w="2993" w:type="pct"/>
            <w:hideMark/>
          </w:tcPr>
          <w:p w14:paraId="4A172D0E" w14:textId="77777777" w:rsidR="00025B9D" w:rsidRDefault="00DA4BD2" w:rsidP="002A0FA5">
            <w:pPr>
              <w:pStyle w:val="TabellRader"/>
              <w:jc w:val="center"/>
            </w:pPr>
            <w:r>
              <w:t>56</w:t>
            </w:r>
          </w:p>
        </w:tc>
      </w:tr>
      <w:tr w:rsidR="00027352" w14:paraId="0600DE2C" w14:textId="77777777">
        <w:tc>
          <w:tcPr>
            <w:tcW w:w="2007" w:type="pct"/>
            <w:hideMark/>
          </w:tcPr>
          <w:p w14:paraId="0312537B" w14:textId="77777777" w:rsidR="00025B9D" w:rsidRDefault="00DA4BD2" w:rsidP="002A0FA5">
            <w:pPr>
              <w:pStyle w:val="TabellRader"/>
              <w:jc w:val="left"/>
            </w:pPr>
            <w:r>
              <w:t>Taiwan</w:t>
            </w:r>
          </w:p>
        </w:tc>
        <w:tc>
          <w:tcPr>
            <w:tcW w:w="2993" w:type="pct"/>
            <w:hideMark/>
          </w:tcPr>
          <w:p w14:paraId="711945DC" w14:textId="77777777" w:rsidR="00025B9D" w:rsidRDefault="00DA4BD2" w:rsidP="002A0FA5">
            <w:pPr>
              <w:pStyle w:val="TabellRader"/>
              <w:jc w:val="center"/>
            </w:pPr>
            <w:r>
              <w:t>52</w:t>
            </w:r>
          </w:p>
        </w:tc>
      </w:tr>
      <w:tr w:rsidR="00027352" w14:paraId="6A57EBC3" w14:textId="77777777">
        <w:tc>
          <w:tcPr>
            <w:tcW w:w="2007" w:type="pct"/>
            <w:hideMark/>
          </w:tcPr>
          <w:p w14:paraId="3C2F26F4" w14:textId="77777777" w:rsidR="00025B9D" w:rsidRDefault="00DA4BD2" w:rsidP="002A0FA5">
            <w:pPr>
              <w:pStyle w:val="TabellRader"/>
              <w:jc w:val="left"/>
            </w:pPr>
            <w:r>
              <w:t>Malaysia</w:t>
            </w:r>
          </w:p>
        </w:tc>
        <w:tc>
          <w:tcPr>
            <w:tcW w:w="2993" w:type="pct"/>
            <w:hideMark/>
          </w:tcPr>
          <w:p w14:paraId="77F640B8" w14:textId="77777777" w:rsidR="00025B9D" w:rsidRDefault="00DA4BD2" w:rsidP="002A0FA5">
            <w:pPr>
              <w:pStyle w:val="TabellRader"/>
              <w:jc w:val="center"/>
            </w:pPr>
            <w:r>
              <w:t>47</w:t>
            </w:r>
          </w:p>
        </w:tc>
      </w:tr>
      <w:tr w:rsidR="00027352" w14:paraId="49FC975E" w14:textId="77777777">
        <w:tc>
          <w:tcPr>
            <w:tcW w:w="2007" w:type="pct"/>
            <w:hideMark/>
          </w:tcPr>
          <w:p w14:paraId="3AE0346C" w14:textId="77777777" w:rsidR="00025B9D" w:rsidRDefault="00DA4BD2" w:rsidP="002A0FA5">
            <w:pPr>
              <w:pStyle w:val="TabellRader"/>
              <w:jc w:val="left"/>
            </w:pPr>
            <w:r>
              <w:t>Israel</w:t>
            </w:r>
          </w:p>
        </w:tc>
        <w:tc>
          <w:tcPr>
            <w:tcW w:w="2993" w:type="pct"/>
            <w:hideMark/>
          </w:tcPr>
          <w:p w14:paraId="4647E44F" w14:textId="77777777" w:rsidR="00025B9D" w:rsidRDefault="00DA4BD2" w:rsidP="002A0FA5">
            <w:pPr>
              <w:pStyle w:val="TabellRader"/>
              <w:jc w:val="center"/>
            </w:pPr>
            <w:r>
              <w:t>46</w:t>
            </w:r>
          </w:p>
        </w:tc>
      </w:tr>
      <w:tr w:rsidR="00027352" w14:paraId="7A47D0D4" w14:textId="77777777">
        <w:tc>
          <w:tcPr>
            <w:tcW w:w="2007" w:type="pct"/>
            <w:hideMark/>
          </w:tcPr>
          <w:p w14:paraId="78535295" w14:textId="77777777" w:rsidR="00025B9D" w:rsidRDefault="00DA4BD2" w:rsidP="002A0FA5">
            <w:pPr>
              <w:pStyle w:val="TabellRader"/>
              <w:jc w:val="left"/>
            </w:pPr>
            <w:r>
              <w:t>Turkiet</w:t>
            </w:r>
          </w:p>
        </w:tc>
        <w:tc>
          <w:tcPr>
            <w:tcW w:w="2993" w:type="pct"/>
            <w:hideMark/>
          </w:tcPr>
          <w:p w14:paraId="2F940D40" w14:textId="77777777" w:rsidR="00025B9D" w:rsidRDefault="00DA4BD2" w:rsidP="002A0FA5">
            <w:pPr>
              <w:pStyle w:val="TabellRader"/>
              <w:jc w:val="center"/>
            </w:pPr>
            <w:r>
              <w:t>32</w:t>
            </w:r>
          </w:p>
        </w:tc>
      </w:tr>
      <w:tr w:rsidR="00027352" w14:paraId="3023537F" w14:textId="77777777">
        <w:tc>
          <w:tcPr>
            <w:tcW w:w="2007" w:type="pct"/>
            <w:hideMark/>
          </w:tcPr>
          <w:p w14:paraId="1F3CAF6A" w14:textId="77777777" w:rsidR="00025B9D" w:rsidRDefault="00DA4BD2" w:rsidP="008377BB">
            <w:pPr>
              <w:pStyle w:val="TabellRader"/>
              <w:jc w:val="left"/>
            </w:pPr>
            <w:r>
              <w:t>Sydafrika</w:t>
            </w:r>
          </w:p>
        </w:tc>
        <w:tc>
          <w:tcPr>
            <w:tcW w:w="2993" w:type="pct"/>
            <w:hideMark/>
          </w:tcPr>
          <w:p w14:paraId="762236EB" w14:textId="77777777" w:rsidR="00025B9D" w:rsidRDefault="00DA4BD2" w:rsidP="008377BB">
            <w:pPr>
              <w:pStyle w:val="TabellRader"/>
              <w:jc w:val="center"/>
            </w:pPr>
            <w:r>
              <w:t>31</w:t>
            </w:r>
          </w:p>
        </w:tc>
      </w:tr>
      <w:tr w:rsidR="00027352" w14:paraId="5646F9FD" w14:textId="77777777">
        <w:tc>
          <w:tcPr>
            <w:tcW w:w="2007" w:type="pct"/>
            <w:hideMark/>
          </w:tcPr>
          <w:p w14:paraId="6E15B665" w14:textId="77777777" w:rsidR="00025B9D" w:rsidRDefault="00DA4BD2" w:rsidP="008377BB">
            <w:pPr>
              <w:pStyle w:val="TabellRader"/>
              <w:jc w:val="left"/>
            </w:pPr>
            <w:r>
              <w:t>Brasilien</w:t>
            </w:r>
          </w:p>
        </w:tc>
        <w:tc>
          <w:tcPr>
            <w:tcW w:w="2993" w:type="pct"/>
            <w:hideMark/>
          </w:tcPr>
          <w:p w14:paraId="52032E3C" w14:textId="77777777" w:rsidR="00025B9D" w:rsidRDefault="00DA4BD2" w:rsidP="008377BB">
            <w:pPr>
              <w:pStyle w:val="TabellRader"/>
              <w:jc w:val="center"/>
            </w:pPr>
            <w:r>
              <w:t>29</w:t>
            </w:r>
          </w:p>
        </w:tc>
      </w:tr>
      <w:tr w:rsidR="00027352" w14:paraId="7BF14A5B" w14:textId="77777777">
        <w:tc>
          <w:tcPr>
            <w:tcW w:w="2007" w:type="pct"/>
            <w:hideMark/>
          </w:tcPr>
          <w:p w14:paraId="42AF52A4" w14:textId="77777777" w:rsidR="00025B9D" w:rsidRDefault="00DA4BD2" w:rsidP="008377BB">
            <w:pPr>
              <w:pStyle w:val="TabellRader"/>
              <w:jc w:val="left"/>
            </w:pPr>
            <w:r>
              <w:t>Qatar</w:t>
            </w:r>
          </w:p>
        </w:tc>
        <w:tc>
          <w:tcPr>
            <w:tcW w:w="2993" w:type="pct"/>
            <w:hideMark/>
          </w:tcPr>
          <w:p w14:paraId="5B02395D" w14:textId="77777777" w:rsidR="00025B9D" w:rsidRDefault="00DA4BD2" w:rsidP="008377BB">
            <w:pPr>
              <w:pStyle w:val="TabellRader"/>
              <w:jc w:val="center"/>
            </w:pPr>
            <w:r>
              <w:t>25</w:t>
            </w:r>
          </w:p>
        </w:tc>
      </w:tr>
      <w:tr w:rsidR="00027352" w14:paraId="72BE7107" w14:textId="77777777">
        <w:tc>
          <w:tcPr>
            <w:tcW w:w="2007" w:type="pct"/>
            <w:hideMark/>
          </w:tcPr>
          <w:p w14:paraId="1077D00C" w14:textId="77777777" w:rsidR="00025B9D" w:rsidRDefault="00DA4BD2" w:rsidP="008377BB">
            <w:pPr>
              <w:pStyle w:val="TabellRader"/>
              <w:jc w:val="left"/>
            </w:pPr>
            <w:r>
              <w:t>Indonesien</w:t>
            </w:r>
          </w:p>
        </w:tc>
        <w:tc>
          <w:tcPr>
            <w:tcW w:w="2993" w:type="pct"/>
            <w:hideMark/>
          </w:tcPr>
          <w:p w14:paraId="5F750E09" w14:textId="77777777" w:rsidR="00025B9D" w:rsidRDefault="00DA4BD2" w:rsidP="008377BB">
            <w:pPr>
              <w:pStyle w:val="TabellRader"/>
              <w:jc w:val="center"/>
            </w:pPr>
            <w:r>
              <w:t>24</w:t>
            </w:r>
          </w:p>
        </w:tc>
      </w:tr>
      <w:tr w:rsidR="00027352" w14:paraId="0F031002" w14:textId="77777777">
        <w:tc>
          <w:tcPr>
            <w:tcW w:w="2007" w:type="pct"/>
            <w:hideMark/>
          </w:tcPr>
          <w:p w14:paraId="5D7F0C85" w14:textId="77777777" w:rsidR="00025B9D" w:rsidRDefault="00DA4BD2" w:rsidP="008377BB">
            <w:pPr>
              <w:pStyle w:val="TabellRader"/>
              <w:jc w:val="left"/>
            </w:pPr>
            <w:r>
              <w:t>Thailand</w:t>
            </w:r>
          </w:p>
        </w:tc>
        <w:tc>
          <w:tcPr>
            <w:tcW w:w="2993" w:type="pct"/>
            <w:hideMark/>
          </w:tcPr>
          <w:p w14:paraId="6E1035E9" w14:textId="77777777" w:rsidR="00025B9D" w:rsidRDefault="00DA4BD2" w:rsidP="008377BB">
            <w:pPr>
              <w:pStyle w:val="TabellRader"/>
              <w:jc w:val="center"/>
            </w:pPr>
            <w:r>
              <w:t>23</w:t>
            </w:r>
          </w:p>
        </w:tc>
      </w:tr>
      <w:tr w:rsidR="00027352" w14:paraId="0389D6F3" w14:textId="77777777">
        <w:tc>
          <w:tcPr>
            <w:tcW w:w="2007" w:type="pct"/>
            <w:hideMark/>
          </w:tcPr>
          <w:p w14:paraId="043A8072" w14:textId="77777777" w:rsidR="00025B9D" w:rsidRDefault="00DA4BD2" w:rsidP="008377BB">
            <w:pPr>
              <w:pStyle w:val="TabellRader"/>
              <w:jc w:val="left"/>
            </w:pPr>
            <w:r>
              <w:t>Ukraina</w:t>
            </w:r>
          </w:p>
        </w:tc>
        <w:tc>
          <w:tcPr>
            <w:tcW w:w="2993" w:type="pct"/>
            <w:hideMark/>
          </w:tcPr>
          <w:p w14:paraId="535E5062" w14:textId="77777777" w:rsidR="00025B9D" w:rsidRDefault="00DA4BD2" w:rsidP="008377BB">
            <w:pPr>
              <w:pStyle w:val="TabellRader"/>
              <w:jc w:val="center"/>
            </w:pPr>
            <w:r>
              <w:t>23</w:t>
            </w:r>
          </w:p>
        </w:tc>
      </w:tr>
    </w:tbl>
    <w:p w14:paraId="7A65EBED" w14:textId="228F4386" w:rsidR="00025B9D" w:rsidRDefault="00871CEB" w:rsidP="00025B9D">
      <w:pPr>
        <w:pStyle w:val="Brdtextmedindrag"/>
        <w:ind w:firstLine="0"/>
      </w:pPr>
    </w:p>
    <w:p w14:paraId="6D1E2D17" w14:textId="6048B1F9" w:rsidR="00025B9D" w:rsidRDefault="00DA4BD2" w:rsidP="00025B9D">
      <w:pPr>
        <w:pStyle w:val="Brdtext"/>
      </w:pPr>
      <w:r w:rsidRPr="00025B9D">
        <w:t xml:space="preserve">I tabell </w:t>
      </w:r>
      <w:r w:rsidR="00F01519">
        <w:t>4</w:t>
      </w:r>
      <w:r w:rsidRPr="00025B9D">
        <w:t>0 redovisas antalet avslag på ansökningar om individuella och globala exporttillstånd under 2021 per land. Sådana tillstånd krävs i regel inte vid överföring till länder inom EU och till Australien, Japan, Kanada, Liechtenstein, Norge, Nya Zeeland, Schweiz, Storbritannien och USA.</w:t>
      </w:r>
    </w:p>
    <w:p w14:paraId="40E81B21" w14:textId="29C776A3" w:rsidR="00025B9D" w:rsidRDefault="00DA4BD2" w:rsidP="003D6F49">
      <w:pPr>
        <w:pStyle w:val="TabellRubrik"/>
      </w:pPr>
      <w:r>
        <w:t xml:space="preserve">Tabell </w:t>
      </w:r>
      <w:fldSimple w:instr=" SEQ Tabell \* Arabic \s 1  \* MERGEFORMAT ">
        <w:r w:rsidR="00262BF4">
          <w:rPr>
            <w:noProof/>
          </w:rPr>
          <w:t>40</w:t>
        </w:r>
      </w:fldSimple>
      <w:r>
        <w:tab/>
      </w:r>
      <w:r w:rsidRPr="00025B9D">
        <w:t>Länder som omfattades av flest antal avslag rörande produkter med dubbla användningsområden 2021</w:t>
      </w:r>
    </w:p>
    <w:p w14:paraId="2365A16C" w14:textId="1A873309" w:rsidR="00025B9D" w:rsidRDefault="00871CEB" w:rsidP="003D6F49">
      <w:pPr>
        <w:pStyle w:val="TabellUnderrubrik"/>
      </w:pPr>
    </w:p>
    <w:tbl>
      <w:tblPr>
        <w:tblW w:w="5000" w:type="pct"/>
        <w:tblBorders>
          <w:top w:val="single" w:sz="8" w:space="0" w:color="auto"/>
          <w:bottom w:val="single" w:sz="8" w:space="0" w:color="auto"/>
          <w:insideH w:val="single" w:sz="8" w:space="0" w:color="auto"/>
        </w:tblBorders>
        <w:tblLook w:val="04A0" w:firstRow="1" w:lastRow="0" w:firstColumn="1" w:lastColumn="0" w:noHBand="0" w:noVBand="1"/>
      </w:tblPr>
      <w:tblGrid>
        <w:gridCol w:w="2349"/>
        <w:gridCol w:w="3548"/>
      </w:tblGrid>
      <w:tr w:rsidR="00027352" w14:paraId="5A07E0EC" w14:textId="77777777" w:rsidTr="006A0DE4">
        <w:tc>
          <w:tcPr>
            <w:tcW w:w="1992" w:type="pct"/>
            <w:tcBorders>
              <w:bottom w:val="single" w:sz="8" w:space="0" w:color="auto"/>
            </w:tcBorders>
            <w:vAlign w:val="center"/>
            <w:hideMark/>
          </w:tcPr>
          <w:p w14:paraId="35989E1A" w14:textId="69373ED5" w:rsidR="00025B9D" w:rsidRDefault="00DA4BD2" w:rsidP="008377BB">
            <w:pPr>
              <w:pStyle w:val="TabellHuvud"/>
              <w:jc w:val="left"/>
              <w:rPr>
                <w:sz w:val="20"/>
              </w:rPr>
            </w:pPr>
            <w:r>
              <w:t>Land</w:t>
            </w:r>
          </w:p>
        </w:tc>
        <w:tc>
          <w:tcPr>
            <w:tcW w:w="3008" w:type="pct"/>
            <w:tcBorders>
              <w:bottom w:val="single" w:sz="8" w:space="0" w:color="auto"/>
            </w:tcBorders>
            <w:vAlign w:val="center"/>
            <w:hideMark/>
          </w:tcPr>
          <w:p w14:paraId="3AF60CEF" w14:textId="77777777" w:rsidR="00025B9D" w:rsidRDefault="00DA4BD2" w:rsidP="008377BB">
            <w:pPr>
              <w:pStyle w:val="TabellHuvud"/>
              <w:jc w:val="center"/>
              <w:rPr>
                <w:sz w:val="20"/>
              </w:rPr>
            </w:pPr>
            <w:r>
              <w:t>Antal avslag</w:t>
            </w:r>
          </w:p>
        </w:tc>
      </w:tr>
      <w:tr w:rsidR="00027352" w14:paraId="7B4CA3DC" w14:textId="77777777" w:rsidTr="006A0DE4">
        <w:tc>
          <w:tcPr>
            <w:tcW w:w="1992" w:type="pct"/>
            <w:tcBorders>
              <w:bottom w:val="nil"/>
            </w:tcBorders>
            <w:vAlign w:val="center"/>
            <w:hideMark/>
          </w:tcPr>
          <w:p w14:paraId="19B149BA" w14:textId="77777777" w:rsidR="00025B9D" w:rsidRDefault="00DA4BD2" w:rsidP="008377BB">
            <w:pPr>
              <w:pStyle w:val="TabellRader"/>
              <w:jc w:val="left"/>
            </w:pPr>
            <w:r>
              <w:t>Kina</w:t>
            </w:r>
          </w:p>
        </w:tc>
        <w:tc>
          <w:tcPr>
            <w:tcW w:w="3008" w:type="pct"/>
            <w:tcBorders>
              <w:bottom w:val="nil"/>
              <w:right w:val="nil"/>
            </w:tcBorders>
            <w:vAlign w:val="center"/>
            <w:hideMark/>
          </w:tcPr>
          <w:p w14:paraId="41662C21" w14:textId="77777777" w:rsidR="00025B9D" w:rsidRDefault="00DA4BD2" w:rsidP="008377BB">
            <w:pPr>
              <w:pStyle w:val="TabellRader"/>
              <w:jc w:val="center"/>
            </w:pPr>
            <w:r>
              <w:t>14</w:t>
            </w:r>
          </w:p>
        </w:tc>
      </w:tr>
      <w:tr w:rsidR="00027352" w14:paraId="46371EDD" w14:textId="77777777" w:rsidTr="008377BB">
        <w:tc>
          <w:tcPr>
            <w:tcW w:w="1992" w:type="pct"/>
            <w:tcBorders>
              <w:top w:val="nil"/>
              <w:bottom w:val="nil"/>
            </w:tcBorders>
            <w:vAlign w:val="center"/>
            <w:hideMark/>
          </w:tcPr>
          <w:p w14:paraId="2D6924FF" w14:textId="77777777" w:rsidR="00025B9D" w:rsidRDefault="00DA4BD2" w:rsidP="008377BB">
            <w:pPr>
              <w:pStyle w:val="TabellRader"/>
              <w:jc w:val="left"/>
            </w:pPr>
            <w:r>
              <w:t>Vietnam</w:t>
            </w:r>
          </w:p>
        </w:tc>
        <w:tc>
          <w:tcPr>
            <w:tcW w:w="3008" w:type="pct"/>
            <w:tcBorders>
              <w:top w:val="nil"/>
              <w:bottom w:val="nil"/>
            </w:tcBorders>
            <w:vAlign w:val="center"/>
            <w:hideMark/>
          </w:tcPr>
          <w:p w14:paraId="35BD0A2D" w14:textId="77777777" w:rsidR="00025B9D" w:rsidRDefault="00DA4BD2" w:rsidP="008377BB">
            <w:pPr>
              <w:pStyle w:val="TabellRader"/>
              <w:jc w:val="center"/>
            </w:pPr>
            <w:r>
              <w:t>6</w:t>
            </w:r>
          </w:p>
        </w:tc>
      </w:tr>
      <w:tr w:rsidR="00027352" w14:paraId="4BA7EC83" w14:textId="77777777" w:rsidTr="008377BB">
        <w:tc>
          <w:tcPr>
            <w:tcW w:w="1992" w:type="pct"/>
            <w:tcBorders>
              <w:top w:val="nil"/>
              <w:bottom w:val="nil"/>
            </w:tcBorders>
            <w:vAlign w:val="center"/>
            <w:hideMark/>
          </w:tcPr>
          <w:p w14:paraId="11BF130B" w14:textId="77777777" w:rsidR="00025B9D" w:rsidRDefault="00DA4BD2" w:rsidP="008377BB">
            <w:pPr>
              <w:pStyle w:val="TabellRader"/>
              <w:jc w:val="left"/>
            </w:pPr>
            <w:r>
              <w:t>Thailand</w:t>
            </w:r>
          </w:p>
        </w:tc>
        <w:tc>
          <w:tcPr>
            <w:tcW w:w="3008" w:type="pct"/>
            <w:tcBorders>
              <w:top w:val="nil"/>
              <w:bottom w:val="nil"/>
            </w:tcBorders>
            <w:vAlign w:val="center"/>
            <w:hideMark/>
          </w:tcPr>
          <w:p w14:paraId="6A4A4ACF" w14:textId="77777777" w:rsidR="00025B9D" w:rsidRDefault="00DA4BD2" w:rsidP="008377BB">
            <w:pPr>
              <w:pStyle w:val="TabellRader"/>
              <w:jc w:val="center"/>
            </w:pPr>
            <w:r>
              <w:t>5</w:t>
            </w:r>
          </w:p>
        </w:tc>
      </w:tr>
      <w:tr w:rsidR="00027352" w14:paraId="04292A78" w14:textId="77777777" w:rsidTr="008377BB">
        <w:tc>
          <w:tcPr>
            <w:tcW w:w="1992" w:type="pct"/>
            <w:tcBorders>
              <w:top w:val="nil"/>
              <w:bottom w:val="nil"/>
            </w:tcBorders>
            <w:vAlign w:val="center"/>
            <w:hideMark/>
          </w:tcPr>
          <w:p w14:paraId="04F695CB" w14:textId="77777777" w:rsidR="00025B9D" w:rsidRDefault="00DA4BD2" w:rsidP="008377BB">
            <w:pPr>
              <w:pStyle w:val="TabellRader"/>
              <w:jc w:val="left"/>
            </w:pPr>
            <w:r>
              <w:t>Malaysia</w:t>
            </w:r>
          </w:p>
        </w:tc>
        <w:tc>
          <w:tcPr>
            <w:tcW w:w="3008" w:type="pct"/>
            <w:tcBorders>
              <w:top w:val="nil"/>
              <w:bottom w:val="nil"/>
            </w:tcBorders>
            <w:vAlign w:val="center"/>
            <w:hideMark/>
          </w:tcPr>
          <w:p w14:paraId="02DD41F3" w14:textId="77777777" w:rsidR="00025B9D" w:rsidRDefault="00DA4BD2" w:rsidP="008377BB">
            <w:pPr>
              <w:pStyle w:val="TabellRader"/>
              <w:jc w:val="center"/>
            </w:pPr>
            <w:r>
              <w:t>4</w:t>
            </w:r>
          </w:p>
        </w:tc>
      </w:tr>
      <w:tr w:rsidR="00027352" w14:paraId="3A4EFF02" w14:textId="77777777" w:rsidTr="008377BB">
        <w:tc>
          <w:tcPr>
            <w:tcW w:w="1992" w:type="pct"/>
            <w:tcBorders>
              <w:top w:val="nil"/>
              <w:bottom w:val="nil"/>
            </w:tcBorders>
            <w:vAlign w:val="center"/>
            <w:hideMark/>
          </w:tcPr>
          <w:p w14:paraId="5DD0921D" w14:textId="77777777" w:rsidR="00025B9D" w:rsidRDefault="00DA4BD2" w:rsidP="008377BB">
            <w:pPr>
              <w:pStyle w:val="TabellRader"/>
              <w:jc w:val="left"/>
            </w:pPr>
            <w:r>
              <w:t xml:space="preserve">Niger </w:t>
            </w:r>
          </w:p>
        </w:tc>
        <w:tc>
          <w:tcPr>
            <w:tcW w:w="3008" w:type="pct"/>
            <w:tcBorders>
              <w:top w:val="nil"/>
              <w:bottom w:val="nil"/>
            </w:tcBorders>
            <w:vAlign w:val="center"/>
            <w:hideMark/>
          </w:tcPr>
          <w:p w14:paraId="25825075" w14:textId="77777777" w:rsidR="00025B9D" w:rsidRDefault="00DA4BD2" w:rsidP="008377BB">
            <w:pPr>
              <w:pStyle w:val="TabellRader"/>
              <w:jc w:val="center"/>
            </w:pPr>
            <w:r>
              <w:t>3</w:t>
            </w:r>
          </w:p>
        </w:tc>
      </w:tr>
      <w:tr w:rsidR="00027352" w14:paraId="0399B929" w14:textId="77777777" w:rsidTr="008377BB">
        <w:tc>
          <w:tcPr>
            <w:tcW w:w="1992" w:type="pct"/>
            <w:tcBorders>
              <w:top w:val="nil"/>
              <w:bottom w:val="nil"/>
            </w:tcBorders>
            <w:vAlign w:val="center"/>
            <w:hideMark/>
          </w:tcPr>
          <w:p w14:paraId="4CFFAEF2" w14:textId="77777777" w:rsidR="00025B9D" w:rsidRDefault="00DA4BD2" w:rsidP="008377BB">
            <w:pPr>
              <w:pStyle w:val="TabellRader"/>
              <w:jc w:val="left"/>
            </w:pPr>
            <w:r>
              <w:t>Förenade Arabemiraten</w:t>
            </w:r>
          </w:p>
        </w:tc>
        <w:tc>
          <w:tcPr>
            <w:tcW w:w="3008" w:type="pct"/>
            <w:tcBorders>
              <w:top w:val="nil"/>
              <w:bottom w:val="nil"/>
            </w:tcBorders>
            <w:vAlign w:val="center"/>
            <w:hideMark/>
          </w:tcPr>
          <w:p w14:paraId="07E75FD2" w14:textId="77777777" w:rsidR="00025B9D" w:rsidRDefault="00DA4BD2" w:rsidP="008377BB">
            <w:pPr>
              <w:pStyle w:val="TabellRader"/>
              <w:jc w:val="center"/>
            </w:pPr>
            <w:r>
              <w:t>3</w:t>
            </w:r>
          </w:p>
        </w:tc>
      </w:tr>
      <w:tr w:rsidR="00027352" w14:paraId="3B610DAC" w14:textId="77777777" w:rsidTr="008377BB">
        <w:tc>
          <w:tcPr>
            <w:tcW w:w="1992" w:type="pct"/>
            <w:tcBorders>
              <w:top w:val="nil"/>
              <w:bottom w:val="nil"/>
            </w:tcBorders>
            <w:vAlign w:val="center"/>
            <w:hideMark/>
          </w:tcPr>
          <w:p w14:paraId="6F9264CE" w14:textId="77777777" w:rsidR="00025B9D" w:rsidRDefault="00DA4BD2" w:rsidP="008377BB">
            <w:pPr>
              <w:pStyle w:val="TabellRader"/>
              <w:jc w:val="left"/>
            </w:pPr>
            <w:r>
              <w:t xml:space="preserve">Egypten </w:t>
            </w:r>
          </w:p>
        </w:tc>
        <w:tc>
          <w:tcPr>
            <w:tcW w:w="3008" w:type="pct"/>
            <w:tcBorders>
              <w:top w:val="nil"/>
              <w:bottom w:val="nil"/>
            </w:tcBorders>
            <w:vAlign w:val="center"/>
            <w:hideMark/>
          </w:tcPr>
          <w:p w14:paraId="5E321703" w14:textId="77777777" w:rsidR="00025B9D" w:rsidRDefault="00DA4BD2" w:rsidP="008377BB">
            <w:pPr>
              <w:pStyle w:val="TabellRader"/>
              <w:jc w:val="center"/>
            </w:pPr>
            <w:r>
              <w:t>2</w:t>
            </w:r>
          </w:p>
        </w:tc>
      </w:tr>
      <w:tr w:rsidR="00027352" w14:paraId="155646AB" w14:textId="77777777" w:rsidTr="008377BB">
        <w:tc>
          <w:tcPr>
            <w:tcW w:w="1992" w:type="pct"/>
            <w:tcBorders>
              <w:top w:val="nil"/>
              <w:bottom w:val="nil"/>
            </w:tcBorders>
            <w:vAlign w:val="center"/>
            <w:hideMark/>
          </w:tcPr>
          <w:p w14:paraId="06872E7E" w14:textId="77777777" w:rsidR="00025B9D" w:rsidRDefault="00DA4BD2" w:rsidP="008377BB">
            <w:pPr>
              <w:pStyle w:val="TabellRader"/>
              <w:jc w:val="left"/>
            </w:pPr>
            <w:r>
              <w:t>Elfenbenskusten</w:t>
            </w:r>
          </w:p>
        </w:tc>
        <w:tc>
          <w:tcPr>
            <w:tcW w:w="3008" w:type="pct"/>
            <w:tcBorders>
              <w:top w:val="nil"/>
              <w:bottom w:val="nil"/>
            </w:tcBorders>
            <w:vAlign w:val="center"/>
            <w:hideMark/>
          </w:tcPr>
          <w:p w14:paraId="0B0F48DB" w14:textId="77777777" w:rsidR="00025B9D" w:rsidRDefault="00DA4BD2" w:rsidP="008377BB">
            <w:pPr>
              <w:pStyle w:val="TabellRader"/>
              <w:jc w:val="center"/>
            </w:pPr>
            <w:r>
              <w:t>2</w:t>
            </w:r>
          </w:p>
        </w:tc>
      </w:tr>
      <w:tr w:rsidR="00027352" w14:paraId="29E1D707" w14:textId="77777777" w:rsidTr="008377BB">
        <w:tc>
          <w:tcPr>
            <w:tcW w:w="1992" w:type="pct"/>
            <w:tcBorders>
              <w:top w:val="nil"/>
              <w:bottom w:val="nil"/>
            </w:tcBorders>
            <w:vAlign w:val="center"/>
            <w:hideMark/>
          </w:tcPr>
          <w:p w14:paraId="6B57A59F" w14:textId="77777777" w:rsidR="00025B9D" w:rsidRDefault="00DA4BD2" w:rsidP="008377BB">
            <w:pPr>
              <w:pStyle w:val="TabellRader"/>
              <w:jc w:val="left"/>
            </w:pPr>
            <w:r>
              <w:t>Pakistan</w:t>
            </w:r>
          </w:p>
        </w:tc>
        <w:tc>
          <w:tcPr>
            <w:tcW w:w="3008" w:type="pct"/>
            <w:tcBorders>
              <w:top w:val="nil"/>
              <w:bottom w:val="nil"/>
            </w:tcBorders>
            <w:vAlign w:val="center"/>
            <w:hideMark/>
          </w:tcPr>
          <w:p w14:paraId="1C79AD5D" w14:textId="77777777" w:rsidR="00025B9D" w:rsidRDefault="00DA4BD2" w:rsidP="008377BB">
            <w:pPr>
              <w:pStyle w:val="TabellRader"/>
              <w:jc w:val="center"/>
            </w:pPr>
            <w:r>
              <w:t>2</w:t>
            </w:r>
          </w:p>
        </w:tc>
      </w:tr>
      <w:tr w:rsidR="00027352" w14:paraId="5802F744" w14:textId="77777777" w:rsidTr="008377BB">
        <w:tc>
          <w:tcPr>
            <w:tcW w:w="1992" w:type="pct"/>
            <w:tcBorders>
              <w:top w:val="nil"/>
              <w:bottom w:val="nil"/>
            </w:tcBorders>
            <w:vAlign w:val="center"/>
            <w:hideMark/>
          </w:tcPr>
          <w:p w14:paraId="2E7F4240" w14:textId="77777777" w:rsidR="00025B9D" w:rsidRDefault="00DA4BD2" w:rsidP="008377BB">
            <w:pPr>
              <w:pStyle w:val="TabellRader"/>
              <w:jc w:val="left"/>
            </w:pPr>
            <w:r>
              <w:t>Saudiarabien</w:t>
            </w:r>
          </w:p>
        </w:tc>
        <w:tc>
          <w:tcPr>
            <w:tcW w:w="3008" w:type="pct"/>
            <w:tcBorders>
              <w:top w:val="nil"/>
              <w:bottom w:val="nil"/>
            </w:tcBorders>
            <w:vAlign w:val="center"/>
            <w:hideMark/>
          </w:tcPr>
          <w:p w14:paraId="631D5C8E" w14:textId="77777777" w:rsidR="00025B9D" w:rsidRDefault="00DA4BD2" w:rsidP="008377BB">
            <w:pPr>
              <w:pStyle w:val="TabellRader"/>
              <w:jc w:val="center"/>
            </w:pPr>
            <w:r>
              <w:t>2</w:t>
            </w:r>
          </w:p>
        </w:tc>
      </w:tr>
      <w:tr w:rsidR="00027352" w14:paraId="04D4CFBD" w14:textId="77777777" w:rsidTr="008377BB">
        <w:tc>
          <w:tcPr>
            <w:tcW w:w="1992" w:type="pct"/>
            <w:tcBorders>
              <w:top w:val="nil"/>
              <w:bottom w:val="nil"/>
            </w:tcBorders>
            <w:vAlign w:val="center"/>
            <w:hideMark/>
          </w:tcPr>
          <w:p w14:paraId="2B3CD671" w14:textId="77777777" w:rsidR="00025B9D" w:rsidRDefault="00DA4BD2" w:rsidP="008377BB">
            <w:pPr>
              <w:pStyle w:val="TabellRader"/>
              <w:jc w:val="left"/>
            </w:pPr>
            <w:r>
              <w:t>Ukraina</w:t>
            </w:r>
          </w:p>
        </w:tc>
        <w:tc>
          <w:tcPr>
            <w:tcW w:w="3008" w:type="pct"/>
            <w:tcBorders>
              <w:top w:val="nil"/>
              <w:bottom w:val="nil"/>
            </w:tcBorders>
            <w:vAlign w:val="center"/>
            <w:hideMark/>
          </w:tcPr>
          <w:p w14:paraId="57FB804C" w14:textId="77777777" w:rsidR="00025B9D" w:rsidRDefault="00DA4BD2" w:rsidP="008377BB">
            <w:pPr>
              <w:pStyle w:val="TabellRader"/>
              <w:jc w:val="center"/>
            </w:pPr>
            <w:r>
              <w:t>2</w:t>
            </w:r>
          </w:p>
        </w:tc>
      </w:tr>
      <w:tr w:rsidR="00027352" w14:paraId="73322594" w14:textId="77777777" w:rsidTr="008377BB">
        <w:tc>
          <w:tcPr>
            <w:tcW w:w="1992" w:type="pct"/>
            <w:tcBorders>
              <w:top w:val="nil"/>
              <w:bottom w:val="nil"/>
            </w:tcBorders>
            <w:vAlign w:val="center"/>
          </w:tcPr>
          <w:p w14:paraId="4CCF6383" w14:textId="77777777" w:rsidR="00025B9D" w:rsidRDefault="00DA4BD2" w:rsidP="008377BB">
            <w:pPr>
              <w:pStyle w:val="TabellRader"/>
              <w:jc w:val="left"/>
            </w:pPr>
            <w:r>
              <w:t>Algeriet</w:t>
            </w:r>
          </w:p>
        </w:tc>
        <w:tc>
          <w:tcPr>
            <w:tcW w:w="3008" w:type="pct"/>
            <w:tcBorders>
              <w:top w:val="nil"/>
              <w:bottom w:val="nil"/>
            </w:tcBorders>
            <w:vAlign w:val="center"/>
          </w:tcPr>
          <w:p w14:paraId="4B296C36" w14:textId="77777777" w:rsidR="00025B9D" w:rsidRDefault="00DA4BD2" w:rsidP="008377BB">
            <w:pPr>
              <w:pStyle w:val="TabellRader"/>
              <w:jc w:val="center"/>
            </w:pPr>
            <w:r>
              <w:t>1</w:t>
            </w:r>
          </w:p>
        </w:tc>
      </w:tr>
      <w:tr w:rsidR="00027352" w14:paraId="65D88724" w14:textId="77777777" w:rsidTr="008377BB">
        <w:tc>
          <w:tcPr>
            <w:tcW w:w="1992" w:type="pct"/>
            <w:tcBorders>
              <w:top w:val="nil"/>
              <w:bottom w:val="nil"/>
            </w:tcBorders>
            <w:vAlign w:val="center"/>
          </w:tcPr>
          <w:p w14:paraId="38184651" w14:textId="77777777" w:rsidR="00025B9D" w:rsidRDefault="00DA4BD2" w:rsidP="008377BB">
            <w:pPr>
              <w:pStyle w:val="TabellRader"/>
              <w:jc w:val="left"/>
            </w:pPr>
            <w:r>
              <w:t>Honduras</w:t>
            </w:r>
          </w:p>
        </w:tc>
        <w:tc>
          <w:tcPr>
            <w:tcW w:w="3008" w:type="pct"/>
            <w:tcBorders>
              <w:top w:val="nil"/>
              <w:bottom w:val="nil"/>
            </w:tcBorders>
            <w:vAlign w:val="center"/>
          </w:tcPr>
          <w:p w14:paraId="164E66EC" w14:textId="77777777" w:rsidR="00025B9D" w:rsidRDefault="00DA4BD2" w:rsidP="008377BB">
            <w:pPr>
              <w:pStyle w:val="TabellRader"/>
              <w:jc w:val="center"/>
            </w:pPr>
            <w:r>
              <w:t>1</w:t>
            </w:r>
          </w:p>
        </w:tc>
      </w:tr>
      <w:tr w:rsidR="00027352" w14:paraId="3EC54AF7" w14:textId="77777777" w:rsidTr="008377BB">
        <w:tc>
          <w:tcPr>
            <w:tcW w:w="1992" w:type="pct"/>
            <w:tcBorders>
              <w:top w:val="nil"/>
              <w:bottom w:val="nil"/>
            </w:tcBorders>
            <w:vAlign w:val="center"/>
          </w:tcPr>
          <w:p w14:paraId="1E5FFB9C" w14:textId="77777777" w:rsidR="00025B9D" w:rsidRDefault="00DA4BD2" w:rsidP="008377BB">
            <w:pPr>
              <w:pStyle w:val="TabellRader"/>
              <w:jc w:val="left"/>
            </w:pPr>
            <w:r>
              <w:t>Indien</w:t>
            </w:r>
          </w:p>
        </w:tc>
        <w:tc>
          <w:tcPr>
            <w:tcW w:w="3008" w:type="pct"/>
            <w:tcBorders>
              <w:top w:val="nil"/>
              <w:bottom w:val="nil"/>
            </w:tcBorders>
            <w:vAlign w:val="center"/>
          </w:tcPr>
          <w:p w14:paraId="6344482A" w14:textId="77777777" w:rsidR="00025B9D" w:rsidRDefault="00DA4BD2" w:rsidP="008377BB">
            <w:pPr>
              <w:pStyle w:val="TabellRader"/>
              <w:jc w:val="center"/>
            </w:pPr>
            <w:r>
              <w:t>1</w:t>
            </w:r>
          </w:p>
        </w:tc>
      </w:tr>
      <w:tr w:rsidR="00027352" w14:paraId="31D9CC3C" w14:textId="77777777" w:rsidTr="008377BB">
        <w:tc>
          <w:tcPr>
            <w:tcW w:w="1992" w:type="pct"/>
            <w:tcBorders>
              <w:top w:val="nil"/>
            </w:tcBorders>
            <w:vAlign w:val="center"/>
          </w:tcPr>
          <w:p w14:paraId="5FC80A62" w14:textId="77777777" w:rsidR="00025B9D" w:rsidRDefault="00DA4BD2" w:rsidP="008377BB">
            <w:pPr>
              <w:pStyle w:val="TabellRader"/>
              <w:jc w:val="left"/>
            </w:pPr>
            <w:r>
              <w:t>Indonesien</w:t>
            </w:r>
          </w:p>
        </w:tc>
        <w:tc>
          <w:tcPr>
            <w:tcW w:w="3008" w:type="pct"/>
            <w:tcBorders>
              <w:top w:val="nil"/>
            </w:tcBorders>
            <w:vAlign w:val="center"/>
          </w:tcPr>
          <w:p w14:paraId="184338EE" w14:textId="77777777" w:rsidR="00025B9D" w:rsidRDefault="00DA4BD2" w:rsidP="008377BB">
            <w:pPr>
              <w:pStyle w:val="TabellRader"/>
              <w:jc w:val="center"/>
            </w:pPr>
            <w:r>
              <w:t>1</w:t>
            </w:r>
          </w:p>
        </w:tc>
      </w:tr>
    </w:tbl>
    <w:p w14:paraId="2A6032D6" w14:textId="11CAF77D" w:rsidR="00025B9D" w:rsidRDefault="00DA4BD2" w:rsidP="00025B9D">
      <w:pPr>
        <w:pStyle w:val="Rubrik2utannumrering"/>
      </w:pPr>
      <w:r w:rsidRPr="00025B9D">
        <w:t>Individuella och globala exporttillstånd för produkter med dubbla användningsområden med militär slutanvändare</w:t>
      </w:r>
    </w:p>
    <w:p w14:paraId="32854097" w14:textId="603FADB8" w:rsidR="00025B9D" w:rsidRDefault="00DA4BD2" w:rsidP="00025B9D">
      <w:pPr>
        <w:pStyle w:val="Brdtext"/>
      </w:pPr>
      <w:r w:rsidRPr="00025B9D">
        <w:t xml:space="preserve">I tabell </w:t>
      </w:r>
      <w:r w:rsidR="00F01519">
        <w:t>4</w:t>
      </w:r>
      <w:r w:rsidRPr="00025B9D">
        <w:t xml:space="preserve">1 och </w:t>
      </w:r>
      <w:r w:rsidR="00F01519">
        <w:t>4</w:t>
      </w:r>
      <w:r w:rsidRPr="00025B9D">
        <w:t>2 redovisas beviljade respektive avslagna ansökningar om exporttillstånd för produkter med dubbla användningsområden med militära slutanvändare. Tillstånden indelas i globala och individuella exporttillstånd och redovisas per land samt slutligt användningsområde</w:t>
      </w:r>
      <w:r>
        <w:t>.</w:t>
      </w:r>
    </w:p>
    <w:p w14:paraId="0F9713C0" w14:textId="76439085" w:rsidR="00025B9D" w:rsidRDefault="00DA4BD2" w:rsidP="003D6F49">
      <w:pPr>
        <w:pStyle w:val="TabellRubrik"/>
      </w:pPr>
      <w:r>
        <w:t xml:space="preserve">Tabell </w:t>
      </w:r>
      <w:fldSimple w:instr=" SEQ Tabell \* Arabic \s 1  \* MERGEFORMAT ">
        <w:r w:rsidR="00262BF4">
          <w:rPr>
            <w:noProof/>
          </w:rPr>
          <w:t>41</w:t>
        </w:r>
      </w:fldSimple>
      <w:r>
        <w:tab/>
      </w:r>
      <w:r w:rsidRPr="00025B9D">
        <w:t>Antal beviljade exporttillstånd rörande produkter med dubbla användningsområden till militära slutanvändare 2021</w:t>
      </w:r>
    </w:p>
    <w:p w14:paraId="31DD738F" w14:textId="24EB883E" w:rsidR="00025B9D" w:rsidRDefault="00871CEB" w:rsidP="003D6F49">
      <w:pPr>
        <w:pStyle w:val="TabellUnderrubrik"/>
      </w:pPr>
    </w:p>
    <w:tbl>
      <w:tblPr>
        <w:tblW w:w="5000" w:type="pct"/>
        <w:tblBorders>
          <w:top w:val="single" w:sz="8" w:space="0" w:color="auto"/>
          <w:bottom w:val="single" w:sz="8" w:space="0" w:color="auto"/>
          <w:insideH w:val="single" w:sz="8" w:space="0" w:color="auto"/>
        </w:tblBorders>
        <w:tblLayout w:type="fixed"/>
        <w:tblLook w:val="04A0" w:firstRow="1" w:lastRow="0" w:firstColumn="1" w:lastColumn="0" w:noHBand="0" w:noVBand="1"/>
      </w:tblPr>
      <w:tblGrid>
        <w:gridCol w:w="1275"/>
        <w:gridCol w:w="1277"/>
        <w:gridCol w:w="1487"/>
        <w:gridCol w:w="1858"/>
      </w:tblGrid>
      <w:tr w:rsidR="00027352" w14:paraId="0B7CDFDC" w14:textId="77777777" w:rsidTr="002936A8">
        <w:trPr>
          <w:tblHeader/>
        </w:trPr>
        <w:tc>
          <w:tcPr>
            <w:tcW w:w="1081" w:type="pct"/>
            <w:vAlign w:val="bottom"/>
            <w:hideMark/>
          </w:tcPr>
          <w:p w14:paraId="570280ED" w14:textId="77777777" w:rsidR="00025B9D" w:rsidRDefault="00DA4BD2" w:rsidP="008377BB">
            <w:pPr>
              <w:pStyle w:val="TabellHuvud"/>
              <w:jc w:val="left"/>
              <w:rPr>
                <w:sz w:val="20"/>
              </w:rPr>
            </w:pPr>
            <w:r>
              <w:t>Land</w:t>
            </w:r>
          </w:p>
        </w:tc>
        <w:tc>
          <w:tcPr>
            <w:tcW w:w="1083" w:type="pct"/>
            <w:vAlign w:val="bottom"/>
            <w:hideMark/>
          </w:tcPr>
          <w:p w14:paraId="1618DC84" w14:textId="77777777" w:rsidR="00025B9D" w:rsidRDefault="00DA4BD2" w:rsidP="00183B52">
            <w:pPr>
              <w:pStyle w:val="TabellHuvud"/>
              <w:jc w:val="center"/>
              <w:rPr>
                <w:sz w:val="20"/>
              </w:rPr>
            </w:pPr>
            <w:r>
              <w:t>Globala exporttillstånd</w:t>
            </w:r>
          </w:p>
        </w:tc>
        <w:tc>
          <w:tcPr>
            <w:tcW w:w="1261" w:type="pct"/>
            <w:vAlign w:val="bottom"/>
            <w:hideMark/>
          </w:tcPr>
          <w:p w14:paraId="52D07451" w14:textId="77777777" w:rsidR="00025B9D" w:rsidRDefault="00DA4BD2" w:rsidP="00183B52">
            <w:pPr>
              <w:pStyle w:val="TabellHuvud"/>
              <w:jc w:val="center"/>
              <w:rPr>
                <w:sz w:val="20"/>
              </w:rPr>
            </w:pPr>
            <w:r>
              <w:t>Individuella exporttillstånd</w:t>
            </w:r>
          </w:p>
        </w:tc>
        <w:tc>
          <w:tcPr>
            <w:tcW w:w="1575" w:type="pct"/>
            <w:vAlign w:val="bottom"/>
            <w:hideMark/>
          </w:tcPr>
          <w:p w14:paraId="220B2264" w14:textId="77777777" w:rsidR="00025B9D" w:rsidRDefault="00DA4BD2" w:rsidP="00183B52">
            <w:pPr>
              <w:pStyle w:val="TabellHuvud"/>
              <w:jc w:val="left"/>
              <w:rPr>
                <w:sz w:val="20"/>
              </w:rPr>
            </w:pPr>
            <w:r>
              <w:t xml:space="preserve">Slutligt </w:t>
            </w:r>
            <w:r>
              <w:rPr>
                <w:sz w:val="20"/>
              </w:rPr>
              <w:t>användningsområde</w:t>
            </w:r>
          </w:p>
        </w:tc>
      </w:tr>
      <w:tr w:rsidR="00027352" w14:paraId="50A4A807" w14:textId="77777777" w:rsidTr="002936A8">
        <w:tc>
          <w:tcPr>
            <w:tcW w:w="1081" w:type="pct"/>
          </w:tcPr>
          <w:p w14:paraId="63FD139F" w14:textId="77777777" w:rsidR="00025B9D" w:rsidRDefault="00DA4BD2" w:rsidP="008377BB">
            <w:pPr>
              <w:pStyle w:val="TabellRader"/>
              <w:jc w:val="left"/>
            </w:pPr>
            <w:r>
              <w:t>Chile</w:t>
            </w:r>
          </w:p>
        </w:tc>
        <w:tc>
          <w:tcPr>
            <w:tcW w:w="1083" w:type="pct"/>
          </w:tcPr>
          <w:p w14:paraId="7EE6B4F7" w14:textId="77777777" w:rsidR="00025B9D" w:rsidRDefault="00DA4BD2" w:rsidP="00183B52">
            <w:pPr>
              <w:pStyle w:val="TabellRader"/>
              <w:jc w:val="center"/>
            </w:pPr>
            <w:r>
              <w:t>1</w:t>
            </w:r>
          </w:p>
        </w:tc>
        <w:tc>
          <w:tcPr>
            <w:tcW w:w="1261" w:type="pct"/>
          </w:tcPr>
          <w:p w14:paraId="73B971BF" w14:textId="77777777" w:rsidR="00025B9D" w:rsidRDefault="00DA4BD2" w:rsidP="00183B52">
            <w:pPr>
              <w:pStyle w:val="TabellRader"/>
              <w:jc w:val="center"/>
            </w:pPr>
            <w:r>
              <w:t>1</w:t>
            </w:r>
          </w:p>
        </w:tc>
        <w:tc>
          <w:tcPr>
            <w:tcW w:w="1575" w:type="pct"/>
          </w:tcPr>
          <w:p w14:paraId="2C4D9CB5" w14:textId="77777777" w:rsidR="00025B9D" w:rsidRDefault="00DA4BD2" w:rsidP="00183B52">
            <w:pPr>
              <w:pStyle w:val="TabellRader"/>
              <w:jc w:val="left"/>
            </w:pPr>
            <w:r>
              <w:t>Delar till sensorsystem (via tredjeland), programvara</w:t>
            </w:r>
          </w:p>
        </w:tc>
      </w:tr>
      <w:tr w:rsidR="00027352" w14:paraId="57CEFBB8" w14:textId="77777777" w:rsidTr="002936A8">
        <w:tc>
          <w:tcPr>
            <w:tcW w:w="1081" w:type="pct"/>
            <w:vAlign w:val="center"/>
            <w:hideMark/>
          </w:tcPr>
          <w:p w14:paraId="5C98B97B" w14:textId="77777777" w:rsidR="00025B9D" w:rsidRDefault="00DA4BD2" w:rsidP="00183B52">
            <w:pPr>
              <w:pStyle w:val="TabellRader"/>
              <w:jc w:val="left"/>
            </w:pPr>
            <w:r>
              <w:t>Georgien</w:t>
            </w:r>
          </w:p>
        </w:tc>
        <w:tc>
          <w:tcPr>
            <w:tcW w:w="1083" w:type="pct"/>
            <w:vAlign w:val="center"/>
            <w:hideMark/>
          </w:tcPr>
          <w:p w14:paraId="6A109174" w14:textId="77777777" w:rsidR="00025B9D" w:rsidRDefault="00DA4BD2" w:rsidP="00183B52">
            <w:pPr>
              <w:pStyle w:val="TabellRader"/>
              <w:jc w:val="center"/>
            </w:pPr>
            <w:r>
              <w:t>1</w:t>
            </w:r>
          </w:p>
        </w:tc>
        <w:tc>
          <w:tcPr>
            <w:tcW w:w="1261" w:type="pct"/>
            <w:vAlign w:val="center"/>
          </w:tcPr>
          <w:p w14:paraId="18A8ECF4" w14:textId="77777777" w:rsidR="00025B9D" w:rsidRPr="00D55BCB" w:rsidRDefault="00DA4BD2" w:rsidP="00183B52">
            <w:pPr>
              <w:pStyle w:val="TabellRader"/>
              <w:jc w:val="center"/>
            </w:pPr>
            <w:r w:rsidRPr="00D55BCB">
              <w:t>1</w:t>
            </w:r>
          </w:p>
        </w:tc>
        <w:tc>
          <w:tcPr>
            <w:tcW w:w="1575" w:type="pct"/>
            <w:vAlign w:val="center"/>
          </w:tcPr>
          <w:p w14:paraId="23971001" w14:textId="77777777" w:rsidR="00025B9D" w:rsidRDefault="00DA4BD2" w:rsidP="00183B52">
            <w:pPr>
              <w:pStyle w:val="TabellRader"/>
              <w:jc w:val="left"/>
            </w:pPr>
            <w:r>
              <w:t>Gränsbevakning, programvara</w:t>
            </w:r>
          </w:p>
        </w:tc>
      </w:tr>
      <w:tr w:rsidR="00027352" w14:paraId="3A9BA041" w14:textId="77777777" w:rsidTr="002936A8">
        <w:tc>
          <w:tcPr>
            <w:tcW w:w="1081" w:type="pct"/>
          </w:tcPr>
          <w:p w14:paraId="412B7B40" w14:textId="77777777" w:rsidR="00025B9D" w:rsidRDefault="00DA4BD2" w:rsidP="00183B52">
            <w:pPr>
              <w:pStyle w:val="TabellRader"/>
              <w:jc w:val="left"/>
            </w:pPr>
            <w:r>
              <w:t>Indien</w:t>
            </w:r>
          </w:p>
        </w:tc>
        <w:tc>
          <w:tcPr>
            <w:tcW w:w="1083" w:type="pct"/>
          </w:tcPr>
          <w:p w14:paraId="3C24173F" w14:textId="77777777" w:rsidR="00025B9D" w:rsidRDefault="00DA4BD2" w:rsidP="00183B52">
            <w:pPr>
              <w:pStyle w:val="TabellRader"/>
              <w:jc w:val="center"/>
            </w:pPr>
            <w:r>
              <w:t>2</w:t>
            </w:r>
          </w:p>
        </w:tc>
        <w:tc>
          <w:tcPr>
            <w:tcW w:w="1261" w:type="pct"/>
          </w:tcPr>
          <w:p w14:paraId="4F9CB34A" w14:textId="77777777" w:rsidR="00025B9D" w:rsidRPr="002E10E4" w:rsidRDefault="00DA4BD2" w:rsidP="00183B52">
            <w:pPr>
              <w:pStyle w:val="TabellRader"/>
              <w:jc w:val="center"/>
            </w:pPr>
            <w:r>
              <w:t>6</w:t>
            </w:r>
          </w:p>
        </w:tc>
        <w:tc>
          <w:tcPr>
            <w:tcW w:w="1575" w:type="pct"/>
          </w:tcPr>
          <w:p w14:paraId="4996EAD5" w14:textId="77777777" w:rsidR="00025B9D" w:rsidRPr="00D40804" w:rsidRDefault="00DA4BD2" w:rsidP="00183B52">
            <w:pPr>
              <w:pStyle w:val="TabellRader"/>
              <w:jc w:val="left"/>
            </w:pPr>
            <w:r>
              <w:t>Delar till sensorsystem (via tredjeland), för marint bruk, forskning, telekommunikation, programvara</w:t>
            </w:r>
          </w:p>
        </w:tc>
      </w:tr>
      <w:tr w:rsidR="00027352" w14:paraId="7F5FB25B" w14:textId="77777777" w:rsidTr="002936A8">
        <w:tc>
          <w:tcPr>
            <w:tcW w:w="1081" w:type="pct"/>
            <w:vAlign w:val="center"/>
          </w:tcPr>
          <w:p w14:paraId="6AF87CEE" w14:textId="77777777" w:rsidR="00025B9D" w:rsidRDefault="00DA4BD2" w:rsidP="00183B52">
            <w:pPr>
              <w:pStyle w:val="TabellRader"/>
              <w:jc w:val="left"/>
            </w:pPr>
            <w:r>
              <w:t>Indonesien</w:t>
            </w:r>
          </w:p>
        </w:tc>
        <w:tc>
          <w:tcPr>
            <w:tcW w:w="1083" w:type="pct"/>
            <w:vAlign w:val="center"/>
          </w:tcPr>
          <w:p w14:paraId="59DDB756" w14:textId="77777777" w:rsidR="00025B9D" w:rsidRDefault="00DA4BD2" w:rsidP="00183B52">
            <w:pPr>
              <w:pStyle w:val="TabellRader"/>
              <w:jc w:val="center"/>
            </w:pPr>
            <w:r>
              <w:t>-</w:t>
            </w:r>
          </w:p>
        </w:tc>
        <w:tc>
          <w:tcPr>
            <w:tcW w:w="1261" w:type="pct"/>
            <w:vAlign w:val="center"/>
          </w:tcPr>
          <w:p w14:paraId="29CF4844" w14:textId="77777777" w:rsidR="00025B9D" w:rsidRDefault="00DA4BD2" w:rsidP="00183B52">
            <w:pPr>
              <w:pStyle w:val="TabellRader"/>
              <w:jc w:val="center"/>
            </w:pPr>
            <w:r>
              <w:t>1</w:t>
            </w:r>
          </w:p>
        </w:tc>
        <w:tc>
          <w:tcPr>
            <w:tcW w:w="1575" w:type="pct"/>
            <w:vAlign w:val="center"/>
          </w:tcPr>
          <w:p w14:paraId="1014335F" w14:textId="77777777" w:rsidR="00025B9D" w:rsidRDefault="00DA4BD2" w:rsidP="00183B52">
            <w:pPr>
              <w:pStyle w:val="TabellRader"/>
              <w:jc w:val="left"/>
            </w:pPr>
            <w:r>
              <w:t>För räddningsinsatser</w:t>
            </w:r>
          </w:p>
        </w:tc>
      </w:tr>
      <w:tr w:rsidR="00027352" w14:paraId="154A379C" w14:textId="77777777" w:rsidTr="002936A8">
        <w:tc>
          <w:tcPr>
            <w:tcW w:w="1081" w:type="pct"/>
          </w:tcPr>
          <w:p w14:paraId="08BC67D0" w14:textId="77777777" w:rsidR="00025B9D" w:rsidRDefault="00DA4BD2" w:rsidP="00183B52">
            <w:pPr>
              <w:pStyle w:val="TabellRader"/>
              <w:jc w:val="left"/>
            </w:pPr>
            <w:r>
              <w:t>Japan</w:t>
            </w:r>
          </w:p>
        </w:tc>
        <w:tc>
          <w:tcPr>
            <w:tcW w:w="1083" w:type="pct"/>
          </w:tcPr>
          <w:p w14:paraId="3EE7428C" w14:textId="77777777" w:rsidR="00025B9D" w:rsidRDefault="00DA4BD2" w:rsidP="00183B52">
            <w:pPr>
              <w:pStyle w:val="TabellRader"/>
              <w:jc w:val="center"/>
            </w:pPr>
            <w:r>
              <w:t>1</w:t>
            </w:r>
          </w:p>
        </w:tc>
        <w:tc>
          <w:tcPr>
            <w:tcW w:w="1261" w:type="pct"/>
          </w:tcPr>
          <w:p w14:paraId="48F0C03D" w14:textId="77777777" w:rsidR="00025B9D" w:rsidRDefault="00DA4BD2" w:rsidP="00183B52">
            <w:pPr>
              <w:pStyle w:val="TabellRader"/>
              <w:jc w:val="center"/>
            </w:pPr>
            <w:r>
              <w:t>1</w:t>
            </w:r>
          </w:p>
        </w:tc>
        <w:tc>
          <w:tcPr>
            <w:tcW w:w="1575" w:type="pct"/>
          </w:tcPr>
          <w:p w14:paraId="570BB3A8" w14:textId="77777777" w:rsidR="00025B9D" w:rsidRDefault="00DA4BD2" w:rsidP="00183B52">
            <w:pPr>
              <w:pStyle w:val="TabellRader"/>
              <w:jc w:val="left"/>
            </w:pPr>
            <w:r>
              <w:t>Delar till sensorsystem (via tredjeland), programvara</w:t>
            </w:r>
          </w:p>
        </w:tc>
      </w:tr>
      <w:tr w:rsidR="00027352" w14:paraId="5B441A89" w14:textId="77777777" w:rsidTr="002936A8">
        <w:tc>
          <w:tcPr>
            <w:tcW w:w="1081" w:type="pct"/>
            <w:vAlign w:val="center"/>
          </w:tcPr>
          <w:p w14:paraId="295DA5F7" w14:textId="77777777" w:rsidR="00025B9D" w:rsidRDefault="00DA4BD2" w:rsidP="00183B52">
            <w:pPr>
              <w:pStyle w:val="TabellRader"/>
              <w:jc w:val="left"/>
            </w:pPr>
            <w:r>
              <w:t>Jordanien</w:t>
            </w:r>
          </w:p>
        </w:tc>
        <w:tc>
          <w:tcPr>
            <w:tcW w:w="1083" w:type="pct"/>
            <w:vAlign w:val="center"/>
          </w:tcPr>
          <w:p w14:paraId="08B4B5B2" w14:textId="77777777" w:rsidR="00025B9D" w:rsidRDefault="00DA4BD2" w:rsidP="00183B52">
            <w:pPr>
              <w:pStyle w:val="TabellRader"/>
              <w:jc w:val="center"/>
            </w:pPr>
            <w:r>
              <w:t>-</w:t>
            </w:r>
          </w:p>
        </w:tc>
        <w:tc>
          <w:tcPr>
            <w:tcW w:w="1261" w:type="pct"/>
            <w:vAlign w:val="center"/>
          </w:tcPr>
          <w:p w14:paraId="17AB33A6" w14:textId="77777777" w:rsidR="00025B9D" w:rsidRDefault="00DA4BD2" w:rsidP="00183B52">
            <w:pPr>
              <w:pStyle w:val="TabellRader"/>
              <w:jc w:val="center"/>
            </w:pPr>
            <w:r>
              <w:t>2</w:t>
            </w:r>
          </w:p>
        </w:tc>
        <w:tc>
          <w:tcPr>
            <w:tcW w:w="1575" w:type="pct"/>
            <w:vAlign w:val="center"/>
          </w:tcPr>
          <w:p w14:paraId="1DE933CF" w14:textId="77777777" w:rsidR="00025B9D" w:rsidRDefault="00DA4BD2" w:rsidP="00183B52">
            <w:pPr>
              <w:pStyle w:val="TabellRader"/>
              <w:jc w:val="left"/>
            </w:pPr>
            <w:r>
              <w:t>Gränsbevakning, programvara</w:t>
            </w:r>
          </w:p>
        </w:tc>
      </w:tr>
      <w:tr w:rsidR="00027352" w14:paraId="5EBAE2D1" w14:textId="77777777" w:rsidTr="002936A8">
        <w:tc>
          <w:tcPr>
            <w:tcW w:w="1081" w:type="pct"/>
          </w:tcPr>
          <w:p w14:paraId="2DB66363" w14:textId="77777777" w:rsidR="00025B9D" w:rsidRDefault="00DA4BD2" w:rsidP="00183B52">
            <w:pPr>
              <w:pStyle w:val="TabellRader"/>
              <w:jc w:val="left"/>
            </w:pPr>
            <w:r>
              <w:t>Kuwait</w:t>
            </w:r>
          </w:p>
        </w:tc>
        <w:tc>
          <w:tcPr>
            <w:tcW w:w="1083" w:type="pct"/>
          </w:tcPr>
          <w:p w14:paraId="490FA53B" w14:textId="77777777" w:rsidR="00025B9D" w:rsidRDefault="00DA4BD2" w:rsidP="00183B52">
            <w:pPr>
              <w:pStyle w:val="TabellRader"/>
              <w:jc w:val="center"/>
            </w:pPr>
            <w:r>
              <w:t>3</w:t>
            </w:r>
          </w:p>
        </w:tc>
        <w:tc>
          <w:tcPr>
            <w:tcW w:w="1261" w:type="pct"/>
          </w:tcPr>
          <w:p w14:paraId="7842A138" w14:textId="77777777" w:rsidR="00025B9D" w:rsidRDefault="00DA4BD2" w:rsidP="00183B52">
            <w:pPr>
              <w:pStyle w:val="TabellRader"/>
              <w:jc w:val="center"/>
            </w:pPr>
            <w:r>
              <w:t>1</w:t>
            </w:r>
          </w:p>
        </w:tc>
        <w:tc>
          <w:tcPr>
            <w:tcW w:w="1575" w:type="pct"/>
          </w:tcPr>
          <w:p w14:paraId="2F2FEAEA" w14:textId="77777777" w:rsidR="00025B9D" w:rsidRDefault="00DA4BD2" w:rsidP="00183B52">
            <w:pPr>
              <w:pStyle w:val="TabellRader"/>
              <w:jc w:val="left"/>
            </w:pPr>
            <w:r>
              <w:t>Identifiering av biologiska, radiologiska och kemiska ämnen, telekommunikation</w:t>
            </w:r>
          </w:p>
        </w:tc>
      </w:tr>
      <w:tr w:rsidR="00027352" w14:paraId="429C5F17" w14:textId="77777777" w:rsidTr="002936A8">
        <w:tc>
          <w:tcPr>
            <w:tcW w:w="1081" w:type="pct"/>
            <w:vAlign w:val="center"/>
          </w:tcPr>
          <w:p w14:paraId="17C6B422" w14:textId="77777777" w:rsidR="00025B9D" w:rsidRDefault="00DA4BD2" w:rsidP="00183B52">
            <w:pPr>
              <w:pStyle w:val="TabellRader"/>
              <w:jc w:val="left"/>
            </w:pPr>
            <w:r>
              <w:t>Malaysia</w:t>
            </w:r>
          </w:p>
        </w:tc>
        <w:tc>
          <w:tcPr>
            <w:tcW w:w="1083" w:type="pct"/>
            <w:vAlign w:val="center"/>
          </w:tcPr>
          <w:p w14:paraId="3CF92CAE" w14:textId="77777777" w:rsidR="00025B9D" w:rsidRDefault="00DA4BD2" w:rsidP="00183B52">
            <w:pPr>
              <w:pStyle w:val="TabellRader"/>
              <w:jc w:val="center"/>
            </w:pPr>
            <w:r>
              <w:t>-</w:t>
            </w:r>
          </w:p>
        </w:tc>
        <w:tc>
          <w:tcPr>
            <w:tcW w:w="1261" w:type="pct"/>
            <w:vAlign w:val="center"/>
          </w:tcPr>
          <w:p w14:paraId="3E33EF1F" w14:textId="77777777" w:rsidR="00025B9D" w:rsidRDefault="00DA4BD2" w:rsidP="00183B52">
            <w:pPr>
              <w:pStyle w:val="TabellRader"/>
              <w:jc w:val="center"/>
            </w:pPr>
            <w:r>
              <w:t>4</w:t>
            </w:r>
          </w:p>
        </w:tc>
        <w:tc>
          <w:tcPr>
            <w:tcW w:w="1575" w:type="pct"/>
            <w:vAlign w:val="center"/>
          </w:tcPr>
          <w:p w14:paraId="69693EEB" w14:textId="798FA65C" w:rsidR="00025B9D" w:rsidRDefault="00DA4BD2" w:rsidP="00183B52">
            <w:pPr>
              <w:pStyle w:val="TabellRader"/>
              <w:jc w:val="left"/>
            </w:pPr>
            <w:r>
              <w:t>Programvara, för marint bruk</w:t>
            </w:r>
          </w:p>
        </w:tc>
      </w:tr>
      <w:tr w:rsidR="00027352" w14:paraId="03F8D62B" w14:textId="77777777" w:rsidTr="002936A8">
        <w:tc>
          <w:tcPr>
            <w:tcW w:w="1081" w:type="pct"/>
            <w:vAlign w:val="center"/>
          </w:tcPr>
          <w:p w14:paraId="581F5147" w14:textId="77777777" w:rsidR="00025B9D" w:rsidRDefault="00DA4BD2" w:rsidP="00C47BCC">
            <w:pPr>
              <w:pStyle w:val="TabellRader"/>
              <w:jc w:val="left"/>
            </w:pPr>
            <w:r>
              <w:t>Mali*</w:t>
            </w:r>
          </w:p>
        </w:tc>
        <w:tc>
          <w:tcPr>
            <w:tcW w:w="1083" w:type="pct"/>
            <w:vAlign w:val="center"/>
          </w:tcPr>
          <w:p w14:paraId="447DF233" w14:textId="77777777" w:rsidR="00025B9D" w:rsidRDefault="00DA4BD2" w:rsidP="00C47BCC">
            <w:pPr>
              <w:pStyle w:val="TabellRader"/>
              <w:jc w:val="center"/>
            </w:pPr>
            <w:r>
              <w:t>-</w:t>
            </w:r>
          </w:p>
        </w:tc>
        <w:tc>
          <w:tcPr>
            <w:tcW w:w="1261" w:type="pct"/>
            <w:vAlign w:val="center"/>
          </w:tcPr>
          <w:p w14:paraId="2EC16D76" w14:textId="77777777" w:rsidR="00025B9D" w:rsidRDefault="00DA4BD2" w:rsidP="00C47BCC">
            <w:pPr>
              <w:pStyle w:val="TabellRader"/>
              <w:jc w:val="center"/>
            </w:pPr>
            <w:r>
              <w:t>1</w:t>
            </w:r>
          </w:p>
        </w:tc>
        <w:tc>
          <w:tcPr>
            <w:tcW w:w="1575" w:type="pct"/>
            <w:vAlign w:val="center"/>
          </w:tcPr>
          <w:p w14:paraId="4D912707" w14:textId="77777777" w:rsidR="00025B9D" w:rsidRDefault="00DA4BD2" w:rsidP="00C47BCC">
            <w:pPr>
              <w:pStyle w:val="TabellRader"/>
              <w:jc w:val="left"/>
            </w:pPr>
            <w:r>
              <w:t>Områdesskydd</w:t>
            </w:r>
          </w:p>
        </w:tc>
      </w:tr>
      <w:tr w:rsidR="00027352" w14:paraId="7C3CD6CE" w14:textId="77777777" w:rsidTr="002936A8">
        <w:tc>
          <w:tcPr>
            <w:tcW w:w="1081" w:type="pct"/>
          </w:tcPr>
          <w:p w14:paraId="273D033A" w14:textId="77777777" w:rsidR="00025B9D" w:rsidRDefault="00DA4BD2" w:rsidP="00C47BCC">
            <w:pPr>
              <w:pStyle w:val="TabellRader"/>
              <w:jc w:val="left"/>
            </w:pPr>
            <w:r>
              <w:t xml:space="preserve">Oman </w:t>
            </w:r>
          </w:p>
        </w:tc>
        <w:tc>
          <w:tcPr>
            <w:tcW w:w="1083" w:type="pct"/>
          </w:tcPr>
          <w:p w14:paraId="6AB18A88" w14:textId="77777777" w:rsidR="00025B9D" w:rsidRDefault="00DA4BD2" w:rsidP="00C47BCC">
            <w:pPr>
              <w:pStyle w:val="TabellRader"/>
              <w:jc w:val="center"/>
            </w:pPr>
            <w:r>
              <w:t>1</w:t>
            </w:r>
          </w:p>
        </w:tc>
        <w:tc>
          <w:tcPr>
            <w:tcW w:w="1261" w:type="pct"/>
          </w:tcPr>
          <w:p w14:paraId="381C61AB" w14:textId="77777777" w:rsidR="00025B9D" w:rsidRDefault="00DA4BD2" w:rsidP="00C47BCC">
            <w:pPr>
              <w:pStyle w:val="TabellRader"/>
              <w:jc w:val="center"/>
            </w:pPr>
            <w:r>
              <w:t>1</w:t>
            </w:r>
          </w:p>
        </w:tc>
        <w:tc>
          <w:tcPr>
            <w:tcW w:w="1575" w:type="pct"/>
          </w:tcPr>
          <w:p w14:paraId="33DBA3EE" w14:textId="77777777" w:rsidR="00025B9D" w:rsidRDefault="00DA4BD2" w:rsidP="00C47BCC">
            <w:pPr>
              <w:pStyle w:val="TabellRader"/>
              <w:jc w:val="left"/>
            </w:pPr>
            <w:r>
              <w:t>För marint bruk, telekommunikation</w:t>
            </w:r>
          </w:p>
        </w:tc>
      </w:tr>
      <w:tr w:rsidR="00027352" w14:paraId="45099CF7" w14:textId="77777777" w:rsidTr="002936A8">
        <w:tc>
          <w:tcPr>
            <w:tcW w:w="1081" w:type="pct"/>
            <w:vAlign w:val="center"/>
          </w:tcPr>
          <w:p w14:paraId="2917C1CC" w14:textId="77777777" w:rsidR="00025B9D" w:rsidRDefault="00DA4BD2" w:rsidP="00C47BCC">
            <w:pPr>
              <w:pStyle w:val="TabellRader"/>
              <w:jc w:val="left"/>
            </w:pPr>
            <w:r>
              <w:t>Qatar</w:t>
            </w:r>
          </w:p>
        </w:tc>
        <w:tc>
          <w:tcPr>
            <w:tcW w:w="1083" w:type="pct"/>
            <w:vAlign w:val="center"/>
          </w:tcPr>
          <w:p w14:paraId="0F726AE8" w14:textId="77777777" w:rsidR="00025B9D" w:rsidRDefault="00DA4BD2" w:rsidP="00C47BCC">
            <w:pPr>
              <w:pStyle w:val="TabellRader"/>
              <w:jc w:val="center"/>
            </w:pPr>
            <w:r>
              <w:t>-</w:t>
            </w:r>
          </w:p>
        </w:tc>
        <w:tc>
          <w:tcPr>
            <w:tcW w:w="1261" w:type="pct"/>
            <w:vAlign w:val="center"/>
          </w:tcPr>
          <w:p w14:paraId="337BF7CF" w14:textId="77777777" w:rsidR="00025B9D" w:rsidRDefault="00DA4BD2" w:rsidP="00C47BCC">
            <w:pPr>
              <w:pStyle w:val="TabellRader"/>
              <w:jc w:val="center"/>
            </w:pPr>
            <w:r>
              <w:t>2</w:t>
            </w:r>
          </w:p>
        </w:tc>
        <w:tc>
          <w:tcPr>
            <w:tcW w:w="1575" w:type="pct"/>
            <w:vAlign w:val="center"/>
          </w:tcPr>
          <w:p w14:paraId="35DE9C83" w14:textId="77777777" w:rsidR="00025B9D" w:rsidRDefault="00DA4BD2" w:rsidP="00C47BCC">
            <w:pPr>
              <w:pStyle w:val="TabellRader"/>
              <w:jc w:val="left"/>
            </w:pPr>
            <w:r>
              <w:t>Gränsbevakning, telekommunikation</w:t>
            </w:r>
          </w:p>
        </w:tc>
      </w:tr>
      <w:tr w:rsidR="00027352" w14:paraId="1CD77A96" w14:textId="77777777" w:rsidTr="002936A8">
        <w:tc>
          <w:tcPr>
            <w:tcW w:w="1081" w:type="pct"/>
            <w:vAlign w:val="center"/>
          </w:tcPr>
          <w:p w14:paraId="4FDE871E" w14:textId="77777777" w:rsidR="00025B9D" w:rsidRDefault="00DA4BD2" w:rsidP="00C47BCC">
            <w:pPr>
              <w:pStyle w:val="TabellRader"/>
              <w:jc w:val="left"/>
            </w:pPr>
            <w:r>
              <w:t>Saudiarabien</w:t>
            </w:r>
          </w:p>
        </w:tc>
        <w:tc>
          <w:tcPr>
            <w:tcW w:w="1083" w:type="pct"/>
            <w:vAlign w:val="center"/>
          </w:tcPr>
          <w:p w14:paraId="26F2647D" w14:textId="77777777" w:rsidR="00025B9D" w:rsidRDefault="00DA4BD2" w:rsidP="00C47BCC">
            <w:pPr>
              <w:pStyle w:val="TabellRader"/>
              <w:jc w:val="center"/>
            </w:pPr>
            <w:r>
              <w:t>1</w:t>
            </w:r>
          </w:p>
        </w:tc>
        <w:tc>
          <w:tcPr>
            <w:tcW w:w="1261" w:type="pct"/>
            <w:vAlign w:val="center"/>
          </w:tcPr>
          <w:p w14:paraId="3C05DA0A" w14:textId="77777777" w:rsidR="00025B9D" w:rsidRDefault="00DA4BD2" w:rsidP="00C47BCC">
            <w:pPr>
              <w:pStyle w:val="TabellRader"/>
              <w:jc w:val="center"/>
            </w:pPr>
            <w:r>
              <w:t>-</w:t>
            </w:r>
          </w:p>
        </w:tc>
        <w:tc>
          <w:tcPr>
            <w:tcW w:w="1575" w:type="pct"/>
            <w:vAlign w:val="center"/>
          </w:tcPr>
          <w:p w14:paraId="478A882D" w14:textId="77777777" w:rsidR="00025B9D" w:rsidRDefault="00DA4BD2" w:rsidP="00C47BCC">
            <w:pPr>
              <w:pStyle w:val="TabellRader"/>
              <w:jc w:val="left"/>
            </w:pPr>
            <w:r>
              <w:t>Retur efter reparation</w:t>
            </w:r>
          </w:p>
        </w:tc>
      </w:tr>
      <w:tr w:rsidR="00027352" w14:paraId="11869194" w14:textId="77777777" w:rsidTr="002936A8">
        <w:tc>
          <w:tcPr>
            <w:tcW w:w="1081" w:type="pct"/>
          </w:tcPr>
          <w:p w14:paraId="42C130B0" w14:textId="77777777" w:rsidR="00025B9D" w:rsidRDefault="00DA4BD2" w:rsidP="00C47BCC">
            <w:pPr>
              <w:pStyle w:val="TabellRader"/>
              <w:jc w:val="left"/>
            </w:pPr>
            <w:r>
              <w:t>Singapore</w:t>
            </w:r>
          </w:p>
        </w:tc>
        <w:tc>
          <w:tcPr>
            <w:tcW w:w="1083" w:type="pct"/>
          </w:tcPr>
          <w:p w14:paraId="0875B40C" w14:textId="77777777" w:rsidR="00025B9D" w:rsidRDefault="00DA4BD2" w:rsidP="00C47BCC">
            <w:pPr>
              <w:pStyle w:val="TabellRader"/>
              <w:jc w:val="center"/>
            </w:pPr>
            <w:r>
              <w:t>2</w:t>
            </w:r>
          </w:p>
        </w:tc>
        <w:tc>
          <w:tcPr>
            <w:tcW w:w="1261" w:type="pct"/>
          </w:tcPr>
          <w:p w14:paraId="2688D740" w14:textId="77777777" w:rsidR="00025B9D" w:rsidRDefault="00DA4BD2" w:rsidP="00C47BCC">
            <w:pPr>
              <w:pStyle w:val="TabellRader"/>
              <w:jc w:val="center"/>
            </w:pPr>
            <w:r>
              <w:t>1</w:t>
            </w:r>
          </w:p>
        </w:tc>
        <w:tc>
          <w:tcPr>
            <w:tcW w:w="1575" w:type="pct"/>
          </w:tcPr>
          <w:p w14:paraId="6AB67023" w14:textId="77777777" w:rsidR="00025B9D" w:rsidRDefault="00DA4BD2" w:rsidP="00C47BCC">
            <w:pPr>
              <w:pStyle w:val="TabellRader"/>
              <w:jc w:val="left"/>
            </w:pPr>
            <w:r>
              <w:t>Delar till sensorsystem (via tredjeland), telekommunikation, programvara</w:t>
            </w:r>
          </w:p>
        </w:tc>
      </w:tr>
      <w:tr w:rsidR="00027352" w14:paraId="728BA05F" w14:textId="77777777" w:rsidTr="002936A8">
        <w:tc>
          <w:tcPr>
            <w:tcW w:w="1081" w:type="pct"/>
            <w:vAlign w:val="center"/>
          </w:tcPr>
          <w:p w14:paraId="30263CB7" w14:textId="77777777" w:rsidR="00025B9D" w:rsidRDefault="00DA4BD2" w:rsidP="00C47BCC">
            <w:pPr>
              <w:pStyle w:val="TabellRader"/>
              <w:jc w:val="left"/>
            </w:pPr>
            <w:r>
              <w:t>Storbritannien</w:t>
            </w:r>
          </w:p>
        </w:tc>
        <w:tc>
          <w:tcPr>
            <w:tcW w:w="1083" w:type="pct"/>
            <w:vAlign w:val="center"/>
            <w:hideMark/>
          </w:tcPr>
          <w:p w14:paraId="45F4146B" w14:textId="77777777" w:rsidR="00025B9D" w:rsidRDefault="00DA4BD2" w:rsidP="00C47BCC">
            <w:pPr>
              <w:pStyle w:val="TabellRader"/>
              <w:jc w:val="center"/>
            </w:pPr>
            <w:r>
              <w:t>1</w:t>
            </w:r>
          </w:p>
        </w:tc>
        <w:tc>
          <w:tcPr>
            <w:tcW w:w="1261" w:type="pct"/>
            <w:vAlign w:val="center"/>
          </w:tcPr>
          <w:p w14:paraId="3FC021D7" w14:textId="77777777" w:rsidR="00025B9D" w:rsidRPr="00D55BCB" w:rsidRDefault="00DA4BD2" w:rsidP="00C47BCC">
            <w:pPr>
              <w:pStyle w:val="TabellRader"/>
              <w:jc w:val="center"/>
            </w:pPr>
            <w:r w:rsidRPr="00D55BCB">
              <w:t>1</w:t>
            </w:r>
          </w:p>
        </w:tc>
        <w:tc>
          <w:tcPr>
            <w:tcW w:w="1575" w:type="pct"/>
            <w:vAlign w:val="center"/>
          </w:tcPr>
          <w:p w14:paraId="48DF0E32" w14:textId="77777777" w:rsidR="00025B9D" w:rsidRDefault="00DA4BD2" w:rsidP="00C47BCC">
            <w:pPr>
              <w:pStyle w:val="TabellRader"/>
              <w:jc w:val="left"/>
            </w:pPr>
            <w:r>
              <w:t>Tester, programvara</w:t>
            </w:r>
          </w:p>
        </w:tc>
      </w:tr>
      <w:tr w:rsidR="00027352" w14:paraId="719452E5" w14:textId="77777777" w:rsidTr="002936A8">
        <w:tc>
          <w:tcPr>
            <w:tcW w:w="1081" w:type="pct"/>
          </w:tcPr>
          <w:p w14:paraId="4CCDCFF9" w14:textId="77777777" w:rsidR="00025B9D" w:rsidRDefault="00DA4BD2" w:rsidP="00C47BCC">
            <w:pPr>
              <w:pStyle w:val="TabellRader"/>
              <w:jc w:val="left"/>
            </w:pPr>
            <w:r>
              <w:t>Sydkorea</w:t>
            </w:r>
          </w:p>
        </w:tc>
        <w:tc>
          <w:tcPr>
            <w:tcW w:w="1083" w:type="pct"/>
          </w:tcPr>
          <w:p w14:paraId="0EB0744D" w14:textId="77777777" w:rsidR="00025B9D" w:rsidRDefault="00DA4BD2" w:rsidP="00C47BCC">
            <w:pPr>
              <w:pStyle w:val="TabellRader"/>
              <w:jc w:val="center"/>
            </w:pPr>
            <w:r>
              <w:t>1</w:t>
            </w:r>
          </w:p>
        </w:tc>
        <w:tc>
          <w:tcPr>
            <w:tcW w:w="1261" w:type="pct"/>
          </w:tcPr>
          <w:p w14:paraId="226A7695" w14:textId="77777777" w:rsidR="00025B9D" w:rsidRDefault="00DA4BD2" w:rsidP="00C47BCC">
            <w:pPr>
              <w:pStyle w:val="TabellRader"/>
              <w:jc w:val="center"/>
            </w:pPr>
            <w:r>
              <w:t>6</w:t>
            </w:r>
          </w:p>
        </w:tc>
        <w:tc>
          <w:tcPr>
            <w:tcW w:w="1575" w:type="pct"/>
          </w:tcPr>
          <w:p w14:paraId="6953E5FA" w14:textId="1BA09D63" w:rsidR="00025B9D" w:rsidRDefault="00DA4BD2" w:rsidP="00C47BCC">
            <w:pPr>
              <w:pStyle w:val="TabellRader"/>
              <w:jc w:val="left"/>
            </w:pPr>
            <w:r>
              <w:t>Reparation, delar till sensorsystem (via tredjeland), delar till sensorsystem, områdes</w:t>
            </w:r>
            <w:r w:rsidR="002936A8">
              <w:t>-</w:t>
            </w:r>
            <w:r>
              <w:t>skydd, programvara</w:t>
            </w:r>
          </w:p>
        </w:tc>
      </w:tr>
      <w:tr w:rsidR="00027352" w14:paraId="623D1B18" w14:textId="77777777" w:rsidTr="002936A8">
        <w:tc>
          <w:tcPr>
            <w:tcW w:w="1081" w:type="pct"/>
            <w:vAlign w:val="center"/>
          </w:tcPr>
          <w:p w14:paraId="763C5406" w14:textId="77777777" w:rsidR="00025B9D" w:rsidRDefault="00DA4BD2" w:rsidP="00C47BCC">
            <w:pPr>
              <w:pStyle w:val="TabellRader"/>
              <w:jc w:val="left"/>
            </w:pPr>
            <w:r>
              <w:t>Taiwan</w:t>
            </w:r>
          </w:p>
        </w:tc>
        <w:tc>
          <w:tcPr>
            <w:tcW w:w="1083" w:type="pct"/>
            <w:vAlign w:val="center"/>
          </w:tcPr>
          <w:p w14:paraId="037060A5" w14:textId="77777777" w:rsidR="00025B9D" w:rsidRDefault="00DA4BD2" w:rsidP="00C47BCC">
            <w:pPr>
              <w:pStyle w:val="TabellRader"/>
              <w:jc w:val="center"/>
            </w:pPr>
            <w:r>
              <w:t>-</w:t>
            </w:r>
          </w:p>
        </w:tc>
        <w:tc>
          <w:tcPr>
            <w:tcW w:w="1261" w:type="pct"/>
            <w:vAlign w:val="center"/>
          </w:tcPr>
          <w:p w14:paraId="0938542A" w14:textId="77777777" w:rsidR="00025B9D" w:rsidRDefault="00DA4BD2" w:rsidP="00C47BCC">
            <w:pPr>
              <w:pStyle w:val="TabellRader"/>
              <w:jc w:val="center"/>
            </w:pPr>
            <w:r>
              <w:t>1</w:t>
            </w:r>
          </w:p>
        </w:tc>
        <w:tc>
          <w:tcPr>
            <w:tcW w:w="1575" w:type="pct"/>
            <w:vAlign w:val="center"/>
          </w:tcPr>
          <w:p w14:paraId="510187E7" w14:textId="77777777" w:rsidR="00025B9D" w:rsidRDefault="00DA4BD2" w:rsidP="00C47BCC">
            <w:pPr>
              <w:pStyle w:val="TabellRader"/>
              <w:jc w:val="left"/>
            </w:pPr>
            <w:r>
              <w:t>Gränsbevakning</w:t>
            </w:r>
          </w:p>
        </w:tc>
      </w:tr>
      <w:tr w:rsidR="00027352" w14:paraId="5D4543F4" w14:textId="77777777" w:rsidTr="002936A8">
        <w:tc>
          <w:tcPr>
            <w:tcW w:w="1081" w:type="pct"/>
          </w:tcPr>
          <w:p w14:paraId="7CC788F0" w14:textId="77777777" w:rsidR="00025B9D" w:rsidRDefault="00DA4BD2" w:rsidP="00C47BCC">
            <w:pPr>
              <w:pStyle w:val="TabellRader"/>
              <w:jc w:val="left"/>
            </w:pPr>
            <w:r>
              <w:t>Thailand</w:t>
            </w:r>
          </w:p>
        </w:tc>
        <w:tc>
          <w:tcPr>
            <w:tcW w:w="1083" w:type="pct"/>
          </w:tcPr>
          <w:p w14:paraId="0DDD4744" w14:textId="77777777" w:rsidR="00025B9D" w:rsidRDefault="00DA4BD2" w:rsidP="00C47BCC">
            <w:pPr>
              <w:pStyle w:val="TabellRader"/>
              <w:jc w:val="center"/>
            </w:pPr>
            <w:r>
              <w:t>-</w:t>
            </w:r>
          </w:p>
        </w:tc>
        <w:tc>
          <w:tcPr>
            <w:tcW w:w="1261" w:type="pct"/>
          </w:tcPr>
          <w:p w14:paraId="7D03BAB7" w14:textId="77777777" w:rsidR="00025B9D" w:rsidRDefault="00DA4BD2" w:rsidP="00C47BCC">
            <w:pPr>
              <w:pStyle w:val="TabellRader"/>
              <w:jc w:val="center"/>
            </w:pPr>
            <w:r>
              <w:t>1</w:t>
            </w:r>
          </w:p>
        </w:tc>
        <w:tc>
          <w:tcPr>
            <w:tcW w:w="1575" w:type="pct"/>
          </w:tcPr>
          <w:p w14:paraId="131EF578" w14:textId="77777777" w:rsidR="00025B9D" w:rsidRDefault="00DA4BD2" w:rsidP="00C47BCC">
            <w:pPr>
              <w:pStyle w:val="TabellRader"/>
              <w:jc w:val="left"/>
            </w:pPr>
            <w:r>
              <w:t>Telekommunikation</w:t>
            </w:r>
          </w:p>
        </w:tc>
      </w:tr>
      <w:tr w:rsidR="00027352" w14:paraId="454CD87C" w14:textId="77777777" w:rsidTr="002936A8">
        <w:tc>
          <w:tcPr>
            <w:tcW w:w="1081" w:type="pct"/>
            <w:vAlign w:val="center"/>
            <w:hideMark/>
          </w:tcPr>
          <w:p w14:paraId="2EEDD6BA" w14:textId="77777777" w:rsidR="00025B9D" w:rsidRDefault="00DA4BD2" w:rsidP="00C47BCC">
            <w:pPr>
              <w:pStyle w:val="TabellSlutsumma"/>
              <w:jc w:val="left"/>
              <w:rPr>
                <w:sz w:val="20"/>
              </w:rPr>
            </w:pPr>
            <w:r>
              <w:t>Totalt</w:t>
            </w:r>
          </w:p>
        </w:tc>
        <w:tc>
          <w:tcPr>
            <w:tcW w:w="1083" w:type="pct"/>
            <w:vAlign w:val="center"/>
            <w:hideMark/>
          </w:tcPr>
          <w:p w14:paraId="75536413" w14:textId="77777777" w:rsidR="00025B9D" w:rsidRDefault="00DA4BD2" w:rsidP="00C47BCC">
            <w:pPr>
              <w:pStyle w:val="TabellSlutsumma"/>
              <w:jc w:val="center"/>
              <w:rPr>
                <w:sz w:val="20"/>
              </w:rPr>
            </w:pPr>
            <w:r>
              <w:t>14</w:t>
            </w:r>
          </w:p>
        </w:tc>
        <w:tc>
          <w:tcPr>
            <w:tcW w:w="1261" w:type="pct"/>
            <w:vAlign w:val="center"/>
            <w:hideMark/>
          </w:tcPr>
          <w:p w14:paraId="1B332A2F" w14:textId="77777777" w:rsidR="00025B9D" w:rsidRDefault="00DA4BD2" w:rsidP="00C47BCC">
            <w:pPr>
              <w:pStyle w:val="TabellSlutsumma"/>
              <w:jc w:val="center"/>
              <w:rPr>
                <w:sz w:val="20"/>
              </w:rPr>
            </w:pPr>
            <w:r>
              <w:t>31</w:t>
            </w:r>
          </w:p>
        </w:tc>
        <w:tc>
          <w:tcPr>
            <w:tcW w:w="1575" w:type="pct"/>
            <w:vAlign w:val="center"/>
          </w:tcPr>
          <w:p w14:paraId="14E61B87" w14:textId="77777777" w:rsidR="00025B9D" w:rsidRDefault="00871CEB" w:rsidP="00C47BCC">
            <w:pPr>
              <w:pStyle w:val="TabellSlutsumma"/>
            </w:pPr>
          </w:p>
        </w:tc>
      </w:tr>
    </w:tbl>
    <w:p w14:paraId="006F65C1" w14:textId="32CA77EC" w:rsidR="00025B9D" w:rsidRPr="00AE4151" w:rsidRDefault="009826B6" w:rsidP="00025B9D">
      <w:pPr>
        <w:rPr>
          <w:sz w:val="20"/>
          <w:vertAlign w:val="superscript"/>
        </w:rPr>
      </w:pPr>
      <w:r>
        <w:rPr>
          <w:sz w:val="20"/>
          <w:vertAlign w:val="superscript"/>
        </w:rPr>
        <w:br/>
      </w:r>
      <w:r w:rsidR="00DA4BD2" w:rsidRPr="00AE4151">
        <w:rPr>
          <w:sz w:val="20"/>
          <w:vertAlign w:val="superscript"/>
        </w:rPr>
        <w:t xml:space="preserve">*Ansökan avser en export till en fredsbevarande insats bestående av andra länder än angiven destination. </w:t>
      </w:r>
    </w:p>
    <w:p w14:paraId="66A015FB" w14:textId="66BAF36F" w:rsidR="00025B9D" w:rsidRDefault="00DA4BD2" w:rsidP="00025B9D">
      <w:pPr>
        <w:pStyle w:val="TabellRubrik"/>
      </w:pPr>
      <w:r>
        <w:t xml:space="preserve">Tabell </w:t>
      </w:r>
      <w:fldSimple w:instr=" SEQ Tabell \* Arabic \s 1  \* MERGEFORMAT ">
        <w:r w:rsidR="00262BF4">
          <w:rPr>
            <w:noProof/>
          </w:rPr>
          <w:t>42</w:t>
        </w:r>
      </w:fldSimple>
      <w:r>
        <w:tab/>
        <w:t>Antal avslag vid ansökningar om exporttillstånd rörande produkter med dubbla användningsområden till militära slutanvändare 2021</w:t>
      </w:r>
    </w:p>
    <w:p w14:paraId="26782177" w14:textId="52A8B5AF" w:rsidR="00025B9D" w:rsidRDefault="00871CEB" w:rsidP="003D6F49">
      <w:pPr>
        <w:pStyle w:val="TabellUnderrubrik"/>
      </w:pPr>
    </w:p>
    <w:tbl>
      <w:tblPr>
        <w:tblW w:w="5000" w:type="pct"/>
        <w:tblBorders>
          <w:top w:val="single" w:sz="8" w:space="0" w:color="auto"/>
          <w:bottom w:val="single" w:sz="8" w:space="0" w:color="auto"/>
          <w:insideH w:val="single" w:sz="8" w:space="0" w:color="auto"/>
        </w:tblBorders>
        <w:tblLook w:val="04A0" w:firstRow="1" w:lastRow="0" w:firstColumn="1" w:lastColumn="0" w:noHBand="0" w:noVBand="1"/>
      </w:tblPr>
      <w:tblGrid>
        <w:gridCol w:w="1408"/>
        <w:gridCol w:w="1343"/>
        <w:gridCol w:w="1343"/>
        <w:gridCol w:w="1803"/>
      </w:tblGrid>
      <w:tr w:rsidR="00027352" w14:paraId="3019D5A7" w14:textId="77777777">
        <w:tc>
          <w:tcPr>
            <w:tcW w:w="1193" w:type="pct"/>
            <w:vAlign w:val="bottom"/>
            <w:hideMark/>
          </w:tcPr>
          <w:p w14:paraId="1FA3FD76" w14:textId="77777777" w:rsidR="00025B9D" w:rsidRDefault="00DA4BD2" w:rsidP="009F1FA5">
            <w:pPr>
              <w:pStyle w:val="TabellHuvud"/>
              <w:jc w:val="left"/>
              <w:rPr>
                <w:sz w:val="20"/>
              </w:rPr>
            </w:pPr>
            <w:r>
              <w:t>Land</w:t>
            </w:r>
          </w:p>
        </w:tc>
        <w:tc>
          <w:tcPr>
            <w:tcW w:w="1139" w:type="pct"/>
            <w:vAlign w:val="bottom"/>
            <w:hideMark/>
          </w:tcPr>
          <w:p w14:paraId="713F4C8A" w14:textId="77777777" w:rsidR="00025B9D" w:rsidRDefault="00DA4BD2" w:rsidP="009F1FA5">
            <w:pPr>
              <w:pStyle w:val="TabellHuvud"/>
              <w:jc w:val="center"/>
              <w:rPr>
                <w:sz w:val="20"/>
              </w:rPr>
            </w:pPr>
            <w:r>
              <w:t>Avslag globala exporttillstånd</w:t>
            </w:r>
          </w:p>
        </w:tc>
        <w:tc>
          <w:tcPr>
            <w:tcW w:w="1139" w:type="pct"/>
            <w:vAlign w:val="bottom"/>
            <w:hideMark/>
          </w:tcPr>
          <w:p w14:paraId="24683E93" w14:textId="77777777" w:rsidR="00025B9D" w:rsidRDefault="00DA4BD2" w:rsidP="009F1FA5">
            <w:pPr>
              <w:pStyle w:val="TabellHuvud"/>
              <w:jc w:val="center"/>
              <w:rPr>
                <w:sz w:val="20"/>
              </w:rPr>
            </w:pPr>
            <w:r>
              <w:t>Avslag</w:t>
            </w:r>
          </w:p>
          <w:p w14:paraId="4E354B5E" w14:textId="77777777" w:rsidR="00025B9D" w:rsidRDefault="00DA4BD2" w:rsidP="009F1FA5">
            <w:pPr>
              <w:pStyle w:val="TabellHuvud"/>
              <w:jc w:val="center"/>
              <w:rPr>
                <w:sz w:val="20"/>
              </w:rPr>
            </w:pPr>
            <w:r>
              <w:t>individuella exporttillstånd</w:t>
            </w:r>
          </w:p>
        </w:tc>
        <w:tc>
          <w:tcPr>
            <w:tcW w:w="1530" w:type="pct"/>
            <w:vAlign w:val="bottom"/>
            <w:hideMark/>
          </w:tcPr>
          <w:p w14:paraId="6D99374D" w14:textId="77777777" w:rsidR="00025B9D" w:rsidRDefault="00DA4BD2" w:rsidP="009826B6">
            <w:pPr>
              <w:pStyle w:val="TabellHuvud"/>
              <w:jc w:val="left"/>
              <w:rPr>
                <w:sz w:val="20"/>
              </w:rPr>
            </w:pPr>
            <w:r>
              <w:t>S</w:t>
            </w:r>
            <w:r w:rsidRPr="005D273F">
              <w:rPr>
                <w:sz w:val="20"/>
              </w:rPr>
              <w:t>lutligt användningsområde</w:t>
            </w:r>
          </w:p>
        </w:tc>
      </w:tr>
      <w:tr w:rsidR="00027352" w14:paraId="6A2641E1" w14:textId="77777777">
        <w:tc>
          <w:tcPr>
            <w:tcW w:w="1193" w:type="pct"/>
          </w:tcPr>
          <w:p w14:paraId="4B162475" w14:textId="77777777" w:rsidR="00025B9D" w:rsidRDefault="00DA4BD2" w:rsidP="009F1FA5">
            <w:pPr>
              <w:pStyle w:val="TabellRader"/>
              <w:jc w:val="left"/>
            </w:pPr>
            <w:r>
              <w:t>Egypten</w:t>
            </w:r>
          </w:p>
        </w:tc>
        <w:tc>
          <w:tcPr>
            <w:tcW w:w="1139" w:type="pct"/>
          </w:tcPr>
          <w:p w14:paraId="2B8174EC" w14:textId="77777777" w:rsidR="00025B9D" w:rsidRDefault="00DA4BD2" w:rsidP="009F1FA5">
            <w:pPr>
              <w:pStyle w:val="TabellRader"/>
              <w:jc w:val="center"/>
            </w:pPr>
            <w:r>
              <w:t>-</w:t>
            </w:r>
          </w:p>
        </w:tc>
        <w:tc>
          <w:tcPr>
            <w:tcW w:w="1139" w:type="pct"/>
          </w:tcPr>
          <w:p w14:paraId="206F421A" w14:textId="77777777" w:rsidR="00025B9D" w:rsidRDefault="00DA4BD2" w:rsidP="009F1FA5">
            <w:pPr>
              <w:pStyle w:val="TabellRader"/>
              <w:jc w:val="center"/>
            </w:pPr>
            <w:r>
              <w:t>2</w:t>
            </w:r>
          </w:p>
        </w:tc>
        <w:tc>
          <w:tcPr>
            <w:tcW w:w="1530" w:type="pct"/>
          </w:tcPr>
          <w:p w14:paraId="6747940B" w14:textId="77777777" w:rsidR="00025B9D" w:rsidRDefault="00DA4BD2" w:rsidP="009826B6">
            <w:pPr>
              <w:pStyle w:val="TabellRader"/>
              <w:jc w:val="left"/>
            </w:pPr>
            <w:r>
              <w:t>Tester, områdesskydd</w:t>
            </w:r>
          </w:p>
        </w:tc>
      </w:tr>
      <w:tr w:rsidR="00027352" w14:paraId="58BA4940" w14:textId="77777777">
        <w:tc>
          <w:tcPr>
            <w:tcW w:w="1193" w:type="pct"/>
          </w:tcPr>
          <w:p w14:paraId="74B35887" w14:textId="77777777" w:rsidR="00025B9D" w:rsidRDefault="00DA4BD2" w:rsidP="009F1FA5">
            <w:pPr>
              <w:pStyle w:val="TabellRader"/>
              <w:jc w:val="left"/>
            </w:pPr>
            <w:r>
              <w:t>Elfenbenskusten</w:t>
            </w:r>
          </w:p>
        </w:tc>
        <w:tc>
          <w:tcPr>
            <w:tcW w:w="1139" w:type="pct"/>
          </w:tcPr>
          <w:p w14:paraId="1F582D41" w14:textId="77777777" w:rsidR="00025B9D" w:rsidRDefault="00DA4BD2" w:rsidP="009F1FA5">
            <w:pPr>
              <w:pStyle w:val="TabellRader"/>
              <w:jc w:val="center"/>
            </w:pPr>
            <w:r>
              <w:t>-</w:t>
            </w:r>
          </w:p>
        </w:tc>
        <w:tc>
          <w:tcPr>
            <w:tcW w:w="1139" w:type="pct"/>
          </w:tcPr>
          <w:p w14:paraId="14CCD3FC" w14:textId="77777777" w:rsidR="00025B9D" w:rsidRDefault="00DA4BD2" w:rsidP="009F1FA5">
            <w:pPr>
              <w:pStyle w:val="TabellRader"/>
              <w:jc w:val="center"/>
            </w:pPr>
            <w:r>
              <w:t>1</w:t>
            </w:r>
          </w:p>
        </w:tc>
        <w:tc>
          <w:tcPr>
            <w:tcW w:w="1530" w:type="pct"/>
          </w:tcPr>
          <w:p w14:paraId="10ED14F6" w14:textId="77777777" w:rsidR="00025B9D" w:rsidRDefault="00DA4BD2" w:rsidP="009826B6">
            <w:pPr>
              <w:pStyle w:val="TabellRader"/>
              <w:jc w:val="left"/>
            </w:pPr>
            <w:r>
              <w:t>Programvara</w:t>
            </w:r>
          </w:p>
        </w:tc>
      </w:tr>
      <w:tr w:rsidR="00027352" w14:paraId="7D990765" w14:textId="77777777">
        <w:tc>
          <w:tcPr>
            <w:tcW w:w="1193" w:type="pct"/>
          </w:tcPr>
          <w:p w14:paraId="145D80D1" w14:textId="77777777" w:rsidR="00025B9D" w:rsidRDefault="00DA4BD2" w:rsidP="009F1FA5">
            <w:pPr>
              <w:pStyle w:val="TabellRader"/>
              <w:jc w:val="left"/>
            </w:pPr>
            <w:r>
              <w:t>Indonesien</w:t>
            </w:r>
          </w:p>
        </w:tc>
        <w:tc>
          <w:tcPr>
            <w:tcW w:w="1139" w:type="pct"/>
          </w:tcPr>
          <w:p w14:paraId="6223992E" w14:textId="77777777" w:rsidR="00025B9D" w:rsidRDefault="00DA4BD2" w:rsidP="009F1FA5">
            <w:pPr>
              <w:pStyle w:val="TabellRader"/>
              <w:jc w:val="center"/>
            </w:pPr>
            <w:r>
              <w:t>-</w:t>
            </w:r>
          </w:p>
        </w:tc>
        <w:tc>
          <w:tcPr>
            <w:tcW w:w="1139" w:type="pct"/>
          </w:tcPr>
          <w:p w14:paraId="0AB86FF4" w14:textId="77777777" w:rsidR="00025B9D" w:rsidRDefault="00DA4BD2" w:rsidP="009F1FA5">
            <w:pPr>
              <w:pStyle w:val="TabellRader"/>
              <w:jc w:val="center"/>
            </w:pPr>
            <w:r>
              <w:t>1</w:t>
            </w:r>
          </w:p>
        </w:tc>
        <w:tc>
          <w:tcPr>
            <w:tcW w:w="1530" w:type="pct"/>
          </w:tcPr>
          <w:p w14:paraId="60AB88E1" w14:textId="77777777" w:rsidR="00025B9D" w:rsidRDefault="00DA4BD2" w:rsidP="009826B6">
            <w:pPr>
              <w:pStyle w:val="TabellRader"/>
              <w:jc w:val="left"/>
            </w:pPr>
            <w:r>
              <w:t>Programvara</w:t>
            </w:r>
          </w:p>
        </w:tc>
      </w:tr>
      <w:tr w:rsidR="00027352" w14:paraId="72BDA426" w14:textId="77777777">
        <w:tc>
          <w:tcPr>
            <w:tcW w:w="1193" w:type="pct"/>
            <w:vAlign w:val="center"/>
          </w:tcPr>
          <w:p w14:paraId="683EC233" w14:textId="77777777" w:rsidR="00025B9D" w:rsidRDefault="00DA4BD2" w:rsidP="009F1FA5">
            <w:pPr>
              <w:pStyle w:val="TabellRader"/>
              <w:jc w:val="left"/>
            </w:pPr>
            <w:r>
              <w:t>Malaysia</w:t>
            </w:r>
          </w:p>
        </w:tc>
        <w:tc>
          <w:tcPr>
            <w:tcW w:w="1139" w:type="pct"/>
            <w:vAlign w:val="center"/>
          </w:tcPr>
          <w:p w14:paraId="4AAD18A9" w14:textId="77777777" w:rsidR="00025B9D" w:rsidRDefault="00DA4BD2" w:rsidP="009F1FA5">
            <w:pPr>
              <w:pStyle w:val="TabellRader"/>
              <w:jc w:val="center"/>
            </w:pPr>
            <w:r>
              <w:t>-</w:t>
            </w:r>
          </w:p>
        </w:tc>
        <w:tc>
          <w:tcPr>
            <w:tcW w:w="1139" w:type="pct"/>
            <w:vAlign w:val="center"/>
          </w:tcPr>
          <w:p w14:paraId="6D97E814" w14:textId="77777777" w:rsidR="00025B9D" w:rsidRDefault="00DA4BD2" w:rsidP="009F1FA5">
            <w:pPr>
              <w:pStyle w:val="TabellRader"/>
              <w:jc w:val="center"/>
            </w:pPr>
            <w:r>
              <w:t>4</w:t>
            </w:r>
          </w:p>
        </w:tc>
        <w:tc>
          <w:tcPr>
            <w:tcW w:w="1530" w:type="pct"/>
            <w:vAlign w:val="center"/>
          </w:tcPr>
          <w:p w14:paraId="77AF3B8D" w14:textId="77777777" w:rsidR="00025B9D" w:rsidRDefault="00DA4BD2" w:rsidP="009826B6">
            <w:pPr>
              <w:pStyle w:val="TabellRader"/>
              <w:jc w:val="left"/>
            </w:pPr>
            <w:r>
              <w:t>Programvara</w:t>
            </w:r>
          </w:p>
        </w:tc>
      </w:tr>
      <w:tr w:rsidR="00027352" w14:paraId="704F4CBF" w14:textId="77777777">
        <w:tc>
          <w:tcPr>
            <w:tcW w:w="1193" w:type="pct"/>
            <w:vAlign w:val="center"/>
          </w:tcPr>
          <w:p w14:paraId="63037D8D" w14:textId="77777777" w:rsidR="00025B9D" w:rsidRDefault="00DA4BD2" w:rsidP="009F1FA5">
            <w:pPr>
              <w:pStyle w:val="TabellRader"/>
              <w:jc w:val="left"/>
            </w:pPr>
            <w:r>
              <w:t>Niger</w:t>
            </w:r>
          </w:p>
        </w:tc>
        <w:tc>
          <w:tcPr>
            <w:tcW w:w="1139" w:type="pct"/>
            <w:vAlign w:val="center"/>
          </w:tcPr>
          <w:p w14:paraId="17F47094" w14:textId="77777777" w:rsidR="00025B9D" w:rsidRDefault="00DA4BD2" w:rsidP="009F1FA5">
            <w:pPr>
              <w:pStyle w:val="TabellRader"/>
              <w:jc w:val="center"/>
            </w:pPr>
            <w:r>
              <w:t>-</w:t>
            </w:r>
          </w:p>
        </w:tc>
        <w:tc>
          <w:tcPr>
            <w:tcW w:w="1139" w:type="pct"/>
            <w:vAlign w:val="center"/>
          </w:tcPr>
          <w:p w14:paraId="178F95E4" w14:textId="77777777" w:rsidR="00025B9D" w:rsidRDefault="00DA4BD2" w:rsidP="009F1FA5">
            <w:pPr>
              <w:pStyle w:val="TabellRader"/>
              <w:jc w:val="center"/>
            </w:pPr>
            <w:r>
              <w:t>2</w:t>
            </w:r>
          </w:p>
        </w:tc>
        <w:tc>
          <w:tcPr>
            <w:tcW w:w="1530" w:type="pct"/>
            <w:vAlign w:val="center"/>
          </w:tcPr>
          <w:p w14:paraId="7A76012D" w14:textId="77777777" w:rsidR="00025B9D" w:rsidRDefault="00DA4BD2" w:rsidP="009826B6">
            <w:pPr>
              <w:pStyle w:val="TabellRader"/>
              <w:jc w:val="left"/>
            </w:pPr>
            <w:r>
              <w:t>Programvara</w:t>
            </w:r>
          </w:p>
        </w:tc>
      </w:tr>
      <w:tr w:rsidR="00027352" w14:paraId="2D4040D6" w14:textId="77777777">
        <w:tc>
          <w:tcPr>
            <w:tcW w:w="1193" w:type="pct"/>
            <w:vAlign w:val="center"/>
          </w:tcPr>
          <w:p w14:paraId="6008EE75" w14:textId="77777777" w:rsidR="00025B9D" w:rsidRDefault="00DA4BD2" w:rsidP="009F1FA5">
            <w:pPr>
              <w:pStyle w:val="TabellRader"/>
              <w:jc w:val="left"/>
            </w:pPr>
            <w:r>
              <w:t>Nigeria</w:t>
            </w:r>
          </w:p>
        </w:tc>
        <w:tc>
          <w:tcPr>
            <w:tcW w:w="1139" w:type="pct"/>
            <w:vAlign w:val="center"/>
          </w:tcPr>
          <w:p w14:paraId="51B0DD10" w14:textId="77777777" w:rsidR="00025B9D" w:rsidRDefault="00DA4BD2" w:rsidP="009F1FA5">
            <w:pPr>
              <w:pStyle w:val="TabellRader"/>
              <w:jc w:val="center"/>
            </w:pPr>
            <w:r>
              <w:t>-</w:t>
            </w:r>
          </w:p>
        </w:tc>
        <w:tc>
          <w:tcPr>
            <w:tcW w:w="1139" w:type="pct"/>
            <w:vAlign w:val="center"/>
          </w:tcPr>
          <w:p w14:paraId="091D917F" w14:textId="77777777" w:rsidR="00025B9D" w:rsidRDefault="00DA4BD2" w:rsidP="009F1FA5">
            <w:pPr>
              <w:pStyle w:val="TabellRader"/>
              <w:jc w:val="center"/>
            </w:pPr>
            <w:r>
              <w:t>1</w:t>
            </w:r>
          </w:p>
        </w:tc>
        <w:tc>
          <w:tcPr>
            <w:tcW w:w="1530" w:type="pct"/>
            <w:vAlign w:val="center"/>
          </w:tcPr>
          <w:p w14:paraId="4E637114" w14:textId="77777777" w:rsidR="00025B9D" w:rsidRDefault="00DA4BD2" w:rsidP="009826B6">
            <w:pPr>
              <w:pStyle w:val="TabellRader"/>
              <w:jc w:val="left"/>
            </w:pPr>
            <w:r>
              <w:t>Räddningsinsatser</w:t>
            </w:r>
          </w:p>
        </w:tc>
      </w:tr>
      <w:tr w:rsidR="00027352" w14:paraId="1504188D" w14:textId="77777777">
        <w:tc>
          <w:tcPr>
            <w:tcW w:w="1193" w:type="pct"/>
            <w:vAlign w:val="center"/>
          </w:tcPr>
          <w:p w14:paraId="115556CB" w14:textId="77777777" w:rsidR="00025B9D" w:rsidRDefault="00DA4BD2" w:rsidP="009F1FA5">
            <w:pPr>
              <w:pStyle w:val="TabellRader"/>
              <w:jc w:val="left"/>
            </w:pPr>
            <w:r>
              <w:t>Taiwan</w:t>
            </w:r>
          </w:p>
        </w:tc>
        <w:tc>
          <w:tcPr>
            <w:tcW w:w="1139" w:type="pct"/>
            <w:vAlign w:val="center"/>
          </w:tcPr>
          <w:p w14:paraId="11EF5595" w14:textId="77777777" w:rsidR="00025B9D" w:rsidRDefault="00DA4BD2" w:rsidP="009F1FA5">
            <w:pPr>
              <w:pStyle w:val="TabellRader"/>
              <w:jc w:val="center"/>
            </w:pPr>
            <w:r>
              <w:t>-</w:t>
            </w:r>
          </w:p>
        </w:tc>
        <w:tc>
          <w:tcPr>
            <w:tcW w:w="1139" w:type="pct"/>
            <w:vAlign w:val="center"/>
          </w:tcPr>
          <w:p w14:paraId="25B2F292" w14:textId="77777777" w:rsidR="00025B9D" w:rsidRDefault="00DA4BD2" w:rsidP="009F1FA5">
            <w:pPr>
              <w:pStyle w:val="TabellRader"/>
              <w:jc w:val="center"/>
            </w:pPr>
            <w:r>
              <w:t>1</w:t>
            </w:r>
          </w:p>
        </w:tc>
        <w:tc>
          <w:tcPr>
            <w:tcW w:w="1530" w:type="pct"/>
            <w:vAlign w:val="center"/>
          </w:tcPr>
          <w:p w14:paraId="5D10A2C7" w14:textId="77777777" w:rsidR="00025B9D" w:rsidRDefault="00DA4BD2" w:rsidP="009826B6">
            <w:pPr>
              <w:pStyle w:val="TabellRader"/>
              <w:jc w:val="left"/>
            </w:pPr>
            <w:r>
              <w:t>Programvara</w:t>
            </w:r>
          </w:p>
        </w:tc>
      </w:tr>
      <w:tr w:rsidR="00027352" w14:paraId="592EA5A6" w14:textId="77777777">
        <w:tc>
          <w:tcPr>
            <w:tcW w:w="1193" w:type="pct"/>
          </w:tcPr>
          <w:p w14:paraId="0ACB8999" w14:textId="77777777" w:rsidR="00025B9D" w:rsidRDefault="00DA4BD2" w:rsidP="009F1FA5">
            <w:pPr>
              <w:pStyle w:val="TabellRader"/>
              <w:jc w:val="left"/>
            </w:pPr>
            <w:r>
              <w:t>Vietnam</w:t>
            </w:r>
          </w:p>
        </w:tc>
        <w:tc>
          <w:tcPr>
            <w:tcW w:w="1139" w:type="pct"/>
          </w:tcPr>
          <w:p w14:paraId="3D6A7651" w14:textId="77777777" w:rsidR="00025B9D" w:rsidRDefault="00DA4BD2" w:rsidP="009F1FA5">
            <w:pPr>
              <w:pStyle w:val="TabellRader"/>
              <w:jc w:val="center"/>
            </w:pPr>
            <w:r>
              <w:t>-</w:t>
            </w:r>
          </w:p>
        </w:tc>
        <w:tc>
          <w:tcPr>
            <w:tcW w:w="1139" w:type="pct"/>
          </w:tcPr>
          <w:p w14:paraId="3849E30F" w14:textId="77777777" w:rsidR="00025B9D" w:rsidRDefault="00DA4BD2" w:rsidP="009F1FA5">
            <w:pPr>
              <w:pStyle w:val="TabellRader"/>
              <w:jc w:val="center"/>
            </w:pPr>
            <w:r>
              <w:t>4</w:t>
            </w:r>
          </w:p>
        </w:tc>
        <w:tc>
          <w:tcPr>
            <w:tcW w:w="1530" w:type="pct"/>
          </w:tcPr>
          <w:p w14:paraId="059883EE" w14:textId="20706463" w:rsidR="00025B9D" w:rsidRDefault="00DA4BD2" w:rsidP="009826B6">
            <w:pPr>
              <w:pStyle w:val="TabellRader"/>
              <w:jc w:val="left"/>
            </w:pPr>
            <w:r>
              <w:t>Programvara, delar till sensorsystem (via tredjeland), räddnings</w:t>
            </w:r>
            <w:r w:rsidR="002936A8">
              <w:t>-</w:t>
            </w:r>
            <w:r>
              <w:t>insatser</w:t>
            </w:r>
          </w:p>
        </w:tc>
      </w:tr>
      <w:tr w:rsidR="00027352" w14:paraId="6D95B5A2" w14:textId="77777777">
        <w:tc>
          <w:tcPr>
            <w:tcW w:w="1193" w:type="pct"/>
            <w:vAlign w:val="center"/>
            <w:hideMark/>
          </w:tcPr>
          <w:p w14:paraId="62F83904" w14:textId="77777777" w:rsidR="00025B9D" w:rsidRDefault="00DA4BD2" w:rsidP="009F1FA5">
            <w:pPr>
              <w:pStyle w:val="TabellSlutsumma"/>
              <w:jc w:val="left"/>
              <w:rPr>
                <w:sz w:val="20"/>
              </w:rPr>
            </w:pPr>
            <w:r>
              <w:t>Totalt</w:t>
            </w:r>
          </w:p>
        </w:tc>
        <w:tc>
          <w:tcPr>
            <w:tcW w:w="1139" w:type="pct"/>
            <w:vAlign w:val="center"/>
          </w:tcPr>
          <w:p w14:paraId="67B02B96" w14:textId="77777777" w:rsidR="00025B9D" w:rsidRDefault="00DA4BD2" w:rsidP="009F1FA5">
            <w:pPr>
              <w:pStyle w:val="TabellSlutsumma"/>
              <w:jc w:val="center"/>
              <w:rPr>
                <w:sz w:val="20"/>
              </w:rPr>
            </w:pPr>
            <w:r>
              <w:t>0</w:t>
            </w:r>
          </w:p>
        </w:tc>
        <w:tc>
          <w:tcPr>
            <w:tcW w:w="1139" w:type="pct"/>
            <w:vAlign w:val="center"/>
            <w:hideMark/>
          </w:tcPr>
          <w:p w14:paraId="6C85113A" w14:textId="77777777" w:rsidR="00025B9D" w:rsidRDefault="00DA4BD2" w:rsidP="009F1FA5">
            <w:pPr>
              <w:pStyle w:val="TabellSlutsumma"/>
              <w:jc w:val="center"/>
              <w:rPr>
                <w:sz w:val="20"/>
              </w:rPr>
            </w:pPr>
            <w:r>
              <w:t>16</w:t>
            </w:r>
          </w:p>
        </w:tc>
        <w:tc>
          <w:tcPr>
            <w:tcW w:w="1530" w:type="pct"/>
            <w:vAlign w:val="center"/>
          </w:tcPr>
          <w:p w14:paraId="47F2C1F3" w14:textId="77777777" w:rsidR="00025B9D" w:rsidRDefault="00871CEB" w:rsidP="009F1FA5">
            <w:pPr>
              <w:pStyle w:val="TabellSlutsumma"/>
            </w:pPr>
          </w:p>
        </w:tc>
      </w:tr>
    </w:tbl>
    <w:p w14:paraId="5B4F09DD" w14:textId="724B04E9" w:rsidR="00025B9D" w:rsidRDefault="00DA4BD2" w:rsidP="002B5969">
      <w:pPr>
        <w:pStyle w:val="Rubrik2utannumrering"/>
      </w:pPr>
      <w:r w:rsidRPr="002B5969">
        <w:t>Förhandsbesked rörande export av produkter med dubbla användningsområden</w:t>
      </w:r>
    </w:p>
    <w:p w14:paraId="493E7421" w14:textId="77777777" w:rsidR="002B5969" w:rsidRPr="002B5969" w:rsidRDefault="00DA4BD2" w:rsidP="002B5969">
      <w:pPr>
        <w:pStyle w:val="Brdtext"/>
      </w:pPr>
      <w:r w:rsidRPr="002B5969">
        <w:t>Redovisningen av avgjorda förfrågningar om förhandsbesked indelas i två huvudkategorier. Den första kategorin rör antalet avgjorda förfrågningar om förhandsbesked avseende produkter som kontrolleras enligt bilaga I till rådets förordning 428/2009 och 2021/821. Den andra kategorin rör antalet avgjorda förfrågningar om förhandsbesked avseende icke kontrollerade produkter.</w:t>
      </w:r>
    </w:p>
    <w:p w14:paraId="43085A47" w14:textId="713AACDC" w:rsidR="002B5969" w:rsidRPr="002B5969" w:rsidRDefault="00DA4BD2" w:rsidP="002B5969">
      <w:pPr>
        <w:pStyle w:val="Brdtextmedindrag"/>
      </w:pPr>
      <w:r w:rsidRPr="002B5969">
        <w:t xml:space="preserve">I tabell </w:t>
      </w:r>
      <w:r w:rsidR="002936A8">
        <w:t>4</w:t>
      </w:r>
      <w:r w:rsidRPr="002B5969">
        <w:t>3 redovisas antalet avgjorda förfrågningar om förhandsbesked avseende produkter</w:t>
      </w:r>
      <w:r>
        <w:t xml:space="preserve"> </w:t>
      </w:r>
      <w:r w:rsidRPr="002B5969">
        <w:t>kontrollerade i bilaga I till rådets förordning 428/2009 och 2021/821, fördelat på positiva eller negativa förhandsbesked. Ett positivt förhandsbesked innebär att ISP har lämnat ett positivt icke bindande förhandsbesked om att tillstånd kan påräknas vid en prövning av en ansökan om exporttillstånd. Ett negativt förhandsbesked innebär att ISP har lämnat ett negativt icke bindande förhandsbesked om att tillstånd inte kan påräknas vid en prövning av en ansökan om exporttillstånd. Slutlig ställning tas alltid i samband med en prövning av en ansökan om exporttillstånd.</w:t>
      </w:r>
    </w:p>
    <w:p w14:paraId="180ACC7F" w14:textId="402EF48C" w:rsidR="006A1B9B" w:rsidRDefault="00DA4BD2" w:rsidP="003D6F49">
      <w:pPr>
        <w:pStyle w:val="TabellRubrik"/>
      </w:pPr>
      <w:r>
        <w:t xml:space="preserve">Tabell </w:t>
      </w:r>
      <w:fldSimple w:instr=" SEQ Tabell \* Arabic \s 1  \* MERGEFORMAT ">
        <w:r w:rsidR="00262BF4">
          <w:rPr>
            <w:noProof/>
          </w:rPr>
          <w:t>43</w:t>
        </w:r>
      </w:fldSimple>
      <w:r>
        <w:tab/>
      </w:r>
      <w:r w:rsidRPr="006A1B9B">
        <w:t>Antal positiva respektive negativa förhandsbesked 2021 avseende export av produkter kontrollerade i bilaga I till rådets förordning 428/2009 och 2021/821</w:t>
      </w:r>
    </w:p>
    <w:p w14:paraId="7153D2AA" w14:textId="6D7F4355" w:rsidR="006A1B9B" w:rsidRDefault="00871CEB" w:rsidP="003D6F49">
      <w:pPr>
        <w:pStyle w:val="TabellUnderrubrik"/>
      </w:pPr>
    </w:p>
    <w:tbl>
      <w:tblPr>
        <w:tblW w:w="5000" w:type="pct"/>
        <w:tblBorders>
          <w:top w:val="single" w:sz="8" w:space="0" w:color="auto"/>
          <w:bottom w:val="single" w:sz="8" w:space="0" w:color="auto"/>
          <w:insideH w:val="single" w:sz="8" w:space="0" w:color="auto"/>
        </w:tblBorders>
        <w:tblLook w:val="04A0" w:firstRow="1" w:lastRow="0" w:firstColumn="1" w:lastColumn="0" w:noHBand="0" w:noVBand="1"/>
      </w:tblPr>
      <w:tblGrid>
        <w:gridCol w:w="2127"/>
        <w:gridCol w:w="2126"/>
        <w:gridCol w:w="1644"/>
      </w:tblGrid>
      <w:tr w:rsidR="00027352" w14:paraId="2365EA02" w14:textId="77777777">
        <w:trPr>
          <w:trHeight w:val="201"/>
        </w:trPr>
        <w:tc>
          <w:tcPr>
            <w:tcW w:w="1803" w:type="pct"/>
            <w:vAlign w:val="center"/>
            <w:hideMark/>
          </w:tcPr>
          <w:p w14:paraId="35C84F20" w14:textId="77777777" w:rsidR="006A1B9B" w:rsidRDefault="00DA4BD2" w:rsidP="002639B2">
            <w:pPr>
              <w:pStyle w:val="TabellHuvud"/>
              <w:jc w:val="center"/>
              <w:rPr>
                <w:sz w:val="20"/>
              </w:rPr>
            </w:pPr>
            <w:r>
              <w:t xml:space="preserve">Positiva </w:t>
            </w:r>
            <w:r>
              <w:rPr>
                <w:sz w:val="20"/>
              </w:rPr>
              <w:t>förhandsbesked</w:t>
            </w:r>
          </w:p>
        </w:tc>
        <w:tc>
          <w:tcPr>
            <w:tcW w:w="1803" w:type="pct"/>
            <w:vAlign w:val="center"/>
            <w:hideMark/>
          </w:tcPr>
          <w:p w14:paraId="609056D0" w14:textId="77777777" w:rsidR="006A1B9B" w:rsidRDefault="00DA4BD2" w:rsidP="002639B2">
            <w:pPr>
              <w:pStyle w:val="TabellHuvud"/>
              <w:jc w:val="center"/>
              <w:rPr>
                <w:sz w:val="20"/>
              </w:rPr>
            </w:pPr>
            <w:r>
              <w:t>Negativa förhandsbesked</w:t>
            </w:r>
          </w:p>
        </w:tc>
        <w:tc>
          <w:tcPr>
            <w:tcW w:w="1394" w:type="pct"/>
            <w:vAlign w:val="center"/>
            <w:hideMark/>
          </w:tcPr>
          <w:p w14:paraId="1C5F61C0" w14:textId="77777777" w:rsidR="006A1B9B" w:rsidRDefault="00DA4BD2" w:rsidP="002639B2">
            <w:pPr>
              <w:pStyle w:val="TabellHuvud"/>
              <w:jc w:val="center"/>
              <w:rPr>
                <w:sz w:val="20"/>
              </w:rPr>
            </w:pPr>
            <w:r>
              <w:t>Totalt</w:t>
            </w:r>
          </w:p>
        </w:tc>
      </w:tr>
      <w:tr w:rsidR="00027352" w14:paraId="17CF26C5" w14:textId="77777777">
        <w:trPr>
          <w:trHeight w:val="39"/>
        </w:trPr>
        <w:tc>
          <w:tcPr>
            <w:tcW w:w="1803" w:type="pct"/>
            <w:vAlign w:val="center"/>
            <w:hideMark/>
          </w:tcPr>
          <w:p w14:paraId="33A20977" w14:textId="77777777" w:rsidR="006A1B9B" w:rsidRDefault="00DA4BD2" w:rsidP="002639B2">
            <w:pPr>
              <w:pStyle w:val="TabellRader"/>
              <w:jc w:val="center"/>
            </w:pPr>
            <w:r>
              <w:t>30</w:t>
            </w:r>
          </w:p>
        </w:tc>
        <w:tc>
          <w:tcPr>
            <w:tcW w:w="1803" w:type="pct"/>
            <w:vAlign w:val="center"/>
            <w:hideMark/>
          </w:tcPr>
          <w:p w14:paraId="6A51E6BB" w14:textId="77777777" w:rsidR="006A1B9B" w:rsidRDefault="00DA4BD2" w:rsidP="002639B2">
            <w:pPr>
              <w:pStyle w:val="TabellRader"/>
              <w:jc w:val="center"/>
            </w:pPr>
            <w:r>
              <w:t>18</w:t>
            </w:r>
          </w:p>
        </w:tc>
        <w:tc>
          <w:tcPr>
            <w:tcW w:w="1394" w:type="pct"/>
            <w:vAlign w:val="center"/>
            <w:hideMark/>
          </w:tcPr>
          <w:p w14:paraId="630D7F3B" w14:textId="77777777" w:rsidR="006A1B9B" w:rsidRDefault="00DA4BD2" w:rsidP="002639B2">
            <w:pPr>
              <w:pStyle w:val="TabellRader"/>
              <w:jc w:val="center"/>
            </w:pPr>
            <w:r>
              <w:t>48</w:t>
            </w:r>
          </w:p>
        </w:tc>
      </w:tr>
    </w:tbl>
    <w:p w14:paraId="092EE921" w14:textId="6020E66F" w:rsidR="00025B9D" w:rsidRDefault="00871CEB" w:rsidP="00025B9D">
      <w:pPr>
        <w:pStyle w:val="Brdtextmedindrag"/>
        <w:ind w:firstLine="0"/>
      </w:pPr>
    </w:p>
    <w:p w14:paraId="7948BFCC" w14:textId="5879AB34" w:rsidR="006A1B9B" w:rsidRDefault="00DA4BD2" w:rsidP="006A1B9B">
      <w:pPr>
        <w:pStyle w:val="Brdtext"/>
      </w:pPr>
      <w:r>
        <w:t xml:space="preserve">I tabell </w:t>
      </w:r>
      <w:r w:rsidR="002936A8">
        <w:t>4</w:t>
      </w:r>
      <w:r>
        <w:t xml:space="preserve">4 redovisas avgjorda förfrågningar om huruvida exporttillstånd krävs för icke kontrollerade produkter – ”catch-all”. Förfrågningarna indelas i kategorierna ”beslut om tillståndskrav för export och positivt förhandsbesked”, ”beslut om tillståndskrav för export och negativt förhandsbesked” samt ”beslut om att tillstånd för export inte krävs”. </w:t>
      </w:r>
    </w:p>
    <w:p w14:paraId="6326DF75" w14:textId="7C5D04F9" w:rsidR="006A1B9B" w:rsidRDefault="00DA4BD2" w:rsidP="006A1B9B">
      <w:pPr>
        <w:pStyle w:val="Brdtextmedindrag"/>
      </w:pPr>
      <w:r>
        <w:t>Med kategorin ”beslut om tillståndskrav för export och positivt förhands</w:t>
      </w:r>
      <w:r w:rsidR="00C50543">
        <w:softHyphen/>
      </w:r>
      <w:r>
        <w:t>besked” avses att ISP har fattat beslut om att de produkter som ingår i förfrågan omfattas av tillståndskrav enligt rådets förordning 428/2009 och 2021/821 samt att myndigheten har lämnat ett icke bindande förhandsbesked om att tillstånd kan påräknas vid en ansökan om exporttillstånd.</w:t>
      </w:r>
    </w:p>
    <w:p w14:paraId="68EE0390" w14:textId="77777777" w:rsidR="006A1B9B" w:rsidRDefault="00DA4BD2" w:rsidP="006A1B9B">
      <w:pPr>
        <w:pStyle w:val="Brdtextmedindrag"/>
      </w:pPr>
      <w:r>
        <w:t>Med kategorin ”beslut om tillståndskrav för export och negativt förhandsbesked” avses att ISP har fattat beslut om att de produkter som ingår i förfrågan omfattas av tillståndskrav enligt rådets förordning 428/2009 och 2021/821 samt att myndigheten har lämnat ett icke bindande förhandsbesked om att tillstånd inte kan påräknas vid en ansökan om exporttillstånd.</w:t>
      </w:r>
    </w:p>
    <w:p w14:paraId="69351181" w14:textId="47CBBC80" w:rsidR="006A1B9B" w:rsidRDefault="00DA4BD2" w:rsidP="006A1B9B">
      <w:pPr>
        <w:pStyle w:val="Brdtextmedindrag"/>
      </w:pPr>
      <w:r>
        <w:t>Med kategorin ”beslut om att tillstånd för export inte krävs” avses att ISP har fattat beslut om att de produkter som ingår i förfrågan inte omfattas av tillståndskrav enligt rådets förordning 428/2009 och 2021/821.</w:t>
      </w:r>
    </w:p>
    <w:p w14:paraId="6F848C44" w14:textId="01088B65" w:rsidR="006A1B9B" w:rsidRDefault="00DA4BD2" w:rsidP="006A1B9B">
      <w:pPr>
        <w:pStyle w:val="TabellRubrik"/>
      </w:pPr>
      <w:r>
        <w:t xml:space="preserve">Tabell </w:t>
      </w:r>
      <w:fldSimple w:instr=" SEQ Tabell \* Arabic \s 1  \* MERGEFORMAT ">
        <w:r w:rsidR="00262BF4">
          <w:rPr>
            <w:noProof/>
          </w:rPr>
          <w:t>44</w:t>
        </w:r>
      </w:fldSimple>
      <w:r>
        <w:tab/>
        <w:t>Antal avgjorda förfrågningar 2021 om icke kontrollerade produkter – catch-all</w:t>
      </w:r>
    </w:p>
    <w:p w14:paraId="4B05FCF2" w14:textId="6A3A532C" w:rsidR="006A1B9B" w:rsidRDefault="00871CEB" w:rsidP="003D6F49">
      <w:pPr>
        <w:pStyle w:val="TabellUnderrubrik"/>
      </w:pPr>
    </w:p>
    <w:tbl>
      <w:tblPr>
        <w:tblW w:w="5000" w:type="pct"/>
        <w:tblBorders>
          <w:top w:val="single" w:sz="8" w:space="0" w:color="auto"/>
          <w:bottom w:val="single" w:sz="8" w:space="0" w:color="auto"/>
          <w:insideH w:val="single" w:sz="8" w:space="0" w:color="auto"/>
        </w:tblBorders>
        <w:tblLook w:val="04A0" w:firstRow="1" w:lastRow="0" w:firstColumn="1" w:lastColumn="0" w:noHBand="0" w:noVBand="1"/>
      </w:tblPr>
      <w:tblGrid>
        <w:gridCol w:w="832"/>
        <w:gridCol w:w="1484"/>
        <w:gridCol w:w="1581"/>
        <w:gridCol w:w="1390"/>
        <w:gridCol w:w="610"/>
      </w:tblGrid>
      <w:tr w:rsidR="00027352" w14:paraId="010F1775" w14:textId="77777777">
        <w:trPr>
          <w:trHeight w:val="588"/>
        </w:trPr>
        <w:tc>
          <w:tcPr>
            <w:tcW w:w="574" w:type="pct"/>
            <w:vAlign w:val="bottom"/>
            <w:hideMark/>
          </w:tcPr>
          <w:p w14:paraId="25A074CD" w14:textId="77777777" w:rsidR="0002301D" w:rsidRDefault="00DA4BD2" w:rsidP="00D227B3">
            <w:pPr>
              <w:pStyle w:val="TabellHuvud"/>
              <w:jc w:val="left"/>
              <w:rPr>
                <w:sz w:val="20"/>
              </w:rPr>
            </w:pPr>
            <w:r>
              <w:t>Land</w:t>
            </w:r>
          </w:p>
        </w:tc>
        <w:tc>
          <w:tcPr>
            <w:tcW w:w="1311" w:type="pct"/>
            <w:vAlign w:val="bottom"/>
            <w:hideMark/>
          </w:tcPr>
          <w:p w14:paraId="17AD993E" w14:textId="77777777" w:rsidR="0002301D" w:rsidRDefault="00DA4BD2" w:rsidP="00D227B3">
            <w:pPr>
              <w:pStyle w:val="TabellHuvud"/>
              <w:jc w:val="center"/>
              <w:rPr>
                <w:sz w:val="20"/>
              </w:rPr>
            </w:pPr>
            <w:r>
              <w:t>Beslut om tillståndskrav för export - positivt förhandsbesked</w:t>
            </w:r>
          </w:p>
        </w:tc>
        <w:tc>
          <w:tcPr>
            <w:tcW w:w="1393" w:type="pct"/>
            <w:vAlign w:val="bottom"/>
            <w:hideMark/>
          </w:tcPr>
          <w:p w14:paraId="79DC9EE9" w14:textId="77777777" w:rsidR="0002301D" w:rsidRDefault="00DA4BD2" w:rsidP="00D227B3">
            <w:pPr>
              <w:pStyle w:val="TabellHuvud"/>
              <w:jc w:val="center"/>
              <w:rPr>
                <w:sz w:val="20"/>
              </w:rPr>
            </w:pPr>
            <w:r>
              <w:t>Beslut om tillståndskrav för export - negativt förhandsbesked</w:t>
            </w:r>
          </w:p>
        </w:tc>
        <w:tc>
          <w:tcPr>
            <w:tcW w:w="1230" w:type="pct"/>
            <w:vAlign w:val="bottom"/>
            <w:hideMark/>
          </w:tcPr>
          <w:p w14:paraId="1FC9441C" w14:textId="77777777" w:rsidR="0002301D" w:rsidRDefault="00DA4BD2" w:rsidP="00D227B3">
            <w:pPr>
              <w:pStyle w:val="TabellHuvud"/>
              <w:jc w:val="center"/>
              <w:rPr>
                <w:sz w:val="20"/>
              </w:rPr>
            </w:pPr>
            <w:r>
              <w:t>Beslut om att tillstånd för export inte krävs</w:t>
            </w:r>
          </w:p>
        </w:tc>
        <w:tc>
          <w:tcPr>
            <w:tcW w:w="491" w:type="pct"/>
          </w:tcPr>
          <w:p w14:paraId="0746BC91" w14:textId="77777777" w:rsidR="0002301D" w:rsidRDefault="00871CEB" w:rsidP="00D227B3">
            <w:pPr>
              <w:pStyle w:val="TabellHuvud"/>
              <w:jc w:val="center"/>
            </w:pPr>
          </w:p>
          <w:p w14:paraId="3FBCCAB6" w14:textId="77777777" w:rsidR="0002301D" w:rsidRDefault="00871CEB" w:rsidP="00D227B3">
            <w:pPr>
              <w:pStyle w:val="TabellHuvud"/>
              <w:jc w:val="center"/>
            </w:pPr>
          </w:p>
          <w:p w14:paraId="48B97F42" w14:textId="77777777" w:rsidR="0002301D" w:rsidRDefault="00DA4BD2" w:rsidP="00D227B3">
            <w:pPr>
              <w:pStyle w:val="TabellHuvud"/>
              <w:jc w:val="center"/>
              <w:rPr>
                <w:sz w:val="20"/>
              </w:rPr>
            </w:pPr>
            <w:r>
              <w:t>Totalt</w:t>
            </w:r>
          </w:p>
        </w:tc>
      </w:tr>
      <w:tr w:rsidR="00027352" w14:paraId="3B038659" w14:textId="77777777">
        <w:tc>
          <w:tcPr>
            <w:tcW w:w="574" w:type="pct"/>
          </w:tcPr>
          <w:p w14:paraId="2151932D" w14:textId="77777777" w:rsidR="0002301D" w:rsidRDefault="00DA4BD2" w:rsidP="00D227B3">
            <w:pPr>
              <w:pStyle w:val="TabellRader"/>
              <w:jc w:val="left"/>
            </w:pPr>
            <w:r>
              <w:t>Frankrike</w:t>
            </w:r>
          </w:p>
        </w:tc>
        <w:tc>
          <w:tcPr>
            <w:tcW w:w="1311" w:type="pct"/>
          </w:tcPr>
          <w:p w14:paraId="5187E616" w14:textId="77777777" w:rsidR="0002301D" w:rsidRDefault="00DA4BD2" w:rsidP="00D227B3">
            <w:pPr>
              <w:pStyle w:val="TabellRader"/>
              <w:jc w:val="center"/>
            </w:pPr>
            <w:r>
              <w:t>-</w:t>
            </w:r>
          </w:p>
        </w:tc>
        <w:tc>
          <w:tcPr>
            <w:tcW w:w="1393" w:type="pct"/>
          </w:tcPr>
          <w:p w14:paraId="6592B16E" w14:textId="77777777" w:rsidR="0002301D" w:rsidRDefault="00DA4BD2" w:rsidP="00D227B3">
            <w:pPr>
              <w:pStyle w:val="TabellRader"/>
              <w:jc w:val="center"/>
            </w:pPr>
            <w:r>
              <w:t>-</w:t>
            </w:r>
          </w:p>
        </w:tc>
        <w:tc>
          <w:tcPr>
            <w:tcW w:w="1230" w:type="pct"/>
          </w:tcPr>
          <w:p w14:paraId="47ADC830" w14:textId="77777777" w:rsidR="0002301D" w:rsidRDefault="00DA4BD2" w:rsidP="00D227B3">
            <w:pPr>
              <w:pStyle w:val="TabellRader"/>
              <w:jc w:val="center"/>
            </w:pPr>
            <w:r>
              <w:t>1</w:t>
            </w:r>
          </w:p>
        </w:tc>
        <w:tc>
          <w:tcPr>
            <w:tcW w:w="491" w:type="pct"/>
          </w:tcPr>
          <w:p w14:paraId="70E5C39C" w14:textId="77777777" w:rsidR="0002301D" w:rsidRDefault="00DA4BD2" w:rsidP="00D227B3">
            <w:pPr>
              <w:pStyle w:val="TabellRader"/>
              <w:jc w:val="center"/>
            </w:pPr>
            <w:r>
              <w:t>1</w:t>
            </w:r>
          </w:p>
        </w:tc>
      </w:tr>
      <w:tr w:rsidR="00027352" w14:paraId="1145C992" w14:textId="77777777">
        <w:tc>
          <w:tcPr>
            <w:tcW w:w="574" w:type="pct"/>
            <w:hideMark/>
          </w:tcPr>
          <w:p w14:paraId="1C78E6C9" w14:textId="77777777" w:rsidR="0002301D" w:rsidRDefault="00DA4BD2" w:rsidP="00D227B3">
            <w:pPr>
              <w:pStyle w:val="TabellRader"/>
              <w:jc w:val="left"/>
            </w:pPr>
            <w:r>
              <w:t>Indien</w:t>
            </w:r>
          </w:p>
        </w:tc>
        <w:tc>
          <w:tcPr>
            <w:tcW w:w="1311" w:type="pct"/>
            <w:hideMark/>
          </w:tcPr>
          <w:p w14:paraId="653A8030" w14:textId="77777777" w:rsidR="0002301D" w:rsidRDefault="00DA4BD2" w:rsidP="00D227B3">
            <w:pPr>
              <w:pStyle w:val="TabellRader"/>
              <w:jc w:val="center"/>
            </w:pPr>
            <w:r>
              <w:t>-</w:t>
            </w:r>
          </w:p>
        </w:tc>
        <w:tc>
          <w:tcPr>
            <w:tcW w:w="1393" w:type="pct"/>
          </w:tcPr>
          <w:p w14:paraId="1054A31B" w14:textId="77777777" w:rsidR="0002301D" w:rsidRDefault="00DA4BD2" w:rsidP="00D227B3">
            <w:pPr>
              <w:pStyle w:val="TabellRader"/>
              <w:jc w:val="center"/>
            </w:pPr>
            <w:r>
              <w:t>1</w:t>
            </w:r>
          </w:p>
        </w:tc>
        <w:tc>
          <w:tcPr>
            <w:tcW w:w="1230" w:type="pct"/>
          </w:tcPr>
          <w:p w14:paraId="1A020B58" w14:textId="77777777" w:rsidR="0002301D" w:rsidRDefault="00DA4BD2" w:rsidP="00D227B3">
            <w:pPr>
              <w:pStyle w:val="TabellRader"/>
              <w:jc w:val="center"/>
            </w:pPr>
            <w:r>
              <w:t>-</w:t>
            </w:r>
          </w:p>
        </w:tc>
        <w:tc>
          <w:tcPr>
            <w:tcW w:w="491" w:type="pct"/>
            <w:hideMark/>
          </w:tcPr>
          <w:p w14:paraId="5B79DBD9" w14:textId="77777777" w:rsidR="0002301D" w:rsidRDefault="00DA4BD2" w:rsidP="00D227B3">
            <w:pPr>
              <w:pStyle w:val="TabellRader"/>
              <w:jc w:val="center"/>
            </w:pPr>
            <w:r>
              <w:t>1</w:t>
            </w:r>
          </w:p>
        </w:tc>
      </w:tr>
      <w:tr w:rsidR="00027352" w14:paraId="3D529EAF" w14:textId="77777777">
        <w:tc>
          <w:tcPr>
            <w:tcW w:w="574" w:type="pct"/>
            <w:hideMark/>
          </w:tcPr>
          <w:p w14:paraId="698F1C00" w14:textId="77777777" w:rsidR="0002301D" w:rsidRDefault="00DA4BD2" w:rsidP="00D227B3">
            <w:pPr>
              <w:pStyle w:val="TabellRader"/>
              <w:jc w:val="left"/>
            </w:pPr>
            <w:r>
              <w:t>Iran</w:t>
            </w:r>
          </w:p>
        </w:tc>
        <w:tc>
          <w:tcPr>
            <w:tcW w:w="1311" w:type="pct"/>
          </w:tcPr>
          <w:p w14:paraId="3232260F" w14:textId="77777777" w:rsidR="0002301D" w:rsidRDefault="00DA4BD2" w:rsidP="00D227B3">
            <w:pPr>
              <w:pStyle w:val="TabellRader"/>
              <w:jc w:val="center"/>
            </w:pPr>
            <w:r>
              <w:t>-</w:t>
            </w:r>
          </w:p>
        </w:tc>
        <w:tc>
          <w:tcPr>
            <w:tcW w:w="1393" w:type="pct"/>
          </w:tcPr>
          <w:p w14:paraId="48EAE32B" w14:textId="77777777" w:rsidR="0002301D" w:rsidRDefault="00DA4BD2" w:rsidP="00D227B3">
            <w:pPr>
              <w:pStyle w:val="TabellRader"/>
              <w:jc w:val="center"/>
            </w:pPr>
            <w:r>
              <w:t>1</w:t>
            </w:r>
          </w:p>
        </w:tc>
        <w:tc>
          <w:tcPr>
            <w:tcW w:w="1230" w:type="pct"/>
            <w:hideMark/>
          </w:tcPr>
          <w:p w14:paraId="7619BAAA" w14:textId="77777777" w:rsidR="0002301D" w:rsidRDefault="00DA4BD2" w:rsidP="00D227B3">
            <w:pPr>
              <w:pStyle w:val="TabellRader"/>
              <w:jc w:val="center"/>
            </w:pPr>
            <w:r>
              <w:t>-</w:t>
            </w:r>
          </w:p>
        </w:tc>
        <w:tc>
          <w:tcPr>
            <w:tcW w:w="491" w:type="pct"/>
            <w:hideMark/>
          </w:tcPr>
          <w:p w14:paraId="541B07FD" w14:textId="77777777" w:rsidR="0002301D" w:rsidRDefault="00DA4BD2" w:rsidP="00D227B3">
            <w:pPr>
              <w:pStyle w:val="TabellRader"/>
              <w:jc w:val="center"/>
            </w:pPr>
            <w:r>
              <w:t>1</w:t>
            </w:r>
          </w:p>
        </w:tc>
      </w:tr>
      <w:tr w:rsidR="00027352" w14:paraId="259E85B4" w14:textId="77777777">
        <w:tc>
          <w:tcPr>
            <w:tcW w:w="574" w:type="pct"/>
          </w:tcPr>
          <w:p w14:paraId="3CE1628F" w14:textId="77777777" w:rsidR="0002301D" w:rsidRDefault="00DA4BD2" w:rsidP="00D227B3">
            <w:pPr>
              <w:pStyle w:val="TabellRader"/>
              <w:jc w:val="left"/>
            </w:pPr>
            <w:r>
              <w:t>Italien</w:t>
            </w:r>
          </w:p>
        </w:tc>
        <w:tc>
          <w:tcPr>
            <w:tcW w:w="1311" w:type="pct"/>
          </w:tcPr>
          <w:p w14:paraId="2D8EE071" w14:textId="77777777" w:rsidR="0002301D" w:rsidRDefault="00DA4BD2" w:rsidP="00D227B3">
            <w:pPr>
              <w:pStyle w:val="TabellRader"/>
              <w:jc w:val="center"/>
            </w:pPr>
            <w:r>
              <w:t>-</w:t>
            </w:r>
          </w:p>
        </w:tc>
        <w:tc>
          <w:tcPr>
            <w:tcW w:w="1393" w:type="pct"/>
          </w:tcPr>
          <w:p w14:paraId="5D451662" w14:textId="77777777" w:rsidR="0002301D" w:rsidRDefault="00DA4BD2" w:rsidP="00D227B3">
            <w:pPr>
              <w:pStyle w:val="TabellRader"/>
              <w:jc w:val="center"/>
            </w:pPr>
            <w:r>
              <w:t>-</w:t>
            </w:r>
          </w:p>
        </w:tc>
        <w:tc>
          <w:tcPr>
            <w:tcW w:w="1230" w:type="pct"/>
          </w:tcPr>
          <w:p w14:paraId="3E788472" w14:textId="77777777" w:rsidR="0002301D" w:rsidRDefault="00DA4BD2" w:rsidP="00D227B3">
            <w:pPr>
              <w:pStyle w:val="TabellRader"/>
              <w:jc w:val="center"/>
            </w:pPr>
            <w:r>
              <w:t>1</w:t>
            </w:r>
          </w:p>
        </w:tc>
        <w:tc>
          <w:tcPr>
            <w:tcW w:w="491" w:type="pct"/>
          </w:tcPr>
          <w:p w14:paraId="307DD0E6" w14:textId="77777777" w:rsidR="0002301D" w:rsidRDefault="00DA4BD2" w:rsidP="00D227B3">
            <w:pPr>
              <w:pStyle w:val="TabellRader"/>
              <w:jc w:val="center"/>
            </w:pPr>
            <w:r>
              <w:t>1</w:t>
            </w:r>
          </w:p>
        </w:tc>
      </w:tr>
      <w:tr w:rsidR="00027352" w14:paraId="4D7C13F8" w14:textId="77777777">
        <w:tc>
          <w:tcPr>
            <w:tcW w:w="574" w:type="pct"/>
            <w:hideMark/>
          </w:tcPr>
          <w:p w14:paraId="228EA0B3" w14:textId="77777777" w:rsidR="0002301D" w:rsidRDefault="00DA4BD2" w:rsidP="00D227B3">
            <w:pPr>
              <w:pStyle w:val="TabellRader"/>
              <w:jc w:val="left"/>
            </w:pPr>
            <w:r>
              <w:t>Kina</w:t>
            </w:r>
          </w:p>
        </w:tc>
        <w:tc>
          <w:tcPr>
            <w:tcW w:w="1311" w:type="pct"/>
            <w:hideMark/>
          </w:tcPr>
          <w:p w14:paraId="54B7B231" w14:textId="77777777" w:rsidR="0002301D" w:rsidRDefault="00DA4BD2" w:rsidP="00D227B3">
            <w:pPr>
              <w:pStyle w:val="TabellRader"/>
              <w:jc w:val="center"/>
            </w:pPr>
            <w:r>
              <w:t>1</w:t>
            </w:r>
          </w:p>
        </w:tc>
        <w:tc>
          <w:tcPr>
            <w:tcW w:w="1393" w:type="pct"/>
            <w:hideMark/>
          </w:tcPr>
          <w:p w14:paraId="263BE05D" w14:textId="77777777" w:rsidR="0002301D" w:rsidRDefault="00DA4BD2" w:rsidP="00D227B3">
            <w:pPr>
              <w:pStyle w:val="TabellRader"/>
              <w:jc w:val="center"/>
            </w:pPr>
            <w:r>
              <w:t>5</w:t>
            </w:r>
          </w:p>
        </w:tc>
        <w:tc>
          <w:tcPr>
            <w:tcW w:w="1230" w:type="pct"/>
            <w:hideMark/>
          </w:tcPr>
          <w:p w14:paraId="621B0C1A" w14:textId="77777777" w:rsidR="0002301D" w:rsidRDefault="00DA4BD2" w:rsidP="00D227B3">
            <w:pPr>
              <w:pStyle w:val="TabellRader"/>
              <w:jc w:val="center"/>
            </w:pPr>
            <w:r>
              <w:t>9</w:t>
            </w:r>
          </w:p>
        </w:tc>
        <w:tc>
          <w:tcPr>
            <w:tcW w:w="491" w:type="pct"/>
            <w:hideMark/>
          </w:tcPr>
          <w:p w14:paraId="42AC23C0" w14:textId="77777777" w:rsidR="0002301D" w:rsidRDefault="00DA4BD2" w:rsidP="00D227B3">
            <w:pPr>
              <w:pStyle w:val="TabellRader"/>
              <w:jc w:val="center"/>
            </w:pPr>
            <w:r>
              <w:t>15</w:t>
            </w:r>
          </w:p>
        </w:tc>
      </w:tr>
      <w:tr w:rsidR="00027352" w14:paraId="2C16F92C" w14:textId="77777777">
        <w:tc>
          <w:tcPr>
            <w:tcW w:w="574" w:type="pct"/>
            <w:hideMark/>
          </w:tcPr>
          <w:p w14:paraId="34A69BD6" w14:textId="77777777" w:rsidR="0002301D" w:rsidRDefault="00DA4BD2" w:rsidP="00D227B3">
            <w:pPr>
              <w:pStyle w:val="TabellRader"/>
              <w:jc w:val="left"/>
            </w:pPr>
            <w:r>
              <w:t>Pakistan</w:t>
            </w:r>
          </w:p>
        </w:tc>
        <w:tc>
          <w:tcPr>
            <w:tcW w:w="1311" w:type="pct"/>
          </w:tcPr>
          <w:p w14:paraId="76B532EF" w14:textId="77777777" w:rsidR="0002301D" w:rsidRDefault="00DA4BD2" w:rsidP="00D227B3">
            <w:pPr>
              <w:pStyle w:val="TabellRader"/>
              <w:jc w:val="center"/>
            </w:pPr>
            <w:r>
              <w:t>-</w:t>
            </w:r>
          </w:p>
        </w:tc>
        <w:tc>
          <w:tcPr>
            <w:tcW w:w="1393" w:type="pct"/>
          </w:tcPr>
          <w:p w14:paraId="207004FF" w14:textId="77777777" w:rsidR="0002301D" w:rsidRDefault="00DA4BD2" w:rsidP="00D227B3">
            <w:pPr>
              <w:pStyle w:val="TabellRader"/>
              <w:jc w:val="center"/>
            </w:pPr>
            <w:r>
              <w:t>-</w:t>
            </w:r>
          </w:p>
        </w:tc>
        <w:tc>
          <w:tcPr>
            <w:tcW w:w="1230" w:type="pct"/>
            <w:hideMark/>
          </w:tcPr>
          <w:p w14:paraId="047C5C05" w14:textId="77777777" w:rsidR="0002301D" w:rsidRDefault="00DA4BD2" w:rsidP="00D227B3">
            <w:pPr>
              <w:pStyle w:val="TabellRader"/>
              <w:jc w:val="center"/>
            </w:pPr>
            <w:r>
              <w:t>1</w:t>
            </w:r>
          </w:p>
        </w:tc>
        <w:tc>
          <w:tcPr>
            <w:tcW w:w="491" w:type="pct"/>
            <w:hideMark/>
          </w:tcPr>
          <w:p w14:paraId="31E2D3D4" w14:textId="77777777" w:rsidR="0002301D" w:rsidRDefault="00DA4BD2" w:rsidP="00D227B3">
            <w:pPr>
              <w:pStyle w:val="TabellRader"/>
              <w:jc w:val="center"/>
            </w:pPr>
            <w:r>
              <w:t>1</w:t>
            </w:r>
          </w:p>
        </w:tc>
      </w:tr>
      <w:tr w:rsidR="00027352" w14:paraId="0861CBEE" w14:textId="77777777">
        <w:tc>
          <w:tcPr>
            <w:tcW w:w="574" w:type="pct"/>
            <w:hideMark/>
          </w:tcPr>
          <w:p w14:paraId="27AFF47E" w14:textId="77777777" w:rsidR="0002301D" w:rsidRDefault="00DA4BD2" w:rsidP="00D227B3">
            <w:pPr>
              <w:pStyle w:val="TabellRader"/>
              <w:jc w:val="left"/>
            </w:pPr>
            <w:r>
              <w:t>Ryssland</w:t>
            </w:r>
          </w:p>
        </w:tc>
        <w:tc>
          <w:tcPr>
            <w:tcW w:w="1311" w:type="pct"/>
          </w:tcPr>
          <w:p w14:paraId="2443410B" w14:textId="77777777" w:rsidR="0002301D" w:rsidRDefault="00DA4BD2" w:rsidP="00D227B3">
            <w:pPr>
              <w:pStyle w:val="TabellRader"/>
              <w:jc w:val="center"/>
            </w:pPr>
            <w:r>
              <w:t>-</w:t>
            </w:r>
          </w:p>
        </w:tc>
        <w:tc>
          <w:tcPr>
            <w:tcW w:w="1393" w:type="pct"/>
            <w:hideMark/>
          </w:tcPr>
          <w:p w14:paraId="43231079" w14:textId="77777777" w:rsidR="0002301D" w:rsidRDefault="00DA4BD2" w:rsidP="00D227B3">
            <w:pPr>
              <w:pStyle w:val="TabellRader"/>
              <w:jc w:val="center"/>
            </w:pPr>
            <w:r>
              <w:t>2</w:t>
            </w:r>
          </w:p>
        </w:tc>
        <w:tc>
          <w:tcPr>
            <w:tcW w:w="1230" w:type="pct"/>
            <w:hideMark/>
          </w:tcPr>
          <w:p w14:paraId="333BC4C1" w14:textId="77777777" w:rsidR="0002301D" w:rsidRDefault="00DA4BD2" w:rsidP="00D227B3">
            <w:pPr>
              <w:pStyle w:val="TabellRader"/>
              <w:jc w:val="center"/>
            </w:pPr>
            <w:r>
              <w:t>4</w:t>
            </w:r>
          </w:p>
        </w:tc>
        <w:tc>
          <w:tcPr>
            <w:tcW w:w="491" w:type="pct"/>
            <w:hideMark/>
          </w:tcPr>
          <w:p w14:paraId="16F7EEF1" w14:textId="77777777" w:rsidR="0002301D" w:rsidRDefault="00DA4BD2" w:rsidP="00D227B3">
            <w:pPr>
              <w:pStyle w:val="TabellRader"/>
              <w:jc w:val="center"/>
            </w:pPr>
            <w:r>
              <w:t>6</w:t>
            </w:r>
          </w:p>
        </w:tc>
      </w:tr>
      <w:tr w:rsidR="00027352" w14:paraId="2AD90CC1" w14:textId="77777777">
        <w:tc>
          <w:tcPr>
            <w:tcW w:w="574" w:type="pct"/>
          </w:tcPr>
          <w:p w14:paraId="60AE2386" w14:textId="77777777" w:rsidR="0002301D" w:rsidRDefault="00DA4BD2" w:rsidP="00D227B3">
            <w:pPr>
              <w:pStyle w:val="TabellRader"/>
              <w:jc w:val="left"/>
            </w:pPr>
            <w:r>
              <w:t>Turkiet</w:t>
            </w:r>
          </w:p>
        </w:tc>
        <w:tc>
          <w:tcPr>
            <w:tcW w:w="1311" w:type="pct"/>
          </w:tcPr>
          <w:p w14:paraId="1395AF90" w14:textId="77777777" w:rsidR="0002301D" w:rsidRDefault="00DA4BD2" w:rsidP="00D227B3">
            <w:pPr>
              <w:pStyle w:val="TabellRader"/>
              <w:jc w:val="center"/>
            </w:pPr>
            <w:r>
              <w:t>-</w:t>
            </w:r>
          </w:p>
        </w:tc>
        <w:tc>
          <w:tcPr>
            <w:tcW w:w="1393" w:type="pct"/>
          </w:tcPr>
          <w:p w14:paraId="707CDFA8" w14:textId="77777777" w:rsidR="0002301D" w:rsidRDefault="00DA4BD2" w:rsidP="00D227B3">
            <w:pPr>
              <w:pStyle w:val="TabellRader"/>
              <w:jc w:val="center"/>
            </w:pPr>
            <w:r>
              <w:t>1</w:t>
            </w:r>
          </w:p>
        </w:tc>
        <w:tc>
          <w:tcPr>
            <w:tcW w:w="1230" w:type="pct"/>
          </w:tcPr>
          <w:p w14:paraId="019D20A7" w14:textId="77777777" w:rsidR="0002301D" w:rsidRDefault="00DA4BD2" w:rsidP="00D227B3">
            <w:pPr>
              <w:pStyle w:val="TabellRader"/>
              <w:jc w:val="center"/>
            </w:pPr>
            <w:r>
              <w:t>-</w:t>
            </w:r>
          </w:p>
        </w:tc>
        <w:tc>
          <w:tcPr>
            <w:tcW w:w="491" w:type="pct"/>
          </w:tcPr>
          <w:p w14:paraId="03FA5A73" w14:textId="77777777" w:rsidR="0002301D" w:rsidRDefault="00DA4BD2" w:rsidP="00D227B3">
            <w:pPr>
              <w:pStyle w:val="TabellRader"/>
              <w:jc w:val="center"/>
            </w:pPr>
            <w:r>
              <w:t>1</w:t>
            </w:r>
          </w:p>
        </w:tc>
      </w:tr>
      <w:tr w:rsidR="00027352" w14:paraId="63CB10CB" w14:textId="77777777">
        <w:tc>
          <w:tcPr>
            <w:tcW w:w="574" w:type="pct"/>
          </w:tcPr>
          <w:p w14:paraId="7DA757FB" w14:textId="77777777" w:rsidR="0002301D" w:rsidRDefault="00DA4BD2" w:rsidP="00D227B3">
            <w:pPr>
              <w:pStyle w:val="TabellRader"/>
              <w:jc w:val="left"/>
            </w:pPr>
            <w:r>
              <w:t>Tyskland</w:t>
            </w:r>
          </w:p>
        </w:tc>
        <w:tc>
          <w:tcPr>
            <w:tcW w:w="1311" w:type="pct"/>
          </w:tcPr>
          <w:p w14:paraId="17E73551" w14:textId="77777777" w:rsidR="0002301D" w:rsidRDefault="00DA4BD2" w:rsidP="00D227B3">
            <w:pPr>
              <w:pStyle w:val="TabellRader"/>
              <w:jc w:val="center"/>
            </w:pPr>
            <w:r>
              <w:t>-</w:t>
            </w:r>
          </w:p>
        </w:tc>
        <w:tc>
          <w:tcPr>
            <w:tcW w:w="1393" w:type="pct"/>
          </w:tcPr>
          <w:p w14:paraId="1BF52517" w14:textId="77777777" w:rsidR="0002301D" w:rsidRDefault="00DA4BD2" w:rsidP="00D227B3">
            <w:pPr>
              <w:pStyle w:val="TabellRader"/>
              <w:jc w:val="center"/>
            </w:pPr>
            <w:r>
              <w:t>-</w:t>
            </w:r>
          </w:p>
        </w:tc>
        <w:tc>
          <w:tcPr>
            <w:tcW w:w="1230" w:type="pct"/>
          </w:tcPr>
          <w:p w14:paraId="269CB3D5" w14:textId="77777777" w:rsidR="0002301D" w:rsidRDefault="00DA4BD2" w:rsidP="00D227B3">
            <w:pPr>
              <w:pStyle w:val="TabellRader"/>
              <w:jc w:val="center"/>
            </w:pPr>
            <w:r>
              <w:t>1</w:t>
            </w:r>
          </w:p>
        </w:tc>
        <w:tc>
          <w:tcPr>
            <w:tcW w:w="491" w:type="pct"/>
          </w:tcPr>
          <w:p w14:paraId="64ABA900" w14:textId="77777777" w:rsidR="0002301D" w:rsidRDefault="00DA4BD2" w:rsidP="00D227B3">
            <w:pPr>
              <w:pStyle w:val="TabellRader"/>
              <w:jc w:val="center"/>
            </w:pPr>
            <w:r>
              <w:t>1</w:t>
            </w:r>
          </w:p>
        </w:tc>
      </w:tr>
      <w:tr w:rsidR="00027352" w14:paraId="00501CEF" w14:textId="77777777">
        <w:tc>
          <w:tcPr>
            <w:tcW w:w="574" w:type="pct"/>
            <w:hideMark/>
          </w:tcPr>
          <w:p w14:paraId="36FED43B" w14:textId="77777777" w:rsidR="0002301D" w:rsidRDefault="00DA4BD2" w:rsidP="00D227B3">
            <w:pPr>
              <w:pStyle w:val="TabellSlutsumma"/>
              <w:jc w:val="left"/>
              <w:rPr>
                <w:sz w:val="20"/>
              </w:rPr>
            </w:pPr>
            <w:r>
              <w:t>Totalt</w:t>
            </w:r>
          </w:p>
        </w:tc>
        <w:tc>
          <w:tcPr>
            <w:tcW w:w="1311" w:type="pct"/>
            <w:hideMark/>
          </w:tcPr>
          <w:p w14:paraId="6920B964" w14:textId="77777777" w:rsidR="0002301D" w:rsidRDefault="00DA4BD2" w:rsidP="00D227B3">
            <w:pPr>
              <w:pStyle w:val="TabellSlutsumma"/>
              <w:jc w:val="center"/>
              <w:rPr>
                <w:sz w:val="20"/>
              </w:rPr>
            </w:pPr>
            <w:r>
              <w:t>1</w:t>
            </w:r>
          </w:p>
        </w:tc>
        <w:tc>
          <w:tcPr>
            <w:tcW w:w="1393" w:type="pct"/>
            <w:hideMark/>
          </w:tcPr>
          <w:p w14:paraId="277528FE" w14:textId="77777777" w:rsidR="0002301D" w:rsidRDefault="00DA4BD2" w:rsidP="00D227B3">
            <w:pPr>
              <w:pStyle w:val="TabellSlutsumma"/>
              <w:jc w:val="center"/>
              <w:rPr>
                <w:sz w:val="20"/>
              </w:rPr>
            </w:pPr>
            <w:r>
              <w:t>10</w:t>
            </w:r>
          </w:p>
        </w:tc>
        <w:tc>
          <w:tcPr>
            <w:tcW w:w="1230" w:type="pct"/>
            <w:hideMark/>
          </w:tcPr>
          <w:p w14:paraId="54B24ED2" w14:textId="77777777" w:rsidR="0002301D" w:rsidRDefault="00DA4BD2" w:rsidP="00D227B3">
            <w:pPr>
              <w:pStyle w:val="TabellSlutsumma"/>
              <w:jc w:val="center"/>
              <w:rPr>
                <w:sz w:val="20"/>
              </w:rPr>
            </w:pPr>
            <w:r>
              <w:t>17</w:t>
            </w:r>
          </w:p>
        </w:tc>
        <w:tc>
          <w:tcPr>
            <w:tcW w:w="491" w:type="pct"/>
            <w:hideMark/>
          </w:tcPr>
          <w:p w14:paraId="5786B11E" w14:textId="77777777" w:rsidR="0002301D" w:rsidRDefault="00871CEB" w:rsidP="00D227B3">
            <w:pPr>
              <w:pStyle w:val="TabellSlutsumma"/>
              <w:jc w:val="center"/>
            </w:pPr>
          </w:p>
        </w:tc>
      </w:tr>
    </w:tbl>
    <w:p w14:paraId="66D49C65" w14:textId="16C0230D" w:rsidR="00FD10D6" w:rsidRDefault="00871CEB" w:rsidP="006A1B9B">
      <w:pPr>
        <w:pStyle w:val="Brdtextmedindrag"/>
        <w:ind w:firstLine="0"/>
      </w:pPr>
    </w:p>
    <w:p w14:paraId="3D038CFE" w14:textId="4E8B8941" w:rsidR="004705E5" w:rsidRDefault="004705E5" w:rsidP="004705E5">
      <w:pPr>
        <w:pStyle w:val="Brdtext"/>
      </w:pPr>
      <w:r w:rsidRPr="00FD10D6">
        <w:t>På det nukleära området är export utanför EU tillståndspliktig. För flertalet produkter krävs även tillstånd för överföring mellan EU-länder. Berörda produkter finns beskrivna i bilaga IV del 2 till PDA-förordningen. Generella tillstånd får inte användas för dessa produkter. Under 2021 beviljades 105 tillstånd för export eller överföring inom EU.</w:t>
      </w:r>
    </w:p>
    <w:p w14:paraId="014A37D2" w14:textId="65A9C550" w:rsidR="00FD10D6" w:rsidRDefault="00DA4BD2" w:rsidP="003D6F49">
      <w:pPr>
        <w:pStyle w:val="TabellRubrik"/>
      </w:pPr>
      <w:r>
        <w:t xml:space="preserve">Tabell </w:t>
      </w:r>
      <w:fldSimple w:instr=" SEQ Tabell \* Arabic \s 1  \* MERGEFORMAT ">
        <w:r w:rsidR="00262BF4">
          <w:rPr>
            <w:noProof/>
          </w:rPr>
          <w:t>45</w:t>
        </w:r>
      </w:fldSimple>
      <w:r>
        <w:tab/>
      </w:r>
      <w:r w:rsidRPr="00FD10D6">
        <w:t>Beviljade tillstånd om export eller överföring inom EU, för produkter med dubbla användningsområden (PDA), tillhörande kategori 0 i bilaga 1 till PDA-förordningen, från företag i Sverige (Källa SSM)</w:t>
      </w:r>
    </w:p>
    <w:p w14:paraId="681A5631" w14:textId="77777777" w:rsidR="00FD10D6" w:rsidRPr="00FD10D6" w:rsidRDefault="00871CEB" w:rsidP="004705E5">
      <w:pPr>
        <w:pStyle w:val="Brdtextmedindrag"/>
        <w:ind w:firstLine="0"/>
      </w:pPr>
    </w:p>
    <w:tbl>
      <w:tblPr>
        <w:tblW w:w="5000" w:type="pct"/>
        <w:tblLayout w:type="fixed"/>
        <w:tblCellMar>
          <w:left w:w="70" w:type="dxa"/>
          <w:right w:w="70" w:type="dxa"/>
        </w:tblCellMar>
        <w:tblLook w:val="04A0" w:firstRow="1" w:lastRow="0" w:firstColumn="1" w:lastColumn="0" w:noHBand="0" w:noVBand="1"/>
      </w:tblPr>
      <w:tblGrid>
        <w:gridCol w:w="1134"/>
        <w:gridCol w:w="708"/>
        <w:gridCol w:w="993"/>
        <w:gridCol w:w="3062"/>
      </w:tblGrid>
      <w:tr w:rsidR="00027352" w14:paraId="1C72A07E" w14:textId="77777777" w:rsidTr="002936A8">
        <w:trPr>
          <w:trHeight w:val="119"/>
        </w:trPr>
        <w:tc>
          <w:tcPr>
            <w:tcW w:w="962" w:type="pct"/>
            <w:tcBorders>
              <w:top w:val="single" w:sz="8" w:space="0" w:color="000000"/>
            </w:tcBorders>
            <w:shd w:val="clear" w:color="auto" w:fill="auto"/>
            <w:noWrap/>
            <w:vAlign w:val="bottom"/>
            <w:hideMark/>
          </w:tcPr>
          <w:p w14:paraId="5CC1CB11" w14:textId="77777777" w:rsidR="00FD10D6" w:rsidRPr="0093577D" w:rsidRDefault="00DA4BD2" w:rsidP="002936A8">
            <w:pPr>
              <w:pStyle w:val="TabellHuvud"/>
              <w:spacing w:line="240" w:lineRule="auto"/>
              <w:jc w:val="left"/>
              <w:rPr>
                <w:rFonts w:cs="Calibri"/>
                <w:bCs/>
                <w:color w:val="000000"/>
                <w:sz w:val="20"/>
              </w:rPr>
            </w:pPr>
            <w:bookmarkStart w:id="67" w:name="_Hlk66787767"/>
            <w:r w:rsidRPr="0093577D">
              <w:t>Mottagarland</w:t>
            </w:r>
          </w:p>
        </w:tc>
        <w:tc>
          <w:tcPr>
            <w:tcW w:w="600" w:type="pct"/>
            <w:tcBorders>
              <w:top w:val="single" w:sz="8" w:space="0" w:color="000000"/>
            </w:tcBorders>
            <w:shd w:val="clear" w:color="auto" w:fill="auto"/>
            <w:noWrap/>
            <w:vAlign w:val="bottom"/>
            <w:hideMark/>
          </w:tcPr>
          <w:p w14:paraId="11983CB2" w14:textId="776357B7" w:rsidR="00FD10D6" w:rsidRPr="0093577D" w:rsidRDefault="00DA4BD2" w:rsidP="002936A8">
            <w:pPr>
              <w:pStyle w:val="TabellHuvud"/>
              <w:spacing w:line="240" w:lineRule="auto"/>
              <w:jc w:val="center"/>
              <w:rPr>
                <w:rFonts w:cs="Calibri"/>
                <w:bCs/>
                <w:color w:val="000000"/>
                <w:sz w:val="20"/>
              </w:rPr>
            </w:pPr>
            <w:r w:rsidRPr="0093577D">
              <w:t>Antal</w:t>
            </w:r>
            <w:r w:rsidR="002936A8">
              <w:t xml:space="preserve"> globala tillstånd</w:t>
            </w:r>
          </w:p>
        </w:tc>
        <w:tc>
          <w:tcPr>
            <w:tcW w:w="842" w:type="pct"/>
            <w:tcBorders>
              <w:top w:val="single" w:sz="8" w:space="0" w:color="000000"/>
            </w:tcBorders>
            <w:shd w:val="clear" w:color="auto" w:fill="auto"/>
            <w:noWrap/>
            <w:vAlign w:val="bottom"/>
            <w:hideMark/>
          </w:tcPr>
          <w:p w14:paraId="185D3343" w14:textId="3E752E0A" w:rsidR="00FD10D6" w:rsidRPr="0093577D" w:rsidRDefault="00DA4BD2" w:rsidP="002936A8">
            <w:pPr>
              <w:pStyle w:val="TabellHuvud"/>
              <w:spacing w:line="240" w:lineRule="auto"/>
              <w:jc w:val="center"/>
              <w:rPr>
                <w:rFonts w:cs="Calibri"/>
                <w:bCs/>
                <w:color w:val="000000"/>
                <w:sz w:val="20"/>
              </w:rPr>
            </w:pPr>
            <w:r w:rsidRPr="0093577D">
              <w:t>Antal</w:t>
            </w:r>
            <w:r w:rsidR="002936A8">
              <w:t xml:space="preserve"> individuella tillstånd</w:t>
            </w:r>
          </w:p>
        </w:tc>
        <w:tc>
          <w:tcPr>
            <w:tcW w:w="2596" w:type="pct"/>
            <w:tcBorders>
              <w:top w:val="single" w:sz="8" w:space="0" w:color="000000"/>
            </w:tcBorders>
            <w:shd w:val="clear" w:color="auto" w:fill="auto"/>
            <w:noWrap/>
            <w:vAlign w:val="bottom"/>
            <w:hideMark/>
          </w:tcPr>
          <w:p w14:paraId="4A844677" w14:textId="77777777" w:rsidR="00FD10D6" w:rsidRPr="0093577D" w:rsidRDefault="00DA4BD2" w:rsidP="007B542E">
            <w:pPr>
              <w:pStyle w:val="TabellHuvud"/>
              <w:jc w:val="left"/>
              <w:rPr>
                <w:rFonts w:cs="Calibri"/>
                <w:bCs/>
                <w:color w:val="000000"/>
                <w:sz w:val="20"/>
              </w:rPr>
            </w:pPr>
            <w:r w:rsidRPr="0093577D">
              <w:t>Produktkategorier</w:t>
            </w:r>
          </w:p>
        </w:tc>
      </w:tr>
      <w:tr w:rsidR="00027352" w14:paraId="33DFA1A4" w14:textId="77777777" w:rsidTr="001277D7">
        <w:trPr>
          <w:trHeight w:val="300"/>
        </w:trPr>
        <w:tc>
          <w:tcPr>
            <w:tcW w:w="962" w:type="pct"/>
            <w:tcBorders>
              <w:top w:val="single" w:sz="8" w:space="0" w:color="000000"/>
            </w:tcBorders>
            <w:shd w:val="clear" w:color="auto" w:fill="auto"/>
            <w:noWrap/>
            <w:vAlign w:val="center"/>
          </w:tcPr>
          <w:p w14:paraId="1927E7A9" w14:textId="77777777" w:rsidR="00FD10D6" w:rsidRPr="00934E9B" w:rsidRDefault="00DA4BD2" w:rsidP="00D227B3">
            <w:pPr>
              <w:pStyle w:val="TabellRader"/>
              <w:jc w:val="left"/>
              <w:rPr>
                <w:rFonts w:cs="Calibri"/>
                <w:color w:val="000000"/>
              </w:rPr>
            </w:pPr>
            <w:r w:rsidRPr="00934E9B">
              <w:t>Argentina</w:t>
            </w:r>
          </w:p>
        </w:tc>
        <w:tc>
          <w:tcPr>
            <w:tcW w:w="600" w:type="pct"/>
            <w:tcBorders>
              <w:top w:val="single" w:sz="8" w:space="0" w:color="000000"/>
            </w:tcBorders>
            <w:shd w:val="clear" w:color="auto" w:fill="auto"/>
            <w:noWrap/>
            <w:vAlign w:val="center"/>
          </w:tcPr>
          <w:p w14:paraId="2AEF0880" w14:textId="77777777" w:rsidR="00FD10D6" w:rsidRPr="00934E9B" w:rsidRDefault="00DA4BD2" w:rsidP="007B542E">
            <w:pPr>
              <w:pStyle w:val="TabellRader"/>
              <w:jc w:val="center"/>
              <w:rPr>
                <w:rFonts w:cs="Calibri"/>
                <w:color w:val="000000"/>
              </w:rPr>
            </w:pPr>
            <w:r w:rsidRPr="00934E9B">
              <w:t>0</w:t>
            </w:r>
          </w:p>
        </w:tc>
        <w:tc>
          <w:tcPr>
            <w:tcW w:w="842" w:type="pct"/>
            <w:tcBorders>
              <w:top w:val="single" w:sz="8" w:space="0" w:color="000000"/>
              <w:left w:val="nil"/>
            </w:tcBorders>
            <w:shd w:val="clear" w:color="auto" w:fill="auto"/>
            <w:noWrap/>
            <w:vAlign w:val="center"/>
          </w:tcPr>
          <w:p w14:paraId="2F25E2A1" w14:textId="77777777" w:rsidR="00FD10D6" w:rsidRPr="00934E9B" w:rsidRDefault="00DA4BD2" w:rsidP="007B542E">
            <w:pPr>
              <w:pStyle w:val="TabellRader"/>
              <w:jc w:val="center"/>
              <w:rPr>
                <w:rFonts w:cs="Calibri"/>
                <w:color w:val="000000"/>
              </w:rPr>
            </w:pPr>
            <w:r w:rsidRPr="00934E9B">
              <w:t>1</w:t>
            </w:r>
          </w:p>
        </w:tc>
        <w:tc>
          <w:tcPr>
            <w:tcW w:w="2596" w:type="pct"/>
            <w:tcBorders>
              <w:top w:val="single" w:sz="8" w:space="0" w:color="000000"/>
            </w:tcBorders>
            <w:shd w:val="clear" w:color="auto" w:fill="auto"/>
            <w:noWrap/>
            <w:vAlign w:val="center"/>
          </w:tcPr>
          <w:p w14:paraId="5B7402F1" w14:textId="77777777" w:rsidR="00FD10D6" w:rsidRPr="00934E9B" w:rsidRDefault="00DA4BD2" w:rsidP="007B542E">
            <w:pPr>
              <w:pStyle w:val="TabellRader"/>
              <w:jc w:val="left"/>
              <w:rPr>
                <w:rFonts w:cs="Calibri"/>
                <w:color w:val="000000"/>
              </w:rPr>
            </w:pPr>
            <w:r w:rsidRPr="00934E9B">
              <w:t>0C002</w:t>
            </w:r>
          </w:p>
        </w:tc>
      </w:tr>
      <w:tr w:rsidR="00027352" w14:paraId="2548E087" w14:textId="77777777" w:rsidTr="001277D7">
        <w:trPr>
          <w:trHeight w:val="300"/>
        </w:trPr>
        <w:tc>
          <w:tcPr>
            <w:tcW w:w="962" w:type="pct"/>
            <w:shd w:val="clear" w:color="auto" w:fill="auto"/>
            <w:noWrap/>
            <w:vAlign w:val="center"/>
          </w:tcPr>
          <w:p w14:paraId="35D69032" w14:textId="77777777" w:rsidR="00FD10D6" w:rsidRPr="00934E9B" w:rsidRDefault="00DA4BD2" w:rsidP="00D227B3">
            <w:pPr>
              <w:pStyle w:val="TabellRader"/>
              <w:jc w:val="left"/>
            </w:pPr>
            <w:r>
              <w:t>Australien</w:t>
            </w:r>
          </w:p>
        </w:tc>
        <w:tc>
          <w:tcPr>
            <w:tcW w:w="600" w:type="pct"/>
            <w:shd w:val="clear" w:color="auto" w:fill="auto"/>
            <w:noWrap/>
            <w:vAlign w:val="center"/>
          </w:tcPr>
          <w:p w14:paraId="03669234" w14:textId="77777777" w:rsidR="00FD10D6" w:rsidRPr="00934E9B" w:rsidRDefault="00DA4BD2" w:rsidP="007B542E">
            <w:pPr>
              <w:pStyle w:val="TabellRader"/>
              <w:jc w:val="center"/>
            </w:pPr>
            <w:r>
              <w:t>0</w:t>
            </w:r>
          </w:p>
        </w:tc>
        <w:tc>
          <w:tcPr>
            <w:tcW w:w="842" w:type="pct"/>
            <w:tcBorders>
              <w:left w:val="nil"/>
            </w:tcBorders>
            <w:shd w:val="clear" w:color="auto" w:fill="auto"/>
            <w:noWrap/>
            <w:vAlign w:val="center"/>
          </w:tcPr>
          <w:p w14:paraId="110385AC" w14:textId="77777777" w:rsidR="00FD10D6" w:rsidRPr="00934E9B" w:rsidRDefault="00DA4BD2" w:rsidP="007B542E">
            <w:pPr>
              <w:pStyle w:val="TabellRader"/>
              <w:jc w:val="center"/>
            </w:pPr>
            <w:r>
              <w:t>3</w:t>
            </w:r>
          </w:p>
        </w:tc>
        <w:tc>
          <w:tcPr>
            <w:tcW w:w="2596" w:type="pct"/>
            <w:shd w:val="clear" w:color="auto" w:fill="auto"/>
            <w:noWrap/>
            <w:vAlign w:val="center"/>
          </w:tcPr>
          <w:p w14:paraId="4F2BD47A" w14:textId="77777777" w:rsidR="00FD10D6" w:rsidRPr="00934E9B" w:rsidRDefault="00DA4BD2" w:rsidP="007B542E">
            <w:pPr>
              <w:pStyle w:val="TabellRader"/>
              <w:jc w:val="left"/>
            </w:pPr>
            <w:r>
              <w:t>0A001j, 0C001</w:t>
            </w:r>
          </w:p>
        </w:tc>
      </w:tr>
      <w:tr w:rsidR="00027352" w14:paraId="77DA6D9C" w14:textId="77777777" w:rsidTr="001277D7">
        <w:trPr>
          <w:trHeight w:val="300"/>
        </w:trPr>
        <w:tc>
          <w:tcPr>
            <w:tcW w:w="962" w:type="pct"/>
            <w:tcBorders>
              <w:top w:val="nil"/>
            </w:tcBorders>
            <w:shd w:val="clear" w:color="auto" w:fill="auto"/>
            <w:noWrap/>
            <w:vAlign w:val="center"/>
          </w:tcPr>
          <w:p w14:paraId="44870E23" w14:textId="77777777" w:rsidR="00FD10D6" w:rsidRPr="00934E9B" w:rsidRDefault="00DA4BD2" w:rsidP="00D227B3">
            <w:pPr>
              <w:pStyle w:val="TabellRader"/>
              <w:jc w:val="left"/>
              <w:rPr>
                <w:rFonts w:cs="Calibri"/>
                <w:color w:val="000000"/>
              </w:rPr>
            </w:pPr>
            <w:r w:rsidRPr="00934E9B">
              <w:t>Belgien</w:t>
            </w:r>
          </w:p>
        </w:tc>
        <w:tc>
          <w:tcPr>
            <w:tcW w:w="600" w:type="pct"/>
            <w:tcBorders>
              <w:top w:val="nil"/>
            </w:tcBorders>
            <w:shd w:val="clear" w:color="auto" w:fill="auto"/>
            <w:noWrap/>
            <w:vAlign w:val="center"/>
          </w:tcPr>
          <w:p w14:paraId="0C362C29" w14:textId="77777777" w:rsidR="00FD10D6" w:rsidRPr="00934E9B" w:rsidRDefault="00DA4BD2" w:rsidP="007B542E">
            <w:pPr>
              <w:pStyle w:val="TabellRader"/>
              <w:jc w:val="center"/>
              <w:rPr>
                <w:rFonts w:cs="Calibri"/>
                <w:color w:val="000000"/>
              </w:rPr>
            </w:pPr>
            <w:r>
              <w:rPr>
                <w:rFonts w:cs="Calibri"/>
                <w:color w:val="000000"/>
              </w:rPr>
              <w:t>2*</w:t>
            </w:r>
          </w:p>
        </w:tc>
        <w:tc>
          <w:tcPr>
            <w:tcW w:w="842" w:type="pct"/>
            <w:tcBorders>
              <w:top w:val="nil"/>
              <w:left w:val="nil"/>
            </w:tcBorders>
            <w:shd w:val="clear" w:color="auto" w:fill="auto"/>
            <w:noWrap/>
            <w:vAlign w:val="center"/>
          </w:tcPr>
          <w:p w14:paraId="1548D366" w14:textId="77777777" w:rsidR="00FD10D6" w:rsidRPr="00934E9B" w:rsidRDefault="00DA4BD2" w:rsidP="007B542E">
            <w:pPr>
              <w:pStyle w:val="TabellRader"/>
              <w:jc w:val="center"/>
              <w:rPr>
                <w:rFonts w:cs="Calibri"/>
                <w:color w:val="000000"/>
              </w:rPr>
            </w:pPr>
            <w:r>
              <w:rPr>
                <w:rFonts w:cs="Calibri"/>
                <w:color w:val="000000"/>
              </w:rPr>
              <w:t>0</w:t>
            </w:r>
          </w:p>
        </w:tc>
        <w:tc>
          <w:tcPr>
            <w:tcW w:w="2596" w:type="pct"/>
            <w:tcBorders>
              <w:top w:val="nil"/>
            </w:tcBorders>
            <w:shd w:val="clear" w:color="auto" w:fill="auto"/>
            <w:noWrap/>
            <w:vAlign w:val="center"/>
          </w:tcPr>
          <w:p w14:paraId="25E2B3DE" w14:textId="77777777" w:rsidR="00FD10D6" w:rsidRPr="00934E9B" w:rsidRDefault="00DA4BD2" w:rsidP="007B542E">
            <w:pPr>
              <w:pStyle w:val="TabellRader"/>
              <w:jc w:val="left"/>
              <w:rPr>
                <w:rFonts w:cs="Calibri"/>
                <w:color w:val="000000"/>
                <w:lang w:val="es-ES"/>
              </w:rPr>
            </w:pPr>
            <w:r>
              <w:t>0D001, 0E001</w:t>
            </w:r>
          </w:p>
        </w:tc>
      </w:tr>
      <w:tr w:rsidR="00027352" w14:paraId="11AC0052" w14:textId="77777777" w:rsidTr="001277D7">
        <w:trPr>
          <w:trHeight w:val="300"/>
        </w:trPr>
        <w:tc>
          <w:tcPr>
            <w:tcW w:w="962" w:type="pct"/>
            <w:shd w:val="clear" w:color="auto" w:fill="auto"/>
            <w:noWrap/>
            <w:vAlign w:val="center"/>
          </w:tcPr>
          <w:p w14:paraId="79F086D1" w14:textId="77777777" w:rsidR="00FD10D6" w:rsidRPr="00934E9B" w:rsidRDefault="00DA4BD2" w:rsidP="00D227B3">
            <w:pPr>
              <w:pStyle w:val="TabellRader"/>
              <w:jc w:val="left"/>
              <w:rPr>
                <w:rFonts w:cs="Calibri"/>
                <w:color w:val="000000"/>
              </w:rPr>
            </w:pPr>
            <w:r w:rsidRPr="00934E9B">
              <w:t>Brasilien</w:t>
            </w:r>
          </w:p>
        </w:tc>
        <w:tc>
          <w:tcPr>
            <w:tcW w:w="600" w:type="pct"/>
            <w:shd w:val="clear" w:color="auto" w:fill="auto"/>
            <w:noWrap/>
            <w:vAlign w:val="center"/>
          </w:tcPr>
          <w:p w14:paraId="1B70F976" w14:textId="77777777" w:rsidR="00FD10D6" w:rsidRPr="00934E9B" w:rsidRDefault="00DA4BD2" w:rsidP="007B542E">
            <w:pPr>
              <w:pStyle w:val="TabellRader"/>
              <w:jc w:val="center"/>
              <w:rPr>
                <w:rFonts w:cs="Calibri"/>
                <w:color w:val="000000"/>
              </w:rPr>
            </w:pPr>
            <w:r>
              <w:rPr>
                <w:rFonts w:cs="Calibri"/>
                <w:color w:val="000000"/>
              </w:rPr>
              <w:t>2</w:t>
            </w:r>
          </w:p>
        </w:tc>
        <w:tc>
          <w:tcPr>
            <w:tcW w:w="842" w:type="pct"/>
            <w:tcBorders>
              <w:left w:val="nil"/>
            </w:tcBorders>
            <w:shd w:val="clear" w:color="auto" w:fill="auto"/>
            <w:noWrap/>
            <w:vAlign w:val="center"/>
          </w:tcPr>
          <w:p w14:paraId="581EEF52" w14:textId="77777777" w:rsidR="00FD10D6" w:rsidRPr="00934E9B" w:rsidRDefault="00DA4BD2" w:rsidP="007B542E">
            <w:pPr>
              <w:pStyle w:val="TabellRader"/>
              <w:jc w:val="center"/>
              <w:rPr>
                <w:rFonts w:cs="Calibri"/>
                <w:color w:val="000000"/>
              </w:rPr>
            </w:pPr>
            <w:r>
              <w:rPr>
                <w:rFonts w:cs="Calibri"/>
                <w:color w:val="000000"/>
              </w:rPr>
              <w:t>1</w:t>
            </w:r>
          </w:p>
        </w:tc>
        <w:tc>
          <w:tcPr>
            <w:tcW w:w="2596" w:type="pct"/>
            <w:shd w:val="clear" w:color="auto" w:fill="auto"/>
            <w:noWrap/>
            <w:vAlign w:val="center"/>
          </w:tcPr>
          <w:p w14:paraId="35CFF342" w14:textId="77777777" w:rsidR="00FD10D6" w:rsidRPr="00934E9B" w:rsidRDefault="00DA4BD2" w:rsidP="007B542E">
            <w:pPr>
              <w:pStyle w:val="TabellRader"/>
              <w:jc w:val="left"/>
              <w:rPr>
                <w:rFonts w:cs="Calibri"/>
                <w:color w:val="000000"/>
                <w:lang w:val="es-ES"/>
              </w:rPr>
            </w:pPr>
            <w:r w:rsidRPr="00934E9B">
              <w:t>0A001f, 0C002, 0D001</w:t>
            </w:r>
            <w:r>
              <w:t>, 0E001</w:t>
            </w:r>
          </w:p>
        </w:tc>
      </w:tr>
      <w:tr w:rsidR="00027352" w14:paraId="0E950D01" w14:textId="77777777" w:rsidTr="001277D7">
        <w:trPr>
          <w:trHeight w:val="300"/>
        </w:trPr>
        <w:tc>
          <w:tcPr>
            <w:tcW w:w="962" w:type="pct"/>
            <w:shd w:val="clear" w:color="auto" w:fill="auto"/>
            <w:noWrap/>
            <w:vAlign w:val="center"/>
          </w:tcPr>
          <w:p w14:paraId="63F07134" w14:textId="77777777" w:rsidR="00FD10D6" w:rsidRPr="00934E9B" w:rsidRDefault="00DA4BD2" w:rsidP="00D227B3">
            <w:pPr>
              <w:pStyle w:val="TabellRader"/>
              <w:jc w:val="left"/>
              <w:rPr>
                <w:rFonts w:cs="Calibri"/>
                <w:color w:val="000000"/>
              </w:rPr>
            </w:pPr>
            <w:r w:rsidRPr="00934E9B">
              <w:t>Bulgarien</w:t>
            </w:r>
          </w:p>
        </w:tc>
        <w:tc>
          <w:tcPr>
            <w:tcW w:w="600" w:type="pct"/>
            <w:shd w:val="clear" w:color="auto" w:fill="auto"/>
            <w:noWrap/>
            <w:vAlign w:val="center"/>
          </w:tcPr>
          <w:p w14:paraId="1A33BB9F" w14:textId="77777777" w:rsidR="00FD10D6" w:rsidRPr="00934E9B" w:rsidRDefault="00DA4BD2" w:rsidP="007B542E">
            <w:pPr>
              <w:pStyle w:val="TabellRader"/>
              <w:jc w:val="center"/>
              <w:rPr>
                <w:rFonts w:cs="Calibri"/>
                <w:color w:val="000000"/>
              </w:rPr>
            </w:pPr>
            <w:r w:rsidRPr="00934E9B">
              <w:t>1</w:t>
            </w:r>
          </w:p>
        </w:tc>
        <w:tc>
          <w:tcPr>
            <w:tcW w:w="842" w:type="pct"/>
            <w:tcBorders>
              <w:left w:val="nil"/>
            </w:tcBorders>
            <w:shd w:val="clear" w:color="auto" w:fill="auto"/>
            <w:noWrap/>
            <w:vAlign w:val="center"/>
          </w:tcPr>
          <w:p w14:paraId="4DB19389" w14:textId="77777777" w:rsidR="00FD10D6" w:rsidRPr="00934E9B" w:rsidRDefault="00DA4BD2" w:rsidP="007B542E">
            <w:pPr>
              <w:pStyle w:val="TabellRader"/>
              <w:jc w:val="center"/>
              <w:rPr>
                <w:rFonts w:cs="Calibri"/>
                <w:color w:val="000000"/>
              </w:rPr>
            </w:pPr>
            <w:r w:rsidRPr="00934E9B">
              <w:t>0</w:t>
            </w:r>
          </w:p>
        </w:tc>
        <w:tc>
          <w:tcPr>
            <w:tcW w:w="2596" w:type="pct"/>
            <w:shd w:val="clear" w:color="auto" w:fill="auto"/>
            <w:noWrap/>
            <w:vAlign w:val="center"/>
          </w:tcPr>
          <w:p w14:paraId="3075C144" w14:textId="77777777" w:rsidR="00FD10D6" w:rsidRPr="00934E9B" w:rsidRDefault="00DA4BD2" w:rsidP="007B542E">
            <w:pPr>
              <w:pStyle w:val="TabellRader"/>
              <w:jc w:val="left"/>
              <w:rPr>
                <w:rFonts w:cs="Calibri"/>
                <w:color w:val="000000"/>
                <w:lang w:val="es-ES"/>
              </w:rPr>
            </w:pPr>
            <w:r>
              <w:t xml:space="preserve">0D001, </w:t>
            </w:r>
            <w:r w:rsidRPr="00934E9B">
              <w:t>0E001</w:t>
            </w:r>
          </w:p>
        </w:tc>
      </w:tr>
      <w:tr w:rsidR="00027352" w14:paraId="07209038" w14:textId="77777777" w:rsidTr="001277D7">
        <w:trPr>
          <w:trHeight w:val="300"/>
        </w:trPr>
        <w:tc>
          <w:tcPr>
            <w:tcW w:w="962" w:type="pct"/>
            <w:tcBorders>
              <w:top w:val="nil"/>
            </w:tcBorders>
            <w:shd w:val="clear" w:color="auto" w:fill="auto"/>
            <w:noWrap/>
            <w:vAlign w:val="center"/>
          </w:tcPr>
          <w:p w14:paraId="58D9B212" w14:textId="77777777" w:rsidR="00FD10D6" w:rsidRPr="00934E9B" w:rsidRDefault="00DA4BD2" w:rsidP="00D227B3">
            <w:pPr>
              <w:pStyle w:val="TabellRader"/>
              <w:jc w:val="left"/>
              <w:rPr>
                <w:rFonts w:cs="Calibri"/>
                <w:color w:val="000000"/>
              </w:rPr>
            </w:pPr>
            <w:r w:rsidRPr="00934E9B">
              <w:t>Finland</w:t>
            </w:r>
          </w:p>
        </w:tc>
        <w:tc>
          <w:tcPr>
            <w:tcW w:w="600" w:type="pct"/>
            <w:tcBorders>
              <w:top w:val="nil"/>
            </w:tcBorders>
            <w:shd w:val="clear" w:color="auto" w:fill="auto"/>
            <w:noWrap/>
            <w:vAlign w:val="center"/>
          </w:tcPr>
          <w:p w14:paraId="329152C7" w14:textId="77777777" w:rsidR="00FD10D6" w:rsidRPr="00934E9B" w:rsidRDefault="00DA4BD2" w:rsidP="007B542E">
            <w:pPr>
              <w:pStyle w:val="TabellRader"/>
              <w:jc w:val="center"/>
              <w:rPr>
                <w:rFonts w:cs="Calibri"/>
                <w:color w:val="000000"/>
              </w:rPr>
            </w:pPr>
            <w:r w:rsidRPr="00934E9B">
              <w:t>2</w:t>
            </w:r>
          </w:p>
        </w:tc>
        <w:tc>
          <w:tcPr>
            <w:tcW w:w="842" w:type="pct"/>
            <w:tcBorders>
              <w:top w:val="nil"/>
              <w:left w:val="nil"/>
            </w:tcBorders>
            <w:shd w:val="clear" w:color="auto" w:fill="auto"/>
            <w:noWrap/>
            <w:vAlign w:val="center"/>
          </w:tcPr>
          <w:p w14:paraId="0C2167E6" w14:textId="77777777" w:rsidR="00FD10D6" w:rsidRPr="00934E9B" w:rsidRDefault="00DA4BD2" w:rsidP="007B542E">
            <w:pPr>
              <w:pStyle w:val="TabellRader"/>
              <w:jc w:val="center"/>
              <w:rPr>
                <w:rFonts w:cs="Calibri"/>
                <w:color w:val="000000"/>
              </w:rPr>
            </w:pPr>
            <w:r>
              <w:rPr>
                <w:rFonts w:cs="Calibri"/>
                <w:color w:val="000000"/>
              </w:rPr>
              <w:t>4</w:t>
            </w:r>
          </w:p>
        </w:tc>
        <w:tc>
          <w:tcPr>
            <w:tcW w:w="2596" w:type="pct"/>
            <w:tcBorders>
              <w:top w:val="nil"/>
            </w:tcBorders>
            <w:shd w:val="clear" w:color="auto" w:fill="auto"/>
            <w:noWrap/>
            <w:vAlign w:val="center"/>
          </w:tcPr>
          <w:p w14:paraId="789BA098" w14:textId="77777777" w:rsidR="00FD10D6" w:rsidRPr="00934E9B" w:rsidRDefault="00DA4BD2" w:rsidP="007B542E">
            <w:pPr>
              <w:pStyle w:val="TabellRader"/>
              <w:jc w:val="left"/>
              <w:rPr>
                <w:rFonts w:cs="Calibri"/>
                <w:color w:val="000000"/>
                <w:lang w:val="es-ES"/>
              </w:rPr>
            </w:pPr>
            <w:r w:rsidRPr="00934E9B">
              <w:t xml:space="preserve">0A001d, 0A001h, </w:t>
            </w:r>
            <w:r>
              <w:t xml:space="preserve">0C004, </w:t>
            </w:r>
            <w:r w:rsidRPr="00934E9B">
              <w:t>0D001, 0E001</w:t>
            </w:r>
          </w:p>
        </w:tc>
      </w:tr>
      <w:tr w:rsidR="00027352" w14:paraId="0749784F" w14:textId="77777777" w:rsidTr="001277D7">
        <w:trPr>
          <w:trHeight w:val="300"/>
        </w:trPr>
        <w:tc>
          <w:tcPr>
            <w:tcW w:w="962" w:type="pct"/>
            <w:shd w:val="clear" w:color="auto" w:fill="auto"/>
            <w:noWrap/>
            <w:vAlign w:val="center"/>
          </w:tcPr>
          <w:p w14:paraId="3A8193D0" w14:textId="77777777" w:rsidR="00FD10D6" w:rsidRPr="00934E9B" w:rsidRDefault="00DA4BD2" w:rsidP="00C65FA1">
            <w:pPr>
              <w:pStyle w:val="TabellRader"/>
              <w:jc w:val="left"/>
              <w:rPr>
                <w:rFonts w:cs="Calibri"/>
                <w:color w:val="000000"/>
              </w:rPr>
            </w:pPr>
            <w:r w:rsidRPr="00934E9B">
              <w:t>Frankrike</w:t>
            </w:r>
          </w:p>
        </w:tc>
        <w:tc>
          <w:tcPr>
            <w:tcW w:w="600" w:type="pct"/>
            <w:shd w:val="clear" w:color="auto" w:fill="auto"/>
            <w:noWrap/>
            <w:vAlign w:val="center"/>
          </w:tcPr>
          <w:p w14:paraId="18107638" w14:textId="77777777" w:rsidR="00FD10D6" w:rsidRPr="00934E9B" w:rsidRDefault="00DA4BD2" w:rsidP="007B542E">
            <w:pPr>
              <w:pStyle w:val="TabellRader"/>
              <w:jc w:val="center"/>
              <w:rPr>
                <w:rFonts w:cs="Calibri"/>
                <w:color w:val="000000"/>
              </w:rPr>
            </w:pPr>
            <w:r>
              <w:rPr>
                <w:rFonts w:cs="Calibri"/>
                <w:color w:val="000000"/>
              </w:rPr>
              <w:t>6*</w:t>
            </w:r>
          </w:p>
        </w:tc>
        <w:tc>
          <w:tcPr>
            <w:tcW w:w="842" w:type="pct"/>
            <w:tcBorders>
              <w:left w:val="nil"/>
            </w:tcBorders>
            <w:shd w:val="clear" w:color="auto" w:fill="auto"/>
            <w:noWrap/>
            <w:vAlign w:val="center"/>
          </w:tcPr>
          <w:p w14:paraId="4A940C26" w14:textId="77777777" w:rsidR="00FD10D6" w:rsidRPr="00934E9B" w:rsidRDefault="00DA4BD2" w:rsidP="007B542E">
            <w:pPr>
              <w:pStyle w:val="TabellRader"/>
              <w:jc w:val="center"/>
              <w:rPr>
                <w:rFonts w:cs="Calibri"/>
                <w:color w:val="000000"/>
              </w:rPr>
            </w:pPr>
            <w:r>
              <w:rPr>
                <w:rFonts w:cs="Calibri"/>
                <w:color w:val="000000"/>
              </w:rPr>
              <w:t>5</w:t>
            </w:r>
          </w:p>
        </w:tc>
        <w:tc>
          <w:tcPr>
            <w:tcW w:w="2596" w:type="pct"/>
            <w:shd w:val="clear" w:color="auto" w:fill="auto"/>
            <w:noWrap/>
            <w:vAlign w:val="center"/>
          </w:tcPr>
          <w:p w14:paraId="2CA2E46C" w14:textId="77777777" w:rsidR="00FD10D6" w:rsidRPr="00934E9B" w:rsidRDefault="00DA4BD2" w:rsidP="007B542E">
            <w:pPr>
              <w:pStyle w:val="TabellRader"/>
              <w:jc w:val="left"/>
              <w:rPr>
                <w:rFonts w:cs="Calibri"/>
                <w:color w:val="000000"/>
                <w:lang w:val="es-ES"/>
              </w:rPr>
            </w:pPr>
            <w:r w:rsidRPr="00934E9B">
              <w:t>0A001</w:t>
            </w:r>
            <w:r>
              <w:t>d</w:t>
            </w:r>
            <w:r w:rsidRPr="00934E9B">
              <w:t xml:space="preserve">, </w:t>
            </w:r>
            <w:r>
              <w:t xml:space="preserve">0A001f, 0A001h, 0D001, </w:t>
            </w:r>
            <w:r w:rsidRPr="00934E9B">
              <w:t>0E001</w:t>
            </w:r>
          </w:p>
        </w:tc>
      </w:tr>
      <w:tr w:rsidR="00027352" w14:paraId="28991883" w14:textId="77777777" w:rsidTr="001277D7">
        <w:trPr>
          <w:trHeight w:val="300"/>
        </w:trPr>
        <w:tc>
          <w:tcPr>
            <w:tcW w:w="962" w:type="pct"/>
            <w:shd w:val="clear" w:color="auto" w:fill="auto"/>
            <w:noWrap/>
            <w:vAlign w:val="center"/>
          </w:tcPr>
          <w:p w14:paraId="2E087521" w14:textId="77777777" w:rsidR="00FD10D6" w:rsidRPr="00934E9B" w:rsidRDefault="00DA4BD2" w:rsidP="00D227B3">
            <w:pPr>
              <w:pStyle w:val="TabellRader"/>
              <w:jc w:val="left"/>
              <w:rPr>
                <w:rFonts w:cs="Calibri"/>
                <w:color w:val="000000"/>
              </w:rPr>
            </w:pPr>
            <w:r w:rsidRPr="00934E9B">
              <w:t>Japan</w:t>
            </w:r>
          </w:p>
        </w:tc>
        <w:tc>
          <w:tcPr>
            <w:tcW w:w="600" w:type="pct"/>
            <w:shd w:val="clear" w:color="auto" w:fill="auto"/>
            <w:noWrap/>
            <w:vAlign w:val="center"/>
          </w:tcPr>
          <w:p w14:paraId="1582311C" w14:textId="77777777" w:rsidR="00FD10D6" w:rsidRPr="00934E9B" w:rsidRDefault="00DA4BD2" w:rsidP="007B542E">
            <w:pPr>
              <w:pStyle w:val="TabellRader"/>
              <w:jc w:val="center"/>
              <w:rPr>
                <w:rFonts w:cs="Calibri"/>
                <w:color w:val="000000"/>
              </w:rPr>
            </w:pPr>
            <w:r>
              <w:rPr>
                <w:rFonts w:cs="Calibri"/>
                <w:color w:val="000000"/>
              </w:rPr>
              <w:t>2</w:t>
            </w:r>
          </w:p>
        </w:tc>
        <w:tc>
          <w:tcPr>
            <w:tcW w:w="842" w:type="pct"/>
            <w:tcBorders>
              <w:left w:val="nil"/>
            </w:tcBorders>
            <w:shd w:val="clear" w:color="auto" w:fill="auto"/>
            <w:noWrap/>
            <w:vAlign w:val="center"/>
          </w:tcPr>
          <w:p w14:paraId="3EA2B0ED" w14:textId="77777777" w:rsidR="00FD10D6" w:rsidRPr="00934E9B" w:rsidRDefault="00DA4BD2" w:rsidP="007B542E">
            <w:pPr>
              <w:pStyle w:val="TabellRader"/>
              <w:jc w:val="center"/>
              <w:rPr>
                <w:rFonts w:cs="Calibri"/>
                <w:color w:val="000000"/>
              </w:rPr>
            </w:pPr>
            <w:r>
              <w:rPr>
                <w:rFonts w:cs="Calibri"/>
                <w:color w:val="000000"/>
              </w:rPr>
              <w:t>4</w:t>
            </w:r>
          </w:p>
        </w:tc>
        <w:tc>
          <w:tcPr>
            <w:tcW w:w="2596" w:type="pct"/>
            <w:shd w:val="clear" w:color="auto" w:fill="auto"/>
            <w:noWrap/>
            <w:vAlign w:val="center"/>
          </w:tcPr>
          <w:p w14:paraId="026A3EF5" w14:textId="77777777" w:rsidR="00FD10D6" w:rsidRPr="00934E9B" w:rsidRDefault="00DA4BD2" w:rsidP="007B542E">
            <w:pPr>
              <w:pStyle w:val="TabellRader"/>
              <w:jc w:val="left"/>
              <w:rPr>
                <w:rFonts w:cs="Calibri"/>
                <w:color w:val="000000"/>
                <w:lang w:val="es-ES"/>
              </w:rPr>
            </w:pPr>
            <w:r w:rsidRPr="00934E9B">
              <w:t>0A001</w:t>
            </w:r>
            <w:r>
              <w:t>d</w:t>
            </w:r>
            <w:r w:rsidRPr="00934E9B">
              <w:t xml:space="preserve">, </w:t>
            </w:r>
            <w:r>
              <w:t xml:space="preserve">0A001f, 0A001h, </w:t>
            </w:r>
            <w:r w:rsidRPr="00934E9B">
              <w:t>0E001</w:t>
            </w:r>
          </w:p>
        </w:tc>
      </w:tr>
      <w:tr w:rsidR="00027352" w14:paraId="144E1AB5" w14:textId="77777777" w:rsidTr="001277D7">
        <w:trPr>
          <w:trHeight w:val="300"/>
        </w:trPr>
        <w:tc>
          <w:tcPr>
            <w:tcW w:w="962" w:type="pct"/>
            <w:shd w:val="clear" w:color="auto" w:fill="auto"/>
            <w:noWrap/>
            <w:vAlign w:val="center"/>
          </w:tcPr>
          <w:p w14:paraId="65E3342E" w14:textId="77777777" w:rsidR="00FD10D6" w:rsidRPr="00934E9B" w:rsidRDefault="00DA4BD2" w:rsidP="00D227B3">
            <w:pPr>
              <w:pStyle w:val="TabellRader"/>
              <w:jc w:val="left"/>
              <w:rPr>
                <w:rFonts w:cs="Calibri"/>
                <w:color w:val="000000"/>
              </w:rPr>
            </w:pPr>
            <w:r w:rsidRPr="00934E9B">
              <w:t>K</w:t>
            </w:r>
            <w:r>
              <w:t>anada</w:t>
            </w:r>
          </w:p>
        </w:tc>
        <w:tc>
          <w:tcPr>
            <w:tcW w:w="600" w:type="pct"/>
            <w:shd w:val="clear" w:color="auto" w:fill="auto"/>
            <w:noWrap/>
            <w:vAlign w:val="center"/>
          </w:tcPr>
          <w:p w14:paraId="5855AFBC" w14:textId="77777777" w:rsidR="00FD10D6" w:rsidRPr="00934E9B" w:rsidRDefault="00DA4BD2" w:rsidP="007B542E">
            <w:pPr>
              <w:pStyle w:val="TabellRader"/>
              <w:jc w:val="center"/>
              <w:rPr>
                <w:rFonts w:cs="Calibri"/>
                <w:color w:val="000000"/>
              </w:rPr>
            </w:pPr>
            <w:r w:rsidRPr="00934E9B">
              <w:t>1</w:t>
            </w:r>
          </w:p>
        </w:tc>
        <w:tc>
          <w:tcPr>
            <w:tcW w:w="842" w:type="pct"/>
            <w:tcBorders>
              <w:left w:val="nil"/>
            </w:tcBorders>
            <w:shd w:val="clear" w:color="auto" w:fill="auto"/>
            <w:noWrap/>
            <w:vAlign w:val="center"/>
          </w:tcPr>
          <w:p w14:paraId="6A43B622" w14:textId="77777777" w:rsidR="00FD10D6" w:rsidRPr="00934E9B" w:rsidRDefault="00DA4BD2" w:rsidP="007B542E">
            <w:pPr>
              <w:pStyle w:val="TabellRader"/>
              <w:jc w:val="center"/>
              <w:rPr>
                <w:rFonts w:cs="Calibri"/>
                <w:color w:val="000000"/>
              </w:rPr>
            </w:pPr>
            <w:r w:rsidRPr="00934E9B">
              <w:t>0</w:t>
            </w:r>
          </w:p>
        </w:tc>
        <w:tc>
          <w:tcPr>
            <w:tcW w:w="2596" w:type="pct"/>
            <w:shd w:val="clear" w:color="auto" w:fill="auto"/>
            <w:noWrap/>
            <w:vAlign w:val="center"/>
          </w:tcPr>
          <w:p w14:paraId="42AF1356" w14:textId="77777777" w:rsidR="00FD10D6" w:rsidRPr="00934E9B" w:rsidRDefault="00DA4BD2" w:rsidP="007B542E">
            <w:pPr>
              <w:pStyle w:val="TabellRader"/>
              <w:jc w:val="left"/>
              <w:rPr>
                <w:rFonts w:cs="Calibri"/>
                <w:color w:val="000000"/>
                <w:lang w:val="es-ES"/>
              </w:rPr>
            </w:pPr>
            <w:r w:rsidRPr="00934E9B">
              <w:t>0E001</w:t>
            </w:r>
          </w:p>
        </w:tc>
      </w:tr>
      <w:tr w:rsidR="00027352" w14:paraId="13633F50" w14:textId="77777777" w:rsidTr="001277D7">
        <w:trPr>
          <w:trHeight w:val="300"/>
        </w:trPr>
        <w:tc>
          <w:tcPr>
            <w:tcW w:w="962" w:type="pct"/>
            <w:shd w:val="clear" w:color="auto" w:fill="auto"/>
            <w:noWrap/>
            <w:vAlign w:val="center"/>
          </w:tcPr>
          <w:p w14:paraId="1158CFC2" w14:textId="77777777" w:rsidR="00FD10D6" w:rsidRDefault="00DA4BD2" w:rsidP="00D227B3">
            <w:pPr>
              <w:pStyle w:val="TabellRader"/>
              <w:jc w:val="left"/>
            </w:pPr>
            <w:r>
              <w:t>Kazakstan</w:t>
            </w:r>
          </w:p>
        </w:tc>
        <w:tc>
          <w:tcPr>
            <w:tcW w:w="600" w:type="pct"/>
            <w:shd w:val="clear" w:color="auto" w:fill="auto"/>
            <w:noWrap/>
            <w:vAlign w:val="center"/>
          </w:tcPr>
          <w:p w14:paraId="1726FD14" w14:textId="77777777" w:rsidR="00FD10D6" w:rsidRPr="00934E9B" w:rsidRDefault="00DA4BD2" w:rsidP="007B542E">
            <w:pPr>
              <w:pStyle w:val="TabellRader"/>
              <w:jc w:val="center"/>
            </w:pPr>
            <w:r>
              <w:t>1</w:t>
            </w:r>
          </w:p>
        </w:tc>
        <w:tc>
          <w:tcPr>
            <w:tcW w:w="842" w:type="pct"/>
            <w:tcBorders>
              <w:left w:val="nil"/>
            </w:tcBorders>
            <w:shd w:val="clear" w:color="auto" w:fill="auto"/>
            <w:noWrap/>
            <w:vAlign w:val="center"/>
          </w:tcPr>
          <w:p w14:paraId="4DC79333" w14:textId="77777777" w:rsidR="00FD10D6" w:rsidRPr="00934E9B" w:rsidRDefault="00DA4BD2" w:rsidP="007B542E">
            <w:pPr>
              <w:pStyle w:val="TabellRader"/>
              <w:jc w:val="center"/>
            </w:pPr>
            <w:r>
              <w:t>0</w:t>
            </w:r>
          </w:p>
        </w:tc>
        <w:tc>
          <w:tcPr>
            <w:tcW w:w="2596" w:type="pct"/>
            <w:shd w:val="clear" w:color="auto" w:fill="auto"/>
            <w:noWrap/>
            <w:vAlign w:val="center"/>
          </w:tcPr>
          <w:p w14:paraId="7C66E86F" w14:textId="77777777" w:rsidR="00FD10D6" w:rsidRPr="00934E9B" w:rsidRDefault="00DA4BD2" w:rsidP="007B542E">
            <w:pPr>
              <w:pStyle w:val="TabellRader"/>
              <w:jc w:val="left"/>
            </w:pPr>
            <w:r>
              <w:t>0E001</w:t>
            </w:r>
          </w:p>
        </w:tc>
      </w:tr>
      <w:tr w:rsidR="00027352" w14:paraId="6180A452" w14:textId="77777777" w:rsidTr="001277D7">
        <w:trPr>
          <w:trHeight w:val="300"/>
        </w:trPr>
        <w:tc>
          <w:tcPr>
            <w:tcW w:w="962" w:type="pct"/>
            <w:shd w:val="clear" w:color="auto" w:fill="auto"/>
            <w:noWrap/>
            <w:vAlign w:val="center"/>
          </w:tcPr>
          <w:p w14:paraId="1A5DFF46" w14:textId="77777777" w:rsidR="00FD10D6" w:rsidRDefault="00DA4BD2" w:rsidP="00D227B3">
            <w:pPr>
              <w:pStyle w:val="TabellRader"/>
              <w:jc w:val="left"/>
            </w:pPr>
            <w:r>
              <w:t>Litauen</w:t>
            </w:r>
          </w:p>
        </w:tc>
        <w:tc>
          <w:tcPr>
            <w:tcW w:w="600" w:type="pct"/>
            <w:shd w:val="clear" w:color="auto" w:fill="auto"/>
            <w:noWrap/>
            <w:vAlign w:val="center"/>
          </w:tcPr>
          <w:p w14:paraId="2316DE9F" w14:textId="77777777" w:rsidR="00FD10D6" w:rsidRDefault="00DA4BD2" w:rsidP="007B542E">
            <w:pPr>
              <w:pStyle w:val="TabellRader"/>
              <w:jc w:val="center"/>
            </w:pPr>
            <w:r>
              <w:t>1</w:t>
            </w:r>
          </w:p>
        </w:tc>
        <w:tc>
          <w:tcPr>
            <w:tcW w:w="842" w:type="pct"/>
            <w:tcBorders>
              <w:left w:val="nil"/>
            </w:tcBorders>
            <w:shd w:val="clear" w:color="auto" w:fill="auto"/>
            <w:noWrap/>
            <w:vAlign w:val="center"/>
          </w:tcPr>
          <w:p w14:paraId="3F674A76" w14:textId="77777777" w:rsidR="00FD10D6" w:rsidRDefault="00DA4BD2" w:rsidP="007B542E">
            <w:pPr>
              <w:pStyle w:val="TabellRader"/>
              <w:jc w:val="center"/>
            </w:pPr>
            <w:r>
              <w:t>0</w:t>
            </w:r>
          </w:p>
        </w:tc>
        <w:tc>
          <w:tcPr>
            <w:tcW w:w="2596" w:type="pct"/>
            <w:shd w:val="clear" w:color="auto" w:fill="auto"/>
            <w:noWrap/>
            <w:vAlign w:val="center"/>
          </w:tcPr>
          <w:p w14:paraId="78A05C64" w14:textId="77777777" w:rsidR="00FD10D6" w:rsidRDefault="00DA4BD2" w:rsidP="007B542E">
            <w:pPr>
              <w:pStyle w:val="TabellRader"/>
              <w:jc w:val="left"/>
            </w:pPr>
            <w:r>
              <w:t>0E001</w:t>
            </w:r>
          </w:p>
        </w:tc>
      </w:tr>
      <w:tr w:rsidR="00027352" w14:paraId="1F2CC9D7" w14:textId="77777777" w:rsidTr="001277D7">
        <w:trPr>
          <w:trHeight w:val="300"/>
        </w:trPr>
        <w:tc>
          <w:tcPr>
            <w:tcW w:w="962" w:type="pct"/>
            <w:shd w:val="clear" w:color="auto" w:fill="auto"/>
            <w:noWrap/>
            <w:vAlign w:val="center"/>
          </w:tcPr>
          <w:p w14:paraId="5A11F4F2" w14:textId="77777777" w:rsidR="00FD10D6" w:rsidRPr="00934E9B" w:rsidRDefault="00DA4BD2" w:rsidP="00D227B3">
            <w:pPr>
              <w:pStyle w:val="TabellRader"/>
              <w:jc w:val="left"/>
              <w:rPr>
                <w:rFonts w:cs="Calibri"/>
                <w:color w:val="000000"/>
              </w:rPr>
            </w:pPr>
            <w:r w:rsidRPr="00934E9B">
              <w:t>Nederländerna</w:t>
            </w:r>
          </w:p>
        </w:tc>
        <w:tc>
          <w:tcPr>
            <w:tcW w:w="600" w:type="pct"/>
            <w:shd w:val="clear" w:color="auto" w:fill="auto"/>
            <w:noWrap/>
            <w:vAlign w:val="center"/>
          </w:tcPr>
          <w:p w14:paraId="7DEEC246" w14:textId="77777777" w:rsidR="00FD10D6" w:rsidRPr="00934E9B" w:rsidRDefault="00DA4BD2" w:rsidP="007B542E">
            <w:pPr>
              <w:pStyle w:val="TabellRader"/>
              <w:jc w:val="center"/>
              <w:rPr>
                <w:rFonts w:cs="Calibri"/>
                <w:color w:val="000000"/>
              </w:rPr>
            </w:pPr>
            <w:r w:rsidRPr="00934E9B">
              <w:t>0</w:t>
            </w:r>
          </w:p>
        </w:tc>
        <w:tc>
          <w:tcPr>
            <w:tcW w:w="842" w:type="pct"/>
            <w:tcBorders>
              <w:left w:val="nil"/>
            </w:tcBorders>
            <w:shd w:val="clear" w:color="auto" w:fill="auto"/>
            <w:noWrap/>
            <w:vAlign w:val="center"/>
          </w:tcPr>
          <w:p w14:paraId="4B9FF9E1" w14:textId="77777777" w:rsidR="00FD10D6" w:rsidRPr="00934E9B" w:rsidRDefault="00DA4BD2" w:rsidP="007B542E">
            <w:pPr>
              <w:pStyle w:val="TabellRader"/>
              <w:jc w:val="center"/>
              <w:rPr>
                <w:rFonts w:cs="Calibri"/>
                <w:color w:val="000000"/>
              </w:rPr>
            </w:pPr>
            <w:r w:rsidRPr="00934E9B">
              <w:t>1</w:t>
            </w:r>
          </w:p>
        </w:tc>
        <w:tc>
          <w:tcPr>
            <w:tcW w:w="2596" w:type="pct"/>
            <w:shd w:val="clear" w:color="auto" w:fill="auto"/>
            <w:noWrap/>
            <w:vAlign w:val="center"/>
          </w:tcPr>
          <w:p w14:paraId="53420FB8" w14:textId="77777777" w:rsidR="00FD10D6" w:rsidRPr="00934E9B" w:rsidRDefault="00DA4BD2" w:rsidP="007B542E">
            <w:pPr>
              <w:pStyle w:val="TabellRader"/>
              <w:jc w:val="left"/>
              <w:rPr>
                <w:rFonts w:cs="Calibri"/>
                <w:color w:val="000000"/>
              </w:rPr>
            </w:pPr>
            <w:r w:rsidRPr="00934E9B">
              <w:t>0E001</w:t>
            </w:r>
          </w:p>
        </w:tc>
      </w:tr>
      <w:tr w:rsidR="00027352" w14:paraId="1447EDBD" w14:textId="77777777" w:rsidTr="001277D7">
        <w:trPr>
          <w:trHeight w:val="300"/>
        </w:trPr>
        <w:tc>
          <w:tcPr>
            <w:tcW w:w="962" w:type="pct"/>
            <w:shd w:val="clear" w:color="auto" w:fill="auto"/>
            <w:noWrap/>
            <w:vAlign w:val="center"/>
          </w:tcPr>
          <w:p w14:paraId="4D8171BD" w14:textId="77777777" w:rsidR="00FD10D6" w:rsidRPr="00934E9B" w:rsidRDefault="00DA4BD2" w:rsidP="00D227B3">
            <w:pPr>
              <w:pStyle w:val="TabellRader"/>
              <w:jc w:val="left"/>
            </w:pPr>
            <w:r>
              <w:t>Norge</w:t>
            </w:r>
          </w:p>
        </w:tc>
        <w:tc>
          <w:tcPr>
            <w:tcW w:w="600" w:type="pct"/>
            <w:shd w:val="clear" w:color="auto" w:fill="auto"/>
            <w:noWrap/>
            <w:vAlign w:val="center"/>
          </w:tcPr>
          <w:p w14:paraId="79F5353A" w14:textId="77777777" w:rsidR="00FD10D6" w:rsidRPr="00934E9B" w:rsidRDefault="00DA4BD2" w:rsidP="007B542E">
            <w:pPr>
              <w:pStyle w:val="TabellRader"/>
              <w:jc w:val="center"/>
            </w:pPr>
            <w:r>
              <w:t>1</w:t>
            </w:r>
          </w:p>
        </w:tc>
        <w:tc>
          <w:tcPr>
            <w:tcW w:w="842" w:type="pct"/>
            <w:tcBorders>
              <w:left w:val="nil"/>
            </w:tcBorders>
            <w:shd w:val="clear" w:color="auto" w:fill="auto"/>
            <w:noWrap/>
            <w:vAlign w:val="center"/>
          </w:tcPr>
          <w:p w14:paraId="4F07DC8B" w14:textId="77777777" w:rsidR="00FD10D6" w:rsidRPr="00934E9B" w:rsidRDefault="00DA4BD2" w:rsidP="007B542E">
            <w:pPr>
              <w:pStyle w:val="TabellRader"/>
              <w:jc w:val="center"/>
            </w:pPr>
            <w:r>
              <w:t>1</w:t>
            </w:r>
          </w:p>
        </w:tc>
        <w:tc>
          <w:tcPr>
            <w:tcW w:w="2596" w:type="pct"/>
            <w:shd w:val="clear" w:color="auto" w:fill="auto"/>
            <w:noWrap/>
            <w:vAlign w:val="center"/>
          </w:tcPr>
          <w:p w14:paraId="7BA49EAD" w14:textId="77777777" w:rsidR="00FD10D6" w:rsidRPr="00934E9B" w:rsidRDefault="00DA4BD2" w:rsidP="007B542E">
            <w:pPr>
              <w:pStyle w:val="TabellRader"/>
              <w:jc w:val="left"/>
            </w:pPr>
            <w:r>
              <w:t>0C001, 0D001</w:t>
            </w:r>
          </w:p>
        </w:tc>
      </w:tr>
      <w:tr w:rsidR="00027352" w14:paraId="26781AB8" w14:textId="77777777" w:rsidTr="001277D7">
        <w:trPr>
          <w:trHeight w:val="300"/>
        </w:trPr>
        <w:tc>
          <w:tcPr>
            <w:tcW w:w="962" w:type="pct"/>
            <w:shd w:val="clear" w:color="auto" w:fill="auto"/>
            <w:noWrap/>
            <w:vAlign w:val="center"/>
          </w:tcPr>
          <w:p w14:paraId="4021360E" w14:textId="77777777" w:rsidR="00FD10D6" w:rsidRDefault="00DA4BD2" w:rsidP="00C65FA1">
            <w:pPr>
              <w:pStyle w:val="TabellRader"/>
              <w:jc w:val="left"/>
            </w:pPr>
            <w:r>
              <w:t>Italien</w:t>
            </w:r>
          </w:p>
        </w:tc>
        <w:tc>
          <w:tcPr>
            <w:tcW w:w="600" w:type="pct"/>
            <w:shd w:val="clear" w:color="auto" w:fill="auto"/>
            <w:noWrap/>
            <w:vAlign w:val="center"/>
          </w:tcPr>
          <w:p w14:paraId="55239B1D" w14:textId="77777777" w:rsidR="00FD10D6" w:rsidRDefault="00DA4BD2" w:rsidP="007B542E">
            <w:pPr>
              <w:pStyle w:val="TabellRader"/>
              <w:jc w:val="center"/>
            </w:pPr>
            <w:r>
              <w:t>1*</w:t>
            </w:r>
          </w:p>
        </w:tc>
        <w:tc>
          <w:tcPr>
            <w:tcW w:w="842" w:type="pct"/>
            <w:tcBorders>
              <w:left w:val="nil"/>
            </w:tcBorders>
            <w:shd w:val="clear" w:color="auto" w:fill="auto"/>
            <w:noWrap/>
            <w:vAlign w:val="center"/>
          </w:tcPr>
          <w:p w14:paraId="5202942E" w14:textId="77777777" w:rsidR="00FD10D6" w:rsidRDefault="00DA4BD2" w:rsidP="007B542E">
            <w:pPr>
              <w:pStyle w:val="TabellRader"/>
              <w:jc w:val="center"/>
            </w:pPr>
            <w:r>
              <w:t>0</w:t>
            </w:r>
          </w:p>
        </w:tc>
        <w:tc>
          <w:tcPr>
            <w:tcW w:w="2596" w:type="pct"/>
            <w:shd w:val="clear" w:color="auto" w:fill="auto"/>
            <w:noWrap/>
            <w:vAlign w:val="center"/>
          </w:tcPr>
          <w:p w14:paraId="47FB9116" w14:textId="77777777" w:rsidR="00FD10D6" w:rsidRDefault="00DA4BD2" w:rsidP="007B542E">
            <w:pPr>
              <w:pStyle w:val="TabellRader"/>
              <w:jc w:val="left"/>
            </w:pPr>
            <w:r>
              <w:t>0D001, 0E001</w:t>
            </w:r>
          </w:p>
        </w:tc>
      </w:tr>
      <w:tr w:rsidR="00027352" w14:paraId="68A5BB04" w14:textId="77777777" w:rsidTr="001277D7">
        <w:trPr>
          <w:trHeight w:val="300"/>
        </w:trPr>
        <w:tc>
          <w:tcPr>
            <w:tcW w:w="962" w:type="pct"/>
            <w:shd w:val="clear" w:color="auto" w:fill="auto"/>
            <w:noWrap/>
            <w:vAlign w:val="center"/>
          </w:tcPr>
          <w:p w14:paraId="433F655F" w14:textId="77777777" w:rsidR="00FD10D6" w:rsidRDefault="00DA4BD2" w:rsidP="00C65FA1">
            <w:pPr>
              <w:pStyle w:val="TabellRader"/>
              <w:jc w:val="left"/>
            </w:pPr>
            <w:r>
              <w:t>Polen</w:t>
            </w:r>
          </w:p>
        </w:tc>
        <w:tc>
          <w:tcPr>
            <w:tcW w:w="600" w:type="pct"/>
            <w:shd w:val="clear" w:color="auto" w:fill="auto"/>
            <w:noWrap/>
            <w:vAlign w:val="center"/>
          </w:tcPr>
          <w:p w14:paraId="7220B7B0" w14:textId="77777777" w:rsidR="00FD10D6" w:rsidRDefault="00DA4BD2" w:rsidP="007B542E">
            <w:pPr>
              <w:pStyle w:val="TabellRader"/>
              <w:jc w:val="center"/>
            </w:pPr>
            <w:r>
              <w:t>1</w:t>
            </w:r>
          </w:p>
        </w:tc>
        <w:tc>
          <w:tcPr>
            <w:tcW w:w="842" w:type="pct"/>
            <w:tcBorders>
              <w:left w:val="nil"/>
            </w:tcBorders>
            <w:shd w:val="clear" w:color="auto" w:fill="auto"/>
            <w:noWrap/>
            <w:vAlign w:val="center"/>
          </w:tcPr>
          <w:p w14:paraId="6C33D465" w14:textId="77777777" w:rsidR="00FD10D6" w:rsidRDefault="00DA4BD2" w:rsidP="007B542E">
            <w:pPr>
              <w:pStyle w:val="TabellRader"/>
              <w:jc w:val="center"/>
            </w:pPr>
            <w:r>
              <w:t>0</w:t>
            </w:r>
          </w:p>
        </w:tc>
        <w:tc>
          <w:tcPr>
            <w:tcW w:w="2596" w:type="pct"/>
            <w:shd w:val="clear" w:color="auto" w:fill="auto"/>
            <w:noWrap/>
            <w:vAlign w:val="center"/>
          </w:tcPr>
          <w:p w14:paraId="1B681177" w14:textId="77777777" w:rsidR="00FD10D6" w:rsidRDefault="00DA4BD2" w:rsidP="007B542E">
            <w:pPr>
              <w:pStyle w:val="TabellRader"/>
              <w:jc w:val="left"/>
            </w:pPr>
            <w:r>
              <w:t>0E001</w:t>
            </w:r>
          </w:p>
        </w:tc>
      </w:tr>
      <w:tr w:rsidR="00027352" w14:paraId="39046ECE" w14:textId="77777777" w:rsidTr="001277D7">
        <w:trPr>
          <w:trHeight w:val="300"/>
        </w:trPr>
        <w:tc>
          <w:tcPr>
            <w:tcW w:w="962" w:type="pct"/>
            <w:shd w:val="clear" w:color="auto" w:fill="auto"/>
            <w:noWrap/>
            <w:vAlign w:val="center"/>
          </w:tcPr>
          <w:p w14:paraId="0A85BAD2" w14:textId="77777777" w:rsidR="00FD10D6" w:rsidRPr="00934E9B" w:rsidRDefault="00DA4BD2" w:rsidP="00C65FA1">
            <w:pPr>
              <w:pStyle w:val="TabellRader"/>
              <w:jc w:val="left"/>
              <w:rPr>
                <w:rFonts w:cs="Calibri"/>
                <w:color w:val="000000"/>
              </w:rPr>
            </w:pPr>
            <w:r w:rsidRPr="00934E9B">
              <w:t>Schweiz</w:t>
            </w:r>
          </w:p>
        </w:tc>
        <w:tc>
          <w:tcPr>
            <w:tcW w:w="600" w:type="pct"/>
            <w:shd w:val="clear" w:color="auto" w:fill="auto"/>
            <w:noWrap/>
            <w:vAlign w:val="center"/>
          </w:tcPr>
          <w:p w14:paraId="475CB5F9" w14:textId="77777777" w:rsidR="00FD10D6" w:rsidRPr="00934E9B" w:rsidRDefault="00DA4BD2" w:rsidP="007B542E">
            <w:pPr>
              <w:pStyle w:val="TabellRader"/>
              <w:jc w:val="center"/>
              <w:rPr>
                <w:rFonts w:cs="Calibri"/>
                <w:color w:val="000000"/>
              </w:rPr>
            </w:pPr>
            <w:r>
              <w:t>4</w:t>
            </w:r>
          </w:p>
        </w:tc>
        <w:tc>
          <w:tcPr>
            <w:tcW w:w="842" w:type="pct"/>
            <w:tcBorders>
              <w:left w:val="nil"/>
            </w:tcBorders>
            <w:shd w:val="clear" w:color="auto" w:fill="auto"/>
            <w:noWrap/>
            <w:vAlign w:val="center"/>
          </w:tcPr>
          <w:p w14:paraId="4ABDFE51" w14:textId="77777777" w:rsidR="00FD10D6" w:rsidRPr="00934E9B" w:rsidRDefault="00DA4BD2" w:rsidP="007B542E">
            <w:pPr>
              <w:pStyle w:val="TabellRader"/>
              <w:jc w:val="center"/>
              <w:rPr>
                <w:rFonts w:cs="Calibri"/>
                <w:color w:val="000000"/>
              </w:rPr>
            </w:pPr>
            <w:r>
              <w:rPr>
                <w:rFonts w:cs="Calibri"/>
                <w:color w:val="000000"/>
              </w:rPr>
              <w:t>1</w:t>
            </w:r>
          </w:p>
        </w:tc>
        <w:tc>
          <w:tcPr>
            <w:tcW w:w="2596" w:type="pct"/>
            <w:shd w:val="clear" w:color="auto" w:fill="auto"/>
            <w:noWrap/>
            <w:vAlign w:val="center"/>
          </w:tcPr>
          <w:p w14:paraId="75D2576B" w14:textId="77777777" w:rsidR="00FD10D6" w:rsidRPr="00934E9B" w:rsidRDefault="00DA4BD2" w:rsidP="007B542E">
            <w:pPr>
              <w:pStyle w:val="TabellRader"/>
              <w:jc w:val="left"/>
              <w:rPr>
                <w:rFonts w:cs="Calibri"/>
                <w:color w:val="000000"/>
                <w:lang w:val="es-ES"/>
              </w:rPr>
            </w:pPr>
            <w:r w:rsidRPr="00934E9B">
              <w:t>0A001</w:t>
            </w:r>
            <w:r>
              <w:t>f</w:t>
            </w:r>
            <w:r w:rsidRPr="00934E9B">
              <w:t xml:space="preserve">, </w:t>
            </w:r>
            <w:r>
              <w:t>0A001h, 0C001, 0C002,</w:t>
            </w:r>
            <w:r w:rsidRPr="00934E9B">
              <w:t xml:space="preserve"> 0E001</w:t>
            </w:r>
          </w:p>
        </w:tc>
      </w:tr>
      <w:tr w:rsidR="00027352" w14:paraId="7A1BB351" w14:textId="77777777" w:rsidTr="001277D7">
        <w:trPr>
          <w:trHeight w:val="300"/>
        </w:trPr>
        <w:tc>
          <w:tcPr>
            <w:tcW w:w="962" w:type="pct"/>
            <w:shd w:val="clear" w:color="auto" w:fill="auto"/>
            <w:noWrap/>
            <w:vAlign w:val="center"/>
          </w:tcPr>
          <w:p w14:paraId="774DD5ED" w14:textId="77777777" w:rsidR="00FD10D6" w:rsidRPr="00934E9B" w:rsidRDefault="00DA4BD2" w:rsidP="00C65FA1">
            <w:pPr>
              <w:pStyle w:val="TabellRader"/>
              <w:jc w:val="left"/>
              <w:rPr>
                <w:rFonts w:cs="Calibri"/>
                <w:color w:val="000000"/>
              </w:rPr>
            </w:pPr>
            <w:r w:rsidRPr="00934E9B">
              <w:t>Slov</w:t>
            </w:r>
            <w:r>
              <w:t>enien</w:t>
            </w:r>
          </w:p>
        </w:tc>
        <w:tc>
          <w:tcPr>
            <w:tcW w:w="600" w:type="pct"/>
            <w:shd w:val="clear" w:color="auto" w:fill="auto"/>
            <w:noWrap/>
            <w:vAlign w:val="center"/>
          </w:tcPr>
          <w:p w14:paraId="0014D259" w14:textId="77777777" w:rsidR="00FD10D6" w:rsidRPr="00934E9B" w:rsidRDefault="00DA4BD2" w:rsidP="007B542E">
            <w:pPr>
              <w:pStyle w:val="TabellRader"/>
              <w:jc w:val="center"/>
              <w:rPr>
                <w:rFonts w:cs="Calibri"/>
                <w:color w:val="000000"/>
              </w:rPr>
            </w:pPr>
            <w:r w:rsidRPr="00934E9B">
              <w:t>1</w:t>
            </w:r>
            <w:r>
              <w:t>*</w:t>
            </w:r>
          </w:p>
        </w:tc>
        <w:tc>
          <w:tcPr>
            <w:tcW w:w="842" w:type="pct"/>
            <w:tcBorders>
              <w:left w:val="nil"/>
            </w:tcBorders>
            <w:shd w:val="clear" w:color="auto" w:fill="auto"/>
            <w:noWrap/>
            <w:vAlign w:val="center"/>
          </w:tcPr>
          <w:p w14:paraId="39D64D84" w14:textId="77777777" w:rsidR="00FD10D6" w:rsidRPr="00934E9B" w:rsidRDefault="00DA4BD2" w:rsidP="007B542E">
            <w:pPr>
              <w:pStyle w:val="TabellRader"/>
              <w:jc w:val="center"/>
              <w:rPr>
                <w:rFonts w:cs="Calibri"/>
                <w:color w:val="000000"/>
              </w:rPr>
            </w:pPr>
            <w:r w:rsidRPr="00934E9B">
              <w:t>0</w:t>
            </w:r>
          </w:p>
        </w:tc>
        <w:tc>
          <w:tcPr>
            <w:tcW w:w="2596" w:type="pct"/>
            <w:shd w:val="clear" w:color="auto" w:fill="auto"/>
            <w:noWrap/>
            <w:vAlign w:val="center"/>
          </w:tcPr>
          <w:p w14:paraId="6D6888BC" w14:textId="77777777" w:rsidR="00FD10D6" w:rsidRPr="00934E9B" w:rsidRDefault="00DA4BD2" w:rsidP="007B542E">
            <w:pPr>
              <w:pStyle w:val="TabellRader"/>
              <w:jc w:val="left"/>
              <w:rPr>
                <w:rFonts w:cs="Calibri"/>
                <w:color w:val="000000"/>
                <w:lang w:val="es-ES"/>
              </w:rPr>
            </w:pPr>
            <w:r w:rsidRPr="00934E9B">
              <w:t>0E001</w:t>
            </w:r>
          </w:p>
        </w:tc>
      </w:tr>
      <w:tr w:rsidR="00027352" w14:paraId="13BB2C81" w14:textId="77777777" w:rsidTr="001277D7">
        <w:trPr>
          <w:trHeight w:val="300"/>
        </w:trPr>
        <w:tc>
          <w:tcPr>
            <w:tcW w:w="962" w:type="pct"/>
            <w:shd w:val="clear" w:color="auto" w:fill="auto"/>
            <w:noWrap/>
            <w:vAlign w:val="center"/>
          </w:tcPr>
          <w:p w14:paraId="1D746E27" w14:textId="77777777" w:rsidR="00FD10D6" w:rsidRPr="00934E9B" w:rsidRDefault="00DA4BD2" w:rsidP="00C65FA1">
            <w:pPr>
              <w:pStyle w:val="TabellRader"/>
              <w:jc w:val="left"/>
              <w:rPr>
                <w:rFonts w:cs="Calibri"/>
                <w:color w:val="000000"/>
              </w:rPr>
            </w:pPr>
            <w:r w:rsidRPr="00934E9B">
              <w:t>Spanien</w:t>
            </w:r>
          </w:p>
        </w:tc>
        <w:tc>
          <w:tcPr>
            <w:tcW w:w="600" w:type="pct"/>
            <w:shd w:val="clear" w:color="auto" w:fill="auto"/>
            <w:noWrap/>
            <w:vAlign w:val="center"/>
          </w:tcPr>
          <w:p w14:paraId="16B280AC" w14:textId="77777777" w:rsidR="00FD10D6" w:rsidRPr="00934E9B" w:rsidRDefault="00DA4BD2" w:rsidP="007B542E">
            <w:pPr>
              <w:pStyle w:val="TabellRader"/>
              <w:jc w:val="center"/>
              <w:rPr>
                <w:rFonts w:cs="Calibri"/>
                <w:color w:val="000000"/>
              </w:rPr>
            </w:pPr>
            <w:r>
              <w:t>4*</w:t>
            </w:r>
          </w:p>
        </w:tc>
        <w:tc>
          <w:tcPr>
            <w:tcW w:w="842" w:type="pct"/>
            <w:tcBorders>
              <w:left w:val="nil"/>
            </w:tcBorders>
            <w:shd w:val="clear" w:color="auto" w:fill="auto"/>
            <w:noWrap/>
            <w:vAlign w:val="center"/>
          </w:tcPr>
          <w:p w14:paraId="58FF0A4B" w14:textId="77777777" w:rsidR="00FD10D6" w:rsidRPr="00934E9B" w:rsidRDefault="00DA4BD2" w:rsidP="007B542E">
            <w:pPr>
              <w:pStyle w:val="TabellRader"/>
              <w:jc w:val="center"/>
              <w:rPr>
                <w:rFonts w:cs="Calibri"/>
                <w:color w:val="000000"/>
              </w:rPr>
            </w:pPr>
            <w:r>
              <w:rPr>
                <w:rFonts w:cs="Calibri"/>
                <w:color w:val="000000"/>
              </w:rPr>
              <w:t>7</w:t>
            </w:r>
          </w:p>
        </w:tc>
        <w:tc>
          <w:tcPr>
            <w:tcW w:w="2596" w:type="pct"/>
            <w:shd w:val="clear" w:color="auto" w:fill="auto"/>
            <w:noWrap/>
            <w:vAlign w:val="center"/>
          </w:tcPr>
          <w:p w14:paraId="4B3AC7D8" w14:textId="77777777" w:rsidR="00FD10D6" w:rsidRPr="00934E9B" w:rsidRDefault="00DA4BD2" w:rsidP="007B542E">
            <w:pPr>
              <w:pStyle w:val="TabellRader"/>
              <w:jc w:val="left"/>
              <w:rPr>
                <w:rFonts w:cs="Calibri"/>
                <w:color w:val="000000"/>
                <w:lang w:val="es-ES"/>
              </w:rPr>
            </w:pPr>
            <w:r w:rsidRPr="00934E9B">
              <w:t>0A001</w:t>
            </w:r>
            <w:r>
              <w:t>d</w:t>
            </w:r>
            <w:r w:rsidRPr="00934E9B">
              <w:t>,</w:t>
            </w:r>
            <w:r>
              <w:t xml:space="preserve"> 0A001f, 0A001h, 0D001,</w:t>
            </w:r>
            <w:r w:rsidRPr="00934E9B">
              <w:t xml:space="preserve"> 0E001</w:t>
            </w:r>
          </w:p>
        </w:tc>
      </w:tr>
      <w:tr w:rsidR="00027352" w14:paraId="0EA710EE" w14:textId="77777777" w:rsidTr="001277D7">
        <w:trPr>
          <w:trHeight w:val="300"/>
        </w:trPr>
        <w:tc>
          <w:tcPr>
            <w:tcW w:w="962" w:type="pct"/>
            <w:shd w:val="clear" w:color="auto" w:fill="auto"/>
            <w:noWrap/>
            <w:vAlign w:val="center"/>
          </w:tcPr>
          <w:p w14:paraId="232E999C" w14:textId="77777777" w:rsidR="00FD10D6" w:rsidRPr="00C21594" w:rsidRDefault="00DA4BD2" w:rsidP="00C65FA1">
            <w:pPr>
              <w:pStyle w:val="TabellRader"/>
              <w:jc w:val="left"/>
              <w:rPr>
                <w:rFonts w:cs="Calibri"/>
                <w:color w:val="000000"/>
              </w:rPr>
            </w:pPr>
            <w:r w:rsidRPr="00C21594">
              <w:t>Storbritannien</w:t>
            </w:r>
          </w:p>
        </w:tc>
        <w:tc>
          <w:tcPr>
            <w:tcW w:w="600" w:type="pct"/>
            <w:shd w:val="clear" w:color="auto" w:fill="auto"/>
            <w:noWrap/>
            <w:vAlign w:val="center"/>
          </w:tcPr>
          <w:p w14:paraId="4DC7C0F9" w14:textId="77777777" w:rsidR="00FD10D6" w:rsidRPr="00C21594" w:rsidRDefault="00DA4BD2" w:rsidP="007B542E">
            <w:pPr>
              <w:pStyle w:val="TabellRader"/>
              <w:jc w:val="center"/>
              <w:rPr>
                <w:rFonts w:cs="Calibri"/>
                <w:color w:val="000000"/>
              </w:rPr>
            </w:pPr>
            <w:r w:rsidRPr="00C21594">
              <w:rPr>
                <w:rFonts w:cs="Calibri"/>
                <w:color w:val="000000"/>
              </w:rPr>
              <w:t>6**</w:t>
            </w:r>
          </w:p>
        </w:tc>
        <w:tc>
          <w:tcPr>
            <w:tcW w:w="842" w:type="pct"/>
            <w:tcBorders>
              <w:left w:val="nil"/>
            </w:tcBorders>
            <w:shd w:val="clear" w:color="auto" w:fill="auto"/>
            <w:noWrap/>
            <w:vAlign w:val="center"/>
          </w:tcPr>
          <w:p w14:paraId="0342FF5B" w14:textId="77777777" w:rsidR="00FD10D6" w:rsidRPr="00C21594" w:rsidRDefault="00DA4BD2" w:rsidP="007B542E">
            <w:pPr>
              <w:pStyle w:val="TabellRader"/>
              <w:jc w:val="center"/>
              <w:rPr>
                <w:rFonts w:cs="Calibri"/>
                <w:color w:val="000000"/>
              </w:rPr>
            </w:pPr>
            <w:r w:rsidRPr="00C21594">
              <w:rPr>
                <w:rFonts w:cs="Calibri"/>
                <w:color w:val="000000"/>
              </w:rPr>
              <w:t>7</w:t>
            </w:r>
          </w:p>
        </w:tc>
        <w:tc>
          <w:tcPr>
            <w:tcW w:w="2596" w:type="pct"/>
            <w:shd w:val="clear" w:color="auto" w:fill="auto"/>
            <w:noWrap/>
            <w:vAlign w:val="center"/>
          </w:tcPr>
          <w:p w14:paraId="3C4AF2F1" w14:textId="77777777" w:rsidR="00FD10D6" w:rsidRPr="00C21594" w:rsidRDefault="00DA4BD2" w:rsidP="007B542E">
            <w:pPr>
              <w:pStyle w:val="TabellRader"/>
              <w:jc w:val="left"/>
              <w:rPr>
                <w:rFonts w:cs="Calibri"/>
                <w:color w:val="000000"/>
                <w:lang w:val="es-ES"/>
              </w:rPr>
            </w:pPr>
            <w:r w:rsidRPr="00C21594">
              <w:t>0A001f, 0A001g, 0A001h, 0D001, 0E001</w:t>
            </w:r>
          </w:p>
        </w:tc>
      </w:tr>
      <w:tr w:rsidR="00027352" w14:paraId="3A41398D" w14:textId="77777777" w:rsidTr="001277D7">
        <w:trPr>
          <w:trHeight w:val="300"/>
        </w:trPr>
        <w:tc>
          <w:tcPr>
            <w:tcW w:w="962" w:type="pct"/>
            <w:shd w:val="clear" w:color="auto" w:fill="auto"/>
            <w:noWrap/>
            <w:vAlign w:val="center"/>
          </w:tcPr>
          <w:p w14:paraId="78EF4F10" w14:textId="77777777" w:rsidR="00FD10D6" w:rsidRPr="00934E9B" w:rsidRDefault="00DA4BD2" w:rsidP="001277D7">
            <w:pPr>
              <w:pStyle w:val="TabellRader"/>
              <w:jc w:val="left"/>
            </w:pPr>
            <w:r w:rsidRPr="00934E9B">
              <w:t>Tjeckien</w:t>
            </w:r>
          </w:p>
        </w:tc>
        <w:tc>
          <w:tcPr>
            <w:tcW w:w="600" w:type="pct"/>
            <w:shd w:val="clear" w:color="auto" w:fill="auto"/>
            <w:noWrap/>
            <w:vAlign w:val="center"/>
          </w:tcPr>
          <w:p w14:paraId="0FB909BC" w14:textId="77777777" w:rsidR="00FD10D6" w:rsidRPr="00934E9B" w:rsidRDefault="00DA4BD2" w:rsidP="007B542E">
            <w:pPr>
              <w:pStyle w:val="TabellRader"/>
              <w:jc w:val="center"/>
            </w:pPr>
            <w:r>
              <w:t>2*</w:t>
            </w:r>
          </w:p>
        </w:tc>
        <w:tc>
          <w:tcPr>
            <w:tcW w:w="842" w:type="pct"/>
            <w:tcBorders>
              <w:left w:val="nil"/>
            </w:tcBorders>
            <w:shd w:val="clear" w:color="auto" w:fill="auto"/>
            <w:noWrap/>
            <w:vAlign w:val="center"/>
          </w:tcPr>
          <w:p w14:paraId="48B71A95" w14:textId="77777777" w:rsidR="00FD10D6" w:rsidRPr="00934E9B" w:rsidRDefault="00DA4BD2" w:rsidP="007B542E">
            <w:pPr>
              <w:pStyle w:val="TabellRader"/>
              <w:jc w:val="center"/>
            </w:pPr>
            <w:r>
              <w:t>2</w:t>
            </w:r>
          </w:p>
        </w:tc>
        <w:tc>
          <w:tcPr>
            <w:tcW w:w="2596" w:type="pct"/>
            <w:shd w:val="clear" w:color="auto" w:fill="auto"/>
            <w:noWrap/>
            <w:vAlign w:val="center"/>
          </w:tcPr>
          <w:p w14:paraId="3383A331" w14:textId="77777777" w:rsidR="00FD10D6" w:rsidRPr="00934E9B" w:rsidRDefault="00DA4BD2" w:rsidP="007B542E">
            <w:pPr>
              <w:pStyle w:val="TabellRader"/>
              <w:jc w:val="left"/>
              <w:rPr>
                <w:lang w:val="en-US"/>
              </w:rPr>
            </w:pPr>
            <w:r w:rsidRPr="00934E9B">
              <w:t>0A001h</w:t>
            </w:r>
            <w:r>
              <w:t>, 0D001, 0E001</w:t>
            </w:r>
          </w:p>
        </w:tc>
      </w:tr>
      <w:tr w:rsidR="00027352" w14:paraId="7349ADD0" w14:textId="77777777" w:rsidTr="001277D7">
        <w:trPr>
          <w:trHeight w:val="300"/>
        </w:trPr>
        <w:tc>
          <w:tcPr>
            <w:tcW w:w="962" w:type="pct"/>
            <w:shd w:val="clear" w:color="auto" w:fill="auto"/>
            <w:noWrap/>
            <w:vAlign w:val="center"/>
          </w:tcPr>
          <w:p w14:paraId="2D2307E4" w14:textId="77777777" w:rsidR="00FD10D6" w:rsidRPr="00934E9B" w:rsidRDefault="00DA4BD2" w:rsidP="001277D7">
            <w:pPr>
              <w:pStyle w:val="TabellRader"/>
              <w:jc w:val="left"/>
            </w:pPr>
            <w:r w:rsidRPr="00934E9B">
              <w:t>Tyskland</w:t>
            </w:r>
          </w:p>
        </w:tc>
        <w:tc>
          <w:tcPr>
            <w:tcW w:w="600" w:type="pct"/>
            <w:shd w:val="clear" w:color="auto" w:fill="auto"/>
            <w:noWrap/>
            <w:vAlign w:val="center"/>
          </w:tcPr>
          <w:p w14:paraId="33F2942A" w14:textId="77777777" w:rsidR="00FD10D6" w:rsidRPr="00934E9B" w:rsidRDefault="00DA4BD2" w:rsidP="007B542E">
            <w:pPr>
              <w:pStyle w:val="TabellRader"/>
              <w:jc w:val="center"/>
            </w:pPr>
            <w:r>
              <w:t>8*</w:t>
            </w:r>
          </w:p>
        </w:tc>
        <w:tc>
          <w:tcPr>
            <w:tcW w:w="842" w:type="pct"/>
            <w:tcBorders>
              <w:left w:val="nil"/>
            </w:tcBorders>
            <w:shd w:val="clear" w:color="auto" w:fill="auto"/>
            <w:noWrap/>
            <w:vAlign w:val="center"/>
          </w:tcPr>
          <w:p w14:paraId="7C2ADD08" w14:textId="77777777" w:rsidR="00FD10D6" w:rsidRPr="00934E9B" w:rsidRDefault="00DA4BD2" w:rsidP="007B542E">
            <w:pPr>
              <w:pStyle w:val="TabellRader"/>
              <w:jc w:val="center"/>
            </w:pPr>
            <w:r>
              <w:t>5</w:t>
            </w:r>
          </w:p>
        </w:tc>
        <w:tc>
          <w:tcPr>
            <w:tcW w:w="2596" w:type="pct"/>
            <w:shd w:val="clear" w:color="auto" w:fill="auto"/>
            <w:noWrap/>
            <w:vAlign w:val="center"/>
          </w:tcPr>
          <w:p w14:paraId="136E6A94" w14:textId="77777777" w:rsidR="00FD10D6" w:rsidRPr="00934E9B" w:rsidRDefault="00DA4BD2" w:rsidP="007B542E">
            <w:pPr>
              <w:pStyle w:val="TabellRader"/>
              <w:jc w:val="left"/>
              <w:rPr>
                <w:lang w:val="en-US"/>
              </w:rPr>
            </w:pPr>
            <w:r w:rsidRPr="00934E9B">
              <w:t>0A001</w:t>
            </w:r>
            <w:r>
              <w:t>h</w:t>
            </w:r>
            <w:r w:rsidRPr="00934E9B">
              <w:t>, 0A001</w:t>
            </w:r>
            <w:r>
              <w:t>j</w:t>
            </w:r>
            <w:r w:rsidRPr="00934E9B">
              <w:t xml:space="preserve">, </w:t>
            </w:r>
            <w:r>
              <w:t>0D001</w:t>
            </w:r>
            <w:r w:rsidRPr="00934E9B">
              <w:t>, 0E001</w:t>
            </w:r>
          </w:p>
        </w:tc>
      </w:tr>
      <w:tr w:rsidR="00027352" w14:paraId="6C9DEB5D" w14:textId="77777777" w:rsidTr="001277D7">
        <w:trPr>
          <w:trHeight w:val="300"/>
        </w:trPr>
        <w:tc>
          <w:tcPr>
            <w:tcW w:w="962" w:type="pct"/>
            <w:shd w:val="clear" w:color="auto" w:fill="auto"/>
            <w:noWrap/>
            <w:vAlign w:val="center"/>
          </w:tcPr>
          <w:p w14:paraId="01BEC051" w14:textId="77777777" w:rsidR="00FD10D6" w:rsidRPr="00934E9B" w:rsidRDefault="00DA4BD2" w:rsidP="001277D7">
            <w:pPr>
              <w:pStyle w:val="TabellRader"/>
              <w:jc w:val="left"/>
              <w:rPr>
                <w:rFonts w:cs="Calibri"/>
                <w:color w:val="000000"/>
              </w:rPr>
            </w:pPr>
            <w:r w:rsidRPr="00934E9B">
              <w:t>Ukraina</w:t>
            </w:r>
          </w:p>
        </w:tc>
        <w:tc>
          <w:tcPr>
            <w:tcW w:w="600" w:type="pct"/>
            <w:shd w:val="clear" w:color="auto" w:fill="auto"/>
            <w:noWrap/>
            <w:vAlign w:val="center"/>
          </w:tcPr>
          <w:p w14:paraId="0DE4A298" w14:textId="77777777" w:rsidR="00FD10D6" w:rsidRPr="00934E9B" w:rsidRDefault="00DA4BD2" w:rsidP="007B542E">
            <w:pPr>
              <w:pStyle w:val="TabellRader"/>
              <w:jc w:val="center"/>
              <w:rPr>
                <w:rFonts w:cs="Calibri"/>
                <w:color w:val="000000"/>
              </w:rPr>
            </w:pPr>
            <w:r>
              <w:rPr>
                <w:rFonts w:cs="Calibri"/>
                <w:color w:val="000000"/>
              </w:rPr>
              <w:t>1</w:t>
            </w:r>
          </w:p>
        </w:tc>
        <w:tc>
          <w:tcPr>
            <w:tcW w:w="842" w:type="pct"/>
            <w:tcBorders>
              <w:left w:val="nil"/>
            </w:tcBorders>
            <w:shd w:val="clear" w:color="auto" w:fill="auto"/>
            <w:noWrap/>
            <w:vAlign w:val="center"/>
          </w:tcPr>
          <w:p w14:paraId="173E596C" w14:textId="77777777" w:rsidR="00FD10D6" w:rsidRPr="00934E9B" w:rsidRDefault="00DA4BD2" w:rsidP="007B542E">
            <w:pPr>
              <w:pStyle w:val="TabellRader"/>
              <w:jc w:val="center"/>
              <w:rPr>
                <w:rFonts w:cs="Calibri"/>
                <w:color w:val="000000"/>
              </w:rPr>
            </w:pPr>
            <w:r>
              <w:rPr>
                <w:rFonts w:cs="Calibri"/>
                <w:color w:val="000000"/>
              </w:rPr>
              <w:t>3</w:t>
            </w:r>
          </w:p>
        </w:tc>
        <w:tc>
          <w:tcPr>
            <w:tcW w:w="2596" w:type="pct"/>
            <w:shd w:val="clear" w:color="auto" w:fill="auto"/>
            <w:noWrap/>
            <w:vAlign w:val="center"/>
          </w:tcPr>
          <w:p w14:paraId="4DF93131" w14:textId="77777777" w:rsidR="00FD10D6" w:rsidRPr="00675E2E" w:rsidRDefault="00DA4BD2" w:rsidP="007B542E">
            <w:pPr>
              <w:pStyle w:val="TabellRader"/>
              <w:jc w:val="left"/>
              <w:rPr>
                <w:rFonts w:cs="Calibri"/>
                <w:color w:val="000000"/>
                <w:lang w:val="pt-BR"/>
              </w:rPr>
            </w:pPr>
            <w:r w:rsidRPr="00675E2E">
              <w:rPr>
                <w:lang w:val="pt-BR"/>
              </w:rPr>
              <w:t>0A0001</w:t>
            </w:r>
            <w:r>
              <w:rPr>
                <w:lang w:val="pt-BR"/>
              </w:rPr>
              <w:t>d</w:t>
            </w:r>
            <w:r w:rsidRPr="00675E2E">
              <w:rPr>
                <w:lang w:val="pt-BR"/>
              </w:rPr>
              <w:t>, 0A001</w:t>
            </w:r>
            <w:r>
              <w:rPr>
                <w:lang w:val="pt-BR"/>
              </w:rPr>
              <w:t>f</w:t>
            </w:r>
            <w:r w:rsidRPr="00675E2E">
              <w:rPr>
                <w:lang w:val="pt-BR"/>
              </w:rPr>
              <w:t>, 0A001</w:t>
            </w:r>
            <w:r>
              <w:rPr>
                <w:lang w:val="pt-BR"/>
              </w:rPr>
              <w:t>h</w:t>
            </w:r>
            <w:r w:rsidRPr="00675E2E">
              <w:rPr>
                <w:lang w:val="pt-BR"/>
              </w:rPr>
              <w:t xml:space="preserve">, </w:t>
            </w:r>
            <w:r>
              <w:rPr>
                <w:lang w:val="pt-BR"/>
              </w:rPr>
              <w:t xml:space="preserve">0C001, </w:t>
            </w:r>
            <w:r w:rsidRPr="00675E2E">
              <w:rPr>
                <w:lang w:val="pt-BR"/>
              </w:rPr>
              <w:t>0C002</w:t>
            </w:r>
            <w:r>
              <w:rPr>
                <w:lang w:val="pt-BR"/>
              </w:rPr>
              <w:t>, 0E001</w:t>
            </w:r>
          </w:p>
        </w:tc>
      </w:tr>
      <w:tr w:rsidR="00027352" w:rsidRPr="00A405E6" w14:paraId="015B30B8" w14:textId="77777777" w:rsidTr="001277D7">
        <w:trPr>
          <w:trHeight w:val="300"/>
        </w:trPr>
        <w:tc>
          <w:tcPr>
            <w:tcW w:w="962" w:type="pct"/>
            <w:tcBorders>
              <w:bottom w:val="single" w:sz="4" w:space="0" w:color="000000"/>
            </w:tcBorders>
            <w:shd w:val="clear" w:color="auto" w:fill="auto"/>
            <w:noWrap/>
            <w:vAlign w:val="center"/>
          </w:tcPr>
          <w:p w14:paraId="317EAC49" w14:textId="77777777" w:rsidR="00FD10D6" w:rsidRPr="00934E9B" w:rsidRDefault="00DA4BD2" w:rsidP="001277D7">
            <w:pPr>
              <w:pStyle w:val="TabellRader"/>
              <w:jc w:val="left"/>
              <w:rPr>
                <w:rFonts w:cs="Calibri"/>
                <w:color w:val="000000"/>
              </w:rPr>
            </w:pPr>
            <w:r w:rsidRPr="00934E9B">
              <w:t>USA</w:t>
            </w:r>
          </w:p>
        </w:tc>
        <w:tc>
          <w:tcPr>
            <w:tcW w:w="600" w:type="pct"/>
            <w:tcBorders>
              <w:bottom w:val="single" w:sz="4" w:space="0" w:color="000000"/>
            </w:tcBorders>
            <w:shd w:val="clear" w:color="auto" w:fill="auto"/>
            <w:noWrap/>
            <w:vAlign w:val="center"/>
          </w:tcPr>
          <w:p w14:paraId="63A440AA" w14:textId="77777777" w:rsidR="00FD10D6" w:rsidRPr="00934E9B" w:rsidRDefault="00DA4BD2" w:rsidP="007B542E">
            <w:pPr>
              <w:pStyle w:val="TabellRader"/>
              <w:jc w:val="center"/>
              <w:rPr>
                <w:rFonts w:cs="Calibri"/>
                <w:color w:val="000000"/>
              </w:rPr>
            </w:pPr>
            <w:r>
              <w:t>9</w:t>
            </w:r>
          </w:p>
        </w:tc>
        <w:tc>
          <w:tcPr>
            <w:tcW w:w="842" w:type="pct"/>
            <w:tcBorders>
              <w:left w:val="nil"/>
              <w:bottom w:val="single" w:sz="4" w:space="0" w:color="000000"/>
            </w:tcBorders>
            <w:shd w:val="clear" w:color="auto" w:fill="auto"/>
            <w:noWrap/>
            <w:vAlign w:val="center"/>
          </w:tcPr>
          <w:p w14:paraId="2F5192EC" w14:textId="77777777" w:rsidR="00FD10D6" w:rsidRPr="00934E9B" w:rsidRDefault="00DA4BD2" w:rsidP="007B542E">
            <w:pPr>
              <w:pStyle w:val="TabellRader"/>
              <w:jc w:val="center"/>
              <w:rPr>
                <w:rFonts w:cs="Calibri"/>
                <w:color w:val="000000"/>
              </w:rPr>
            </w:pPr>
            <w:r>
              <w:t>14</w:t>
            </w:r>
          </w:p>
        </w:tc>
        <w:tc>
          <w:tcPr>
            <w:tcW w:w="2596" w:type="pct"/>
            <w:tcBorders>
              <w:bottom w:val="single" w:sz="4" w:space="0" w:color="000000"/>
            </w:tcBorders>
            <w:shd w:val="clear" w:color="auto" w:fill="auto"/>
            <w:noWrap/>
            <w:vAlign w:val="center"/>
          </w:tcPr>
          <w:p w14:paraId="677E476A" w14:textId="77777777" w:rsidR="00FD10D6" w:rsidRPr="00675E2E" w:rsidRDefault="00DA4BD2" w:rsidP="007B542E">
            <w:pPr>
              <w:pStyle w:val="TabellRader"/>
              <w:jc w:val="left"/>
              <w:rPr>
                <w:rFonts w:cs="Calibri"/>
                <w:color w:val="000000"/>
                <w:lang w:val="pt-BR"/>
              </w:rPr>
            </w:pPr>
            <w:r w:rsidRPr="00675E2E">
              <w:rPr>
                <w:lang w:val="pt-BR"/>
              </w:rPr>
              <w:t>0A001d, 0A001f, 0A001h, 0C001, 0C002, 0D001, 0E001</w:t>
            </w:r>
          </w:p>
        </w:tc>
      </w:tr>
      <w:tr w:rsidR="00027352" w14:paraId="2268C5E8" w14:textId="77777777" w:rsidTr="001277D7">
        <w:trPr>
          <w:trHeight w:val="300"/>
        </w:trPr>
        <w:tc>
          <w:tcPr>
            <w:tcW w:w="5000" w:type="pct"/>
            <w:gridSpan w:val="4"/>
            <w:tcBorders>
              <w:top w:val="nil"/>
              <w:left w:val="nil"/>
              <w:bottom w:val="nil"/>
              <w:right w:val="nil"/>
            </w:tcBorders>
            <w:shd w:val="clear" w:color="auto" w:fill="auto"/>
            <w:noWrap/>
            <w:vAlign w:val="bottom"/>
            <w:hideMark/>
          </w:tcPr>
          <w:p w14:paraId="7048CB5C" w14:textId="1F4EDEED" w:rsidR="00FD10D6" w:rsidRPr="00106D65" w:rsidRDefault="00106D65" w:rsidP="00106D65">
            <w:pPr>
              <w:rPr>
                <w:rFonts w:cs="Calibri"/>
                <w:color w:val="000000"/>
                <w:sz w:val="20"/>
                <w:vertAlign w:val="superscript"/>
              </w:rPr>
            </w:pPr>
            <w:r w:rsidRPr="00A405E6">
              <w:rPr>
                <w:rFonts w:cs="Calibri"/>
                <w:color w:val="000000"/>
                <w:sz w:val="20"/>
                <w:vertAlign w:val="superscript"/>
              </w:rPr>
              <w:br/>
            </w:r>
            <w:r w:rsidR="00DA4BD2" w:rsidRPr="0044478D">
              <w:rPr>
                <w:rFonts w:cs="Calibri"/>
                <w:color w:val="000000"/>
                <w:sz w:val="20"/>
                <w:vertAlign w:val="superscript"/>
              </w:rPr>
              <w:t>* varav ett eller flera inom ramen för ett tillstånd med flera mottagarländer</w:t>
            </w:r>
            <w:r>
              <w:rPr>
                <w:rFonts w:cs="Calibri"/>
                <w:color w:val="000000"/>
                <w:sz w:val="20"/>
                <w:vertAlign w:val="superscript"/>
              </w:rPr>
              <w:br/>
            </w:r>
            <w:r w:rsidR="00DA4BD2" w:rsidRPr="0044478D">
              <w:rPr>
                <w:rFonts w:cs="Calibri"/>
                <w:color w:val="000000"/>
                <w:sz w:val="20"/>
                <w:vertAlign w:val="superscript"/>
              </w:rPr>
              <w:t>** varav ett tillstånd för produktkategori 0E001 lämnades innan utträdet ur EU</w:t>
            </w:r>
          </w:p>
        </w:tc>
      </w:tr>
    </w:tbl>
    <w:bookmarkEnd w:id="67"/>
    <w:p w14:paraId="2776108F" w14:textId="6B68CABA" w:rsidR="001D73CA" w:rsidRDefault="00DA4BD2" w:rsidP="0044478D">
      <w:pPr>
        <w:pStyle w:val="TabellRubrik"/>
      </w:pPr>
      <w:r>
        <w:t xml:space="preserve">Tabell </w:t>
      </w:r>
      <w:fldSimple w:instr=" SEQ Tabell \* Arabic \s 1  \* MERGEFORMAT ">
        <w:r w:rsidR="00262BF4">
          <w:rPr>
            <w:noProof/>
          </w:rPr>
          <w:t>46</w:t>
        </w:r>
      </w:fldSimple>
      <w:r>
        <w:tab/>
      </w:r>
      <w:r w:rsidRPr="001D73CA">
        <w:t xml:space="preserve">Medlemskap i multilaterala exportkontrollregimer år 2021           </w:t>
      </w:r>
      <w:r>
        <w:br/>
      </w:r>
    </w:p>
    <w:tbl>
      <w:tblPr>
        <w:tblW w:w="5000" w:type="pct"/>
        <w:tblCellMar>
          <w:left w:w="0" w:type="dxa"/>
        </w:tblCellMar>
        <w:tblLook w:val="0000" w:firstRow="0" w:lastRow="0" w:firstColumn="0" w:lastColumn="0" w:noHBand="0" w:noVBand="0"/>
      </w:tblPr>
      <w:tblGrid>
        <w:gridCol w:w="1426"/>
        <w:gridCol w:w="853"/>
        <w:gridCol w:w="860"/>
        <w:gridCol w:w="862"/>
        <w:gridCol w:w="1044"/>
        <w:gridCol w:w="852"/>
      </w:tblGrid>
      <w:tr w:rsidR="00027352" w14:paraId="287D1E90" w14:textId="77777777">
        <w:trPr>
          <w:trHeight w:val="258"/>
          <w:tblHeader/>
        </w:trPr>
        <w:tc>
          <w:tcPr>
            <w:tcW w:w="1210" w:type="pct"/>
            <w:tcBorders>
              <w:top w:val="single" w:sz="8" w:space="0" w:color="auto"/>
              <w:bottom w:val="single" w:sz="6" w:space="0" w:color="auto"/>
            </w:tcBorders>
            <w:shd w:val="clear" w:color="auto" w:fill="auto"/>
          </w:tcPr>
          <w:p w14:paraId="42140E2D" w14:textId="77777777" w:rsidR="001D73CA" w:rsidRPr="00C65FA1" w:rsidRDefault="00DA4BD2" w:rsidP="00113EB2">
            <w:pPr>
              <w:pStyle w:val="TabellHuvud"/>
              <w:jc w:val="left"/>
            </w:pPr>
            <w:r w:rsidRPr="00C65FA1">
              <w:t>Land</w:t>
            </w:r>
          </w:p>
        </w:tc>
        <w:tc>
          <w:tcPr>
            <w:tcW w:w="723" w:type="pct"/>
            <w:tcBorders>
              <w:top w:val="single" w:sz="8" w:space="0" w:color="auto"/>
              <w:bottom w:val="single" w:sz="6" w:space="0" w:color="auto"/>
            </w:tcBorders>
            <w:shd w:val="clear" w:color="auto" w:fill="auto"/>
          </w:tcPr>
          <w:p w14:paraId="1670B96E" w14:textId="77777777" w:rsidR="001D73CA" w:rsidRPr="00C65FA1" w:rsidRDefault="00DA4BD2" w:rsidP="00182821">
            <w:pPr>
              <w:pStyle w:val="TabellHuvud"/>
              <w:jc w:val="center"/>
            </w:pPr>
            <w:r w:rsidRPr="00C65FA1">
              <w:t>ZC</w:t>
            </w:r>
          </w:p>
        </w:tc>
        <w:tc>
          <w:tcPr>
            <w:tcW w:w="729" w:type="pct"/>
            <w:tcBorders>
              <w:top w:val="single" w:sz="8" w:space="0" w:color="auto"/>
              <w:bottom w:val="single" w:sz="6" w:space="0" w:color="auto"/>
            </w:tcBorders>
            <w:shd w:val="clear" w:color="auto" w:fill="auto"/>
          </w:tcPr>
          <w:p w14:paraId="7D8665B5" w14:textId="77777777" w:rsidR="001D73CA" w:rsidRPr="00C65FA1" w:rsidRDefault="00DA4BD2" w:rsidP="00182821">
            <w:pPr>
              <w:pStyle w:val="TabellHuvud"/>
              <w:jc w:val="center"/>
            </w:pPr>
            <w:r w:rsidRPr="00C65FA1">
              <w:t>NSG</w:t>
            </w:r>
          </w:p>
        </w:tc>
        <w:tc>
          <w:tcPr>
            <w:tcW w:w="731" w:type="pct"/>
            <w:tcBorders>
              <w:top w:val="single" w:sz="8" w:space="0" w:color="auto"/>
              <w:bottom w:val="single" w:sz="6" w:space="0" w:color="auto"/>
            </w:tcBorders>
            <w:shd w:val="clear" w:color="auto" w:fill="auto"/>
          </w:tcPr>
          <w:p w14:paraId="27F8CC2A" w14:textId="77777777" w:rsidR="001D73CA" w:rsidRPr="00C65FA1" w:rsidRDefault="00DA4BD2" w:rsidP="00182821">
            <w:pPr>
              <w:pStyle w:val="TabellHuvud"/>
              <w:jc w:val="center"/>
            </w:pPr>
            <w:r w:rsidRPr="00C65FA1">
              <w:t>AG</w:t>
            </w:r>
          </w:p>
        </w:tc>
        <w:tc>
          <w:tcPr>
            <w:tcW w:w="885" w:type="pct"/>
            <w:tcBorders>
              <w:top w:val="single" w:sz="8" w:space="0" w:color="auto"/>
              <w:bottom w:val="single" w:sz="6" w:space="0" w:color="auto"/>
            </w:tcBorders>
            <w:shd w:val="clear" w:color="auto" w:fill="auto"/>
          </w:tcPr>
          <w:p w14:paraId="0EBD2108" w14:textId="77777777" w:rsidR="001D73CA" w:rsidRPr="00C65FA1" w:rsidRDefault="00DA4BD2" w:rsidP="00182821">
            <w:pPr>
              <w:pStyle w:val="TabellHuvud"/>
              <w:jc w:val="center"/>
            </w:pPr>
            <w:r w:rsidRPr="00C65FA1">
              <w:t>MTCR</w:t>
            </w:r>
          </w:p>
        </w:tc>
        <w:tc>
          <w:tcPr>
            <w:tcW w:w="722" w:type="pct"/>
            <w:tcBorders>
              <w:top w:val="single" w:sz="8" w:space="0" w:color="auto"/>
              <w:bottom w:val="single" w:sz="6" w:space="0" w:color="auto"/>
            </w:tcBorders>
            <w:shd w:val="clear" w:color="auto" w:fill="auto"/>
          </w:tcPr>
          <w:p w14:paraId="08A8E51C" w14:textId="77777777" w:rsidR="001D73CA" w:rsidRPr="00C65FA1" w:rsidRDefault="00DA4BD2" w:rsidP="00182821">
            <w:pPr>
              <w:pStyle w:val="TabellHuvud"/>
              <w:jc w:val="center"/>
            </w:pPr>
            <w:r w:rsidRPr="00C65FA1">
              <w:t>WA</w:t>
            </w:r>
          </w:p>
        </w:tc>
      </w:tr>
      <w:tr w:rsidR="00027352" w14:paraId="630A5204" w14:textId="77777777">
        <w:trPr>
          <w:trHeight w:val="271"/>
        </w:trPr>
        <w:tc>
          <w:tcPr>
            <w:tcW w:w="1210" w:type="pct"/>
            <w:tcBorders>
              <w:top w:val="single" w:sz="6" w:space="0" w:color="auto"/>
            </w:tcBorders>
            <w:shd w:val="clear" w:color="auto" w:fill="auto"/>
          </w:tcPr>
          <w:p w14:paraId="4ABFF24E" w14:textId="77777777" w:rsidR="001D73CA" w:rsidRPr="00C65FA1" w:rsidRDefault="00DA4BD2" w:rsidP="00C65FA1">
            <w:pPr>
              <w:pStyle w:val="TabellRader"/>
              <w:jc w:val="left"/>
            </w:pPr>
            <w:r w:rsidRPr="00C65FA1">
              <w:t>Argentina</w:t>
            </w:r>
          </w:p>
        </w:tc>
        <w:tc>
          <w:tcPr>
            <w:tcW w:w="723" w:type="pct"/>
            <w:tcBorders>
              <w:top w:val="single" w:sz="6" w:space="0" w:color="auto"/>
            </w:tcBorders>
            <w:shd w:val="clear" w:color="auto" w:fill="auto"/>
          </w:tcPr>
          <w:p w14:paraId="40BF712E" w14:textId="77777777" w:rsidR="001D73CA" w:rsidRPr="00C65FA1" w:rsidRDefault="00DA4BD2" w:rsidP="00182821">
            <w:pPr>
              <w:pStyle w:val="TabellRader"/>
              <w:jc w:val="center"/>
            </w:pPr>
            <w:r w:rsidRPr="00C65FA1">
              <w:t>x</w:t>
            </w:r>
          </w:p>
        </w:tc>
        <w:tc>
          <w:tcPr>
            <w:tcW w:w="729" w:type="pct"/>
            <w:tcBorders>
              <w:top w:val="single" w:sz="6" w:space="0" w:color="auto"/>
            </w:tcBorders>
            <w:shd w:val="clear" w:color="auto" w:fill="auto"/>
          </w:tcPr>
          <w:p w14:paraId="0B65B932" w14:textId="77777777" w:rsidR="001D73CA" w:rsidRPr="00C65FA1" w:rsidRDefault="00DA4BD2" w:rsidP="00182821">
            <w:pPr>
              <w:pStyle w:val="TabellRader"/>
              <w:jc w:val="center"/>
            </w:pPr>
            <w:r w:rsidRPr="00C65FA1">
              <w:t>x</w:t>
            </w:r>
          </w:p>
        </w:tc>
        <w:tc>
          <w:tcPr>
            <w:tcW w:w="731" w:type="pct"/>
            <w:tcBorders>
              <w:top w:val="single" w:sz="6" w:space="0" w:color="auto"/>
            </w:tcBorders>
            <w:shd w:val="clear" w:color="auto" w:fill="auto"/>
          </w:tcPr>
          <w:p w14:paraId="587E7194" w14:textId="77777777" w:rsidR="001D73CA" w:rsidRPr="00C65FA1" w:rsidRDefault="00DA4BD2" w:rsidP="00182821">
            <w:pPr>
              <w:pStyle w:val="TabellRader"/>
              <w:jc w:val="center"/>
            </w:pPr>
            <w:r w:rsidRPr="00C65FA1">
              <w:t>x</w:t>
            </w:r>
          </w:p>
        </w:tc>
        <w:tc>
          <w:tcPr>
            <w:tcW w:w="885" w:type="pct"/>
            <w:tcBorders>
              <w:top w:val="single" w:sz="6" w:space="0" w:color="auto"/>
            </w:tcBorders>
            <w:shd w:val="clear" w:color="auto" w:fill="auto"/>
          </w:tcPr>
          <w:p w14:paraId="05D8205F" w14:textId="77777777" w:rsidR="001D73CA" w:rsidRPr="00C65FA1" w:rsidRDefault="00DA4BD2" w:rsidP="00182821">
            <w:pPr>
              <w:pStyle w:val="TabellRader"/>
              <w:jc w:val="center"/>
            </w:pPr>
            <w:r w:rsidRPr="00C65FA1">
              <w:t>x</w:t>
            </w:r>
          </w:p>
        </w:tc>
        <w:tc>
          <w:tcPr>
            <w:tcW w:w="722" w:type="pct"/>
            <w:tcBorders>
              <w:top w:val="single" w:sz="6" w:space="0" w:color="auto"/>
            </w:tcBorders>
            <w:shd w:val="clear" w:color="auto" w:fill="auto"/>
          </w:tcPr>
          <w:p w14:paraId="4F5E9BAD" w14:textId="77777777" w:rsidR="001D73CA" w:rsidRPr="00C65FA1" w:rsidRDefault="00DA4BD2" w:rsidP="00182821">
            <w:pPr>
              <w:pStyle w:val="TabellRader"/>
              <w:jc w:val="center"/>
            </w:pPr>
            <w:r w:rsidRPr="00C65FA1">
              <w:t>x</w:t>
            </w:r>
          </w:p>
        </w:tc>
      </w:tr>
      <w:tr w:rsidR="00027352" w14:paraId="1DF94187" w14:textId="77777777">
        <w:trPr>
          <w:trHeight w:val="271"/>
        </w:trPr>
        <w:tc>
          <w:tcPr>
            <w:tcW w:w="1210" w:type="pct"/>
            <w:shd w:val="clear" w:color="auto" w:fill="auto"/>
          </w:tcPr>
          <w:p w14:paraId="090CEA77" w14:textId="77777777" w:rsidR="001D73CA" w:rsidRPr="00C65FA1" w:rsidRDefault="00DA4BD2" w:rsidP="00C65FA1">
            <w:pPr>
              <w:pStyle w:val="TabellRader"/>
              <w:jc w:val="left"/>
            </w:pPr>
            <w:r w:rsidRPr="00C65FA1">
              <w:t>Australien</w:t>
            </w:r>
          </w:p>
        </w:tc>
        <w:tc>
          <w:tcPr>
            <w:tcW w:w="723" w:type="pct"/>
            <w:shd w:val="clear" w:color="auto" w:fill="auto"/>
          </w:tcPr>
          <w:p w14:paraId="4F8B933F" w14:textId="77777777" w:rsidR="001D73CA" w:rsidRPr="00C65FA1" w:rsidRDefault="00DA4BD2" w:rsidP="00182821">
            <w:pPr>
              <w:pStyle w:val="TabellRader"/>
              <w:jc w:val="center"/>
            </w:pPr>
            <w:r w:rsidRPr="00C65FA1">
              <w:t>x</w:t>
            </w:r>
          </w:p>
        </w:tc>
        <w:tc>
          <w:tcPr>
            <w:tcW w:w="729" w:type="pct"/>
            <w:shd w:val="clear" w:color="auto" w:fill="auto"/>
          </w:tcPr>
          <w:p w14:paraId="389CC4AF" w14:textId="77777777" w:rsidR="001D73CA" w:rsidRPr="00C65FA1" w:rsidRDefault="00DA4BD2" w:rsidP="00182821">
            <w:pPr>
              <w:pStyle w:val="TabellRader"/>
              <w:jc w:val="center"/>
            </w:pPr>
            <w:r w:rsidRPr="00C65FA1">
              <w:t>x</w:t>
            </w:r>
          </w:p>
        </w:tc>
        <w:tc>
          <w:tcPr>
            <w:tcW w:w="731" w:type="pct"/>
            <w:shd w:val="clear" w:color="auto" w:fill="auto"/>
          </w:tcPr>
          <w:p w14:paraId="71323D85" w14:textId="77777777" w:rsidR="001D73CA" w:rsidRPr="00C65FA1" w:rsidRDefault="00DA4BD2" w:rsidP="00182821">
            <w:pPr>
              <w:pStyle w:val="TabellRader"/>
              <w:jc w:val="center"/>
            </w:pPr>
            <w:r w:rsidRPr="00C65FA1">
              <w:t>x</w:t>
            </w:r>
          </w:p>
        </w:tc>
        <w:tc>
          <w:tcPr>
            <w:tcW w:w="885" w:type="pct"/>
            <w:shd w:val="clear" w:color="auto" w:fill="auto"/>
          </w:tcPr>
          <w:p w14:paraId="2F6F1041" w14:textId="77777777" w:rsidR="001D73CA" w:rsidRPr="00C65FA1" w:rsidRDefault="00DA4BD2" w:rsidP="00182821">
            <w:pPr>
              <w:pStyle w:val="TabellRader"/>
              <w:jc w:val="center"/>
            </w:pPr>
            <w:r w:rsidRPr="00C65FA1">
              <w:t>x</w:t>
            </w:r>
          </w:p>
        </w:tc>
        <w:tc>
          <w:tcPr>
            <w:tcW w:w="722" w:type="pct"/>
            <w:shd w:val="clear" w:color="auto" w:fill="auto"/>
          </w:tcPr>
          <w:p w14:paraId="52CF47AF" w14:textId="77777777" w:rsidR="001D73CA" w:rsidRPr="00C65FA1" w:rsidRDefault="00DA4BD2" w:rsidP="00182821">
            <w:pPr>
              <w:pStyle w:val="TabellRader"/>
              <w:jc w:val="center"/>
            </w:pPr>
            <w:r w:rsidRPr="00C65FA1">
              <w:t>x</w:t>
            </w:r>
          </w:p>
        </w:tc>
      </w:tr>
      <w:tr w:rsidR="00027352" w14:paraId="7E53A092" w14:textId="77777777">
        <w:trPr>
          <w:trHeight w:val="271"/>
        </w:trPr>
        <w:tc>
          <w:tcPr>
            <w:tcW w:w="1210" w:type="pct"/>
            <w:shd w:val="clear" w:color="auto" w:fill="auto"/>
          </w:tcPr>
          <w:p w14:paraId="48FA0950" w14:textId="77777777" w:rsidR="001D73CA" w:rsidRPr="00C65FA1" w:rsidRDefault="00DA4BD2" w:rsidP="00C65FA1">
            <w:pPr>
              <w:pStyle w:val="TabellRader"/>
              <w:jc w:val="left"/>
            </w:pPr>
            <w:r w:rsidRPr="00C65FA1">
              <w:t>Belarus</w:t>
            </w:r>
          </w:p>
        </w:tc>
        <w:tc>
          <w:tcPr>
            <w:tcW w:w="723" w:type="pct"/>
            <w:shd w:val="clear" w:color="auto" w:fill="auto"/>
          </w:tcPr>
          <w:p w14:paraId="3B440AF8" w14:textId="77777777" w:rsidR="001D73CA" w:rsidRPr="00C65FA1" w:rsidRDefault="00DA4BD2" w:rsidP="00182821">
            <w:pPr>
              <w:pStyle w:val="TabellRader"/>
              <w:jc w:val="center"/>
            </w:pPr>
            <w:r w:rsidRPr="00C65FA1">
              <w:t>x</w:t>
            </w:r>
          </w:p>
        </w:tc>
        <w:tc>
          <w:tcPr>
            <w:tcW w:w="729" w:type="pct"/>
            <w:shd w:val="clear" w:color="auto" w:fill="auto"/>
          </w:tcPr>
          <w:p w14:paraId="3C659BD1" w14:textId="77777777" w:rsidR="001D73CA" w:rsidRPr="00C65FA1" w:rsidRDefault="00DA4BD2" w:rsidP="00182821">
            <w:pPr>
              <w:pStyle w:val="TabellRader"/>
              <w:jc w:val="center"/>
            </w:pPr>
            <w:r w:rsidRPr="00C65FA1">
              <w:t>x</w:t>
            </w:r>
          </w:p>
        </w:tc>
        <w:tc>
          <w:tcPr>
            <w:tcW w:w="731" w:type="pct"/>
            <w:shd w:val="clear" w:color="auto" w:fill="auto"/>
          </w:tcPr>
          <w:p w14:paraId="211784F5" w14:textId="77777777" w:rsidR="001D73CA" w:rsidRPr="00C65FA1" w:rsidRDefault="00DA4BD2" w:rsidP="00182821">
            <w:pPr>
              <w:pStyle w:val="TabellRader"/>
              <w:jc w:val="center"/>
            </w:pPr>
            <w:r w:rsidRPr="00C65FA1">
              <w:t>-</w:t>
            </w:r>
          </w:p>
        </w:tc>
        <w:tc>
          <w:tcPr>
            <w:tcW w:w="885" w:type="pct"/>
            <w:shd w:val="clear" w:color="auto" w:fill="auto"/>
          </w:tcPr>
          <w:p w14:paraId="1E54714A" w14:textId="77777777" w:rsidR="001D73CA" w:rsidRPr="00C65FA1" w:rsidRDefault="00DA4BD2" w:rsidP="00182821">
            <w:pPr>
              <w:pStyle w:val="TabellRader"/>
              <w:jc w:val="center"/>
            </w:pPr>
            <w:r w:rsidRPr="00C65FA1">
              <w:t>-</w:t>
            </w:r>
          </w:p>
        </w:tc>
        <w:tc>
          <w:tcPr>
            <w:tcW w:w="722" w:type="pct"/>
            <w:shd w:val="clear" w:color="auto" w:fill="auto"/>
          </w:tcPr>
          <w:p w14:paraId="288AE5E5" w14:textId="77777777" w:rsidR="001D73CA" w:rsidRPr="00C65FA1" w:rsidRDefault="00DA4BD2" w:rsidP="00182821">
            <w:pPr>
              <w:pStyle w:val="TabellRader"/>
              <w:jc w:val="center"/>
            </w:pPr>
            <w:r w:rsidRPr="00C65FA1">
              <w:t>-</w:t>
            </w:r>
          </w:p>
        </w:tc>
      </w:tr>
      <w:tr w:rsidR="00027352" w14:paraId="6943FAA5" w14:textId="77777777">
        <w:trPr>
          <w:trHeight w:val="258"/>
        </w:trPr>
        <w:tc>
          <w:tcPr>
            <w:tcW w:w="1210" w:type="pct"/>
            <w:shd w:val="clear" w:color="auto" w:fill="auto"/>
          </w:tcPr>
          <w:p w14:paraId="36D6CEE6" w14:textId="77777777" w:rsidR="001D73CA" w:rsidRPr="00C65FA1" w:rsidRDefault="00DA4BD2" w:rsidP="00C65FA1">
            <w:pPr>
              <w:pStyle w:val="TabellRader"/>
              <w:jc w:val="left"/>
            </w:pPr>
            <w:r w:rsidRPr="00C65FA1">
              <w:t>Belgien</w:t>
            </w:r>
          </w:p>
        </w:tc>
        <w:tc>
          <w:tcPr>
            <w:tcW w:w="723" w:type="pct"/>
            <w:shd w:val="clear" w:color="auto" w:fill="auto"/>
          </w:tcPr>
          <w:p w14:paraId="69CC17CE" w14:textId="77777777" w:rsidR="001D73CA" w:rsidRPr="00C65FA1" w:rsidRDefault="00DA4BD2" w:rsidP="00182821">
            <w:pPr>
              <w:pStyle w:val="TabellRader"/>
              <w:jc w:val="center"/>
            </w:pPr>
            <w:r w:rsidRPr="00C65FA1">
              <w:t>x</w:t>
            </w:r>
          </w:p>
        </w:tc>
        <w:tc>
          <w:tcPr>
            <w:tcW w:w="729" w:type="pct"/>
            <w:shd w:val="clear" w:color="auto" w:fill="auto"/>
          </w:tcPr>
          <w:p w14:paraId="55BA3A43" w14:textId="77777777" w:rsidR="001D73CA" w:rsidRPr="00C65FA1" w:rsidRDefault="00DA4BD2" w:rsidP="00182821">
            <w:pPr>
              <w:pStyle w:val="TabellRader"/>
              <w:jc w:val="center"/>
            </w:pPr>
            <w:r w:rsidRPr="00C65FA1">
              <w:t>x</w:t>
            </w:r>
          </w:p>
        </w:tc>
        <w:tc>
          <w:tcPr>
            <w:tcW w:w="731" w:type="pct"/>
            <w:shd w:val="clear" w:color="auto" w:fill="auto"/>
          </w:tcPr>
          <w:p w14:paraId="645A02EA" w14:textId="77777777" w:rsidR="001D73CA" w:rsidRPr="00C65FA1" w:rsidRDefault="00DA4BD2" w:rsidP="00182821">
            <w:pPr>
              <w:pStyle w:val="TabellRader"/>
              <w:jc w:val="center"/>
            </w:pPr>
            <w:r w:rsidRPr="00C65FA1">
              <w:t>x</w:t>
            </w:r>
          </w:p>
        </w:tc>
        <w:tc>
          <w:tcPr>
            <w:tcW w:w="885" w:type="pct"/>
            <w:shd w:val="clear" w:color="auto" w:fill="auto"/>
          </w:tcPr>
          <w:p w14:paraId="6C2EBE65" w14:textId="77777777" w:rsidR="001D73CA" w:rsidRPr="00C65FA1" w:rsidRDefault="00DA4BD2" w:rsidP="00182821">
            <w:pPr>
              <w:pStyle w:val="TabellRader"/>
              <w:jc w:val="center"/>
            </w:pPr>
            <w:r w:rsidRPr="00C65FA1">
              <w:t>x</w:t>
            </w:r>
          </w:p>
        </w:tc>
        <w:tc>
          <w:tcPr>
            <w:tcW w:w="722" w:type="pct"/>
            <w:shd w:val="clear" w:color="auto" w:fill="auto"/>
          </w:tcPr>
          <w:p w14:paraId="584B1E67" w14:textId="77777777" w:rsidR="001D73CA" w:rsidRPr="00C65FA1" w:rsidRDefault="00DA4BD2" w:rsidP="00182821">
            <w:pPr>
              <w:pStyle w:val="TabellRader"/>
              <w:jc w:val="center"/>
            </w:pPr>
            <w:r w:rsidRPr="00C65FA1">
              <w:t>x</w:t>
            </w:r>
          </w:p>
        </w:tc>
      </w:tr>
      <w:tr w:rsidR="00027352" w14:paraId="6FF384A6" w14:textId="77777777">
        <w:trPr>
          <w:trHeight w:val="271"/>
        </w:trPr>
        <w:tc>
          <w:tcPr>
            <w:tcW w:w="1210" w:type="pct"/>
            <w:shd w:val="clear" w:color="auto" w:fill="auto"/>
          </w:tcPr>
          <w:p w14:paraId="5364B0DA" w14:textId="77777777" w:rsidR="001D73CA" w:rsidRPr="00C65FA1" w:rsidRDefault="00DA4BD2" w:rsidP="00C65FA1">
            <w:pPr>
              <w:pStyle w:val="TabellRader"/>
              <w:jc w:val="left"/>
            </w:pPr>
            <w:r w:rsidRPr="00C65FA1">
              <w:t>Brasilien</w:t>
            </w:r>
          </w:p>
        </w:tc>
        <w:tc>
          <w:tcPr>
            <w:tcW w:w="723" w:type="pct"/>
            <w:shd w:val="clear" w:color="auto" w:fill="auto"/>
          </w:tcPr>
          <w:p w14:paraId="58E17D93" w14:textId="77777777" w:rsidR="001D73CA" w:rsidRPr="00C65FA1" w:rsidRDefault="00DA4BD2" w:rsidP="00182821">
            <w:pPr>
              <w:pStyle w:val="TabellRader"/>
              <w:jc w:val="center"/>
            </w:pPr>
            <w:r w:rsidRPr="00C65FA1">
              <w:t>-</w:t>
            </w:r>
          </w:p>
        </w:tc>
        <w:tc>
          <w:tcPr>
            <w:tcW w:w="729" w:type="pct"/>
            <w:shd w:val="clear" w:color="auto" w:fill="auto"/>
          </w:tcPr>
          <w:p w14:paraId="5D9B5D32" w14:textId="77777777" w:rsidR="001D73CA" w:rsidRPr="00C65FA1" w:rsidRDefault="00DA4BD2" w:rsidP="00182821">
            <w:pPr>
              <w:pStyle w:val="TabellRader"/>
              <w:jc w:val="center"/>
            </w:pPr>
            <w:r w:rsidRPr="00C65FA1">
              <w:t>x</w:t>
            </w:r>
          </w:p>
        </w:tc>
        <w:tc>
          <w:tcPr>
            <w:tcW w:w="731" w:type="pct"/>
            <w:shd w:val="clear" w:color="auto" w:fill="auto"/>
          </w:tcPr>
          <w:p w14:paraId="2C533D7A" w14:textId="77777777" w:rsidR="001D73CA" w:rsidRPr="00C65FA1" w:rsidRDefault="00DA4BD2" w:rsidP="00182821">
            <w:pPr>
              <w:pStyle w:val="TabellRader"/>
              <w:jc w:val="center"/>
            </w:pPr>
            <w:r w:rsidRPr="00C65FA1">
              <w:t>-</w:t>
            </w:r>
          </w:p>
        </w:tc>
        <w:tc>
          <w:tcPr>
            <w:tcW w:w="885" w:type="pct"/>
            <w:shd w:val="clear" w:color="auto" w:fill="auto"/>
          </w:tcPr>
          <w:p w14:paraId="106A43E5" w14:textId="77777777" w:rsidR="001D73CA" w:rsidRPr="00C65FA1" w:rsidRDefault="00DA4BD2" w:rsidP="00182821">
            <w:pPr>
              <w:pStyle w:val="TabellRader"/>
              <w:jc w:val="center"/>
            </w:pPr>
            <w:r w:rsidRPr="00C65FA1">
              <w:t>x</w:t>
            </w:r>
          </w:p>
        </w:tc>
        <w:tc>
          <w:tcPr>
            <w:tcW w:w="722" w:type="pct"/>
            <w:shd w:val="clear" w:color="auto" w:fill="auto"/>
          </w:tcPr>
          <w:p w14:paraId="57BB621C" w14:textId="77777777" w:rsidR="001D73CA" w:rsidRPr="00C65FA1" w:rsidRDefault="00DA4BD2" w:rsidP="00182821">
            <w:pPr>
              <w:pStyle w:val="TabellRader"/>
              <w:jc w:val="center"/>
            </w:pPr>
            <w:r w:rsidRPr="00C65FA1">
              <w:t>-</w:t>
            </w:r>
          </w:p>
        </w:tc>
      </w:tr>
      <w:tr w:rsidR="00027352" w14:paraId="6C34C60B" w14:textId="77777777">
        <w:trPr>
          <w:trHeight w:val="271"/>
        </w:trPr>
        <w:tc>
          <w:tcPr>
            <w:tcW w:w="1210" w:type="pct"/>
            <w:shd w:val="clear" w:color="auto" w:fill="auto"/>
          </w:tcPr>
          <w:p w14:paraId="51D957BB" w14:textId="77777777" w:rsidR="001D73CA" w:rsidRPr="00C65FA1" w:rsidRDefault="00DA4BD2" w:rsidP="00C65FA1">
            <w:pPr>
              <w:pStyle w:val="TabellRader"/>
              <w:jc w:val="left"/>
            </w:pPr>
            <w:r w:rsidRPr="00C65FA1">
              <w:t>Bulgarien</w:t>
            </w:r>
          </w:p>
        </w:tc>
        <w:tc>
          <w:tcPr>
            <w:tcW w:w="723" w:type="pct"/>
            <w:shd w:val="clear" w:color="auto" w:fill="auto"/>
          </w:tcPr>
          <w:p w14:paraId="1A078F61" w14:textId="77777777" w:rsidR="001D73CA" w:rsidRPr="00C65FA1" w:rsidRDefault="00DA4BD2" w:rsidP="00182821">
            <w:pPr>
              <w:pStyle w:val="TabellRader"/>
              <w:jc w:val="center"/>
            </w:pPr>
            <w:r w:rsidRPr="00C65FA1">
              <w:t>x</w:t>
            </w:r>
          </w:p>
        </w:tc>
        <w:tc>
          <w:tcPr>
            <w:tcW w:w="729" w:type="pct"/>
            <w:shd w:val="clear" w:color="auto" w:fill="auto"/>
          </w:tcPr>
          <w:p w14:paraId="2F144C0A" w14:textId="77777777" w:rsidR="001D73CA" w:rsidRPr="00C65FA1" w:rsidRDefault="00DA4BD2" w:rsidP="00182821">
            <w:pPr>
              <w:pStyle w:val="TabellRader"/>
              <w:jc w:val="center"/>
            </w:pPr>
            <w:r w:rsidRPr="00C65FA1">
              <w:t>x</w:t>
            </w:r>
          </w:p>
        </w:tc>
        <w:tc>
          <w:tcPr>
            <w:tcW w:w="731" w:type="pct"/>
            <w:shd w:val="clear" w:color="auto" w:fill="auto"/>
          </w:tcPr>
          <w:p w14:paraId="38B5E045" w14:textId="77777777" w:rsidR="001D73CA" w:rsidRPr="00C65FA1" w:rsidRDefault="00DA4BD2" w:rsidP="00182821">
            <w:pPr>
              <w:pStyle w:val="TabellRader"/>
              <w:jc w:val="center"/>
            </w:pPr>
            <w:r w:rsidRPr="00C65FA1">
              <w:t>x</w:t>
            </w:r>
          </w:p>
        </w:tc>
        <w:tc>
          <w:tcPr>
            <w:tcW w:w="885" w:type="pct"/>
            <w:shd w:val="clear" w:color="auto" w:fill="auto"/>
          </w:tcPr>
          <w:p w14:paraId="3469793B" w14:textId="77777777" w:rsidR="001D73CA" w:rsidRPr="00C65FA1" w:rsidRDefault="00DA4BD2" w:rsidP="00182821">
            <w:pPr>
              <w:pStyle w:val="TabellRader"/>
              <w:jc w:val="center"/>
            </w:pPr>
            <w:r w:rsidRPr="00C65FA1">
              <w:t>x</w:t>
            </w:r>
          </w:p>
        </w:tc>
        <w:tc>
          <w:tcPr>
            <w:tcW w:w="722" w:type="pct"/>
            <w:shd w:val="clear" w:color="auto" w:fill="auto"/>
          </w:tcPr>
          <w:p w14:paraId="4D5C8ED2" w14:textId="77777777" w:rsidR="001D73CA" w:rsidRPr="00C65FA1" w:rsidRDefault="00DA4BD2" w:rsidP="00182821">
            <w:pPr>
              <w:pStyle w:val="TabellRader"/>
              <w:jc w:val="center"/>
            </w:pPr>
            <w:r w:rsidRPr="00C65FA1">
              <w:t>x</w:t>
            </w:r>
          </w:p>
        </w:tc>
      </w:tr>
      <w:tr w:rsidR="00027352" w14:paraId="3F9E8A02" w14:textId="77777777">
        <w:trPr>
          <w:trHeight w:val="258"/>
        </w:trPr>
        <w:tc>
          <w:tcPr>
            <w:tcW w:w="1210" w:type="pct"/>
            <w:shd w:val="clear" w:color="auto" w:fill="auto"/>
          </w:tcPr>
          <w:p w14:paraId="1277500F" w14:textId="77777777" w:rsidR="001D73CA" w:rsidRPr="001277D7" w:rsidRDefault="00DA4BD2" w:rsidP="001277D7">
            <w:pPr>
              <w:pStyle w:val="TabellRader"/>
              <w:jc w:val="left"/>
            </w:pPr>
            <w:r w:rsidRPr="001277D7">
              <w:t>Cypern</w:t>
            </w:r>
          </w:p>
        </w:tc>
        <w:tc>
          <w:tcPr>
            <w:tcW w:w="723" w:type="pct"/>
            <w:shd w:val="clear" w:color="auto" w:fill="auto"/>
          </w:tcPr>
          <w:p w14:paraId="06471B81" w14:textId="77777777" w:rsidR="001D73CA" w:rsidRPr="001277D7" w:rsidRDefault="00DA4BD2" w:rsidP="00182821">
            <w:pPr>
              <w:pStyle w:val="TabellRader"/>
              <w:jc w:val="center"/>
            </w:pPr>
            <w:r w:rsidRPr="001277D7">
              <w:t>-</w:t>
            </w:r>
          </w:p>
        </w:tc>
        <w:tc>
          <w:tcPr>
            <w:tcW w:w="729" w:type="pct"/>
            <w:shd w:val="clear" w:color="auto" w:fill="auto"/>
          </w:tcPr>
          <w:p w14:paraId="70F6E559" w14:textId="77777777" w:rsidR="001D73CA" w:rsidRPr="001277D7" w:rsidRDefault="00DA4BD2" w:rsidP="00182821">
            <w:pPr>
              <w:pStyle w:val="TabellRader"/>
              <w:jc w:val="center"/>
            </w:pPr>
            <w:r w:rsidRPr="001277D7">
              <w:t>x</w:t>
            </w:r>
          </w:p>
        </w:tc>
        <w:tc>
          <w:tcPr>
            <w:tcW w:w="731" w:type="pct"/>
            <w:shd w:val="clear" w:color="auto" w:fill="auto"/>
          </w:tcPr>
          <w:p w14:paraId="4AC97E18" w14:textId="77777777" w:rsidR="001D73CA" w:rsidRPr="001277D7" w:rsidRDefault="00DA4BD2" w:rsidP="00182821">
            <w:pPr>
              <w:pStyle w:val="TabellRader"/>
              <w:jc w:val="center"/>
            </w:pPr>
            <w:r w:rsidRPr="001277D7">
              <w:t>x</w:t>
            </w:r>
          </w:p>
        </w:tc>
        <w:tc>
          <w:tcPr>
            <w:tcW w:w="885" w:type="pct"/>
            <w:shd w:val="clear" w:color="auto" w:fill="auto"/>
          </w:tcPr>
          <w:p w14:paraId="2EF734D0" w14:textId="77777777" w:rsidR="001D73CA" w:rsidRPr="001277D7" w:rsidRDefault="00DA4BD2" w:rsidP="00182821">
            <w:pPr>
              <w:pStyle w:val="TabellRader"/>
              <w:jc w:val="center"/>
            </w:pPr>
            <w:r w:rsidRPr="001277D7">
              <w:t>-</w:t>
            </w:r>
          </w:p>
        </w:tc>
        <w:tc>
          <w:tcPr>
            <w:tcW w:w="722" w:type="pct"/>
            <w:shd w:val="clear" w:color="auto" w:fill="auto"/>
          </w:tcPr>
          <w:p w14:paraId="5CB1DE16" w14:textId="77777777" w:rsidR="001D73CA" w:rsidRPr="001277D7" w:rsidRDefault="00DA4BD2" w:rsidP="00182821">
            <w:pPr>
              <w:pStyle w:val="TabellRader"/>
              <w:jc w:val="center"/>
            </w:pPr>
            <w:r w:rsidRPr="001277D7">
              <w:t>-</w:t>
            </w:r>
          </w:p>
        </w:tc>
      </w:tr>
      <w:tr w:rsidR="00027352" w14:paraId="40214BDD" w14:textId="77777777">
        <w:trPr>
          <w:trHeight w:val="271"/>
        </w:trPr>
        <w:tc>
          <w:tcPr>
            <w:tcW w:w="1210" w:type="pct"/>
            <w:shd w:val="clear" w:color="auto" w:fill="auto"/>
          </w:tcPr>
          <w:p w14:paraId="12266442" w14:textId="77777777" w:rsidR="001D73CA" w:rsidRPr="001277D7" w:rsidRDefault="00DA4BD2" w:rsidP="001277D7">
            <w:pPr>
              <w:pStyle w:val="TabellRader"/>
              <w:jc w:val="left"/>
            </w:pPr>
            <w:r w:rsidRPr="001277D7">
              <w:t>Danmark</w:t>
            </w:r>
          </w:p>
        </w:tc>
        <w:tc>
          <w:tcPr>
            <w:tcW w:w="723" w:type="pct"/>
            <w:shd w:val="clear" w:color="auto" w:fill="auto"/>
          </w:tcPr>
          <w:p w14:paraId="65E0F3FE" w14:textId="77777777" w:rsidR="001D73CA" w:rsidRPr="001277D7" w:rsidRDefault="00DA4BD2" w:rsidP="00182821">
            <w:pPr>
              <w:pStyle w:val="TabellRader"/>
              <w:jc w:val="center"/>
            </w:pPr>
            <w:r w:rsidRPr="001277D7">
              <w:t>x</w:t>
            </w:r>
          </w:p>
        </w:tc>
        <w:tc>
          <w:tcPr>
            <w:tcW w:w="729" w:type="pct"/>
            <w:shd w:val="clear" w:color="auto" w:fill="auto"/>
          </w:tcPr>
          <w:p w14:paraId="01FD4413" w14:textId="77777777" w:rsidR="001D73CA" w:rsidRPr="001277D7" w:rsidRDefault="00DA4BD2" w:rsidP="00182821">
            <w:pPr>
              <w:pStyle w:val="TabellRader"/>
              <w:jc w:val="center"/>
            </w:pPr>
            <w:r w:rsidRPr="001277D7">
              <w:t>x</w:t>
            </w:r>
          </w:p>
        </w:tc>
        <w:tc>
          <w:tcPr>
            <w:tcW w:w="731" w:type="pct"/>
            <w:shd w:val="clear" w:color="auto" w:fill="auto"/>
          </w:tcPr>
          <w:p w14:paraId="6C29367C" w14:textId="77777777" w:rsidR="001D73CA" w:rsidRPr="001277D7" w:rsidRDefault="00DA4BD2" w:rsidP="00182821">
            <w:pPr>
              <w:pStyle w:val="TabellRader"/>
              <w:jc w:val="center"/>
            </w:pPr>
            <w:r w:rsidRPr="001277D7">
              <w:t>x</w:t>
            </w:r>
          </w:p>
        </w:tc>
        <w:tc>
          <w:tcPr>
            <w:tcW w:w="885" w:type="pct"/>
            <w:shd w:val="clear" w:color="auto" w:fill="auto"/>
          </w:tcPr>
          <w:p w14:paraId="041C2BFD" w14:textId="77777777" w:rsidR="001D73CA" w:rsidRPr="001277D7" w:rsidRDefault="00DA4BD2" w:rsidP="00182821">
            <w:pPr>
              <w:pStyle w:val="TabellRader"/>
              <w:jc w:val="center"/>
            </w:pPr>
            <w:r w:rsidRPr="001277D7">
              <w:t>x</w:t>
            </w:r>
          </w:p>
        </w:tc>
        <w:tc>
          <w:tcPr>
            <w:tcW w:w="722" w:type="pct"/>
            <w:shd w:val="clear" w:color="auto" w:fill="auto"/>
          </w:tcPr>
          <w:p w14:paraId="47D0338B" w14:textId="77777777" w:rsidR="001D73CA" w:rsidRPr="001277D7" w:rsidRDefault="00DA4BD2" w:rsidP="00182821">
            <w:pPr>
              <w:pStyle w:val="TabellRader"/>
              <w:jc w:val="center"/>
            </w:pPr>
            <w:r w:rsidRPr="001277D7">
              <w:t>x</w:t>
            </w:r>
          </w:p>
        </w:tc>
      </w:tr>
      <w:tr w:rsidR="00027352" w14:paraId="58682EA8" w14:textId="77777777">
        <w:trPr>
          <w:trHeight w:val="258"/>
        </w:trPr>
        <w:tc>
          <w:tcPr>
            <w:tcW w:w="1210" w:type="pct"/>
            <w:shd w:val="clear" w:color="auto" w:fill="auto"/>
          </w:tcPr>
          <w:p w14:paraId="1D513E82" w14:textId="77777777" w:rsidR="001D73CA" w:rsidRPr="001277D7" w:rsidRDefault="00DA4BD2" w:rsidP="001277D7">
            <w:pPr>
              <w:pStyle w:val="TabellRader"/>
              <w:jc w:val="left"/>
            </w:pPr>
            <w:r w:rsidRPr="001277D7">
              <w:t>Estland</w:t>
            </w:r>
          </w:p>
        </w:tc>
        <w:tc>
          <w:tcPr>
            <w:tcW w:w="723" w:type="pct"/>
            <w:shd w:val="clear" w:color="auto" w:fill="auto"/>
          </w:tcPr>
          <w:p w14:paraId="50D7C99B" w14:textId="77777777" w:rsidR="001D73CA" w:rsidRPr="001277D7" w:rsidRDefault="00DA4BD2" w:rsidP="00182821">
            <w:pPr>
              <w:pStyle w:val="TabellRader"/>
              <w:jc w:val="center"/>
            </w:pPr>
            <w:r w:rsidRPr="001277D7">
              <w:t>-</w:t>
            </w:r>
          </w:p>
        </w:tc>
        <w:tc>
          <w:tcPr>
            <w:tcW w:w="729" w:type="pct"/>
            <w:shd w:val="clear" w:color="auto" w:fill="auto"/>
          </w:tcPr>
          <w:p w14:paraId="015E2AFC" w14:textId="77777777" w:rsidR="001D73CA" w:rsidRPr="001277D7" w:rsidRDefault="00DA4BD2" w:rsidP="00182821">
            <w:pPr>
              <w:pStyle w:val="TabellRader"/>
              <w:jc w:val="center"/>
            </w:pPr>
            <w:r w:rsidRPr="001277D7">
              <w:t>x</w:t>
            </w:r>
          </w:p>
        </w:tc>
        <w:tc>
          <w:tcPr>
            <w:tcW w:w="731" w:type="pct"/>
            <w:shd w:val="clear" w:color="auto" w:fill="auto"/>
          </w:tcPr>
          <w:p w14:paraId="14A3B9B3" w14:textId="77777777" w:rsidR="001D73CA" w:rsidRPr="001277D7" w:rsidRDefault="00DA4BD2" w:rsidP="00182821">
            <w:pPr>
              <w:pStyle w:val="TabellRader"/>
              <w:jc w:val="center"/>
            </w:pPr>
            <w:r w:rsidRPr="001277D7">
              <w:t>x</w:t>
            </w:r>
          </w:p>
        </w:tc>
        <w:tc>
          <w:tcPr>
            <w:tcW w:w="885" w:type="pct"/>
            <w:shd w:val="clear" w:color="auto" w:fill="auto"/>
          </w:tcPr>
          <w:p w14:paraId="6817CBB0" w14:textId="77777777" w:rsidR="001D73CA" w:rsidRPr="001277D7" w:rsidRDefault="00DA4BD2" w:rsidP="00182821">
            <w:pPr>
              <w:pStyle w:val="TabellRader"/>
              <w:jc w:val="center"/>
            </w:pPr>
            <w:r w:rsidRPr="001277D7">
              <w:t>-</w:t>
            </w:r>
          </w:p>
        </w:tc>
        <w:tc>
          <w:tcPr>
            <w:tcW w:w="722" w:type="pct"/>
            <w:shd w:val="clear" w:color="auto" w:fill="auto"/>
          </w:tcPr>
          <w:p w14:paraId="73EE0519" w14:textId="77777777" w:rsidR="001D73CA" w:rsidRPr="001277D7" w:rsidRDefault="00DA4BD2" w:rsidP="00182821">
            <w:pPr>
              <w:pStyle w:val="TabellRader"/>
              <w:jc w:val="center"/>
            </w:pPr>
            <w:r w:rsidRPr="001277D7">
              <w:t>x</w:t>
            </w:r>
          </w:p>
        </w:tc>
      </w:tr>
      <w:tr w:rsidR="00027352" w14:paraId="2FD2C6E9" w14:textId="77777777">
        <w:trPr>
          <w:trHeight w:val="258"/>
        </w:trPr>
        <w:tc>
          <w:tcPr>
            <w:tcW w:w="1210" w:type="pct"/>
            <w:shd w:val="clear" w:color="auto" w:fill="auto"/>
          </w:tcPr>
          <w:p w14:paraId="680E6732" w14:textId="77777777" w:rsidR="001D73CA" w:rsidRPr="001277D7" w:rsidRDefault="00DA4BD2" w:rsidP="001277D7">
            <w:pPr>
              <w:pStyle w:val="TabellRader"/>
              <w:jc w:val="left"/>
            </w:pPr>
            <w:r w:rsidRPr="001277D7">
              <w:t xml:space="preserve">EU </w:t>
            </w:r>
          </w:p>
        </w:tc>
        <w:tc>
          <w:tcPr>
            <w:tcW w:w="723" w:type="pct"/>
            <w:shd w:val="clear" w:color="auto" w:fill="auto"/>
          </w:tcPr>
          <w:p w14:paraId="0B99E3E6" w14:textId="77777777" w:rsidR="001D73CA" w:rsidRPr="001277D7" w:rsidRDefault="00DA4BD2" w:rsidP="00182821">
            <w:pPr>
              <w:pStyle w:val="TabellRader"/>
              <w:jc w:val="center"/>
            </w:pPr>
            <w:r w:rsidRPr="001277D7">
              <w:t>-</w:t>
            </w:r>
          </w:p>
        </w:tc>
        <w:tc>
          <w:tcPr>
            <w:tcW w:w="729" w:type="pct"/>
            <w:shd w:val="clear" w:color="auto" w:fill="auto"/>
          </w:tcPr>
          <w:p w14:paraId="29C8B643" w14:textId="77777777" w:rsidR="001D73CA" w:rsidRPr="001277D7" w:rsidRDefault="00DA4BD2" w:rsidP="00182821">
            <w:pPr>
              <w:pStyle w:val="TabellRader"/>
              <w:jc w:val="center"/>
            </w:pPr>
            <w:r w:rsidRPr="001277D7">
              <w:t>-</w:t>
            </w:r>
          </w:p>
        </w:tc>
        <w:tc>
          <w:tcPr>
            <w:tcW w:w="731" w:type="pct"/>
            <w:shd w:val="clear" w:color="auto" w:fill="auto"/>
          </w:tcPr>
          <w:p w14:paraId="1404FBAA" w14:textId="77777777" w:rsidR="001D73CA" w:rsidRPr="001277D7" w:rsidRDefault="00DA4BD2" w:rsidP="00182821">
            <w:pPr>
              <w:pStyle w:val="TabellRader"/>
              <w:jc w:val="center"/>
            </w:pPr>
            <w:r w:rsidRPr="001277D7">
              <w:t>x</w:t>
            </w:r>
          </w:p>
        </w:tc>
        <w:tc>
          <w:tcPr>
            <w:tcW w:w="885" w:type="pct"/>
            <w:shd w:val="clear" w:color="auto" w:fill="auto"/>
          </w:tcPr>
          <w:p w14:paraId="1E375BA3" w14:textId="77777777" w:rsidR="001D73CA" w:rsidRPr="001277D7" w:rsidRDefault="00DA4BD2" w:rsidP="00182821">
            <w:pPr>
              <w:pStyle w:val="TabellRader"/>
              <w:jc w:val="center"/>
            </w:pPr>
            <w:r w:rsidRPr="001277D7">
              <w:t>-</w:t>
            </w:r>
          </w:p>
        </w:tc>
        <w:tc>
          <w:tcPr>
            <w:tcW w:w="722" w:type="pct"/>
            <w:shd w:val="clear" w:color="auto" w:fill="auto"/>
          </w:tcPr>
          <w:p w14:paraId="4CC33C81" w14:textId="77777777" w:rsidR="001D73CA" w:rsidRPr="001277D7" w:rsidRDefault="00DA4BD2" w:rsidP="00182821">
            <w:pPr>
              <w:pStyle w:val="TabellRader"/>
              <w:jc w:val="center"/>
            </w:pPr>
            <w:r w:rsidRPr="001277D7">
              <w:t>-</w:t>
            </w:r>
          </w:p>
        </w:tc>
      </w:tr>
      <w:tr w:rsidR="00027352" w14:paraId="4425B75B" w14:textId="77777777">
        <w:trPr>
          <w:trHeight w:val="282"/>
        </w:trPr>
        <w:tc>
          <w:tcPr>
            <w:tcW w:w="1210" w:type="pct"/>
            <w:shd w:val="clear" w:color="auto" w:fill="auto"/>
          </w:tcPr>
          <w:p w14:paraId="68626726" w14:textId="77777777" w:rsidR="001D73CA" w:rsidRPr="001277D7" w:rsidRDefault="00DA4BD2" w:rsidP="001277D7">
            <w:pPr>
              <w:pStyle w:val="TabellRader"/>
              <w:jc w:val="left"/>
            </w:pPr>
            <w:r w:rsidRPr="001277D7">
              <w:t>Finland</w:t>
            </w:r>
          </w:p>
        </w:tc>
        <w:tc>
          <w:tcPr>
            <w:tcW w:w="723" w:type="pct"/>
            <w:shd w:val="clear" w:color="auto" w:fill="auto"/>
          </w:tcPr>
          <w:p w14:paraId="221C04BB" w14:textId="77777777" w:rsidR="001D73CA" w:rsidRPr="001277D7" w:rsidRDefault="00DA4BD2" w:rsidP="00182821">
            <w:pPr>
              <w:pStyle w:val="TabellRader"/>
              <w:jc w:val="center"/>
            </w:pPr>
            <w:r w:rsidRPr="001277D7">
              <w:t>x</w:t>
            </w:r>
          </w:p>
        </w:tc>
        <w:tc>
          <w:tcPr>
            <w:tcW w:w="729" w:type="pct"/>
            <w:shd w:val="clear" w:color="auto" w:fill="auto"/>
          </w:tcPr>
          <w:p w14:paraId="27EE514D" w14:textId="77777777" w:rsidR="001D73CA" w:rsidRPr="001277D7" w:rsidRDefault="00DA4BD2" w:rsidP="00182821">
            <w:pPr>
              <w:pStyle w:val="TabellRader"/>
              <w:jc w:val="center"/>
            </w:pPr>
            <w:r w:rsidRPr="001277D7">
              <w:t>x</w:t>
            </w:r>
          </w:p>
        </w:tc>
        <w:tc>
          <w:tcPr>
            <w:tcW w:w="731" w:type="pct"/>
            <w:shd w:val="clear" w:color="auto" w:fill="auto"/>
          </w:tcPr>
          <w:p w14:paraId="7CB1C8DE" w14:textId="77777777" w:rsidR="001D73CA" w:rsidRPr="001277D7" w:rsidRDefault="00DA4BD2" w:rsidP="00182821">
            <w:pPr>
              <w:pStyle w:val="TabellRader"/>
              <w:jc w:val="center"/>
            </w:pPr>
            <w:r w:rsidRPr="001277D7">
              <w:t>x</w:t>
            </w:r>
          </w:p>
        </w:tc>
        <w:tc>
          <w:tcPr>
            <w:tcW w:w="885" w:type="pct"/>
            <w:shd w:val="clear" w:color="auto" w:fill="auto"/>
          </w:tcPr>
          <w:p w14:paraId="4B73DAF1" w14:textId="77777777" w:rsidR="001D73CA" w:rsidRPr="001277D7" w:rsidRDefault="00DA4BD2" w:rsidP="00182821">
            <w:pPr>
              <w:pStyle w:val="TabellRader"/>
              <w:jc w:val="center"/>
            </w:pPr>
            <w:r w:rsidRPr="001277D7">
              <w:t>x</w:t>
            </w:r>
          </w:p>
        </w:tc>
        <w:tc>
          <w:tcPr>
            <w:tcW w:w="722" w:type="pct"/>
            <w:shd w:val="clear" w:color="auto" w:fill="auto"/>
          </w:tcPr>
          <w:p w14:paraId="36A337C7" w14:textId="77777777" w:rsidR="001D73CA" w:rsidRPr="001277D7" w:rsidRDefault="00DA4BD2" w:rsidP="00182821">
            <w:pPr>
              <w:pStyle w:val="TabellRader"/>
              <w:jc w:val="center"/>
            </w:pPr>
            <w:r w:rsidRPr="001277D7">
              <w:t>x</w:t>
            </w:r>
          </w:p>
        </w:tc>
      </w:tr>
      <w:tr w:rsidR="00027352" w14:paraId="75F7E84F" w14:textId="77777777">
        <w:trPr>
          <w:trHeight w:val="282"/>
        </w:trPr>
        <w:tc>
          <w:tcPr>
            <w:tcW w:w="1210" w:type="pct"/>
            <w:shd w:val="clear" w:color="auto" w:fill="auto"/>
          </w:tcPr>
          <w:p w14:paraId="3BEA4B66" w14:textId="77777777" w:rsidR="001D73CA" w:rsidRPr="001277D7" w:rsidRDefault="00DA4BD2" w:rsidP="001277D7">
            <w:pPr>
              <w:pStyle w:val="TabellRader"/>
              <w:jc w:val="left"/>
            </w:pPr>
            <w:r w:rsidRPr="001277D7">
              <w:t>Frankrike</w:t>
            </w:r>
          </w:p>
        </w:tc>
        <w:tc>
          <w:tcPr>
            <w:tcW w:w="723" w:type="pct"/>
            <w:shd w:val="clear" w:color="auto" w:fill="auto"/>
          </w:tcPr>
          <w:p w14:paraId="265B517C" w14:textId="77777777" w:rsidR="001D73CA" w:rsidRPr="001277D7" w:rsidRDefault="00DA4BD2" w:rsidP="00182821">
            <w:pPr>
              <w:pStyle w:val="TabellRader"/>
              <w:jc w:val="center"/>
            </w:pPr>
            <w:r w:rsidRPr="001277D7">
              <w:t>x</w:t>
            </w:r>
          </w:p>
        </w:tc>
        <w:tc>
          <w:tcPr>
            <w:tcW w:w="729" w:type="pct"/>
            <w:shd w:val="clear" w:color="auto" w:fill="auto"/>
          </w:tcPr>
          <w:p w14:paraId="1851DC30" w14:textId="77777777" w:rsidR="001D73CA" w:rsidRPr="001277D7" w:rsidRDefault="00DA4BD2" w:rsidP="00182821">
            <w:pPr>
              <w:pStyle w:val="TabellRader"/>
              <w:jc w:val="center"/>
            </w:pPr>
            <w:r w:rsidRPr="001277D7">
              <w:t>x</w:t>
            </w:r>
          </w:p>
        </w:tc>
        <w:tc>
          <w:tcPr>
            <w:tcW w:w="731" w:type="pct"/>
            <w:shd w:val="clear" w:color="auto" w:fill="auto"/>
          </w:tcPr>
          <w:p w14:paraId="1778E49F" w14:textId="77777777" w:rsidR="001D73CA" w:rsidRPr="001277D7" w:rsidRDefault="00DA4BD2" w:rsidP="00182821">
            <w:pPr>
              <w:pStyle w:val="TabellRader"/>
              <w:jc w:val="center"/>
            </w:pPr>
            <w:r w:rsidRPr="001277D7">
              <w:t>x</w:t>
            </w:r>
          </w:p>
        </w:tc>
        <w:tc>
          <w:tcPr>
            <w:tcW w:w="885" w:type="pct"/>
            <w:shd w:val="clear" w:color="auto" w:fill="auto"/>
          </w:tcPr>
          <w:p w14:paraId="13E770AC" w14:textId="77777777" w:rsidR="001D73CA" w:rsidRPr="001277D7" w:rsidRDefault="00DA4BD2" w:rsidP="00182821">
            <w:pPr>
              <w:pStyle w:val="TabellRader"/>
              <w:jc w:val="center"/>
            </w:pPr>
            <w:r w:rsidRPr="001277D7">
              <w:t>x</w:t>
            </w:r>
          </w:p>
        </w:tc>
        <w:tc>
          <w:tcPr>
            <w:tcW w:w="722" w:type="pct"/>
            <w:shd w:val="clear" w:color="auto" w:fill="auto"/>
          </w:tcPr>
          <w:p w14:paraId="30DA1FD9" w14:textId="77777777" w:rsidR="001D73CA" w:rsidRPr="001277D7" w:rsidRDefault="00DA4BD2" w:rsidP="00182821">
            <w:pPr>
              <w:pStyle w:val="TabellRader"/>
              <w:jc w:val="center"/>
            </w:pPr>
            <w:r w:rsidRPr="001277D7">
              <w:t>x</w:t>
            </w:r>
          </w:p>
        </w:tc>
      </w:tr>
      <w:tr w:rsidR="00027352" w14:paraId="42981F20" w14:textId="77777777">
        <w:trPr>
          <w:trHeight w:val="282"/>
        </w:trPr>
        <w:tc>
          <w:tcPr>
            <w:tcW w:w="1210" w:type="pct"/>
            <w:shd w:val="clear" w:color="auto" w:fill="auto"/>
          </w:tcPr>
          <w:p w14:paraId="378245C9" w14:textId="77777777" w:rsidR="001D73CA" w:rsidRPr="001277D7" w:rsidRDefault="00DA4BD2" w:rsidP="001277D7">
            <w:pPr>
              <w:pStyle w:val="TabellRader"/>
              <w:jc w:val="left"/>
            </w:pPr>
            <w:r w:rsidRPr="001277D7">
              <w:t>Grekland</w:t>
            </w:r>
          </w:p>
        </w:tc>
        <w:tc>
          <w:tcPr>
            <w:tcW w:w="723" w:type="pct"/>
            <w:shd w:val="clear" w:color="auto" w:fill="auto"/>
          </w:tcPr>
          <w:p w14:paraId="1BBBF209" w14:textId="77777777" w:rsidR="001D73CA" w:rsidRPr="001277D7" w:rsidRDefault="00DA4BD2" w:rsidP="00182821">
            <w:pPr>
              <w:pStyle w:val="TabellRader"/>
              <w:jc w:val="center"/>
            </w:pPr>
            <w:r w:rsidRPr="001277D7">
              <w:t>x</w:t>
            </w:r>
          </w:p>
        </w:tc>
        <w:tc>
          <w:tcPr>
            <w:tcW w:w="729" w:type="pct"/>
            <w:shd w:val="clear" w:color="auto" w:fill="auto"/>
          </w:tcPr>
          <w:p w14:paraId="1440F7B9" w14:textId="77777777" w:rsidR="001D73CA" w:rsidRPr="001277D7" w:rsidRDefault="00DA4BD2" w:rsidP="00182821">
            <w:pPr>
              <w:pStyle w:val="TabellRader"/>
              <w:jc w:val="center"/>
            </w:pPr>
            <w:r w:rsidRPr="001277D7">
              <w:t>x</w:t>
            </w:r>
          </w:p>
        </w:tc>
        <w:tc>
          <w:tcPr>
            <w:tcW w:w="731" w:type="pct"/>
            <w:shd w:val="clear" w:color="auto" w:fill="auto"/>
          </w:tcPr>
          <w:p w14:paraId="1B6C2D61" w14:textId="77777777" w:rsidR="001D73CA" w:rsidRPr="001277D7" w:rsidRDefault="00DA4BD2" w:rsidP="00182821">
            <w:pPr>
              <w:pStyle w:val="TabellRader"/>
              <w:jc w:val="center"/>
            </w:pPr>
            <w:r w:rsidRPr="001277D7">
              <w:t>x</w:t>
            </w:r>
          </w:p>
        </w:tc>
        <w:tc>
          <w:tcPr>
            <w:tcW w:w="885" w:type="pct"/>
            <w:shd w:val="clear" w:color="auto" w:fill="auto"/>
          </w:tcPr>
          <w:p w14:paraId="2015AC6B" w14:textId="77777777" w:rsidR="001D73CA" w:rsidRPr="001277D7" w:rsidRDefault="00DA4BD2" w:rsidP="00182821">
            <w:pPr>
              <w:pStyle w:val="TabellRader"/>
              <w:jc w:val="center"/>
            </w:pPr>
            <w:r w:rsidRPr="001277D7">
              <w:t>x</w:t>
            </w:r>
          </w:p>
        </w:tc>
        <w:tc>
          <w:tcPr>
            <w:tcW w:w="722" w:type="pct"/>
            <w:shd w:val="clear" w:color="auto" w:fill="auto"/>
          </w:tcPr>
          <w:p w14:paraId="7A8457F7" w14:textId="77777777" w:rsidR="001D73CA" w:rsidRPr="001277D7" w:rsidRDefault="00DA4BD2" w:rsidP="00182821">
            <w:pPr>
              <w:pStyle w:val="TabellRader"/>
              <w:jc w:val="center"/>
            </w:pPr>
            <w:r w:rsidRPr="001277D7">
              <w:t>x</w:t>
            </w:r>
          </w:p>
        </w:tc>
      </w:tr>
      <w:tr w:rsidR="00027352" w14:paraId="60EEF55A" w14:textId="77777777">
        <w:trPr>
          <w:trHeight w:val="282"/>
        </w:trPr>
        <w:tc>
          <w:tcPr>
            <w:tcW w:w="1210" w:type="pct"/>
            <w:shd w:val="clear" w:color="auto" w:fill="auto"/>
          </w:tcPr>
          <w:p w14:paraId="34B80D9D" w14:textId="77777777" w:rsidR="001D73CA" w:rsidRPr="001277D7" w:rsidRDefault="00DA4BD2" w:rsidP="001277D7">
            <w:pPr>
              <w:pStyle w:val="TabellRader"/>
              <w:jc w:val="left"/>
            </w:pPr>
            <w:r w:rsidRPr="001277D7">
              <w:t>Indien</w:t>
            </w:r>
          </w:p>
        </w:tc>
        <w:tc>
          <w:tcPr>
            <w:tcW w:w="723" w:type="pct"/>
            <w:shd w:val="clear" w:color="auto" w:fill="auto"/>
          </w:tcPr>
          <w:p w14:paraId="13EF12E9" w14:textId="77777777" w:rsidR="001D73CA" w:rsidRPr="001277D7" w:rsidRDefault="00DA4BD2" w:rsidP="00182821">
            <w:pPr>
              <w:pStyle w:val="TabellRader"/>
              <w:jc w:val="center"/>
            </w:pPr>
            <w:r w:rsidRPr="001277D7">
              <w:t>-</w:t>
            </w:r>
          </w:p>
        </w:tc>
        <w:tc>
          <w:tcPr>
            <w:tcW w:w="729" w:type="pct"/>
            <w:shd w:val="clear" w:color="auto" w:fill="auto"/>
          </w:tcPr>
          <w:p w14:paraId="55B52413" w14:textId="77777777" w:rsidR="001D73CA" w:rsidRPr="001277D7" w:rsidRDefault="00DA4BD2" w:rsidP="00182821">
            <w:pPr>
              <w:pStyle w:val="TabellRader"/>
              <w:jc w:val="center"/>
            </w:pPr>
            <w:r w:rsidRPr="001277D7">
              <w:t>-</w:t>
            </w:r>
          </w:p>
        </w:tc>
        <w:tc>
          <w:tcPr>
            <w:tcW w:w="731" w:type="pct"/>
            <w:shd w:val="clear" w:color="auto" w:fill="auto"/>
          </w:tcPr>
          <w:p w14:paraId="2135C5EB" w14:textId="77777777" w:rsidR="001D73CA" w:rsidRPr="001277D7" w:rsidRDefault="00DA4BD2" w:rsidP="00182821">
            <w:pPr>
              <w:pStyle w:val="TabellRader"/>
              <w:jc w:val="center"/>
            </w:pPr>
            <w:r w:rsidRPr="001277D7">
              <w:t>x</w:t>
            </w:r>
          </w:p>
        </w:tc>
        <w:tc>
          <w:tcPr>
            <w:tcW w:w="885" w:type="pct"/>
            <w:shd w:val="clear" w:color="auto" w:fill="auto"/>
          </w:tcPr>
          <w:p w14:paraId="26F69A1F" w14:textId="77777777" w:rsidR="001D73CA" w:rsidRPr="001277D7" w:rsidRDefault="00DA4BD2" w:rsidP="00182821">
            <w:pPr>
              <w:pStyle w:val="TabellRader"/>
              <w:jc w:val="center"/>
            </w:pPr>
            <w:r w:rsidRPr="001277D7">
              <w:t>x</w:t>
            </w:r>
          </w:p>
        </w:tc>
        <w:tc>
          <w:tcPr>
            <w:tcW w:w="722" w:type="pct"/>
            <w:shd w:val="clear" w:color="auto" w:fill="auto"/>
          </w:tcPr>
          <w:p w14:paraId="5D835141" w14:textId="77777777" w:rsidR="001D73CA" w:rsidRPr="001277D7" w:rsidRDefault="00DA4BD2" w:rsidP="00182821">
            <w:pPr>
              <w:pStyle w:val="TabellRader"/>
              <w:jc w:val="center"/>
            </w:pPr>
            <w:r w:rsidRPr="001277D7">
              <w:t>x</w:t>
            </w:r>
          </w:p>
        </w:tc>
      </w:tr>
      <w:tr w:rsidR="00027352" w14:paraId="4A4758A8" w14:textId="77777777">
        <w:trPr>
          <w:trHeight w:val="282"/>
        </w:trPr>
        <w:tc>
          <w:tcPr>
            <w:tcW w:w="1210" w:type="pct"/>
            <w:shd w:val="clear" w:color="auto" w:fill="auto"/>
          </w:tcPr>
          <w:p w14:paraId="1E08C0C2" w14:textId="77777777" w:rsidR="001D73CA" w:rsidRPr="001277D7" w:rsidRDefault="00DA4BD2" w:rsidP="001277D7">
            <w:pPr>
              <w:pStyle w:val="TabellRader"/>
              <w:jc w:val="left"/>
            </w:pPr>
            <w:r w:rsidRPr="001277D7">
              <w:t>Irland</w:t>
            </w:r>
          </w:p>
        </w:tc>
        <w:tc>
          <w:tcPr>
            <w:tcW w:w="723" w:type="pct"/>
            <w:shd w:val="clear" w:color="auto" w:fill="auto"/>
          </w:tcPr>
          <w:p w14:paraId="50D79AEE" w14:textId="77777777" w:rsidR="001D73CA" w:rsidRPr="001277D7" w:rsidRDefault="00DA4BD2" w:rsidP="00182821">
            <w:pPr>
              <w:pStyle w:val="TabellRader"/>
              <w:jc w:val="center"/>
            </w:pPr>
            <w:r w:rsidRPr="001277D7">
              <w:t>x</w:t>
            </w:r>
          </w:p>
        </w:tc>
        <w:tc>
          <w:tcPr>
            <w:tcW w:w="729" w:type="pct"/>
            <w:shd w:val="clear" w:color="auto" w:fill="auto"/>
          </w:tcPr>
          <w:p w14:paraId="7A5F8F19" w14:textId="77777777" w:rsidR="001D73CA" w:rsidRPr="001277D7" w:rsidRDefault="00DA4BD2" w:rsidP="00182821">
            <w:pPr>
              <w:pStyle w:val="TabellRader"/>
              <w:jc w:val="center"/>
            </w:pPr>
            <w:r w:rsidRPr="001277D7">
              <w:t>x</w:t>
            </w:r>
          </w:p>
        </w:tc>
        <w:tc>
          <w:tcPr>
            <w:tcW w:w="731" w:type="pct"/>
            <w:shd w:val="clear" w:color="auto" w:fill="auto"/>
          </w:tcPr>
          <w:p w14:paraId="3F01AED7" w14:textId="77777777" w:rsidR="001D73CA" w:rsidRPr="001277D7" w:rsidRDefault="00DA4BD2" w:rsidP="00182821">
            <w:pPr>
              <w:pStyle w:val="TabellRader"/>
              <w:jc w:val="center"/>
            </w:pPr>
            <w:r w:rsidRPr="001277D7">
              <w:t>x</w:t>
            </w:r>
          </w:p>
        </w:tc>
        <w:tc>
          <w:tcPr>
            <w:tcW w:w="885" w:type="pct"/>
            <w:shd w:val="clear" w:color="auto" w:fill="auto"/>
          </w:tcPr>
          <w:p w14:paraId="3E9D3237" w14:textId="77777777" w:rsidR="001D73CA" w:rsidRPr="001277D7" w:rsidRDefault="00DA4BD2" w:rsidP="00182821">
            <w:pPr>
              <w:pStyle w:val="TabellRader"/>
              <w:jc w:val="center"/>
            </w:pPr>
            <w:r w:rsidRPr="001277D7">
              <w:t>x</w:t>
            </w:r>
          </w:p>
        </w:tc>
        <w:tc>
          <w:tcPr>
            <w:tcW w:w="722" w:type="pct"/>
            <w:shd w:val="clear" w:color="auto" w:fill="auto"/>
          </w:tcPr>
          <w:p w14:paraId="2F9C4617" w14:textId="77777777" w:rsidR="001D73CA" w:rsidRPr="001277D7" w:rsidRDefault="00DA4BD2" w:rsidP="00182821">
            <w:pPr>
              <w:pStyle w:val="TabellRader"/>
              <w:jc w:val="center"/>
            </w:pPr>
            <w:r w:rsidRPr="001277D7">
              <w:t>x</w:t>
            </w:r>
          </w:p>
        </w:tc>
      </w:tr>
      <w:tr w:rsidR="00027352" w14:paraId="2E211281" w14:textId="77777777">
        <w:trPr>
          <w:trHeight w:val="282"/>
        </w:trPr>
        <w:tc>
          <w:tcPr>
            <w:tcW w:w="1210" w:type="pct"/>
            <w:shd w:val="clear" w:color="auto" w:fill="auto"/>
          </w:tcPr>
          <w:p w14:paraId="5777D886" w14:textId="77777777" w:rsidR="001D73CA" w:rsidRPr="001277D7" w:rsidRDefault="00DA4BD2" w:rsidP="001277D7">
            <w:pPr>
              <w:pStyle w:val="TabellRader"/>
              <w:jc w:val="left"/>
            </w:pPr>
            <w:r w:rsidRPr="001277D7">
              <w:t>Island</w:t>
            </w:r>
          </w:p>
        </w:tc>
        <w:tc>
          <w:tcPr>
            <w:tcW w:w="723" w:type="pct"/>
            <w:shd w:val="clear" w:color="auto" w:fill="auto"/>
          </w:tcPr>
          <w:p w14:paraId="2BBA7043" w14:textId="77777777" w:rsidR="001D73CA" w:rsidRPr="001277D7" w:rsidRDefault="00DA4BD2" w:rsidP="00182821">
            <w:pPr>
              <w:pStyle w:val="TabellRader"/>
              <w:jc w:val="center"/>
            </w:pPr>
            <w:r w:rsidRPr="001277D7">
              <w:t>-</w:t>
            </w:r>
          </w:p>
        </w:tc>
        <w:tc>
          <w:tcPr>
            <w:tcW w:w="729" w:type="pct"/>
            <w:shd w:val="clear" w:color="auto" w:fill="auto"/>
          </w:tcPr>
          <w:p w14:paraId="2A717D2D" w14:textId="77777777" w:rsidR="001D73CA" w:rsidRPr="001277D7" w:rsidRDefault="00DA4BD2" w:rsidP="00182821">
            <w:pPr>
              <w:pStyle w:val="TabellRader"/>
              <w:jc w:val="center"/>
            </w:pPr>
            <w:r w:rsidRPr="001277D7">
              <w:t>x</w:t>
            </w:r>
          </w:p>
        </w:tc>
        <w:tc>
          <w:tcPr>
            <w:tcW w:w="731" w:type="pct"/>
            <w:shd w:val="clear" w:color="auto" w:fill="auto"/>
          </w:tcPr>
          <w:p w14:paraId="5EDC0216" w14:textId="77777777" w:rsidR="001D73CA" w:rsidRPr="001277D7" w:rsidRDefault="00DA4BD2" w:rsidP="00182821">
            <w:pPr>
              <w:pStyle w:val="TabellRader"/>
              <w:jc w:val="center"/>
            </w:pPr>
            <w:r w:rsidRPr="001277D7">
              <w:t>x</w:t>
            </w:r>
          </w:p>
        </w:tc>
        <w:tc>
          <w:tcPr>
            <w:tcW w:w="885" w:type="pct"/>
            <w:shd w:val="clear" w:color="auto" w:fill="auto"/>
          </w:tcPr>
          <w:p w14:paraId="3948DE8F" w14:textId="77777777" w:rsidR="001D73CA" w:rsidRPr="001277D7" w:rsidRDefault="00DA4BD2" w:rsidP="00182821">
            <w:pPr>
              <w:pStyle w:val="TabellRader"/>
              <w:jc w:val="center"/>
            </w:pPr>
            <w:r w:rsidRPr="001277D7">
              <w:t>x</w:t>
            </w:r>
          </w:p>
        </w:tc>
        <w:tc>
          <w:tcPr>
            <w:tcW w:w="722" w:type="pct"/>
            <w:shd w:val="clear" w:color="auto" w:fill="auto"/>
          </w:tcPr>
          <w:p w14:paraId="3B8EE240" w14:textId="77777777" w:rsidR="001D73CA" w:rsidRPr="001277D7" w:rsidRDefault="00DA4BD2" w:rsidP="00182821">
            <w:pPr>
              <w:pStyle w:val="TabellRader"/>
              <w:jc w:val="center"/>
            </w:pPr>
            <w:r w:rsidRPr="001277D7">
              <w:t>-</w:t>
            </w:r>
          </w:p>
        </w:tc>
      </w:tr>
      <w:tr w:rsidR="00027352" w14:paraId="45CFA0CD" w14:textId="77777777">
        <w:trPr>
          <w:trHeight w:val="282"/>
        </w:trPr>
        <w:tc>
          <w:tcPr>
            <w:tcW w:w="1210" w:type="pct"/>
            <w:shd w:val="clear" w:color="auto" w:fill="auto"/>
          </w:tcPr>
          <w:p w14:paraId="23F5AF51" w14:textId="77777777" w:rsidR="001D73CA" w:rsidRPr="001277D7" w:rsidRDefault="00DA4BD2" w:rsidP="001277D7">
            <w:pPr>
              <w:pStyle w:val="TabellRader"/>
              <w:jc w:val="left"/>
            </w:pPr>
            <w:r w:rsidRPr="001277D7">
              <w:t>Italien</w:t>
            </w:r>
          </w:p>
        </w:tc>
        <w:tc>
          <w:tcPr>
            <w:tcW w:w="723" w:type="pct"/>
            <w:shd w:val="clear" w:color="auto" w:fill="auto"/>
          </w:tcPr>
          <w:p w14:paraId="23537165" w14:textId="77777777" w:rsidR="001D73CA" w:rsidRPr="001277D7" w:rsidRDefault="00DA4BD2" w:rsidP="00182821">
            <w:pPr>
              <w:pStyle w:val="TabellRader"/>
              <w:jc w:val="center"/>
            </w:pPr>
            <w:r w:rsidRPr="001277D7">
              <w:t>x</w:t>
            </w:r>
          </w:p>
        </w:tc>
        <w:tc>
          <w:tcPr>
            <w:tcW w:w="729" w:type="pct"/>
            <w:shd w:val="clear" w:color="auto" w:fill="auto"/>
          </w:tcPr>
          <w:p w14:paraId="533207A8" w14:textId="77777777" w:rsidR="001D73CA" w:rsidRPr="001277D7" w:rsidRDefault="00DA4BD2" w:rsidP="00182821">
            <w:pPr>
              <w:pStyle w:val="TabellRader"/>
              <w:jc w:val="center"/>
            </w:pPr>
            <w:r w:rsidRPr="001277D7">
              <w:t>x</w:t>
            </w:r>
          </w:p>
        </w:tc>
        <w:tc>
          <w:tcPr>
            <w:tcW w:w="731" w:type="pct"/>
            <w:shd w:val="clear" w:color="auto" w:fill="auto"/>
          </w:tcPr>
          <w:p w14:paraId="415C9B50" w14:textId="77777777" w:rsidR="001D73CA" w:rsidRPr="001277D7" w:rsidRDefault="00DA4BD2" w:rsidP="00182821">
            <w:pPr>
              <w:pStyle w:val="TabellRader"/>
              <w:jc w:val="center"/>
            </w:pPr>
            <w:r w:rsidRPr="001277D7">
              <w:t>x</w:t>
            </w:r>
          </w:p>
        </w:tc>
        <w:tc>
          <w:tcPr>
            <w:tcW w:w="885" w:type="pct"/>
            <w:shd w:val="clear" w:color="auto" w:fill="auto"/>
          </w:tcPr>
          <w:p w14:paraId="18BF1964" w14:textId="77777777" w:rsidR="001D73CA" w:rsidRPr="001277D7" w:rsidRDefault="00DA4BD2" w:rsidP="00182821">
            <w:pPr>
              <w:pStyle w:val="TabellRader"/>
              <w:jc w:val="center"/>
            </w:pPr>
            <w:r w:rsidRPr="001277D7">
              <w:t>x</w:t>
            </w:r>
          </w:p>
        </w:tc>
        <w:tc>
          <w:tcPr>
            <w:tcW w:w="722" w:type="pct"/>
            <w:shd w:val="clear" w:color="auto" w:fill="auto"/>
          </w:tcPr>
          <w:p w14:paraId="763DD62F" w14:textId="77777777" w:rsidR="001D73CA" w:rsidRPr="001277D7" w:rsidRDefault="00DA4BD2" w:rsidP="00182821">
            <w:pPr>
              <w:pStyle w:val="TabellRader"/>
              <w:jc w:val="center"/>
            </w:pPr>
            <w:r w:rsidRPr="001277D7">
              <w:t>x</w:t>
            </w:r>
          </w:p>
        </w:tc>
      </w:tr>
      <w:tr w:rsidR="00027352" w14:paraId="4958AC51" w14:textId="77777777">
        <w:trPr>
          <w:trHeight w:val="282"/>
        </w:trPr>
        <w:tc>
          <w:tcPr>
            <w:tcW w:w="1210" w:type="pct"/>
            <w:shd w:val="clear" w:color="auto" w:fill="auto"/>
          </w:tcPr>
          <w:p w14:paraId="12221F67" w14:textId="77777777" w:rsidR="001D73CA" w:rsidRPr="001277D7" w:rsidRDefault="00DA4BD2" w:rsidP="001277D7">
            <w:pPr>
              <w:pStyle w:val="TabellRader"/>
              <w:jc w:val="left"/>
            </w:pPr>
            <w:r w:rsidRPr="001277D7">
              <w:t>Japan</w:t>
            </w:r>
          </w:p>
        </w:tc>
        <w:tc>
          <w:tcPr>
            <w:tcW w:w="723" w:type="pct"/>
            <w:shd w:val="clear" w:color="auto" w:fill="auto"/>
          </w:tcPr>
          <w:p w14:paraId="421B7268" w14:textId="77777777" w:rsidR="001D73CA" w:rsidRPr="001277D7" w:rsidRDefault="00DA4BD2" w:rsidP="00182821">
            <w:pPr>
              <w:pStyle w:val="TabellRader"/>
              <w:jc w:val="center"/>
            </w:pPr>
            <w:r w:rsidRPr="001277D7">
              <w:t>x</w:t>
            </w:r>
          </w:p>
        </w:tc>
        <w:tc>
          <w:tcPr>
            <w:tcW w:w="729" w:type="pct"/>
            <w:shd w:val="clear" w:color="auto" w:fill="auto"/>
          </w:tcPr>
          <w:p w14:paraId="3200DE44" w14:textId="77777777" w:rsidR="001D73CA" w:rsidRPr="001277D7" w:rsidRDefault="00DA4BD2" w:rsidP="00182821">
            <w:pPr>
              <w:pStyle w:val="TabellRader"/>
              <w:jc w:val="center"/>
            </w:pPr>
            <w:r w:rsidRPr="001277D7">
              <w:t>x</w:t>
            </w:r>
          </w:p>
        </w:tc>
        <w:tc>
          <w:tcPr>
            <w:tcW w:w="731" w:type="pct"/>
            <w:shd w:val="clear" w:color="auto" w:fill="auto"/>
          </w:tcPr>
          <w:p w14:paraId="665BB26A" w14:textId="77777777" w:rsidR="001D73CA" w:rsidRPr="001277D7" w:rsidRDefault="00DA4BD2" w:rsidP="00182821">
            <w:pPr>
              <w:pStyle w:val="TabellRader"/>
              <w:jc w:val="center"/>
            </w:pPr>
            <w:r w:rsidRPr="001277D7">
              <w:t>x</w:t>
            </w:r>
          </w:p>
        </w:tc>
        <w:tc>
          <w:tcPr>
            <w:tcW w:w="885" w:type="pct"/>
            <w:shd w:val="clear" w:color="auto" w:fill="auto"/>
          </w:tcPr>
          <w:p w14:paraId="66D872EF" w14:textId="77777777" w:rsidR="001D73CA" w:rsidRPr="001277D7" w:rsidRDefault="00DA4BD2" w:rsidP="00182821">
            <w:pPr>
              <w:pStyle w:val="TabellRader"/>
              <w:jc w:val="center"/>
            </w:pPr>
            <w:r w:rsidRPr="001277D7">
              <w:t>x</w:t>
            </w:r>
          </w:p>
        </w:tc>
        <w:tc>
          <w:tcPr>
            <w:tcW w:w="722" w:type="pct"/>
            <w:shd w:val="clear" w:color="auto" w:fill="auto"/>
          </w:tcPr>
          <w:p w14:paraId="18BE2048" w14:textId="77777777" w:rsidR="001D73CA" w:rsidRPr="001277D7" w:rsidRDefault="00DA4BD2" w:rsidP="00182821">
            <w:pPr>
              <w:pStyle w:val="TabellRader"/>
              <w:jc w:val="center"/>
            </w:pPr>
            <w:r w:rsidRPr="001277D7">
              <w:t>x</w:t>
            </w:r>
          </w:p>
        </w:tc>
      </w:tr>
      <w:tr w:rsidR="00027352" w14:paraId="69D78314" w14:textId="77777777">
        <w:trPr>
          <w:trHeight w:val="282"/>
        </w:trPr>
        <w:tc>
          <w:tcPr>
            <w:tcW w:w="1210" w:type="pct"/>
            <w:shd w:val="clear" w:color="auto" w:fill="auto"/>
          </w:tcPr>
          <w:p w14:paraId="19CC6568" w14:textId="77777777" w:rsidR="001D73CA" w:rsidRPr="001277D7" w:rsidRDefault="00DA4BD2" w:rsidP="001277D7">
            <w:pPr>
              <w:pStyle w:val="TabellRader"/>
              <w:jc w:val="left"/>
            </w:pPr>
            <w:r w:rsidRPr="001277D7">
              <w:t>Kanada</w:t>
            </w:r>
          </w:p>
        </w:tc>
        <w:tc>
          <w:tcPr>
            <w:tcW w:w="723" w:type="pct"/>
            <w:shd w:val="clear" w:color="auto" w:fill="auto"/>
          </w:tcPr>
          <w:p w14:paraId="515B0259" w14:textId="77777777" w:rsidR="001D73CA" w:rsidRPr="001277D7" w:rsidRDefault="00DA4BD2" w:rsidP="00182821">
            <w:pPr>
              <w:pStyle w:val="TabellRader"/>
              <w:jc w:val="center"/>
            </w:pPr>
            <w:r w:rsidRPr="001277D7">
              <w:t>x</w:t>
            </w:r>
          </w:p>
        </w:tc>
        <w:tc>
          <w:tcPr>
            <w:tcW w:w="729" w:type="pct"/>
            <w:shd w:val="clear" w:color="auto" w:fill="auto"/>
          </w:tcPr>
          <w:p w14:paraId="2B75F9AF" w14:textId="77777777" w:rsidR="001D73CA" w:rsidRPr="001277D7" w:rsidRDefault="00DA4BD2" w:rsidP="00182821">
            <w:pPr>
              <w:pStyle w:val="TabellRader"/>
              <w:jc w:val="center"/>
            </w:pPr>
            <w:r w:rsidRPr="001277D7">
              <w:t>x</w:t>
            </w:r>
          </w:p>
        </w:tc>
        <w:tc>
          <w:tcPr>
            <w:tcW w:w="731" w:type="pct"/>
            <w:shd w:val="clear" w:color="auto" w:fill="auto"/>
          </w:tcPr>
          <w:p w14:paraId="67F870E2" w14:textId="77777777" w:rsidR="001D73CA" w:rsidRPr="001277D7" w:rsidRDefault="00DA4BD2" w:rsidP="00182821">
            <w:pPr>
              <w:pStyle w:val="TabellRader"/>
              <w:jc w:val="center"/>
            </w:pPr>
            <w:r w:rsidRPr="001277D7">
              <w:t>x</w:t>
            </w:r>
          </w:p>
        </w:tc>
        <w:tc>
          <w:tcPr>
            <w:tcW w:w="885" w:type="pct"/>
            <w:shd w:val="clear" w:color="auto" w:fill="auto"/>
          </w:tcPr>
          <w:p w14:paraId="410F84CA" w14:textId="77777777" w:rsidR="001D73CA" w:rsidRPr="001277D7" w:rsidRDefault="00DA4BD2" w:rsidP="00182821">
            <w:pPr>
              <w:pStyle w:val="TabellRader"/>
              <w:jc w:val="center"/>
            </w:pPr>
            <w:r w:rsidRPr="001277D7">
              <w:t>x</w:t>
            </w:r>
          </w:p>
        </w:tc>
        <w:tc>
          <w:tcPr>
            <w:tcW w:w="722" w:type="pct"/>
            <w:shd w:val="clear" w:color="auto" w:fill="auto"/>
          </w:tcPr>
          <w:p w14:paraId="0B660870" w14:textId="77777777" w:rsidR="001D73CA" w:rsidRPr="001277D7" w:rsidRDefault="00DA4BD2" w:rsidP="00182821">
            <w:pPr>
              <w:pStyle w:val="TabellRader"/>
              <w:jc w:val="center"/>
            </w:pPr>
            <w:r w:rsidRPr="001277D7">
              <w:t>x</w:t>
            </w:r>
          </w:p>
        </w:tc>
      </w:tr>
      <w:tr w:rsidR="00027352" w14:paraId="0BCC8670" w14:textId="77777777">
        <w:trPr>
          <w:trHeight w:val="282"/>
        </w:trPr>
        <w:tc>
          <w:tcPr>
            <w:tcW w:w="1210" w:type="pct"/>
            <w:shd w:val="clear" w:color="auto" w:fill="auto"/>
          </w:tcPr>
          <w:p w14:paraId="12162960" w14:textId="77777777" w:rsidR="001D73CA" w:rsidRPr="001277D7" w:rsidRDefault="00DA4BD2" w:rsidP="001277D7">
            <w:pPr>
              <w:pStyle w:val="TabellRader"/>
              <w:jc w:val="left"/>
            </w:pPr>
            <w:r w:rsidRPr="001277D7">
              <w:t xml:space="preserve">Kazakstan </w:t>
            </w:r>
          </w:p>
        </w:tc>
        <w:tc>
          <w:tcPr>
            <w:tcW w:w="723" w:type="pct"/>
            <w:shd w:val="clear" w:color="auto" w:fill="auto"/>
          </w:tcPr>
          <w:p w14:paraId="773E0683" w14:textId="77777777" w:rsidR="001D73CA" w:rsidRPr="001277D7" w:rsidRDefault="00DA4BD2" w:rsidP="00182821">
            <w:pPr>
              <w:pStyle w:val="TabellRader"/>
              <w:jc w:val="center"/>
            </w:pPr>
            <w:r w:rsidRPr="001277D7">
              <w:t>x</w:t>
            </w:r>
          </w:p>
        </w:tc>
        <w:tc>
          <w:tcPr>
            <w:tcW w:w="729" w:type="pct"/>
            <w:shd w:val="clear" w:color="auto" w:fill="auto"/>
          </w:tcPr>
          <w:p w14:paraId="218CCA1A" w14:textId="77777777" w:rsidR="001D73CA" w:rsidRPr="001277D7" w:rsidRDefault="00DA4BD2" w:rsidP="00182821">
            <w:pPr>
              <w:pStyle w:val="TabellRader"/>
              <w:jc w:val="center"/>
            </w:pPr>
            <w:r w:rsidRPr="001277D7">
              <w:t>x</w:t>
            </w:r>
          </w:p>
        </w:tc>
        <w:tc>
          <w:tcPr>
            <w:tcW w:w="731" w:type="pct"/>
            <w:shd w:val="clear" w:color="auto" w:fill="auto"/>
          </w:tcPr>
          <w:p w14:paraId="3131FA53" w14:textId="77777777" w:rsidR="001D73CA" w:rsidRPr="001277D7" w:rsidRDefault="00DA4BD2" w:rsidP="00182821">
            <w:pPr>
              <w:pStyle w:val="TabellRader"/>
              <w:jc w:val="center"/>
            </w:pPr>
            <w:r w:rsidRPr="001277D7">
              <w:t>-</w:t>
            </w:r>
          </w:p>
        </w:tc>
        <w:tc>
          <w:tcPr>
            <w:tcW w:w="885" w:type="pct"/>
            <w:shd w:val="clear" w:color="auto" w:fill="auto"/>
          </w:tcPr>
          <w:p w14:paraId="655D0270" w14:textId="77777777" w:rsidR="001D73CA" w:rsidRPr="001277D7" w:rsidRDefault="00DA4BD2" w:rsidP="00182821">
            <w:pPr>
              <w:pStyle w:val="TabellRader"/>
              <w:jc w:val="center"/>
            </w:pPr>
            <w:r w:rsidRPr="001277D7">
              <w:t>-</w:t>
            </w:r>
          </w:p>
        </w:tc>
        <w:tc>
          <w:tcPr>
            <w:tcW w:w="722" w:type="pct"/>
            <w:shd w:val="clear" w:color="auto" w:fill="auto"/>
          </w:tcPr>
          <w:p w14:paraId="3C337D0C" w14:textId="77777777" w:rsidR="001D73CA" w:rsidRPr="001277D7" w:rsidRDefault="00DA4BD2" w:rsidP="00182821">
            <w:pPr>
              <w:pStyle w:val="TabellRader"/>
              <w:jc w:val="center"/>
            </w:pPr>
            <w:r w:rsidRPr="001277D7">
              <w:t>-</w:t>
            </w:r>
          </w:p>
        </w:tc>
      </w:tr>
      <w:tr w:rsidR="00027352" w14:paraId="404E26F1" w14:textId="77777777">
        <w:trPr>
          <w:trHeight w:val="282"/>
        </w:trPr>
        <w:tc>
          <w:tcPr>
            <w:tcW w:w="1210" w:type="pct"/>
            <w:shd w:val="clear" w:color="auto" w:fill="auto"/>
          </w:tcPr>
          <w:p w14:paraId="2490626B" w14:textId="77777777" w:rsidR="001D73CA" w:rsidRPr="001277D7" w:rsidRDefault="00DA4BD2" w:rsidP="001277D7">
            <w:pPr>
              <w:pStyle w:val="TabellRader"/>
              <w:jc w:val="left"/>
            </w:pPr>
            <w:r w:rsidRPr="001277D7">
              <w:t>Kina</w:t>
            </w:r>
          </w:p>
        </w:tc>
        <w:tc>
          <w:tcPr>
            <w:tcW w:w="723" w:type="pct"/>
            <w:shd w:val="clear" w:color="auto" w:fill="auto"/>
          </w:tcPr>
          <w:p w14:paraId="521C7A3D" w14:textId="77777777" w:rsidR="001D73CA" w:rsidRPr="001277D7" w:rsidRDefault="00DA4BD2" w:rsidP="00182821">
            <w:pPr>
              <w:pStyle w:val="TabellRader"/>
              <w:jc w:val="center"/>
            </w:pPr>
            <w:r w:rsidRPr="001277D7">
              <w:t>x</w:t>
            </w:r>
          </w:p>
        </w:tc>
        <w:tc>
          <w:tcPr>
            <w:tcW w:w="729" w:type="pct"/>
            <w:shd w:val="clear" w:color="auto" w:fill="auto"/>
          </w:tcPr>
          <w:p w14:paraId="298A480F" w14:textId="77777777" w:rsidR="001D73CA" w:rsidRPr="001277D7" w:rsidRDefault="00DA4BD2" w:rsidP="00182821">
            <w:pPr>
              <w:pStyle w:val="TabellRader"/>
              <w:jc w:val="center"/>
            </w:pPr>
            <w:r w:rsidRPr="001277D7">
              <w:t>x</w:t>
            </w:r>
          </w:p>
        </w:tc>
        <w:tc>
          <w:tcPr>
            <w:tcW w:w="731" w:type="pct"/>
            <w:shd w:val="clear" w:color="auto" w:fill="auto"/>
          </w:tcPr>
          <w:p w14:paraId="38FB2F62" w14:textId="77777777" w:rsidR="001D73CA" w:rsidRPr="001277D7" w:rsidRDefault="00DA4BD2" w:rsidP="00182821">
            <w:pPr>
              <w:pStyle w:val="TabellRader"/>
              <w:jc w:val="center"/>
            </w:pPr>
            <w:r w:rsidRPr="001277D7">
              <w:t>-</w:t>
            </w:r>
          </w:p>
        </w:tc>
        <w:tc>
          <w:tcPr>
            <w:tcW w:w="885" w:type="pct"/>
            <w:shd w:val="clear" w:color="auto" w:fill="auto"/>
          </w:tcPr>
          <w:p w14:paraId="17558477" w14:textId="77777777" w:rsidR="001D73CA" w:rsidRPr="001277D7" w:rsidRDefault="00DA4BD2" w:rsidP="00182821">
            <w:pPr>
              <w:pStyle w:val="TabellRader"/>
              <w:jc w:val="center"/>
            </w:pPr>
            <w:r w:rsidRPr="001277D7">
              <w:t>-</w:t>
            </w:r>
          </w:p>
        </w:tc>
        <w:tc>
          <w:tcPr>
            <w:tcW w:w="722" w:type="pct"/>
            <w:shd w:val="clear" w:color="auto" w:fill="auto"/>
          </w:tcPr>
          <w:p w14:paraId="46C7961B" w14:textId="77777777" w:rsidR="001D73CA" w:rsidRPr="001277D7" w:rsidRDefault="00DA4BD2" w:rsidP="00182821">
            <w:pPr>
              <w:pStyle w:val="TabellRader"/>
              <w:jc w:val="center"/>
            </w:pPr>
            <w:r w:rsidRPr="001277D7">
              <w:t>-</w:t>
            </w:r>
          </w:p>
        </w:tc>
      </w:tr>
      <w:tr w:rsidR="00027352" w14:paraId="1138C47E" w14:textId="77777777">
        <w:trPr>
          <w:trHeight w:val="282"/>
        </w:trPr>
        <w:tc>
          <w:tcPr>
            <w:tcW w:w="1210" w:type="pct"/>
            <w:shd w:val="clear" w:color="auto" w:fill="auto"/>
          </w:tcPr>
          <w:p w14:paraId="4AD050EC" w14:textId="77777777" w:rsidR="001D73CA" w:rsidRPr="001277D7" w:rsidRDefault="00DA4BD2" w:rsidP="001277D7">
            <w:pPr>
              <w:pStyle w:val="TabellRader"/>
              <w:jc w:val="left"/>
            </w:pPr>
            <w:r w:rsidRPr="001277D7">
              <w:t>Korea (Rep.)</w:t>
            </w:r>
          </w:p>
        </w:tc>
        <w:tc>
          <w:tcPr>
            <w:tcW w:w="723" w:type="pct"/>
            <w:shd w:val="clear" w:color="auto" w:fill="auto"/>
          </w:tcPr>
          <w:p w14:paraId="34BD47E0" w14:textId="77777777" w:rsidR="001D73CA" w:rsidRPr="001277D7" w:rsidRDefault="00DA4BD2" w:rsidP="00182821">
            <w:pPr>
              <w:pStyle w:val="TabellRader"/>
              <w:jc w:val="center"/>
            </w:pPr>
            <w:r w:rsidRPr="001277D7">
              <w:t>x</w:t>
            </w:r>
          </w:p>
        </w:tc>
        <w:tc>
          <w:tcPr>
            <w:tcW w:w="729" w:type="pct"/>
            <w:shd w:val="clear" w:color="auto" w:fill="auto"/>
          </w:tcPr>
          <w:p w14:paraId="5C7B238E" w14:textId="77777777" w:rsidR="001D73CA" w:rsidRPr="001277D7" w:rsidRDefault="00DA4BD2" w:rsidP="00182821">
            <w:pPr>
              <w:pStyle w:val="TabellRader"/>
              <w:jc w:val="center"/>
            </w:pPr>
            <w:r w:rsidRPr="001277D7">
              <w:t>x</w:t>
            </w:r>
          </w:p>
        </w:tc>
        <w:tc>
          <w:tcPr>
            <w:tcW w:w="731" w:type="pct"/>
            <w:shd w:val="clear" w:color="auto" w:fill="auto"/>
          </w:tcPr>
          <w:p w14:paraId="7B0FEDDA" w14:textId="77777777" w:rsidR="001D73CA" w:rsidRPr="001277D7" w:rsidRDefault="00DA4BD2" w:rsidP="00182821">
            <w:pPr>
              <w:pStyle w:val="TabellRader"/>
              <w:jc w:val="center"/>
            </w:pPr>
            <w:r w:rsidRPr="001277D7">
              <w:t>x</w:t>
            </w:r>
          </w:p>
        </w:tc>
        <w:tc>
          <w:tcPr>
            <w:tcW w:w="885" w:type="pct"/>
            <w:shd w:val="clear" w:color="auto" w:fill="auto"/>
          </w:tcPr>
          <w:p w14:paraId="2D24BA49" w14:textId="77777777" w:rsidR="001D73CA" w:rsidRPr="001277D7" w:rsidRDefault="00DA4BD2" w:rsidP="00182821">
            <w:pPr>
              <w:pStyle w:val="TabellRader"/>
              <w:jc w:val="center"/>
            </w:pPr>
            <w:r w:rsidRPr="001277D7">
              <w:t>x</w:t>
            </w:r>
          </w:p>
        </w:tc>
        <w:tc>
          <w:tcPr>
            <w:tcW w:w="722" w:type="pct"/>
            <w:shd w:val="clear" w:color="auto" w:fill="auto"/>
          </w:tcPr>
          <w:p w14:paraId="750B402F" w14:textId="77777777" w:rsidR="001D73CA" w:rsidRPr="001277D7" w:rsidRDefault="00DA4BD2" w:rsidP="00182821">
            <w:pPr>
              <w:pStyle w:val="TabellRader"/>
              <w:jc w:val="center"/>
            </w:pPr>
            <w:r w:rsidRPr="001277D7">
              <w:t>x</w:t>
            </w:r>
          </w:p>
        </w:tc>
      </w:tr>
      <w:tr w:rsidR="00027352" w14:paraId="49D6E08D" w14:textId="77777777">
        <w:trPr>
          <w:trHeight w:val="282"/>
        </w:trPr>
        <w:tc>
          <w:tcPr>
            <w:tcW w:w="1210" w:type="pct"/>
            <w:shd w:val="clear" w:color="auto" w:fill="auto"/>
          </w:tcPr>
          <w:p w14:paraId="5C28765E" w14:textId="77777777" w:rsidR="001D73CA" w:rsidRPr="001277D7" w:rsidRDefault="00DA4BD2" w:rsidP="001277D7">
            <w:pPr>
              <w:pStyle w:val="TabellRader"/>
              <w:jc w:val="left"/>
            </w:pPr>
            <w:r w:rsidRPr="001277D7">
              <w:t>Kroatien</w:t>
            </w:r>
          </w:p>
        </w:tc>
        <w:tc>
          <w:tcPr>
            <w:tcW w:w="723" w:type="pct"/>
            <w:shd w:val="clear" w:color="auto" w:fill="auto"/>
          </w:tcPr>
          <w:p w14:paraId="1751DCE7" w14:textId="77777777" w:rsidR="001D73CA" w:rsidRPr="001277D7" w:rsidRDefault="00DA4BD2" w:rsidP="00182821">
            <w:pPr>
              <w:pStyle w:val="TabellRader"/>
              <w:jc w:val="center"/>
            </w:pPr>
            <w:r w:rsidRPr="001277D7">
              <w:t>x</w:t>
            </w:r>
          </w:p>
        </w:tc>
        <w:tc>
          <w:tcPr>
            <w:tcW w:w="729" w:type="pct"/>
            <w:shd w:val="clear" w:color="auto" w:fill="auto"/>
          </w:tcPr>
          <w:p w14:paraId="3A943AD9" w14:textId="77777777" w:rsidR="001D73CA" w:rsidRPr="001277D7" w:rsidRDefault="00DA4BD2" w:rsidP="00182821">
            <w:pPr>
              <w:pStyle w:val="TabellRader"/>
              <w:jc w:val="center"/>
            </w:pPr>
            <w:r w:rsidRPr="001277D7">
              <w:t>x</w:t>
            </w:r>
          </w:p>
        </w:tc>
        <w:tc>
          <w:tcPr>
            <w:tcW w:w="731" w:type="pct"/>
            <w:shd w:val="clear" w:color="auto" w:fill="auto"/>
          </w:tcPr>
          <w:p w14:paraId="63A261C2" w14:textId="77777777" w:rsidR="001D73CA" w:rsidRPr="001277D7" w:rsidRDefault="00DA4BD2" w:rsidP="00182821">
            <w:pPr>
              <w:pStyle w:val="TabellRader"/>
              <w:jc w:val="center"/>
            </w:pPr>
            <w:r w:rsidRPr="001277D7">
              <w:t>x</w:t>
            </w:r>
          </w:p>
        </w:tc>
        <w:tc>
          <w:tcPr>
            <w:tcW w:w="885" w:type="pct"/>
            <w:shd w:val="clear" w:color="auto" w:fill="auto"/>
          </w:tcPr>
          <w:p w14:paraId="678D41E4" w14:textId="77777777" w:rsidR="001D73CA" w:rsidRPr="001277D7" w:rsidRDefault="00DA4BD2" w:rsidP="00182821">
            <w:pPr>
              <w:pStyle w:val="TabellRader"/>
              <w:jc w:val="center"/>
            </w:pPr>
            <w:r w:rsidRPr="001277D7">
              <w:t>-</w:t>
            </w:r>
          </w:p>
        </w:tc>
        <w:tc>
          <w:tcPr>
            <w:tcW w:w="722" w:type="pct"/>
            <w:shd w:val="clear" w:color="auto" w:fill="auto"/>
          </w:tcPr>
          <w:p w14:paraId="3125AFAE" w14:textId="77777777" w:rsidR="001D73CA" w:rsidRPr="001277D7" w:rsidRDefault="00DA4BD2" w:rsidP="00182821">
            <w:pPr>
              <w:pStyle w:val="TabellRader"/>
              <w:jc w:val="center"/>
            </w:pPr>
            <w:r w:rsidRPr="001277D7">
              <w:t>x</w:t>
            </w:r>
          </w:p>
        </w:tc>
      </w:tr>
      <w:tr w:rsidR="00027352" w14:paraId="537165B3" w14:textId="77777777">
        <w:trPr>
          <w:trHeight w:val="282"/>
        </w:trPr>
        <w:tc>
          <w:tcPr>
            <w:tcW w:w="1210" w:type="pct"/>
            <w:shd w:val="clear" w:color="auto" w:fill="auto"/>
          </w:tcPr>
          <w:p w14:paraId="37C014B1" w14:textId="77777777" w:rsidR="001D73CA" w:rsidRPr="001277D7" w:rsidRDefault="00DA4BD2" w:rsidP="001277D7">
            <w:pPr>
              <w:pStyle w:val="TabellRader"/>
              <w:jc w:val="left"/>
            </w:pPr>
            <w:r w:rsidRPr="001277D7">
              <w:t>Lettland</w:t>
            </w:r>
          </w:p>
        </w:tc>
        <w:tc>
          <w:tcPr>
            <w:tcW w:w="723" w:type="pct"/>
            <w:shd w:val="clear" w:color="auto" w:fill="auto"/>
          </w:tcPr>
          <w:p w14:paraId="5EE691DB" w14:textId="77777777" w:rsidR="001D73CA" w:rsidRPr="001277D7" w:rsidRDefault="00DA4BD2" w:rsidP="00182821">
            <w:pPr>
              <w:pStyle w:val="TabellRader"/>
              <w:jc w:val="center"/>
            </w:pPr>
            <w:r w:rsidRPr="001277D7">
              <w:t>-</w:t>
            </w:r>
          </w:p>
        </w:tc>
        <w:tc>
          <w:tcPr>
            <w:tcW w:w="729" w:type="pct"/>
            <w:shd w:val="clear" w:color="auto" w:fill="auto"/>
          </w:tcPr>
          <w:p w14:paraId="4E766A4E" w14:textId="77777777" w:rsidR="001D73CA" w:rsidRPr="001277D7" w:rsidRDefault="00DA4BD2" w:rsidP="00182821">
            <w:pPr>
              <w:pStyle w:val="TabellRader"/>
              <w:jc w:val="center"/>
            </w:pPr>
            <w:r w:rsidRPr="001277D7">
              <w:t>x</w:t>
            </w:r>
          </w:p>
        </w:tc>
        <w:tc>
          <w:tcPr>
            <w:tcW w:w="731" w:type="pct"/>
            <w:shd w:val="clear" w:color="auto" w:fill="auto"/>
          </w:tcPr>
          <w:p w14:paraId="2FD913D2" w14:textId="77777777" w:rsidR="001D73CA" w:rsidRPr="001277D7" w:rsidRDefault="00DA4BD2" w:rsidP="00182821">
            <w:pPr>
              <w:pStyle w:val="TabellRader"/>
              <w:jc w:val="center"/>
            </w:pPr>
            <w:r w:rsidRPr="001277D7">
              <w:t>x</w:t>
            </w:r>
          </w:p>
        </w:tc>
        <w:tc>
          <w:tcPr>
            <w:tcW w:w="885" w:type="pct"/>
            <w:shd w:val="clear" w:color="auto" w:fill="auto"/>
          </w:tcPr>
          <w:p w14:paraId="35DA1ED4" w14:textId="77777777" w:rsidR="001D73CA" w:rsidRPr="001277D7" w:rsidRDefault="00DA4BD2" w:rsidP="00182821">
            <w:pPr>
              <w:pStyle w:val="TabellRader"/>
              <w:jc w:val="center"/>
            </w:pPr>
            <w:r w:rsidRPr="001277D7">
              <w:t>-</w:t>
            </w:r>
          </w:p>
        </w:tc>
        <w:tc>
          <w:tcPr>
            <w:tcW w:w="722" w:type="pct"/>
            <w:shd w:val="clear" w:color="auto" w:fill="auto"/>
          </w:tcPr>
          <w:p w14:paraId="0BDD860F" w14:textId="77777777" w:rsidR="001D73CA" w:rsidRPr="001277D7" w:rsidRDefault="00DA4BD2" w:rsidP="00182821">
            <w:pPr>
              <w:pStyle w:val="TabellRader"/>
              <w:jc w:val="center"/>
            </w:pPr>
            <w:r w:rsidRPr="001277D7">
              <w:t>x</w:t>
            </w:r>
          </w:p>
        </w:tc>
      </w:tr>
      <w:tr w:rsidR="00027352" w14:paraId="4057741F" w14:textId="77777777">
        <w:trPr>
          <w:trHeight w:val="282"/>
        </w:trPr>
        <w:tc>
          <w:tcPr>
            <w:tcW w:w="1210" w:type="pct"/>
            <w:shd w:val="clear" w:color="auto" w:fill="auto"/>
          </w:tcPr>
          <w:p w14:paraId="7CA32A12" w14:textId="77777777" w:rsidR="001D73CA" w:rsidRPr="001277D7" w:rsidRDefault="00DA4BD2" w:rsidP="001277D7">
            <w:pPr>
              <w:pStyle w:val="TabellRader"/>
              <w:jc w:val="left"/>
            </w:pPr>
            <w:r w:rsidRPr="001277D7">
              <w:t>Litauen</w:t>
            </w:r>
          </w:p>
        </w:tc>
        <w:tc>
          <w:tcPr>
            <w:tcW w:w="723" w:type="pct"/>
            <w:shd w:val="clear" w:color="auto" w:fill="auto"/>
          </w:tcPr>
          <w:p w14:paraId="1A91EF20" w14:textId="77777777" w:rsidR="001D73CA" w:rsidRPr="001277D7" w:rsidRDefault="00DA4BD2" w:rsidP="00182821">
            <w:pPr>
              <w:pStyle w:val="TabellRader"/>
              <w:jc w:val="center"/>
            </w:pPr>
            <w:r w:rsidRPr="001277D7">
              <w:t>-</w:t>
            </w:r>
          </w:p>
        </w:tc>
        <w:tc>
          <w:tcPr>
            <w:tcW w:w="729" w:type="pct"/>
            <w:shd w:val="clear" w:color="auto" w:fill="auto"/>
          </w:tcPr>
          <w:p w14:paraId="6B8F5864" w14:textId="77777777" w:rsidR="001D73CA" w:rsidRPr="001277D7" w:rsidRDefault="00DA4BD2" w:rsidP="00182821">
            <w:pPr>
              <w:pStyle w:val="TabellRader"/>
              <w:jc w:val="center"/>
            </w:pPr>
            <w:r w:rsidRPr="001277D7">
              <w:t>x</w:t>
            </w:r>
          </w:p>
        </w:tc>
        <w:tc>
          <w:tcPr>
            <w:tcW w:w="731" w:type="pct"/>
            <w:shd w:val="clear" w:color="auto" w:fill="auto"/>
          </w:tcPr>
          <w:p w14:paraId="753EF640" w14:textId="77777777" w:rsidR="001D73CA" w:rsidRPr="001277D7" w:rsidRDefault="00DA4BD2" w:rsidP="00182821">
            <w:pPr>
              <w:pStyle w:val="TabellRader"/>
              <w:jc w:val="center"/>
            </w:pPr>
            <w:r w:rsidRPr="001277D7">
              <w:t>x</w:t>
            </w:r>
          </w:p>
        </w:tc>
        <w:tc>
          <w:tcPr>
            <w:tcW w:w="885" w:type="pct"/>
            <w:shd w:val="clear" w:color="auto" w:fill="auto"/>
          </w:tcPr>
          <w:p w14:paraId="0B79F442" w14:textId="77777777" w:rsidR="001D73CA" w:rsidRPr="001277D7" w:rsidRDefault="00DA4BD2" w:rsidP="00182821">
            <w:pPr>
              <w:pStyle w:val="TabellRader"/>
              <w:jc w:val="center"/>
            </w:pPr>
            <w:r w:rsidRPr="001277D7">
              <w:t>-</w:t>
            </w:r>
          </w:p>
        </w:tc>
        <w:tc>
          <w:tcPr>
            <w:tcW w:w="722" w:type="pct"/>
            <w:shd w:val="clear" w:color="auto" w:fill="auto"/>
          </w:tcPr>
          <w:p w14:paraId="609C36F4" w14:textId="77777777" w:rsidR="001D73CA" w:rsidRPr="001277D7" w:rsidRDefault="00DA4BD2" w:rsidP="00182821">
            <w:pPr>
              <w:pStyle w:val="TabellRader"/>
              <w:jc w:val="center"/>
            </w:pPr>
            <w:r w:rsidRPr="001277D7">
              <w:t>x</w:t>
            </w:r>
          </w:p>
        </w:tc>
      </w:tr>
      <w:tr w:rsidR="00027352" w14:paraId="760E98E8" w14:textId="77777777">
        <w:trPr>
          <w:trHeight w:val="282"/>
        </w:trPr>
        <w:tc>
          <w:tcPr>
            <w:tcW w:w="1210" w:type="pct"/>
            <w:shd w:val="clear" w:color="auto" w:fill="auto"/>
          </w:tcPr>
          <w:p w14:paraId="4F6F0D83" w14:textId="77777777" w:rsidR="001D73CA" w:rsidRPr="001277D7" w:rsidRDefault="00DA4BD2" w:rsidP="001277D7">
            <w:pPr>
              <w:pStyle w:val="TabellRader"/>
              <w:jc w:val="left"/>
            </w:pPr>
            <w:r w:rsidRPr="001277D7">
              <w:t>Luxemburg</w:t>
            </w:r>
          </w:p>
        </w:tc>
        <w:tc>
          <w:tcPr>
            <w:tcW w:w="723" w:type="pct"/>
            <w:shd w:val="clear" w:color="auto" w:fill="auto"/>
          </w:tcPr>
          <w:p w14:paraId="726638B2" w14:textId="77777777" w:rsidR="001D73CA" w:rsidRPr="001277D7" w:rsidRDefault="00DA4BD2" w:rsidP="00182821">
            <w:pPr>
              <w:pStyle w:val="TabellRader"/>
              <w:jc w:val="center"/>
            </w:pPr>
            <w:r w:rsidRPr="001277D7">
              <w:t>x</w:t>
            </w:r>
          </w:p>
        </w:tc>
        <w:tc>
          <w:tcPr>
            <w:tcW w:w="729" w:type="pct"/>
            <w:shd w:val="clear" w:color="auto" w:fill="auto"/>
          </w:tcPr>
          <w:p w14:paraId="569A0A43" w14:textId="77777777" w:rsidR="001D73CA" w:rsidRPr="001277D7" w:rsidRDefault="00DA4BD2" w:rsidP="00182821">
            <w:pPr>
              <w:pStyle w:val="TabellRader"/>
              <w:jc w:val="center"/>
            </w:pPr>
            <w:r w:rsidRPr="001277D7">
              <w:t>x</w:t>
            </w:r>
          </w:p>
        </w:tc>
        <w:tc>
          <w:tcPr>
            <w:tcW w:w="731" w:type="pct"/>
            <w:shd w:val="clear" w:color="auto" w:fill="auto"/>
          </w:tcPr>
          <w:p w14:paraId="6E888115" w14:textId="77777777" w:rsidR="001D73CA" w:rsidRPr="001277D7" w:rsidRDefault="00DA4BD2" w:rsidP="00182821">
            <w:pPr>
              <w:pStyle w:val="TabellRader"/>
              <w:jc w:val="center"/>
            </w:pPr>
            <w:r w:rsidRPr="001277D7">
              <w:t>x</w:t>
            </w:r>
          </w:p>
        </w:tc>
        <w:tc>
          <w:tcPr>
            <w:tcW w:w="885" w:type="pct"/>
            <w:shd w:val="clear" w:color="auto" w:fill="auto"/>
          </w:tcPr>
          <w:p w14:paraId="05CCED2E" w14:textId="77777777" w:rsidR="001D73CA" w:rsidRPr="001277D7" w:rsidRDefault="00DA4BD2" w:rsidP="00182821">
            <w:pPr>
              <w:pStyle w:val="TabellRader"/>
              <w:jc w:val="center"/>
            </w:pPr>
            <w:r w:rsidRPr="001277D7">
              <w:t>x</w:t>
            </w:r>
          </w:p>
        </w:tc>
        <w:tc>
          <w:tcPr>
            <w:tcW w:w="722" w:type="pct"/>
            <w:shd w:val="clear" w:color="auto" w:fill="auto"/>
          </w:tcPr>
          <w:p w14:paraId="21B3BC94" w14:textId="77777777" w:rsidR="001D73CA" w:rsidRPr="001277D7" w:rsidRDefault="00DA4BD2" w:rsidP="00182821">
            <w:pPr>
              <w:pStyle w:val="TabellRader"/>
              <w:jc w:val="center"/>
            </w:pPr>
            <w:r w:rsidRPr="001277D7">
              <w:t>x</w:t>
            </w:r>
          </w:p>
        </w:tc>
      </w:tr>
      <w:tr w:rsidR="00027352" w14:paraId="290CFFB5" w14:textId="77777777">
        <w:trPr>
          <w:trHeight w:val="282"/>
        </w:trPr>
        <w:tc>
          <w:tcPr>
            <w:tcW w:w="1210" w:type="pct"/>
            <w:shd w:val="clear" w:color="auto" w:fill="auto"/>
          </w:tcPr>
          <w:p w14:paraId="1259FAF2" w14:textId="77777777" w:rsidR="001D73CA" w:rsidRPr="001277D7" w:rsidRDefault="00DA4BD2" w:rsidP="001277D7">
            <w:pPr>
              <w:pStyle w:val="TabellRader"/>
              <w:jc w:val="left"/>
            </w:pPr>
            <w:r w:rsidRPr="001277D7">
              <w:t>Malta</w:t>
            </w:r>
          </w:p>
        </w:tc>
        <w:tc>
          <w:tcPr>
            <w:tcW w:w="723" w:type="pct"/>
            <w:shd w:val="clear" w:color="auto" w:fill="auto"/>
          </w:tcPr>
          <w:p w14:paraId="20FCD05C" w14:textId="77777777" w:rsidR="001D73CA" w:rsidRPr="001277D7" w:rsidRDefault="00DA4BD2" w:rsidP="00182821">
            <w:pPr>
              <w:pStyle w:val="TabellRader"/>
              <w:jc w:val="center"/>
            </w:pPr>
            <w:r w:rsidRPr="001277D7">
              <w:t>-</w:t>
            </w:r>
          </w:p>
        </w:tc>
        <w:tc>
          <w:tcPr>
            <w:tcW w:w="729" w:type="pct"/>
            <w:shd w:val="clear" w:color="auto" w:fill="auto"/>
          </w:tcPr>
          <w:p w14:paraId="1DD226FA" w14:textId="77777777" w:rsidR="001D73CA" w:rsidRPr="001277D7" w:rsidRDefault="00DA4BD2" w:rsidP="00182821">
            <w:pPr>
              <w:pStyle w:val="TabellRader"/>
              <w:jc w:val="center"/>
            </w:pPr>
            <w:r w:rsidRPr="001277D7">
              <w:t>x</w:t>
            </w:r>
          </w:p>
        </w:tc>
        <w:tc>
          <w:tcPr>
            <w:tcW w:w="731" w:type="pct"/>
            <w:shd w:val="clear" w:color="auto" w:fill="auto"/>
          </w:tcPr>
          <w:p w14:paraId="222DF839" w14:textId="77777777" w:rsidR="001D73CA" w:rsidRPr="001277D7" w:rsidRDefault="00DA4BD2" w:rsidP="00182821">
            <w:pPr>
              <w:pStyle w:val="TabellRader"/>
              <w:jc w:val="center"/>
            </w:pPr>
            <w:r w:rsidRPr="001277D7">
              <w:t>x</w:t>
            </w:r>
          </w:p>
        </w:tc>
        <w:tc>
          <w:tcPr>
            <w:tcW w:w="885" w:type="pct"/>
            <w:shd w:val="clear" w:color="auto" w:fill="auto"/>
          </w:tcPr>
          <w:p w14:paraId="58986D69" w14:textId="77777777" w:rsidR="001D73CA" w:rsidRPr="001277D7" w:rsidRDefault="00DA4BD2" w:rsidP="00182821">
            <w:pPr>
              <w:pStyle w:val="TabellRader"/>
              <w:jc w:val="center"/>
            </w:pPr>
            <w:r w:rsidRPr="001277D7">
              <w:t>-</w:t>
            </w:r>
          </w:p>
        </w:tc>
        <w:tc>
          <w:tcPr>
            <w:tcW w:w="722" w:type="pct"/>
            <w:shd w:val="clear" w:color="auto" w:fill="auto"/>
          </w:tcPr>
          <w:p w14:paraId="6AAA32A7" w14:textId="77777777" w:rsidR="001D73CA" w:rsidRPr="001277D7" w:rsidRDefault="00DA4BD2" w:rsidP="00182821">
            <w:pPr>
              <w:pStyle w:val="TabellRader"/>
              <w:jc w:val="center"/>
            </w:pPr>
            <w:r w:rsidRPr="001277D7">
              <w:t>x</w:t>
            </w:r>
          </w:p>
        </w:tc>
      </w:tr>
      <w:tr w:rsidR="00027352" w14:paraId="72BA8D4E" w14:textId="77777777">
        <w:trPr>
          <w:trHeight w:val="282"/>
        </w:trPr>
        <w:tc>
          <w:tcPr>
            <w:tcW w:w="1210" w:type="pct"/>
            <w:shd w:val="clear" w:color="auto" w:fill="auto"/>
          </w:tcPr>
          <w:p w14:paraId="4FA1C160" w14:textId="77777777" w:rsidR="001D73CA" w:rsidRPr="001277D7" w:rsidRDefault="00DA4BD2" w:rsidP="001277D7">
            <w:pPr>
              <w:pStyle w:val="TabellRader"/>
              <w:jc w:val="left"/>
            </w:pPr>
            <w:r w:rsidRPr="001277D7">
              <w:t>Mexiko</w:t>
            </w:r>
          </w:p>
        </w:tc>
        <w:tc>
          <w:tcPr>
            <w:tcW w:w="723" w:type="pct"/>
            <w:shd w:val="clear" w:color="auto" w:fill="auto"/>
          </w:tcPr>
          <w:p w14:paraId="0B846076" w14:textId="77777777" w:rsidR="001D73CA" w:rsidRPr="001277D7" w:rsidRDefault="00DA4BD2" w:rsidP="00182821">
            <w:pPr>
              <w:pStyle w:val="TabellRader"/>
              <w:jc w:val="center"/>
            </w:pPr>
            <w:r w:rsidRPr="001277D7">
              <w:t>-</w:t>
            </w:r>
          </w:p>
        </w:tc>
        <w:tc>
          <w:tcPr>
            <w:tcW w:w="729" w:type="pct"/>
            <w:shd w:val="clear" w:color="auto" w:fill="auto"/>
          </w:tcPr>
          <w:p w14:paraId="70754783" w14:textId="77777777" w:rsidR="001D73CA" w:rsidRPr="001277D7" w:rsidRDefault="00DA4BD2" w:rsidP="00182821">
            <w:pPr>
              <w:pStyle w:val="TabellRader"/>
              <w:jc w:val="center"/>
            </w:pPr>
            <w:r w:rsidRPr="001277D7">
              <w:t>x</w:t>
            </w:r>
          </w:p>
        </w:tc>
        <w:tc>
          <w:tcPr>
            <w:tcW w:w="731" w:type="pct"/>
            <w:shd w:val="clear" w:color="auto" w:fill="auto"/>
          </w:tcPr>
          <w:p w14:paraId="5E4552B7" w14:textId="77777777" w:rsidR="001D73CA" w:rsidRPr="001277D7" w:rsidRDefault="00DA4BD2" w:rsidP="00182821">
            <w:pPr>
              <w:pStyle w:val="TabellRader"/>
              <w:jc w:val="center"/>
            </w:pPr>
            <w:r w:rsidRPr="001277D7">
              <w:t>x</w:t>
            </w:r>
          </w:p>
        </w:tc>
        <w:tc>
          <w:tcPr>
            <w:tcW w:w="885" w:type="pct"/>
            <w:shd w:val="clear" w:color="auto" w:fill="auto"/>
          </w:tcPr>
          <w:p w14:paraId="24832680" w14:textId="77777777" w:rsidR="001D73CA" w:rsidRPr="001277D7" w:rsidRDefault="00DA4BD2" w:rsidP="00182821">
            <w:pPr>
              <w:pStyle w:val="TabellRader"/>
              <w:jc w:val="center"/>
            </w:pPr>
            <w:r w:rsidRPr="001277D7">
              <w:t>-</w:t>
            </w:r>
          </w:p>
        </w:tc>
        <w:tc>
          <w:tcPr>
            <w:tcW w:w="722" w:type="pct"/>
            <w:shd w:val="clear" w:color="auto" w:fill="auto"/>
          </w:tcPr>
          <w:p w14:paraId="5668C52E" w14:textId="77777777" w:rsidR="001D73CA" w:rsidRPr="001277D7" w:rsidRDefault="00DA4BD2" w:rsidP="00182821">
            <w:pPr>
              <w:pStyle w:val="TabellRader"/>
              <w:jc w:val="center"/>
            </w:pPr>
            <w:r w:rsidRPr="001277D7">
              <w:t>x</w:t>
            </w:r>
          </w:p>
        </w:tc>
      </w:tr>
      <w:tr w:rsidR="00027352" w14:paraId="79CBDF45" w14:textId="77777777">
        <w:trPr>
          <w:trHeight w:val="282"/>
        </w:trPr>
        <w:tc>
          <w:tcPr>
            <w:tcW w:w="1210" w:type="pct"/>
            <w:shd w:val="clear" w:color="auto" w:fill="auto"/>
          </w:tcPr>
          <w:p w14:paraId="0D4F5939" w14:textId="77777777" w:rsidR="001D73CA" w:rsidRPr="001277D7" w:rsidRDefault="00DA4BD2" w:rsidP="001277D7">
            <w:pPr>
              <w:pStyle w:val="TabellRader"/>
              <w:jc w:val="left"/>
            </w:pPr>
            <w:r w:rsidRPr="001277D7">
              <w:t>Nederländerna</w:t>
            </w:r>
          </w:p>
        </w:tc>
        <w:tc>
          <w:tcPr>
            <w:tcW w:w="723" w:type="pct"/>
            <w:shd w:val="clear" w:color="auto" w:fill="auto"/>
          </w:tcPr>
          <w:p w14:paraId="381EA4DE" w14:textId="77777777" w:rsidR="001D73CA" w:rsidRPr="001277D7" w:rsidRDefault="00DA4BD2" w:rsidP="00182821">
            <w:pPr>
              <w:pStyle w:val="TabellRader"/>
              <w:jc w:val="center"/>
            </w:pPr>
            <w:r w:rsidRPr="001277D7">
              <w:t>x</w:t>
            </w:r>
          </w:p>
        </w:tc>
        <w:tc>
          <w:tcPr>
            <w:tcW w:w="729" w:type="pct"/>
            <w:shd w:val="clear" w:color="auto" w:fill="auto"/>
          </w:tcPr>
          <w:p w14:paraId="0AA7A53B" w14:textId="77777777" w:rsidR="001D73CA" w:rsidRPr="001277D7" w:rsidRDefault="00DA4BD2" w:rsidP="00182821">
            <w:pPr>
              <w:pStyle w:val="TabellRader"/>
              <w:jc w:val="center"/>
            </w:pPr>
            <w:r w:rsidRPr="001277D7">
              <w:t>x</w:t>
            </w:r>
          </w:p>
        </w:tc>
        <w:tc>
          <w:tcPr>
            <w:tcW w:w="731" w:type="pct"/>
            <w:shd w:val="clear" w:color="auto" w:fill="auto"/>
          </w:tcPr>
          <w:p w14:paraId="5C7A6DF9" w14:textId="77777777" w:rsidR="001D73CA" w:rsidRPr="001277D7" w:rsidRDefault="00DA4BD2" w:rsidP="00182821">
            <w:pPr>
              <w:pStyle w:val="TabellRader"/>
              <w:jc w:val="center"/>
            </w:pPr>
            <w:r w:rsidRPr="001277D7">
              <w:t>x</w:t>
            </w:r>
          </w:p>
        </w:tc>
        <w:tc>
          <w:tcPr>
            <w:tcW w:w="885" w:type="pct"/>
            <w:shd w:val="clear" w:color="auto" w:fill="auto"/>
          </w:tcPr>
          <w:p w14:paraId="5FD9C35F" w14:textId="77777777" w:rsidR="001D73CA" w:rsidRPr="001277D7" w:rsidRDefault="00DA4BD2" w:rsidP="00182821">
            <w:pPr>
              <w:pStyle w:val="TabellRader"/>
              <w:jc w:val="center"/>
            </w:pPr>
            <w:r w:rsidRPr="001277D7">
              <w:t>x</w:t>
            </w:r>
          </w:p>
        </w:tc>
        <w:tc>
          <w:tcPr>
            <w:tcW w:w="722" w:type="pct"/>
            <w:shd w:val="clear" w:color="auto" w:fill="auto"/>
          </w:tcPr>
          <w:p w14:paraId="4028EC27" w14:textId="77777777" w:rsidR="001D73CA" w:rsidRPr="001277D7" w:rsidRDefault="00DA4BD2" w:rsidP="00182821">
            <w:pPr>
              <w:pStyle w:val="TabellRader"/>
              <w:jc w:val="center"/>
            </w:pPr>
            <w:r w:rsidRPr="001277D7">
              <w:t>x</w:t>
            </w:r>
          </w:p>
        </w:tc>
      </w:tr>
      <w:tr w:rsidR="00027352" w14:paraId="1D4156AD" w14:textId="77777777">
        <w:trPr>
          <w:trHeight w:val="282"/>
        </w:trPr>
        <w:tc>
          <w:tcPr>
            <w:tcW w:w="1210" w:type="pct"/>
            <w:shd w:val="clear" w:color="auto" w:fill="auto"/>
          </w:tcPr>
          <w:p w14:paraId="60F1BC49" w14:textId="77777777" w:rsidR="001D73CA" w:rsidRPr="001277D7" w:rsidRDefault="00DA4BD2" w:rsidP="001277D7">
            <w:pPr>
              <w:pStyle w:val="TabellRader"/>
              <w:jc w:val="left"/>
            </w:pPr>
            <w:r w:rsidRPr="001277D7">
              <w:t>Norge</w:t>
            </w:r>
          </w:p>
        </w:tc>
        <w:tc>
          <w:tcPr>
            <w:tcW w:w="723" w:type="pct"/>
            <w:shd w:val="clear" w:color="auto" w:fill="auto"/>
          </w:tcPr>
          <w:p w14:paraId="34D12B31" w14:textId="77777777" w:rsidR="001D73CA" w:rsidRPr="001277D7" w:rsidRDefault="00DA4BD2" w:rsidP="00182821">
            <w:pPr>
              <w:pStyle w:val="TabellRader"/>
              <w:jc w:val="center"/>
            </w:pPr>
            <w:r w:rsidRPr="001277D7">
              <w:t>x</w:t>
            </w:r>
          </w:p>
        </w:tc>
        <w:tc>
          <w:tcPr>
            <w:tcW w:w="729" w:type="pct"/>
            <w:shd w:val="clear" w:color="auto" w:fill="auto"/>
          </w:tcPr>
          <w:p w14:paraId="5772B524" w14:textId="77777777" w:rsidR="001D73CA" w:rsidRPr="001277D7" w:rsidRDefault="00DA4BD2" w:rsidP="00182821">
            <w:pPr>
              <w:pStyle w:val="TabellRader"/>
              <w:jc w:val="center"/>
            </w:pPr>
            <w:r w:rsidRPr="001277D7">
              <w:t>x</w:t>
            </w:r>
          </w:p>
        </w:tc>
        <w:tc>
          <w:tcPr>
            <w:tcW w:w="731" w:type="pct"/>
            <w:shd w:val="clear" w:color="auto" w:fill="auto"/>
          </w:tcPr>
          <w:p w14:paraId="669C04B6" w14:textId="77777777" w:rsidR="001D73CA" w:rsidRPr="001277D7" w:rsidRDefault="00DA4BD2" w:rsidP="00182821">
            <w:pPr>
              <w:pStyle w:val="TabellRader"/>
              <w:jc w:val="center"/>
            </w:pPr>
            <w:r w:rsidRPr="001277D7">
              <w:t>x</w:t>
            </w:r>
          </w:p>
        </w:tc>
        <w:tc>
          <w:tcPr>
            <w:tcW w:w="885" w:type="pct"/>
            <w:shd w:val="clear" w:color="auto" w:fill="auto"/>
          </w:tcPr>
          <w:p w14:paraId="0A6DA3C5" w14:textId="77777777" w:rsidR="001D73CA" w:rsidRPr="001277D7" w:rsidRDefault="00DA4BD2" w:rsidP="00182821">
            <w:pPr>
              <w:pStyle w:val="TabellRader"/>
              <w:jc w:val="center"/>
            </w:pPr>
            <w:r w:rsidRPr="001277D7">
              <w:t>x</w:t>
            </w:r>
          </w:p>
        </w:tc>
        <w:tc>
          <w:tcPr>
            <w:tcW w:w="722" w:type="pct"/>
            <w:shd w:val="clear" w:color="auto" w:fill="auto"/>
          </w:tcPr>
          <w:p w14:paraId="2B307464" w14:textId="77777777" w:rsidR="001D73CA" w:rsidRPr="001277D7" w:rsidRDefault="00DA4BD2" w:rsidP="00182821">
            <w:pPr>
              <w:pStyle w:val="TabellRader"/>
              <w:jc w:val="center"/>
            </w:pPr>
            <w:r w:rsidRPr="001277D7">
              <w:t>x</w:t>
            </w:r>
          </w:p>
        </w:tc>
      </w:tr>
      <w:tr w:rsidR="00027352" w14:paraId="6EA6E105" w14:textId="77777777">
        <w:trPr>
          <w:trHeight w:val="282"/>
        </w:trPr>
        <w:tc>
          <w:tcPr>
            <w:tcW w:w="1210" w:type="pct"/>
            <w:shd w:val="clear" w:color="auto" w:fill="auto"/>
          </w:tcPr>
          <w:p w14:paraId="4CBDA22B" w14:textId="77777777" w:rsidR="001D73CA" w:rsidRPr="001277D7" w:rsidRDefault="00DA4BD2" w:rsidP="001277D7">
            <w:pPr>
              <w:pStyle w:val="TabellRader"/>
              <w:jc w:val="left"/>
            </w:pPr>
            <w:r w:rsidRPr="001277D7">
              <w:t>Nya Zeeland</w:t>
            </w:r>
          </w:p>
        </w:tc>
        <w:tc>
          <w:tcPr>
            <w:tcW w:w="723" w:type="pct"/>
            <w:shd w:val="clear" w:color="auto" w:fill="auto"/>
          </w:tcPr>
          <w:p w14:paraId="22032FA7" w14:textId="77777777" w:rsidR="001D73CA" w:rsidRPr="001277D7" w:rsidRDefault="00DA4BD2" w:rsidP="00182821">
            <w:pPr>
              <w:pStyle w:val="TabellRader"/>
              <w:jc w:val="center"/>
            </w:pPr>
            <w:r w:rsidRPr="001277D7">
              <w:t>x</w:t>
            </w:r>
          </w:p>
        </w:tc>
        <w:tc>
          <w:tcPr>
            <w:tcW w:w="729" w:type="pct"/>
            <w:shd w:val="clear" w:color="auto" w:fill="auto"/>
          </w:tcPr>
          <w:p w14:paraId="6F47DFF3" w14:textId="77777777" w:rsidR="001D73CA" w:rsidRPr="001277D7" w:rsidRDefault="00DA4BD2" w:rsidP="00182821">
            <w:pPr>
              <w:pStyle w:val="TabellRader"/>
              <w:jc w:val="center"/>
            </w:pPr>
            <w:r w:rsidRPr="001277D7">
              <w:t>x</w:t>
            </w:r>
          </w:p>
        </w:tc>
        <w:tc>
          <w:tcPr>
            <w:tcW w:w="731" w:type="pct"/>
            <w:shd w:val="clear" w:color="auto" w:fill="auto"/>
          </w:tcPr>
          <w:p w14:paraId="336755A7" w14:textId="77777777" w:rsidR="001D73CA" w:rsidRPr="001277D7" w:rsidRDefault="00DA4BD2" w:rsidP="00182821">
            <w:pPr>
              <w:pStyle w:val="TabellRader"/>
              <w:jc w:val="center"/>
            </w:pPr>
            <w:r w:rsidRPr="001277D7">
              <w:t>x</w:t>
            </w:r>
          </w:p>
        </w:tc>
        <w:tc>
          <w:tcPr>
            <w:tcW w:w="885" w:type="pct"/>
            <w:shd w:val="clear" w:color="auto" w:fill="auto"/>
          </w:tcPr>
          <w:p w14:paraId="1E4DC28F" w14:textId="77777777" w:rsidR="001D73CA" w:rsidRPr="001277D7" w:rsidRDefault="00DA4BD2" w:rsidP="00182821">
            <w:pPr>
              <w:pStyle w:val="TabellRader"/>
              <w:jc w:val="center"/>
            </w:pPr>
            <w:r w:rsidRPr="001277D7">
              <w:t>x</w:t>
            </w:r>
          </w:p>
        </w:tc>
        <w:tc>
          <w:tcPr>
            <w:tcW w:w="722" w:type="pct"/>
            <w:shd w:val="clear" w:color="auto" w:fill="auto"/>
          </w:tcPr>
          <w:p w14:paraId="282DA817" w14:textId="77777777" w:rsidR="001D73CA" w:rsidRPr="001277D7" w:rsidRDefault="00DA4BD2" w:rsidP="00182821">
            <w:pPr>
              <w:pStyle w:val="TabellRader"/>
              <w:jc w:val="center"/>
            </w:pPr>
            <w:r w:rsidRPr="001277D7">
              <w:t>x</w:t>
            </w:r>
          </w:p>
        </w:tc>
      </w:tr>
      <w:tr w:rsidR="00027352" w14:paraId="1313632C" w14:textId="77777777">
        <w:trPr>
          <w:trHeight w:val="282"/>
        </w:trPr>
        <w:tc>
          <w:tcPr>
            <w:tcW w:w="1210" w:type="pct"/>
            <w:shd w:val="clear" w:color="auto" w:fill="auto"/>
          </w:tcPr>
          <w:p w14:paraId="7131F5FA" w14:textId="77777777" w:rsidR="001D73CA" w:rsidRPr="001277D7" w:rsidRDefault="00DA4BD2" w:rsidP="001277D7">
            <w:pPr>
              <w:pStyle w:val="TabellRader"/>
              <w:jc w:val="left"/>
            </w:pPr>
            <w:r w:rsidRPr="001277D7">
              <w:t>Polen</w:t>
            </w:r>
          </w:p>
        </w:tc>
        <w:tc>
          <w:tcPr>
            <w:tcW w:w="723" w:type="pct"/>
            <w:shd w:val="clear" w:color="auto" w:fill="auto"/>
          </w:tcPr>
          <w:p w14:paraId="24B65F26" w14:textId="77777777" w:rsidR="001D73CA" w:rsidRPr="001277D7" w:rsidRDefault="00DA4BD2" w:rsidP="00182821">
            <w:pPr>
              <w:pStyle w:val="TabellRader"/>
              <w:jc w:val="center"/>
            </w:pPr>
            <w:r w:rsidRPr="001277D7">
              <w:t>x</w:t>
            </w:r>
          </w:p>
        </w:tc>
        <w:tc>
          <w:tcPr>
            <w:tcW w:w="729" w:type="pct"/>
            <w:shd w:val="clear" w:color="auto" w:fill="auto"/>
          </w:tcPr>
          <w:p w14:paraId="036CFADE" w14:textId="77777777" w:rsidR="001D73CA" w:rsidRPr="001277D7" w:rsidRDefault="00DA4BD2" w:rsidP="00182821">
            <w:pPr>
              <w:pStyle w:val="TabellRader"/>
              <w:jc w:val="center"/>
            </w:pPr>
            <w:r w:rsidRPr="001277D7">
              <w:t>x</w:t>
            </w:r>
          </w:p>
        </w:tc>
        <w:tc>
          <w:tcPr>
            <w:tcW w:w="731" w:type="pct"/>
            <w:shd w:val="clear" w:color="auto" w:fill="auto"/>
          </w:tcPr>
          <w:p w14:paraId="06E0C3C2" w14:textId="77777777" w:rsidR="001D73CA" w:rsidRPr="001277D7" w:rsidRDefault="00DA4BD2" w:rsidP="00182821">
            <w:pPr>
              <w:pStyle w:val="TabellRader"/>
              <w:jc w:val="center"/>
            </w:pPr>
            <w:r w:rsidRPr="001277D7">
              <w:t>x</w:t>
            </w:r>
          </w:p>
        </w:tc>
        <w:tc>
          <w:tcPr>
            <w:tcW w:w="885" w:type="pct"/>
            <w:shd w:val="clear" w:color="auto" w:fill="auto"/>
          </w:tcPr>
          <w:p w14:paraId="77C2AA49" w14:textId="77777777" w:rsidR="001D73CA" w:rsidRPr="001277D7" w:rsidRDefault="00DA4BD2" w:rsidP="00182821">
            <w:pPr>
              <w:pStyle w:val="TabellRader"/>
              <w:jc w:val="center"/>
            </w:pPr>
            <w:r w:rsidRPr="001277D7">
              <w:t>x</w:t>
            </w:r>
          </w:p>
        </w:tc>
        <w:tc>
          <w:tcPr>
            <w:tcW w:w="722" w:type="pct"/>
            <w:shd w:val="clear" w:color="auto" w:fill="auto"/>
          </w:tcPr>
          <w:p w14:paraId="020BB74C" w14:textId="77777777" w:rsidR="001D73CA" w:rsidRPr="001277D7" w:rsidRDefault="00DA4BD2" w:rsidP="00182821">
            <w:pPr>
              <w:pStyle w:val="TabellRader"/>
              <w:jc w:val="center"/>
            </w:pPr>
            <w:r w:rsidRPr="001277D7">
              <w:t>x</w:t>
            </w:r>
          </w:p>
        </w:tc>
      </w:tr>
      <w:tr w:rsidR="00027352" w14:paraId="69D04741" w14:textId="77777777">
        <w:trPr>
          <w:trHeight w:val="282"/>
        </w:trPr>
        <w:tc>
          <w:tcPr>
            <w:tcW w:w="1210" w:type="pct"/>
            <w:shd w:val="clear" w:color="auto" w:fill="auto"/>
          </w:tcPr>
          <w:p w14:paraId="4FC4B076" w14:textId="77777777" w:rsidR="001D73CA" w:rsidRPr="001277D7" w:rsidRDefault="00DA4BD2" w:rsidP="001277D7">
            <w:pPr>
              <w:pStyle w:val="TabellRader"/>
              <w:jc w:val="left"/>
            </w:pPr>
            <w:r w:rsidRPr="001277D7">
              <w:t>Portugal</w:t>
            </w:r>
          </w:p>
        </w:tc>
        <w:tc>
          <w:tcPr>
            <w:tcW w:w="723" w:type="pct"/>
            <w:shd w:val="clear" w:color="auto" w:fill="auto"/>
          </w:tcPr>
          <w:p w14:paraId="47B27496" w14:textId="77777777" w:rsidR="001D73CA" w:rsidRPr="001277D7" w:rsidRDefault="00DA4BD2" w:rsidP="00182821">
            <w:pPr>
              <w:pStyle w:val="TabellRader"/>
              <w:jc w:val="center"/>
            </w:pPr>
            <w:r w:rsidRPr="001277D7">
              <w:t>x</w:t>
            </w:r>
          </w:p>
        </w:tc>
        <w:tc>
          <w:tcPr>
            <w:tcW w:w="729" w:type="pct"/>
            <w:shd w:val="clear" w:color="auto" w:fill="auto"/>
          </w:tcPr>
          <w:p w14:paraId="242F708A" w14:textId="77777777" w:rsidR="001D73CA" w:rsidRPr="001277D7" w:rsidRDefault="00DA4BD2" w:rsidP="00182821">
            <w:pPr>
              <w:pStyle w:val="TabellRader"/>
              <w:jc w:val="center"/>
            </w:pPr>
            <w:r w:rsidRPr="001277D7">
              <w:t>x</w:t>
            </w:r>
          </w:p>
        </w:tc>
        <w:tc>
          <w:tcPr>
            <w:tcW w:w="731" w:type="pct"/>
            <w:shd w:val="clear" w:color="auto" w:fill="auto"/>
          </w:tcPr>
          <w:p w14:paraId="4AFD3400" w14:textId="77777777" w:rsidR="001D73CA" w:rsidRPr="001277D7" w:rsidRDefault="00DA4BD2" w:rsidP="00182821">
            <w:pPr>
              <w:pStyle w:val="TabellRader"/>
              <w:jc w:val="center"/>
            </w:pPr>
            <w:r w:rsidRPr="001277D7">
              <w:t>x</w:t>
            </w:r>
          </w:p>
        </w:tc>
        <w:tc>
          <w:tcPr>
            <w:tcW w:w="885" w:type="pct"/>
            <w:shd w:val="clear" w:color="auto" w:fill="auto"/>
          </w:tcPr>
          <w:p w14:paraId="6EC0C3FB" w14:textId="77777777" w:rsidR="001D73CA" w:rsidRPr="001277D7" w:rsidRDefault="00DA4BD2" w:rsidP="00182821">
            <w:pPr>
              <w:pStyle w:val="TabellRader"/>
              <w:jc w:val="center"/>
            </w:pPr>
            <w:r w:rsidRPr="001277D7">
              <w:t>x</w:t>
            </w:r>
          </w:p>
        </w:tc>
        <w:tc>
          <w:tcPr>
            <w:tcW w:w="722" w:type="pct"/>
            <w:shd w:val="clear" w:color="auto" w:fill="auto"/>
          </w:tcPr>
          <w:p w14:paraId="742B682B" w14:textId="77777777" w:rsidR="001D73CA" w:rsidRPr="001277D7" w:rsidRDefault="00DA4BD2" w:rsidP="00182821">
            <w:pPr>
              <w:pStyle w:val="TabellRader"/>
              <w:jc w:val="center"/>
            </w:pPr>
            <w:r w:rsidRPr="001277D7">
              <w:t>x</w:t>
            </w:r>
          </w:p>
        </w:tc>
      </w:tr>
      <w:tr w:rsidR="00027352" w14:paraId="764A7242" w14:textId="77777777">
        <w:trPr>
          <w:trHeight w:val="282"/>
        </w:trPr>
        <w:tc>
          <w:tcPr>
            <w:tcW w:w="1210" w:type="pct"/>
            <w:shd w:val="clear" w:color="auto" w:fill="auto"/>
          </w:tcPr>
          <w:p w14:paraId="2EE79981" w14:textId="77777777" w:rsidR="001D73CA" w:rsidRPr="001277D7" w:rsidRDefault="00DA4BD2" w:rsidP="001277D7">
            <w:pPr>
              <w:pStyle w:val="TabellRader"/>
              <w:jc w:val="left"/>
            </w:pPr>
            <w:r w:rsidRPr="001277D7">
              <w:t>Rumänien</w:t>
            </w:r>
          </w:p>
        </w:tc>
        <w:tc>
          <w:tcPr>
            <w:tcW w:w="723" w:type="pct"/>
            <w:shd w:val="clear" w:color="auto" w:fill="auto"/>
          </w:tcPr>
          <w:p w14:paraId="05F8A85B" w14:textId="77777777" w:rsidR="001D73CA" w:rsidRPr="001277D7" w:rsidRDefault="00DA4BD2" w:rsidP="00182821">
            <w:pPr>
              <w:pStyle w:val="TabellRader"/>
              <w:jc w:val="center"/>
            </w:pPr>
            <w:r w:rsidRPr="001277D7">
              <w:t>x</w:t>
            </w:r>
          </w:p>
        </w:tc>
        <w:tc>
          <w:tcPr>
            <w:tcW w:w="729" w:type="pct"/>
            <w:shd w:val="clear" w:color="auto" w:fill="auto"/>
          </w:tcPr>
          <w:p w14:paraId="2F5F7145" w14:textId="77777777" w:rsidR="001D73CA" w:rsidRPr="001277D7" w:rsidRDefault="00DA4BD2" w:rsidP="00182821">
            <w:pPr>
              <w:pStyle w:val="TabellRader"/>
              <w:jc w:val="center"/>
            </w:pPr>
            <w:r w:rsidRPr="001277D7">
              <w:t>x</w:t>
            </w:r>
          </w:p>
        </w:tc>
        <w:tc>
          <w:tcPr>
            <w:tcW w:w="731" w:type="pct"/>
            <w:shd w:val="clear" w:color="auto" w:fill="auto"/>
          </w:tcPr>
          <w:p w14:paraId="7B891F1B" w14:textId="77777777" w:rsidR="001D73CA" w:rsidRPr="001277D7" w:rsidRDefault="00DA4BD2" w:rsidP="00182821">
            <w:pPr>
              <w:pStyle w:val="TabellRader"/>
              <w:jc w:val="center"/>
            </w:pPr>
            <w:r w:rsidRPr="001277D7">
              <w:t>x</w:t>
            </w:r>
          </w:p>
        </w:tc>
        <w:tc>
          <w:tcPr>
            <w:tcW w:w="885" w:type="pct"/>
            <w:shd w:val="clear" w:color="auto" w:fill="auto"/>
          </w:tcPr>
          <w:p w14:paraId="567B541B" w14:textId="77777777" w:rsidR="001D73CA" w:rsidRPr="001277D7" w:rsidRDefault="00DA4BD2" w:rsidP="00182821">
            <w:pPr>
              <w:pStyle w:val="TabellRader"/>
              <w:jc w:val="center"/>
            </w:pPr>
            <w:r w:rsidRPr="001277D7">
              <w:t>-</w:t>
            </w:r>
          </w:p>
        </w:tc>
        <w:tc>
          <w:tcPr>
            <w:tcW w:w="722" w:type="pct"/>
            <w:shd w:val="clear" w:color="auto" w:fill="auto"/>
          </w:tcPr>
          <w:p w14:paraId="54566F0B" w14:textId="77777777" w:rsidR="001D73CA" w:rsidRPr="001277D7" w:rsidRDefault="00DA4BD2" w:rsidP="00182821">
            <w:pPr>
              <w:pStyle w:val="TabellRader"/>
              <w:jc w:val="center"/>
            </w:pPr>
            <w:r w:rsidRPr="001277D7">
              <w:t>x</w:t>
            </w:r>
          </w:p>
        </w:tc>
      </w:tr>
      <w:tr w:rsidR="00027352" w14:paraId="210E5287" w14:textId="77777777">
        <w:trPr>
          <w:trHeight w:val="282"/>
        </w:trPr>
        <w:tc>
          <w:tcPr>
            <w:tcW w:w="1210" w:type="pct"/>
            <w:shd w:val="clear" w:color="auto" w:fill="auto"/>
          </w:tcPr>
          <w:p w14:paraId="6E54D656" w14:textId="77777777" w:rsidR="001D73CA" w:rsidRPr="001277D7" w:rsidRDefault="00DA4BD2" w:rsidP="001277D7">
            <w:pPr>
              <w:pStyle w:val="TabellRader"/>
              <w:jc w:val="left"/>
            </w:pPr>
            <w:r w:rsidRPr="001277D7">
              <w:t>Ryssland</w:t>
            </w:r>
          </w:p>
        </w:tc>
        <w:tc>
          <w:tcPr>
            <w:tcW w:w="723" w:type="pct"/>
            <w:shd w:val="clear" w:color="auto" w:fill="auto"/>
          </w:tcPr>
          <w:p w14:paraId="47AF8A71" w14:textId="77777777" w:rsidR="001D73CA" w:rsidRPr="001277D7" w:rsidRDefault="00DA4BD2" w:rsidP="00182821">
            <w:pPr>
              <w:pStyle w:val="TabellRader"/>
              <w:jc w:val="center"/>
            </w:pPr>
            <w:r w:rsidRPr="001277D7">
              <w:t>x</w:t>
            </w:r>
          </w:p>
        </w:tc>
        <w:tc>
          <w:tcPr>
            <w:tcW w:w="729" w:type="pct"/>
            <w:shd w:val="clear" w:color="auto" w:fill="auto"/>
          </w:tcPr>
          <w:p w14:paraId="345EEBCA" w14:textId="77777777" w:rsidR="001D73CA" w:rsidRPr="001277D7" w:rsidRDefault="00DA4BD2" w:rsidP="00182821">
            <w:pPr>
              <w:pStyle w:val="TabellRader"/>
              <w:jc w:val="center"/>
            </w:pPr>
            <w:r w:rsidRPr="001277D7">
              <w:t>x</w:t>
            </w:r>
          </w:p>
        </w:tc>
        <w:tc>
          <w:tcPr>
            <w:tcW w:w="731" w:type="pct"/>
            <w:shd w:val="clear" w:color="auto" w:fill="auto"/>
          </w:tcPr>
          <w:p w14:paraId="38887CF3" w14:textId="77777777" w:rsidR="001D73CA" w:rsidRPr="001277D7" w:rsidRDefault="00DA4BD2" w:rsidP="00182821">
            <w:pPr>
              <w:pStyle w:val="TabellRader"/>
              <w:jc w:val="center"/>
            </w:pPr>
            <w:r w:rsidRPr="001277D7">
              <w:t>-</w:t>
            </w:r>
          </w:p>
        </w:tc>
        <w:tc>
          <w:tcPr>
            <w:tcW w:w="885" w:type="pct"/>
            <w:shd w:val="clear" w:color="auto" w:fill="auto"/>
          </w:tcPr>
          <w:p w14:paraId="672E4493" w14:textId="77777777" w:rsidR="001D73CA" w:rsidRPr="001277D7" w:rsidRDefault="00DA4BD2" w:rsidP="00182821">
            <w:pPr>
              <w:pStyle w:val="TabellRader"/>
              <w:jc w:val="center"/>
            </w:pPr>
            <w:r w:rsidRPr="001277D7">
              <w:t>x</w:t>
            </w:r>
          </w:p>
        </w:tc>
        <w:tc>
          <w:tcPr>
            <w:tcW w:w="722" w:type="pct"/>
            <w:shd w:val="clear" w:color="auto" w:fill="auto"/>
          </w:tcPr>
          <w:p w14:paraId="7509B47C" w14:textId="77777777" w:rsidR="001D73CA" w:rsidRPr="001277D7" w:rsidRDefault="00DA4BD2" w:rsidP="00182821">
            <w:pPr>
              <w:pStyle w:val="TabellRader"/>
              <w:jc w:val="center"/>
            </w:pPr>
            <w:r w:rsidRPr="001277D7">
              <w:t>x</w:t>
            </w:r>
          </w:p>
        </w:tc>
      </w:tr>
      <w:tr w:rsidR="00027352" w14:paraId="3D80C4F5" w14:textId="77777777">
        <w:trPr>
          <w:trHeight w:val="282"/>
        </w:trPr>
        <w:tc>
          <w:tcPr>
            <w:tcW w:w="1210" w:type="pct"/>
            <w:shd w:val="clear" w:color="auto" w:fill="auto"/>
          </w:tcPr>
          <w:p w14:paraId="7D7DFD08" w14:textId="77777777" w:rsidR="001D73CA" w:rsidRPr="001277D7" w:rsidRDefault="00DA4BD2" w:rsidP="001277D7">
            <w:pPr>
              <w:pStyle w:val="TabellRader"/>
              <w:jc w:val="left"/>
            </w:pPr>
            <w:r w:rsidRPr="001277D7">
              <w:t>Schweiz</w:t>
            </w:r>
          </w:p>
        </w:tc>
        <w:tc>
          <w:tcPr>
            <w:tcW w:w="723" w:type="pct"/>
            <w:shd w:val="clear" w:color="auto" w:fill="auto"/>
          </w:tcPr>
          <w:p w14:paraId="65611A3C" w14:textId="77777777" w:rsidR="001D73CA" w:rsidRPr="001277D7" w:rsidRDefault="00DA4BD2" w:rsidP="00182821">
            <w:pPr>
              <w:pStyle w:val="TabellRader"/>
              <w:jc w:val="center"/>
            </w:pPr>
            <w:r w:rsidRPr="001277D7">
              <w:t>x</w:t>
            </w:r>
          </w:p>
        </w:tc>
        <w:tc>
          <w:tcPr>
            <w:tcW w:w="729" w:type="pct"/>
            <w:shd w:val="clear" w:color="auto" w:fill="auto"/>
          </w:tcPr>
          <w:p w14:paraId="5938533A" w14:textId="77777777" w:rsidR="001D73CA" w:rsidRPr="001277D7" w:rsidRDefault="00DA4BD2" w:rsidP="00182821">
            <w:pPr>
              <w:pStyle w:val="TabellRader"/>
              <w:jc w:val="center"/>
            </w:pPr>
            <w:r w:rsidRPr="001277D7">
              <w:t>x</w:t>
            </w:r>
          </w:p>
        </w:tc>
        <w:tc>
          <w:tcPr>
            <w:tcW w:w="731" w:type="pct"/>
            <w:shd w:val="clear" w:color="auto" w:fill="auto"/>
          </w:tcPr>
          <w:p w14:paraId="60DDB355" w14:textId="77777777" w:rsidR="001D73CA" w:rsidRPr="001277D7" w:rsidRDefault="00DA4BD2" w:rsidP="00182821">
            <w:pPr>
              <w:pStyle w:val="TabellRader"/>
              <w:jc w:val="center"/>
            </w:pPr>
            <w:r w:rsidRPr="001277D7">
              <w:t>x</w:t>
            </w:r>
          </w:p>
        </w:tc>
        <w:tc>
          <w:tcPr>
            <w:tcW w:w="885" w:type="pct"/>
            <w:shd w:val="clear" w:color="auto" w:fill="auto"/>
          </w:tcPr>
          <w:p w14:paraId="3435A6DC" w14:textId="77777777" w:rsidR="001D73CA" w:rsidRPr="001277D7" w:rsidRDefault="00DA4BD2" w:rsidP="00182821">
            <w:pPr>
              <w:pStyle w:val="TabellRader"/>
              <w:jc w:val="center"/>
            </w:pPr>
            <w:r w:rsidRPr="001277D7">
              <w:t>x</w:t>
            </w:r>
          </w:p>
        </w:tc>
        <w:tc>
          <w:tcPr>
            <w:tcW w:w="722" w:type="pct"/>
            <w:shd w:val="clear" w:color="auto" w:fill="auto"/>
          </w:tcPr>
          <w:p w14:paraId="094F1DBE" w14:textId="77777777" w:rsidR="001D73CA" w:rsidRPr="001277D7" w:rsidRDefault="00DA4BD2" w:rsidP="00182821">
            <w:pPr>
              <w:pStyle w:val="TabellRader"/>
              <w:jc w:val="center"/>
            </w:pPr>
            <w:r w:rsidRPr="001277D7">
              <w:t>x</w:t>
            </w:r>
          </w:p>
        </w:tc>
      </w:tr>
      <w:tr w:rsidR="00027352" w14:paraId="1010C286" w14:textId="77777777">
        <w:trPr>
          <w:trHeight w:val="282"/>
        </w:trPr>
        <w:tc>
          <w:tcPr>
            <w:tcW w:w="1210" w:type="pct"/>
            <w:shd w:val="clear" w:color="auto" w:fill="auto"/>
          </w:tcPr>
          <w:p w14:paraId="6F7748EE" w14:textId="77777777" w:rsidR="001D73CA" w:rsidRPr="001277D7" w:rsidRDefault="00DA4BD2" w:rsidP="001277D7">
            <w:pPr>
              <w:pStyle w:val="TabellRader"/>
              <w:jc w:val="left"/>
            </w:pPr>
            <w:r w:rsidRPr="001277D7">
              <w:t>Serbien</w:t>
            </w:r>
          </w:p>
        </w:tc>
        <w:tc>
          <w:tcPr>
            <w:tcW w:w="723" w:type="pct"/>
            <w:shd w:val="clear" w:color="auto" w:fill="auto"/>
          </w:tcPr>
          <w:p w14:paraId="4E35BCEF" w14:textId="77777777" w:rsidR="001D73CA" w:rsidRPr="001277D7" w:rsidRDefault="00DA4BD2" w:rsidP="00182821">
            <w:pPr>
              <w:pStyle w:val="TabellRader"/>
              <w:jc w:val="center"/>
            </w:pPr>
            <w:r w:rsidRPr="001277D7">
              <w:t>-</w:t>
            </w:r>
          </w:p>
        </w:tc>
        <w:tc>
          <w:tcPr>
            <w:tcW w:w="729" w:type="pct"/>
            <w:shd w:val="clear" w:color="auto" w:fill="auto"/>
          </w:tcPr>
          <w:p w14:paraId="7E9DFB01" w14:textId="77777777" w:rsidR="001D73CA" w:rsidRPr="001277D7" w:rsidRDefault="00DA4BD2" w:rsidP="00182821">
            <w:pPr>
              <w:pStyle w:val="TabellRader"/>
              <w:jc w:val="center"/>
            </w:pPr>
            <w:r w:rsidRPr="001277D7">
              <w:t>x</w:t>
            </w:r>
          </w:p>
        </w:tc>
        <w:tc>
          <w:tcPr>
            <w:tcW w:w="731" w:type="pct"/>
            <w:shd w:val="clear" w:color="auto" w:fill="auto"/>
          </w:tcPr>
          <w:p w14:paraId="0DB361EF" w14:textId="77777777" w:rsidR="001D73CA" w:rsidRPr="001277D7" w:rsidRDefault="00DA4BD2" w:rsidP="00182821">
            <w:pPr>
              <w:pStyle w:val="TabellRader"/>
              <w:jc w:val="center"/>
            </w:pPr>
            <w:r w:rsidRPr="001277D7">
              <w:t>-</w:t>
            </w:r>
          </w:p>
        </w:tc>
        <w:tc>
          <w:tcPr>
            <w:tcW w:w="885" w:type="pct"/>
            <w:shd w:val="clear" w:color="auto" w:fill="auto"/>
          </w:tcPr>
          <w:p w14:paraId="35C0B803" w14:textId="77777777" w:rsidR="001D73CA" w:rsidRPr="001277D7" w:rsidRDefault="00DA4BD2" w:rsidP="00182821">
            <w:pPr>
              <w:pStyle w:val="TabellRader"/>
              <w:jc w:val="center"/>
            </w:pPr>
            <w:r w:rsidRPr="001277D7">
              <w:t>-</w:t>
            </w:r>
          </w:p>
        </w:tc>
        <w:tc>
          <w:tcPr>
            <w:tcW w:w="722" w:type="pct"/>
            <w:shd w:val="clear" w:color="auto" w:fill="auto"/>
          </w:tcPr>
          <w:p w14:paraId="3D6008AE" w14:textId="77777777" w:rsidR="001D73CA" w:rsidRPr="001277D7" w:rsidRDefault="00DA4BD2" w:rsidP="00182821">
            <w:pPr>
              <w:pStyle w:val="TabellRader"/>
              <w:jc w:val="center"/>
            </w:pPr>
            <w:r w:rsidRPr="001277D7">
              <w:t>-</w:t>
            </w:r>
          </w:p>
        </w:tc>
      </w:tr>
      <w:tr w:rsidR="00027352" w14:paraId="6E034826" w14:textId="77777777">
        <w:trPr>
          <w:trHeight w:val="282"/>
        </w:trPr>
        <w:tc>
          <w:tcPr>
            <w:tcW w:w="1210" w:type="pct"/>
            <w:shd w:val="clear" w:color="auto" w:fill="auto"/>
          </w:tcPr>
          <w:p w14:paraId="4F7550F6" w14:textId="77777777" w:rsidR="001D73CA" w:rsidRPr="001277D7" w:rsidRDefault="00DA4BD2" w:rsidP="001277D7">
            <w:pPr>
              <w:pStyle w:val="TabellRader"/>
              <w:jc w:val="left"/>
            </w:pPr>
            <w:r w:rsidRPr="001277D7">
              <w:t>Slovakien</w:t>
            </w:r>
          </w:p>
        </w:tc>
        <w:tc>
          <w:tcPr>
            <w:tcW w:w="723" w:type="pct"/>
            <w:shd w:val="clear" w:color="auto" w:fill="auto"/>
          </w:tcPr>
          <w:p w14:paraId="62AFC7CE" w14:textId="77777777" w:rsidR="001D73CA" w:rsidRPr="001277D7" w:rsidRDefault="00DA4BD2" w:rsidP="00182821">
            <w:pPr>
              <w:pStyle w:val="TabellRader"/>
              <w:jc w:val="center"/>
            </w:pPr>
            <w:r w:rsidRPr="001277D7">
              <w:t>x</w:t>
            </w:r>
          </w:p>
        </w:tc>
        <w:tc>
          <w:tcPr>
            <w:tcW w:w="729" w:type="pct"/>
            <w:shd w:val="clear" w:color="auto" w:fill="auto"/>
          </w:tcPr>
          <w:p w14:paraId="0C910CE5" w14:textId="77777777" w:rsidR="001D73CA" w:rsidRPr="001277D7" w:rsidRDefault="00DA4BD2" w:rsidP="00182821">
            <w:pPr>
              <w:pStyle w:val="TabellRader"/>
              <w:jc w:val="center"/>
            </w:pPr>
            <w:r w:rsidRPr="001277D7">
              <w:t>x</w:t>
            </w:r>
          </w:p>
        </w:tc>
        <w:tc>
          <w:tcPr>
            <w:tcW w:w="731" w:type="pct"/>
            <w:shd w:val="clear" w:color="auto" w:fill="auto"/>
          </w:tcPr>
          <w:p w14:paraId="33A8659D" w14:textId="77777777" w:rsidR="001D73CA" w:rsidRPr="001277D7" w:rsidRDefault="00DA4BD2" w:rsidP="00182821">
            <w:pPr>
              <w:pStyle w:val="TabellRader"/>
              <w:jc w:val="center"/>
            </w:pPr>
            <w:r w:rsidRPr="001277D7">
              <w:t>x</w:t>
            </w:r>
          </w:p>
        </w:tc>
        <w:tc>
          <w:tcPr>
            <w:tcW w:w="885" w:type="pct"/>
            <w:shd w:val="clear" w:color="auto" w:fill="auto"/>
          </w:tcPr>
          <w:p w14:paraId="5E4F0942" w14:textId="77777777" w:rsidR="001D73CA" w:rsidRPr="001277D7" w:rsidRDefault="00DA4BD2" w:rsidP="00182821">
            <w:pPr>
              <w:pStyle w:val="TabellRader"/>
              <w:jc w:val="center"/>
            </w:pPr>
            <w:r w:rsidRPr="001277D7">
              <w:t>-</w:t>
            </w:r>
          </w:p>
        </w:tc>
        <w:tc>
          <w:tcPr>
            <w:tcW w:w="722" w:type="pct"/>
            <w:shd w:val="clear" w:color="auto" w:fill="auto"/>
          </w:tcPr>
          <w:p w14:paraId="1922FEEC" w14:textId="77777777" w:rsidR="001D73CA" w:rsidRPr="001277D7" w:rsidRDefault="00DA4BD2" w:rsidP="00182821">
            <w:pPr>
              <w:pStyle w:val="TabellRader"/>
              <w:jc w:val="center"/>
            </w:pPr>
            <w:r w:rsidRPr="001277D7">
              <w:t>x</w:t>
            </w:r>
          </w:p>
        </w:tc>
      </w:tr>
      <w:tr w:rsidR="00027352" w14:paraId="0EF3BFDC" w14:textId="77777777">
        <w:trPr>
          <w:trHeight w:val="282"/>
        </w:trPr>
        <w:tc>
          <w:tcPr>
            <w:tcW w:w="1210" w:type="pct"/>
            <w:shd w:val="clear" w:color="auto" w:fill="auto"/>
          </w:tcPr>
          <w:p w14:paraId="34078DA8" w14:textId="77777777" w:rsidR="001D73CA" w:rsidRPr="001277D7" w:rsidRDefault="00DA4BD2" w:rsidP="001277D7">
            <w:pPr>
              <w:pStyle w:val="TabellRader"/>
              <w:jc w:val="left"/>
            </w:pPr>
            <w:r w:rsidRPr="008377BB">
              <w:t>Slovenien</w:t>
            </w:r>
          </w:p>
        </w:tc>
        <w:tc>
          <w:tcPr>
            <w:tcW w:w="723" w:type="pct"/>
            <w:shd w:val="clear" w:color="auto" w:fill="auto"/>
          </w:tcPr>
          <w:p w14:paraId="20D24737" w14:textId="77777777" w:rsidR="001D73CA" w:rsidRPr="001277D7" w:rsidRDefault="00DA4BD2" w:rsidP="00182821">
            <w:pPr>
              <w:pStyle w:val="TabellRader"/>
              <w:jc w:val="center"/>
            </w:pPr>
            <w:r w:rsidRPr="001277D7">
              <w:t>x</w:t>
            </w:r>
          </w:p>
        </w:tc>
        <w:tc>
          <w:tcPr>
            <w:tcW w:w="729" w:type="pct"/>
            <w:shd w:val="clear" w:color="auto" w:fill="auto"/>
          </w:tcPr>
          <w:p w14:paraId="3E02D303" w14:textId="77777777" w:rsidR="001D73CA" w:rsidRPr="001277D7" w:rsidRDefault="00DA4BD2" w:rsidP="00182821">
            <w:pPr>
              <w:pStyle w:val="TabellRader"/>
              <w:jc w:val="center"/>
            </w:pPr>
            <w:r w:rsidRPr="001277D7">
              <w:t>x</w:t>
            </w:r>
          </w:p>
        </w:tc>
        <w:tc>
          <w:tcPr>
            <w:tcW w:w="731" w:type="pct"/>
            <w:shd w:val="clear" w:color="auto" w:fill="auto"/>
          </w:tcPr>
          <w:p w14:paraId="0D65DF41" w14:textId="77777777" w:rsidR="001D73CA" w:rsidRPr="001277D7" w:rsidRDefault="00DA4BD2" w:rsidP="00182821">
            <w:pPr>
              <w:pStyle w:val="TabellRader"/>
              <w:jc w:val="center"/>
            </w:pPr>
            <w:r w:rsidRPr="001277D7">
              <w:t>x</w:t>
            </w:r>
          </w:p>
        </w:tc>
        <w:tc>
          <w:tcPr>
            <w:tcW w:w="885" w:type="pct"/>
            <w:shd w:val="clear" w:color="auto" w:fill="auto"/>
          </w:tcPr>
          <w:p w14:paraId="183266D4" w14:textId="77777777" w:rsidR="001D73CA" w:rsidRPr="001277D7" w:rsidRDefault="00DA4BD2" w:rsidP="00182821">
            <w:pPr>
              <w:pStyle w:val="TabellRader"/>
              <w:jc w:val="center"/>
            </w:pPr>
            <w:r w:rsidRPr="001277D7">
              <w:t>-</w:t>
            </w:r>
          </w:p>
        </w:tc>
        <w:tc>
          <w:tcPr>
            <w:tcW w:w="722" w:type="pct"/>
            <w:shd w:val="clear" w:color="auto" w:fill="auto"/>
          </w:tcPr>
          <w:p w14:paraId="609F9EEB" w14:textId="77777777" w:rsidR="001D73CA" w:rsidRPr="001277D7" w:rsidRDefault="00DA4BD2" w:rsidP="00182821">
            <w:pPr>
              <w:pStyle w:val="TabellRader"/>
              <w:jc w:val="center"/>
            </w:pPr>
            <w:r w:rsidRPr="001277D7">
              <w:t>x</w:t>
            </w:r>
          </w:p>
        </w:tc>
      </w:tr>
      <w:tr w:rsidR="00027352" w14:paraId="38141DAF" w14:textId="77777777">
        <w:trPr>
          <w:trHeight w:val="282"/>
        </w:trPr>
        <w:tc>
          <w:tcPr>
            <w:tcW w:w="1210" w:type="pct"/>
            <w:shd w:val="clear" w:color="auto" w:fill="auto"/>
          </w:tcPr>
          <w:p w14:paraId="350D0429" w14:textId="77777777" w:rsidR="001D73CA" w:rsidRPr="001277D7" w:rsidRDefault="00DA4BD2" w:rsidP="001277D7">
            <w:pPr>
              <w:pStyle w:val="TabellRader"/>
              <w:jc w:val="left"/>
            </w:pPr>
            <w:r w:rsidRPr="001277D7">
              <w:t>Spanien</w:t>
            </w:r>
          </w:p>
        </w:tc>
        <w:tc>
          <w:tcPr>
            <w:tcW w:w="723" w:type="pct"/>
            <w:shd w:val="clear" w:color="auto" w:fill="auto"/>
          </w:tcPr>
          <w:p w14:paraId="4F656E2A" w14:textId="77777777" w:rsidR="001D73CA" w:rsidRPr="001277D7" w:rsidRDefault="00DA4BD2" w:rsidP="00182821">
            <w:pPr>
              <w:pStyle w:val="TabellRader"/>
              <w:jc w:val="center"/>
            </w:pPr>
            <w:r w:rsidRPr="001277D7">
              <w:t>x</w:t>
            </w:r>
          </w:p>
        </w:tc>
        <w:tc>
          <w:tcPr>
            <w:tcW w:w="729" w:type="pct"/>
            <w:shd w:val="clear" w:color="auto" w:fill="auto"/>
          </w:tcPr>
          <w:p w14:paraId="01400FDD" w14:textId="77777777" w:rsidR="001D73CA" w:rsidRPr="001277D7" w:rsidRDefault="00DA4BD2" w:rsidP="00182821">
            <w:pPr>
              <w:pStyle w:val="TabellRader"/>
              <w:jc w:val="center"/>
            </w:pPr>
            <w:r w:rsidRPr="001277D7">
              <w:t>x</w:t>
            </w:r>
          </w:p>
        </w:tc>
        <w:tc>
          <w:tcPr>
            <w:tcW w:w="731" w:type="pct"/>
            <w:shd w:val="clear" w:color="auto" w:fill="auto"/>
          </w:tcPr>
          <w:p w14:paraId="11AD3328" w14:textId="77777777" w:rsidR="001D73CA" w:rsidRPr="001277D7" w:rsidRDefault="00DA4BD2" w:rsidP="00182821">
            <w:pPr>
              <w:pStyle w:val="TabellRader"/>
              <w:jc w:val="center"/>
            </w:pPr>
            <w:r w:rsidRPr="001277D7">
              <w:t>x</w:t>
            </w:r>
          </w:p>
        </w:tc>
        <w:tc>
          <w:tcPr>
            <w:tcW w:w="885" w:type="pct"/>
            <w:shd w:val="clear" w:color="auto" w:fill="auto"/>
          </w:tcPr>
          <w:p w14:paraId="3C903CE8" w14:textId="77777777" w:rsidR="001D73CA" w:rsidRPr="001277D7" w:rsidRDefault="00DA4BD2" w:rsidP="00182821">
            <w:pPr>
              <w:pStyle w:val="TabellRader"/>
              <w:jc w:val="center"/>
            </w:pPr>
            <w:r w:rsidRPr="001277D7">
              <w:t>x</w:t>
            </w:r>
          </w:p>
        </w:tc>
        <w:tc>
          <w:tcPr>
            <w:tcW w:w="722" w:type="pct"/>
            <w:shd w:val="clear" w:color="auto" w:fill="auto"/>
          </w:tcPr>
          <w:p w14:paraId="047D582E" w14:textId="77777777" w:rsidR="001D73CA" w:rsidRPr="001277D7" w:rsidRDefault="00DA4BD2" w:rsidP="00182821">
            <w:pPr>
              <w:pStyle w:val="TabellRader"/>
              <w:jc w:val="center"/>
            </w:pPr>
            <w:r w:rsidRPr="001277D7">
              <w:t>x</w:t>
            </w:r>
          </w:p>
        </w:tc>
      </w:tr>
      <w:tr w:rsidR="00027352" w14:paraId="76C39657" w14:textId="77777777">
        <w:trPr>
          <w:trHeight w:val="282"/>
        </w:trPr>
        <w:tc>
          <w:tcPr>
            <w:tcW w:w="1210" w:type="pct"/>
            <w:shd w:val="clear" w:color="auto" w:fill="auto"/>
          </w:tcPr>
          <w:p w14:paraId="10E54178" w14:textId="77777777" w:rsidR="001D73CA" w:rsidRPr="001277D7" w:rsidRDefault="00DA4BD2" w:rsidP="001277D7">
            <w:pPr>
              <w:pStyle w:val="TabellRader"/>
              <w:jc w:val="left"/>
            </w:pPr>
            <w:r w:rsidRPr="001277D7">
              <w:t>Storbritannien</w:t>
            </w:r>
          </w:p>
        </w:tc>
        <w:tc>
          <w:tcPr>
            <w:tcW w:w="723" w:type="pct"/>
            <w:shd w:val="clear" w:color="auto" w:fill="auto"/>
          </w:tcPr>
          <w:p w14:paraId="460D48B3" w14:textId="77777777" w:rsidR="001D73CA" w:rsidRPr="001277D7" w:rsidRDefault="00DA4BD2" w:rsidP="00182821">
            <w:pPr>
              <w:pStyle w:val="TabellRader"/>
              <w:jc w:val="center"/>
            </w:pPr>
            <w:r w:rsidRPr="001277D7">
              <w:t>x</w:t>
            </w:r>
          </w:p>
        </w:tc>
        <w:tc>
          <w:tcPr>
            <w:tcW w:w="729" w:type="pct"/>
            <w:shd w:val="clear" w:color="auto" w:fill="auto"/>
          </w:tcPr>
          <w:p w14:paraId="06AAC609" w14:textId="77777777" w:rsidR="001D73CA" w:rsidRPr="001277D7" w:rsidRDefault="00DA4BD2" w:rsidP="00182821">
            <w:pPr>
              <w:pStyle w:val="TabellRader"/>
              <w:jc w:val="center"/>
            </w:pPr>
            <w:r w:rsidRPr="001277D7">
              <w:t>x</w:t>
            </w:r>
          </w:p>
        </w:tc>
        <w:tc>
          <w:tcPr>
            <w:tcW w:w="731" w:type="pct"/>
            <w:shd w:val="clear" w:color="auto" w:fill="auto"/>
          </w:tcPr>
          <w:p w14:paraId="607BF3ED" w14:textId="77777777" w:rsidR="001D73CA" w:rsidRPr="001277D7" w:rsidRDefault="00DA4BD2" w:rsidP="00182821">
            <w:pPr>
              <w:pStyle w:val="TabellRader"/>
              <w:jc w:val="center"/>
            </w:pPr>
            <w:r w:rsidRPr="001277D7">
              <w:t>x</w:t>
            </w:r>
          </w:p>
        </w:tc>
        <w:tc>
          <w:tcPr>
            <w:tcW w:w="885" w:type="pct"/>
            <w:shd w:val="clear" w:color="auto" w:fill="auto"/>
          </w:tcPr>
          <w:p w14:paraId="0E49AED5" w14:textId="77777777" w:rsidR="001D73CA" w:rsidRPr="001277D7" w:rsidRDefault="00DA4BD2" w:rsidP="00182821">
            <w:pPr>
              <w:pStyle w:val="TabellRader"/>
              <w:jc w:val="center"/>
            </w:pPr>
            <w:r w:rsidRPr="001277D7">
              <w:t>x</w:t>
            </w:r>
          </w:p>
        </w:tc>
        <w:tc>
          <w:tcPr>
            <w:tcW w:w="722" w:type="pct"/>
            <w:shd w:val="clear" w:color="auto" w:fill="auto"/>
          </w:tcPr>
          <w:p w14:paraId="3BC4CBCA" w14:textId="77777777" w:rsidR="001D73CA" w:rsidRPr="001277D7" w:rsidRDefault="00DA4BD2" w:rsidP="00182821">
            <w:pPr>
              <w:pStyle w:val="TabellRader"/>
              <w:jc w:val="center"/>
            </w:pPr>
            <w:r w:rsidRPr="001277D7">
              <w:t>x</w:t>
            </w:r>
          </w:p>
        </w:tc>
      </w:tr>
      <w:tr w:rsidR="00027352" w14:paraId="486B8AA8" w14:textId="77777777">
        <w:trPr>
          <w:trHeight w:val="282"/>
        </w:trPr>
        <w:tc>
          <w:tcPr>
            <w:tcW w:w="1210" w:type="pct"/>
            <w:shd w:val="clear" w:color="auto" w:fill="auto"/>
          </w:tcPr>
          <w:p w14:paraId="0BA24F0E" w14:textId="77777777" w:rsidR="001D73CA" w:rsidRPr="001277D7" w:rsidRDefault="00DA4BD2" w:rsidP="001277D7">
            <w:pPr>
              <w:pStyle w:val="TabellRader"/>
              <w:jc w:val="left"/>
            </w:pPr>
            <w:r w:rsidRPr="001277D7">
              <w:t>Sverige</w:t>
            </w:r>
          </w:p>
        </w:tc>
        <w:tc>
          <w:tcPr>
            <w:tcW w:w="723" w:type="pct"/>
            <w:shd w:val="clear" w:color="auto" w:fill="auto"/>
          </w:tcPr>
          <w:p w14:paraId="6CBF9357" w14:textId="77777777" w:rsidR="001D73CA" w:rsidRPr="001277D7" w:rsidRDefault="00DA4BD2" w:rsidP="00182821">
            <w:pPr>
              <w:pStyle w:val="TabellRader"/>
              <w:jc w:val="center"/>
            </w:pPr>
            <w:r w:rsidRPr="001277D7">
              <w:t>x</w:t>
            </w:r>
          </w:p>
        </w:tc>
        <w:tc>
          <w:tcPr>
            <w:tcW w:w="729" w:type="pct"/>
            <w:shd w:val="clear" w:color="auto" w:fill="auto"/>
          </w:tcPr>
          <w:p w14:paraId="0C8466D9" w14:textId="77777777" w:rsidR="001D73CA" w:rsidRPr="001277D7" w:rsidRDefault="00DA4BD2" w:rsidP="00182821">
            <w:pPr>
              <w:pStyle w:val="TabellRader"/>
              <w:jc w:val="center"/>
            </w:pPr>
            <w:r w:rsidRPr="001277D7">
              <w:t>x</w:t>
            </w:r>
          </w:p>
        </w:tc>
        <w:tc>
          <w:tcPr>
            <w:tcW w:w="731" w:type="pct"/>
            <w:shd w:val="clear" w:color="auto" w:fill="auto"/>
          </w:tcPr>
          <w:p w14:paraId="4E6A3838" w14:textId="77777777" w:rsidR="001D73CA" w:rsidRPr="001277D7" w:rsidRDefault="00DA4BD2" w:rsidP="00182821">
            <w:pPr>
              <w:pStyle w:val="TabellRader"/>
              <w:jc w:val="center"/>
            </w:pPr>
            <w:r w:rsidRPr="001277D7">
              <w:t>x</w:t>
            </w:r>
          </w:p>
        </w:tc>
        <w:tc>
          <w:tcPr>
            <w:tcW w:w="885" w:type="pct"/>
            <w:shd w:val="clear" w:color="auto" w:fill="auto"/>
          </w:tcPr>
          <w:p w14:paraId="5BFBAEAF" w14:textId="77777777" w:rsidR="001D73CA" w:rsidRPr="001277D7" w:rsidRDefault="00DA4BD2" w:rsidP="00182821">
            <w:pPr>
              <w:pStyle w:val="TabellRader"/>
              <w:jc w:val="center"/>
            </w:pPr>
            <w:r w:rsidRPr="001277D7">
              <w:t>x</w:t>
            </w:r>
          </w:p>
        </w:tc>
        <w:tc>
          <w:tcPr>
            <w:tcW w:w="722" w:type="pct"/>
            <w:shd w:val="clear" w:color="auto" w:fill="auto"/>
          </w:tcPr>
          <w:p w14:paraId="61695074" w14:textId="77777777" w:rsidR="001D73CA" w:rsidRPr="001277D7" w:rsidRDefault="00DA4BD2" w:rsidP="00182821">
            <w:pPr>
              <w:pStyle w:val="TabellRader"/>
              <w:jc w:val="center"/>
            </w:pPr>
            <w:r w:rsidRPr="001277D7">
              <w:t>x</w:t>
            </w:r>
          </w:p>
        </w:tc>
      </w:tr>
      <w:tr w:rsidR="00027352" w14:paraId="60B31D08" w14:textId="77777777">
        <w:trPr>
          <w:trHeight w:val="282"/>
        </w:trPr>
        <w:tc>
          <w:tcPr>
            <w:tcW w:w="1210" w:type="pct"/>
            <w:shd w:val="clear" w:color="auto" w:fill="auto"/>
          </w:tcPr>
          <w:p w14:paraId="62A354D2" w14:textId="77777777" w:rsidR="001D73CA" w:rsidRPr="001277D7" w:rsidRDefault="00DA4BD2" w:rsidP="001277D7">
            <w:pPr>
              <w:pStyle w:val="TabellRader"/>
              <w:jc w:val="left"/>
            </w:pPr>
            <w:r w:rsidRPr="001277D7">
              <w:t>Sydafrika</w:t>
            </w:r>
          </w:p>
        </w:tc>
        <w:tc>
          <w:tcPr>
            <w:tcW w:w="723" w:type="pct"/>
            <w:shd w:val="clear" w:color="auto" w:fill="auto"/>
          </w:tcPr>
          <w:p w14:paraId="2EF9EDBB" w14:textId="77777777" w:rsidR="001D73CA" w:rsidRPr="001277D7" w:rsidRDefault="00DA4BD2" w:rsidP="00182821">
            <w:pPr>
              <w:pStyle w:val="TabellRader"/>
              <w:jc w:val="center"/>
            </w:pPr>
            <w:r w:rsidRPr="001277D7">
              <w:t>x</w:t>
            </w:r>
          </w:p>
        </w:tc>
        <w:tc>
          <w:tcPr>
            <w:tcW w:w="729" w:type="pct"/>
            <w:shd w:val="clear" w:color="auto" w:fill="auto"/>
          </w:tcPr>
          <w:p w14:paraId="4521F8EC" w14:textId="77777777" w:rsidR="001D73CA" w:rsidRPr="001277D7" w:rsidRDefault="00DA4BD2" w:rsidP="00182821">
            <w:pPr>
              <w:pStyle w:val="TabellRader"/>
              <w:jc w:val="center"/>
            </w:pPr>
            <w:r w:rsidRPr="001277D7">
              <w:t>x</w:t>
            </w:r>
          </w:p>
        </w:tc>
        <w:tc>
          <w:tcPr>
            <w:tcW w:w="731" w:type="pct"/>
            <w:shd w:val="clear" w:color="auto" w:fill="auto"/>
          </w:tcPr>
          <w:p w14:paraId="43575558" w14:textId="77777777" w:rsidR="001D73CA" w:rsidRPr="001277D7" w:rsidRDefault="00DA4BD2" w:rsidP="00182821">
            <w:pPr>
              <w:pStyle w:val="TabellRader"/>
              <w:jc w:val="center"/>
            </w:pPr>
            <w:r w:rsidRPr="001277D7">
              <w:t>-</w:t>
            </w:r>
          </w:p>
        </w:tc>
        <w:tc>
          <w:tcPr>
            <w:tcW w:w="885" w:type="pct"/>
            <w:shd w:val="clear" w:color="auto" w:fill="auto"/>
          </w:tcPr>
          <w:p w14:paraId="0871E21F" w14:textId="77777777" w:rsidR="001D73CA" w:rsidRPr="001277D7" w:rsidRDefault="00DA4BD2" w:rsidP="00182821">
            <w:pPr>
              <w:pStyle w:val="TabellRader"/>
              <w:jc w:val="center"/>
            </w:pPr>
            <w:r w:rsidRPr="001277D7">
              <w:t>x</w:t>
            </w:r>
          </w:p>
        </w:tc>
        <w:tc>
          <w:tcPr>
            <w:tcW w:w="722" w:type="pct"/>
            <w:shd w:val="clear" w:color="auto" w:fill="auto"/>
          </w:tcPr>
          <w:p w14:paraId="13FC67E0" w14:textId="77777777" w:rsidR="001D73CA" w:rsidRPr="001277D7" w:rsidRDefault="00DA4BD2" w:rsidP="00182821">
            <w:pPr>
              <w:pStyle w:val="TabellRader"/>
              <w:jc w:val="center"/>
            </w:pPr>
            <w:r w:rsidRPr="001277D7">
              <w:t>x</w:t>
            </w:r>
          </w:p>
        </w:tc>
      </w:tr>
      <w:tr w:rsidR="00027352" w14:paraId="526D991E" w14:textId="77777777">
        <w:trPr>
          <w:trHeight w:val="282"/>
        </w:trPr>
        <w:tc>
          <w:tcPr>
            <w:tcW w:w="1210" w:type="pct"/>
            <w:shd w:val="clear" w:color="auto" w:fill="auto"/>
          </w:tcPr>
          <w:p w14:paraId="3DE1321F" w14:textId="77777777" w:rsidR="001D73CA" w:rsidRPr="001277D7" w:rsidRDefault="00DA4BD2" w:rsidP="001277D7">
            <w:pPr>
              <w:pStyle w:val="TabellRader"/>
              <w:jc w:val="left"/>
            </w:pPr>
            <w:r w:rsidRPr="001277D7">
              <w:t>Tjeckien</w:t>
            </w:r>
          </w:p>
        </w:tc>
        <w:tc>
          <w:tcPr>
            <w:tcW w:w="723" w:type="pct"/>
            <w:shd w:val="clear" w:color="auto" w:fill="auto"/>
          </w:tcPr>
          <w:p w14:paraId="034CB3E5" w14:textId="77777777" w:rsidR="001D73CA" w:rsidRPr="001277D7" w:rsidRDefault="00DA4BD2" w:rsidP="00182821">
            <w:pPr>
              <w:pStyle w:val="TabellRader"/>
              <w:jc w:val="center"/>
            </w:pPr>
            <w:r w:rsidRPr="001277D7">
              <w:t>x</w:t>
            </w:r>
          </w:p>
        </w:tc>
        <w:tc>
          <w:tcPr>
            <w:tcW w:w="729" w:type="pct"/>
            <w:shd w:val="clear" w:color="auto" w:fill="auto"/>
          </w:tcPr>
          <w:p w14:paraId="309E097F" w14:textId="77777777" w:rsidR="001D73CA" w:rsidRPr="001277D7" w:rsidRDefault="00DA4BD2" w:rsidP="00182821">
            <w:pPr>
              <w:pStyle w:val="TabellRader"/>
              <w:jc w:val="center"/>
            </w:pPr>
            <w:r w:rsidRPr="001277D7">
              <w:t>x</w:t>
            </w:r>
          </w:p>
        </w:tc>
        <w:tc>
          <w:tcPr>
            <w:tcW w:w="731" w:type="pct"/>
            <w:shd w:val="clear" w:color="auto" w:fill="auto"/>
          </w:tcPr>
          <w:p w14:paraId="39DF148C" w14:textId="77777777" w:rsidR="001D73CA" w:rsidRPr="001277D7" w:rsidRDefault="00DA4BD2" w:rsidP="00182821">
            <w:pPr>
              <w:pStyle w:val="TabellRader"/>
              <w:jc w:val="center"/>
            </w:pPr>
            <w:r w:rsidRPr="001277D7">
              <w:t>x</w:t>
            </w:r>
          </w:p>
        </w:tc>
        <w:tc>
          <w:tcPr>
            <w:tcW w:w="885" w:type="pct"/>
            <w:shd w:val="clear" w:color="auto" w:fill="auto"/>
          </w:tcPr>
          <w:p w14:paraId="3E240D4F" w14:textId="77777777" w:rsidR="001D73CA" w:rsidRPr="001277D7" w:rsidRDefault="00DA4BD2" w:rsidP="00182821">
            <w:pPr>
              <w:pStyle w:val="TabellRader"/>
              <w:jc w:val="center"/>
            </w:pPr>
            <w:r w:rsidRPr="001277D7">
              <w:t>x</w:t>
            </w:r>
          </w:p>
        </w:tc>
        <w:tc>
          <w:tcPr>
            <w:tcW w:w="722" w:type="pct"/>
            <w:shd w:val="clear" w:color="auto" w:fill="auto"/>
          </w:tcPr>
          <w:p w14:paraId="081F705C" w14:textId="77777777" w:rsidR="001D73CA" w:rsidRPr="001277D7" w:rsidRDefault="00DA4BD2" w:rsidP="00182821">
            <w:pPr>
              <w:pStyle w:val="TabellRader"/>
              <w:jc w:val="center"/>
            </w:pPr>
            <w:r w:rsidRPr="001277D7">
              <w:t>x</w:t>
            </w:r>
          </w:p>
        </w:tc>
      </w:tr>
      <w:tr w:rsidR="00027352" w14:paraId="5197EC3D" w14:textId="77777777">
        <w:trPr>
          <w:trHeight w:val="282"/>
        </w:trPr>
        <w:tc>
          <w:tcPr>
            <w:tcW w:w="1210" w:type="pct"/>
            <w:shd w:val="clear" w:color="auto" w:fill="auto"/>
          </w:tcPr>
          <w:p w14:paraId="0A66F048" w14:textId="77777777" w:rsidR="001D73CA" w:rsidRPr="001277D7" w:rsidRDefault="00DA4BD2" w:rsidP="001277D7">
            <w:pPr>
              <w:pStyle w:val="TabellRader"/>
              <w:jc w:val="left"/>
            </w:pPr>
            <w:r w:rsidRPr="001277D7">
              <w:t>Turkiet</w:t>
            </w:r>
          </w:p>
        </w:tc>
        <w:tc>
          <w:tcPr>
            <w:tcW w:w="723" w:type="pct"/>
            <w:shd w:val="clear" w:color="auto" w:fill="auto"/>
          </w:tcPr>
          <w:p w14:paraId="2A1C9DC0" w14:textId="77777777" w:rsidR="001D73CA" w:rsidRPr="001277D7" w:rsidRDefault="00DA4BD2" w:rsidP="00182821">
            <w:pPr>
              <w:pStyle w:val="TabellRader"/>
              <w:jc w:val="center"/>
            </w:pPr>
            <w:r w:rsidRPr="001277D7">
              <w:t>x</w:t>
            </w:r>
          </w:p>
        </w:tc>
        <w:tc>
          <w:tcPr>
            <w:tcW w:w="729" w:type="pct"/>
            <w:shd w:val="clear" w:color="auto" w:fill="auto"/>
          </w:tcPr>
          <w:p w14:paraId="26DC8CF1" w14:textId="77777777" w:rsidR="001D73CA" w:rsidRPr="001277D7" w:rsidRDefault="00DA4BD2" w:rsidP="00182821">
            <w:pPr>
              <w:pStyle w:val="TabellRader"/>
              <w:jc w:val="center"/>
            </w:pPr>
            <w:r w:rsidRPr="001277D7">
              <w:t>x</w:t>
            </w:r>
          </w:p>
        </w:tc>
        <w:tc>
          <w:tcPr>
            <w:tcW w:w="731" w:type="pct"/>
            <w:shd w:val="clear" w:color="auto" w:fill="auto"/>
          </w:tcPr>
          <w:p w14:paraId="7617CA3F" w14:textId="77777777" w:rsidR="001D73CA" w:rsidRPr="001277D7" w:rsidRDefault="00DA4BD2" w:rsidP="00182821">
            <w:pPr>
              <w:pStyle w:val="TabellRader"/>
              <w:jc w:val="center"/>
            </w:pPr>
            <w:r w:rsidRPr="001277D7">
              <w:t>x</w:t>
            </w:r>
          </w:p>
        </w:tc>
        <w:tc>
          <w:tcPr>
            <w:tcW w:w="885" w:type="pct"/>
            <w:shd w:val="clear" w:color="auto" w:fill="auto"/>
          </w:tcPr>
          <w:p w14:paraId="09B6C4C8" w14:textId="77777777" w:rsidR="001D73CA" w:rsidRPr="001277D7" w:rsidRDefault="00DA4BD2" w:rsidP="00182821">
            <w:pPr>
              <w:pStyle w:val="TabellRader"/>
              <w:jc w:val="center"/>
            </w:pPr>
            <w:r w:rsidRPr="001277D7">
              <w:t>x</w:t>
            </w:r>
          </w:p>
        </w:tc>
        <w:tc>
          <w:tcPr>
            <w:tcW w:w="722" w:type="pct"/>
            <w:shd w:val="clear" w:color="auto" w:fill="auto"/>
          </w:tcPr>
          <w:p w14:paraId="43A7E3BB" w14:textId="77777777" w:rsidR="001D73CA" w:rsidRPr="001277D7" w:rsidRDefault="00DA4BD2" w:rsidP="00182821">
            <w:pPr>
              <w:pStyle w:val="TabellRader"/>
              <w:jc w:val="center"/>
            </w:pPr>
            <w:r w:rsidRPr="001277D7">
              <w:t>x</w:t>
            </w:r>
          </w:p>
        </w:tc>
      </w:tr>
      <w:tr w:rsidR="00027352" w14:paraId="4C4EBFEB" w14:textId="77777777">
        <w:trPr>
          <w:trHeight w:val="282"/>
        </w:trPr>
        <w:tc>
          <w:tcPr>
            <w:tcW w:w="1210" w:type="pct"/>
            <w:shd w:val="clear" w:color="auto" w:fill="auto"/>
          </w:tcPr>
          <w:p w14:paraId="75AE7C51" w14:textId="77777777" w:rsidR="001D73CA" w:rsidRPr="001277D7" w:rsidRDefault="00DA4BD2" w:rsidP="001277D7">
            <w:pPr>
              <w:pStyle w:val="TabellRader"/>
              <w:jc w:val="left"/>
            </w:pPr>
            <w:r w:rsidRPr="001277D7">
              <w:t>Tyskland</w:t>
            </w:r>
          </w:p>
        </w:tc>
        <w:tc>
          <w:tcPr>
            <w:tcW w:w="723" w:type="pct"/>
            <w:shd w:val="clear" w:color="auto" w:fill="auto"/>
          </w:tcPr>
          <w:p w14:paraId="41E435FF" w14:textId="77777777" w:rsidR="001D73CA" w:rsidRPr="001277D7" w:rsidRDefault="00DA4BD2" w:rsidP="00182821">
            <w:pPr>
              <w:pStyle w:val="TabellRader"/>
              <w:jc w:val="center"/>
            </w:pPr>
            <w:r w:rsidRPr="001277D7">
              <w:t>x</w:t>
            </w:r>
          </w:p>
        </w:tc>
        <w:tc>
          <w:tcPr>
            <w:tcW w:w="729" w:type="pct"/>
            <w:shd w:val="clear" w:color="auto" w:fill="auto"/>
          </w:tcPr>
          <w:p w14:paraId="6AF85A2A" w14:textId="77777777" w:rsidR="001D73CA" w:rsidRPr="001277D7" w:rsidRDefault="00DA4BD2" w:rsidP="00182821">
            <w:pPr>
              <w:pStyle w:val="TabellRader"/>
              <w:jc w:val="center"/>
            </w:pPr>
            <w:r w:rsidRPr="001277D7">
              <w:t>x</w:t>
            </w:r>
          </w:p>
        </w:tc>
        <w:tc>
          <w:tcPr>
            <w:tcW w:w="731" w:type="pct"/>
            <w:shd w:val="clear" w:color="auto" w:fill="auto"/>
          </w:tcPr>
          <w:p w14:paraId="54A7F7FD" w14:textId="77777777" w:rsidR="001D73CA" w:rsidRPr="001277D7" w:rsidRDefault="00DA4BD2" w:rsidP="00182821">
            <w:pPr>
              <w:pStyle w:val="TabellRader"/>
              <w:jc w:val="center"/>
            </w:pPr>
            <w:r w:rsidRPr="001277D7">
              <w:t>x</w:t>
            </w:r>
          </w:p>
        </w:tc>
        <w:tc>
          <w:tcPr>
            <w:tcW w:w="885" w:type="pct"/>
            <w:shd w:val="clear" w:color="auto" w:fill="auto"/>
          </w:tcPr>
          <w:p w14:paraId="4AE19321" w14:textId="77777777" w:rsidR="001D73CA" w:rsidRPr="001277D7" w:rsidRDefault="00DA4BD2" w:rsidP="00182821">
            <w:pPr>
              <w:pStyle w:val="TabellRader"/>
              <w:jc w:val="center"/>
            </w:pPr>
            <w:r w:rsidRPr="001277D7">
              <w:t>x</w:t>
            </w:r>
          </w:p>
        </w:tc>
        <w:tc>
          <w:tcPr>
            <w:tcW w:w="722" w:type="pct"/>
            <w:shd w:val="clear" w:color="auto" w:fill="auto"/>
          </w:tcPr>
          <w:p w14:paraId="4AD63A3F" w14:textId="77777777" w:rsidR="001D73CA" w:rsidRPr="001277D7" w:rsidRDefault="00DA4BD2" w:rsidP="00182821">
            <w:pPr>
              <w:pStyle w:val="TabellRader"/>
              <w:jc w:val="center"/>
            </w:pPr>
            <w:r w:rsidRPr="001277D7">
              <w:t>x</w:t>
            </w:r>
          </w:p>
        </w:tc>
      </w:tr>
      <w:tr w:rsidR="00027352" w14:paraId="04257976" w14:textId="77777777">
        <w:trPr>
          <w:trHeight w:val="282"/>
        </w:trPr>
        <w:tc>
          <w:tcPr>
            <w:tcW w:w="1210" w:type="pct"/>
            <w:shd w:val="clear" w:color="auto" w:fill="auto"/>
          </w:tcPr>
          <w:p w14:paraId="70EFEC80" w14:textId="77777777" w:rsidR="001D73CA" w:rsidRPr="001277D7" w:rsidRDefault="00DA4BD2" w:rsidP="001277D7">
            <w:pPr>
              <w:pStyle w:val="TabellRader"/>
              <w:jc w:val="left"/>
            </w:pPr>
            <w:r w:rsidRPr="001277D7">
              <w:t>Ukraina</w:t>
            </w:r>
          </w:p>
        </w:tc>
        <w:tc>
          <w:tcPr>
            <w:tcW w:w="723" w:type="pct"/>
            <w:shd w:val="clear" w:color="auto" w:fill="auto"/>
          </w:tcPr>
          <w:p w14:paraId="3F50DDD1" w14:textId="77777777" w:rsidR="001D73CA" w:rsidRPr="001277D7" w:rsidRDefault="00DA4BD2" w:rsidP="00182821">
            <w:pPr>
              <w:pStyle w:val="TabellRader"/>
              <w:jc w:val="center"/>
            </w:pPr>
            <w:r w:rsidRPr="001277D7">
              <w:t>x</w:t>
            </w:r>
          </w:p>
        </w:tc>
        <w:tc>
          <w:tcPr>
            <w:tcW w:w="729" w:type="pct"/>
            <w:shd w:val="clear" w:color="auto" w:fill="auto"/>
          </w:tcPr>
          <w:p w14:paraId="1C5A6362" w14:textId="77777777" w:rsidR="001D73CA" w:rsidRPr="001277D7" w:rsidRDefault="00DA4BD2" w:rsidP="00182821">
            <w:pPr>
              <w:pStyle w:val="TabellRader"/>
              <w:jc w:val="center"/>
            </w:pPr>
            <w:r w:rsidRPr="001277D7">
              <w:t>x</w:t>
            </w:r>
          </w:p>
        </w:tc>
        <w:tc>
          <w:tcPr>
            <w:tcW w:w="731" w:type="pct"/>
            <w:shd w:val="clear" w:color="auto" w:fill="auto"/>
          </w:tcPr>
          <w:p w14:paraId="52A372E1" w14:textId="77777777" w:rsidR="001D73CA" w:rsidRPr="001277D7" w:rsidRDefault="00DA4BD2" w:rsidP="00182821">
            <w:pPr>
              <w:pStyle w:val="TabellRader"/>
              <w:jc w:val="center"/>
            </w:pPr>
            <w:r w:rsidRPr="001277D7">
              <w:t>x</w:t>
            </w:r>
          </w:p>
        </w:tc>
        <w:tc>
          <w:tcPr>
            <w:tcW w:w="885" w:type="pct"/>
            <w:shd w:val="clear" w:color="auto" w:fill="auto"/>
          </w:tcPr>
          <w:p w14:paraId="637AF821" w14:textId="77777777" w:rsidR="001D73CA" w:rsidRPr="001277D7" w:rsidRDefault="00DA4BD2" w:rsidP="00182821">
            <w:pPr>
              <w:pStyle w:val="TabellRader"/>
              <w:jc w:val="center"/>
            </w:pPr>
            <w:r w:rsidRPr="001277D7">
              <w:t>x</w:t>
            </w:r>
          </w:p>
        </w:tc>
        <w:tc>
          <w:tcPr>
            <w:tcW w:w="722" w:type="pct"/>
            <w:shd w:val="clear" w:color="auto" w:fill="auto"/>
          </w:tcPr>
          <w:p w14:paraId="7F8DF462" w14:textId="77777777" w:rsidR="001D73CA" w:rsidRPr="001277D7" w:rsidRDefault="00DA4BD2" w:rsidP="00182821">
            <w:pPr>
              <w:pStyle w:val="TabellRader"/>
              <w:jc w:val="center"/>
            </w:pPr>
            <w:r w:rsidRPr="001277D7">
              <w:t>x</w:t>
            </w:r>
          </w:p>
        </w:tc>
      </w:tr>
      <w:tr w:rsidR="00027352" w14:paraId="2CB1443D" w14:textId="77777777">
        <w:trPr>
          <w:trHeight w:val="282"/>
        </w:trPr>
        <w:tc>
          <w:tcPr>
            <w:tcW w:w="1210" w:type="pct"/>
            <w:shd w:val="clear" w:color="auto" w:fill="auto"/>
          </w:tcPr>
          <w:p w14:paraId="0F655C3E" w14:textId="77777777" w:rsidR="001D73CA" w:rsidRPr="001277D7" w:rsidRDefault="00DA4BD2" w:rsidP="001277D7">
            <w:pPr>
              <w:pStyle w:val="TabellRader"/>
              <w:jc w:val="left"/>
            </w:pPr>
            <w:r w:rsidRPr="001277D7">
              <w:t>Ungern</w:t>
            </w:r>
          </w:p>
        </w:tc>
        <w:tc>
          <w:tcPr>
            <w:tcW w:w="723" w:type="pct"/>
            <w:shd w:val="clear" w:color="auto" w:fill="auto"/>
          </w:tcPr>
          <w:p w14:paraId="3E906B6C" w14:textId="77777777" w:rsidR="001D73CA" w:rsidRPr="001277D7" w:rsidRDefault="00DA4BD2" w:rsidP="00182821">
            <w:pPr>
              <w:pStyle w:val="TabellRader"/>
              <w:jc w:val="center"/>
            </w:pPr>
            <w:r w:rsidRPr="001277D7">
              <w:t>x</w:t>
            </w:r>
          </w:p>
        </w:tc>
        <w:tc>
          <w:tcPr>
            <w:tcW w:w="729" w:type="pct"/>
            <w:shd w:val="clear" w:color="auto" w:fill="auto"/>
          </w:tcPr>
          <w:p w14:paraId="4575F137" w14:textId="77777777" w:rsidR="001D73CA" w:rsidRPr="001277D7" w:rsidRDefault="00DA4BD2" w:rsidP="00182821">
            <w:pPr>
              <w:pStyle w:val="TabellRader"/>
              <w:jc w:val="center"/>
            </w:pPr>
            <w:r w:rsidRPr="001277D7">
              <w:t>x</w:t>
            </w:r>
          </w:p>
        </w:tc>
        <w:tc>
          <w:tcPr>
            <w:tcW w:w="731" w:type="pct"/>
            <w:shd w:val="clear" w:color="auto" w:fill="auto"/>
          </w:tcPr>
          <w:p w14:paraId="58B3A2CC" w14:textId="77777777" w:rsidR="001D73CA" w:rsidRPr="001277D7" w:rsidRDefault="00DA4BD2" w:rsidP="00182821">
            <w:pPr>
              <w:pStyle w:val="TabellRader"/>
              <w:jc w:val="center"/>
            </w:pPr>
            <w:r w:rsidRPr="001277D7">
              <w:t>x</w:t>
            </w:r>
          </w:p>
        </w:tc>
        <w:tc>
          <w:tcPr>
            <w:tcW w:w="885" w:type="pct"/>
            <w:shd w:val="clear" w:color="auto" w:fill="auto"/>
          </w:tcPr>
          <w:p w14:paraId="7E794173" w14:textId="77777777" w:rsidR="001D73CA" w:rsidRPr="001277D7" w:rsidRDefault="00DA4BD2" w:rsidP="00182821">
            <w:pPr>
              <w:pStyle w:val="TabellRader"/>
              <w:jc w:val="center"/>
            </w:pPr>
            <w:r w:rsidRPr="001277D7">
              <w:t>x</w:t>
            </w:r>
          </w:p>
        </w:tc>
        <w:tc>
          <w:tcPr>
            <w:tcW w:w="722" w:type="pct"/>
            <w:shd w:val="clear" w:color="auto" w:fill="auto"/>
          </w:tcPr>
          <w:p w14:paraId="0CD0D4B6" w14:textId="77777777" w:rsidR="001D73CA" w:rsidRPr="001277D7" w:rsidRDefault="00DA4BD2" w:rsidP="00182821">
            <w:pPr>
              <w:pStyle w:val="TabellRader"/>
              <w:jc w:val="center"/>
            </w:pPr>
            <w:r w:rsidRPr="001277D7">
              <w:t>x</w:t>
            </w:r>
          </w:p>
        </w:tc>
      </w:tr>
      <w:tr w:rsidR="00027352" w14:paraId="27939D9F" w14:textId="77777777">
        <w:trPr>
          <w:trHeight w:val="282"/>
        </w:trPr>
        <w:tc>
          <w:tcPr>
            <w:tcW w:w="1210" w:type="pct"/>
            <w:shd w:val="clear" w:color="auto" w:fill="auto"/>
          </w:tcPr>
          <w:p w14:paraId="529D64EC" w14:textId="77777777" w:rsidR="001D73CA" w:rsidRPr="001277D7" w:rsidRDefault="00DA4BD2" w:rsidP="001277D7">
            <w:pPr>
              <w:pStyle w:val="TabellRader"/>
              <w:jc w:val="left"/>
            </w:pPr>
            <w:r w:rsidRPr="001277D7">
              <w:t>USA</w:t>
            </w:r>
          </w:p>
        </w:tc>
        <w:tc>
          <w:tcPr>
            <w:tcW w:w="723" w:type="pct"/>
            <w:shd w:val="clear" w:color="auto" w:fill="auto"/>
          </w:tcPr>
          <w:p w14:paraId="7B3588B9" w14:textId="77777777" w:rsidR="001D73CA" w:rsidRPr="001277D7" w:rsidRDefault="00DA4BD2" w:rsidP="00182821">
            <w:pPr>
              <w:pStyle w:val="TabellRader"/>
              <w:jc w:val="center"/>
            </w:pPr>
            <w:r w:rsidRPr="001277D7">
              <w:t>x</w:t>
            </w:r>
          </w:p>
        </w:tc>
        <w:tc>
          <w:tcPr>
            <w:tcW w:w="729" w:type="pct"/>
            <w:shd w:val="clear" w:color="auto" w:fill="auto"/>
          </w:tcPr>
          <w:p w14:paraId="4FCB1CFD" w14:textId="77777777" w:rsidR="001D73CA" w:rsidRPr="001277D7" w:rsidRDefault="00DA4BD2" w:rsidP="00182821">
            <w:pPr>
              <w:pStyle w:val="TabellRader"/>
              <w:jc w:val="center"/>
            </w:pPr>
            <w:r w:rsidRPr="001277D7">
              <w:t>x</w:t>
            </w:r>
          </w:p>
        </w:tc>
        <w:tc>
          <w:tcPr>
            <w:tcW w:w="731" w:type="pct"/>
            <w:shd w:val="clear" w:color="auto" w:fill="auto"/>
          </w:tcPr>
          <w:p w14:paraId="3E23F272" w14:textId="77777777" w:rsidR="001D73CA" w:rsidRPr="001277D7" w:rsidRDefault="00DA4BD2" w:rsidP="00182821">
            <w:pPr>
              <w:pStyle w:val="TabellRader"/>
              <w:jc w:val="center"/>
            </w:pPr>
            <w:r w:rsidRPr="001277D7">
              <w:t>x</w:t>
            </w:r>
          </w:p>
        </w:tc>
        <w:tc>
          <w:tcPr>
            <w:tcW w:w="885" w:type="pct"/>
            <w:shd w:val="clear" w:color="auto" w:fill="auto"/>
          </w:tcPr>
          <w:p w14:paraId="0418E5C5" w14:textId="77777777" w:rsidR="001D73CA" w:rsidRPr="001277D7" w:rsidRDefault="00DA4BD2" w:rsidP="00182821">
            <w:pPr>
              <w:pStyle w:val="TabellRader"/>
              <w:jc w:val="center"/>
            </w:pPr>
            <w:r w:rsidRPr="001277D7">
              <w:t>x</w:t>
            </w:r>
          </w:p>
        </w:tc>
        <w:tc>
          <w:tcPr>
            <w:tcW w:w="722" w:type="pct"/>
            <w:shd w:val="clear" w:color="auto" w:fill="auto"/>
          </w:tcPr>
          <w:p w14:paraId="4A336EB0" w14:textId="77777777" w:rsidR="001D73CA" w:rsidRPr="001277D7" w:rsidRDefault="00DA4BD2" w:rsidP="00182821">
            <w:pPr>
              <w:pStyle w:val="TabellRader"/>
              <w:jc w:val="center"/>
            </w:pPr>
            <w:r w:rsidRPr="001277D7">
              <w:t>x</w:t>
            </w:r>
          </w:p>
        </w:tc>
      </w:tr>
      <w:tr w:rsidR="00027352" w14:paraId="65129ED9" w14:textId="77777777">
        <w:trPr>
          <w:trHeight w:val="282"/>
        </w:trPr>
        <w:tc>
          <w:tcPr>
            <w:tcW w:w="1210" w:type="pct"/>
            <w:shd w:val="clear" w:color="auto" w:fill="auto"/>
          </w:tcPr>
          <w:p w14:paraId="17BF93BC" w14:textId="77777777" w:rsidR="001D73CA" w:rsidRPr="001277D7" w:rsidRDefault="00DA4BD2" w:rsidP="001277D7">
            <w:pPr>
              <w:pStyle w:val="TabellRader"/>
              <w:jc w:val="left"/>
            </w:pPr>
            <w:r w:rsidRPr="001277D7">
              <w:t>Österrike</w:t>
            </w:r>
          </w:p>
        </w:tc>
        <w:tc>
          <w:tcPr>
            <w:tcW w:w="723" w:type="pct"/>
            <w:shd w:val="clear" w:color="auto" w:fill="auto"/>
          </w:tcPr>
          <w:p w14:paraId="2B935263" w14:textId="77777777" w:rsidR="001D73CA" w:rsidRPr="001277D7" w:rsidRDefault="00DA4BD2" w:rsidP="00182821">
            <w:pPr>
              <w:pStyle w:val="TabellRader"/>
              <w:jc w:val="center"/>
            </w:pPr>
            <w:r w:rsidRPr="001277D7">
              <w:t>x</w:t>
            </w:r>
          </w:p>
        </w:tc>
        <w:tc>
          <w:tcPr>
            <w:tcW w:w="729" w:type="pct"/>
            <w:shd w:val="clear" w:color="auto" w:fill="auto"/>
          </w:tcPr>
          <w:p w14:paraId="4DCC778E" w14:textId="77777777" w:rsidR="001D73CA" w:rsidRPr="001277D7" w:rsidRDefault="00DA4BD2" w:rsidP="00182821">
            <w:pPr>
              <w:pStyle w:val="TabellRader"/>
              <w:jc w:val="center"/>
            </w:pPr>
            <w:r w:rsidRPr="001277D7">
              <w:t>x</w:t>
            </w:r>
          </w:p>
        </w:tc>
        <w:tc>
          <w:tcPr>
            <w:tcW w:w="731" w:type="pct"/>
            <w:shd w:val="clear" w:color="auto" w:fill="auto"/>
          </w:tcPr>
          <w:p w14:paraId="38136963" w14:textId="77777777" w:rsidR="001D73CA" w:rsidRPr="001277D7" w:rsidRDefault="00DA4BD2" w:rsidP="00182821">
            <w:pPr>
              <w:pStyle w:val="TabellRader"/>
              <w:jc w:val="center"/>
            </w:pPr>
            <w:r w:rsidRPr="001277D7">
              <w:t>x</w:t>
            </w:r>
          </w:p>
        </w:tc>
        <w:tc>
          <w:tcPr>
            <w:tcW w:w="885" w:type="pct"/>
            <w:shd w:val="clear" w:color="auto" w:fill="auto"/>
          </w:tcPr>
          <w:p w14:paraId="5BBEDCE5" w14:textId="77777777" w:rsidR="001D73CA" w:rsidRPr="001277D7" w:rsidRDefault="00DA4BD2" w:rsidP="00182821">
            <w:pPr>
              <w:pStyle w:val="TabellRader"/>
              <w:jc w:val="center"/>
            </w:pPr>
            <w:r w:rsidRPr="001277D7">
              <w:t>x</w:t>
            </w:r>
          </w:p>
        </w:tc>
        <w:tc>
          <w:tcPr>
            <w:tcW w:w="722" w:type="pct"/>
            <w:shd w:val="clear" w:color="auto" w:fill="auto"/>
          </w:tcPr>
          <w:p w14:paraId="442D268A" w14:textId="77777777" w:rsidR="001D73CA" w:rsidRPr="001277D7" w:rsidRDefault="00DA4BD2" w:rsidP="00182821">
            <w:pPr>
              <w:pStyle w:val="TabellRader"/>
              <w:jc w:val="center"/>
            </w:pPr>
            <w:r w:rsidRPr="001277D7">
              <w:t>x</w:t>
            </w:r>
          </w:p>
        </w:tc>
      </w:tr>
      <w:tr w:rsidR="00027352" w14:paraId="1664CC9E" w14:textId="77777777">
        <w:trPr>
          <w:trHeight w:val="282"/>
        </w:trPr>
        <w:tc>
          <w:tcPr>
            <w:tcW w:w="1210" w:type="pct"/>
            <w:tcBorders>
              <w:bottom w:val="single" w:sz="8" w:space="0" w:color="auto"/>
            </w:tcBorders>
            <w:shd w:val="clear" w:color="auto" w:fill="auto"/>
          </w:tcPr>
          <w:p w14:paraId="29242986" w14:textId="77777777" w:rsidR="001D73CA" w:rsidRPr="001277D7" w:rsidRDefault="00DA4BD2" w:rsidP="001277D7">
            <w:pPr>
              <w:pStyle w:val="TabellSlutsumma"/>
              <w:jc w:val="left"/>
            </w:pPr>
            <w:r w:rsidRPr="001277D7">
              <w:t>TOTALT</w:t>
            </w:r>
          </w:p>
        </w:tc>
        <w:tc>
          <w:tcPr>
            <w:tcW w:w="723" w:type="pct"/>
            <w:tcBorders>
              <w:bottom w:val="single" w:sz="8" w:space="0" w:color="auto"/>
            </w:tcBorders>
            <w:shd w:val="clear" w:color="auto" w:fill="auto"/>
          </w:tcPr>
          <w:p w14:paraId="6B59C8BA" w14:textId="77777777" w:rsidR="001D73CA" w:rsidRPr="001277D7" w:rsidRDefault="00DA4BD2" w:rsidP="00182821">
            <w:pPr>
              <w:pStyle w:val="TabellSlutsumma"/>
              <w:jc w:val="center"/>
            </w:pPr>
            <w:r w:rsidRPr="001277D7">
              <w:t>39</w:t>
            </w:r>
          </w:p>
        </w:tc>
        <w:tc>
          <w:tcPr>
            <w:tcW w:w="729" w:type="pct"/>
            <w:tcBorders>
              <w:bottom w:val="single" w:sz="8" w:space="0" w:color="auto"/>
            </w:tcBorders>
            <w:shd w:val="clear" w:color="auto" w:fill="auto"/>
          </w:tcPr>
          <w:p w14:paraId="6E76799C" w14:textId="77777777" w:rsidR="001D73CA" w:rsidRPr="001277D7" w:rsidRDefault="00DA4BD2" w:rsidP="00182821">
            <w:pPr>
              <w:pStyle w:val="TabellSlutsumma"/>
              <w:jc w:val="center"/>
            </w:pPr>
            <w:r w:rsidRPr="001277D7">
              <w:t>48</w:t>
            </w:r>
          </w:p>
        </w:tc>
        <w:tc>
          <w:tcPr>
            <w:tcW w:w="731" w:type="pct"/>
            <w:tcBorders>
              <w:bottom w:val="single" w:sz="8" w:space="0" w:color="auto"/>
            </w:tcBorders>
            <w:shd w:val="clear" w:color="auto" w:fill="auto"/>
          </w:tcPr>
          <w:p w14:paraId="52244131" w14:textId="77777777" w:rsidR="001D73CA" w:rsidRPr="001277D7" w:rsidRDefault="00DA4BD2" w:rsidP="00182821">
            <w:pPr>
              <w:pStyle w:val="TabellSlutsumma"/>
              <w:jc w:val="center"/>
            </w:pPr>
            <w:r w:rsidRPr="001277D7">
              <w:t>43</w:t>
            </w:r>
          </w:p>
        </w:tc>
        <w:tc>
          <w:tcPr>
            <w:tcW w:w="885" w:type="pct"/>
            <w:tcBorders>
              <w:bottom w:val="single" w:sz="8" w:space="0" w:color="auto"/>
            </w:tcBorders>
            <w:shd w:val="clear" w:color="auto" w:fill="auto"/>
          </w:tcPr>
          <w:p w14:paraId="53E5E7D1" w14:textId="77777777" w:rsidR="001D73CA" w:rsidRPr="001277D7" w:rsidRDefault="00DA4BD2" w:rsidP="00182821">
            <w:pPr>
              <w:pStyle w:val="TabellSlutsumma"/>
              <w:jc w:val="center"/>
            </w:pPr>
            <w:r w:rsidRPr="001277D7">
              <w:t>35</w:t>
            </w:r>
          </w:p>
        </w:tc>
        <w:tc>
          <w:tcPr>
            <w:tcW w:w="722" w:type="pct"/>
            <w:tcBorders>
              <w:bottom w:val="single" w:sz="8" w:space="0" w:color="auto"/>
            </w:tcBorders>
            <w:shd w:val="clear" w:color="auto" w:fill="auto"/>
          </w:tcPr>
          <w:p w14:paraId="35FB0FCC" w14:textId="77777777" w:rsidR="001D73CA" w:rsidRPr="001277D7" w:rsidRDefault="00DA4BD2" w:rsidP="00182821">
            <w:pPr>
              <w:pStyle w:val="TabellSlutsumma"/>
              <w:jc w:val="center"/>
            </w:pPr>
            <w:r w:rsidRPr="001277D7">
              <w:t>42</w:t>
            </w:r>
          </w:p>
        </w:tc>
      </w:tr>
    </w:tbl>
    <w:p w14:paraId="1014BDF2" w14:textId="77777777" w:rsidR="001D73CA" w:rsidRDefault="00871CEB" w:rsidP="00FD10D6">
      <w:pPr>
        <w:pStyle w:val="Brdtextmedindrag"/>
        <w:ind w:firstLine="0"/>
      </w:pPr>
    </w:p>
    <w:p w14:paraId="78F1F443" w14:textId="77777777" w:rsidR="00EB708C" w:rsidRPr="00FD10D6" w:rsidRDefault="00871CEB" w:rsidP="00FD10D6">
      <w:pPr>
        <w:pStyle w:val="Brdtextmedindrag"/>
        <w:ind w:firstLine="0"/>
        <w:sectPr w:rsidR="00EB708C" w:rsidRPr="00FD10D6" w:rsidSect="00155500">
          <w:headerReference w:type="even" r:id="rId62"/>
          <w:headerReference w:type="default" r:id="rId63"/>
          <w:footerReference w:type="even" r:id="rId64"/>
          <w:footerReference w:type="default" r:id="rId65"/>
          <w:headerReference w:type="first" r:id="rId66"/>
          <w:footerReference w:type="first" r:id="rId67"/>
          <w:pgSz w:w="9356" w:h="13721" w:code="9"/>
          <w:pgMar w:top="794" w:right="2438" w:bottom="1191" w:left="1021" w:header="0" w:footer="709" w:gutter="0"/>
          <w:cols w:space="708"/>
          <w:docGrid w:linePitch="360"/>
        </w:sectPr>
      </w:pPr>
    </w:p>
    <w:p w14:paraId="3DF410A0" w14:textId="4C4BF84E" w:rsidR="003904EB" w:rsidRDefault="00DA4BD2" w:rsidP="003904EB">
      <w:pPr>
        <w:pStyle w:val="Bilagarubrik"/>
      </w:pPr>
      <w:bookmarkStart w:id="68" w:name="_Toc37260924"/>
      <w:bookmarkStart w:id="69" w:name="_Toc68168279"/>
      <w:bookmarkStart w:id="70" w:name="_Toc99363735"/>
      <w:r>
        <w:t>Inspektionen för strategiska produkter om viktiga tendenser inom svensk och internationell exportkontroll</w:t>
      </w:r>
      <w:bookmarkEnd w:id="68"/>
      <w:bookmarkEnd w:id="69"/>
      <w:bookmarkEnd w:id="70"/>
    </w:p>
    <w:p w14:paraId="096D4B8B" w14:textId="0AA342D7" w:rsidR="000F5A10" w:rsidRDefault="00DA4BD2" w:rsidP="000F5A10">
      <w:pPr>
        <w:pStyle w:val="Rubrik2utannumrering"/>
      </w:pPr>
      <w:r w:rsidRPr="000F5A10">
        <w:t>Exportkontrollens omfattning i Sverige</w:t>
      </w:r>
    </w:p>
    <w:p w14:paraId="26FCD3E7" w14:textId="1E3D27A3" w:rsidR="000F5A10" w:rsidRDefault="00DA4BD2" w:rsidP="000F5A10">
      <w:pPr>
        <w:pStyle w:val="Brdtext"/>
      </w:pPr>
      <w:r w:rsidRPr="000F5A10">
        <w:t>Inspektionen för strategiska produkter (ISP) kontrollerar genom tillståndsprövning</w:t>
      </w:r>
      <w:r>
        <w:t xml:space="preserve"> </w:t>
      </w:r>
      <w:r w:rsidRPr="000F5A10">
        <w:t>uppskattningsvis 3–4 procent av Sveriges totala utrikeshandel med varor. Det motsvarar export för ungefär 50 miljarder kronor per år. Exportkontrollen omfattar varor och teknik som av försvars</w:t>
      </w:r>
      <w:r w:rsidR="002F5F05">
        <w:t>-</w:t>
      </w:r>
      <w:r w:rsidRPr="000F5A10">
        <w:t>, säkerhets- eller utrikespolitiska skäl kan vara känsliga att exportera eller på annat sätt överföra till utlandet. Ungefär 1 procent utgörs av export av krigsmateriel medan den största andelen, ungefär 2–3 procent, utgörs av export av produkter med dubbla användningsområden (PDA). Därutöver kontrollerar ISP genom tillståndsprövning krigsmateriel som tillverkas och säljs inom landet till Försvarsmakten och andra svenska aktörer, vilket motsvarar ungefär 15–20 miljarder kronor per år.</w:t>
      </w:r>
    </w:p>
    <w:p w14:paraId="3B5CE50E" w14:textId="77777777" w:rsidR="000F5A10" w:rsidRDefault="00DA4BD2" w:rsidP="000F5A10">
      <w:pPr>
        <w:pStyle w:val="Brdtextmedindrag"/>
      </w:pPr>
      <w:r w:rsidRPr="000F5A10">
        <w:t>Mer än 550 företag samt flera myndigheter och lärosäten omfattas av ISP:s tillsyn, varav ungefär 330 företag i försvarsindustrin och 220 i PDA-industrin.</w:t>
      </w:r>
    </w:p>
    <w:p w14:paraId="0B31286A" w14:textId="4A215E60" w:rsidR="000F5A10" w:rsidRPr="000F5A10" w:rsidRDefault="00DA4BD2" w:rsidP="00261243">
      <w:pPr>
        <w:pStyle w:val="Brdtextmedindrag"/>
      </w:pPr>
      <w:r w:rsidRPr="000F5A10">
        <w:t>ISP handlägger ungefär 7 000 ärenden per år. Ett stort antal ärenden är av rutinbetonad karaktär men flera ärenden är komplexa och kräver djupgående kunskaper om och strategiska bedömningar i det enskilda fallet av svensk utrikes-, försvars- och säkerhetspolitik. Det parlamentariskt sammansatta Exportkontrollrådet utgör ett viktigt stöd för ISP när det gäller att göra bedömningar i de känsligaste ärendena.</w:t>
      </w:r>
    </w:p>
    <w:p w14:paraId="17D08846" w14:textId="77777777" w:rsidR="000F5A10" w:rsidRPr="000F5A10" w:rsidRDefault="00DA4BD2" w:rsidP="00261243">
      <w:pPr>
        <w:pStyle w:val="Rubrik2utannumrering"/>
      </w:pPr>
      <w:r w:rsidRPr="000F5A10">
        <w:t>Allmänt om den svenska och internationella exportkontrollens syfte och dess tendens</w:t>
      </w:r>
    </w:p>
    <w:p w14:paraId="4A2BB125" w14:textId="77777777" w:rsidR="004A25FA" w:rsidRDefault="00DA4BD2" w:rsidP="004A25FA">
      <w:pPr>
        <w:pStyle w:val="Rubrik3utannumrering"/>
      </w:pPr>
      <w:r w:rsidRPr="000F5A10">
        <w:t>Exportkontrollens syfte</w:t>
      </w:r>
    </w:p>
    <w:p w14:paraId="0CEA68BF" w14:textId="79FC07FD" w:rsidR="000F5A10" w:rsidRPr="000F5A10" w:rsidRDefault="00DA4BD2" w:rsidP="004A25FA">
      <w:pPr>
        <w:pStyle w:val="Brdtext"/>
        <w:rPr>
          <w:sz w:val="23"/>
        </w:rPr>
      </w:pPr>
      <w:r w:rsidRPr="000F5A10">
        <w:t>Det huvudsakliga och övergripande syftet med exportkontrollen uttrycks ofta som att ett land som kontrollerar export inte vill att en produkt eller en teknik av ett visst slag ska spridas till oönskade mottagare. En oönskad mottagare kan avse såväl ett slutanvändarland som t.ex. en terrorist</w:t>
      </w:r>
      <w:r w:rsidR="00806C0D">
        <w:softHyphen/>
      </w:r>
      <w:r w:rsidRPr="000F5A10">
        <w:t>organisation. Ett annat viktigt syfte med exportkontrollen är att ett land, särskilt i kristider, inte vill exportera sådana produkter som det lider, eller riskerar att lida, brist på och som landet har ett stort behov av att ha kvar i landet.</w:t>
      </w:r>
    </w:p>
    <w:p w14:paraId="020EAE59" w14:textId="5FC241E9" w:rsidR="004A25FA" w:rsidRPr="000F5A10" w:rsidRDefault="00DA4BD2" w:rsidP="004A25FA">
      <w:pPr>
        <w:pStyle w:val="Brdtextmedindrag"/>
      </w:pPr>
      <w:r w:rsidRPr="000F5A10">
        <w:t xml:space="preserve">Förenklat finns det enligt ISP:s bedömning två huvudsakliga skäl till </w:t>
      </w:r>
      <w:r w:rsidR="00806C0D">
        <w:t>att</w:t>
      </w:r>
      <w:r w:rsidRPr="000F5A10">
        <w:t xml:space="preserve"> ett land som tillverkar och exporterar krigsmateriel eller produkter med dubbla användningsområden inte önskar att materielen eller produkterna sprids till oönskade mottagare, nämligen ett hot mot det exporterande landets, eller allierade eller närstående länders, säkerhet eller</w:t>
      </w:r>
      <w:r>
        <w:t xml:space="preserve"> </w:t>
      </w:r>
      <w:r w:rsidRPr="000F5A10">
        <w:t>att det strider mot principerna och målen för det exporterande landets utrikespolitik.</w:t>
      </w:r>
    </w:p>
    <w:p w14:paraId="3E03CD58" w14:textId="77777777" w:rsidR="004A25FA" w:rsidRDefault="00DA4BD2" w:rsidP="004A25FA">
      <w:pPr>
        <w:pStyle w:val="Rubrik3utannumrering"/>
      </w:pPr>
      <w:r w:rsidRPr="000F5A10">
        <w:t xml:space="preserve">Exportkontrollens tendens – upprustning och internationalisering </w:t>
      </w:r>
    </w:p>
    <w:p w14:paraId="429A978C" w14:textId="77777777" w:rsidR="004A25FA" w:rsidRDefault="00DA4BD2" w:rsidP="004A25FA">
      <w:pPr>
        <w:pStyle w:val="Brdtext"/>
      </w:pPr>
      <w:r w:rsidRPr="000F5A10">
        <w:t>De senaste åren har världen kraftigt rustat upp sina väpnade styrkor och enligt vissa bedömare nådde världens totala militära utgifter under 2020 den högsta nivån sedan slutet av 1980-talet. Upprustningen har därefter fortsatt att öka.</w:t>
      </w:r>
    </w:p>
    <w:p w14:paraId="58A4A7EC" w14:textId="77777777" w:rsidR="004A25FA" w:rsidRDefault="00DA4BD2" w:rsidP="004A25FA">
      <w:pPr>
        <w:pStyle w:val="Brdtextmedindrag"/>
      </w:pPr>
      <w:r w:rsidRPr="000F5A10">
        <w:t>Den allmänna upprustningen av militära styrkor i världen och återkomsten av det ”stora strategiska spelet” mellan stormakterna gör att tendensen är tydlig att exportkontrollens betydelse internationellt sett ökar. Stormakterna vill förhindra andra stormakter eller andra länder från att uppnå samma teknologiska försteg och upprustningsnivå som de själva har och då är exportkontrollen ett medel som används. Med hänsyn till Sveriges högteknologiska industri berörs Sverige i allra högsta grad av detta.</w:t>
      </w:r>
    </w:p>
    <w:p w14:paraId="7631723D" w14:textId="3A6774F7" w:rsidR="004A25FA" w:rsidRDefault="00DA4BD2" w:rsidP="004A25FA">
      <w:pPr>
        <w:pStyle w:val="Brdtextmedindrag"/>
        <w:rPr>
          <w:sz w:val="23"/>
        </w:rPr>
      </w:pPr>
      <w:r w:rsidRPr="000F5A10">
        <w:t>Upprustningen ställer höga krav på exportkontrollen. Till stor del är det kombinationen av upprustningen och internationaliseringen av både svensk och utländsk försvarsindustri och PDA-industri som leder till de höga kraven på exportkontrollen. Kraven går långt utöver den traditionella exportkontrolluppgiften att bedöma lämpligheten av att ett visst slags krigsmateriel eller ett visst slags produkt med dubbla användnings</w:t>
      </w:r>
      <w:r w:rsidR="00806C0D">
        <w:softHyphen/>
      </w:r>
      <w:r w:rsidRPr="000F5A10">
        <w:t xml:space="preserve">områden når en viss mottagare eller slutanvändare. </w:t>
      </w:r>
    </w:p>
    <w:p w14:paraId="0EEFE487" w14:textId="77777777" w:rsidR="004A25FA" w:rsidRDefault="00DA4BD2" w:rsidP="004A25FA">
      <w:pPr>
        <w:pStyle w:val="Brdtextmedindrag"/>
        <w:rPr>
          <w:sz w:val="23"/>
        </w:rPr>
      </w:pPr>
      <w:r w:rsidRPr="000F5A10">
        <w:t>Sedan två decennier tillbaka exporterar svensk försvarsindustri över hälften av den krigsmateriel som tillverkas i Sverige. Trots en kraftig svensk upprustning visar statistiken att så var fallet även under 2021. Svensk försvarsindustri och PDA-industri har dessutom sedan några decennier tillbaka lagt en stor del av sin forskning och utveckling utomlands. Oundvikligen och ofrånkomligen leder detta till att det finns risk för att teknik som anses känslig när det gäller svensk försvarsförmåga sprids på ett sätt som förut inte var tänkbart. Affärsupplägg där ett land, i vilket svensk försvarsindustri bedriver forskning och utveckling, vill sälja ett krigsmateriel</w:t>
      </w:r>
      <w:r w:rsidRPr="000F5A10">
        <w:softHyphen/>
        <w:t>system med ingående delar eller komponenter av svenskt ursprung eller teknik som delvis har ett svenskt företags ursprung till en för Sverige oönskad mottagare blir allt vanligare.</w:t>
      </w:r>
    </w:p>
    <w:p w14:paraId="54F93975" w14:textId="77777777" w:rsidR="004A25FA" w:rsidRDefault="00DA4BD2" w:rsidP="004A25FA">
      <w:pPr>
        <w:pStyle w:val="Brdtextmedindrag"/>
        <w:rPr>
          <w:sz w:val="23"/>
        </w:rPr>
      </w:pPr>
      <w:r w:rsidRPr="000F5A10">
        <w:t xml:space="preserve">ISP har under året lagt stor vikt vid att både på krigsmaterielsidan och på PDA-sidan bedöma avancerade avtalsupplägg där motköpskrav från ett köparland kan leda till permanent tekniköverföring som i sin tur riskerar att leda till oönskad tekniköverföring till tredjeländer. </w:t>
      </w:r>
    </w:p>
    <w:p w14:paraId="7C7E813E" w14:textId="3960C015" w:rsidR="000F5A10" w:rsidRPr="000F5A10" w:rsidRDefault="00DA4BD2" w:rsidP="004A25FA">
      <w:pPr>
        <w:pStyle w:val="Brdtextmedindrag"/>
        <w:rPr>
          <w:sz w:val="23"/>
        </w:rPr>
      </w:pPr>
      <w:r w:rsidRPr="000F5A10">
        <w:t>Ju närmare den europeiska försvarsindustrin knyts ihop genom samarbeten, sammanslagningar och uppköp, desto större utmaning blir det när ett land, t.ex. Sverige, säger nej till en tredjelandsaffär i vilken dess försvarsindustri agerar som underleverantör</w:t>
      </w:r>
      <w:r>
        <w:t xml:space="preserve"> </w:t>
      </w:r>
      <w:r w:rsidRPr="000F5A10">
        <w:t xml:space="preserve">när ett annat EU-land har sålt ett system i sin helhet till ett tredje land. I syfte att undvika eller </w:t>
      </w:r>
      <w:r w:rsidR="009F55E0">
        <w:t>i</w:t>
      </w:r>
      <w:r w:rsidRPr="000F5A10">
        <w:t xml:space="preserve"> varje fall minska spänningar som har uppstått till följd av sådana scenarion ingick Tyskland och Frankrike i slutet av 2019 ett avtal som bland annat innehåller en de minimi-regel. Bestämmelsen innebär att om den andel krigsmateriel (delar och komponenter) som försvarsindustrin i underleverantörs</w:t>
      </w:r>
      <w:r w:rsidRPr="000F5A10">
        <w:softHyphen/>
        <w:t>landet står för i det fullständiga krigsmaterielsystemet inte överstiger 20 procent ska inte underleverantörslandet hindra en export till ett tredje land som huvudleverantörslandet redan har godkänt.</w:t>
      </w:r>
    </w:p>
    <w:p w14:paraId="3C177B1F" w14:textId="77777777" w:rsidR="004A25FA" w:rsidRDefault="00DA4BD2" w:rsidP="004A25FA">
      <w:pPr>
        <w:pStyle w:val="Rubrik3utannumrering"/>
      </w:pPr>
      <w:r w:rsidRPr="000F5A10">
        <w:t>Möjligheten att ge ISP rätt att inrikta signalspaning</w:t>
      </w:r>
    </w:p>
    <w:p w14:paraId="1C0CE380" w14:textId="411077BE" w:rsidR="004A25FA" w:rsidRDefault="00DA4BD2" w:rsidP="004A25FA">
      <w:pPr>
        <w:pStyle w:val="Brdtext"/>
      </w:pPr>
      <w:r w:rsidRPr="000F5A10">
        <w:t>Regeringen har uttalat att en god försvarsunderrättelseförmåga är en förutsättning för Sveriges möjligheter att föra en självständig och aktiv utrikes-, säkerhets- och försvarspolitik (prop. 2020/21:30 s. 154). För ISP, som är förvaltningsmyndighet för ärenden och tillsyn enligt lagen om krigsmateriel samt lagen om kontroll av produkter med dubbla användningsområden och av tekniskt bistånd, och som därutöver ett flertal andra uppgifter som rör Sveriges försvars-, säkerhets- och utrikespolitik är det mycket viktigt att försvarsunderrättelseförmågan är god och att den gör nytta och kan bidra vid myndighetens alltmer komplexa tillstånds</w:t>
      </w:r>
      <w:r w:rsidR="00806C0D">
        <w:softHyphen/>
      </w:r>
      <w:r w:rsidRPr="000F5A10">
        <w:t>prövning.</w:t>
      </w:r>
    </w:p>
    <w:p w14:paraId="0743257C" w14:textId="3601B088" w:rsidR="004A25FA" w:rsidRDefault="00DA4BD2" w:rsidP="004A25FA">
      <w:pPr>
        <w:pStyle w:val="Brdtextmedindrag"/>
      </w:pPr>
      <w:r w:rsidRPr="000F5A10">
        <w:t>Samtliga riksdagspartier utom Vänsterpartiet ställde sig bakom riksdagens tillkännagivande till regeringen i mars 2018 att regeringen bör se över möjligheten att ge ISP rätt att inrikta signalspaning från Försvarets radioanstalt (bet. 2017/18: FöU5, rskr. 2017/18:178 och 2017/18:179). Regeringen behandlade tillkännagivandet i proposition 2020/21:30 Totalförsvaret 2021–2025 och uttalade därvid att en särskild utredare bör ges i uppdrag att göra en översyn av lagen (2008:717) om signalspaning i försvarsunderrättelseverksamhet (s. 155). Regeringen uttalade att i översynen bör ingå bl.a. frågan om rätten att inrikta signalspaning i försvarsunderrättelseverksamhet. Regeringen uttalade vidare att den avser att återkomma i frågan och att tillkännagivandet inte är slutbehandlat.</w:t>
      </w:r>
    </w:p>
    <w:p w14:paraId="597F8947" w14:textId="13999DB0" w:rsidR="000F5A10" w:rsidRPr="000F5A10" w:rsidRDefault="00DA4BD2" w:rsidP="004A25FA">
      <w:pPr>
        <w:pStyle w:val="Rubrik2utannumrering"/>
        <w:rPr>
          <w:sz w:val="23"/>
        </w:rPr>
      </w:pPr>
      <w:r w:rsidRPr="000F5A10">
        <w:t>Krigsmateriel</w:t>
      </w:r>
    </w:p>
    <w:p w14:paraId="54EB4400" w14:textId="77777777" w:rsidR="004A25FA" w:rsidRDefault="00DA4BD2" w:rsidP="004A25FA">
      <w:pPr>
        <w:pStyle w:val="Rubrik3utannumrering"/>
      </w:pPr>
      <w:r w:rsidRPr="000F5A10">
        <w:t>Ändringar i lagstiftningen och förändrade riktlinjer</w:t>
      </w:r>
    </w:p>
    <w:p w14:paraId="326C6236" w14:textId="77777777" w:rsidR="004A25FA" w:rsidRDefault="00DA4BD2" w:rsidP="004A25FA">
      <w:pPr>
        <w:pStyle w:val="Brdtext"/>
      </w:pPr>
      <w:r w:rsidRPr="000F5A10">
        <w:t>För Inspektionen för strategiska produkter var 2021 – liksom åren 2018–2020 – ett viktigt år när det gäller tillämpningen av de förändringar i de svenska riktlinjerna för utförsel och annan utlandssamverkan rörande krigsmateriel som tillämpas från 2018.</w:t>
      </w:r>
    </w:p>
    <w:p w14:paraId="0974DD0B" w14:textId="701A0CDD" w:rsidR="000F5A10" w:rsidRPr="004A25FA" w:rsidRDefault="00DA4BD2" w:rsidP="004A25FA">
      <w:pPr>
        <w:pStyle w:val="Brdtextmedindrag"/>
        <w:rPr>
          <w:sz w:val="23"/>
        </w:rPr>
      </w:pPr>
      <w:r w:rsidRPr="000F5A10">
        <w:t>Riktlinjerna ändrades 2018 när det gäller den mottagande statens demokratiska status, mänskliga rättigheter i den mottagande staten, exportens påverkan på en rättvis och hållbar utveckling i den mottagande staten, följdleveranser och internationell samverkan. Skälet till ändringarna var enligt regeringen att strävandet att främja demokrati, mänskliga rättigheter och en hållbar utveckling har blivit en allt viktigare del av svensk utrikespolitik (prop. 2017/18:23 Skärpt exportkontroll av krigsmateriel s. 38).</w:t>
      </w:r>
    </w:p>
    <w:p w14:paraId="56086D66" w14:textId="690A39D4" w:rsidR="004A25FA" w:rsidRDefault="00DA4BD2" w:rsidP="004A25FA">
      <w:pPr>
        <w:pStyle w:val="Brdtextmedindrag"/>
      </w:pPr>
      <w:r w:rsidRPr="00261243">
        <w:t>Den viktigaste ändringen rör den mottagande statens demokratiska status, som framöver ska utgöra ett centralt villkor vid tillstånds</w:t>
      </w:r>
      <w:r w:rsidR="00806C0D">
        <w:softHyphen/>
      </w:r>
      <w:r w:rsidRPr="00261243">
        <w:t>prövningen. I den proposition som ligger till grund för de ändrade riktlinjerna uttalar regeringen att ju sämre den demokratiska statusen är desto mindre utrymme finns för att tillstånd beviljas. I fall det förekommer grava brister i den demokratiska statusen utgör det hinder för beviljande av tillstånd. Det sistnämnda betyder enligt regeringen att det råder en presumtion för att tillstånd inte ska beviljas men om det finns avsevärda nationella försvars- eller säkerhetspolitiska intressen för utlands</w:t>
      </w:r>
      <w:r w:rsidR="00806C0D">
        <w:softHyphen/>
      </w:r>
      <w:r w:rsidRPr="00261243">
        <w:t>samverkan i ett enskilt fall, kan tillstånd efter en noggrann prövning ändå beviljas (prop. 2017/18:23 s. 67 och 72). Det framgår av förarbetena att mottagarlandets demokratiska status utgör ett villkorligt hinder (prop. 2017/18:23 s. 71).</w:t>
      </w:r>
    </w:p>
    <w:p w14:paraId="5C244F34" w14:textId="24B5303D" w:rsidR="00261243" w:rsidRPr="00261243" w:rsidRDefault="00DA4BD2" w:rsidP="004A25FA">
      <w:pPr>
        <w:pStyle w:val="Brdtextmedindrag"/>
      </w:pPr>
      <w:r w:rsidRPr="00261243">
        <w:t>ISP kommenterade den 15 april 2018 på sin webbplats de ändrade riktlinjerna enligt följande.</w:t>
      </w:r>
    </w:p>
    <w:p w14:paraId="77FF594D" w14:textId="1E9B24A0" w:rsidR="00261243" w:rsidRDefault="00871CEB" w:rsidP="00261243">
      <w:pPr>
        <w:pStyle w:val="Brdtextmedindrag"/>
      </w:pPr>
    </w:p>
    <w:p w14:paraId="3DB3F111" w14:textId="3B33FCD5" w:rsidR="00806C0D" w:rsidRDefault="00DA4BD2" w:rsidP="00806C0D">
      <w:pPr>
        <w:pStyle w:val="Strecklista"/>
      </w:pPr>
      <w:r w:rsidRPr="00261243">
        <w:t>Den största förändringen och den viktigaste skärpningen med de nya riktlinjerna är införandet av den mottagande statens demokratiska status som ett centralt villkor vid tillståndsprövningen. Det bör dock noteras att det inte handlar om ett förbud, eftersom regeringen uttalar att tillstånd kan beviljas om det finns avsevärda nationella försvars- eller säkerhetspolitiska intressen för utlandssamverkan i ett enskilt fall. Möjligen kommer nya affärer med sådana stater främst att beviljas i samband med internationell samverkan där det finns avsevärda försvars- eller säkerhetspolitiska skäl i det enskilda fallet.</w:t>
      </w:r>
    </w:p>
    <w:p w14:paraId="5477412F" w14:textId="77777777" w:rsidR="00806C0D" w:rsidRDefault="00806C0D" w:rsidP="00806C0D">
      <w:pPr>
        <w:pStyle w:val="Strecklista"/>
        <w:numPr>
          <w:ilvl w:val="0"/>
          <w:numId w:val="0"/>
        </w:numPr>
      </w:pPr>
    </w:p>
    <w:p w14:paraId="76FF8D8C" w14:textId="18422C8E" w:rsidR="004A25FA" w:rsidRPr="004A25FA" w:rsidRDefault="00DA4BD2" w:rsidP="00806C0D">
      <w:pPr>
        <w:pStyle w:val="Strecklista"/>
      </w:pPr>
      <w:r w:rsidRPr="00261243">
        <w:t>Även om ISP kommer att neka tillstånd till nya affärer med stater som har grava brister i den demokratiska statusen är det klart uttalat från regeringen att följdleveranser till sådana affärer som har godkänts före den 15 april 2018 bör bedömas enligt äldre riktlinjer för följdleveranser. Stater som av allmänheten kan uppfattas som stater som har grava brister i sin demokratiska status kommer därför troligen, efter en bedömning från fall till fall, att vara mottagare av svensk krigsmateriel i form av följdleveranser i flera årtionden framöver. Följdleveranser till ett tidigare levererat system kan nämligen pågå i flera årtionden och det finns exempel på följdleveranser som sker till system som ursprungligen levererades från Sverige för 30–40 år sedan.</w:t>
      </w:r>
    </w:p>
    <w:p w14:paraId="3E7D7A66" w14:textId="77777777" w:rsidR="004A25FA" w:rsidRDefault="00DA4BD2" w:rsidP="004A25FA">
      <w:pPr>
        <w:pStyle w:val="Rubrik3utannumrering"/>
      </w:pPr>
      <w:r w:rsidRPr="00261243">
        <w:t>Tillståndsprövningen under 2021</w:t>
      </w:r>
    </w:p>
    <w:p w14:paraId="3CAE0A94" w14:textId="77777777" w:rsidR="004A25FA" w:rsidRDefault="00DA4BD2" w:rsidP="004A25FA">
      <w:pPr>
        <w:pStyle w:val="Brdtext"/>
      </w:pPr>
      <w:r w:rsidRPr="00261243">
        <w:t xml:space="preserve">Alltsedan 2018 har ISP:s dagliga arbete präglats av myndighetens uppdrag att tolka de ändrade riktlinjerna i ljuset av omvärldsförändringar såsom fortsatt upprustning i världen och i Sverige, ökade stormaktsspänningar samt ett flertal väpnade konflikter i världen. </w:t>
      </w:r>
    </w:p>
    <w:p w14:paraId="3C046E76" w14:textId="77777777" w:rsidR="004A25FA" w:rsidRDefault="00DA4BD2" w:rsidP="004A25FA">
      <w:pPr>
        <w:pStyle w:val="Brdtextmedindrag"/>
      </w:pPr>
      <w:r w:rsidRPr="00261243">
        <w:t>Försvars- och säkerhetspolitiska skäl för export, inklusive följdleveranser och internationell samverkan, ställs i de enskilda ärendena mot sådana utrikespolitiska skäl mot export, såsom demokratisk status och respekten för mänskliga rättigheter i staten i fråga, som kan finnas i ett enskilt fall. Liksom tidigare görs i slutänden en helhetsbedömning av de omständigheter som finns i det enskilda fallet</w:t>
      </w:r>
      <w:r>
        <w:t>.</w:t>
      </w:r>
    </w:p>
    <w:p w14:paraId="3C16BB79" w14:textId="7B56FB7E" w:rsidR="004A25FA" w:rsidRDefault="00DA4BD2" w:rsidP="004A25FA">
      <w:pPr>
        <w:pStyle w:val="Brdtextmedindrag"/>
      </w:pPr>
      <w:r w:rsidRPr="00261243">
        <w:t>Strategiska överväganden är nödvändiga när försvars- och säkerhets</w:t>
      </w:r>
      <w:r w:rsidR="00FF440C">
        <w:softHyphen/>
      </w:r>
      <w:r w:rsidRPr="00261243">
        <w:t xml:space="preserve">politiska skäl ska vägas mot utrikespolitiska skäl. I undantagsfall kan det därför vid en helhetsbedömning i ett enskilt fall bli på det sättet att rikets säkerhet, ytterst Sveriges försvarsförmåga, väger tyngre än starka utrikespolitiska skäl som talar mot en export, t.ex. grava brister i ett mottagarlands demokratiska styrelseskick. Regeringen har uttryckt detta enligt följande: ”om det finns avsevärda nationella försvars- eller säkerhetspolitiska intressen för utlandssamverkan i ett enskilt fall, kan tillstånd efter en noggrann prövning ändå beviljas” (a.a.). </w:t>
      </w:r>
    </w:p>
    <w:p w14:paraId="17425957" w14:textId="20A63BAA" w:rsidR="004A25FA" w:rsidRDefault="00DA4BD2" w:rsidP="004A25FA">
      <w:pPr>
        <w:pStyle w:val="Brdtextmedindrag"/>
      </w:pPr>
      <w:r w:rsidRPr="00261243">
        <w:t>I ett sådant enskilt fall kan utgången därför bli att en ansökan om utförseltillstånd beviljas, utan att detta påverkar en i övrigt restriktiv hållning mot landet i fråga. Sådana enskilda fall att bevilja utförseltillstånd till vissa länder som t.ex. har grava brister i det demokratiska styrelseskicket – och där det i övrigt föreligger en restriktiv hållning – kommer att förbli ovanliga och främst beröra följdleveranser eller där Sverige och svensk försvarsindustri deltar i ett internationellt materiel</w:t>
      </w:r>
      <w:r w:rsidR="00FF440C">
        <w:softHyphen/>
      </w:r>
      <w:r w:rsidRPr="00261243">
        <w:t xml:space="preserve">samarbete med ett nära samarbetsland som de nordiska länderna, EU-länder, USA eller Storbritannien.   </w:t>
      </w:r>
    </w:p>
    <w:p w14:paraId="74854C88" w14:textId="26A5BC9D" w:rsidR="00261243" w:rsidRPr="00261243" w:rsidRDefault="00DA4BD2" w:rsidP="004A25FA">
      <w:pPr>
        <w:pStyle w:val="Brdtextmedindrag"/>
      </w:pPr>
      <w:r w:rsidRPr="00261243">
        <w:t xml:space="preserve">Det parlamentariskt sammansatta råd som är knutet till ISP, Exportkontrollrådet, har under året haft en mycket viktig rådgivande funktion när det gäller uttolkning av riktlinjerna. </w:t>
      </w:r>
    </w:p>
    <w:p w14:paraId="1EE9E5CA" w14:textId="77777777" w:rsidR="004A25FA" w:rsidRDefault="00DA4BD2" w:rsidP="004A25FA">
      <w:pPr>
        <w:pStyle w:val="Rubrik3utannumrering"/>
      </w:pPr>
      <w:r w:rsidRPr="00261243">
        <w:t>Samarbete med andra myndigheter</w:t>
      </w:r>
    </w:p>
    <w:p w14:paraId="5145284B" w14:textId="34F67AB1" w:rsidR="004A25FA" w:rsidRDefault="00DA4BD2" w:rsidP="004A25FA">
      <w:pPr>
        <w:pStyle w:val="Brdtext"/>
      </w:pPr>
      <w:r w:rsidRPr="00261243">
        <w:t>En viktig internationell tendens som rör exportkontrollen är att mottagarländer i samband med större inköp av militära system ställer ökade krav på teknologiöverföring och utvecklingssamarbete. Denna tendens – i kombination med risken att krigsmateriel, teknik eller produkter med dubbla användningsområden kan användas i förmåge</w:t>
      </w:r>
      <w:r w:rsidR="00FF440C">
        <w:softHyphen/>
      </w:r>
      <w:r w:rsidRPr="00261243">
        <w:t>höjande syfte, inklusive massförstörelsevapen, för ett lands militära styrkor vars upprustningsmål Sverige inte vill bidra till – har på senare år ställt höga krav på ISP:s tekniska kompetens och på myndighetens säkerhets</w:t>
      </w:r>
      <w:r w:rsidR="00FF440C">
        <w:softHyphen/>
      </w:r>
      <w:r w:rsidR="00FF440C">
        <w:softHyphen/>
      </w:r>
      <w:r w:rsidRPr="00261243">
        <w:t>politiska riskbedömningar.</w:t>
      </w:r>
    </w:p>
    <w:p w14:paraId="6D3F2EC0" w14:textId="2D07D5EA" w:rsidR="004A25FA" w:rsidRPr="004A25FA" w:rsidRDefault="00DA4BD2" w:rsidP="004A25FA">
      <w:pPr>
        <w:pStyle w:val="Brdtextmedindrag"/>
        <w:rPr>
          <w:sz w:val="23"/>
        </w:rPr>
      </w:pPr>
      <w:r w:rsidRPr="00261243">
        <w:t>För att säkerställa en god kontroll utifrån dessa aspekter har ISP under 2021 fortsatt arbetet med det forum för samverkan, Materielsäkerhets</w:t>
      </w:r>
      <w:r w:rsidR="00FF440C">
        <w:softHyphen/>
      </w:r>
      <w:r w:rsidRPr="00261243">
        <w:t>gruppen (MSG), som inrättades 2017 och där aktuella frågor bereds med Försvarsmakten, Försvarets materielverk, Totalförsvarets forsknings</w:t>
      </w:r>
      <w:r w:rsidR="00FF440C">
        <w:softHyphen/>
      </w:r>
      <w:r w:rsidRPr="00261243">
        <w:t xml:space="preserve">institut och Försvarsdepartementet (Regeringskansliet). </w:t>
      </w:r>
    </w:p>
    <w:p w14:paraId="3ABA97AE" w14:textId="77777777" w:rsidR="004A25FA" w:rsidRDefault="00DA4BD2" w:rsidP="004A25FA">
      <w:pPr>
        <w:pStyle w:val="Rubrik3utannumrering"/>
      </w:pPr>
      <w:r w:rsidRPr="00261243">
        <w:t>Efterkontroller i utlandet av krigsmateriel</w:t>
      </w:r>
    </w:p>
    <w:p w14:paraId="51C503F3" w14:textId="77777777" w:rsidR="004A25FA" w:rsidRDefault="00DA4BD2" w:rsidP="004A25FA">
      <w:pPr>
        <w:pStyle w:val="Brdtext"/>
      </w:pPr>
      <w:r w:rsidRPr="00261243">
        <w:t xml:space="preserve">Regeringen beslutade den 19 oktober 2017 att ISP skulle analysera frågan om efterkontroller i utlandet av krigsmateriel som utförts med tillstånd enligt lagen om krigsmateriel samt lämna förslag till utformning av ett system för sådana kontroller. ISP gjorde i sin utredning, som presenterades i mars 2018, bedömningen att efterkontroll bör inriktas mot fem olika typer av lätta vapen och ammunitionssystem till dessa som tillverkas i och exporteras från Sverige. Det krävs att slutanvändarlandet har godkänt sådana besök i ett slutanvändarintyg. Systemet bör endast omfatta statliga slutanvändare och inte sådana vapen som har licenstillverkats utomlands. Efterkontroll bör som huvudregel inte äga rum i sådana länder för vilka riktlinjerna och förarbetsuttalanden anger att utrikes- och säkerhetspolitiska hinder i princip inte föreligger för utlandssamverkan. Till alla andra länder bör som huvudregel efterkontroll genom verifikationsbesök på plats i landet av vapnen äga rum. </w:t>
      </w:r>
    </w:p>
    <w:p w14:paraId="64299AA3" w14:textId="10DCFF1C" w:rsidR="004A25FA" w:rsidRDefault="00DA4BD2" w:rsidP="004A25FA">
      <w:pPr>
        <w:pStyle w:val="Brdtextmedindrag"/>
        <w:rPr>
          <w:sz w:val="23"/>
        </w:rPr>
      </w:pPr>
      <w:r w:rsidRPr="00261243">
        <w:t>Regeringen beslutade i november 2021 att införa ett system med efterkontroll som ska börja gälla den 1 mars 2022. Det nya efterkontrollförfarandet avser nya kontrakt och gäller inte retroaktivt. ISP är ansvarig myndighet för genomförandet och verifikationsbesök i utlandet kommer att genomföras vid tidpunkter och i en omfattning som ISP bedömer lämpliga</w:t>
      </w:r>
      <w:r>
        <w:t>.</w:t>
      </w:r>
    </w:p>
    <w:p w14:paraId="04451800" w14:textId="2CE0DB88" w:rsidR="004A25FA" w:rsidRPr="004A25FA" w:rsidRDefault="00DA4BD2" w:rsidP="004A25FA">
      <w:pPr>
        <w:pStyle w:val="Brdtextmedindrag"/>
        <w:rPr>
          <w:sz w:val="23"/>
        </w:rPr>
      </w:pPr>
      <w:r w:rsidRPr="00261243">
        <w:t xml:space="preserve">En viktig internationell tendens inom exportkontrollen är att antalet länder som genomför efterkontroller av krigsmateriel som har exporterats till ett annat land ökar. Fram till 2012 genomförde i princip endast USA sådana efterkontroller. 2012 påbörjade Schweiz ett program med regelbundna efterkontroller, vilket följdes av Tyskland 2015. Tyskland har sedan 2015 utfört 9 efterkontrollbesök i utlandet och landet utreder om systemet ska göras permanent. Även Tjeckien har ett system för regelbundna efterkontroller på plats. Spanien införde ett system för efterkontroll i sin lagstiftning i april 2020. Det spanska systemet ska endast gälla för exporttillstånd som beviljas efter detta datum och inspektioner ska endast göras i undantagsfall och efter medgivande från det mottagande landet i ett slutanvändarintyg. </w:t>
      </w:r>
    </w:p>
    <w:p w14:paraId="0673A873" w14:textId="7F022D3C" w:rsidR="004A25FA" w:rsidRDefault="00DA4BD2" w:rsidP="004A25FA">
      <w:pPr>
        <w:pStyle w:val="Rubrik3utannumrering"/>
      </w:pPr>
      <w:r w:rsidRPr="00261243">
        <w:t>De</w:t>
      </w:r>
      <w:r w:rsidR="009F55E0">
        <w:t>n</w:t>
      </w:r>
      <w:r w:rsidRPr="00261243">
        <w:t xml:space="preserve"> Europeiska </w:t>
      </w:r>
      <w:r w:rsidR="009F55E0" w:rsidRPr="00261243">
        <w:t>försvarsfonde</w:t>
      </w:r>
      <w:r w:rsidR="009F55E0">
        <w:t>n</w:t>
      </w:r>
    </w:p>
    <w:p w14:paraId="0608CFD2" w14:textId="1E190612" w:rsidR="004A25FA" w:rsidRDefault="00DA4BD2" w:rsidP="004A25FA">
      <w:pPr>
        <w:pStyle w:val="Brdtext"/>
      </w:pPr>
      <w:r w:rsidRPr="00261243">
        <w:t xml:space="preserve">Under året fortsatte arbetet med </w:t>
      </w:r>
      <w:r w:rsidR="00D47502">
        <w:t>genomförandet av</w:t>
      </w:r>
      <w:r w:rsidRPr="00261243">
        <w:t xml:space="preserve"> de</w:t>
      </w:r>
      <w:r w:rsidR="00D47502">
        <w:t>n</w:t>
      </w:r>
      <w:r w:rsidRPr="00261243">
        <w:t xml:space="preserve"> Europeiska </w:t>
      </w:r>
      <w:r w:rsidR="00D47502" w:rsidRPr="00261243">
        <w:t>försvarsfonde</w:t>
      </w:r>
      <w:r w:rsidR="00D47502">
        <w:t>n</w:t>
      </w:r>
      <w:r w:rsidRPr="00261243">
        <w:t xml:space="preserve">. </w:t>
      </w:r>
      <w:r w:rsidR="00D47502">
        <w:t>Fonden uppgår till 8 miljarder euro för perioden 2021–2027 och</w:t>
      </w:r>
      <w:r w:rsidRPr="00261243">
        <w:t xml:space="preserve"> fördelas till samverkansprojekt med deltagare från olika medlemsstater i EU. I EU-förordningen om den Europeiska försvars</w:t>
      </w:r>
      <w:r w:rsidR="00574261">
        <w:softHyphen/>
      </w:r>
      <w:r w:rsidRPr="00261243">
        <w:t xml:space="preserve">fonden, som trädde i kraft den 12 maj 2021, har det medtagits en bestämmelse som anger att frågan om tredjelandsexport avgörs av de enskilda medlemsstaterna efter en prövning i det enskilda fallet. </w:t>
      </w:r>
    </w:p>
    <w:p w14:paraId="7A217A06" w14:textId="244BB09B" w:rsidR="00261243" w:rsidRPr="00261243" w:rsidRDefault="00DA4BD2" w:rsidP="004A25FA">
      <w:pPr>
        <w:pStyle w:val="Brdtextmedindrag"/>
        <w:rPr>
          <w:sz w:val="23"/>
        </w:rPr>
      </w:pPr>
      <w:r w:rsidRPr="00261243">
        <w:t>Med hänsyn till de olika synsätt som till stor del finns mellan de ledande försvarsindustriländerna i EU när det gäller tredjelandsexport förutser ISP att en olikartad syn kan uppstå mellan de samverkande länderna när de färdigutvecklade systemen i de enskilda projekten i framtiden ska exporteras till tredje länder. När det gäller internationell samverkan av det slag som kommer att bli aktuellt genom den Europeiska försvarsfonden och frågan om tredjelandsexport har regeringen uttalat att det är ”inte självklart att Sverige alltid kan räkna med att få gehör för alla aspekter som är unika för vårt synsätt när det gäller samarbete med eller utförsel till tredjeland” (prop. 2017/18:23 s. 66).</w:t>
      </w:r>
    </w:p>
    <w:p w14:paraId="71533CCD" w14:textId="77777777" w:rsidR="00261243" w:rsidRPr="00261243" w:rsidRDefault="00DA4BD2" w:rsidP="004A25FA">
      <w:pPr>
        <w:pStyle w:val="Rubrik3utannumrering"/>
      </w:pPr>
      <w:r w:rsidRPr="00261243">
        <w:t>Internationell exportkontrollpolicy - Jemenkonflikten</w:t>
      </w:r>
    </w:p>
    <w:p w14:paraId="14FACDD7" w14:textId="77777777" w:rsidR="004A25FA" w:rsidRDefault="00DA4BD2" w:rsidP="004A25FA">
      <w:pPr>
        <w:pStyle w:val="Brdtext"/>
      </w:pPr>
      <w:r w:rsidRPr="00261243">
        <w:t>När det gäller internationell exportkontrollpolicy dominerades året, liksom varje år sedan 2015, av olika länders tillämpning av krigsmaterielexport till de länder som deltar med militära styrkor i Jemenkonflikten.</w:t>
      </w:r>
    </w:p>
    <w:p w14:paraId="6ABE4431" w14:textId="314275D1" w:rsidR="004A25FA" w:rsidRDefault="00DA4BD2" w:rsidP="004A25FA">
      <w:pPr>
        <w:pStyle w:val="Brdtextmedindrag"/>
      </w:pPr>
      <w:r w:rsidRPr="00261243">
        <w:t>Efter mordet på den saudiske journalisten Khashoggi på Saudiarabiens konsulat i Istanbul i Turkiet i september 2018 meddelade bl.a. Tyskland, Danmark, Finland och Norge att de framöver skulle ha en exportkontroll</w:t>
      </w:r>
      <w:r w:rsidR="00FF440C">
        <w:softHyphen/>
      </w:r>
      <w:r w:rsidRPr="00261243">
        <w:t xml:space="preserve">policy gentemot Saudiarabien, liknande den som Sverige de facto hade haft sedan 2013, som innebär att länderna i princip inte utfärdar några utförseltillstånd för nya krigsmaterielexportaffärer till Saudiarabien. </w:t>
      </w:r>
    </w:p>
    <w:p w14:paraId="4256A920" w14:textId="190A4BB5" w:rsidR="00261243" w:rsidRPr="00261243" w:rsidRDefault="00DA4BD2" w:rsidP="004A25FA">
      <w:pPr>
        <w:pStyle w:val="Brdtextmedindrag"/>
      </w:pPr>
      <w:r w:rsidRPr="00261243">
        <w:t>Flera av de nämnda länderna meddelade under 2018 också att de framöver skulle ha en exportkontrollpolicy gentemot Förenade Arabemiraten, liknande den som Sverige de facto hade haft sedan 2017, som innebär att inte de i princip inte kommer att utfärda några utförseltillstånd för nya krigsmaterielexportaffärer till Förenade Arabemiraten.</w:t>
      </w:r>
    </w:p>
    <w:p w14:paraId="3EA1288D" w14:textId="77777777" w:rsidR="004A25FA" w:rsidRDefault="00DA4BD2" w:rsidP="004A25FA">
      <w:pPr>
        <w:pStyle w:val="Rubrik3utannumrering"/>
      </w:pPr>
      <w:r w:rsidRPr="00261243">
        <w:t>Turkiet</w:t>
      </w:r>
    </w:p>
    <w:p w14:paraId="0D0AC1D6" w14:textId="6CFE157B" w:rsidR="004A25FA" w:rsidRDefault="00DA4BD2" w:rsidP="004A25FA">
      <w:pPr>
        <w:pStyle w:val="Brdtext"/>
      </w:pPr>
      <w:r w:rsidRPr="00261243">
        <w:t>Den 15 oktober 2019 återkallade ISP samtliga gällande utförseltillstånd rörande försäljning av krigsmateriel till Turkiet. Skälet för ISP:s beslut var i första hand att regeringen den 10 oktober 2019 genom utrikesministern uttalade att Turkiets militära operation i Syrien strider mot de folkrättsliga reglerna och FN-stadgan. Därtill ställde sig den 11 oktober 2019 samtliga partier i riksdagen bakom regeringens förslag att EU skulle införa ett vapenembargo mot Turkiet. Den 14 oktober 2019 antog EU:s utrikesministrar rådsslutsatser om nordöstra Syrien. I punkt 5 i rådsslutsatserna uppmanas EU:s medlemsstater till återhållsamhet avseende export av krigsmateriel till Turkiet med utgångspunkt i kriterium 4 om regional stabilitet i EU:s gemensamma ståndpunkt 2008/944/G</w:t>
      </w:r>
      <w:r w:rsidR="00373A97">
        <w:t>usp</w:t>
      </w:r>
      <w:r w:rsidRPr="00261243">
        <w:t xml:space="preserve"> om fastställande av gemensamma regler för kontrollen av export av militär teknik och krigsmateriel. </w:t>
      </w:r>
    </w:p>
    <w:p w14:paraId="3DBD04A2" w14:textId="2F529E96" w:rsidR="004A25FA" w:rsidRDefault="00DA4BD2" w:rsidP="004A25FA">
      <w:pPr>
        <w:pStyle w:val="Brdtextmedindrag"/>
        <w:rPr>
          <w:sz w:val="23"/>
        </w:rPr>
      </w:pPr>
      <w:r w:rsidRPr="00261243">
        <w:t>Inget annat EU-land än Sverige återkallade under 2019 utförseltillstånd till Turkiet men flera EU-länder uttryckte, i enlighet med EU:s rådsslutsatser, att de iakttog återhållsamhet vid tillståndsprövningen av materiel som ansågs kunna användas av Turkiet i Syrien.</w:t>
      </w:r>
    </w:p>
    <w:p w14:paraId="69F7EAD2" w14:textId="36A4D29F" w:rsidR="00261243" w:rsidRPr="00261243" w:rsidRDefault="00DA4BD2" w:rsidP="004A25FA">
      <w:pPr>
        <w:pStyle w:val="Brdtextmedindrag"/>
        <w:rPr>
          <w:sz w:val="23"/>
        </w:rPr>
      </w:pPr>
      <w:r w:rsidRPr="00261243">
        <w:rPr>
          <w:iCs/>
        </w:rPr>
        <w:t xml:space="preserve">Någon export av krigsmateriel från Sverige till Turkiet har inte ägt rum under 2021. </w:t>
      </w:r>
    </w:p>
    <w:p w14:paraId="2323B013" w14:textId="77777777" w:rsidR="004A25FA" w:rsidRDefault="00DA4BD2" w:rsidP="004A25FA">
      <w:pPr>
        <w:pStyle w:val="Rubrik3utannumrering"/>
      </w:pPr>
      <w:r w:rsidRPr="00261243">
        <w:t>Utländska uppköp av försvarsindustrin och PDA-industrin</w:t>
      </w:r>
    </w:p>
    <w:p w14:paraId="0C4FBC8B" w14:textId="35215F13" w:rsidR="00261243" w:rsidRPr="00261243" w:rsidRDefault="00DA4BD2" w:rsidP="004A25FA">
      <w:pPr>
        <w:pStyle w:val="Brdtext"/>
        <w:rPr>
          <w:sz w:val="23"/>
        </w:rPr>
      </w:pPr>
      <w:r w:rsidRPr="00261243">
        <w:t>En viktig tendens inom svensk och internationell exportkontroll är att flera länder under de senaste åren har påbörjat en uppköpsstrategi av ägande i företag som tillverkar eller säljer krigsmateriel eller strategiskt viktiga produkter med dubbla användningsområden. Ofta handlar det om länder som är föremål för vapenembargo eller andra internationella sanktioner och som därför har svårigheter att köpa krigsmateriel eller strategiskt viktiga produkter med dubbla användningsområden. Syftet är ofta att genom ägandet förenkla överföring av krigsmateriel eller strategiskt viktiga produkter med dubbla användningsområden för militär slutanvändning. Genom intrikata ägarförhållanden i landet i fråga kan en potentiell utländsk köpare framstå som t.ex. ett privat riskkapitalbolag utan någon statlig koppling medan det i själva verket kan dölja sig ett statligt militärt intresse i bakgrunden. I anledning av den återgivna problematiken antog EU 2019 Europaparlamentets och rådets förordning (EU) 2019/452 av den 19 mars 2019 om upprättande av en ram för granskning av utländska direktinvesteringar i unionen, se nedan under rubriken ”Utländska direktinvesteringar”.</w:t>
      </w:r>
    </w:p>
    <w:p w14:paraId="2E3AA3DF" w14:textId="77777777" w:rsidR="004A25FA" w:rsidRDefault="00DA4BD2" w:rsidP="004A25FA">
      <w:pPr>
        <w:pStyle w:val="Rubrik3utannumrering"/>
      </w:pPr>
      <w:r w:rsidRPr="00261243">
        <w:t xml:space="preserve">Ägarförbehåll och utländskt ägande i försvarsindustrin </w:t>
      </w:r>
    </w:p>
    <w:p w14:paraId="3F263019" w14:textId="77777777" w:rsidR="004A25FA" w:rsidRDefault="00DA4BD2" w:rsidP="004A25FA">
      <w:pPr>
        <w:pStyle w:val="Brdtext"/>
      </w:pPr>
      <w:r w:rsidRPr="00261243">
        <w:t>Försvarsindustrin är den enda industrin i Sverige som i dag omfattas av ägarförbehålls</w:t>
      </w:r>
      <w:r w:rsidRPr="00261243">
        <w:softHyphen/>
        <w:t xml:space="preserve">regler. Regleringen finns i krigsmateriellagstiftningen. Genom bestämmelserna är försvarsindustrin i Sverige relativt väl skyddad från uppköp av utländska företag som av försvars- eller säkerhetspolitiska skäl är oönskade. </w:t>
      </w:r>
    </w:p>
    <w:p w14:paraId="092DF9E4" w14:textId="5BEBFE60" w:rsidR="00261243" w:rsidRPr="00261243" w:rsidRDefault="00DA4BD2" w:rsidP="004A25FA">
      <w:pPr>
        <w:pStyle w:val="Brdtextmedindrag"/>
        <w:rPr>
          <w:sz w:val="23"/>
        </w:rPr>
      </w:pPr>
      <w:r w:rsidRPr="00261243">
        <w:t xml:space="preserve">Fyra av de fem största försvarsindustriföretagen i Sverige är utlandsägda av företag som är baserade dels i Storbritannien, dels i Norge-Finland. Uppköpen har godkänts av regeringen eller Inspektionen för strategiska produkter i samband med tillståndsprövning av tillverknings- eller tillhandahållandetillstånd för det enskilda företaget efter en bedömning av om det finns säkerhets- och försvarspolitiska skäl för att bevilja ett sådant tillstånd och att det inte strider mot Sverige utrikespolitik.  </w:t>
      </w:r>
    </w:p>
    <w:p w14:paraId="5E3CDAC8" w14:textId="34DDF91A" w:rsidR="00261243" w:rsidRPr="00261243" w:rsidRDefault="00DA4BD2" w:rsidP="004A25FA">
      <w:pPr>
        <w:pStyle w:val="Rubrik3utannumrering"/>
      </w:pPr>
      <w:r w:rsidRPr="00261243">
        <w:t xml:space="preserve">Svensk försvarsindustris nyutveckling, vidmakthållande och uppgradering av krigsmateriel </w:t>
      </w:r>
    </w:p>
    <w:p w14:paraId="63FF42F5" w14:textId="08C9D77F" w:rsidR="004A25FA" w:rsidRDefault="00DA4BD2" w:rsidP="004A25FA">
      <w:pPr>
        <w:pStyle w:val="Brdtext"/>
      </w:pPr>
      <w:r w:rsidRPr="00261243">
        <w:t>Utöver stormakterna finns inget annat land, som tillverkar krigsmateriel, som har kompetens eller teknisk möjlighet att överträffa den högteknologiska kvalitet, den bredd och det produktutbud som Sveriges försvarsindustri kan uppvisa när det gäller plattformar, sensorer, ledningssystem, skydd och verkan. Sveriges försvarsindustri har förmåga att tillverka och utveckla bl.a. avancerade stridsflygplan, signatur</w:t>
      </w:r>
      <w:r w:rsidR="00FF440C">
        <w:softHyphen/>
      </w:r>
      <w:r w:rsidRPr="00261243">
        <w:t>anpassade krigsfartyg (korvetter eller derivat till andra krigsfartyg), ubåtar (eller andra undervattensfarkoster) stridsfordon, bandvagnar, spanings</w:t>
      </w:r>
      <w:r w:rsidR="00FF440C">
        <w:softHyphen/>
      </w:r>
      <w:r w:rsidRPr="00261243">
        <w:t>radar</w:t>
      </w:r>
      <w:r w:rsidR="00FF440C">
        <w:softHyphen/>
      </w:r>
      <w:r w:rsidRPr="00261243">
        <w:t>flygplan, avancerade ledningssystem, avancerade simulatorsystem, mark- och sjöbaserade radarsystem, avancerade missil(robot)system samt teknologier till de nämnda systemen.</w:t>
      </w:r>
    </w:p>
    <w:p w14:paraId="47513DF8" w14:textId="251E4B72" w:rsidR="00261243" w:rsidRPr="00261243" w:rsidRDefault="00DA4BD2" w:rsidP="004A25FA">
      <w:pPr>
        <w:pStyle w:val="Brdtextmedindrag"/>
      </w:pPr>
      <w:r w:rsidRPr="00261243">
        <w:t xml:space="preserve">En viktig nationell tendens med tydlig koppling till exportkontrollen under de senaste 20 åren är att den svenska försvarsindustrins tekniska förmågeökning under tidsperioden till största delen kan tillskrivas exporten av krigsmateriel, dvs. utlandsverksamheten. Skälet till detta är till viss del att krigsmaterielexporten har ökat under de senaste två decennierna jämfört med hur exporten såg ut under 1990-talet men till största delen beror detta på att beställningarna till försvarsindustrin från den svenska försvarsmakten, inklusive tilldelning av medel för forskning och utveckling, i betydande omfattning har minskat. En följd av detta är att försvarsindustrin under tidsperioden i ökad utsträckning har satsat betydande finansiella medel på forskning och utveckling av krigsmateriel för den internationella marknaden och inte längre primärt för den svenska marknaden. Försvarsindustrins utlandsverksamhet omfattar i dag mer än 50 procent av den krigsmateriel som tillverkas i Sverige. Den politiska inriktningen i Sverige är att Sveriges försvarsförmåga under den kommande tioårsperioden ska öka signifikant. Trots detta bedömer ISP att försvarsindustrins export av krigsmateriel under den kommande tioårsperioden kommer att motsvara ungefär 50 procent av den krigsmateriel som tillverkas i landet. Skälet till detta är att inte endast Sverige, utan även omvärlden, kraftigt rustar upp sina militära styrkor. </w:t>
      </w:r>
    </w:p>
    <w:p w14:paraId="12C31BED" w14:textId="77777777" w:rsidR="00261243" w:rsidRPr="00261243" w:rsidRDefault="00DA4BD2" w:rsidP="004A25FA">
      <w:pPr>
        <w:pStyle w:val="Brdtextmedindrag"/>
      </w:pPr>
      <w:r w:rsidRPr="00261243">
        <w:t xml:space="preserve">Den svenska försvarsindustrin lägger en stor del av sin omsättning på forskning och utveckling (FoU). FoU avser såväl vidmakthållande och uppgraderingar av befintliga krigsmaterielsystem som nyutveckling av helt nya krigsmaterielsystem. Vidmakthållande, uppgraderingar och nyutveckling av krigsmaterielsystem sker </w:t>
      </w:r>
    </w:p>
    <w:p w14:paraId="62131BDA" w14:textId="5BE47432" w:rsidR="00261243" w:rsidRPr="00261243" w:rsidRDefault="00DA4BD2" w:rsidP="00261243">
      <w:pPr>
        <w:pStyle w:val="Brdtextmedindrag"/>
        <w:numPr>
          <w:ilvl w:val="0"/>
          <w:numId w:val="11"/>
        </w:numPr>
      </w:pPr>
      <w:r w:rsidRPr="00261243">
        <w:t xml:space="preserve">efter beställning från Försvarets materielverk </w:t>
      </w:r>
      <w:r w:rsidR="0046318E">
        <w:t>(</w:t>
      </w:r>
      <w:r w:rsidRPr="00261243">
        <w:t>FMV</w:t>
      </w:r>
      <w:r w:rsidR="0046318E">
        <w:t>)</w:t>
      </w:r>
      <w:r w:rsidRPr="00261243">
        <w:t xml:space="preserve"> eller Försvarsmakten</w:t>
      </w:r>
    </w:p>
    <w:p w14:paraId="12206259" w14:textId="77777777" w:rsidR="00261243" w:rsidRPr="00261243" w:rsidRDefault="00DA4BD2" w:rsidP="00261243">
      <w:pPr>
        <w:pStyle w:val="Brdtextmedindrag"/>
        <w:numPr>
          <w:ilvl w:val="0"/>
          <w:numId w:val="11"/>
        </w:numPr>
      </w:pPr>
      <w:r w:rsidRPr="00261243">
        <w:t xml:space="preserve">efter beställning från både FMV (eller Försvarsmakten) och en (eller flera) utländsk försvarsmakt, som ibland har slutit en internationell överenskommelse om samverkan kring det nya eller uppgraderade krigsmaterielsystemet och engagerat såväl svensk som utländsk industri, </w:t>
      </w:r>
    </w:p>
    <w:p w14:paraId="7F69B63D" w14:textId="77777777" w:rsidR="00261243" w:rsidRPr="00261243" w:rsidRDefault="00DA4BD2" w:rsidP="00261243">
      <w:pPr>
        <w:pStyle w:val="Brdtextmedindrag"/>
        <w:numPr>
          <w:ilvl w:val="0"/>
          <w:numId w:val="11"/>
        </w:numPr>
      </w:pPr>
      <w:r w:rsidRPr="00261243">
        <w:t xml:space="preserve">efter beställning från utländsk försvarsmakt, </w:t>
      </w:r>
    </w:p>
    <w:p w14:paraId="15812E0F" w14:textId="77777777" w:rsidR="00261243" w:rsidRPr="00261243" w:rsidRDefault="00DA4BD2" w:rsidP="00261243">
      <w:pPr>
        <w:pStyle w:val="Brdtextmedindrag"/>
        <w:numPr>
          <w:ilvl w:val="0"/>
          <w:numId w:val="11"/>
        </w:numPr>
      </w:pPr>
      <w:r w:rsidRPr="00261243">
        <w:t xml:space="preserve">genom egenfinansiering från försvarsindustrin eller </w:t>
      </w:r>
    </w:p>
    <w:p w14:paraId="17D0BE82" w14:textId="77777777" w:rsidR="00261243" w:rsidRPr="00261243" w:rsidRDefault="00DA4BD2" w:rsidP="00261243">
      <w:pPr>
        <w:pStyle w:val="Brdtextmedindrag"/>
        <w:numPr>
          <w:ilvl w:val="0"/>
          <w:numId w:val="11"/>
        </w:numPr>
      </w:pPr>
      <w:r w:rsidRPr="00261243">
        <w:t xml:space="preserve">genom samutveckling mellan och egenfinansiering från svensk industri och utländsk industri. </w:t>
      </w:r>
    </w:p>
    <w:p w14:paraId="6BA65577" w14:textId="77777777" w:rsidR="004A25FA" w:rsidRDefault="00871CEB" w:rsidP="004A25FA">
      <w:pPr>
        <w:pStyle w:val="Brdtextmedindrag"/>
        <w:ind w:firstLine="0"/>
      </w:pPr>
    </w:p>
    <w:p w14:paraId="5E6AEAA0" w14:textId="1A5879FE" w:rsidR="00261243" w:rsidRPr="00261243" w:rsidRDefault="00DA4BD2" w:rsidP="004A25FA">
      <w:pPr>
        <w:pStyle w:val="Brdtextmedindrag"/>
        <w:ind w:firstLine="0"/>
      </w:pPr>
      <w:r w:rsidRPr="00261243">
        <w:t>I de båda sistnämnda fallen finns ofta ingen på förhand bestämd beställande kund, utan projektet egenfinansieras av industrin, men marknadsföringen inriktas ofta initialt mot en särskild försvarsmakt som har uttryckt intresse för materielen i fråga.</w:t>
      </w:r>
    </w:p>
    <w:p w14:paraId="16B7A979" w14:textId="4F4CCBA1" w:rsidR="00261243" w:rsidRPr="00261243" w:rsidRDefault="00DA4BD2" w:rsidP="004A25FA">
      <w:pPr>
        <w:pStyle w:val="Rubrik2utannumrering"/>
      </w:pPr>
      <w:r w:rsidRPr="00261243">
        <w:t>Produkter med dubbla användningsområden</w:t>
      </w:r>
    </w:p>
    <w:p w14:paraId="3AA0646F" w14:textId="77777777" w:rsidR="004A25FA" w:rsidRDefault="00DA4BD2" w:rsidP="004A25FA">
      <w:pPr>
        <w:pStyle w:val="Rubrik3utannumrering"/>
      </w:pPr>
      <w:r w:rsidRPr="00261243">
        <w:t>Ny EU-förordning om kontroll av PDA</w:t>
      </w:r>
    </w:p>
    <w:p w14:paraId="43829151" w14:textId="3639DB2E" w:rsidR="00261243" w:rsidRPr="00261243" w:rsidRDefault="00DA4BD2" w:rsidP="004A25FA">
      <w:pPr>
        <w:pStyle w:val="Brdtext"/>
        <w:rPr>
          <w:sz w:val="23"/>
        </w:rPr>
      </w:pPr>
      <w:r w:rsidRPr="00261243">
        <w:t xml:space="preserve">Den 9 september 2021 trädde en ny EU-förordning om kontroll av produkter med dubbla användningsområden i kraft. Den nya EU-förordningen innehåller bestämmelser om utökad kontroll av cyberövervakningsteknologi samt framväxande teknologier (emerging technologies) och tekniskt bistånd. Dessutom innehåller den nya EU-förordningen bestämmelser om ökad informationsdelning mellan medlemsstaterna, rådet, EU-parlamentet och kommissionen, ökad transparens samt nya generella tillstånd. EU-förordningen innebär nya och utökade uppgifter för ISP. </w:t>
      </w:r>
    </w:p>
    <w:p w14:paraId="030DACD1" w14:textId="77777777" w:rsidR="00261243" w:rsidRPr="00261243" w:rsidRDefault="00DA4BD2" w:rsidP="004A25FA">
      <w:pPr>
        <w:pStyle w:val="Rubrik3utannumrering"/>
      </w:pPr>
      <w:r w:rsidRPr="00261243">
        <w:t xml:space="preserve">Tillståndsprövningen under 2021 </w:t>
      </w:r>
    </w:p>
    <w:p w14:paraId="7F5F2A39" w14:textId="425CD6FD" w:rsidR="004A25FA" w:rsidRDefault="00DA4BD2" w:rsidP="004A25FA">
      <w:pPr>
        <w:pStyle w:val="Brdtext"/>
      </w:pPr>
      <w:r w:rsidRPr="00261243">
        <w:t>Tillståndsprövningen när det gäller produkter med dubbla användnings</w:t>
      </w:r>
      <w:r w:rsidR="00FF440C">
        <w:softHyphen/>
      </w:r>
      <w:r w:rsidRPr="00261243">
        <w:t>områden grundas på utrikes- och säkerhetspolitiska överväganden och gäller i huvudsak huruvida produkten i slutanvändarlandet, eller efter avledning till ett annat land, kan antas komma till användning för att stärka den militära potentialen i landet eller på annat sätt direkt eller indirekt användas eller avledas i förstörelsebringande syfte.</w:t>
      </w:r>
    </w:p>
    <w:p w14:paraId="3B5C92CC" w14:textId="77777777" w:rsidR="004A25FA" w:rsidRDefault="00DA4BD2" w:rsidP="004A25FA">
      <w:pPr>
        <w:pStyle w:val="Brdtextmedindrag"/>
      </w:pPr>
      <w:r w:rsidRPr="00261243">
        <w:t>Enligt EU-lagstiftningen och svenskt synsätt är grundinställningen till export av produkter med dubbla användningsområden positiv. Detta visar sig främst genom att överföringen av produkter med dubbla användningsområden inom EU i huvudsak inte kräver tillstånd samt att export till ett antal okänsliga men viktiga länder och exportmarknader omfattas av generösa EU-generella tillstånd. Syftet med undantaget från tillståndskrav och de generella tillstånden är att regelverket inte i onödan bör begränsa legitim handel och tekniköverföring för civila och fredliga ändamål. För export av produkter med dubbla användningsområden till övriga länder krävs tillstånd från ISP.</w:t>
      </w:r>
    </w:p>
    <w:p w14:paraId="73CD4B13" w14:textId="43382D02" w:rsidR="004A25FA" w:rsidRDefault="00DA4BD2" w:rsidP="004A25FA">
      <w:pPr>
        <w:pStyle w:val="Brdtextmedindrag"/>
      </w:pPr>
      <w:r w:rsidRPr="00261243">
        <w:t>En stor andel av de ansökningar om exporttillstånd som inkommer till ISP rör mindre känsliga produkter till civila slutanvändare och för civil slutanvändning i okänsliga länder. I dessa fall är tillståndsprövningen i regel relativt okomplicerad och ärendehanteringen sker i huvudsak skyndsamt. I andra fall krävs en mer fördjupad prövning. Det rör sig främst om ansökningar om exporttillstånd till militära slutanvändare eller för militär slutanvändning,</w:t>
      </w:r>
      <w:r>
        <w:t xml:space="preserve"> </w:t>
      </w:r>
      <w:r w:rsidRPr="00261243">
        <w:t>ansökningar till säkerhetspolitiskt känsliga destinationer eller som rör särskilt känsliga produkter och teknik samt ansökningar till länder med bristande respekt för mänskliga rättigheter där exporten riskerar att stå i strid med Sveriges utrikespolitiska målsättningar.</w:t>
      </w:r>
    </w:p>
    <w:p w14:paraId="4DE26F76" w14:textId="270A7BF7" w:rsidR="00261243" w:rsidRPr="00261243" w:rsidRDefault="00DA4BD2" w:rsidP="004A25FA">
      <w:pPr>
        <w:pStyle w:val="Brdtextmedindrag"/>
      </w:pPr>
      <w:r w:rsidRPr="00261243">
        <w:t>När det gäller tillståndsprövningen under 2021 har omvärlds</w:t>
      </w:r>
      <w:r w:rsidR="00FF440C">
        <w:softHyphen/>
      </w:r>
      <w:r w:rsidRPr="00261243">
        <w:t>förändringar – bl.a. den upprustning av militära styrkor som pågår i världen och en ökad osäkerhet i världen – lett till ett stort antal komplicerade ärenden som krävt en djupgående analys innan beslut fattas. Omvärldsförändringarna har under 2021 lett till många avslag av ansökningar om exporttillstånd.</w:t>
      </w:r>
    </w:p>
    <w:p w14:paraId="71199B59" w14:textId="77777777" w:rsidR="004A25FA" w:rsidRDefault="00DA4BD2" w:rsidP="004A25FA">
      <w:pPr>
        <w:pStyle w:val="Rubrik3utannumrering"/>
      </w:pPr>
      <w:r w:rsidRPr="00261243">
        <w:t xml:space="preserve">Samarbete med andra myndigheter </w:t>
      </w:r>
    </w:p>
    <w:p w14:paraId="741922C6" w14:textId="77777777" w:rsidR="004A25FA" w:rsidRDefault="00DA4BD2" w:rsidP="004A25FA">
      <w:pPr>
        <w:pStyle w:val="Brdtext"/>
      </w:pPr>
      <w:r w:rsidRPr="00261243">
        <w:t>ISP har sedan lång tid ett väl fungerande samarbete med andra berörda myndigheter på ickespridningsområdet. Detta sker såväl genom bilaterala kontakter med berörda myndigheter som i olika samarbetsfora där myndigheter som arbetar med ickespridningsfrågor ingår.</w:t>
      </w:r>
    </w:p>
    <w:p w14:paraId="29C469BB" w14:textId="61D664C5" w:rsidR="00261243" w:rsidRPr="00261243" w:rsidRDefault="00DA4BD2" w:rsidP="004A25FA">
      <w:pPr>
        <w:pStyle w:val="Brdtextmedindrag"/>
        <w:rPr>
          <w:sz w:val="23"/>
        </w:rPr>
      </w:pPr>
      <w:r w:rsidRPr="00261243">
        <w:t>Inom gruppen för ickespridning och exportkontroll, ISEK, sker ett operativt inriktat samarbete på handläggarnivå genom regelbundna möten mellan ISP och Försvarets radioanstalt, Försvarsmakten genom Militära underrättelse- och säkerhetstjänsten, Säkerhetspolisen, Totalförsvarets forskningsinstitut och Tullverket.</w:t>
      </w:r>
    </w:p>
    <w:p w14:paraId="44A2DC92" w14:textId="77777777" w:rsidR="004A25FA" w:rsidRDefault="00DA4BD2" w:rsidP="004A25FA">
      <w:pPr>
        <w:pStyle w:val="Rubrik2utannumrering"/>
      </w:pPr>
      <w:r w:rsidRPr="00261243">
        <w:t>Icke-kontrollerade produkter och teknik</w:t>
      </w:r>
    </w:p>
    <w:p w14:paraId="0BEB37DB" w14:textId="0618A10D" w:rsidR="00261243" w:rsidRPr="00936C8D" w:rsidRDefault="00DA4BD2" w:rsidP="00936C8D">
      <w:pPr>
        <w:pStyle w:val="Brdtext"/>
        <w:rPr>
          <w:sz w:val="23"/>
        </w:rPr>
      </w:pPr>
      <w:r w:rsidRPr="00261243">
        <w:t>En viktig tendens inom svensk och internationell export- och investeringskontroll är den ökade fokus som många länder lägger på att redan i ett tidigt stadium upptäcka och identifiera icke-kontrollerade produkter och tekniker, som kan ha en avgörande betydelse i en framtida militär strid.</w:t>
      </w:r>
    </w:p>
    <w:p w14:paraId="0ED22C1E" w14:textId="77777777" w:rsidR="004A25FA" w:rsidRDefault="00DA4BD2" w:rsidP="004A25FA">
      <w:pPr>
        <w:pStyle w:val="Brdtextmedindrag"/>
      </w:pPr>
      <w:r w:rsidRPr="00261243">
        <w:t>Att upptäcka och identifiera svenska företag som har en verksamhet som i grunden är civil men som har produkter som ändå är åtråvärda för andra länders försvarsmakter, utan att dessa utgör kontrollerade produkter med dubbla användningsområden, är mycket arbetskrävande och komplicerat.</w:t>
      </w:r>
    </w:p>
    <w:p w14:paraId="33704142" w14:textId="77777777" w:rsidR="004A25FA" w:rsidRDefault="00DA4BD2" w:rsidP="004A25FA">
      <w:pPr>
        <w:pStyle w:val="Brdtextmedindrag"/>
      </w:pPr>
      <w:r w:rsidRPr="00261243">
        <w:t xml:space="preserve">Ett exempel på ett sådant företag är en underleverantör till ett försvarsindustriföretag vars produkt som kan befinna sig flera underleverantörsled ned från slutprodukten. Ett annat exempel är företag som är verksamma inom framväxande tekniska (emerging technologies) områden, t.ex. inom artificiell intelligens (AI), kvantdatorer och kvantkryptografi, nanoteknologi och bioteknik, och vars produkter ännu inte har hamnat under exportkontroll. </w:t>
      </w:r>
    </w:p>
    <w:p w14:paraId="097E91FF" w14:textId="77777777" w:rsidR="004A25FA" w:rsidRDefault="00DA4BD2" w:rsidP="004A25FA">
      <w:pPr>
        <w:pStyle w:val="Brdtextmedindrag"/>
      </w:pPr>
      <w:r w:rsidRPr="00261243">
        <w:t>För att kunna upptäcka och identifiera sådana svenska företag är ett samspel nödvändigt mellan flera olika myndigheter, där ISP är en aktör, och där Försvarsmakten, Försvarets materielverk, FOI och de svenska underrättelsemyndigheterna är andra aktörer.</w:t>
      </w:r>
    </w:p>
    <w:p w14:paraId="536D8589" w14:textId="77777777" w:rsidR="004A25FA" w:rsidRDefault="00DA4BD2" w:rsidP="004A25FA">
      <w:pPr>
        <w:pStyle w:val="Brdtextmedindrag"/>
      </w:pPr>
      <w:r w:rsidRPr="00261243">
        <w:t xml:space="preserve">Under 2021 har tekniska experter från ISP, Totalförsvarets forskningsinstitut, Försvarets materielverk och Försvarsmakten fortsatt den samverkan som inleddes 2019 och som går ut på att upptäcka och identifiera framväxande produkter och teknologier som bör betraktas som skyddsvärda, liksom entiteter som utvecklar och tillverkar sådana i Sverige. </w:t>
      </w:r>
    </w:p>
    <w:p w14:paraId="28428DD0" w14:textId="77777777" w:rsidR="004A25FA" w:rsidRDefault="00DA4BD2" w:rsidP="004A25FA">
      <w:pPr>
        <w:pStyle w:val="Brdtextmedindrag"/>
      </w:pPr>
      <w:r w:rsidRPr="00261243">
        <w:t>Att artificiell intelligens, kvantdatorer och bioteknik kommer att ha en enormt stor betydelse för utvecklingen av det civila samhället inser de flesta. Att de nämnda teknikområdena kan ha en avgörande inverkan också militärt är mindre känt. Den militära nyttan av de framväxande teknikerna är så pass avgörande att många bedömare anser att den som leder teknikutvecklingen på dessa områden framöver även kan räkna med ett militärt övertag i vissa vitala avseenden</w:t>
      </w:r>
      <w:r>
        <w:t>.</w:t>
      </w:r>
    </w:p>
    <w:p w14:paraId="0CAB5C54" w14:textId="1C472022" w:rsidR="00261243" w:rsidRPr="00261243" w:rsidRDefault="00DA4BD2" w:rsidP="004A25FA">
      <w:pPr>
        <w:pStyle w:val="Brdtextmedindrag"/>
      </w:pPr>
      <w:r w:rsidRPr="00261243">
        <w:t>En viktig men mycket svårarbetad aspekt inom de internationella exportkontrollregimerna, som utarbetar kontrollförteckningarna över vad som utgör krigsmateriel och produkter med dubbla användningsområden, blir därför framöver att avgränsa de framväxande teknikområdena så att den civila nyttan av dessa maximeras utan att i onödan hämmas av exportkontroll samtidigt som den militära nyttan blir föremål för exportkontroll.</w:t>
      </w:r>
    </w:p>
    <w:p w14:paraId="2501C787" w14:textId="77777777" w:rsidR="00261243" w:rsidRPr="00261243" w:rsidRDefault="00DA4BD2" w:rsidP="004A25FA">
      <w:pPr>
        <w:pStyle w:val="Rubrik2utannumrering"/>
      </w:pPr>
      <w:r w:rsidRPr="00261243">
        <w:t>Utländska direktinvesteringar</w:t>
      </w:r>
    </w:p>
    <w:p w14:paraId="1AC859C6" w14:textId="33CE06F8" w:rsidR="004A25FA" w:rsidRDefault="00DA4BD2" w:rsidP="004A25FA">
      <w:pPr>
        <w:pStyle w:val="Brdtext"/>
      </w:pPr>
      <w:r w:rsidRPr="00261243">
        <w:t>Regeringen beslutade i augusti 2019 att ge en särskild utredare i uppdrag att lämna förslag på hur ett svenskt system för granskning av utländska direktinvesteringar inom skyddsvärda områden kan utformas. Regeringen utsåg Sten Heckscher till särskild utredare. Utredningen, som tog namnet Direktinvesteringsutredningen, överlämnade den 6 mars 2020 del</w:t>
      </w:r>
      <w:r w:rsidR="00FF440C">
        <w:softHyphen/>
      </w:r>
      <w:r w:rsidRPr="00261243">
        <w:t>betänkandet Kompletterande bestämmelser till EU:s förordning om utländska direktinvesteringar. I delbetänkandet föreslogs att det ska införas en ny lag som bland annat innehåller bestämmelser om att den myndighet som regeringen bestämmer ska vara kontaktpunkt enligt förordningen och att kontaktpunkten ska få vissa specifika befogenheter. Den 2 juli 2020 beslutade regeringen att till riksdagen överlämna proposition 2019/20:193 Kompletterande bestämmelser till EU:s förordning om utländska direktinvesteringar med förslag om en ny lag som skulle träda i kraft den 1 november 2020. Riksdagen beslutade den 30 september 2020 att anta regeringens förslag till lag med kompletterande bestämmelser till EU:s förordning om utländska direktinvesteringar.</w:t>
      </w:r>
    </w:p>
    <w:p w14:paraId="178BE21C" w14:textId="77777777" w:rsidR="004A25FA" w:rsidRDefault="00DA4BD2" w:rsidP="004A25FA">
      <w:pPr>
        <w:pStyle w:val="Brdtextmedindrag"/>
      </w:pPr>
      <w:r w:rsidRPr="00261243">
        <w:t>Regeringen utsåg den 4 juni 2020 ISP till kontaktpunkt för genomförandet av den nya EU-förordningen. EU-förordningen började tillämpas den 11 oktober 2020. Kontaktpunktsuppdraget har inneburit att mer än 500 ärenden om utländska direktinvesteringar i andra EU-länder har inkommit till ISP sedan den 11 oktober 2020. Nästan 20 procent av dessa ärenden har haft indirekt eller direkt koppling till Sverige, exempelvis ett dotterbolag som är verksamt här, vilket bland annat visar hur integrerade EU-ländernas ekonomier är.</w:t>
      </w:r>
    </w:p>
    <w:p w14:paraId="3246DE87" w14:textId="77777777" w:rsidR="004A25FA" w:rsidRDefault="00DA4BD2" w:rsidP="004A25FA">
      <w:pPr>
        <w:pStyle w:val="Brdtextmedindrag"/>
      </w:pPr>
      <w:r w:rsidRPr="00261243">
        <w:t>ISP bedömer att EU-förordningen är ett effektivt verktyg för informationsdelning om aktuella direktinvesteringar i andra EU-länder. ISP bedömer vidare att EU- förordningen på ett effektivt sätt möjliggör för en medlemsstat att påverka en annan medlemsstats beslut att i det enskilda fallet tillåta eller förbjuda en direktinvestering. 18 av 27 EU-länder har infört nationella granskningssystem och under 2022 förväntas ytterligare minst två medlemsstater, Belgien och Irland, införa nationella granskningssystem.</w:t>
      </w:r>
    </w:p>
    <w:p w14:paraId="6955E8F1" w14:textId="1EA62B34" w:rsidR="00261243" w:rsidRPr="00261243" w:rsidRDefault="00DA4BD2" w:rsidP="004A25FA">
      <w:pPr>
        <w:pStyle w:val="Brdtextmedindrag"/>
      </w:pPr>
      <w:r w:rsidRPr="00261243">
        <w:t xml:space="preserve">Direktinvesteringsutredningen redovisade sitt uppdrag till regeringen den 1 november 2021 (SOU 2021:87). Utredningen har presenterat ett förslag till ett svenskt granskningssystem av utländska direktinvesteringar och föreslagit att detta ska träda i kraft den 1 januari 2023. Utredningen har föreslagit att ISP ska vara den myndighet som får till uppgift att granska utländska direktinvesteringar. Regeringen har remitterat utredningen och remissvar ska lämnas senast den 22 februari 2022.  </w:t>
      </w:r>
    </w:p>
    <w:p w14:paraId="1FD66575" w14:textId="77777777" w:rsidR="00261243" w:rsidRPr="00261243" w:rsidRDefault="00DA4BD2" w:rsidP="004A25FA">
      <w:pPr>
        <w:pStyle w:val="Rubrik2utannumrering"/>
      </w:pPr>
      <w:r w:rsidRPr="00261243">
        <w:t>Internationella sanktioner</w:t>
      </w:r>
    </w:p>
    <w:p w14:paraId="51BDBFA2" w14:textId="5AD84D28" w:rsidR="00261243" w:rsidRPr="00261243" w:rsidRDefault="00DA4BD2" w:rsidP="004A25FA">
      <w:pPr>
        <w:pStyle w:val="Brdtextmedindrag"/>
        <w:ind w:firstLine="0"/>
      </w:pPr>
      <w:r w:rsidRPr="00261243">
        <w:t xml:space="preserve">ISP är av regeringen utsedd till behörig myndighet gällande prövning av tillståndsärenden inom sanktionsregimerna för Arabrepubliken Syrien, Belarus, Demokratiska Folkrepubliken Korea, Demokratiska republiken Kongo, Iran, Jemen, Libanon, Libyen, Myanmar (Burma), </w:t>
      </w:r>
      <w:r w:rsidR="00E149DA">
        <w:t>Ryssland</w:t>
      </w:r>
      <w:r w:rsidRPr="00261243">
        <w:t>, Somalia, Sudan, Sydsudan, Venezuela och Zimbabwe. ISP har huvudansvar för att besvara frågor om vapenembargon och förbud gällande utrustning som kan användas för internt förtryck, samt ansvar för att pröva ansökningar om vissa undantag kopplade till sådana förbud.</w:t>
      </w:r>
    </w:p>
    <w:p w14:paraId="776D8AA8" w14:textId="7AEDB583" w:rsidR="00261243" w:rsidRPr="00261243" w:rsidRDefault="00DA4BD2" w:rsidP="004A25FA">
      <w:pPr>
        <w:pStyle w:val="Rubrik3utannumrering"/>
      </w:pPr>
      <w:r w:rsidRPr="00261243">
        <w:t>Ira</w:t>
      </w:r>
      <w:r>
        <w:t>n</w:t>
      </w:r>
    </w:p>
    <w:p w14:paraId="43D218C9" w14:textId="5D83083B" w:rsidR="00261243" w:rsidRPr="00261243" w:rsidRDefault="00DA4BD2" w:rsidP="004A25FA">
      <w:pPr>
        <w:pStyle w:val="Brdtext"/>
      </w:pPr>
      <w:r w:rsidRPr="00261243">
        <w:t>Den gemensamma handlingsplanen för Irans kärntekniska program (JCPOA) är fortsatt i kraft trots USA:s ensidiga beslut från 2018 att dra sig ur överenskommelsen. Förhandlingar om ett amerikanskt återinträde pågår. USA:s omfattande nationella sanktioner ligger under tiden oförändrat kvar trots den nya administrationens delvis ändrade inställning. Sanktionerna har till del även verkan mot tredje land, så kallad sekundär verkan, och därmed en fortsatt kraftigt bromsande effekt på den globala handeln med Iran. Detta främst genom bankvärldens ovilja att hantera finansiella överföringar med iransk koppling.</w:t>
      </w:r>
    </w:p>
    <w:p w14:paraId="1E357A5F" w14:textId="06DFAC3C" w:rsidR="00261243" w:rsidRPr="00261243" w:rsidRDefault="00DA4BD2" w:rsidP="004A25FA">
      <w:pPr>
        <w:pStyle w:val="Brdtextmedindrag"/>
      </w:pPr>
      <w:r w:rsidRPr="00261243">
        <w:t>De sanktioner som EU fortsatt upprätthåller mot Iran inom ramen för handlingsplanen är oförändrade och innebär liksom tidigare att ett stort antal spridningskänsliga produkter omfattas av tillståndsplikt. Trots den beskrivna situationen och pågående pandemi har antalet inkommande och avgjorda ärenden under året varit konstant. EU:s sanktioner i kombination med den osäkerhet som de amerikanska sekundära sanktionerna föranleder innebär att ISP fortsatt tar emot en ansenlig mängd ansökningar och frågor från svenska aktörer.</w:t>
      </w:r>
    </w:p>
    <w:p w14:paraId="04A45A45" w14:textId="77777777" w:rsidR="00261243" w:rsidRPr="00261243" w:rsidRDefault="00DA4BD2" w:rsidP="004A25FA">
      <w:pPr>
        <w:pStyle w:val="Rubrik3utannumrering"/>
      </w:pPr>
      <w:r w:rsidRPr="00261243">
        <w:t>Ryssland</w:t>
      </w:r>
    </w:p>
    <w:p w14:paraId="5AAB8CCD" w14:textId="07672D45" w:rsidR="00261243" w:rsidRPr="00261243" w:rsidRDefault="00DA4BD2" w:rsidP="004A25FA">
      <w:pPr>
        <w:pStyle w:val="Brdtextmedindrag"/>
        <w:ind w:firstLine="0"/>
      </w:pPr>
      <w:r w:rsidRPr="00261243">
        <w:t>EU:s sanktioner från 2014 innebar under 2021 utöver ett vapenembargo även förbud mot</w:t>
      </w:r>
      <w:r>
        <w:t xml:space="preserve"> </w:t>
      </w:r>
      <w:r w:rsidRPr="00261243">
        <w:t xml:space="preserve">försäljning, leverans, överföring och export till Ryssland av produkter med dubbla användningsområden (PDA) om dessa produkter är eller kan vara avsedda, helt eller delvis, för militär användning eller en militär slutanvändare. Förbudet innebär alltjämt att ISP utför en mer omfattande prövning av alla PDA-ärenden till landet. </w:t>
      </w:r>
    </w:p>
    <w:p w14:paraId="024585EB" w14:textId="77777777" w:rsidR="00261243" w:rsidRPr="00261243" w:rsidRDefault="00DA4BD2" w:rsidP="004A25FA">
      <w:pPr>
        <w:pStyle w:val="Rubrik3utannumrering"/>
      </w:pPr>
      <w:r w:rsidRPr="00261243">
        <w:t>Konsultationer i ett tidigt stadium</w:t>
      </w:r>
    </w:p>
    <w:p w14:paraId="07C107B2" w14:textId="6554BB21" w:rsidR="00261243" w:rsidRPr="00261243" w:rsidRDefault="00DA4BD2" w:rsidP="004A25FA">
      <w:pPr>
        <w:pStyle w:val="Brdtextmedindrag"/>
        <w:ind w:firstLine="0"/>
      </w:pPr>
      <w:r w:rsidRPr="00261243">
        <w:t>Med anledning av sanktionsreglernas komplexitet, exportörernas riskmedvetenhet och en ovisshet kring vad som gäller enligt nya sanktions</w:t>
      </w:r>
      <w:r w:rsidR="00FF440C">
        <w:softHyphen/>
      </w:r>
      <w:r w:rsidRPr="00261243">
        <w:t>förordningar i kombination med en föränderlig omvärld konsulteras ISP ofta innan ett företag inkommer med en eventuell</w:t>
      </w:r>
      <w:r>
        <w:t xml:space="preserve"> </w:t>
      </w:r>
      <w:r w:rsidRPr="00261243">
        <w:t>tillståndsansökan. Den övervägande delen av de frågor som ställs till ISP avklaras redan vid de initiala kontakterna utan att ett ärende behöver upprättas.</w:t>
      </w:r>
    </w:p>
    <w:p w14:paraId="1350E4C6" w14:textId="77777777" w:rsidR="00261243" w:rsidRPr="00261243" w:rsidRDefault="00DA4BD2" w:rsidP="004A25FA">
      <w:pPr>
        <w:pStyle w:val="Rubrik2utannumrering"/>
      </w:pPr>
      <w:r w:rsidRPr="00261243">
        <w:t>Konventionen om förbud mot kemiska vapen</w:t>
      </w:r>
    </w:p>
    <w:p w14:paraId="60BF95F4" w14:textId="77777777" w:rsidR="004A25FA" w:rsidRDefault="00DA4BD2" w:rsidP="004A25FA">
      <w:pPr>
        <w:pStyle w:val="Brdtextmedindrag"/>
        <w:ind w:firstLine="0"/>
      </w:pPr>
      <w:r w:rsidRPr="00261243">
        <w:t>ISP är nationell myndighet för Sveriges åtaganden enligt konventionen och det åligger inspektionen att närvara vid rutininspektioner och lämna deklarationer samt i övrigt förmedla information som Sverige är skyldigt att tillhandahålla inom ramen för åtagandena i konventionen.</w:t>
      </w:r>
    </w:p>
    <w:p w14:paraId="4BCE31F6" w14:textId="77777777" w:rsidR="004A25FA" w:rsidRDefault="00DA4BD2" w:rsidP="004A25FA">
      <w:pPr>
        <w:pStyle w:val="Brdtextmedindrag"/>
      </w:pPr>
      <w:r w:rsidRPr="00261243">
        <w:t>Organisationen för förbud mot kemiska vapen (OPCW) har upprättat ett Investigation and Identification Team, vars uppdrag är att identifiera de ansvariga för kemvapenanvändning i Syrien. Investigation and Identification Team offentliggjorde under 2021 sin andra rapport vilken identifierade den syriska militären som ansvariga för incidenten i Saraqib i februari</w:t>
      </w:r>
      <w:r>
        <w:t xml:space="preserve"> </w:t>
      </w:r>
      <w:r w:rsidRPr="00261243">
        <w:t>2018.</w:t>
      </w:r>
    </w:p>
    <w:p w14:paraId="33C2D681" w14:textId="77777777" w:rsidR="00790469" w:rsidRDefault="00DA4BD2" w:rsidP="00790469">
      <w:pPr>
        <w:pStyle w:val="Brdtextmedindrag"/>
      </w:pPr>
      <w:r w:rsidRPr="00261243">
        <w:t>Efter att Syrien under 2020 ålades att vidta åtgärder för att uppfylla kemvapenkonventionens åtaganden, beslutade statspartskonferensen i april 2021 att</w:t>
      </w:r>
      <w:r>
        <w:t xml:space="preserve"> </w:t>
      </w:r>
      <w:r w:rsidRPr="00261243">
        <w:t>frånta landet dess rösträtt samt rätten att inneha formella positioner och funktioner i</w:t>
      </w:r>
      <w:r>
        <w:t xml:space="preserve"> </w:t>
      </w:r>
      <w:r w:rsidRPr="00261243">
        <w:t>OPCW mot bakgrund av att tillräckliga åtgärder inte hade vidtagits.</w:t>
      </w:r>
    </w:p>
    <w:p w14:paraId="3D83BABD" w14:textId="113D5A78" w:rsidR="00261243" w:rsidRDefault="00DA4BD2" w:rsidP="00A52312">
      <w:pPr>
        <w:pStyle w:val="Brdtextmedindrag"/>
      </w:pPr>
      <w:r w:rsidRPr="00261243">
        <w:t>Under 2021 har OPCW genomfört inspektioner på en (1) av de totalt 24 inspektionspliktiga anläggningarna i Sverige. ISP biträdde OPCW vid inspektionen.</w:t>
      </w:r>
    </w:p>
    <w:p w14:paraId="19915018" w14:textId="6350A6AA" w:rsidR="000F5A10" w:rsidRPr="000F5A10" w:rsidRDefault="00871CEB" w:rsidP="002A18C7">
      <w:pPr>
        <w:pStyle w:val="Brdtextmedindrag"/>
        <w:ind w:firstLine="0"/>
        <w:sectPr w:rsidR="000F5A10" w:rsidRPr="000F5A10" w:rsidSect="00155500">
          <w:headerReference w:type="even" r:id="rId68"/>
          <w:headerReference w:type="default" r:id="rId69"/>
          <w:footerReference w:type="even" r:id="rId70"/>
          <w:footerReference w:type="default" r:id="rId71"/>
          <w:headerReference w:type="first" r:id="rId72"/>
          <w:footerReference w:type="first" r:id="rId73"/>
          <w:pgSz w:w="9356" w:h="13721" w:code="9"/>
          <w:pgMar w:top="794" w:right="2438" w:bottom="1191" w:left="1021" w:header="0" w:footer="709" w:gutter="0"/>
          <w:cols w:space="708"/>
          <w:docGrid w:linePitch="360"/>
        </w:sectPr>
      </w:pPr>
    </w:p>
    <w:p w14:paraId="0D05F654" w14:textId="5425E437" w:rsidR="000D5C99" w:rsidRDefault="00DA4BD2" w:rsidP="000D5C99">
      <w:pPr>
        <w:pStyle w:val="Bilagarubrik"/>
      </w:pPr>
      <w:bookmarkStart w:id="71" w:name="_Toc37260925"/>
      <w:bookmarkStart w:id="72" w:name="_Toc68168280"/>
      <w:bookmarkStart w:id="73" w:name="_Toc99363736"/>
      <w:r>
        <w:t>Regelverk i urval</w:t>
      </w:r>
      <w:bookmarkEnd w:id="71"/>
      <w:bookmarkEnd w:id="72"/>
      <w:bookmarkEnd w:id="73"/>
    </w:p>
    <w:p w14:paraId="30413FCF" w14:textId="77777777" w:rsidR="000E0929" w:rsidRDefault="00DA4BD2" w:rsidP="000E0929">
      <w:pPr>
        <w:pStyle w:val="Rubrik2utannumrering"/>
      </w:pPr>
      <w:r>
        <w:t xml:space="preserve">Lagen om krigsmateriel </w:t>
      </w:r>
    </w:p>
    <w:p w14:paraId="5239C5EF" w14:textId="3040CB25" w:rsidR="000E0929" w:rsidRDefault="00DA4BD2" w:rsidP="000E0929">
      <w:pPr>
        <w:pStyle w:val="Brdtext"/>
      </w:pPr>
      <w:r>
        <w:t>Lagen (1992:1300) om krigsmateriel gäller dels materiel som är utformad för militärt bruk och som enligt regeringens föreskrifter utgör krigs</w:t>
      </w:r>
      <w:r w:rsidR="00DB0CFC">
        <w:softHyphen/>
      </w:r>
      <w:r>
        <w:t>materiel, dels tekniskt stöd avseende sådan krigsmateriel. I förordningen (1992:1303) om krigsmateriel har regeringen närmare angivit vad som ska omfattas av lagens bestämmelser. Vad som utgör krigs</w:t>
      </w:r>
      <w:r w:rsidR="00DB0CFC">
        <w:softHyphen/>
      </w:r>
      <w:r>
        <w:t xml:space="preserve">materiel enligt förordningen överensstämmer med EU:s gemensamma militära förteckning, med tre nationella tillägg. Därtill görs en indelning i krigsmateriel för strid och övrig krigsmateriel. Med krigsmateriel för strid avses materiel med en förstörelsebringande verkan, inklusive sikten för sådan materiel och materiel för eldledning. Som övrig krigsmateriel räknas vissa delar och komponenter till krigsmateriel för strid samt materiel som inte har direkt förstörelsebringande verkan i en stridssituation. </w:t>
      </w:r>
    </w:p>
    <w:p w14:paraId="0D6B4495" w14:textId="40BE29D3" w:rsidR="000E0929" w:rsidRDefault="00DA4BD2" w:rsidP="000E0929">
      <w:pPr>
        <w:pStyle w:val="Brdtextmedindrag"/>
      </w:pPr>
      <w:r>
        <w:t>Enligt lagen om krigsmateriel gäller generella förbud mot tillverkning, tillhandahållande och utförsel av krigsmateriel samt för lämnande av tekniskt bistånd till någon utanför landet. För dessa verksamheter kan emellertid tillstånd beviljas. Den som har tillstånd att tillverka och tillhanda</w:t>
      </w:r>
      <w:r w:rsidR="00DB0CFC">
        <w:softHyphen/>
      </w:r>
      <w:r>
        <w:t>hålla krigsmateriel står under tillsyn av Inspektionen för strategiska produkter (ISP).</w:t>
      </w:r>
    </w:p>
    <w:p w14:paraId="6732CB0A" w14:textId="77777777" w:rsidR="000E0929" w:rsidRDefault="00DA4BD2" w:rsidP="000E0929">
      <w:pPr>
        <w:pStyle w:val="Brdtextmedindrag"/>
      </w:pPr>
      <w:r>
        <w:t>Från och med den 1 februari 1996 prövas frågor om tillstånd enligt lagen om krigsmateriel i första hand av ISP, utom i sådana fall där ett ärende bedöms vara av principiell betydelse eller annars av särskild vikt. Ärendet ska i sådant fall överlämnas till regeringen för avgörande. Samråd ska ske med exportkontrollrådet innan ISP lämnar över ett ärende till regeringen. Generaldirektören för ISP bestämmer vilka andra ärenden som före avgörandet ska läggas fram för exportkontrollrådet.</w:t>
      </w:r>
    </w:p>
    <w:p w14:paraId="22A42057" w14:textId="77777777" w:rsidR="000E0929" w:rsidRDefault="00DA4BD2" w:rsidP="000E0929">
      <w:pPr>
        <w:pStyle w:val="Rubrik2utannumrering"/>
      </w:pPr>
      <w:r>
        <w:t xml:space="preserve">Svenska riktlinjer för krigsmaterielexport och annan utlandssamverkan </w:t>
      </w:r>
    </w:p>
    <w:p w14:paraId="0D797E0E" w14:textId="77777777" w:rsidR="000E0929" w:rsidRDefault="00DA4BD2" w:rsidP="000E0929">
      <w:pPr>
        <w:pStyle w:val="Brdtext"/>
      </w:pPr>
      <w:r>
        <w:t>Enligt 1 § andra stycket lagen om krigsmateriel får tillstånd enligt lagen lämnas endast om det finns säkerhets- eller försvarspolitiska skäl för det och det inte strider mot Sveriges internationella förpliktelser eller Sveriges utrikespolitik i övrigt. De närmare principerna för prövningen har lagts fast i regeringens praxis och kommit till uttryck i regeringens riktlinjer för krigsmaterielexport och annan utlandssamverkan som riksdagen godkänt (jfr prop. 1991/92:174 s. 41 f., prop. 1995/96:31 s. 23 f. samt prop. 2017/18:23). Riktlinjerna i fulltext redovisas nedan.</w:t>
      </w:r>
    </w:p>
    <w:p w14:paraId="08E58767" w14:textId="77777777" w:rsidR="000E0929" w:rsidRDefault="00DA4BD2" w:rsidP="000E0929">
      <w:pPr>
        <w:pStyle w:val="Brdtextmedindrag"/>
      </w:pPr>
      <w:r>
        <w:t xml:space="preserve">Den 15 april 2018 infördes ändrade riktlinjer för krigsmaterielexport. De svenska riktlinjerna i fulltext (prop. 2017/18:23 s. 66 f.) är enligt följande: </w:t>
      </w:r>
    </w:p>
    <w:p w14:paraId="68882340" w14:textId="77777777" w:rsidR="000E0929" w:rsidRDefault="00DA4BD2" w:rsidP="000E0929">
      <w:pPr>
        <w:pStyle w:val="Brdtextmedindrag"/>
      </w:pPr>
      <w:r>
        <w:t>Vid prövning av ärenden om tillstånd till utförsel av krigsmateriel, eller till annan samverkan med någon i utlandet om krigsmateriel, bör följande gälla.</w:t>
      </w:r>
    </w:p>
    <w:p w14:paraId="49BD4E3A" w14:textId="77777777" w:rsidR="000E0929" w:rsidRDefault="00DA4BD2" w:rsidP="000E0929">
      <w:pPr>
        <w:pStyle w:val="Brdtextmedindrag"/>
      </w:pPr>
      <w:r>
        <w:t>Tillstånd bör bara medges om utförseln eller samverkan</w:t>
      </w:r>
    </w:p>
    <w:p w14:paraId="7E6EEA32" w14:textId="77777777" w:rsidR="000E0929" w:rsidRDefault="00871CEB" w:rsidP="000E0929">
      <w:pPr>
        <w:pStyle w:val="Brdtextmedindrag"/>
      </w:pPr>
    </w:p>
    <w:p w14:paraId="001B8C49" w14:textId="77777777" w:rsidR="000E0929" w:rsidRDefault="00DA4BD2" w:rsidP="000E0929">
      <w:pPr>
        <w:pStyle w:val="Numreradlista"/>
        <w:numPr>
          <w:ilvl w:val="0"/>
          <w:numId w:val="0"/>
        </w:numPr>
        <w:ind w:left="284" w:hanging="284"/>
      </w:pPr>
      <w:r>
        <w:t>1.</w:t>
      </w:r>
      <w:r>
        <w:tab/>
        <w:t>behövs för att tillgodose det svenska försvarets behov av materiel eller kunnande, eller det i övrigt finns ett säkerhetspolitiskt intresse för det, samt</w:t>
      </w:r>
    </w:p>
    <w:p w14:paraId="53154109" w14:textId="56700D4D" w:rsidR="000E0929" w:rsidRDefault="00DA4BD2" w:rsidP="0007665B">
      <w:pPr>
        <w:pStyle w:val="Numreradlista"/>
        <w:numPr>
          <w:ilvl w:val="0"/>
          <w:numId w:val="0"/>
        </w:numPr>
        <w:ind w:left="284" w:hanging="284"/>
      </w:pPr>
      <w:r>
        <w:t>2.</w:t>
      </w:r>
      <w:r>
        <w:tab/>
        <w:t>det inte står i strid med principerna och målen för Sveriges utrikespolitik.</w:t>
      </w:r>
    </w:p>
    <w:p w14:paraId="716CDFD7" w14:textId="77777777" w:rsidR="000E0929" w:rsidRDefault="00DA4BD2" w:rsidP="009E1CA9">
      <w:pPr>
        <w:pStyle w:val="Brdtextefternumreradlista"/>
        <w:numPr>
          <w:ilvl w:val="0"/>
          <w:numId w:val="0"/>
        </w:numPr>
        <w:textAlignment w:val="auto"/>
      </w:pPr>
      <w:r>
        <w:t>Vid prövningen av ett tillståndsärende ska en helhetsbedömning göras av alla för ärendet betydelsefulla omständigheter med utgångspunkt från de nyss angivna grundläggande principerna.</w:t>
      </w:r>
    </w:p>
    <w:p w14:paraId="78D438AF" w14:textId="61A36002" w:rsidR="000E0929" w:rsidRDefault="00DA4BD2" w:rsidP="000E0929">
      <w:pPr>
        <w:pStyle w:val="Brdtextmedindrag"/>
      </w:pPr>
      <w:r>
        <w:t>Utrikespolitiska hinder finns inte i fråga om samverkan med eller export till de nordiska länderna, länderna inom Europeiska unionen eller de traditionellt alliansfria staterna i Europa. Samverkan med dessa länder får i princip anses stå i överensstämmelse med Sveriges utrikes- och säkerhets</w:t>
      </w:r>
      <w:r w:rsidR="00DB0CFC">
        <w:softHyphen/>
      </w:r>
      <w:r>
        <w:t xml:space="preserve">politik. </w:t>
      </w:r>
    </w:p>
    <w:p w14:paraId="008F7BE7" w14:textId="77777777" w:rsidR="000E0929" w:rsidRDefault="00DA4BD2" w:rsidP="000E0929">
      <w:pPr>
        <w:pStyle w:val="Brdtextmedindrag"/>
      </w:pPr>
      <w:r>
        <w:t>Tillstånd får endast avse en stat, en statlig myndighet eller en av en stat auktoriserad mottagare. Vidare ska det vid utförsel av materiel finnas ett slutanvändarintyg, om det inte är obehövligt. En stat som i strid med ett åtagande gentemot Sverige har tillåtit eller underlåtit att förhindra vidareexport av svensk krigsmateriel ska i princip inte komma i fråga som mottagare av sådan materiel från Sverige så länge omständigheterna kvarstår.</w:t>
      </w:r>
    </w:p>
    <w:p w14:paraId="1B90F6CE" w14:textId="7E9BDF77" w:rsidR="000E0929" w:rsidRDefault="00DA4BD2" w:rsidP="000E0929">
      <w:pPr>
        <w:pStyle w:val="Brdtextmedindrag"/>
      </w:pPr>
      <w:r>
        <w:t>Tillstånd till utförsel eller annan utlandssamverkan enligt krigsmateriel</w:t>
      </w:r>
      <w:r w:rsidR="00FF440C">
        <w:softHyphen/>
      </w:r>
      <w:r>
        <w:t>lagen ska inte beviljas, om det skulle strida mot internationell överenskommelse som Sverige har biträtt, ett beslut av FN:s säkerhetsråd, Organisationen för samarbete och säkerhet i Europa (OSSE) eller Europeiska unionen eller mot folkrättsliga regler om export från neutral stat under krig (ovillkorliga hinder).</w:t>
      </w:r>
    </w:p>
    <w:p w14:paraId="235904EC" w14:textId="77777777" w:rsidR="000E0929" w:rsidRDefault="00DA4BD2" w:rsidP="000E0929">
      <w:pPr>
        <w:pStyle w:val="Brdtextmedindrag"/>
      </w:pPr>
      <w:r>
        <w:t>Respekt för mänskliga rättigheter och den mottagande statens demokratiska status utgör centrala villkor vid tillståndsprövningen. Ju sämre den demokratiska statusen är desto mindre utrymme finns för att tillstånd beviljas. Ifall det förekommer allvarliga och omfattande kränkningar av mänskliga rättigheter eller grava brister i den demokratiska statusen utgör det hinder för beviljande av tillstånd.</w:t>
      </w:r>
    </w:p>
    <w:p w14:paraId="291E86AC" w14:textId="5B21E703" w:rsidR="000E0929" w:rsidRDefault="00DA4BD2" w:rsidP="000E0929">
      <w:pPr>
        <w:pStyle w:val="Brdtextmedindrag"/>
      </w:pPr>
      <w:r>
        <w:t>I tillståndsprövningen ska det också beaktas om utförseln eller utlandssamverkan motverkar en rättvis och hållbar utveckling i mottagarlandet.</w:t>
      </w:r>
    </w:p>
    <w:p w14:paraId="132147C5" w14:textId="32B194C4" w:rsidR="000E0929" w:rsidRDefault="00DA4BD2" w:rsidP="000E0929">
      <w:pPr>
        <w:pStyle w:val="Brdtextmedindrag"/>
      </w:pPr>
      <w:r>
        <w:t>Tillstånd till utförsel av krigsmateriel för strid, eller till annan utlands</w:t>
      </w:r>
      <w:r w:rsidR="00FF440C">
        <w:softHyphen/>
      </w:r>
      <w:r>
        <w:t>samverkan som avser krigsmateriel för strid eller övrig krigsmateriel, bör inte beviljas om det avser en stat som befinner sig i väpnad konflikt med en annan stat, oavsett om krigsförklaring har avgetts eller ej, en stat som är invecklad i en internationell konflikt som kan befaras leda till väpnad konflikt eller en stat som har inre väpnade oroligheter.</w:t>
      </w:r>
    </w:p>
    <w:p w14:paraId="7ECB1323" w14:textId="77777777" w:rsidR="000E0929" w:rsidRDefault="00DA4BD2" w:rsidP="000E0929">
      <w:pPr>
        <w:pStyle w:val="Brdtextmedindrag"/>
      </w:pPr>
      <w:r>
        <w:t>Tillstånd bör beviljas för utförsel av materiel som klassificerats som övrig krigsmateriel. Denna presumtion gäller om den mottagande staten inte befinner sig i väpnad konflikt med en annan stat eller har inre väpnade oroligheter, det i den mottagande staten inte förekommer allvarliga och omfattande kränkningar av mänskliga rättigheter, det inte finns grava brister i den mottagande statens demokratiska status och det inte finns ett ovillkorligt hinder.</w:t>
      </w:r>
    </w:p>
    <w:p w14:paraId="4FAA219C" w14:textId="77777777" w:rsidR="000E0929" w:rsidRDefault="00DA4BD2" w:rsidP="000E0929">
      <w:pPr>
        <w:pStyle w:val="Brdtextmedindrag"/>
      </w:pPr>
      <w:r>
        <w:t>Ett meddelat tillstånd till utförsel ska återkallas om det uppstår ett ovillkorligt exporthinder. Ett tillstånd bör också återkallas om den mottagande staten kommer i väpnad konflikt med en annan stat eller får inre väpnade oroligheter. Undantagsvis bör det, i de två senare fallen, vara möjligt att avstå från att återkalla ett tillstånd, om det är förenligt med de folkrättsliga reglerna och med principerna och målen för Sveriges utrikespolitik.</w:t>
      </w:r>
    </w:p>
    <w:p w14:paraId="4CD83184" w14:textId="77777777" w:rsidR="000E0929" w:rsidRDefault="00DA4BD2" w:rsidP="000E0929">
      <w:pPr>
        <w:pStyle w:val="Brdtextmedindrag"/>
      </w:pPr>
      <w:r>
        <w:t xml:space="preserve">Tillstånd bör beviljas för utförsel av reservdelar till krigsmateriel som tidigare har exporterats eller överförts med tillstånd, om det inte finns ett ovillkorligt hinder. Detsamma bör gälla beträffande speciell ammunition till tidigare levererad krigsmateriel och andra leveranser som har direkt samband med tidigare levererad krigsmateriel. Följdleveranser ska bedömas från fall till fall enligt de ovan angivna förutsättningarna. </w:t>
      </w:r>
    </w:p>
    <w:p w14:paraId="1CF0789C" w14:textId="77777777" w:rsidR="000E0929" w:rsidRDefault="00DA4BD2" w:rsidP="000E0929">
      <w:pPr>
        <w:pStyle w:val="Brdtextmedindrag"/>
      </w:pPr>
      <w:r>
        <w:t>När det gäller avtal med en utländsk part om gemensam utveckling eller tillverkning av krigsmateriel ska tillståndsbedömningen utgå från de angivna grundläggande kriterierna. Utförsel till samarbetslandet som följer av avtalet, bör medges, om inte ett ovillkorligt hinder uppstår. Utförsel från ett samarbetsland till tredjeland enligt avtalet bör prövas genom en sammanvägning av det svenska intresset av samarbetet, intresset av en ansvarsfull exportkontroll samt det svenska bidragets betydelse för materielen eller samarbetet.</w:t>
      </w:r>
    </w:p>
    <w:p w14:paraId="504FC27A" w14:textId="77777777" w:rsidR="000E0929" w:rsidRDefault="00DA4BD2" w:rsidP="000E0929">
      <w:pPr>
        <w:pStyle w:val="Brdtextmedindrag"/>
      </w:pPr>
      <w:r>
        <w:t>När det gäller mer omfattande och för Sverige viktigare utlandssam-verkan på krigsmaterielområdet bör en regeringsöverenskommelse träffas mellan Sverige och samverkanslandet. Innan överenskommelser av detta slag ingås, bör utrikesnämnden höras.</w:t>
      </w:r>
    </w:p>
    <w:p w14:paraId="1EE498F1" w14:textId="77777777" w:rsidR="000E0929" w:rsidRDefault="00DA4BD2" w:rsidP="000E0929">
      <w:pPr>
        <w:pStyle w:val="Rubrik2utannumrering"/>
      </w:pPr>
      <w:r>
        <w:t xml:space="preserve">Övergripande kriterier och bedömningskriterier </w:t>
      </w:r>
    </w:p>
    <w:p w14:paraId="42CC0821" w14:textId="77777777" w:rsidR="000E0929" w:rsidRDefault="00DA4BD2" w:rsidP="000E0929">
      <w:pPr>
        <w:pStyle w:val="Brdtext"/>
      </w:pPr>
      <w:r>
        <w:t>Riktlinjerna uttolkas med brett parlamentariskt stöd och är vägledande för ISP vid prövningen av ärenden om tillstånd enligt lagen och förordningen om krigsmateriel.</w:t>
      </w:r>
    </w:p>
    <w:p w14:paraId="2860A4C5" w14:textId="526F4CFD" w:rsidR="000E0929" w:rsidRDefault="00DA4BD2" w:rsidP="000E0929">
      <w:pPr>
        <w:pStyle w:val="Brdtextmedindrag"/>
      </w:pPr>
      <w:r>
        <w:t>Vid sidan av själva riktlinjerna beaktas också internationella åtaganden som Sverige har gjort och är bundna av. Det handlar i första rummet om EU:s gemensamma ståndpunkt (2008/944/Gusp) om vapenexport och artiklarna 6 och 7 i vapenhandelsfördrag</w:t>
      </w:r>
      <w:r w:rsidR="00560B65">
        <w:t>et</w:t>
      </w:r>
      <w:r>
        <w:t xml:space="preserve"> (Arms Trade Treaty, ATT), men kan även avse andra förpliktelser, t.ex. att inte exportera personminor enligt Ottawakonventionen. </w:t>
      </w:r>
    </w:p>
    <w:p w14:paraId="1E9DD7AF" w14:textId="77777777" w:rsidR="000E0929" w:rsidRDefault="00DA4BD2" w:rsidP="000E0929">
      <w:pPr>
        <w:pStyle w:val="Rubrik2utannumrering"/>
      </w:pPr>
      <w:r>
        <w:t>Europaparlamentets och rådets förordning om genomförande av artikel 10 i FN:s protokoll om olaglig tillverkning av och handel med eldvapen, delar till eldvapen och ammunition</w:t>
      </w:r>
    </w:p>
    <w:p w14:paraId="28681E4E" w14:textId="77777777" w:rsidR="000E0929" w:rsidRDefault="00871CEB" w:rsidP="000E0929">
      <w:pPr>
        <w:pStyle w:val="Brdtextmedindrag"/>
      </w:pPr>
    </w:p>
    <w:p w14:paraId="3D5F65FC" w14:textId="77777777" w:rsidR="000E0929" w:rsidRDefault="00DA4BD2" w:rsidP="000E0929">
      <w:pPr>
        <w:pStyle w:val="Brdtextmedindrag"/>
        <w:ind w:firstLine="0"/>
      </w:pPr>
      <w:r>
        <w:t xml:space="preserve">Den 30 september 2013 trädde förordningen (2013:707) om kontroll av vissa skjutvapen, delar till skjutvapen och ammunition samt vissa ändringar i förordningen (1992:1303) om krigsmateriel i kraft. </w:t>
      </w:r>
    </w:p>
    <w:p w14:paraId="0FD8519C" w14:textId="3C2C64DC" w:rsidR="000E0929" w:rsidRDefault="00DA4BD2" w:rsidP="000E0929">
      <w:pPr>
        <w:pStyle w:val="Brdtextmedindrag"/>
      </w:pPr>
      <w:r>
        <w:t>Förordningen och ändringarna i krigsmaterielförordningen kompletterar Europaparlamentets och rådets förordning (EU) nr 258/2012 av den 14 mars 2012 om genomförande av artikel 10 i FN:s protokoll om olaglig tillverkning av och handel med eldvapen, delar till eldvapen och ammunition, bifogat till Förenta nationernas konvention mot gränsöver</w:t>
      </w:r>
      <w:r w:rsidR="00DB0CFC">
        <w:softHyphen/>
      </w:r>
      <w:r>
        <w:t xml:space="preserve">skridande organiserad brottslighet, och om införande av exporttillstånd, import- och transiteringsåtgärder för skjutvapen, delar till skjutvapen och ammunition, som reglerar tillstånd att exportera civila skjutvapen, delar till skjutvapen och ammunition utanför EU samt vissa import- och transiteringsåtgärder vid sådan export. Förteckning över de skjutvapen, delar och väsentliga delar till skjutvapen och ammunition som är under kontroll framgår av en bilaga till förordning 258/2012. </w:t>
      </w:r>
    </w:p>
    <w:p w14:paraId="78BF9813" w14:textId="77777777" w:rsidR="000E0929" w:rsidRDefault="00DA4BD2" w:rsidP="000E0929">
      <w:pPr>
        <w:pStyle w:val="Brdtextmedindrag"/>
      </w:pPr>
      <w:r>
        <w:t xml:space="preserve">ISP är tillståndsmyndighet för ärenden enligt förordningen. </w:t>
      </w:r>
    </w:p>
    <w:p w14:paraId="6939F8E7" w14:textId="669758B9" w:rsidR="000E0929" w:rsidRDefault="00DA4BD2" w:rsidP="000E0929">
      <w:pPr>
        <w:pStyle w:val="Rubrik2utannumrering"/>
      </w:pPr>
      <w:r>
        <w:t xml:space="preserve">Europaparlamentets och rådets förordning (EU) nr 2021/821 om upprättande av en unionsordning för kontroll av export, förmedling, transitering och överföring av samt tekniskt bistånd för produkter och teknik med dubbla användningsområden  </w:t>
      </w:r>
    </w:p>
    <w:p w14:paraId="700E9440" w14:textId="77777777" w:rsidR="000E0929" w:rsidRDefault="00DA4BD2" w:rsidP="000E0929">
      <w:pPr>
        <w:pStyle w:val="Rubrik3utannumrering"/>
      </w:pPr>
      <w:r>
        <w:t xml:space="preserve">Gemensam EU-lagstiftning  </w:t>
      </w:r>
    </w:p>
    <w:p w14:paraId="7A5A4F63" w14:textId="5FF65B02" w:rsidR="000E0929" w:rsidRDefault="00DA4BD2" w:rsidP="000E0929">
      <w:pPr>
        <w:pStyle w:val="Brdtext"/>
      </w:pPr>
      <w:r>
        <w:t>Europaparlamentet och rådet antog år 2021 Europaparlamentets och rådets förordning (EU) 2021/821 om upprättande av en unionsordning för kontroll av export, förmedling, transitering och överföring av samt tekniskt bistånd för produkter med dubbla användningsområden (PDA-förordningen). Förordningen trädde i kraft den 9 september 2021 och ersatte en EU-förordning från år 2009, rådets förordning (EG) nr 428/2009. Bland annat utökades kontrollområdet till att omfatta export av</w:t>
      </w:r>
      <w:r w:rsidR="00EA1EF2">
        <w:t xml:space="preserve"> olistade</w:t>
      </w:r>
      <w:r>
        <w:t xml:space="preserve"> cyberövervakningsprodukter och tillhandahållande av tekniskt bistånd. Det infördes även en mekanism som gör det möjligt att införa tillståndskrav baserat på andra medlemsstaters nationella kontroll</w:t>
      </w:r>
      <w:r w:rsidR="00FF440C">
        <w:softHyphen/>
      </w:r>
      <w:r>
        <w:t>förteckningar, samt två nya generella EU-tillstånd: koncernintern överföring av programvara och teknik, och kryptering. Till skillnad från de internationella exportkontrollregimerna är förordningen juridiskt bindande för Sverige, liksom för alla andra EU-stater. Syftet är att så långt möjligt etablera fri rörlighet för kontrollerade produkter inom den inre marknaden samtidigt som de olika nationella systemen upprätthåller effektiv kontroll av export till tredjeland med så hög harmonisering som möjligt mellan medlemsstaterna.</w:t>
      </w:r>
    </w:p>
    <w:p w14:paraId="75A477C8" w14:textId="6D051FE6" w:rsidR="000E0929" w:rsidRDefault="00DA4BD2" w:rsidP="000E0929">
      <w:pPr>
        <w:pStyle w:val="Brdtextmedindrag"/>
      </w:pPr>
      <w:r>
        <w:t>Förordningen förenar medlemsstaternas åtaganden inom ramen för de internationella exportkontrollregimerna med friast möjliga rörlighet av varor inom den inre marknaden. Utvecklingen inom regimerna beaktas genom årliga ändringar och uppdateringar av produktlistorna till förordningen. Förordningens medföljande bilagor får direkt verkan på det nationella planet.</w:t>
      </w:r>
    </w:p>
    <w:p w14:paraId="4194265F" w14:textId="51C3E88F" w:rsidR="000E0929" w:rsidRDefault="00DA4BD2" w:rsidP="000E0929">
      <w:pPr>
        <w:pStyle w:val="Brdtextmedindrag"/>
      </w:pPr>
      <w:r>
        <w:t>Bedömningen i tillståndsärenden underlättas genom att förordningen inkluderar gemensamma bedömningskriterier. Tillstånd beviljas dock nationellt, se nedan. Vidare finns generella EU-tillstånd för export av vissa produkter till vissa angivna tredjeländer. Denna tillståndstyp förenklar arbetet för de exporterande företagen genom att ett och samma tillstånd kan åberopas oavsett var utförseln från EU äger rum.</w:t>
      </w:r>
    </w:p>
    <w:p w14:paraId="6B90E7F2" w14:textId="77777777" w:rsidR="000E0929" w:rsidRDefault="00DA4BD2" w:rsidP="000E0929">
      <w:pPr>
        <w:pStyle w:val="Rubrik3utannumrering"/>
      </w:pPr>
      <w:r>
        <w:t xml:space="preserve">Svensk lagstiftning </w:t>
      </w:r>
    </w:p>
    <w:p w14:paraId="311F1C29" w14:textId="1BD3CDB8" w:rsidR="000E0929" w:rsidRDefault="00DA4BD2" w:rsidP="000E0929">
      <w:pPr>
        <w:pStyle w:val="Brdtext"/>
      </w:pPr>
      <w:r>
        <w:t>I Sverige kompletteras EU-förordningen av lagen (2000:1064) om kontroll av produkter med dubbla användningsområden och av tekniskt bistånd, samt förordningen (2000:1217) om kontroll av produkter med dubbla användningsområden och av tekniskt bistånd. Båda författningarna trädde i kraft den 1 januari 2001. Med anledning av den omarbetade EU-förordningen (se ovan) har en departementspromemoria tagits fram med förslag på svenska författningsändringar, se närmare i Regeringskansliets (Utrikesdepartementet) Ds 2021:32 ”Förstärkt kontroll av produkter med dubbla användningsområden”. I promemorian föreslås att ändringarna ska träda i kraft den 1 augusti 2022.</w:t>
      </w:r>
    </w:p>
    <w:p w14:paraId="11882471" w14:textId="2787D979" w:rsidR="000E0929" w:rsidRDefault="00DA4BD2" w:rsidP="000E0929">
      <w:pPr>
        <w:pStyle w:val="Brdtextmedindrag"/>
      </w:pPr>
      <w:r>
        <w:t>Till skillnad från vad som gäller för krigsmateriellagstiftningen, där utförseltillstånd utgör undantag från ett generellt exportförbud, är förhållandet det omvända under regelverket för kontroll av produkter med dubbla användningsområden. Här är utgångspunkten att utförseltillstånd ska ges såvida det inte vid en helhetsbedömning finns skäl att avslå ansökan. Vid en sådan bedömning ska ”alla relevanta aspekter” beaktas. Se närmare om aspekterna i förordning (EU) 2021/821 art. 15.</w:t>
      </w:r>
    </w:p>
    <w:p w14:paraId="2EEACAD5" w14:textId="30EB5EF8" w:rsidR="000E0929" w:rsidRDefault="00DA4BD2" w:rsidP="000E0929">
      <w:pPr>
        <w:pStyle w:val="Brdtextmedindrag"/>
      </w:pPr>
      <w:r>
        <w:t xml:space="preserve">För export, överföring och tillhandahållande av förmedlingstjänster av produkter med dubbla användningsområden krävs det tillstånd. Tillståndsgivande myndighet är ISP. När det gäller kärnämnen och material m.m. i kategori 0 i bilaga I till EU-förordningen är det emellertid Strålsäkerhetsmyndigheten (SSM) som meddelar tillstånd. </w:t>
      </w:r>
    </w:p>
    <w:p w14:paraId="007427AC" w14:textId="5C6B4D28" w:rsidR="000E0929" w:rsidRDefault="00DA4BD2" w:rsidP="000E0929">
      <w:pPr>
        <w:pStyle w:val="Brdtextmedindrag"/>
      </w:pPr>
      <w:r>
        <w:t>Lagen om kontroll av produkter med dubbla användningsområden och av tekniskt bistånd saknar särskilda bestämmelser om möjligheten att få förhandsbesked om huruvida ett utförseltillstånd kommer att ges vid en eventuell export av produkter med dubbla användningsområden till en specifik destination. En praxis har emellertid utvecklats med innebörden att ISP ger företag förhandsbesked.</w:t>
      </w:r>
    </w:p>
    <w:p w14:paraId="0322A03E" w14:textId="77777777" w:rsidR="000E0929" w:rsidRDefault="00DA4BD2" w:rsidP="000E0929">
      <w:pPr>
        <w:pStyle w:val="Rubrik3utannumrering"/>
      </w:pPr>
      <w:r>
        <w:t xml:space="preserve">Generalklausulen – en uppsamlingsbestämmelse (catch-all) </w:t>
      </w:r>
    </w:p>
    <w:p w14:paraId="626A2B30" w14:textId="3731295E" w:rsidR="000E0929" w:rsidRDefault="00DA4BD2" w:rsidP="000E0929">
      <w:pPr>
        <w:pStyle w:val="Brdtext"/>
      </w:pPr>
      <w:r>
        <w:t>Enligt artikel 4 i förordning (EU) 2021/821 kan tillstånd krävas för export av produkter som inte är angivna i bilagorna till rådsförordningen (s.k. icke-listade produkter) om exportören har informerats av svenska myndigheter att produkten helt eller delvis är eller kan vara avsedd att användas i samband med produktion m.m. av massförstörelsevapen eller missiler som är kapabla att bära sådana vapen. Generalklausulen har tillkommit som en uppsamlingsbestämmelse för att se till att syftet med regleringen inte kringgås på grund av att produktlistorna sällan kan vara heltäckande med anledning av den snabba teknologiska utvecklingen.</w:t>
      </w:r>
    </w:p>
    <w:p w14:paraId="1E07AC69" w14:textId="1BAD1FD4" w:rsidR="000E0929" w:rsidRDefault="00DA4BD2" w:rsidP="000E0929">
      <w:pPr>
        <w:pStyle w:val="Brdtextmedindrag"/>
      </w:pPr>
      <w:r>
        <w:t>För att generalklausulen ska vara tillämplig krävs att exportören har blivit informerad av svenska myndigheter om produktens användnings</w:t>
      </w:r>
      <w:r w:rsidR="00FF440C">
        <w:softHyphen/>
      </w:r>
      <w:r>
        <w:t>område. Exportören är emellertid även skyldig att upplysa svenska myndigheter om exportören är medveten om att en produkt helt eller delvis är avsedd för sådan användning som regleras i förordningens artikel 4.1–4.3 i EU-förordningen. ISP eller SSM ska då avgöra om tillstånd ska krävas för exporten.</w:t>
      </w:r>
    </w:p>
    <w:p w14:paraId="276E0CD1" w14:textId="4FAAE67C" w:rsidR="000E0929" w:rsidRDefault="00DA4BD2" w:rsidP="000E0929">
      <w:pPr>
        <w:pStyle w:val="Brdtextmedindrag"/>
      </w:pPr>
      <w:r>
        <w:t>Generalklausulen innefattar även särskilda krav på tillstånd i vissa fall för export relaterad till militär slutanvändning eller krigsmateriel, eller för export av icke-listade produkter som är eller kan vara avsedda för militär slutanvändning i ett land som omfattas av ett FN-, EU- eller OSSE-embargo, samt för icke-listade produkter som är, eller kan vara, avsedda att användas som delar eller som komponenter till krigsmateriel som olovligen har exporterats.</w:t>
      </w:r>
    </w:p>
    <w:p w14:paraId="43EE6B24" w14:textId="77777777" w:rsidR="000E0929" w:rsidRDefault="00871CEB" w:rsidP="000E0929">
      <w:pPr>
        <w:spacing w:after="0" w:line="240" w:lineRule="auto"/>
        <w:rPr>
          <w:rFonts w:ascii="Times New Roman" w:hAnsi="Times New Roman"/>
          <w:sz w:val="20"/>
        </w:rPr>
        <w:sectPr w:rsidR="000E0929" w:rsidSect="000E0929">
          <w:headerReference w:type="even" r:id="rId74"/>
          <w:headerReference w:type="default" r:id="rId75"/>
          <w:footerReference w:type="even" r:id="rId76"/>
          <w:footerReference w:type="default" r:id="rId77"/>
          <w:headerReference w:type="first" r:id="rId78"/>
          <w:footerReference w:type="first" r:id="rId79"/>
          <w:pgSz w:w="9356" w:h="13721"/>
          <w:pgMar w:top="794" w:right="2438" w:bottom="1191" w:left="1021" w:header="0" w:footer="709" w:gutter="0"/>
          <w:cols w:space="720"/>
        </w:sectPr>
      </w:pPr>
    </w:p>
    <w:p w14:paraId="26E7CADC" w14:textId="77777777" w:rsidR="000E0929" w:rsidRPr="000E0929" w:rsidRDefault="00871CEB" w:rsidP="000E0929">
      <w:pPr>
        <w:pStyle w:val="Brdtext"/>
      </w:pPr>
    </w:p>
    <w:p w14:paraId="0D7A989F" w14:textId="77777777" w:rsidR="00DB62B9" w:rsidRPr="00152749" w:rsidRDefault="00DB62B9" w:rsidP="00152749">
      <w:pPr>
        <w:pStyle w:val="Brdtextmedindrag"/>
        <w:sectPr w:rsidR="00DB62B9" w:rsidRPr="00152749" w:rsidSect="00155500">
          <w:headerReference w:type="even" r:id="rId80"/>
          <w:headerReference w:type="default" r:id="rId81"/>
          <w:footerReference w:type="even" r:id="rId82"/>
          <w:footerReference w:type="default" r:id="rId83"/>
          <w:footerReference w:type="first" r:id="rId84"/>
          <w:type w:val="continuous"/>
          <w:pgSz w:w="9356" w:h="13721" w:code="9"/>
          <w:pgMar w:top="794" w:right="2438" w:bottom="1191" w:left="1021" w:header="0" w:footer="709" w:gutter="0"/>
          <w:cols w:space="708"/>
          <w:docGrid w:linePitch="360"/>
        </w:sectPr>
      </w:pPr>
    </w:p>
    <w:p w14:paraId="02A50F18" w14:textId="33DAEFD4" w:rsidR="003E51FA" w:rsidRDefault="00DA4BD2" w:rsidP="003E51FA">
      <w:pPr>
        <w:pStyle w:val="Bilagarubrik"/>
        <w:rPr>
          <w:lang w:val="en-US"/>
        </w:rPr>
      </w:pPr>
      <w:bookmarkStart w:id="74" w:name="_Toc37260926"/>
      <w:bookmarkStart w:id="75" w:name="_Toc68168281"/>
      <w:bookmarkStart w:id="76" w:name="_Toc99363737"/>
      <w:r>
        <w:rPr>
          <w:lang w:val="en-US"/>
        </w:rPr>
        <w:t>Förkortningar</w:t>
      </w:r>
      <w:bookmarkEnd w:id="74"/>
      <w:bookmarkEnd w:id="75"/>
      <w:bookmarkEnd w:id="76"/>
    </w:p>
    <w:p w14:paraId="4C2AA1C7" w14:textId="77777777" w:rsidR="003E51FA" w:rsidRDefault="00DA4BD2" w:rsidP="003E51FA">
      <w:pPr>
        <w:pStyle w:val="Brdtext"/>
        <w:tabs>
          <w:tab w:val="left" w:pos="1304"/>
        </w:tabs>
        <w:rPr>
          <w:lang w:val="en-US"/>
        </w:rPr>
      </w:pPr>
      <w:r>
        <w:rPr>
          <w:lang w:val="en-US"/>
        </w:rPr>
        <w:t xml:space="preserve">AG </w:t>
      </w:r>
      <w:r>
        <w:rPr>
          <w:lang w:val="en-US"/>
        </w:rPr>
        <w:tab/>
        <w:t>Australia Group</w:t>
      </w:r>
    </w:p>
    <w:p w14:paraId="1A8D301B" w14:textId="77777777" w:rsidR="003E51FA" w:rsidRDefault="00DA4BD2" w:rsidP="003E51FA">
      <w:pPr>
        <w:pStyle w:val="Brdtext"/>
        <w:tabs>
          <w:tab w:val="left" w:pos="1304"/>
        </w:tabs>
        <w:rPr>
          <w:lang w:val="en-US"/>
        </w:rPr>
      </w:pPr>
      <w:r>
        <w:rPr>
          <w:lang w:val="en-US"/>
        </w:rPr>
        <w:t>ATT</w:t>
      </w:r>
      <w:r>
        <w:rPr>
          <w:lang w:val="en-US"/>
        </w:rPr>
        <w:tab/>
        <w:t>Arms Trade Treaty</w:t>
      </w:r>
    </w:p>
    <w:p w14:paraId="357B3162" w14:textId="45A8AC46" w:rsidR="003E51FA" w:rsidRDefault="00DA4BD2" w:rsidP="003E51FA">
      <w:pPr>
        <w:pStyle w:val="Brdtext"/>
        <w:tabs>
          <w:tab w:val="left" w:pos="1304"/>
        </w:tabs>
        <w:rPr>
          <w:lang w:val="en-US"/>
        </w:rPr>
      </w:pPr>
      <w:r>
        <w:rPr>
          <w:lang w:val="en-US"/>
        </w:rPr>
        <w:t>BTWC</w:t>
      </w:r>
      <w:r>
        <w:rPr>
          <w:lang w:val="en-US"/>
        </w:rPr>
        <w:tab/>
        <w:t>The Biological and Toxin Weapons Convention</w:t>
      </w:r>
    </w:p>
    <w:p w14:paraId="1F3A7E0A" w14:textId="78ED1A76" w:rsidR="009B5B7E" w:rsidRDefault="00DA4BD2" w:rsidP="009B5B7E">
      <w:pPr>
        <w:pStyle w:val="Brdtext"/>
        <w:tabs>
          <w:tab w:val="left" w:pos="1304"/>
        </w:tabs>
        <w:rPr>
          <w:lang w:val="en-US"/>
        </w:rPr>
      </w:pPr>
      <w:r>
        <w:rPr>
          <w:lang w:val="en-US"/>
        </w:rPr>
        <w:t>CARD</w:t>
      </w:r>
      <w:r>
        <w:rPr>
          <w:lang w:val="en-US"/>
        </w:rPr>
        <w:tab/>
        <w:t xml:space="preserve">Coordinated Annual Review on Defence </w:t>
      </w:r>
    </w:p>
    <w:p w14:paraId="3B1D166E" w14:textId="39B533A0" w:rsidR="009B5B7E" w:rsidRPr="009B5B7E" w:rsidRDefault="00DA4BD2" w:rsidP="00960B22">
      <w:pPr>
        <w:pStyle w:val="Brdtext"/>
        <w:tabs>
          <w:tab w:val="left" w:pos="1304"/>
        </w:tabs>
        <w:ind w:left="1304" w:hanging="1304"/>
        <w:rPr>
          <w:lang w:val="en-US"/>
        </w:rPr>
      </w:pPr>
      <w:r>
        <w:rPr>
          <w:lang w:val="en-US"/>
        </w:rPr>
        <w:t>CEDAW</w:t>
      </w:r>
      <w:r>
        <w:rPr>
          <w:lang w:val="en-US"/>
        </w:rPr>
        <w:tab/>
        <w:t>Committee on the Elimination of Discrimination against Women</w:t>
      </w:r>
    </w:p>
    <w:p w14:paraId="09A02722" w14:textId="429BB9F5" w:rsidR="003E51FA" w:rsidRDefault="00DA4BD2" w:rsidP="003E51FA">
      <w:pPr>
        <w:pStyle w:val="Brdtext"/>
        <w:tabs>
          <w:tab w:val="left" w:pos="1304"/>
        </w:tabs>
        <w:rPr>
          <w:lang w:val="en-US"/>
        </w:rPr>
      </w:pPr>
      <w:r>
        <w:rPr>
          <w:lang w:val="en-US"/>
        </w:rPr>
        <w:t xml:space="preserve">COARM </w:t>
      </w:r>
      <w:r>
        <w:rPr>
          <w:lang w:val="en-US"/>
        </w:rPr>
        <w:tab/>
        <w:t>Council Working Group on Conventional Arms Export</w:t>
      </w:r>
    </w:p>
    <w:p w14:paraId="6009F5B4" w14:textId="77777777" w:rsidR="003E51FA" w:rsidRDefault="00DA4BD2" w:rsidP="003E51FA">
      <w:pPr>
        <w:pStyle w:val="Brdtext"/>
        <w:tabs>
          <w:tab w:val="left" w:pos="1304"/>
        </w:tabs>
        <w:rPr>
          <w:lang w:val="en-US"/>
        </w:rPr>
      </w:pPr>
      <w:r>
        <w:rPr>
          <w:lang w:val="en-US"/>
        </w:rPr>
        <w:t>CoCom</w:t>
      </w:r>
      <w:r>
        <w:rPr>
          <w:lang w:val="en-US"/>
        </w:rPr>
        <w:tab/>
        <w:t>Coordinating Committee on Multilateral Exports Controls</w:t>
      </w:r>
    </w:p>
    <w:p w14:paraId="7923D6A0" w14:textId="3ECD3FBC" w:rsidR="003E51FA" w:rsidRDefault="00DA4BD2" w:rsidP="003E51FA">
      <w:pPr>
        <w:pStyle w:val="Brdtext"/>
        <w:tabs>
          <w:tab w:val="left" w:pos="1304"/>
        </w:tabs>
        <w:rPr>
          <w:lang w:val="en-US"/>
        </w:rPr>
      </w:pPr>
      <w:r>
        <w:rPr>
          <w:lang w:val="en-US"/>
        </w:rPr>
        <w:t>CONOP</w:t>
      </w:r>
      <w:r>
        <w:rPr>
          <w:lang w:val="en-US"/>
        </w:rPr>
        <w:tab/>
        <w:t>Council Working Group on Non-Proliferation</w:t>
      </w:r>
    </w:p>
    <w:p w14:paraId="6EEDA8F7" w14:textId="77777777" w:rsidR="003E51FA" w:rsidRDefault="00DA4BD2" w:rsidP="003E51FA">
      <w:pPr>
        <w:pStyle w:val="Brdtext"/>
        <w:tabs>
          <w:tab w:val="left" w:pos="1304"/>
        </w:tabs>
        <w:rPr>
          <w:lang w:val="en-US"/>
        </w:rPr>
      </w:pPr>
      <w:r>
        <w:rPr>
          <w:lang w:val="en-US"/>
        </w:rPr>
        <w:t xml:space="preserve">CWC </w:t>
      </w:r>
      <w:r>
        <w:rPr>
          <w:lang w:val="en-US"/>
        </w:rPr>
        <w:tab/>
        <w:t>Chemical Weapons Convention</w:t>
      </w:r>
    </w:p>
    <w:p w14:paraId="2E77FADA" w14:textId="77777777" w:rsidR="003E51FA" w:rsidRDefault="00DA4BD2" w:rsidP="003E51FA">
      <w:pPr>
        <w:pStyle w:val="Brdtext"/>
        <w:tabs>
          <w:tab w:val="left" w:pos="1304"/>
        </w:tabs>
        <w:rPr>
          <w:lang w:val="en-US"/>
        </w:rPr>
      </w:pPr>
      <w:r>
        <w:rPr>
          <w:lang w:val="en-US"/>
        </w:rPr>
        <w:t>DUCG</w:t>
      </w:r>
      <w:r>
        <w:rPr>
          <w:lang w:val="en-US"/>
        </w:rPr>
        <w:tab/>
        <w:t>Dual-Use Coordination Group</w:t>
      </w:r>
    </w:p>
    <w:p w14:paraId="4BDF3F0F" w14:textId="77777777" w:rsidR="003E51FA" w:rsidRPr="00A405E6" w:rsidRDefault="00DA4BD2" w:rsidP="003E51FA">
      <w:pPr>
        <w:pStyle w:val="Brdtext"/>
        <w:tabs>
          <w:tab w:val="left" w:pos="1304"/>
        </w:tabs>
        <w:rPr>
          <w:lang w:val="en-US"/>
        </w:rPr>
      </w:pPr>
      <w:r w:rsidRPr="00A405E6">
        <w:rPr>
          <w:lang w:val="en-US"/>
        </w:rPr>
        <w:t xml:space="preserve">EDA </w:t>
      </w:r>
      <w:r w:rsidRPr="00A405E6">
        <w:rPr>
          <w:lang w:val="en-US"/>
        </w:rPr>
        <w:tab/>
        <w:t>European Defence Agency</w:t>
      </w:r>
    </w:p>
    <w:p w14:paraId="4E82EF53" w14:textId="77777777" w:rsidR="003E51FA" w:rsidRPr="00A405E6" w:rsidRDefault="00DA4BD2" w:rsidP="003E51FA">
      <w:pPr>
        <w:pStyle w:val="Brdtext"/>
        <w:tabs>
          <w:tab w:val="left" w:pos="1304"/>
        </w:tabs>
        <w:rPr>
          <w:lang w:val="en-US"/>
        </w:rPr>
      </w:pPr>
      <w:r w:rsidRPr="00A405E6">
        <w:rPr>
          <w:lang w:val="en-US"/>
        </w:rPr>
        <w:t>EDF</w:t>
      </w:r>
      <w:r w:rsidRPr="00A405E6">
        <w:rPr>
          <w:lang w:val="en-US"/>
        </w:rPr>
        <w:tab/>
        <w:t>European Defence Fund</w:t>
      </w:r>
    </w:p>
    <w:p w14:paraId="10242AEE" w14:textId="77777777" w:rsidR="003E51FA" w:rsidRPr="00A405E6" w:rsidRDefault="00DA4BD2" w:rsidP="003E51FA">
      <w:pPr>
        <w:pStyle w:val="Brdtext"/>
        <w:tabs>
          <w:tab w:val="left" w:pos="1304"/>
        </w:tabs>
        <w:rPr>
          <w:lang w:val="en-US"/>
        </w:rPr>
      </w:pPr>
      <w:r w:rsidRPr="00A405E6">
        <w:rPr>
          <w:lang w:val="en-US"/>
        </w:rPr>
        <w:t xml:space="preserve">EG </w:t>
      </w:r>
      <w:r w:rsidRPr="00A405E6">
        <w:rPr>
          <w:lang w:val="en-US"/>
        </w:rPr>
        <w:tab/>
        <w:t>Europeiska gemenskapen</w:t>
      </w:r>
    </w:p>
    <w:p w14:paraId="568FB5E4" w14:textId="77777777" w:rsidR="003E51FA" w:rsidRPr="00A405E6" w:rsidRDefault="00DA4BD2" w:rsidP="003E51FA">
      <w:pPr>
        <w:pStyle w:val="Brdtext"/>
        <w:tabs>
          <w:tab w:val="left" w:pos="1304"/>
        </w:tabs>
        <w:rPr>
          <w:lang w:val="en-US"/>
        </w:rPr>
      </w:pPr>
      <w:r w:rsidRPr="00A405E6">
        <w:rPr>
          <w:lang w:val="en-US"/>
        </w:rPr>
        <w:t xml:space="preserve">EKR </w:t>
      </w:r>
      <w:r w:rsidRPr="00A405E6">
        <w:rPr>
          <w:lang w:val="en-US"/>
        </w:rPr>
        <w:tab/>
        <w:t xml:space="preserve">Exportkontrollrådet </w:t>
      </w:r>
    </w:p>
    <w:p w14:paraId="6241C5F7" w14:textId="6312F340" w:rsidR="003E51FA" w:rsidRDefault="00DA4BD2" w:rsidP="003E51FA">
      <w:pPr>
        <w:pStyle w:val="Brdtext"/>
        <w:tabs>
          <w:tab w:val="left" w:pos="1304"/>
        </w:tabs>
      </w:pPr>
      <w:r>
        <w:t xml:space="preserve">EU </w:t>
      </w:r>
      <w:r>
        <w:tab/>
        <w:t>Europeiska unionen</w:t>
      </w:r>
    </w:p>
    <w:p w14:paraId="1516A6B3" w14:textId="77777777" w:rsidR="003E51FA" w:rsidRDefault="00DA4BD2" w:rsidP="003E51FA">
      <w:pPr>
        <w:pStyle w:val="Brdtext"/>
        <w:tabs>
          <w:tab w:val="left" w:pos="1304"/>
        </w:tabs>
      </w:pPr>
      <w:r>
        <w:t xml:space="preserve">FMV </w:t>
      </w:r>
      <w:r>
        <w:tab/>
        <w:t xml:space="preserve">Försvarets materielverk </w:t>
      </w:r>
    </w:p>
    <w:p w14:paraId="2105F0C1" w14:textId="21389184" w:rsidR="003E51FA" w:rsidRDefault="00DA4BD2" w:rsidP="003E51FA">
      <w:pPr>
        <w:pStyle w:val="Brdtext"/>
        <w:tabs>
          <w:tab w:val="left" w:pos="1304"/>
        </w:tabs>
      </w:pPr>
      <w:r>
        <w:t xml:space="preserve">FN </w:t>
      </w:r>
      <w:r>
        <w:tab/>
        <w:t>Förenta nationerna</w:t>
      </w:r>
    </w:p>
    <w:p w14:paraId="7BF1D9C7" w14:textId="77777777" w:rsidR="003E51FA" w:rsidRDefault="00DA4BD2" w:rsidP="003E51FA">
      <w:pPr>
        <w:pStyle w:val="Brdtext"/>
        <w:tabs>
          <w:tab w:val="left" w:pos="1304"/>
        </w:tabs>
      </w:pPr>
      <w:r>
        <w:t xml:space="preserve">FOI </w:t>
      </w:r>
      <w:r>
        <w:tab/>
        <w:t>Totalförsvarets forskningsinstitut</w:t>
      </w:r>
    </w:p>
    <w:p w14:paraId="083C93F1" w14:textId="77777777" w:rsidR="003E51FA" w:rsidRDefault="00DA4BD2" w:rsidP="003E51FA">
      <w:pPr>
        <w:pStyle w:val="Brdtext"/>
        <w:tabs>
          <w:tab w:val="left" w:pos="1304"/>
        </w:tabs>
      </w:pPr>
      <w:r>
        <w:t xml:space="preserve">Gusp </w:t>
      </w:r>
      <w:r>
        <w:tab/>
        <w:t>EU:s gemensamma utrikes- och säkerhetspolitik</w:t>
      </w:r>
    </w:p>
    <w:p w14:paraId="170446B7" w14:textId="77777777" w:rsidR="003E51FA" w:rsidRDefault="00DA4BD2" w:rsidP="003E51FA">
      <w:pPr>
        <w:pStyle w:val="Brdtext"/>
        <w:tabs>
          <w:tab w:val="left" w:pos="1304"/>
        </w:tabs>
      </w:pPr>
      <w:r>
        <w:t xml:space="preserve">IAEA </w:t>
      </w:r>
      <w:r>
        <w:tab/>
        <w:t>Internationella atomenergiorganet</w:t>
      </w:r>
    </w:p>
    <w:p w14:paraId="1A199CDF" w14:textId="77777777" w:rsidR="003E51FA" w:rsidRDefault="00DA4BD2" w:rsidP="003E51FA">
      <w:pPr>
        <w:pStyle w:val="Brdtext"/>
        <w:tabs>
          <w:tab w:val="left" w:pos="1304"/>
        </w:tabs>
      </w:pPr>
      <w:r>
        <w:t xml:space="preserve">ISP </w:t>
      </w:r>
      <w:r>
        <w:tab/>
        <w:t>Inspektionen för strategiska produkter</w:t>
      </w:r>
    </w:p>
    <w:p w14:paraId="63A3C7F0" w14:textId="77777777" w:rsidR="003E51FA" w:rsidRDefault="00DA4BD2" w:rsidP="003E51FA">
      <w:pPr>
        <w:pStyle w:val="Brdtext"/>
        <w:tabs>
          <w:tab w:val="left" w:pos="1304"/>
        </w:tabs>
        <w:rPr>
          <w:lang w:val="en-US"/>
        </w:rPr>
      </w:pPr>
      <w:r>
        <w:rPr>
          <w:lang w:val="en-US"/>
        </w:rPr>
        <w:t>JCPoA</w:t>
      </w:r>
      <w:r>
        <w:rPr>
          <w:lang w:val="en-US"/>
        </w:rPr>
        <w:tab/>
        <w:t xml:space="preserve">Joint Comprehensive Plan of Action </w:t>
      </w:r>
    </w:p>
    <w:p w14:paraId="1D3A337B" w14:textId="77777777" w:rsidR="003E51FA" w:rsidRDefault="00DA4BD2" w:rsidP="003E51FA">
      <w:pPr>
        <w:pStyle w:val="Brdtext"/>
        <w:tabs>
          <w:tab w:val="left" w:pos="1304"/>
        </w:tabs>
      </w:pPr>
      <w:r>
        <w:t>KM</w:t>
      </w:r>
      <w:r>
        <w:tab/>
        <w:t>Krigsmateriel</w:t>
      </w:r>
    </w:p>
    <w:p w14:paraId="5CD5C1BC" w14:textId="77777777" w:rsidR="003E51FA" w:rsidRDefault="00DA4BD2" w:rsidP="003E51FA">
      <w:pPr>
        <w:pStyle w:val="Brdtext"/>
        <w:tabs>
          <w:tab w:val="left" w:pos="1304"/>
        </w:tabs>
      </w:pPr>
      <w:r>
        <w:t xml:space="preserve">KS </w:t>
      </w:r>
      <w:r>
        <w:tab/>
        <w:t xml:space="preserve">Krigsmateriel för strid </w:t>
      </w:r>
    </w:p>
    <w:p w14:paraId="0F763127" w14:textId="77777777" w:rsidR="003E51FA" w:rsidRPr="006A3729" w:rsidRDefault="00DA4BD2" w:rsidP="003E51FA">
      <w:pPr>
        <w:pStyle w:val="Brdtext"/>
        <w:tabs>
          <w:tab w:val="left" w:pos="1304"/>
        </w:tabs>
        <w:rPr>
          <w:lang w:val="en-GB"/>
        </w:rPr>
      </w:pPr>
      <w:r w:rsidRPr="006A3729">
        <w:rPr>
          <w:lang w:val="en-GB"/>
        </w:rPr>
        <w:t xml:space="preserve">LoI </w:t>
      </w:r>
      <w:r w:rsidRPr="006A3729">
        <w:rPr>
          <w:lang w:val="en-GB"/>
        </w:rPr>
        <w:tab/>
        <w:t>Letter of Intent</w:t>
      </w:r>
    </w:p>
    <w:p w14:paraId="44484F34" w14:textId="77777777" w:rsidR="003E51FA" w:rsidRDefault="00DA4BD2" w:rsidP="003E51FA">
      <w:pPr>
        <w:pStyle w:val="Brdtext"/>
        <w:tabs>
          <w:tab w:val="left" w:pos="1304"/>
        </w:tabs>
        <w:rPr>
          <w:lang w:val="en-US"/>
        </w:rPr>
      </w:pPr>
      <w:r>
        <w:rPr>
          <w:lang w:val="en-US"/>
        </w:rPr>
        <w:t xml:space="preserve">MANPADS </w:t>
      </w:r>
      <w:r>
        <w:rPr>
          <w:lang w:val="en-US"/>
        </w:rPr>
        <w:tab/>
        <w:t>Man-Portable Air Defence Systems</w:t>
      </w:r>
    </w:p>
    <w:p w14:paraId="251353E9" w14:textId="77777777" w:rsidR="003E51FA" w:rsidRDefault="00DA4BD2" w:rsidP="003E51FA">
      <w:pPr>
        <w:pStyle w:val="Brdtext"/>
        <w:tabs>
          <w:tab w:val="left" w:pos="1304"/>
        </w:tabs>
        <w:rPr>
          <w:lang w:val="en-GB"/>
        </w:rPr>
      </w:pPr>
      <w:r>
        <w:rPr>
          <w:lang w:val="en-GB"/>
        </w:rPr>
        <w:t xml:space="preserve">ML </w:t>
      </w:r>
      <w:r>
        <w:rPr>
          <w:lang w:val="en-GB"/>
        </w:rPr>
        <w:tab/>
        <w:t>Militär lista</w:t>
      </w:r>
    </w:p>
    <w:p w14:paraId="7186D933" w14:textId="77777777" w:rsidR="003E51FA" w:rsidRDefault="00DA4BD2" w:rsidP="003E51FA">
      <w:pPr>
        <w:pStyle w:val="Brdtext"/>
        <w:tabs>
          <w:tab w:val="left" w:pos="1304"/>
        </w:tabs>
        <w:rPr>
          <w:lang w:val="en-GB"/>
        </w:rPr>
      </w:pPr>
      <w:r>
        <w:rPr>
          <w:lang w:val="en-GB"/>
        </w:rPr>
        <w:t>MTCR</w:t>
      </w:r>
      <w:r>
        <w:rPr>
          <w:lang w:val="en-GB"/>
        </w:rPr>
        <w:tab/>
        <w:t>Missile Technology Control Regime</w:t>
      </w:r>
    </w:p>
    <w:p w14:paraId="5D476546" w14:textId="77777777" w:rsidR="003E51FA" w:rsidRDefault="00DA4BD2" w:rsidP="003E51FA">
      <w:pPr>
        <w:pStyle w:val="Brdtext"/>
        <w:tabs>
          <w:tab w:val="left" w:pos="1304"/>
        </w:tabs>
        <w:rPr>
          <w:lang w:val="en-US"/>
        </w:rPr>
      </w:pPr>
      <w:r>
        <w:rPr>
          <w:lang w:val="en-US"/>
        </w:rPr>
        <w:t>Nato</w:t>
      </w:r>
      <w:r>
        <w:rPr>
          <w:lang w:val="en-US"/>
        </w:rPr>
        <w:tab/>
        <w:t xml:space="preserve">North Atlantic Treaty Organization </w:t>
      </w:r>
    </w:p>
    <w:p w14:paraId="17051010" w14:textId="77777777" w:rsidR="003E51FA" w:rsidRDefault="00DA4BD2" w:rsidP="003E51FA">
      <w:pPr>
        <w:pStyle w:val="Brdtext"/>
        <w:tabs>
          <w:tab w:val="left" w:pos="1304"/>
        </w:tabs>
      </w:pPr>
      <w:r>
        <w:t xml:space="preserve">NL </w:t>
      </w:r>
      <w:r>
        <w:tab/>
        <w:t>Nationella tillägg i förekommande fall</w:t>
      </w:r>
    </w:p>
    <w:p w14:paraId="3846034A" w14:textId="77777777" w:rsidR="003E51FA" w:rsidRDefault="00DA4BD2" w:rsidP="003E51FA">
      <w:pPr>
        <w:pStyle w:val="Brdtext"/>
        <w:tabs>
          <w:tab w:val="left" w:pos="1304"/>
        </w:tabs>
        <w:rPr>
          <w:lang w:val="en-US"/>
        </w:rPr>
      </w:pPr>
      <w:r>
        <w:rPr>
          <w:lang w:val="en-US"/>
        </w:rPr>
        <w:t>Nordefco</w:t>
      </w:r>
      <w:r>
        <w:rPr>
          <w:lang w:val="en-US"/>
        </w:rPr>
        <w:tab/>
        <w:t>Nordic Defence Cooperation</w:t>
      </w:r>
    </w:p>
    <w:p w14:paraId="70F900AD" w14:textId="77777777" w:rsidR="003E51FA" w:rsidRDefault="00DA4BD2" w:rsidP="003E51FA">
      <w:pPr>
        <w:pStyle w:val="Brdtext"/>
        <w:tabs>
          <w:tab w:val="left" w:pos="1304"/>
        </w:tabs>
        <w:rPr>
          <w:lang w:val="en-US"/>
        </w:rPr>
      </w:pPr>
      <w:r>
        <w:rPr>
          <w:lang w:val="en-US"/>
        </w:rPr>
        <w:t xml:space="preserve">NPT </w:t>
      </w:r>
      <w:r>
        <w:rPr>
          <w:lang w:val="en-US"/>
        </w:rPr>
        <w:tab/>
        <w:t>Non-proliferation treaty</w:t>
      </w:r>
    </w:p>
    <w:p w14:paraId="1B9BE20A" w14:textId="77777777" w:rsidR="003E51FA" w:rsidRDefault="00DA4BD2" w:rsidP="003E51FA">
      <w:pPr>
        <w:pStyle w:val="Brdtext"/>
        <w:tabs>
          <w:tab w:val="left" w:pos="1304"/>
        </w:tabs>
        <w:rPr>
          <w:lang w:val="en-US"/>
        </w:rPr>
      </w:pPr>
      <w:r>
        <w:rPr>
          <w:lang w:val="en-US"/>
        </w:rPr>
        <w:t xml:space="preserve">NSG </w:t>
      </w:r>
      <w:r>
        <w:rPr>
          <w:lang w:val="en-US"/>
        </w:rPr>
        <w:tab/>
        <w:t>Nuclear Suppliers Group</w:t>
      </w:r>
    </w:p>
    <w:p w14:paraId="463B5068" w14:textId="77777777" w:rsidR="003E51FA" w:rsidRDefault="00DA4BD2" w:rsidP="00D209C2">
      <w:pPr>
        <w:pStyle w:val="Brdtext"/>
        <w:tabs>
          <w:tab w:val="left" w:pos="1304"/>
        </w:tabs>
        <w:ind w:left="1304" w:hanging="1304"/>
        <w:jc w:val="left"/>
        <w:rPr>
          <w:lang w:val="en-US"/>
        </w:rPr>
      </w:pPr>
      <w:r>
        <w:rPr>
          <w:lang w:val="en-US"/>
        </w:rPr>
        <w:t>OECD</w:t>
      </w:r>
      <w:r>
        <w:rPr>
          <w:lang w:val="en-US"/>
        </w:rPr>
        <w:tab/>
        <w:t>Organisation for Economic Co-operation and Development</w:t>
      </w:r>
    </w:p>
    <w:p w14:paraId="6C887727" w14:textId="77777777" w:rsidR="003E51FA" w:rsidRDefault="00DA4BD2" w:rsidP="003E51FA">
      <w:pPr>
        <w:pStyle w:val="Brdtext"/>
        <w:tabs>
          <w:tab w:val="left" w:pos="1304"/>
        </w:tabs>
      </w:pPr>
      <w:r>
        <w:t xml:space="preserve">OSSE </w:t>
      </w:r>
      <w:r>
        <w:tab/>
        <w:t>Organisationen för säkerhet och samarbete i Europa</w:t>
      </w:r>
    </w:p>
    <w:p w14:paraId="4A4FF70C" w14:textId="77777777" w:rsidR="003E51FA" w:rsidRDefault="00DA4BD2" w:rsidP="003E51FA">
      <w:pPr>
        <w:pStyle w:val="Brdtext"/>
        <w:tabs>
          <w:tab w:val="left" w:pos="1304"/>
        </w:tabs>
      </w:pPr>
      <w:r>
        <w:t>Pesco</w:t>
      </w:r>
      <w:r>
        <w:tab/>
        <w:t>Permanent Structured Cooperation</w:t>
      </w:r>
    </w:p>
    <w:p w14:paraId="78C56624" w14:textId="77777777" w:rsidR="003E51FA" w:rsidRDefault="00DA4BD2" w:rsidP="003E51FA">
      <w:pPr>
        <w:pStyle w:val="Brdtext"/>
        <w:tabs>
          <w:tab w:val="left" w:pos="1304"/>
        </w:tabs>
      </w:pPr>
      <w:r>
        <w:t xml:space="preserve">PDA </w:t>
      </w:r>
      <w:r>
        <w:tab/>
        <w:t>Produkter med dubbla användningsområden</w:t>
      </w:r>
    </w:p>
    <w:p w14:paraId="40ADA6FB" w14:textId="77777777" w:rsidR="003E51FA" w:rsidRDefault="00DA4BD2" w:rsidP="003E51FA">
      <w:pPr>
        <w:pStyle w:val="Brdtext"/>
        <w:tabs>
          <w:tab w:val="left" w:pos="1304"/>
        </w:tabs>
      </w:pPr>
      <w:r>
        <w:t xml:space="preserve">SCB </w:t>
      </w:r>
      <w:r>
        <w:tab/>
        <w:t>Statistiska centralbyrån</w:t>
      </w:r>
    </w:p>
    <w:p w14:paraId="60EBB4B0" w14:textId="6D47CD13" w:rsidR="003E51FA" w:rsidRDefault="00DA4BD2" w:rsidP="003E51FA">
      <w:pPr>
        <w:pStyle w:val="Brdtext"/>
        <w:tabs>
          <w:tab w:val="left" w:pos="1304"/>
        </w:tabs>
      </w:pPr>
      <w:r>
        <w:t xml:space="preserve">SOFF </w:t>
      </w:r>
      <w:r>
        <w:tab/>
        <w:t>Säkerhets- och försvarsföretagen</w:t>
      </w:r>
    </w:p>
    <w:p w14:paraId="4D7FA50B" w14:textId="77777777" w:rsidR="003E51FA" w:rsidRDefault="00DA4BD2" w:rsidP="003E51FA">
      <w:pPr>
        <w:pStyle w:val="Brdtext"/>
        <w:tabs>
          <w:tab w:val="left" w:pos="1304"/>
        </w:tabs>
      </w:pPr>
      <w:r>
        <w:t xml:space="preserve">SSM </w:t>
      </w:r>
      <w:r>
        <w:tab/>
        <w:t>Strålsäkerhetsmyndigheten</w:t>
      </w:r>
    </w:p>
    <w:p w14:paraId="34EB806C" w14:textId="77777777" w:rsidR="003E51FA" w:rsidRDefault="00DA4BD2" w:rsidP="003E51FA">
      <w:pPr>
        <w:pStyle w:val="Brdtext"/>
        <w:tabs>
          <w:tab w:val="left" w:pos="1304"/>
        </w:tabs>
      </w:pPr>
      <w:r>
        <w:t xml:space="preserve">SÖ </w:t>
      </w:r>
      <w:r>
        <w:tab/>
        <w:t xml:space="preserve">Sveriges internationella överenskommelser </w:t>
      </w:r>
    </w:p>
    <w:p w14:paraId="49AA7884" w14:textId="77777777" w:rsidR="003E51FA" w:rsidRDefault="00DA4BD2" w:rsidP="003E51FA">
      <w:pPr>
        <w:pStyle w:val="Brdtext"/>
        <w:tabs>
          <w:tab w:val="left" w:pos="1304"/>
        </w:tabs>
        <w:rPr>
          <w:lang w:val="en-GB"/>
        </w:rPr>
      </w:pPr>
      <w:r>
        <w:rPr>
          <w:lang w:val="en-GB"/>
        </w:rPr>
        <w:t xml:space="preserve">WA </w:t>
      </w:r>
      <w:r>
        <w:rPr>
          <w:lang w:val="en-GB"/>
        </w:rPr>
        <w:tab/>
        <w:t>Wassenaar Arrangement</w:t>
      </w:r>
    </w:p>
    <w:p w14:paraId="2BDE2C28" w14:textId="77777777" w:rsidR="003E51FA" w:rsidRDefault="00DA4BD2" w:rsidP="003E51FA">
      <w:pPr>
        <w:pStyle w:val="Brdtext"/>
        <w:tabs>
          <w:tab w:val="left" w:pos="1304"/>
        </w:tabs>
        <w:rPr>
          <w:lang w:val="en-US"/>
        </w:rPr>
      </w:pPr>
      <w:r>
        <w:rPr>
          <w:lang w:val="en-US"/>
        </w:rPr>
        <w:t xml:space="preserve">WPDU </w:t>
      </w:r>
      <w:r>
        <w:rPr>
          <w:lang w:val="en-US"/>
        </w:rPr>
        <w:tab/>
        <w:t>Working Party on Dual-Use Goods</w:t>
      </w:r>
    </w:p>
    <w:p w14:paraId="0550C9F6" w14:textId="77777777" w:rsidR="003E51FA" w:rsidRDefault="00DA4BD2" w:rsidP="003E51FA">
      <w:pPr>
        <w:pStyle w:val="Brdtext"/>
        <w:tabs>
          <w:tab w:val="left" w:pos="1304"/>
        </w:tabs>
      </w:pPr>
      <w:r>
        <w:t xml:space="preserve">ZC </w:t>
      </w:r>
      <w:r>
        <w:tab/>
        <w:t>Zangger Committee</w:t>
      </w:r>
    </w:p>
    <w:p w14:paraId="526BB6B1" w14:textId="54BCF3F9" w:rsidR="00DB62B9" w:rsidRPr="00152749" w:rsidRDefault="00DA4BD2" w:rsidP="003E51FA">
      <w:pPr>
        <w:pStyle w:val="Brdtext"/>
        <w:tabs>
          <w:tab w:val="left" w:pos="1304"/>
        </w:tabs>
        <w:sectPr w:rsidR="00DB62B9" w:rsidRPr="00152749" w:rsidSect="00155500">
          <w:headerReference w:type="even" r:id="rId85"/>
          <w:headerReference w:type="default" r:id="rId86"/>
          <w:footerReference w:type="even" r:id="rId87"/>
          <w:footerReference w:type="default" r:id="rId88"/>
          <w:headerReference w:type="first" r:id="rId89"/>
          <w:footerReference w:type="first" r:id="rId90"/>
          <w:pgSz w:w="9356" w:h="13721" w:code="9"/>
          <w:pgMar w:top="794" w:right="2438" w:bottom="1191" w:left="1021" w:header="0" w:footer="709" w:gutter="0"/>
          <w:cols w:space="708"/>
          <w:docGrid w:linePitch="360"/>
        </w:sectPr>
      </w:pPr>
      <w:r>
        <w:t>ÖK</w:t>
      </w:r>
      <w:r>
        <w:tab/>
        <w:t>Övrig krigsmateriel</w:t>
      </w:r>
    </w:p>
    <w:p w14:paraId="637898EA" w14:textId="4589E868" w:rsidR="0003451B" w:rsidRDefault="00DA4BD2" w:rsidP="0003451B">
      <w:pPr>
        <w:pStyle w:val="Bilagarubrik"/>
      </w:pPr>
      <w:bookmarkStart w:id="77" w:name="_Toc37260927"/>
      <w:bookmarkStart w:id="78" w:name="_Toc68168282"/>
      <w:bookmarkStart w:id="79" w:name="_Toc99363738"/>
      <w:r>
        <w:t>Vägledning till andra källor</w:t>
      </w:r>
      <w:bookmarkEnd w:id="77"/>
      <w:bookmarkEnd w:id="78"/>
      <w:bookmarkEnd w:id="79"/>
    </w:p>
    <w:p w14:paraId="4AE3939E" w14:textId="77777777" w:rsidR="0003451B" w:rsidRDefault="00DA4BD2" w:rsidP="0003451B">
      <w:pPr>
        <w:pStyle w:val="Brdtext"/>
        <w:rPr>
          <w:rStyle w:val="Hyperlnk"/>
        </w:rPr>
      </w:pPr>
      <w:r>
        <w:t xml:space="preserve">Australiengruppen: </w:t>
      </w:r>
      <w:r>
        <w:rPr>
          <w:rStyle w:val="Hyperlnk"/>
        </w:rPr>
        <w:t>www.australiagroup.net</w:t>
      </w:r>
    </w:p>
    <w:p w14:paraId="17A2E240" w14:textId="77777777" w:rsidR="0003451B" w:rsidRDefault="00DA4BD2" w:rsidP="0003451B">
      <w:pPr>
        <w:pStyle w:val="Brdtext"/>
      </w:pPr>
      <w:r>
        <w:t xml:space="preserve">Europaparlamentet: </w:t>
      </w:r>
      <w:r>
        <w:rPr>
          <w:rStyle w:val="Hyperlnk"/>
        </w:rPr>
        <w:t>www.europarl.europa.eu</w:t>
      </w:r>
    </w:p>
    <w:p w14:paraId="5ECE8086" w14:textId="68D87EB6" w:rsidR="0003451B" w:rsidRDefault="00DA4BD2" w:rsidP="0003451B">
      <w:pPr>
        <w:pStyle w:val="Brdtext"/>
        <w:rPr>
          <w:rStyle w:val="Hyperlnk"/>
        </w:rPr>
      </w:pPr>
      <w:r>
        <w:t xml:space="preserve">Europeiska unionens råd: </w:t>
      </w:r>
      <w:r>
        <w:rPr>
          <w:rStyle w:val="Hyperlnk"/>
        </w:rPr>
        <w:t>www.consilium.eu</w:t>
      </w:r>
    </w:p>
    <w:p w14:paraId="33257543" w14:textId="5482056D" w:rsidR="0003451B" w:rsidRDefault="00DA4BD2" w:rsidP="0003451B">
      <w:pPr>
        <w:pStyle w:val="Brdtext"/>
        <w:rPr>
          <w:rStyle w:val="Hyperlnk"/>
        </w:rPr>
      </w:pPr>
      <w:r>
        <w:t xml:space="preserve">Europeiska unionen: </w:t>
      </w:r>
      <w:r>
        <w:rPr>
          <w:rStyle w:val="Hyperlnk"/>
        </w:rPr>
        <w:t>www.europa.eu</w:t>
      </w:r>
    </w:p>
    <w:p w14:paraId="3F106A59" w14:textId="77777777" w:rsidR="0003451B" w:rsidRDefault="00DA4BD2" w:rsidP="0003451B">
      <w:pPr>
        <w:pStyle w:val="Brdtext"/>
        <w:rPr>
          <w:rStyle w:val="Hyperlnk"/>
        </w:rPr>
      </w:pPr>
      <w:r>
        <w:t xml:space="preserve">Exportkontrollrådet: </w:t>
      </w:r>
      <w:r>
        <w:rPr>
          <w:rStyle w:val="Hyperlnk"/>
        </w:rPr>
        <w:t>www.isp.se/om-isp/vara-rad/exportkontrollradet</w:t>
      </w:r>
    </w:p>
    <w:p w14:paraId="73CCBE75" w14:textId="697B3D75" w:rsidR="0003451B" w:rsidRDefault="00DA4BD2" w:rsidP="0003451B">
      <w:pPr>
        <w:pStyle w:val="Brdtext"/>
        <w:rPr>
          <w:rStyle w:val="Hyperlnk"/>
        </w:rPr>
      </w:pPr>
      <w:r>
        <w:t xml:space="preserve">Förenta nationerna: </w:t>
      </w:r>
      <w:hyperlink r:id="rId91" w:history="1">
        <w:r>
          <w:rPr>
            <w:rStyle w:val="Hyperlnk"/>
          </w:rPr>
          <w:t>www.un.org</w:t>
        </w:r>
      </w:hyperlink>
    </w:p>
    <w:p w14:paraId="10B37E73" w14:textId="77777777" w:rsidR="0003451B" w:rsidRDefault="00DA4BD2" w:rsidP="0003451B">
      <w:pPr>
        <w:pStyle w:val="Brdtextmedindrag"/>
        <w:ind w:firstLine="0"/>
        <w:jc w:val="left"/>
      </w:pPr>
      <w:r>
        <w:t xml:space="preserve">Handlingsplan för företagande och mänskliga rättigheter: </w:t>
      </w:r>
      <w:hyperlink r:id="rId92" w:history="1">
        <w:r>
          <w:rPr>
            <w:rStyle w:val="Hyperlnk"/>
          </w:rPr>
          <w:t>https://www.regeringen.se/informationsmaterial/2015/08/handlingsplan-for-foretagande-och-manskliga-rattigheter/</w:t>
        </w:r>
      </w:hyperlink>
      <w:r>
        <w:t xml:space="preserve"> </w:t>
      </w:r>
    </w:p>
    <w:p w14:paraId="5106C3A3" w14:textId="359BC6CE" w:rsidR="0003451B" w:rsidRDefault="00DA4BD2" w:rsidP="0003451B">
      <w:pPr>
        <w:pStyle w:val="Brdtext"/>
        <w:rPr>
          <w:lang w:val="en-GB"/>
        </w:rPr>
      </w:pPr>
      <w:r>
        <w:rPr>
          <w:lang w:val="en-GB"/>
        </w:rPr>
        <w:t xml:space="preserve">Human Development Report 2021: </w:t>
      </w:r>
      <w:hyperlink r:id="rId93" w:history="1">
        <w:r>
          <w:rPr>
            <w:rStyle w:val="Hyperlnk"/>
            <w:lang w:val="en-GB"/>
          </w:rPr>
          <w:t>www.hdr.undp.org</w:t>
        </w:r>
      </w:hyperlink>
    </w:p>
    <w:p w14:paraId="0B8C3775" w14:textId="34269DE9" w:rsidR="0003451B" w:rsidRDefault="00DA4BD2" w:rsidP="0003451B">
      <w:pPr>
        <w:pStyle w:val="Brdtext"/>
        <w:rPr>
          <w:rStyle w:val="Hyperlnk"/>
        </w:rPr>
      </w:pPr>
      <w:r>
        <w:t xml:space="preserve">Internationella atomenergiorganet: </w:t>
      </w:r>
      <w:r>
        <w:rPr>
          <w:rStyle w:val="Hyperlnk"/>
        </w:rPr>
        <w:t>www.iaea.org</w:t>
      </w:r>
    </w:p>
    <w:p w14:paraId="1D3844EB" w14:textId="3BCC18F3" w:rsidR="0003451B" w:rsidRDefault="00DA4BD2" w:rsidP="0003451B">
      <w:pPr>
        <w:pStyle w:val="Brdtext"/>
        <w:rPr>
          <w:rStyle w:val="Hyperlnk"/>
        </w:rPr>
      </w:pPr>
      <w:r>
        <w:t xml:space="preserve">Inspektionen för strategiska produkter: </w:t>
      </w:r>
      <w:r>
        <w:rPr>
          <w:rStyle w:val="Hyperlnk"/>
        </w:rPr>
        <w:t>www.isp.se</w:t>
      </w:r>
    </w:p>
    <w:p w14:paraId="12B8B4CE" w14:textId="77777777" w:rsidR="0003451B" w:rsidRPr="006E7FF6" w:rsidRDefault="00DA4BD2" w:rsidP="0003451B">
      <w:pPr>
        <w:pStyle w:val="Brdtext"/>
        <w:rPr>
          <w:rStyle w:val="Hyperlnk"/>
        </w:rPr>
      </w:pPr>
      <w:r w:rsidRPr="006E7FF6">
        <w:t xml:space="preserve">Missilteknologikontrollregimen: </w:t>
      </w:r>
      <w:r w:rsidRPr="006E7FF6">
        <w:rPr>
          <w:rStyle w:val="Hyperlnk"/>
        </w:rPr>
        <w:t>www.mtcr.info</w:t>
      </w:r>
    </w:p>
    <w:p w14:paraId="52FCF69C" w14:textId="77777777" w:rsidR="0003451B" w:rsidRPr="006E7FF6" w:rsidRDefault="00DA4BD2" w:rsidP="0003451B">
      <w:pPr>
        <w:pStyle w:val="Brdtext"/>
      </w:pPr>
      <w:r w:rsidRPr="006E7FF6">
        <w:t xml:space="preserve">Nuclear Suppliers Group: </w:t>
      </w:r>
      <w:r w:rsidRPr="006E7FF6">
        <w:rPr>
          <w:rStyle w:val="Hyperlnk"/>
        </w:rPr>
        <w:t>www.nuclearsuppliersgroup.org</w:t>
      </w:r>
    </w:p>
    <w:p w14:paraId="4D8DAC37" w14:textId="5E6B0D11" w:rsidR="0003451B" w:rsidRPr="006E7FF6" w:rsidRDefault="00DA4BD2" w:rsidP="0003451B">
      <w:pPr>
        <w:pStyle w:val="Brdtext"/>
        <w:rPr>
          <w:rStyle w:val="Hyperlnk"/>
        </w:rPr>
      </w:pPr>
      <w:r w:rsidRPr="006E7FF6">
        <w:t xml:space="preserve">Organisationen för </w:t>
      </w:r>
      <w:r>
        <w:t>f</w:t>
      </w:r>
      <w:r w:rsidRPr="006E7FF6">
        <w:t xml:space="preserve">örbud mot </w:t>
      </w:r>
      <w:r>
        <w:t>k</w:t>
      </w:r>
      <w:r w:rsidRPr="006E7FF6">
        <w:t xml:space="preserve">emiska </w:t>
      </w:r>
      <w:r>
        <w:t>v</w:t>
      </w:r>
      <w:r w:rsidRPr="006E7FF6">
        <w:t xml:space="preserve">apen: </w:t>
      </w:r>
      <w:r w:rsidRPr="006E7FF6">
        <w:rPr>
          <w:rStyle w:val="Hyperlnk"/>
        </w:rPr>
        <w:t xml:space="preserve">www.opcw.org </w:t>
      </w:r>
    </w:p>
    <w:p w14:paraId="4F14A940" w14:textId="64AEFB86" w:rsidR="0003451B" w:rsidRPr="006E7FF6" w:rsidRDefault="00DA4BD2" w:rsidP="0003451B">
      <w:pPr>
        <w:pStyle w:val="Brdtext"/>
        <w:rPr>
          <w:rStyle w:val="Hyperlnk"/>
        </w:rPr>
      </w:pPr>
      <w:r w:rsidRPr="006E7FF6">
        <w:t xml:space="preserve">Organisationen för </w:t>
      </w:r>
      <w:r>
        <w:t>s</w:t>
      </w:r>
      <w:r w:rsidRPr="006E7FF6">
        <w:t xml:space="preserve">äkerhet och </w:t>
      </w:r>
      <w:r>
        <w:t>s</w:t>
      </w:r>
      <w:r w:rsidRPr="006E7FF6">
        <w:t>amarbete</w:t>
      </w:r>
      <w:r>
        <w:t xml:space="preserve"> i Europa</w:t>
      </w:r>
      <w:r w:rsidRPr="004546C3">
        <w:t xml:space="preserve">: </w:t>
      </w:r>
      <w:r w:rsidRPr="004546C3">
        <w:rPr>
          <w:rStyle w:val="Hyperlnk"/>
        </w:rPr>
        <w:t>www.osce.org</w:t>
      </w:r>
    </w:p>
    <w:p w14:paraId="66ADCBF9" w14:textId="426E7C1F" w:rsidR="0003451B" w:rsidRPr="006E7FF6" w:rsidRDefault="00DA4BD2" w:rsidP="0003451B">
      <w:pPr>
        <w:pStyle w:val="Brdtext"/>
      </w:pPr>
      <w:r w:rsidRPr="006E7FF6">
        <w:t xml:space="preserve">Stockholms </w:t>
      </w:r>
      <w:r>
        <w:t>i</w:t>
      </w:r>
      <w:r w:rsidRPr="006E7FF6">
        <w:t xml:space="preserve">nternationella </w:t>
      </w:r>
      <w:r>
        <w:t>f</w:t>
      </w:r>
      <w:r w:rsidRPr="006E7FF6">
        <w:t>redsforskni</w:t>
      </w:r>
      <w:r>
        <w:t>ngsinstitut</w:t>
      </w:r>
      <w:r w:rsidRPr="004546C3">
        <w:t xml:space="preserve">: </w:t>
      </w:r>
      <w:r w:rsidRPr="004546C3">
        <w:rPr>
          <w:rStyle w:val="Hyperlnk"/>
        </w:rPr>
        <w:t xml:space="preserve">www.sipri.org </w:t>
      </w:r>
    </w:p>
    <w:p w14:paraId="3476F37D" w14:textId="77777777" w:rsidR="0003451B" w:rsidRDefault="00DA4BD2" w:rsidP="0003451B">
      <w:pPr>
        <w:pStyle w:val="Brdtext"/>
        <w:rPr>
          <w:rStyle w:val="Hyperlnk"/>
        </w:rPr>
      </w:pPr>
      <w:r>
        <w:t xml:space="preserve">Strålsäkerhetsmyndigheten: </w:t>
      </w:r>
      <w:r>
        <w:rPr>
          <w:rStyle w:val="Hyperlnk"/>
        </w:rPr>
        <w:t>www.ssm.se</w:t>
      </w:r>
    </w:p>
    <w:p w14:paraId="5267C8B1" w14:textId="77777777" w:rsidR="0003451B" w:rsidRDefault="00DA4BD2" w:rsidP="0003451B">
      <w:pPr>
        <w:pStyle w:val="Brdtext"/>
      </w:pPr>
      <w:r>
        <w:t xml:space="preserve">Sveriges Exportkontrollförening: </w:t>
      </w:r>
      <w:r>
        <w:rPr>
          <w:rStyle w:val="Hyperlnk"/>
        </w:rPr>
        <w:t>www.exportkontrollforeningen.se</w:t>
      </w:r>
    </w:p>
    <w:p w14:paraId="728B16AC" w14:textId="77777777" w:rsidR="0003451B" w:rsidRDefault="00DA4BD2" w:rsidP="0003451B">
      <w:pPr>
        <w:pStyle w:val="Brdtext"/>
        <w:rPr>
          <w:rStyle w:val="Hyperlnk"/>
        </w:rPr>
      </w:pPr>
      <w:r>
        <w:t xml:space="preserve">Utrikesdepartementet: </w:t>
      </w:r>
      <w:r>
        <w:rPr>
          <w:rStyle w:val="Hyperlnk"/>
        </w:rPr>
        <w:t>www.ud.se</w:t>
      </w:r>
    </w:p>
    <w:p w14:paraId="5CF1C5A9" w14:textId="77777777" w:rsidR="0003451B" w:rsidRDefault="00DA4BD2" w:rsidP="0003451B">
      <w:pPr>
        <w:pStyle w:val="Brdtext"/>
        <w:rPr>
          <w:rStyle w:val="Hyperlnk"/>
        </w:rPr>
      </w:pPr>
      <w:r>
        <w:t xml:space="preserve">Wassenaar-arrangemanget: </w:t>
      </w:r>
      <w:r>
        <w:rPr>
          <w:rStyle w:val="Hyperlnk"/>
        </w:rPr>
        <w:t>www.wassenaar.org</w:t>
      </w:r>
    </w:p>
    <w:p w14:paraId="58BC0CA2" w14:textId="4238C3EE" w:rsidR="00DB62B9" w:rsidRPr="00152749" w:rsidRDefault="00DA4BD2" w:rsidP="0003451B">
      <w:pPr>
        <w:pStyle w:val="Brdtext"/>
        <w:sectPr w:rsidR="00DB62B9" w:rsidRPr="00152749" w:rsidSect="00155500">
          <w:headerReference w:type="even" r:id="rId94"/>
          <w:headerReference w:type="default" r:id="rId95"/>
          <w:footerReference w:type="even" r:id="rId96"/>
          <w:footerReference w:type="default" r:id="rId97"/>
          <w:headerReference w:type="first" r:id="rId98"/>
          <w:footerReference w:type="first" r:id="rId99"/>
          <w:pgSz w:w="9356" w:h="13721" w:code="9"/>
          <w:pgMar w:top="794" w:right="2438" w:bottom="1191" w:left="1021" w:header="0" w:footer="709" w:gutter="0"/>
          <w:cols w:space="708"/>
          <w:docGrid w:linePitch="360"/>
        </w:sectPr>
      </w:pPr>
      <w:r>
        <w:t xml:space="preserve">Zanggerkommittén: </w:t>
      </w:r>
      <w:r>
        <w:rPr>
          <w:rStyle w:val="Hyperlnk"/>
        </w:rPr>
        <w:t>www.zanggercommittee.org</w:t>
      </w:r>
    </w:p>
    <w:p w14:paraId="17218E99" w14:textId="4616BC44" w:rsidR="00110FF1" w:rsidRDefault="00871CEB" w:rsidP="000F65D7">
      <w:pPr>
        <w:pStyle w:val="Proprubrik"/>
        <w:spacing w:before="720" w:after="190"/>
      </w:pPr>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r w:rsidR="004D4FC8">
            <w:t>Utrikesdepartementet</w:t>
          </w:r>
        </w:sdtContent>
      </w:sdt>
    </w:p>
    <w:p w14:paraId="7D6844B1" w14:textId="4B43DEA0" w:rsidR="00110FF1" w:rsidRDefault="00DA4BD2" w:rsidP="000F65D7">
      <w:pPr>
        <w:pStyle w:val="Proputdrag"/>
      </w:pPr>
      <w:bookmarkStart w:id="80" w:name="_Toc99363739"/>
      <w:r>
        <w:t xml:space="preserve">Utdrag ur protokoll vid regeringssammanträde </w:t>
      </w:r>
      <w:sdt>
        <w:sdtPr>
          <w:alias w:val="Datum"/>
          <w:tag w:val="Datum"/>
          <w:id w:val="1508867760"/>
          <w:date w:fullDate="2022-04-07T00:00:00Z">
            <w:dateFormat w:val="'den' d MMMM yyyy"/>
            <w:lid w:val="sv-SE"/>
            <w:storeMappedDataAs w:val="dateTime"/>
            <w:calendar w:val="gregorian"/>
          </w:date>
        </w:sdtPr>
        <w:sdtEndPr/>
        <w:sdtContent>
          <w:r w:rsidR="009965AB">
            <w:t>den 7 april 2022</w:t>
          </w:r>
        </w:sdtContent>
      </w:sdt>
      <w:bookmarkEnd w:id="80"/>
    </w:p>
    <w:p w14:paraId="24203496" w14:textId="77777777" w:rsidR="00110FF1" w:rsidRDefault="00871CEB" w:rsidP="000F65D7">
      <w:pPr>
        <w:pStyle w:val="Brdtext"/>
        <w:jc w:val="left"/>
      </w:pPr>
    </w:p>
    <w:p w14:paraId="028E22C2" w14:textId="6FF5B0BB" w:rsidR="00110FF1" w:rsidRDefault="00DA4BD2" w:rsidP="000F65D7">
      <w:pPr>
        <w:pStyle w:val="Brdtext"/>
        <w:jc w:val="left"/>
      </w:pPr>
      <w:r>
        <w:t xml:space="preserve">Närvarande: </w:t>
      </w:r>
      <w:sdt>
        <w:sdtPr>
          <w:alias w:val="Narvarande"/>
          <w:tag w:val="Narvarande"/>
          <w:id w:val="1592354236"/>
          <w:lock w:val="sdtLocked"/>
          <w:placeholder>
            <w:docPart w:val="E41B6BB7E64646FEA4F28DCFAE70B849"/>
          </w:placeholder>
          <w:dataBinding w:prefixMappings="xmlns:ns0='http://rkdhs/mallar/lagstiftning/Skr/Skr.xsd'" w:xpath="/ns0:dokumentvärden[1]/ns0:närvarande[1]" w:storeItemID="{068625C3-B546-44A5-B525-B7CC092E5AD6}"/>
          <w:text w:multiLine="1"/>
        </w:sdtPr>
        <w:sdtEndPr/>
        <w:sdtContent>
          <w:r w:rsidR="00140033" w:rsidRPr="00140033">
            <w:t>statsminister Andersson, ordförande, och statsråden Hallengren, Shekarabi, Ygeman, Ekström, Strandhäll, Eneroth, Dahlgren, Ernkrans, Hallberg, Nordmark, Sätherberg, Thorwaldsson, Gustafsdotter, Axelsson Kihlblom, Elger, Farmanbar, Danielsson, Karkiainen</w:t>
          </w:r>
        </w:sdtContent>
      </w:sdt>
    </w:p>
    <w:p w14:paraId="21D80BCC" w14:textId="77777777" w:rsidR="00110FF1" w:rsidRDefault="00871CEB" w:rsidP="000F65D7">
      <w:pPr>
        <w:pStyle w:val="Brdtext"/>
        <w:jc w:val="left"/>
      </w:pPr>
    </w:p>
    <w:p w14:paraId="7849681A" w14:textId="781D4AA0" w:rsidR="00110FF1" w:rsidRDefault="00DA4BD2" w:rsidP="000F65D7">
      <w:pPr>
        <w:pStyle w:val="Brdtext"/>
        <w:jc w:val="left"/>
      </w:pPr>
      <w:r>
        <w:t xml:space="preserve">Föredragande: statsrådet </w:t>
      </w:r>
      <w:sdt>
        <w:sdtPr>
          <w:alias w:val="Foredragande"/>
          <w:tag w:val="Foredragande"/>
          <w:id w:val="-1423715855"/>
          <w:placeholder>
            <w:docPart w:val="E675C2496F71405E852351497331E670"/>
          </w:placeholder>
          <w:text w:multiLine="1"/>
        </w:sdtPr>
        <w:sdtEndPr/>
        <w:sdtContent>
          <w:r w:rsidR="00585C41">
            <w:t>Ygeman</w:t>
          </w:r>
        </w:sdtContent>
      </w:sdt>
    </w:p>
    <w:p w14:paraId="332B99DE" w14:textId="77777777" w:rsidR="00110FF1" w:rsidRPr="00827386" w:rsidRDefault="00871CEB" w:rsidP="000F65D7">
      <w:pPr>
        <w:pStyle w:val="Brdtext"/>
        <w:jc w:val="left"/>
        <w:rPr>
          <w:szCs w:val="21"/>
        </w:rPr>
      </w:pPr>
    </w:p>
    <w:p w14:paraId="2ABAAD32" w14:textId="77777777" w:rsidR="00110FF1" w:rsidRPr="008B7E85" w:rsidRDefault="00DA4BD2" w:rsidP="000F65D7">
      <w:pPr>
        <w:pStyle w:val="Slutstreck"/>
      </w:pPr>
      <w:r w:rsidRPr="008B7E85">
        <w:t>                    </w:t>
      </w:r>
    </w:p>
    <w:p w14:paraId="56931EF2" w14:textId="77777777" w:rsidR="00110FF1" w:rsidRPr="006E102E" w:rsidRDefault="00871CEB" w:rsidP="000F65D7">
      <w:pPr>
        <w:pStyle w:val="Brdtext"/>
        <w:jc w:val="left"/>
        <w:rPr>
          <w:sz w:val="18"/>
          <w:szCs w:val="18"/>
        </w:rPr>
      </w:pPr>
    </w:p>
    <w:p w14:paraId="65170433" w14:textId="77777777" w:rsidR="00110FF1" w:rsidRDefault="00871CEB" w:rsidP="000F65D7">
      <w:pPr>
        <w:pStyle w:val="Brdtext"/>
        <w:jc w:val="left"/>
      </w:pPr>
    </w:p>
    <w:p w14:paraId="3F091402" w14:textId="1C52BA92" w:rsidR="00110FF1" w:rsidRDefault="00DA4BD2" w:rsidP="000F65D7">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rsidR="004D4FC8">
            <w:t xml:space="preserve">Strategisk exportkontroll 2021 </w:t>
          </w:r>
          <w:r w:rsidR="001B2551">
            <w:t>–</w:t>
          </w:r>
          <w:r w:rsidR="004D4FC8">
            <w:t xml:space="preserve"> krigsmateriel och produkter med dubbla användningsområden</w:t>
          </w:r>
        </w:sdtContent>
      </w:sdt>
    </w:p>
    <w:p w14:paraId="5A5177C0" w14:textId="77777777" w:rsidR="00110FF1" w:rsidRDefault="00871CEB" w:rsidP="000F65D7">
      <w:pPr>
        <w:pStyle w:val="Brdtext"/>
      </w:pPr>
    </w:p>
    <w:p w14:paraId="6748088A" w14:textId="77777777" w:rsidR="00DB62B9" w:rsidRPr="00152749" w:rsidRDefault="00DB62B9" w:rsidP="00152749">
      <w:pPr>
        <w:pStyle w:val="Brdtextmedindrag"/>
      </w:pPr>
    </w:p>
    <w:sectPr w:rsidR="00DB62B9" w:rsidRPr="00152749" w:rsidSect="00155500">
      <w:headerReference w:type="even" r:id="rId100"/>
      <w:headerReference w:type="default" r:id="rId101"/>
      <w:footerReference w:type="even" r:id="rId102"/>
      <w:footerReference w:type="default" r:id="rId103"/>
      <w:headerReference w:type="first" r:id="rId104"/>
      <w:footerReference w:type="first" r:id="rId105"/>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EA6B091" w14:textId="77777777" w:rsidR="00C46C8E" w:rsidRDefault="00C46C8E" w:rsidP="00F8009C">
      <w:r>
        <w:separator/>
      </w:r>
    </w:p>
  </w:endnote>
  <w:endnote w:type="continuationSeparator" w:id="0">
    <w:p w14:paraId="747F26EA" w14:textId="77777777" w:rsidR="00C46C8E" w:rsidRDefault="00C46C8E" w:rsidP="00F8009C">
      <w:r>
        <w:continuationSeparator/>
      </w:r>
    </w:p>
  </w:endnote>
  <w:endnote w:type="continuationNotice" w:id="1">
    <w:p w14:paraId="4C842881" w14:textId="77777777" w:rsidR="00FF5576" w:rsidRDefault="00FF557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altName w:val="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Trade Gothic LT Std Cn">
    <w:altName w:val="Courier New"/>
    <w:panose1 w:val="00000506000000000000"/>
    <w:charset w:val="00"/>
    <w:family w:val="modern"/>
    <w:notTrueType/>
    <w:pitch w:val="variable"/>
    <w:sig w:usb0="800000AF" w:usb1="4000204A"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7E7156" w14:textId="77777777" w:rsidR="00244011" w:rsidRDefault="00244011" w:rsidP="009C2B67">
    <w:pPr>
      <w:pStyle w:val="Brdtext"/>
    </w:pPr>
    <w:r>
      <w:rPr>
        <w:noProof/>
        <w:lang w:eastAsia="sv-SE"/>
      </w:rPr>
      <mc:AlternateContent>
        <mc:Choice Requires="wps">
          <w:drawing>
            <wp:anchor distT="0" distB="0" distL="0" distR="0" simplePos="0" relativeHeight="2516684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38951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98K6jwIAAJE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C86sqOmNlqpFv6ECJpGexoUpoR4d4bD9DC0983Ae6DBW3Wpfxz/Vw8hORO/25FIwJunw7Dw/nZBF&#10;kikf5xfjRH52cHY+4BcFNYuLgnt6u0Sp2N4GpIsQdIDEXAFMVd5UxqRN1Iu6Mp5tBb20wXRF8vgD&#10;ZSxrCn5+ejZKgS1E9y6ysTGMSorp08XCuwLTCndGRYyx35QmxlKdr+QWUiq7z5/QEaUp1Vsce/zh&#10;Vm9x7uogj5QZLO6d68qCT9WnFjtQVv4YKNMdngg/qjsusV21SSrj4f1XUO5IFh66vgpO3lT0eLci&#10;4IPw1Ej03jQc8J4+2gCRD/2KszX4X6+dRzzpm6ycNdSYBQ8/N8IrzsxXS8q/yCdRRpg2k7OPpCPm&#10;jy2rY4vd1FdAishpDDmZlhGPZlhqD/UTzZBFzEomYSXlLjgOyyvsxgXNIKkWiwSi3nUCb+2jkzF0&#10;ZDlKc9k+Ce96/SIJ/w6GFhbTFzLusNEzuMUGSYpJ45HnjtWef+r7JP1+RsXBcrxPqMMknf8G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AT3wrq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C38951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C9D8B2" w14:textId="77777777" w:rsidR="00244011" w:rsidRDefault="00244011"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2F5AC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jABUjgIAAJE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BT&#10;oseKmt7oSbXoN1RAHulpXJgSauEIh+1naOmZh/NAh7HqVvs6/qkeRnaKtNuTS8GYpMOz83wSc0gy&#10;5eP8YpzIzw7Ozgf8oqBmcVFwT2+XKBXbu4B0EYIOkJgrgKnK28qYtIl6UdfGs62glzaYrkgef6CM&#10;ZU3BzydnoxTYQnTvIhsbw6ikmD5dLLwrMK1wZ1TEGPtNaWIs1flKbiGlsvv8CR1RmlK9xbHHH271&#10;FueuDvJImcHi3rmuLPhUfWqxA2Xlj4Ey3eGJ8KO64xLbZZukMhnefwnljmThoeur4ORtRY93JwI+&#10;Ck+NRO9NwwEf6KMNEPnQrzhbg//12nnEk77JyllDjVnw8HMjvOLMfLWk/Iv8NMoI0+b07CPpiPlj&#10;y/LYYjf1NZAichpDTqZlxKMZltpD/UwzZB6zkklYSbkLjsPyGrtxQTNIqvk8gah3ncA7u3Ayho4s&#10;R2k+tc/Cu16/SMK/h6GFxfSFjDts9AxuvkGSYtJ45Lljteef+j5Jv59RcbAc7xPqMEl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pjABU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D2F5AC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BADF07" w14:textId="77777777" w:rsidR="00244011" w:rsidRDefault="00244011"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00A28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FYyKjwIAAJE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JTmtXo0ZNog9uggDzS01g/BerRAhfaz6ZFm4dzj8NYdStdHf+oh8AOond7chGMcByeneenE1g4&#10;TPk4vxgn8rODs3U+fBGmJnFRUIfeJUrZ9tYHXATQARJzeaOq8qZSKm2iXsSVcmTL0GkV0hXh8QdK&#10;adIU9Pz0bJQCaxPdu8hKxzAiKaZPFwvvCkyrsFMiYpT+JiQYS3W+kptxLvQ+f0JHlESqtzj2+MOt&#10;3uLc1QGPlNnosHeuK21cqj49sQNl5Y+BMtnhQfhR3XEZ2mWbpDIZ+r805Q6ycKZ7V97ymwrNu2U+&#10;PDCHh4R+YziEe3ykMiDf9CtK1sb9eu084qFvWClp8DAL6n9umBOUqK8ayr/IJ1FGIW0mZx+hI+KO&#10;Lctji97UVwaKyDGGLE/LiA9qWEpn6mfMkEXMChPTHLkLGoblVejGBWYQF4tFAuHtWhZu9aPlMXRk&#10;OUrzqX1mzvb6DRD+nRmeMJu+kHGHjZ7eLjYBUkwajzx3rPb8490n6fczKg6W431CHSbp/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BWMi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100A28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C24027" w14:textId="77777777" w:rsidR="00244011" w:rsidRDefault="00244011" w:rsidP="009C2B67">
    <w:pPr>
      <w:pStyle w:val="Brdtext"/>
    </w:pPr>
    <w:r>
      <w:rPr>
        <w:noProof/>
        <w:lang w:eastAsia="sv-SE"/>
      </w:rPr>
      <mc:AlternateContent>
        <mc:Choice Requires="wps">
          <w:drawing>
            <wp:anchor distT="0" distB="0" distL="0" distR="0" simplePos="0" relativeHeight="2516695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825E4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nrYB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WdW1PRGj6pFv6YCJpGexoUpoRaOcNh+gZaeeTgPdBirbrWv45/qYWQnorc7cikYk3R4cpofT8gi&#10;yZSP8/NxIj/bOzsf8KuCmsVFwT29XaJUbG4D0kUIOkBirgCmKm8qY9Im6kVdGc82gl7aYLoiefyB&#10;MpY1BT89PhmlwBaiexfZ2BhGJcX06WLhXYFphVujIsbY70oTY6nON3ILKZXd5U/oiNKU6j2OPX5/&#10;q/c4d3WQR8oMFnfOdWXBp+pTi+0pK38OlOkOT4Qf1B2X2C7bJJWz4f2XUG5JFh66vgpO3lT0eLci&#10;4IPw1Ej03jQc8J4+2gCRD/2KsxX432+dRzzpm6ycNdSYBQ+/1sIrzsw3S8o/zydRRpg2k5Mz0hHz&#10;h5blocWu6ysgReQ0hpxMy4hHMyy1h/qJZsg8ZiWTsJJyFxyH5RV244JmkFTzeQJR7zqBt3bhZAwd&#10;WY7SfGyfhHe9fpGEfwdDC4vpKxl32OgZ3HyNJMWk8chzx2rPP/V9kn4/o+JgOdwn1H6S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JKetgG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D825E4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70EB7B" w14:textId="77777777" w:rsidR="00244011" w:rsidRDefault="00244011"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7BBFF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Qn/4jwIAAJE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MWdW1PRGj6pFv6YC8khP48KUUAtHOGy/QEvPPJwHOoxVt9rX8U/1MLIT0dsduRSMSTo8Oc2PJ2SR&#10;ZMrH+fk4kZ/tnZ0P+FVBzeKi4J7eLlEqNrcB6SIEHSAxVwBTlTeVMWkT9aKujGcbQS9tMF2RPP5A&#10;Gcuagp8en4xSYAvRvYtsbAyjkmL6dLHwrsC0wq1REWPsd6WJsVTnG7mFlMru8id0RGlK9R7HHr+/&#10;1XucuzrII2UGizvnurLgU/WpxfaUlT8HynSHJ8IP6o5LbJdtksrZ8P5LKLckCw9dXwUnbyp6vFsR&#10;8EF4aiR6bxoOeE8fbYDIh37F2Qr877fOI570TVbOGmrMgodfa+EVZ+abJeWf55MoI0ybycln0hHz&#10;h5blocWu6ysgReQ0hpxMy4hHMyy1h/qJZsg8ZiWTsJJyFxyH5RV244JmkFTzeQJR7zqBt3bhZAwd&#10;WY7SfGyfhH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EJ/+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77BBFF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90A767"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550E5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EfuDjQIAAJE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CT&#10;nBLNasxoKdrgNmggj/Q01k+BerTAhfazaTHm4dzjMHbdSlfHP/ohsIPo3Z5cBCMch2fn+ekEFg5T&#10;Ps4vxon87OBsnQ9fhKlJXBTUYXaJUra99QGFADpAYi5vVFXeVEqlTdSLuFKObBkmrUIqER5/oJQm&#10;TUHPT89GKbA20b2LrHQMI5Ji+nSx8a7BtAo7JSJG6W9CgrHU5yu5GedC7/MndERJpHqLY48/VPUW&#10;564PeKTMRoe9c11p41L36YodKCt/DJTJDg/Cj/qOy9Cu2iSVi2H+K1PuIAtnunvlLb+pMLxb5sMD&#10;c7hImDceh3CPj1QG5Jt+RcnauF+vnUc89A0rJQ0uZkH9zw1zghL1VUP5F/kkyiikzeTsI3RE3LFl&#10;dWzRm/rKQBEQN6pLy4gPalhKZ+onvCGLmBUmpjlyFzQMy6vQPRd4g7hYLBIId9eycKsfLY+hI8tR&#10;msv2iTnb6zdA+HdmuMJs+kLGHTZ6ervYBEgxaTzy3LHa8497n6Tfv1HxYTneJ9ThJZ3/Bg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AR+4O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36550E5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A13259" w14:textId="77777777" w:rsidR="00244011" w:rsidRDefault="00244011" w:rsidP="009C2B67">
    <w:pPr>
      <w:pStyle w:val="Brdtext"/>
    </w:pPr>
    <w:r>
      <w:rPr>
        <w:noProof/>
        <w:lang w:eastAsia="sv-SE"/>
      </w:rPr>
      <mc:AlternateContent>
        <mc:Choice Requires="wps">
          <w:drawing>
            <wp:anchor distT="0" distB="0" distL="0" distR="0" simplePos="0" relativeHeight="2516715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F77A4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5azv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pxZUdMbPaoW/YYKmER6GhdmhFo6wmH7GVp65uE80GGsutW+jn+qh5GdiN7tyaVgTNLh9Cw/nZBF&#10;kikf5+fjRH52cHY+4BcFNYuLgnt6u0Sp2N4GpIsQdIDEXAFMVd5UxqRN1Iu6Mp5tBb20wXRF8vgD&#10;ZSxrCn52Oh2lwBaiexfZ2BhGJcX06WLhXYFphTujIsbYb0oTY6nOV3ILKZXd50/oiNKU6i2OPf5w&#10;q7c4d3WQR8oMFvfOdWXBp+pTix0oK38MlOkOT4Qf1R2X2K7aJJV8PAhgBeWOdOGha6zg5E1Fr3cr&#10;Aj4IT51ED07TAe/pow0Q+9CvOFuD//XaecSTwMnKWUOdWfDwcyO84sx8tST983wSdYRpM5l+JCEx&#10;f2xZHVvspr4CkkROc8jJtIx4NMNSe6ifaIgsYlYyCSspd8FxWF5hNy9oCEm1WCQQNa8TeGuXTsbQ&#10;keaozcf2SXjXCxhJ+Xcw9LCYvdBxh42ewS02SFpMIo9Ed6z2D0CNn7TfD6k4WY73CXUY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R5azv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EF77A4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FB4EF8" w14:textId="77777777" w:rsidR="00244011" w:rsidRDefault="00244011"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0C97F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P+pg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SU/HQSwgnJHuvDQNVZw8qai17sV&#10;AR+Ep06iB6fpgPf00QaIfehXnK3B/3rtPOJJ4GTlrKHOLHj4uRFecWa+WpL+eT6JOsK0mZx9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E/6m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C0C97F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AC7AD6" w14:textId="77777777" w:rsidR="00244011" w:rsidRDefault="00244011" w:rsidP="00EE1584">
    <w:pPr>
      <w:pStyle w:val="Brdtext"/>
    </w:pPr>
    <w:r>
      <w:rPr>
        <w:noProof/>
        <w:lang w:eastAsia="sv-SE"/>
      </w:rPr>
      <mc:AlternateContent>
        <mc:Choice Requires="wps">
          <w:drawing>
            <wp:anchor distT="0" distB="0" distL="0" distR="0" simplePos="0" relativeHeight="251652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AA6A3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RISf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7PzvPTCVkk&#10;mfJxfjFO5GcHZ+cDflFQs7gouKe3S5SK7W1AughBB0jMFcBU5U1lTNpEvagr49lW0EsbTFckjz9Q&#10;xrKm4OenZ6MU2EJ07yIbG8OopJg+XSy8KzCtcGdUxBj7TWliLNX5Sm4hpbL7/AkdUZpSvcWxxx9u&#10;9Rbnrg7ySJnB4t65riz4VH1qsQNl5Y+BMt3hifCjuuMS22WbpJJPBgEsodyRLjx0jRWcvKno9W5F&#10;wAfhqZPowWk64D19tAFiH/oVZ2vwv147j3gSOFk5a6gzCx5+boRXnJmvlqR/kU+ijjBtJmcfSUjM&#10;H1uWxxa7qa+AJJHTHHIyLSMezbDUHupnGiKLmJVMwkrKXXAcllfYzQsaQlItFglEzesE3tpHJ2Po&#10;SHPU5lP7LLzrBYyk/DsYelhMX+i4w0bP4BYbJC0mkUeiO1b7B6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FEhJ+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CAA6A3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C92C0E" w14:textId="77777777" w:rsidR="00244011" w:rsidRDefault="00244011" w:rsidP="009C2B67">
    <w:pPr>
      <w:pStyle w:val="Brdtext"/>
    </w:pPr>
    <w:r>
      <w:rPr>
        <w:noProof/>
        <w:lang w:eastAsia="sv-SE"/>
      </w:rPr>
      <mc:AlternateContent>
        <mc:Choice Requires="wps">
          <w:drawing>
            <wp:anchor distT="0" distB="0" distL="0" distR="0" simplePos="0" relativeHeight="2516583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254FD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pFW8jgIAAJIFAAAOAAAAZHJzL2Uyb0RvYy54bWysVF1P2zAUfZ+0/2D5faQpLYyKFHUgpkkI&#10;0GDi2XVsGs2xPdtt0v16jp2k7RgvTHtJbN9zv8499vlFWyuyEc5XRhc0PxpRIjQ3ZaWfC/rj8frT&#10;Z0p8YLpkymhR0K3w9GL+8cN5Y2dibFZGlcIRBNF+1tiCrkKwsyzzfCVq5o+MFRpGaVzNArbuOSsd&#10;axC9Vtl4NDrJGuNK6wwX3uP0qjPSeYovpeDhTkovAlEFRW0hfV36LuM3m5+z2bNjdlXxvgz2D1XU&#10;rNJIugt1xQIja1f9FaquuDPeyHDETZ0ZKSsuUg/oJh+96uZhxaxIvYAcb3c0+f8Xlt9u7h2pyoJO&#10;c0o0qzGjR9EGt0YDk0hPY/0MqAcLXGi/mBZjHs49DmPXrXR1/KMfAjuI3u7IRTDCcTg9yY8nsHCY&#10;8nF+Nk7kZ3tn63z4KkxN4qKgDrNLlLLNjQ8oBNABEnN5o6ryulIqbaJexKVyZMMwaRVSifD4A6U0&#10;aQp6cjwdpcDaRPcustIxjEiK6dPFxrsG0ypslYgYpb8LCcZSn2/kZpwLvcuf0BElkeo9jj1+X9V7&#10;nLs+4JEyGx12znWljUvdpyu2p6z8OVAmOzwIP+g7LkO7bJNU8tNBAEtTbqELZ7qL5S2/rjC9G+bD&#10;PXO4SRg4Xodwh49UBuybfkXJyrjfb51HPAQOKyUNbmZB/a81c4IS9U1D+mf5JOoopM1kegohEXdo&#10;WR5a9Lq+NJAE1I3q0jLigxqW0pn6CY/IImaFiWmO3AUNw/IydO8FHiEuFosEwuW1LNzoB8tj6Ehz&#10;1OZj+8Sc7QUcoPxbM9xhNnul4w4bPb1drAO0mEQeie5Y7QeAi5+03z9S8WU53CfU/imdv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ZaRVvI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5254FD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434D7A"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B24F4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Vem9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mDMranqjR9WiX1MBeaSncWFKqIUjHLZfoKVnHs4DHcaqW+3r+Kd6GNmJ6O2OXArGJB1OTvPjE7JI&#10;MuXj/HycyM/2zs4H/KqgZnFRcE9vlygVm9uAdBGCDpCYK4CpypvKmLSJelFXxrONoJc2mK5IHn+g&#10;jGVNwU+PJ6MU2EJ07yIbG8OopJg+XSy8KzCtcGtUxBj7XWliLNX5Rm4hpbK7/AkdUZpSvcexx+9v&#10;9R7nrg7ySJnB4s65riz4VH1qsT1l5c+BMt3hifCDuuMS22WbpJKfDQJYQrklXXjoGis4eVPR692K&#10;gA/CUyfRg9N0wHv6aAPEPvQrzlbgf791HvEkcLJy1lBnFjz8WguvODPfLEn/PD+JOsK0OZl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lV6b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EB24F4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26CEDD"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CEC54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ibXQjwIAAJI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oL&#10;eg56NKvxRk+iDW6DAvJIT2P9FKhHC1xoP5sWzzycexzGqlvp6vhHPQR2RNrtyUUwwnF4fpGfnsHC&#10;YcrH+WScyM8Oztb58EWYmsRFQR3eLlHKtrc+4CKADpCYyxtVlTeVUmkT9SKulCNbhpdWIV0RHn+g&#10;lCZNQS9OUWp00ia6d5GVjiciKaZPFwvvCkyrsFMiYpT+JiQYS3W+kptxLvQ+f0JHlESqtzj2+MOt&#10;3uLc1QGPlNnosHeuK21cqj612IGy8sdAmezwIPyo7rgM7bJNUskngwCWptxBF850jeUtv6nwerfM&#10;hwfm0El4cEyHcI+PVAbsm35Fydq4X6+dRzwEDislDTqzoP7nhjlBifqqIf1JfhZ1FNLm7PwjhETc&#10;sWV5bNGb+spAEjnmkOVpGfFBDUvpTP2MIbKIWWFimiN3QcOwvArdvMAQ4mKxSCA0r2XhVj9aHkNH&#10;mqM2n9pn5mwv4ADl35mhh9n0hY47bPT0drEJ0GISeSS6Y7V/ADR+0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Im10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2CEC54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38B131" w14:textId="77777777" w:rsidR="00244011" w:rsidRDefault="00244011" w:rsidP="009C2B67">
    <w:pPr>
      <w:pStyle w:val="Brdtext"/>
    </w:pPr>
    <w:r>
      <w:rPr>
        <w:noProof/>
        <w:lang w:eastAsia="sv-SE"/>
      </w:rPr>
      <mc:AlternateContent>
        <mc:Choice Requires="wps">
          <w:drawing>
            <wp:anchor distT="0" distB="0" distL="0" distR="0" simplePos="0" relativeHeight="25165830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2FDE1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3Fjm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mER6GhdmhFo6wmH7GVp65uE80GGsutW+jn+qh5GdiN7tyaVgTNLh9Cw/nZBF&#10;kikf5+fjRH52cHY+4BcFNYuLgnt6u0Sp2N4GpIsQdIDEXAFMVd5UxqRN1Iu6Mp5tBb20wXRF8vgD&#10;ZSxrCn52Oh2lwBaiexfZ2BhGJcX06WLhXYFphTujIsbYb0oTY6nOV3ILKZXd50/oiNKU6i2OPf5w&#10;q7c4d3WQR8oMFvfOdWXBp+pTix0oK38MlOkOT4Qf1R2X2K7aJJXxeBDACsod6cJD11jByZuKXu9W&#10;BHwQnjqJHpymA97TRxsg9qFfcbYG/+u184gngZOVs4Y6s+Dh50Z4xZn5akn65/kk6gjTZjL9SEJi&#10;/tiyOrbYTX0FJImc5pCTaRnxaIal9lA/0RBZxKxkElZS7oLjsLzCbl7QEJJqsUggal4n8NYunYyh&#10;I81Rm4/tk/CuFzCS8u9g6GExe6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u3Fj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52FDE1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1BB111"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04838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aA3RkAIAAJIFAAAOAAAAZHJzL2Uyb0RvYy54bWysVMFu2zAMvQ/YPwi6r47Tp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4n5/npGVkk&#10;mfJxfjFO5GcHZ+cDflFQs7gouKe3S5SK7W1AughBB0jMFcBU5U1lTNpEvagr49lW0EsbTFckjz9Q&#10;xrKm4Oenk1EKbCG6d5GNjWFUUkyfLhbeFZhWuDMqYoz9pjQxlup8JbeQUtl9/oSOKE2p3uLY4w+3&#10;eotzVwd5pMxgce9cVxZ8qj612IGy8sdAme7wRPhR3XGJ7bJNUhmfDgJYQrkjXXjoGis4eVPR692K&#10;gA/CUyfRg9N0wHv6aAPEPvQrztbgf712HvEkcLJy1lBnFjz83AivODNfLUn/Ij+LOsK0OZt8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BoDd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E04838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702E0F"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6ECD1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yDSF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TzmzoqY3elQt+g0VkEd6GhdmhFo6wmH7GVp65uE80GGsutW+jn+qh5GdiN7tyaVgTNLh9Cw/nZBF&#10;kikf5+fjRH52cHY+4BcFNYuLgnt6u0Sp2N4GpIsQdIDEXAFMVd5UxqRN1Iu6Mp5tBb20wXRF8vgD&#10;ZSxrCn52Oh2lwBaiexfZ2BhGJcX06WLhXYFphTujIsbYb0oTY6nOV3ILKZXd50/oiNKU6i2OPf5w&#10;q7c4d3WQR8oMFvfOdWXBp+pTix0oK38MlOkOT4Qf1R2X2K7aJJXxZBDACsod6cJD11jByZuKXu9W&#10;BHwQnjqJHpymA97TRxsg9qFfcbYG/+u184gngZOVs4Y6s+Dh50Z4xZn5akn65/kk6gjTZjL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3INI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56ECD1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A45D1A" w14:textId="77777777" w:rsidR="00244011" w:rsidRDefault="00244011" w:rsidP="009C2B67">
    <w:pPr>
      <w:pStyle w:val="Brdtext"/>
    </w:pPr>
    <w:r>
      <w:rPr>
        <w:noProof/>
        <w:lang w:eastAsia="sv-SE"/>
      </w:rPr>
      <mc:AlternateContent>
        <mc:Choice Requires="wps">
          <w:drawing>
            <wp:anchor distT="0" distB="0" distL="0" distR="0" simplePos="0" relativeHeight="25165831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734E6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ctE0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mER6GhdmhHpwhMP2C7T0zMN5oMNYdat9Hf9UDyM7Eb3dkUvBmKTD6Ul+PCGL&#10;JFM+zs/Gifxs7+x8wK8KahYXBff0dolSsbkJSBch6ACJuQKYqryujEmbqBd1aTzbCHppg+mK5PEH&#10;yljWFPzkeDpKgS1E9y6ysTGMSorp08XCuwLTCrdGRYyx35UmxlKdb+QWUiq7y5/QEaUp1Xsce/z+&#10;Vu9x7uogj5QZLO6c68qCT9WnFttTVv4cKNMdngg/qDsusV22SSrj0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2ctE0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C734E6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3AD84D"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DFDD8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6eQTjwIAAJIFAAAOAAAAZHJzL2Uyb0RvYy54bWysVFFP2zAQfp+0/2D5faQplE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oL&#10;OkGnNKvRo0fRBrdGAXmkp7F+CtTCAhfaL6ZFm4dzj8NYdStdHf+oh8AOorc7chGMcBxOTvPjE1g4&#10;TPk4Px8n8rO9s3U+fBWmJnFRUIfeJUrZ5tYHXATQARJzeaOq8qZSKm2iXsSVcmTD0GkV0hXh8QdK&#10;adIU9PR4MkqBtYnuXWSlYxiRFNOni4V3BaZV2CoRMUp/FxKMpTrfyM04F3qXP6EjSiLVexx7/P5W&#10;73Hu6oBHymx02DnXlTYuVZ+e2J6y8udAmezwIPyg7rgM7bJNUhmfDQJYmnILXTjTPSxv+U2F7t0y&#10;Hx6Yw0tCwzEdwj0+Uhmwb/oVJSvjfr91HvEQOKyUNHiZBfW/1swJStQ3Demf5ydRRyFtTiafISTi&#10;Di3LQ4te11cGksgxhyxPy4gPalhKZ+onDJF5zAoT0xy5CxqG5VXo5gWGEBfzeQLh8VoWbvXC8hg6&#10;0hy1+dg+MWd7AQco/84Mb5hNX+m4w0ZPb+frAC0mkUeiO1b7BuDhJ+33QypOlsN9Qu1H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OnkE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DDFDD8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679AE7"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12161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zFYkAIAAJIFAAAOAAAAZHJzL2Uyb0RvYy54bWysVMFu2zAMvQ/YPwi6r47TJl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JP&#10;ppxZUdMbPaoW/YYKyCM9jQtzQj04wmH7GVp65uE80GGsutW+jn+qh5GdiN7tyaVgTNLhZJqfnpFF&#10;kikf57NxIj87ODsf8IuCmsVFwT29XaJUbG8C0kUIOkBirgCmKq8rY9Im6kVdGs+2gl7aYLoiefyB&#10;MpY1BZ+eTkYpsIXo3kU2NoZRSTF9ulh4V2Ba4c6oiDH2m9LEWKrzldxCSmX3+RM6ojSleotjjz/c&#10;6i3OXR3kkTKDxb1zXVnwqfrUYgfKyh8DZbrDE+FHdccltqs2SWU8GwSwgnJHuvDQNVZw8rqi17sR&#10;Ae+Fp06iB6fpgHf00QaIfehXnK3B/3rtPOJJ4GTlrKHOLHj4uRFecWa+WpL+LD+LOsK0OZt8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tfMV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712161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C05FA2" w14:textId="77777777" w:rsidR="00244011" w:rsidRDefault="00244011" w:rsidP="009C2B67">
    <w:pPr>
      <w:pStyle w:val="Brdtext"/>
    </w:pPr>
    <w:r>
      <w:rPr>
        <w:noProof/>
        <w:lang w:eastAsia="sv-SE"/>
      </w:rPr>
      <mc:AlternateContent>
        <mc:Choice Requires="wps">
          <w:drawing>
            <wp:anchor distT="0" distB="0" distL="0" distR="0" simplePos="0" relativeHeight="25165831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E3348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FVcE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MezWq80ZNog9uggEmkp7F+CtSjBS60n02LZx7OPQ5j1a10dfyjHgI7Iu325CIY4Tg8O89PJ7Bw&#10;mPJxfjFO5GcHZ+t8+CJMTeKioA5vlyhl21sfcBFAB0jM5Y2qyptKqbSJehFXypEtw0urkK4Ijz9Q&#10;SpMGhZ6ejVJgbaJ7F1npGEYkxfTpYuFdgWkVdkpEjNLfhARjqc5XcjPOhd7nT+iIkkj1Fscef7jV&#10;W5y7OuCRMhsd9s51pY1L1acWO1BW/hgokx0ehB/VHZehXbZJKqfjQQBLU+6gC2e6xvKW31R4vVvm&#10;wwNz6CQ8OKZDuMdHKgP2Tb+iZG3cr9fOIx4Ch5WSBp1ZUP9zw5ygRH3VkP5FPok6CmkzOfsIIRF3&#10;bFkeW/SmvjKQRI45ZHlaRnxQw1I6Uz9jiCxiVpiY5shd0DAsr0I3LzCEuFgsEgjNa1m41Y+Wx9CR&#10;5qjNp/aZOdsLOED5d2boYTZ9oeMOGz29XWwCtJhEHonuWO0fAI2ftN8PqThZjvcJdRil89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UVVwS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FE3348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9D3218"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731A1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oQIzjgIAAJIFAAAOAAAAZHJzL2Uyb0RvYy54bWysVF1v2yAUfZ+0/4B4Xx0nb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5&#10;TolmNWb0JNrgNmggj/Q01k+BerTAhfazaTHm4dzjMHbdSlfHP/ohsIPo3Z5cBCMch2fn+eQUFg5T&#10;Ps4vxon87OBsnQ9fhKlJXBTUYXaJUra99QGFADpAYi5vVFXeVEqlTdSLuFKObBkmrUIqER5/oJQm&#10;DRqdnI1SYG2iexdZ6RhGJMX06WLjXYNpFXZKRIzS34QEY6nPV3IzzoXe50/oiJJI9RbHHn+o6i3O&#10;XR/wSJmNDnvnutLGpe7TFTtQVv4YKJMdHoQf9R2XoV22SSqTySCApSl30IUz3cXylt9UmN4t8+GB&#10;OdwkDByvQ7jHRyoD9k2/omRt3K/XziMeAoeVkgY3s6D+54Y5QYn6qiH9i/w06iikzenZRwiJuGPL&#10;8tiiN/WVgSSgblSXlhEf1LCUztTPeEQWMStMTHPkLmgYllehey/wCHGxWCQQLq9l4VY/Wh5DR5qj&#10;Np/aZ+ZsL+AA5d+Z4Q6z6Qsdd9jo6e1iE6DFJPJIdMdqPwBc/KT9/pGKL8vxPqEOT+n8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7oQIz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2731A1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2279AC"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BAB87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NJZw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zjizoqY3elQt+g0VkEd6GhfmhHpwhMP2M7T0zMN5oMNYdat9Hf9UDyM7Eb3bk0vBmKTD6Vl+OiGL&#10;JFM+zmfjRH52cHY+4BcFNYuLgnt6u0Sp2N4EpIsQdIDEXAFMVV5XxqRN1Iu6NJ5tBb20wXRF8vgD&#10;ZSxrCn52Oh2lwBaiexfZ2BhGJcX06WLhXYFphTujIsbYb0oTY6nOV3ILKZXd50/oiNKU6i2OPf5w&#10;q7c4d3WQR8oMFvfOdWXBp+pTix0oK38MlOkOT4Qf1R2X2K7aJJXTySCAFZQ70oWHrrGCk9cVvd6N&#10;CHgvPHUSPThNB7yjjzZA7EO/4mwN/tdr5xFPAicrZw11ZsHDz43wijPz1ZL0Z/kk6gjTZjL9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c0ln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3BAB87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68EE97" w14:textId="77777777" w:rsidR="00244011" w:rsidRDefault="00244011" w:rsidP="009C2B67">
    <w:pPr>
      <w:pStyle w:val="Brdtext"/>
    </w:pPr>
    <w:r>
      <w:rPr>
        <w:noProof/>
        <w:lang w:eastAsia="sv-SE"/>
      </w:rPr>
      <mc:AlternateContent>
        <mc:Choice Requires="wps">
          <w:drawing>
            <wp:anchor distT="0" distB="0" distL="0" distR="0" simplePos="0" relativeHeight="2516583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843762" w14:textId="77777777" w:rsidR="00244011" w:rsidRPr="00756E21" w:rsidRDefault="00244011" w:rsidP="009C2B67">
                          <w:pPr>
                            <w:pStyle w:val="Brdtext"/>
                            <w:jc w:val="right"/>
                          </w:pPr>
                          <w:r>
                            <w:fldChar w:fldCharType="begin"/>
                          </w:r>
                          <w:r>
                            <w:instrText xml:space="preserve"> PAGE   \* MERGEFORMAT </w:instrText>
                          </w:r>
                          <w:r>
                            <w:fldChar w:fldCharType="separate"/>
                          </w:r>
                          <w:r w:rsidR="00DA4B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u97W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n&#10;x5xZUdMbPaoW/ZoKmER6GhemhFo4wmH7BVp65uE80GGsutW+jn+qh5GdiN7uyKVgTNLhyWl+PCGL&#10;JFM+zs/Hifxs7+x8wK8KahYXBff0dolSsbkNSBch6ACJuQKYqrypjEmbqBd1ZTzbCHppg+mK5PEH&#10;yljWxEJPRimwhejeRTY2hlFJMX26WHhXYFrh1qiIMfa70sRYqvON3EJKZXf5EzqiNKV6j2OP39/q&#10;Pc5dHeSRMoPFnXNdWfCp+tRie8rKnwNlusMT4Qd1xyW2yzZJ5fhsEMASyi3pwkPXWMHJm4pe71YE&#10;fBCeOokenKYD3tNHGyD2oV9xtgL/+63ziCeBk5Wzhjqz4OHXWnjFmflmSfrn+STqCNNmcnJGQmL+&#10;0LI8tNh1fQUkiZzmkJNpGfFohqX2UD/REJnHrGQSVlLuguOwvMJuXtAQkmo+TyBqXifw1i6cjKEj&#10;zVGbj+2T8K4XMJLy72DoYTF9peMOGz2Dm6+RtJhEHonuWO0fgBo/ab8fUnGyHO4Taj9KZy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273ta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E843762" w14:textId="77777777" w:rsidR="00244011" w:rsidRPr="00756E21" w:rsidRDefault="00244011" w:rsidP="009C2B67">
                    <w:pPr>
                      <w:pStyle w:val="Brdtext"/>
                      <w:jc w:val="right"/>
                    </w:pPr>
                    <w:r>
                      <w:fldChar w:fldCharType="begin"/>
                    </w:r>
                    <w:r>
                      <w:instrText xml:space="preserve"> PAGE   \* MERGEFORMAT </w:instrText>
                    </w:r>
                    <w:r>
                      <w:fldChar w:fldCharType="separate"/>
                    </w:r>
                    <w:r w:rsidR="00DA4BD2">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2C7CBE"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92BD13"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kTV8jwIAAJI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ejqhRLMab/Qo2uDWKCCP9DTWT4FaWOBC+8W0eObh3OMwVt1KV8c/6iGwg+jtjlwEIxyHJ6f58QQW&#10;DlM+zs/Hifxs72ydD1+FqUlcFNTh7RKlbHPrAy4C6ACJubxRVXlTKZU2US/iSjmyYXhpFdIV4fEH&#10;SmnSoNDjk1EKrE107yIrHcOIpJg+XSy8KzCtwlaJiFH6u5BgLNX5Rm7GudC7/AkdURKp3uPY4/e3&#10;eo9zVwc8Umajw865rrRxqfrUYnvKyp8DZbLDg/CDuuMytMs2SeX4bBDA0pRb6MKZrrG85TcVXu+W&#10;+fDAHDoJD47pEO7xkcqAfdOvKFkZ9/ut84iHwGGlpEFnFtT/WjMnKFHfNKR/nk+ijkLaTE4+Q0jE&#10;HVqWhxa9rq8MJJFjDlmelhEf1LCUztRPGCLzmBUmpjlyFzQMy6vQzQsMIS7m8wRC81oWbvXC8hg6&#10;0hy1+dg+MW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7JE1f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492BD13"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A6BDD5"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067A7F"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lj66kAIAAJI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oL&#10;ejGmRLMab/Qk2uA2KCCP9DTWT4F6tMCF9rNp8czDucdhrLqVro5/1ENgB9G7PbkIRjgOzy/y0zNY&#10;OEz5OJ+ME/nZwdk6H74IU5O4KKjD2yVK2fbWB1wE0AESc3mjqvKmUiptol7ElXJky/DSKqQrwuMP&#10;lNKkQaGn56MUWJvo3kVWOoYRSTF9ulh4V2BahZ0SEaP0NyHBWKrzldyMc6H3+RM6oiRSvcWxxx9u&#10;9Rbnrg54pMxGh71zXWnjUvWpxQ6UlT8GymSHB+FHdcdlaJdtksrpZBDA0pQ76MKZrrG85TcVXu+W&#10;+fDAHDoJD47pEO7xkcqAfdOvKFkb9+u184iHwGGlpEFnFtT/3DAnKFFfNaQ/yc+ijkLanJ1/hJCI&#10;O7Ysjy16U18ZSCLHHLI8LSM+qGEpnamfMUQWMStMTHPkLmgYllehmxcYQlwsFgmE5rUs3OpHy2Po&#10;SHPU5lP7zJztBRyg/Dsz9DCbvtBxh42e3i42AVpMIo9Ed6z2D4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CWPr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3067A7F"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D1EB02" w14:textId="77777777" w:rsidR="00244011" w:rsidRDefault="00244011" w:rsidP="009C2B67">
    <w:pPr>
      <w:pStyle w:val="Brdtext"/>
    </w:pPr>
    <w:r>
      <w:rPr>
        <w:noProof/>
        <w:lang w:eastAsia="sv-SE"/>
      </w:rPr>
      <mc:AlternateContent>
        <mc:Choice Requires="wps">
          <w:drawing>
            <wp:anchor distT="0" distB="0" distL="0" distR="0" simplePos="0" relativeHeight="25165831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9DDBB2" w14:textId="77777777" w:rsidR="00244011" w:rsidRPr="00756E21" w:rsidRDefault="00244011" w:rsidP="009C2B67">
                          <w:pPr>
                            <w:pStyle w:val="Brdtext"/>
                            <w:jc w:val="right"/>
                          </w:pPr>
                          <w:r>
                            <w:fldChar w:fldCharType="begin"/>
                          </w:r>
                          <w:r>
                            <w:instrText xml:space="preserve"> PAGE   \* MERGEFORMAT </w:instrText>
                          </w:r>
                          <w:r>
                            <w:fldChar w:fldCharType="separate"/>
                          </w:r>
                          <w:r w:rsidR="00DA4B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Q407jwIAAJI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HRKiWY13uhRtMFtUMAk0tNYPwNqaYEL7WfT4pmHc4/DWHUrXR3/qIfADqJ3e3IRjHAcnk3z0wks&#10;HKZ8nJ+PE/nZwdk6H74IU5O4KKjD2yVK2fbWB1wE0AESc3mjqvKmUiptol7ElXJky/DSKqQrwuMP&#10;lNKkQaGnZ6MUWJvo3kVWOoYRSTF9ulh4V2BahZ0SEaP0NyHBWKrzldyMc6H3+RM6oiRSvcWxxx9u&#10;9Rbnrg54pMxGh71zXWnjUvWpxQ6UlT8GymSHB+FHdcdlaFdtkspkPAhgZcoddOFM11je8psKr3fL&#10;fHhgDp2EB8d0CPf4SGXAvulXlKyN+/XaecRD4LBS0qAzC+p/bpgTlKivGtI/zydRRyFtJmcfISTi&#10;ji2rY4ve1FcGksgxhyxPy4gPalhKZ+onDJFFzAoT0xy5CxqG5VXo5gWGEBeLRQKheS0Lt3ppeQwd&#10;aY7afGyfmLO9gAOUf2eGHmazFzrusNHT28UmQItJ5JHojtX+AdD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hDjT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19DDBB2" w14:textId="77777777" w:rsidR="00244011" w:rsidRPr="00756E21" w:rsidRDefault="00244011" w:rsidP="009C2B67">
                    <w:pPr>
                      <w:pStyle w:val="Brdtext"/>
                      <w:jc w:val="right"/>
                    </w:pPr>
                    <w:r>
                      <w:fldChar w:fldCharType="begin"/>
                    </w:r>
                    <w:r>
                      <w:instrText xml:space="preserve"> PAGE   \* MERGEFORMAT </w:instrText>
                    </w:r>
                    <w:r>
                      <w:fldChar w:fldCharType="separate"/>
                    </w:r>
                    <w:r w:rsidR="00DA4BD2">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C81D84"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694A2E"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99gM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PSMEs1qvNGjaINbo4A80tNYPwVqYYEL7RfT4pmHc4/DWHUrXR3/qIfADqK3O3IRjHAcnpzmxxNY&#10;OEz5OD8fJ/KzvbN1PnwVpiZxUVCHt0uUss2tD7gIoAMk5vJGVeVNpVTaRL2IK+XIhuGlVUhXhMcf&#10;KKVJg0KPT0YpsDbRvYusdAwjkmL6dLHwrsC0ClslIkbp70KCsVTnG7kZ50Lv8id0REmkeo9jj9/f&#10;6j3OXR3wSJmNDjvnutLGpepTi+0pK38OlMkOD8IP6o7L0C7bJJXJ8SCApSm30IUzXWN5y28qvN4t&#10;8+GBOXQSHhzTIdzjI5UB+6ZfUbIy7vdb5xEPgcNKSYPOLKj/tWZOUKK+aUj/PJ9EHYW0mZycQUjE&#10;HVqWhxa9rq8MJJFjDlmelhEf1LCUztRPGCLzmBUmpjlyFzQMy6vQzQsMIS7m8wRC81oWbvXC8hg6&#10;0hy1+dg+MW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vfYD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7694A2E"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6E022C"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0C1C54"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jLbzjwIAAJI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pJZrVeKNH0Qa3QQF5pKexfgbU0gIX2s+mxTMP5x6HsepWujr+UQ+BHUTv9uQiGOE4nJ7lpxNY&#10;OEz5OD8fJ/Kzg7N1PnwRpiZxUVCHt0uUsu2tD7gIoAMk5vJGVeVNpVTaRL2IK+XIluGlVUhXhMcf&#10;KKVJg0JPp6MUWJvo3kVWOoYRSTF9ulh4V2BahZ0SEaP0NyHBWKrzldyMc6H3+RM6oiRSvcWxxx9u&#10;9Rbnrg54pMxGh71zXWnjUvWpxQ6UlT8GymSHB+FHdcdlaFdtkspkMghgZcoddOFM11je8psKr3fL&#10;fHhgDp2EB8d0CPf4SGXAvulXlKyN+/XaecRD4LBS0qAzC+p/bpgTlKivGtI/zydRRyFtJtOPEBJx&#10;x5bVsUVv6isDSeSYQ5anZcQHNSylM/UThsgiZoWJaY7cBQ3D8ip08wJDiIvFIoHQvJaFW720PIaO&#10;NEdtPrZPzNlewAHKvzNDD7PZ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oy28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40C1C54"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DF84F8" w14:textId="77777777" w:rsidR="00244011" w:rsidRDefault="00244011" w:rsidP="009C2B67">
    <w:pPr>
      <w:pStyle w:val="Brdtext"/>
    </w:pPr>
    <w:r>
      <w:rPr>
        <w:noProof/>
        <w:lang w:eastAsia="sv-SE"/>
      </w:rPr>
      <mc:AlternateContent>
        <mc:Choice Requires="wps">
          <w:drawing>
            <wp:anchor distT="0" distB="0" distL="0" distR="0" simplePos="0" relativeHeight="25165831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9AB9CC" w14:textId="77777777" w:rsidR="00244011" w:rsidRPr="00756E21" w:rsidRDefault="00244011" w:rsidP="009C2B67">
                          <w:pPr>
                            <w:pStyle w:val="Brdtext"/>
                            <w:jc w:val="right"/>
                          </w:pPr>
                          <w:r>
                            <w:fldChar w:fldCharType="begin"/>
                          </w:r>
                          <w:r>
                            <w:instrText xml:space="preserve"> PAGE   \* MERGEFORMAT </w:instrText>
                          </w:r>
                          <w:r>
                            <w:fldChar w:fldCharType="separate"/>
                          </w:r>
                          <w:r w:rsidR="00DA4B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h43PjwIAAJI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OmUEs1qvNGjaINbo4BJpKexfgbUgwUutF9Mi2cezj0OY9WtdHX8ox4CO4je7shFMMJxeHKaH09g&#10;4TDl43w6TuRne2frfPgqTE3ioqAOb5coZZsbH3ARQAdIzOWNqsrrSqm0iXoRl8qRDcNLq5CuCI8/&#10;UEqTBoUen4xSYG2iexdZ6RhGJMX06WLhXYFpFbZKRIzS34UEY6nON3IzzoXe5U/oiJJI9R7HHr+/&#10;1XucuzrgkTIbHXbOdaWNS9WnFttTVv4cKJMdHoQf1B2XoV22SSqTs0EAS1NuoQtnusbyll9XeL0b&#10;5sM9c+gkPDimQ7jDRyoD9k2/omRl3O+3ziMeAoeVkgadWVD/a82coER905D+NJ9EHYW0mZycQUjE&#10;HVqWhxa9ri8NJJFjDlmelhEf1LCUztRPGCKLmBUmpjlyFzQMy8vQzQsMIS4WiwRC81oWbvSD5TF0&#10;pDlq87F9Ys72Ag5Q/q0ZepjNXum4w0ZPbxfrAC0mkUeiO1b7B0DjJ+33QypOlsN9Qu1H6f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aHj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E9AB9CC" w14:textId="77777777" w:rsidR="00244011" w:rsidRPr="00756E21" w:rsidRDefault="00244011" w:rsidP="009C2B67">
                    <w:pPr>
                      <w:pStyle w:val="Brdtext"/>
                      <w:jc w:val="right"/>
                    </w:pPr>
                    <w:r>
                      <w:fldChar w:fldCharType="begin"/>
                    </w:r>
                    <w:r>
                      <w:instrText xml:space="preserve"> PAGE   \* MERGEFORMAT </w:instrText>
                    </w:r>
                    <w:r>
                      <w:fldChar w:fldCharType="separate"/>
                    </w:r>
                    <w:r w:rsidR="00DA4BD2">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E5A29B"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715220"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RME1jwIAAJI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UW&#10;9Az0aFbjjZ5EG9waBeSRnsb6KVALC1xoP5sWzzycexzGqlvp6vhHPQR2RNruyEUwwnF4cpofT2Dh&#10;MOXj/GKcyM/2ztb58EWYmsRFQR3eLlHKNnc+4CKADpCYyxtVlbeVUmkT9SKulSMbhpdWIV0RHn+g&#10;lCZNQU+PT0YpsDbRvYusdAwjkmL6dLHwrsC0ClslIkbpb0KCsVTnG7kZ50Lv8id0REmkeo9jj9/f&#10;6j3OXR3wSJmNDjvnutLGpepTi+0pK38MlMkOD8IP6o7L0C7bJJXJ+SCApSm30IUzXWN5y28rvN4d&#10;8+GROXQSHhzTITzgI5UB+6ZfUbIy7tdb5xEPgcNKSYPOLKj/uWZOUKK+akj/Ip9EHYW0mZycQUjE&#10;HVqWhxa9rq8NJJFjDlmelhEf1LCUztTPGCLzmBUmpjlyFzQMy+vQzQsMIS7m8wRC81oW7vTC8hg6&#10;0hy1+dQ+M2d7AQco/94MPcymr3TcYaOnt/N1gBaTyCPRHav9A6Dxk/b7IRUny+E+ofaj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0TBN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C715220"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C20F3D"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732532"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qm2jjwIAAJI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eo5OaVajR0vRBrdBAXmkp7F+CtSjBS60n02LNg/nHoex6la6Ov5RD4EdRO/25CIY4Tg8O89PJ7Bw&#10;mPJxfjFO5GcHZ+t8+CJMTeKioA69S5Sy7a0PuAigAyTm8kZV5U2lVNpEvYgr5ciWodMqpCvC4w+U&#10;0qRBoadnoxRYm+jeRVY6hhFJMX26WHhXYFqFnRIRo/Q3IcFYqvOV3Ixzoff5EzqiJFK9xbHHH271&#10;FueuDnikzEaHvXNdaeNS9emJHSgrfwyUyQ4Pwo/qjsvQrtoklcnFIICVKXfQhTPdw/KW31To3i3z&#10;4YE5vCQ0HNMh3OMjlQH7pl9Rsjbu12vnEQ+Bw0pJg5dZUP9zw5ygRH3VkP5FPok6CmkzOfsIIRF3&#10;bFkdW/SmvjKQRI45ZHlaRnxQw1I6Uz9hiCxiVpiY5shd0DAsr0I3LzCEuFgsEgiP17Jwqx8tj6Ej&#10;zVGby/aJOdsLOED5d2Z4w2z6QscdNnp6u9gEaDGJPBLdsdo3AA8/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66pto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D732532"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B103A1" w14:textId="77777777" w:rsidR="00244011" w:rsidRDefault="00244011" w:rsidP="009C2B67">
    <w:pPr>
      <w:pStyle w:val="Brdtext"/>
    </w:pPr>
    <w:r>
      <w:rPr>
        <w:noProof/>
        <w:lang w:eastAsia="sv-SE"/>
      </w:rPr>
      <mc:AlternateContent>
        <mc:Choice Requires="wps">
          <w:drawing>
            <wp:anchor distT="0" distB="0" distL="0" distR="0" simplePos="0" relativeHeight="25165831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35BE20" w14:textId="77777777" w:rsidR="00244011" w:rsidRPr="00756E21" w:rsidRDefault="00244011" w:rsidP="009C2B67">
                          <w:pPr>
                            <w:pStyle w:val="Brdtext"/>
                            <w:jc w:val="right"/>
                          </w:pPr>
                          <w:r>
                            <w:fldChar w:fldCharType="begin"/>
                          </w:r>
                          <w:r>
                            <w:instrText xml:space="preserve"> PAGE   \* MERGEFORMAT </w:instrText>
                          </w:r>
                          <w:r>
                            <w:fldChar w:fldCharType="separate"/>
                          </w:r>
                          <w:r w:rsidR="00DA4B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ie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x5xZUdMbPaoW/ZoKmER6GhdmhHpwhMP2C7T0zMN5oMNYdat9Hf9UDyM7Eb3dkUvBmKTD6Ul+PCGL&#10;JFM+zs/Gifxs7+x8wK8KahYXBff0dolSsbkJSBch6ACJuQKYqryujEmbqBd1aTzbCHppg+mK5PEH&#10;yljWFPzkeDpKgS1E9y6ysTGMSorp08XCuwLTCrdGRYyx35UmxlKdb+QWUiq7y5/QEaUp1Xsce/z+&#10;Vu9x7uogj5QZLO6c68qCT9WnFttTVv4cKNMdngg/qDsusV22SSrT8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SVoi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835BE20" w14:textId="77777777" w:rsidR="00244011" w:rsidRPr="00756E21" w:rsidRDefault="00244011" w:rsidP="009C2B67">
                    <w:pPr>
                      <w:pStyle w:val="Brdtext"/>
                      <w:jc w:val="right"/>
                    </w:pPr>
                    <w:r>
                      <w:fldChar w:fldCharType="begin"/>
                    </w:r>
                    <w:r>
                      <w:instrText xml:space="preserve"> PAGE   \* MERGEFORMAT </w:instrText>
                    </w:r>
                    <w:r>
                      <w:fldChar w:fldCharType="separate"/>
                    </w:r>
                    <w:r w:rsidR="00DA4BD2">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D6B662" w14:textId="77777777" w:rsidR="00244011" w:rsidRDefault="00244011"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5D2021"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4t2pkAIAAJIFAAAOAAAAZHJzL2Uyb0RvYy54bWysVFFP2zAQfp+0/2D5faRpK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J5xZUdMbPaoW/ZoKyCM9jQszQj04wmH7BVp65uE80GGsutW+jn+qh5GdiN7uyKVgTNLh9CSfHJNF&#10;kikf52fjRH62d3Y+4FcFNYuLgnt6u0Sp2NwEpIsQdIDEXAFMVV5XxqRN1Iu6NJ5tBL20wXRF8vgD&#10;ZSxrCn4ymY5SYAvRvYtsbAyjkmL6dLHwrsC0wq1REWPsd6WJsVTnG7mFlMru8id0RGlK9R7HHr+/&#10;1XucuzrII2UGizvnurLgU/WpxfaUlT8HynSHJ8IP6o5LbJdtksp0MghgCeWWdOGha6zg5HVFr3cj&#10;At4LT51ED07TAe/oow0Q+9CvOFuB//3WecSTwMnKWUOdWfDway284sx8syT9s/w46gjT5nh6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zi3a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65D2021"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8E9870" w14:textId="77777777" w:rsidR="00244011" w:rsidRDefault="00244011"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2A66BC"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mbNWjgIAAJIFAAAOAAAAZHJzL2Uyb0RvYy54bWysVF1P2zAUfZ+0/2D5faQpLYyKFHUgpkkI&#10;0GDi2XVsGs2xPdtt0v16jp2k7RgvTHtJbN9zv8499vlFWyuyEc5XRhc0PxpRIjQ3ZaWfC/rj8frT&#10;Z0p8YLpkymhR0K3w9GL+8cN5Y2dibFZGlcIRBNF+1tiCrkKwsyzzfCVq5o+MFRpGaVzNArbuOSsd&#10;axC9Vtl4NDrJGuNK6wwX3uP0qjPSeYovpeDhTkovAlEFRW0hfV36LuM3m5+z2bNjdlXxvgz2D1XU&#10;rNJIugt1xQIja1f9FaquuDPeyHDETZ0ZKSsuUg/oJh+96uZhxaxIvYAcb3c0+f8Xlt9u7h2pyoKe&#10;5pRoVmNGj6INbo0G8khPY/0MqAcLXGi/mBZjHs49DmPXrXR1/KMfAjuI3u7IRTDCcTg9yY8nsHCY&#10;8nF+Nk7kZ3tn63z4KkxN4qKgDrNLlLLNjQ8oBNABEnN5o6ryulIqbaJexKVyZMMwaRVSifD4A6U0&#10;aQp6cjwdpcDaRPcustIxjEiK6dPFxrsG0ypslYgYpb8LCcZSn2/kZpwLvcuf0BElkeo9jj1+X9V7&#10;nLs+4JEyGx12znWljUvdpyu2p6z8OVAmOzwIP+g7LkO7bJNUppNBAEtTbqELZ7qL5S2/rjC9G+bD&#10;PXO4SRg4Xodwh49UBuybfkXJyrjfb51HPAQOKyUNbmZB/a81c4IS9U1D+mf5JOoopM1kegohEXdo&#10;WR5a9Lq+NJAE1I3q0jLigxqW0pn6CY/IImaFiWmO3AUNw/IydO8FHiEuFosEwuW1LNzoB8tj6Ehz&#10;1OZj+8Sc7QUcoPxbM9xhNnul4w4bPb1drAO0mEQeie5Y7QeAi5+03z9S8WU53CfU/imdv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smbNW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72A66BC"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7D3EA7" w14:textId="77777777" w:rsidR="00244011" w:rsidRDefault="00244011" w:rsidP="009C2B67">
    <w:pPr>
      <w:pStyle w:val="Brdtext"/>
    </w:pPr>
    <w:r>
      <w:rPr>
        <w:noProof/>
        <w:lang w:eastAsia="sv-SE"/>
      </w:rPr>
      <mc:AlternateContent>
        <mc:Choice Requires="wps">
          <w:drawing>
            <wp:anchor distT="0" distB="0" distL="0" distR="0" simplePos="0" relativeHeight="2516583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15A140" w14:textId="77777777" w:rsidR="00244011" w:rsidRPr="00756E21" w:rsidRDefault="00244011" w:rsidP="009C2B67">
                          <w:pPr>
                            <w:pStyle w:val="Brdtext"/>
                            <w:jc w:val="right"/>
                          </w:pPr>
                          <w:r>
                            <w:fldChar w:fldCharType="begin"/>
                          </w:r>
                          <w:r>
                            <w:instrText xml:space="preserve"> PAGE   \* MERGEFORMAT </w:instrText>
                          </w:r>
                          <w:r>
                            <w:fldChar w:fldCharType="separate"/>
                          </w:r>
                          <w:r w:rsidR="00DA4B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I1bn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p5xZUdMbPaoW/ZoKmER6GhdmhHpwhMP2C7T0zMN5oMNYdat9Hf9UDyM7Eb3dkUvBmKTD6Ul+PCGL&#10;JFM+zs/Gifxs7+x8wK8KahYXBff0dolSsbkJSBch6ACJuQKYqryujEmbqBd1aTzbCHppg+mK5PEH&#10;yljWFPzkeDpKgS1E9y6ysTGMSorp08XCuwLTCrdGRYyx35UmxlKdb+QWUiq7y5/QEaUp1Xsce/z+&#10;Vu9x7uogj5QZLO6c68qCT9WnFttTVv4cKNMdngg/qDsusV22SSrT0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XI1b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015A140" w14:textId="77777777" w:rsidR="00244011" w:rsidRPr="00756E21" w:rsidRDefault="00244011" w:rsidP="009C2B67">
                    <w:pPr>
                      <w:pStyle w:val="Brdtext"/>
                      <w:jc w:val="right"/>
                    </w:pPr>
                    <w:r>
                      <w:fldChar w:fldCharType="begin"/>
                    </w:r>
                    <w:r>
                      <w:instrText xml:space="preserve"> PAGE   \* MERGEFORMAT </w:instrText>
                    </w:r>
                    <w:r>
                      <w:fldChar w:fldCharType="separate"/>
                    </w:r>
                    <w:r w:rsidR="00DA4BD2">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268D6E" w14:textId="77777777" w:rsidR="00244011" w:rsidRDefault="00244011"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8ABF20"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0urmkAIAAJIFAAAOAAAAZHJzL2Uyb0RvYy54bWysVFFP2zAQfp+0/2D5faQptE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T&#10;KWdW1PRGT6pFv6YC8khP48KMUI+OcNh+hpaeeTgPdBirbrWv45/qYWQnorc7cikYk3Q4mebHJ2SR&#10;ZMrH+fk4kZ/tnZ0P+EVBzeKi4J7eLlEqNrcB6SIEHSAxVwBTlTeVMWkT9aKujGcbQS9tMF2RPP5A&#10;Gcuagk+PJ6MU2EJ07yIbG8OopJg+XSy8KzCtcGtUxBj7TWliLNX5Rm4hpbK7/AkdUZpSvcexx+9v&#10;9R7nrg7ySJnB4s65riz4VH1qsT1l5Y+BMt3hifCDuuMS22WbpDI5GwSwhHJLuvDQNVZw8qai17sV&#10;AR+Ep06iB6fpgPf00QaIfehXnK3A/3rrPOJJ4GTlrKHOLHj4uRZecWa+WpL+eX4SdYRpczI5JSEx&#10;f2hZHlrsur4CkkROc8jJtIx4NMNSe6ifaYgsYlYyCSspd8FxWF5hNy9oCEm1WCQQNa8TeGsfnYyh&#10;I81Rm0/ts/CuFzCS8u9g6GExe6XjDhs9g1uskbSYRB6J7ljtH4AaP2m/H1JxshzuE2o/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vS6u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D8ABF20"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BDB9A0" w14:textId="77777777" w:rsidR="00244011" w:rsidRDefault="00244011"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C7676D"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DraL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J5xZUdMbPaoW/ZoKyCM9jQszQj04wmH7BVp65uE80GGsutW+jn+qh5GdiN7uyKVgTNLh9CQ/npBF&#10;kikf52fjRH62d3Y+4FcFNYuLgnt6u0Sp2NwEpIsQdIDEXAFMVV5XxqRN1Iu6NJ5tBL20wXRF8vgD&#10;ZSxrCn5yPB2lwBaiexfZ2BhGJcX06WLhXYFphVujIsbY70oTY6nON3ILKZXd5U/oiNKU6j2OPX5/&#10;q/c4d3WQR8oMFnfOdWXBp+pTi+0pK38OlOkOT4Qf1B2X2C7bJJXp2SCAJZRb0oWHrrGCk9cVvd6N&#10;CHgvPHUSPThNB7yjjzZA7EO/4mwF/vdb5xFPAicrZw11ZsHDr7XwijPzzZL0z/JJ1BGmzWR6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oOto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0C7676D"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471497" w14:textId="77777777" w:rsidR="00244011" w:rsidRDefault="00244011" w:rsidP="009C2B67">
    <w:pPr>
      <w:pStyle w:val="Brdtext"/>
    </w:pPr>
    <w:r>
      <w:rPr>
        <w:noProof/>
        <w:lang w:eastAsia="sv-SE"/>
      </w:rPr>
      <mc:AlternateContent>
        <mc:Choice Requires="wps">
          <w:drawing>
            <wp:anchor distT="0" distB="0" distL="0" distR="0" simplePos="0" relativeHeight="25165831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A52892" w14:textId="77777777" w:rsidR="00244011" w:rsidRPr="00756E21" w:rsidRDefault="00244011" w:rsidP="009C2B67">
                          <w:pPr>
                            <w:pStyle w:val="Brdtext"/>
                            <w:jc w:val="right"/>
                          </w:pPr>
                          <w:r>
                            <w:fldChar w:fldCharType="begin"/>
                          </w:r>
                          <w:r>
                            <w:instrText xml:space="preserve"> PAGE   \* MERGEFORMAT </w:instrText>
                          </w:r>
                          <w:r>
                            <w:fldChar w:fldCharType="separate"/>
                          </w:r>
                          <w:r w:rsidR="00DA4B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6oUwkAIAAJI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UW&#10;9BSd0qxGjx5FG9waBUwiPY31M6AeLHCh/WJatHk49ziMVbfS1fGPegjsIHq7IxfBCMfhyTQ/nsDC&#10;YcrH+dk4kZ/tna3z4aswNYmLgjr0LlHKNjc+4CKADpCYyxtVldeVUmkT9SIulSMbhk6rkK4Ijz9Q&#10;SpOmoNPjk1EKrE107yIrHcOIpJg+XSy8KzCtwlaJiFH6u5BgLNX5Rm7GudC7/AkdURKp3uPY4/e3&#10;eo9zVwc8Umajw865rrRxqfr0xPaUlT8HymSHB+EHdcdlaJdtksp0PAhgacotdOFM97C85dcVunfD&#10;fLhnDi8JDcd0CHf4SGXAvulXlKyM+/3WecRD4LBS0uBlFtT/WjMnKFHfNKR/lk+ijkLaTE5OISTi&#10;Di3LQ4te15cGksgxhyxPy4gPalhKZ+onDJFFzAoT0xy5CxqG5WXo5gWGEBeLRQLh8VoWbvSD5TF0&#10;pDlq87F9Ys72Ag5Q/q0Z3jCbvdJxh42e3i7WAVpMIo9Ed6z2DcDDT9rvh1ScLIf7hNq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n6oUw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7A52892" w14:textId="77777777" w:rsidR="00244011" w:rsidRPr="00756E21" w:rsidRDefault="00244011" w:rsidP="009C2B67">
                    <w:pPr>
                      <w:pStyle w:val="Brdtext"/>
                      <w:jc w:val="right"/>
                    </w:pPr>
                    <w:r>
                      <w:fldChar w:fldCharType="begin"/>
                    </w:r>
                    <w:r>
                      <w:instrText xml:space="preserve"> PAGE   \* MERGEFORMAT </w:instrText>
                    </w:r>
                    <w:r>
                      <w:fldChar w:fldCharType="separate"/>
                    </w:r>
                    <w:r w:rsidR="00DA4BD2">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62AF0D" w14:textId="77777777" w:rsidR="00244011" w:rsidRDefault="00244011"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56ABF7"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XtAHkAIAAJIFAAAOAAAAZHJzL2Uyb0RvYy54bWysVFFP2zAQfp+0/2D5faQpUNaKFHUgpkkI&#10;0GDi2XVsGs3xefa1SffrOTtJ2zFemPaS2L7v7nyfv7vzi7Y2bKN8qMAWPD8acaashLKyzwX/8Xj9&#10;6TNnAYUthQGrCr5VgV/MP344b9xMjWEFplSeURAbZo0r+ArRzbIsyJWqRTgCpywZNfhaIG39c1Z6&#10;0VD02mTj0WiSNeBL50GqEOj0qjPyeYqvtZJ4p3VQyEzB6W6Yvj59l/Gbzc/F7NkLt6pkfw3xD7eo&#10;RWUp6S7UlUDB1r76K1RdSQ8BNB5JqDPQupIq1UDV5KNX1TyshFOpFiInuB1N4f+Flbebe8+qsuBn&#10;U86sqOmNHlWLfk0F5JGexoUZoR4c4bD9Ai0983Ae6DBW3Wpfxz/Vw8hORG935FIwJunwdJIfn5BF&#10;kikf59NxIj/bOzsf8KuCmsVFwT29XaJUbG4C0kUIOkBirgCmKq8rY9Im6kVdGs82gl7aYLoiefyB&#10;MpY1BZ8cn45SYAvRvYtsbAyjkmL6dLHwrsC0wq1REWPsd6WJsVTnG7mFlMru8id0RGlK9R7HHr+/&#10;1XucuzrII2UGizvnurLgU/WpxfaUlT8HynSHJ8IP6o5LbJdtksrkeBDAEsot6cJD11jByeuKXu9G&#10;BLwXnjqJHpymA97RRxsg9qFfcbYC//ut84gngZOVs4Y6s+Dh11p4xZn5Zkn60/wk6gjT5uT0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le0A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D56ABF7"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1E09E9" w14:textId="77777777" w:rsidR="00244011" w:rsidRDefault="00244011"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2AC0D2"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zfe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p5xZUdMbPaoW/ZoKyCM9jQszQj04wmH7BVp65uE80GGsutW+jn+qh5GdiN7uyKVgTNLhyTQ/npBF&#10;kikf52fjRH62d3Y+4FcFNYuLgnt6u0Sp2NwEpIsQdIDEXAFMVV5XxqRN1Iu6NJ5tBL20wXRF8vgD&#10;ZSxrCj49PhmlwBaiexfZ2BhGJcX06WLhXYFphVujIsbY70oTY6nON3ILKZXd5U/oiNKU6j2OPX5/&#10;q/c4d3WQR8oMFnfOdWXBp+pTi+0pK38OlOkOT4Qf1B2X2C7bJJXpZBDAEsot6cJD11jByeuKXu9G&#10;BLwXnjqJHpymA97RRxsg9qFfcbYC//ut84gngZOVs4Y6s+Dh11p4xZn5Zkn6Z/kk6gjTZnJy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9PN9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92AC0D2"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BE8059" w14:textId="77777777" w:rsidR="00244011" w:rsidRDefault="00244011" w:rsidP="009C2B67">
    <w:pPr>
      <w:pStyle w:val="Brdtext"/>
    </w:pPr>
    <w:r>
      <w:rPr>
        <w:noProof/>
        <w:lang w:eastAsia="sv-SE"/>
      </w:rPr>
      <mc:AlternateContent>
        <mc:Choice Requires="wps">
          <w:drawing>
            <wp:anchor distT="0" distB="0" distL="0" distR="0" simplePos="0" relativeHeight="25165831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2863AC" w14:textId="77777777" w:rsidR="00244011" w:rsidRPr="00756E21" w:rsidRDefault="00244011" w:rsidP="009C2B67">
                          <w:pPr>
                            <w:pStyle w:val="Brdtext"/>
                            <w:jc w:val="right"/>
                          </w:pPr>
                          <w:r>
                            <w:fldChar w:fldCharType="begin"/>
                          </w:r>
                          <w:r>
                            <w:instrText xml:space="preserve"> PAGE   \* MERGEFORMAT </w:instrText>
                          </w:r>
                          <w:r>
                            <w:fldChar w:fldCharType="separate"/>
                          </w:r>
                          <w:r w:rsidR="00DA4B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ZLkXjgIAAJIFAAAOAAAAZHJzL2Uyb0RvYy54bWysVF1P2zAUfZ+0/2D5faQppUBFijoQ0yQE&#10;aDDx7Do2jebYnu026X79jp2k7RgvTHtJbN9zv8499sVlWyuyEc5XRhc0PxpRIjQ3ZaVfCvr96ebT&#10;GSU+MF0yZbQo6FZ4ejn/+OGisTMxNiujSuEIgmg/a2xBVyHYWZZ5vhI180fGCg2jNK5mAVv3kpWO&#10;NYheq2w8Gk2zxrjSOsOF9zi97ox0nuJLKXi4l9KLQFRBUVtIX5e+y/jN5hds9uKYXVW8L4P9QxU1&#10;qzSS7kJds8DI2lV/haor7ow3MhxxU2dGyoqL1AO6yUevunlcMStSLyDH2x1N/v+F5XebB0eqsqBn&#10;OSWa1ZjRk2iDW6OBSaSnsX4G1KMFLrSfTYsxD+ceh7HrVro6/tEPgR1Eb3fkIhjhODyZ5scTWDhM&#10;+Tg/Hyfys72zdT58EaYmcVFQh9klStnm1gcUAugAibm8UVV5UymVNlEv4ko5smGYtAqpRHj8gVKa&#10;NAWdHp+MUmBtonsXWekYRiTF9Oli412DaRW2SkSM0t+EBGOpzzdyM86F3uVP6IiSSPUexx6/r+o9&#10;zl0f8EiZjQ4757rSxqXu0xXbU1b+GCiTHR6EH/Qdl6Fdtkkq09NBAEtTbqELZ7qL5S2/qTC9W+bD&#10;A3O4SRg4Xodwj49UBuybfkXJyrhfb51HPAQOKyUNbmZB/c81c4IS9VVD+uf5JOoopM3k5BRCIu7Q&#10;sjy06HV9ZSAJqBvVpWXEBzUspTP1Mx6RRcwKE9McuQsahuVV6N4LPEJcLBYJhMtrWbjVj5bH0JHm&#10;qM2n9pk52ws4QPl3ZrjDbPZKxx02enq7WAdoMYk8Et2x2g8AFz9pv3+k4styuE+o/VM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9GS5F4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42863AC" w14:textId="77777777" w:rsidR="00244011" w:rsidRPr="00756E21" w:rsidRDefault="00244011" w:rsidP="009C2B67">
                    <w:pPr>
                      <w:pStyle w:val="Brdtext"/>
                      <w:jc w:val="right"/>
                    </w:pPr>
                    <w:r>
                      <w:fldChar w:fldCharType="begin"/>
                    </w:r>
                    <w:r>
                      <w:instrText xml:space="preserve"> PAGE   \* MERGEFORMAT </w:instrText>
                    </w:r>
                    <w:r>
                      <w:fldChar w:fldCharType="separate"/>
                    </w:r>
                    <w:r w:rsidR="00DA4BD2">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2FF989" w14:textId="77777777" w:rsidR="00244011" w:rsidRDefault="00244011"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DB7A8A"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lQUWkAIAAJIFAAAOAAAAZHJzL2Uyb0RvYy54bWysVFFP2zAQfp+0/2D5faQp0JWKFHUgpkkI&#10;0GDi2XVsGs3xefa1SffrOTtJ2zFemPaS2L7v7nyfv7vzi7Y2bKN8qMAWPD8acaashLKyzwX/8Xj9&#10;acpZQGFLYcCqgm9V4Bfzjx/OGzdTY1iBKZVnFMSGWeMKvkJ0sywLcqVqEY7AKUtGDb4WSFv/nJVe&#10;NBS9Ntl4NJpkDfjSeZAqBDq96ox8nuJrrSTeaR0UMlNwuhumr0/fZfxm83Mxe/bCrSrZX0P8wy1q&#10;UVlKugt1JVCwta/+ClVX0kMAjUcS6gy0rqRKNVA1+ehVNQ8r4VSqhcgJbkdT+H9h5e3m3rOqLPh0&#10;zJkVNb3Ro2rRr6mAPNLTuDAj1IMjHLZfoKVnHs4DHcaqW+3r+Kd6GNmJ6O2OXArGJB2eTvLjE7JI&#10;MuXj/GycyM/2zs4H/KqgZnFRcE9vlygVm5uAdBGCDpCYK4CpyuvKmLSJelGXxrONoJc2mK5IHn+g&#10;jGVNwSfHp6MU2EJ07yIbG8OopJg+XSy8KzCtcGtUxBj7XWliLNX5Rm4hpbK7/AkdUZpSvcexx+9v&#10;9R7nrg7ySJnB4s65riz4VH1qsT1l5c+BMt3hifCDuuMS22WbpDKZDgJYQrklXXjoGis4eV3R692I&#10;gPfCUyfRg9N0wDv6aAPEPvQrzlbgf791HvEkcLJy1lBnFjz8WguvODPfLEn/LD+JOsK0OTn9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iVBR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DDB7A8A"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56D051" w14:textId="77777777" w:rsidR="00244011" w:rsidRDefault="00244011"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19886A"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SVl7jwIAAJIFAAAOAAAAZHJzL2Uyb0RvYy54bWysVFFP2zAQfp+0/2D5faQp0NGKFHUgpkkI&#10;0GDi2XVsGs2xPdtt0v16PjtJ2zFemPaS2L7v7nyfv7vzi7ZWZCOcr4wuaH40okRobspKPxf0x+P1&#10;pzNKfGC6ZMpoUdCt8PRi/vHDeWNnYmxWRpXCEQTRftbYgq5CsLMs83wlauaPjBUaRmlczQK27jkr&#10;HWsQvVbZeDSaZI1xpXWGC+9xetUZ6TzFl1LwcCelF4GoguJuIX1d+i7jN5ufs9mzY3ZV8f4a7B9u&#10;UbNKI+ku1BULjKxd9VeouuLOeCPDETd1ZqSsuEg1oJp89KqahxWzItUCcrzd0eT/X1h+u7l3pCoL&#10;egZ6NKvxRo+iDW6NAvJIT2P9DKgHC1xov5gWzzycexzGqlvp6vhHPQR2RNruyEUwwnF4OsmPT2Dh&#10;MOXjfDpO5Gd7Z+t8+CpMTeKioA5vlyhlmxsfcBFAB0jM5Y2qyutKqbSJehGXypENw0urkK4Ijz9Q&#10;SpOmoJPj01EKrE107yIrHcOIpJg+XSy8KzCtwlaJiFH6u5BgLNX5Rm7GudC7/AkdURKp3uPY4/e3&#10;eo9zVwc8Umajw865rrRxqfrUYnvKyp8DZbLDg/CDuuMytMs2SWUyHQSwNOUWunCmayxv+XWF17th&#10;Ptwzh07Cg2M6hDt8pDJg3/QrSlbG/X7rPOIhcFgpadCZBfW/1swJStQ3DelP85Ooo5A2J6efISTi&#10;Di3LQ4te15cGksgxhyxPy4gPalhKZ+onDJFFzAoT0xy5CxqG5WXo5gWGEBeLRQKheS0LN/rB8hg6&#10;0hy1+dg+MWd7AQco/9YMPcxmr3TcYaOnt4t1gBaTyCPRHav9A6Dxk/b7IRUny+E+ofajdP4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2UlZe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519886A" w14:textId="77777777" w:rsidR="00244011" w:rsidRPr="00756E21" w:rsidRDefault="00244011" w:rsidP="00A118D8">
                    <w:pPr>
                      <w:pStyle w:val="Brdtext"/>
                      <w:jc w:val="right"/>
                    </w:pPr>
                    <w:r>
                      <w:fldChar w:fldCharType="begin"/>
                    </w:r>
                    <w:r>
                      <w:instrText xml:space="preserve"> PAGE   \* MERGEFORMAT </w:instrText>
                    </w:r>
                    <w:r>
                      <w:fldChar w:fldCharType="separate"/>
                    </w:r>
                    <w:r w:rsidR="00DA4BD2">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1C98C7" w14:textId="77777777" w:rsidR="00244011" w:rsidRDefault="00244011" w:rsidP="009C2B67">
    <w:pPr>
      <w:pStyle w:val="Brdtext"/>
    </w:pPr>
    <w:r>
      <w:rPr>
        <w:noProof/>
        <w:lang w:eastAsia="sv-SE"/>
      </w:rPr>
      <mc:AlternateContent>
        <mc:Choice Requires="wps">
          <w:drawing>
            <wp:anchor distT="0" distB="0" distL="0" distR="0" simplePos="0" relativeHeight="25165831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1B983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XBsW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CWdW1PRGT6pFv6YCJpGexoUpoRaOcNh+hpaeeTgPdBirbrWv45/qYWQnorc7cikYk3R4cpofT8gi&#10;yZSP84txIj/bOzsf8IuCmsVFwT29XaJUbO4C0kUIOkBirgCmKm8rY9Im6kVdG882gl7aYLoiefyB&#10;MpY1BT89PhmlwBaiexfZ2BhGJcX06WLhXYFphVujIsbYb0oTY6nON3ILKZXd5U/oiNKU6j2OPX5/&#10;q/c4d3WQR8oMFnfOdWXBp+pTi+0pK38MlOkOT4Qf1B2X2C7bJJWz8SCAJZRb0oWHrrGCk7cVvd6d&#10;CPgoPHUSPThNB3ygjzZA7EO/4mwF/tdb5xFPAicrZw11ZsHDz7XwijPz1ZL0L/JJ1BGmzeTkjITE&#10;/KFleWix6/oaSBI5zSEn0zLi0QxL7aF+piEyj1nJJKyk3AXHYXmN3bygISTVfJ5A1LxO4J1dOBlD&#10;R5qjNp/aZ+FdL2Ak5d/D0MNi+krHHTZ6Bjdf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AXBsW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11B983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063BB7" w14:textId="77777777" w:rsidR="00244011" w:rsidRDefault="00244011"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71A5E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6E4hkAIAAJI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Kf&#10;TzizoqY3elIt+jUVkEd6GhemhFo4wmH7GVp65uE80GGsutW+jn+qh5GdiN7uyKVgTNLh5DQ/PiGL&#10;JFM+zi/Gifxs7+x8wC8KahYXBff0dolSsbkLSBch6ACJuQKYqrytjEmbqBd1bTzbCHppg+mK5PEH&#10;yljWFPz0eDJKgS1E9y6ysTGMSorp08XCuwLTCrdGRYyx35QmxlKdb+QWUiq7y5/QEaUp1Xsce/z+&#10;Vu9x7uogj5QZLO6c68qCT9WnFttTVv4YKNMdngg/qDsusV22SSpnx4MAllBuSRceusYKTt5W9Hp3&#10;IuCj8NRJ9OA0HfCBPtoAsQ/9irMV+F9vnUc8CZysnDXUmQUPP9fCK87MV0vSv8hPoo4wbU4mZyQk&#10;5g8ty0OLXdfXQJLIaQ45mZYRj2ZYag/1Mw2RecxKJmEl5S44Dstr7OYFDSGp5vMEouZ1Au/swskY&#10;OtIctfnUPgvvegEjKf8ehh4W01c67rDRM7j5GkmLSeSR6I7V/gGo8ZP2+yEVJ8vhPqH2o3T2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7oTi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671A5E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EFF6AA" w14:textId="77777777" w:rsidR="00244011" w:rsidRDefault="00244011"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43CA7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SHd1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Y86sqOmNnlSLfk0F5JGexoUpoRaOcNh+hpaeeTgPdBirbrWv45/qYWQnorc7cikYk3R4cpofT8gi&#10;yZSP84txIj/bOzsf8IuCmsVFwT29XaJUbO4C0kUIOkBirgCmKm8rY9Im6kVdG882gl7aYLoiefyB&#10;MpY1BT89PhmlwBaiexfZ2BhGJcX06WLhXYFphVujIsbYb0oTY6nON3ILKZXd5U/oiNKU6j2OPX5/&#10;q/c4d3WQR8oMFnfOdWXBp+pTi+0pK38MlOkOT4Qf1B2X2C7bJJWzySCAJZRb0oWHrrGCk7cVvd6d&#10;CPgoPHUSPThNB3ygjzZA7EO/4mwF/tdb5xFPAicrZw11ZsHDz7XwijPz1ZL0L/JJ1BGmzeTkjITE&#10;/KFleWix6/oaSBI5zSEn0zLi0QxL7aF+piEyj1nJJKyk3AXHYXmN3bygISTVfJ5A1LxO4J1dOBlD&#10;R5qjNp/aZ+FdL2Ak5d/D0MNi+krHHTZ6Bjdf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NId3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D43CA7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1ABBF4C" w14:textId="77777777" w:rsidR="00C46C8E" w:rsidRDefault="00C46C8E" w:rsidP="006923D1">
      <w:pPr>
        <w:pStyle w:val="Sidfot"/>
      </w:pPr>
    </w:p>
  </w:footnote>
  <w:footnote w:type="continuationSeparator" w:id="0">
    <w:p w14:paraId="58D34D94" w14:textId="77777777" w:rsidR="00C46C8E" w:rsidRPr="006923D1" w:rsidRDefault="00C46C8E" w:rsidP="006923D1">
      <w:pPr>
        <w:pStyle w:val="Sidfot"/>
      </w:pPr>
    </w:p>
  </w:footnote>
  <w:footnote w:type="continuationNotice" w:id="1">
    <w:p w14:paraId="5B34E5A4" w14:textId="77777777" w:rsidR="00C46C8E" w:rsidRDefault="00C46C8E"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4AA0A1"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9C23C8" w14:textId="02385A26" w:rsidR="00244011" w:rsidRPr="00756E21" w:rsidRDefault="00871CEB"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gUc5jAIAAIoFAAAOAAAAZHJzL2Uyb0RvYy54bWysVE1v2zAMvQ/YfxB0Xx1nabsGdYqsRYcB&#10;RVusHXpWZKkxJokapcTOfv0o2flY10uHXWxJfCTFp0eeX3TWsLXC0ICreHk04kw5CXXjniv+/fH6&#10;wyfOQhSuFgacqvhGBX4xe//uvPVTNYYlmFohoyAuTFtf8WWMfloUQS6VFeEIvHJk1IBWRNric1Gj&#10;aCm6NcV4NDopWsDaI0gVAp1e9UY+y/G1VjLeaR1UZKbidLeYv5i/i/QtZudi+ozCLxs5XEP8wy2s&#10;aBwl3YW6ElGwFTZ/hbKNRAig45EEW4DWjVS5BqqmHL2o5mEpvMq1EDnB72gK/y+svF3fI2vqip9y&#10;5oSlJ3pUXcQV3X+c2Gl9mBLowRMsdp+ho1fengc6TEV3Gm36UzmM7MTzZsctBWMyOZWTkh6MM0m2&#10;clyejTP5xd7bY4hfFFiWFhVHertMqVjfhEg3IegWkpIFME193RiTN0kv6tIgWwt6aRPzHcnjD5Rx&#10;rK34ycfjUQ7sILn3kY1LYVRWzJAuVd5XmFdxY1TCGPdNaWIsF/pKbiGlcrv8GZ1QmlK9xXHA72/1&#10;Fue+DvLImcHFnbNtHGCuPrfYnrL6x5Yy3eOJ8IO60zJ2i25QxALqDQkCoW+o4OV1Q692I0K8F0gd&#10;RA9NUyHe0UcbINZhWHG2BPz12nnCk7DJyllLHVnx8HMlUHFmvjqS/Fk5maQWzpvJ8SkJiOGhZXFo&#10;cSt7CSSFkuaPl3mZ8NFslxrBPtHwmKesZBJOUu6Kx+3yMvZzgoaPVPN5BlHTehFv3IOXKXSiN2ny&#10;sXsS6AfhRpL8LWx7V0xf6LfHJs/g56tIGsziTgT3rA7EU8NnzQ/DKU2Uw31G7Ufo7Dc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BWBRzm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19C23C8" w14:textId="02385A26" w:rsidR="00244011" w:rsidRPr="00756E21" w:rsidRDefault="00871CEB"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341858" w14:textId="77777777" w:rsidR="00244011" w:rsidRDefault="00244011" w:rsidP="00EE1584">
    <w:pPr>
      <w:pStyle w:val="Brdtext"/>
    </w:pPr>
    <w:r>
      <w:rPr>
        <w:noProof/>
        <w:lang w:eastAsia="sv-SE"/>
      </w:rPr>
      <mc:AlternateContent>
        <mc:Choice Requires="wps">
          <w:drawing>
            <wp:anchor distT="0" distB="0" distL="0" distR="0" simplePos="0" relativeHeight="2516623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753063" w14:textId="08EF8BEB" w:rsidR="00244011" w:rsidRPr="00756E21" w:rsidRDefault="00871CEB"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mpE6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LJUdg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CRmpE6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E753063" w14:textId="08EF8BEB" w:rsidR="00244011" w:rsidRPr="00756E21" w:rsidRDefault="00871CEB"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0F2166"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3044CB"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929B63" w14:textId="6D23F95A" w:rsidR="00244011" w:rsidRPr="00756E21" w:rsidRDefault="00871CEB" w:rsidP="00664D04">
                          <w:pPr>
                            <w:pStyle w:val="Brdtext"/>
                            <w:jc w:val="left"/>
                          </w:pPr>
                          <w:sdt>
                            <w:sdtPr>
                              <w:alias w:val="NummerEtikett"/>
                              <w:tag w:val="NummerEtikett"/>
                              <w:id w:val="-188835665"/>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849872081"/>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nguLjgIAAJEFAAAOAAAAZHJzL2Uyb0RvYy54bWysVFFv2yAQfp+0/4B4Xx1nSbdGcaosVadJ&#10;UVutmfpMMCTWgGNAYme/vge2k6zrS6e92MB9d8d9fHfT60YrshfOV2AKml8MKBGGQ1mZTUF/rG4/&#10;fKbEB2ZKpsCIgh6Ep9ez9++mtZ2IIWxBlcIRDGL8pLYF3YZgJ1nm+VZo5i/ACoNGCU6zgFu3yUrH&#10;aoyuVTYcDC6zGlxpHXDhPZ7etEY6S/GlFDzcS+lFIKqgeLeQvi591/GbzaZssnHMbiveXYP9wy00&#10;qwwmPYa6YYGRnav+CqUr7sCDDBccdAZSVlykGrCafPCimsctsyLVguR4e6TJ/7+w/G7/4EhVFvSK&#10;EsM0PtFKNMHt8P7DyE5t/QRBjxZhofkCDb5yf+7xMBbdSKfjH8shaEeeD0duMRjh0Skf5fhglHC0&#10;5cP8apjIz07e1vnwVYAmcVFQh2+XKGX7pQ94E4T2kJjMg6rK20qptIl6EQvlyJ7hS6uQ7ogef6CU&#10;IXVBLz+OBymwgejeRlYmhhFJMV26WHlbYVqFgxIRo8x3IZGxVOgruRnnwhzzJ3RESUz1FscOf7rV&#10;W5zbOtAjZQYTjs66MuBS9anFTpSVP3vKZItHws/qjsvQrJsklXEvgDWUB9SFg7avvOW3FT7ekvnw&#10;wBw2Er43Dodwjx+pAMmHbkXJFtzv184jHvWNVkpqbMyC+l875gQl6ptB5V/lo1Hs5LQZjT+hjog7&#10;t6zPLWanF4CKyHEMWZ6WER9Uv5QO9BPOkHnMiiZmOOYuaOiXi9COC5xBXMznCYS9a1lYmkfLY+jI&#10;cpTmqnliznb6Daj8O+hbmE1eyLjFRk9v57uAUkwajzy3rHb8Y98n6XczKg6W831CnSbp7Bk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8Z4Li4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3929B63" w14:textId="6D23F95A" w:rsidR="00244011" w:rsidRPr="00756E21" w:rsidRDefault="00871CEB" w:rsidP="00664D04">
                    <w:pPr>
                      <w:pStyle w:val="Brdtext"/>
                      <w:jc w:val="left"/>
                    </w:pPr>
                    <w:sdt>
                      <w:sdtPr>
                        <w:alias w:val="NummerEtikett"/>
                        <w:tag w:val="NummerEtikett"/>
                        <w:id w:val="-188835665"/>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849872081"/>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C1D6DB" w14:textId="77777777" w:rsidR="00244011" w:rsidRDefault="00244011" w:rsidP="00EE1584">
    <w:pPr>
      <w:pStyle w:val="Brdtext"/>
    </w:pPr>
    <w:r>
      <w:rPr>
        <w:noProof/>
        <w:lang w:eastAsia="sv-SE"/>
      </w:rPr>
      <mc:AlternateContent>
        <mc:Choice Requires="wps">
          <w:drawing>
            <wp:anchor distT="0" distB="0" distL="0" distR="0" simplePos="0" relativeHeight="2516633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528499" w14:textId="7D348061" w:rsidR="00244011" w:rsidRPr="00756E21" w:rsidRDefault="00871CEB" w:rsidP="00A118D8">
                          <w:pPr>
                            <w:pStyle w:val="Brdtext"/>
                            <w:jc w:val="left"/>
                          </w:pPr>
                          <w:sdt>
                            <w:sdtPr>
                              <w:alias w:val="NummerEtikett"/>
                              <w:tag w:val="NummerEtikett"/>
                              <w:id w:val="1131129401"/>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125853872"/>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i3bjjQIAAJE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dEo&#10;zWq06Em0wW2Q/2lEp7F+CqVHC7XQfjYtujy8ezzGolvp6vhHOQRy4LzbYwtnhEejfJKjYZRwyPJx&#10;fjFO4GcHa+t8+CJMTeKhoA69S5Cy7a0PyASqg0oM5o2qyptKqXSJfBFXypEtQ6dVSDnC4g8tpUlT&#10;0PPTs1FyrE007zwrHd2IxJg+XKy8qzCdwk6JqKP0NyGBWCr0ldiMc6H38ZN21JII9RbDXv+Q1VuM&#10;uzpgkSIbHfbGdaWNS9WnETtAVv4YIJOdPgA/qjseQ7tsE1XOBwIsTbkDL5zp5spbflOhebfMhwfm&#10;MEjoN5ZDuMdHKgPwTX+iZG3cr9feoz74DSklDQazoP7nhjlBifqqwfyLfDKJk5wuk7OP4BFxx5Ll&#10;sURv6isDRuRYQ5anY9QPajhKZ+pn7JBFjAoR0xyxCxqG41Xo1gV2EBeLRVLC7FoWbvWj5dF1RDlS&#10;86l9Zs72/A1g/p0ZRphNX9C4042W3i42AVRMHI84d6j2+GPuE/X7HRUXy/E9aR026fw3AA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J4t2440CAACR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3D528499" w14:textId="7D348061" w:rsidR="00244011" w:rsidRPr="00756E21" w:rsidRDefault="00871CEB" w:rsidP="00A118D8">
                    <w:pPr>
                      <w:pStyle w:val="Brdtext"/>
                      <w:jc w:val="left"/>
                    </w:pPr>
                    <w:sdt>
                      <w:sdtPr>
                        <w:alias w:val="NummerEtikett"/>
                        <w:tag w:val="NummerEtikett"/>
                        <w:id w:val="1131129401"/>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125853872"/>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A14157"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4238FA"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8CA86E" w14:textId="760B1CF6" w:rsidR="00244011" w:rsidRPr="00756E21" w:rsidRDefault="00871CEB" w:rsidP="00664D04">
                          <w:pPr>
                            <w:pStyle w:val="Brdtext"/>
                            <w:jc w:val="left"/>
                          </w:pPr>
                          <w:sdt>
                            <w:sdtPr>
                              <w:alias w:val="NummerEtikett"/>
                              <w:tag w:val="NummerEtikett"/>
                              <w:id w:val="1850517838"/>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756543889"/>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kWY2ig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ToXUmJ&#10;YRo9ehBd9CskME7laV2YAnXvgIvdF9sBun0PeExZd9Lr9Ec+BHIUerMrLowRnpTKSYmOUcIhK8fl&#10;6ThXv9hrOx/iV2E1SYeKejQv15Str0NEJIBuIclZsKqprxql8iURRlwoT9YMrVYxxwiNP1DKkLai&#10;Jx+PR9mwsUm9t6xMMiMyZQZ3KfM+w3yKGyUSRpnvQqJkOdFXfDPOhdn5z+iEknD1FsUBv4/qLcp9&#10;HtDInq2JO2XdGOtz9nnG9iWrf25LJns8Cn6QdzrGbtH1XMmtS08LW29ADG/7yQqOXzXo3jUL8Y55&#10;jBIajvUQb/GRyqL6djhRsrT+92vvCQ+GQ0pJi9GsaPi1Yl5Qor4ZcP+0nEzSLOfL5PgTiET8oWRx&#10;KDErfWFBCdAb0eVjwke1PUpv9SO2yDx5hYgZDt8VjdvjRewXBrYQF/N5BmF6HYvX5t7xZDqVOXHz&#10;oXtk3g0EjqD+jd0OMZu+4HGPTZrBzVcRXMwk31d1aAAmP3N/2FJptRzeM2q/S2fPAAAA//8DAFBL&#10;AwQUAAYACAAAACEAq02CE98AAAAIAQAADwAAAGRycy9kb3ducmV2LnhtbEyPwU7DMBBE70j9B2sr&#10;caNOWgohZFMVBAcqVRUtElc3XuKo8TqKnTb8PeYEx9GMZt4Uq9G24ky9bxwjpLMEBHHldMM1wsfh&#10;9SYD4YNirVrHhPBNHlbl5KpQuXYXfqfzPtQilrDPFYIJocul9JUhq/zMdcTR+3K9VSHKvpa6V5dY&#10;bls5T5I7aVXDccGojp4NVaf9YBEO2yc9SD3qt5dqu9nRp9yY2x3i9XRcP4IINIa/MPziR3QoI9PR&#10;Day9aBGWWSQPCPdpCiL680W2BHFEeEgWIMtC/j9Q/gAAAP//AwBQSwECLQAUAAYACAAAACEAtoM4&#10;kv4AAADhAQAAEwAAAAAAAAAAAAAAAAAAAAAAW0NvbnRlbnRfVHlwZXNdLnhtbFBLAQItABQABgAI&#10;AAAAIQA4/SH/1gAAAJQBAAALAAAAAAAAAAAAAAAAAC8BAABfcmVscy8ucmVsc1BLAQItABQABgAI&#10;AAAAIQAhkWY2igIAAJMFAAAOAAAAAAAAAAAAAAAAAC4CAABkcnMvZTJvRG9jLnhtbFBLAQItABQA&#10;BgAIAAAAIQCrTYIT3wAAAAgBAAAPAAAAAAAAAAAAAAAAAOQEAABkcnMvZG93bnJldi54bWxQSwUG&#10;AAAAAAQABADzAAAA8AUAAAAA&#10;" o:allowoverlap="f" fillcolor="white [3201]" stroked="f" strokeweight=".5pt">
              <v:textbox style="mso-fit-shape-to-text:t">
                <w:txbxContent>
                  <w:p w14:paraId="288CA86E" w14:textId="760B1CF6" w:rsidR="00244011" w:rsidRPr="00756E21" w:rsidRDefault="00871CEB" w:rsidP="00664D04">
                    <w:pPr>
                      <w:pStyle w:val="Brdtext"/>
                      <w:jc w:val="left"/>
                    </w:pPr>
                    <w:sdt>
                      <w:sdtPr>
                        <w:alias w:val="NummerEtikett"/>
                        <w:tag w:val="NummerEtikett"/>
                        <w:id w:val="1850517838"/>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756543889"/>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26F8C9" w14:textId="77777777" w:rsidR="00244011" w:rsidRDefault="00244011" w:rsidP="00EE1584">
    <w:pPr>
      <w:pStyle w:val="Brdtext"/>
    </w:pPr>
    <w:r>
      <w:rPr>
        <w:noProof/>
        <w:lang w:eastAsia="sv-SE"/>
      </w:rPr>
      <mc:AlternateContent>
        <mc:Choice Requires="wps">
          <w:drawing>
            <wp:anchor distT="0" distB="0" distL="0" distR="0" simplePos="0" relativeHeight="2516654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21BF47" w14:textId="4106F5C2" w:rsidR="00244011" w:rsidRPr="00756E21" w:rsidRDefault="00871CEB" w:rsidP="00A118D8">
                          <w:pPr>
                            <w:pStyle w:val="Brdtext"/>
                            <w:jc w:val="left"/>
                          </w:pPr>
                          <w:sdt>
                            <w:sdtPr>
                              <w:alias w:val="NummerEtikett"/>
                              <w:tag w:val="NummerEtikett"/>
                              <w:id w:val="-1465420723"/>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299036369"/>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SjEXjAIAAJM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oMcwjR49ii76FQo4TvS0LkyBenDAxe6z7QDdngccpqo76XX6ox4COyJtduQiGOHJqZyU6BglHLZy&#10;XJ6NM/vF3tv5EL8Iq0laVNSjeZlTtr4JETcBdAtJyYJVTX3dKJU3STDiUnmyZmi1ivmO8PgDpQxp&#10;K3p6fDLKgY1N7n1kZVIYkSUzpEuV9xXmVdwokTDKfBMSlOVCX8nNOBdmlz+jE0oi1VscB/z+Vm9x&#10;7uuAR85sTdw568ZYn6vPb2xPWf1jS5ns8SD8oO60jN2i67WyU8DC1hsIw9v+ZQXHrxt074aFeM88&#10;nhIajvEQ7/CRyoJ9O6woWVr/67XzhIfCYaWkxdOsaPi5Yl5Qor4aaP+snEwQNubN5OQjhET8oWVx&#10;aDErfWkhiRKDyPG8TPiotkvprX7CFJmnrDAxw5G7onG7vIz9wMAU4mI+zyC8XsfijXlwPIVONCdt&#10;PnZPzLtBwBHSv7XbR8ymL3TcY5NncPNVhBazyBPRPatDA/Dys/aHKZVGy+E+o/az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DKSjEXjAIAAJM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921BF47" w14:textId="4106F5C2" w:rsidR="00244011" w:rsidRPr="00756E21" w:rsidRDefault="00871CEB" w:rsidP="00A118D8">
                    <w:pPr>
                      <w:pStyle w:val="Brdtext"/>
                      <w:jc w:val="left"/>
                    </w:pPr>
                    <w:sdt>
                      <w:sdtPr>
                        <w:alias w:val="NummerEtikett"/>
                        <w:tag w:val="NummerEtikett"/>
                        <w:id w:val="-1465420723"/>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299036369"/>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5C1245"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59AB13" w14:textId="77777777" w:rsidR="00244011" w:rsidRDefault="00244011" w:rsidP="00664D04">
    <w:pPr>
      <w:pStyle w:val="Brdtext"/>
    </w:pPr>
    <w:r>
      <w:rPr>
        <w:noProof/>
        <w:lang w:eastAsia="sv-SE"/>
      </w:rPr>
      <mc:AlternateContent>
        <mc:Choice Requires="wps">
          <w:drawing>
            <wp:anchor distT="0" distB="0" distL="0" distR="0" simplePos="0" relativeHeight="2516582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18D9C0" w14:textId="41F1C09C" w:rsidR="00244011" w:rsidRPr="00756E21" w:rsidRDefault="00871CEB" w:rsidP="00664D04">
                          <w:pPr>
                            <w:pStyle w:val="Brdtext"/>
                            <w:jc w:val="left"/>
                          </w:pPr>
                          <w:sdt>
                            <w:sdtPr>
                              <w:alias w:val="NummerEtikett"/>
                              <w:tag w:val="NummerEtikett"/>
                              <w:id w:val="718023164"/>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93769632"/>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XuCOjgIAAJMFAAAOAAAAZHJzL2Uyb0RvYy54bWysVMFu2zAMvQ/YPwi6r46ztFuDOEXWosOA&#10;oi3WDj0rspQYkyVNUmJnX98n2U6yrpcOu9iU+EiK5CNnF22tyFY4Xxld0PxkRInQ3JSVXhX0x+P1&#10;h8+U+MB0yZTRoqA74enF/P27WWOnYmzWRpXCETjRftrYgq5DsNMs83wtauZPjBUaSmlczQKObpWV&#10;jjXwXqtsPBqdZY1xpXWGC+9xe9Up6Tz5l1LwcCelF4GoguJtIX1d+i7jN5vP2HTlmF1XvH8G+4dX&#10;1KzSCLp3dcUCIxtX/eWqrrgz3shwwk2dGSkrLlIOyCYfvcjmYc2sSLmgON7uy+T/n1t+u713pCrR&#10;u1NKNKvRo0fRBrdBAuNYnsb6KVAPFrjQfjEtoMO9x2XMupWujn/kQ6BHoXf74sIZ4dEon+ToGCUc&#10;unycn49T9bODtXU+fBWmJlEoqEPzUk3Z9sYHvATQARKDeaOq8rpSKh0iYcSlcmTL0GoV0hth8QdK&#10;adIU9Ozj6Sg51iaad56Vjm5EokwfLmbeZZiksFMiYpT+LiRKlhJ9JTbjXOh9/ISOKIlQbzHs8YdX&#10;vcW4ywMWKbLRYW9cV9q4lH2asUPJyp9DyWSHR8GP8o5iaJftwJWeGUtT7kAMZ7rJ8pZfV+jeDfPh&#10;njmMEhqO9RDu8JHKoPqmlyhZG/f7tfuIB8OhpaTBaBbU/9owJyhR3zS4f55PJnGW02Fy+glEIu5Y&#10;szzW6E19aUCJHIvI8iRGfFCDKJ2pn7BFFjEqVExzxC5oGMTL0C0MbCEuFosEwvRaFm70g+XRdSxz&#10;5OZj+8Sc7QkcQP1bMwwxm77gcYeNlt4uNgFcTCSPhe6q2jcAk5+432+puFqOzwl12KXz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Al7gjo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518D9C0" w14:textId="41F1C09C" w:rsidR="00244011" w:rsidRPr="00756E21" w:rsidRDefault="00871CEB" w:rsidP="00664D04">
                    <w:pPr>
                      <w:pStyle w:val="Brdtext"/>
                      <w:jc w:val="left"/>
                    </w:pPr>
                    <w:sdt>
                      <w:sdtPr>
                        <w:alias w:val="NummerEtikett"/>
                        <w:tag w:val="NummerEtikett"/>
                        <w:id w:val="718023164"/>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93769632"/>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A626C3" w14:textId="77777777" w:rsidR="00244011" w:rsidRDefault="00244011" w:rsidP="00EE1584">
    <w:pPr>
      <w:pStyle w:val="Brdtext"/>
    </w:pPr>
    <w:r>
      <w:rPr>
        <w:noProof/>
        <w:lang w:eastAsia="sv-SE"/>
      </w:rPr>
      <mc:AlternateContent>
        <mc:Choice Requires="wps">
          <w:drawing>
            <wp:anchor distT="0" distB="0" distL="0" distR="0" simplePos="0" relativeHeight="2516582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C41EA8" w14:textId="6A180410" w:rsidR="00244011" w:rsidRPr="00756E21" w:rsidRDefault="00871CEB" w:rsidP="00A118D8">
                          <w:pPr>
                            <w:pStyle w:val="Brdtext"/>
                            <w:jc w:val="left"/>
                          </w:pPr>
                          <w:sdt>
                            <w:sdtPr>
                              <w:alias w:val="NummerEtikett"/>
                              <w:tag w:val="NummerEtikett"/>
                              <w:id w:val="-72351016"/>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708220087"/>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51ne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u248r5wIClKXcghjPdZHnLbyp075b5&#10;8MAcRgkNx3oI9/hIZVB900uUrI379dp9xIPh0FLSYDQL6n9umBOUqK8a3L/IJ5M4y+kwOfsIIhF3&#10;rFkea/SmvjKgRI5FZHkSIz6oQZTO1M/YIosYFSqmOWIXNAziVegWBrYQF4tFAmF6LQu3+tHy6DqW&#10;OXLzqX1mzvYEDqD+nRmGmE1f8LjDRktvF5sALiaSx0J3Ve0bgMlP3O+3VFwtx+eEOuzS+W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W51ne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BC41EA8" w14:textId="6A180410" w:rsidR="00244011" w:rsidRPr="00756E21" w:rsidRDefault="00871CEB" w:rsidP="00A118D8">
                    <w:pPr>
                      <w:pStyle w:val="Brdtext"/>
                      <w:jc w:val="left"/>
                    </w:pPr>
                    <w:sdt>
                      <w:sdtPr>
                        <w:alias w:val="NummerEtikett"/>
                        <w:tag w:val="NummerEtikett"/>
                        <w:id w:val="-72351016"/>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708220087"/>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A857E9" w14:textId="77777777" w:rsidR="00244011" w:rsidRDefault="00244011" w:rsidP="00664D04">
    <w:pPr>
      <w:pStyle w:val="Brdtext"/>
    </w:pPr>
    <w:r>
      <w:rPr>
        <w:noProof/>
        <w:lang w:eastAsia="sv-SE"/>
      </w:rPr>
      <mc:AlternateContent>
        <mc:Choice Requires="wps">
          <w:drawing>
            <wp:anchor distT="0" distB="0" distL="0" distR="0" simplePos="0" relativeHeight="25165827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A328A6" w14:textId="59FA345A" w:rsidR="00244011" w:rsidRPr="00756E21" w:rsidRDefault="00871CEB" w:rsidP="00664D04">
                          <w:pPr>
                            <w:pStyle w:val="Brdtext"/>
                            <w:jc w:val="left"/>
                          </w:pPr>
                          <w:sdt>
                            <w:sdtPr>
                              <w:alias w:val="NummerEtikett"/>
                              <w:tag w:val="NummerEtikett"/>
                              <w:id w:val="-491410831"/>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331262205"/>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lrlkiwIAAJMFAAAOAAAAZHJzL2Uyb0RvYy54bWysVFtP2zAYfZ+0/2D5faTpCoyKFHUgpkkI&#10;0GDi2XVsGs232W6T7tfv2EkvY7ww7SWx/Z3vdr7L+UWnFVkLHxprKloejSgRhtu6Mc8V/f54/eET&#10;JSEyUzNljajoRgR6MXv/7rx1UzG2S6tq4QmMmDBtXUWXMbppUQS+FJqFI+uEgVBar1nE1T8XtWct&#10;rGtVjEejk6K1vnbechECXq96IZ1l+1IKHu+kDCISVVHEFvPX5+8ifYvZOZs+e+aWDR/CYP8QhWaN&#10;gdOdqSsWGVn55i9TuuHeBivjEbe6sFI2XOQckE05epHNw5I5kXMBOcHtaAr/zyy/Xd970tSo3Skl&#10;hmnU6FF00a+QwDjR07owBerBARe7z7YDdPse8Jiy7qTX6Y98COQgerMjF8YIT0rlpETFKOGQlePy&#10;bJzZL/bazof4RVhN0qGiHsXLnLL1TYiIBNAtJDkLVjX1daNUvqSGEZfKkzVDqVXMMULjD5QypK3o&#10;ycfjUTZsbFLvLSuTzIjcMoO7lHmfYT7FjRIJo8w3IUFZTvQV34xzYXb+MzqhJFy9RXHA76N6i3Kf&#10;BzSyZ2viTlk3xvqcfZ6xPWX1jy1lsseD8IO80zF2iy73Sl+69LSw9QaN4W0/WcHx6wbVu2Eh3jOP&#10;UULBsR7iHT5SWbBvhxMlS+t/vfae8OhwSClpMZoVDT9XzAtK1FeD3j8rJ5M0y/kyOT5F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cpa5ZI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3FA328A6" w14:textId="59FA345A" w:rsidR="00244011" w:rsidRPr="00756E21" w:rsidRDefault="00871CEB" w:rsidP="00664D04">
                    <w:pPr>
                      <w:pStyle w:val="Brdtext"/>
                      <w:jc w:val="left"/>
                    </w:pPr>
                    <w:sdt>
                      <w:sdtPr>
                        <w:alias w:val="NummerEtikett"/>
                        <w:tag w:val="NummerEtikett"/>
                        <w:id w:val="-491410831"/>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331262205"/>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9EC67D" w14:textId="77777777" w:rsidR="00244011" w:rsidRDefault="00244011" w:rsidP="00EE1584">
    <w:pPr>
      <w:pStyle w:val="Brdtext"/>
    </w:pPr>
    <w:r>
      <w:rPr>
        <w:noProof/>
        <w:lang w:eastAsia="sv-SE"/>
      </w:rPr>
      <mc:AlternateContent>
        <mc:Choice Requires="wps">
          <w:drawing>
            <wp:anchor distT="0" distB="0" distL="0" distR="0" simplePos="0" relativeHeight="25165829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71C7B4" w14:textId="62F6996B" w:rsidR="00244011" w:rsidRPr="00756E21" w:rsidRDefault="00871CEB" w:rsidP="00A118D8">
                          <w:pPr>
                            <w:pStyle w:val="Brdtext"/>
                            <w:jc w:val="left"/>
                          </w:pPr>
                          <w:sdt>
                            <w:sdtPr>
                              <w:alias w:val="NummerEtikett"/>
                              <w:tag w:val="NummerEtikett"/>
                              <w:id w:val="-1676868114"/>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127996458"/>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Te5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8Y7BixsvQExvO0nKzh+3aB7NyzE&#10;e+YxSmg41kO8w0cqi+rbQaJkaf2v1+4THgyHlpIWo1nR8HPFvKBEfTXg/lk5maRZzofJyUcQifhD&#10;zeJQY1b60oISJRaR41lM+Ki2ovRWP2GLzFNUqJjhiF3RuBUvY78wsIW4mM8zCNPrWLwxD44n16nM&#10;iZuP3RPzbiBwBPVv7XaI2fQFj3tssgxuvorgYiZ5KnRf1aEBmPzM/WFLpdVyeM6o/S6d/QY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JlN7k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E71C7B4" w14:textId="62F6996B" w:rsidR="00244011" w:rsidRPr="00756E21" w:rsidRDefault="00871CEB" w:rsidP="00A118D8">
                    <w:pPr>
                      <w:pStyle w:val="Brdtext"/>
                      <w:jc w:val="left"/>
                    </w:pPr>
                    <w:sdt>
                      <w:sdtPr>
                        <w:alias w:val="NummerEtikett"/>
                        <w:tag w:val="NummerEtikett"/>
                        <w:id w:val="-1676868114"/>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127996458"/>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C21193" w14:textId="77777777" w:rsidR="00244011" w:rsidRDefault="00244011"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7094D1" w14:textId="77777777" w:rsidR="00244011" w:rsidRDefault="00244011" w:rsidP="00664D04">
    <w:pPr>
      <w:pStyle w:val="Brdtext"/>
    </w:pPr>
    <w:r>
      <w:rPr>
        <w:noProof/>
        <w:lang w:eastAsia="sv-SE"/>
      </w:rPr>
      <mc:AlternateContent>
        <mc:Choice Requires="wps">
          <w:drawing>
            <wp:anchor distT="0" distB="0" distL="0" distR="0" simplePos="0" relativeHeight="25165827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D9535E" w14:textId="23EC24FF" w:rsidR="00244011" w:rsidRPr="00756E21" w:rsidRDefault="00871CEB" w:rsidP="00664D04">
                          <w:pPr>
                            <w:pStyle w:val="Brdtext"/>
                            <w:jc w:val="left"/>
                          </w:pPr>
                          <w:sdt>
                            <w:sdtPr>
                              <w:alias w:val="NummerEtikett"/>
                              <w:tag w:val="NummerEtikett"/>
                              <w:id w:val="-1396736795"/>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159155664"/>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829cjwIAAJMFAAAOAAAAZHJzL2Uyb0RvYy54bWysVMFu2zAMvQ/YPwi6r46ztFuDOkWWosOA&#10;oi3WDj0rspQYkyVNUmJnX98n2U6yrpcOu9iU+EiK5CMvLttaka1wvjK6oPnJiBKhuSkrvSroj8fr&#10;D58p8YHpkimjRUF3wtPL2ft3F42dirFZG1UKR+BE+2ljC7oOwU6zzPO1qJk/MVZoKKVxNQs4ulVW&#10;OtbAe62y8Wh0ljXGldYZLrzH7VWnpLPkX0rBw52UXgSiCoq3hfR16buM32x2waYrx+y64v0z2D+8&#10;omaVRtC9qysWGNm46i9XdcWd8UaGE27qzEhZcZFyQDb56EU2D2tmRcoFxfF2Xyb//9zy2+29I1WJ&#10;3p1TolmNHj2KNrgNEhjH8jTWT4F6sMCF9otpAR3uPS5j1q10dfwjHwI9Cr3bFxfOCI9G+SRHxyjh&#10;0OXj/Hycqp8drK3z4aswNYlCQR2al2rKtjc+4CWADpAYzBtVldeVUukQCSMWypEtQ6tVSG+ExR8o&#10;pUlT0LOPp6PkWJto3nlWOroRiTJ9uJh5l2GSwk6JiFH6u5AoWUr0ldiMc6H38RM6oiRCvcWwxx9e&#10;9RbjLg9YpMhGh71xXWnjUvZpxg4lK38OJZMdHgU/yjuKoV22iSvj04EBS1PuQAxnusnyll9X6N4N&#10;8+GeOYwSGo71EO7wkcqg+qaXKFkb9/u1+4gHw6GlpMFoFtT/2jAnKFHfNLh/nk8mcZbTYXL6CUQi&#10;7lizPNboTb0woESORWR5EiM+qEGUztRP2CLzGBUqpjliFzQM4iJ0CwNbiIv5PIEwvZaFG/1geXQd&#10;yxy5+dg+MWd7AgdQ/9YMQ8ymL3jcYaOlt/NNABcTyWOhu6r2DcDkJ+73WyquluNzQh126ewZ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EXzb1y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2D9535E" w14:textId="23EC24FF" w:rsidR="00244011" w:rsidRPr="00756E21" w:rsidRDefault="00871CEB" w:rsidP="00664D04">
                    <w:pPr>
                      <w:pStyle w:val="Brdtext"/>
                      <w:jc w:val="left"/>
                    </w:pPr>
                    <w:sdt>
                      <w:sdtPr>
                        <w:alias w:val="NummerEtikett"/>
                        <w:tag w:val="NummerEtikett"/>
                        <w:id w:val="-1396736795"/>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159155664"/>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7D3FD8" w14:textId="77777777" w:rsidR="00244011" w:rsidRDefault="00244011" w:rsidP="00EE1584">
    <w:pPr>
      <w:pStyle w:val="Brdtext"/>
    </w:pPr>
    <w:r>
      <w:rPr>
        <w:noProof/>
        <w:lang w:eastAsia="sv-SE"/>
      </w:rPr>
      <mc:AlternateContent>
        <mc:Choice Requires="wps">
          <w:drawing>
            <wp:anchor distT="0" distB="0" distL="0" distR="0" simplePos="0" relativeHeight="25165829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0CDDA5" w14:textId="184E9E56" w:rsidR="00244011" w:rsidRPr="00756E21" w:rsidRDefault="00871CEB" w:rsidP="00A118D8">
                          <w:pPr>
                            <w:pStyle w:val="Brdtext"/>
                            <w:jc w:val="left"/>
                          </w:pPr>
                          <w:sdt>
                            <w:sdtPr>
                              <w:alias w:val="NummerEtikett"/>
                              <w:tag w:val="NummerEtikett"/>
                              <w:id w:val="-281111232"/>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636302589"/>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StY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ozPBwYsTbkDMZzpJstbflOhe7fM&#10;hwfmMEpoONZDuMdHKoPqm16iZG3cr9fuIx4Mh5aSBqNZUP9zw5ygRH3V4P5FPpnEWU6HydlHEIm4&#10;Y83yWKM39ZUBJXIsIsuTGPFBDaJ0pn7GFlnEqFAxzRG7oGEQr0K3MLCFuFgsEgjTa1m41Y+WR9ex&#10;zJGbT+0zc7YncAD178wwxGz6gscdNlp6u9gEcDGRPBa6q2rfAEx+4n6/peJqOT4n1GGXzn8D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RStY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B0CDDA5" w14:textId="184E9E56" w:rsidR="00244011" w:rsidRPr="00756E21" w:rsidRDefault="00871CEB" w:rsidP="00A118D8">
                    <w:pPr>
                      <w:pStyle w:val="Brdtext"/>
                      <w:jc w:val="left"/>
                    </w:pPr>
                    <w:sdt>
                      <w:sdtPr>
                        <w:alias w:val="NummerEtikett"/>
                        <w:tag w:val="NummerEtikett"/>
                        <w:id w:val="-281111232"/>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636302589"/>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977722" w14:textId="77777777" w:rsidR="00244011" w:rsidRDefault="00244011" w:rsidP="00664D04">
    <w:pPr>
      <w:pStyle w:val="Brdtext"/>
    </w:pPr>
    <w:r>
      <w:rPr>
        <w:noProof/>
        <w:lang w:eastAsia="sv-SE"/>
      </w:rPr>
      <mc:AlternateContent>
        <mc:Choice Requires="wps">
          <w:drawing>
            <wp:anchor distT="0" distB="0" distL="0" distR="0" simplePos="0" relativeHeight="25165827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638494" w14:textId="10460C78" w:rsidR="00244011" w:rsidRPr="00756E21" w:rsidRDefault="00871CEB" w:rsidP="00664D04">
                          <w:pPr>
                            <w:pStyle w:val="Brdtext"/>
                            <w:jc w:val="left"/>
                          </w:pPr>
                          <w:sdt>
                            <w:sdtPr>
                              <w:alias w:val="NummerEtikett"/>
                              <w:tag w:val="NummerEtikett"/>
                              <w:id w:val="-205266820"/>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343824361"/>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bkUyjAIAAJM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QVHZeU&#10;GKbRo0fRRb9CAuNUntaFKVAPDrjYfbYd2rx9D3hMWXfS6/RHPgRyFHqzKy6MEZ6UykmJjlHCISvH&#10;5dk4V7/Yazsf4hdhNUmHino0L9eUrW9CRCSAbiHJWbCqqa8bpfIlEUZcKk/WDK1WMccIjT9QypC2&#10;oqfHJ6Ns2Nik3ltWJpkRmTKDu5R5n2E+xY0SCaPMNyFRspzoK74Z58Ls/Gd0Qkm4eovigN9H9Rbl&#10;Pg9oZM/WxJ2yboz1Ofs8Y/uS1T+2JZM9HgU/yDsdY7foMleOc+vS08LWGxDD236yguPXDbp3w0K8&#10;Zx6jhIZjPcQ7fKSyqL4dTpQsrf/12nvCg+GQUtJiNCsafq6YF5SorwbcPysnkzTL+TI5+QgiEX8o&#10;WRxKzEpfWlAC9EZ0+ZjwUW2P0lv9hC0yT14hYobDd0Xj9ngZ+4WBLcTFfJ5BmF7H4o15cDyZTmVO&#10;3Hzsnph3A4EjqH9rt0PMpi943GOTZnDzVQQXM8n3VR0agMnP3B+2VFoth/eM2u/S2W8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GduRTKMAgAAkw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9638494" w14:textId="10460C78" w:rsidR="00244011" w:rsidRPr="00756E21" w:rsidRDefault="00871CEB" w:rsidP="00664D04">
                    <w:pPr>
                      <w:pStyle w:val="Brdtext"/>
                      <w:jc w:val="left"/>
                    </w:pPr>
                    <w:sdt>
                      <w:sdtPr>
                        <w:alias w:val="NummerEtikett"/>
                        <w:tag w:val="NummerEtikett"/>
                        <w:id w:val="-205266820"/>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343824361"/>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B51577" w14:textId="77777777" w:rsidR="00244011" w:rsidRDefault="00244011" w:rsidP="00EE1584">
    <w:pPr>
      <w:pStyle w:val="Brdtext"/>
    </w:pPr>
    <w:r>
      <w:rPr>
        <w:noProof/>
        <w:lang w:eastAsia="sv-SE"/>
      </w:rPr>
      <mc:AlternateContent>
        <mc:Choice Requires="wps">
          <w:drawing>
            <wp:anchor distT="0" distB="0" distL="0" distR="0" simplePos="0" relativeHeight="25165829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D3CF41" w14:textId="192ED4D1" w:rsidR="00244011" w:rsidRPr="00756E21" w:rsidRDefault="00871CEB" w:rsidP="00A118D8">
                          <w:pPr>
                            <w:pStyle w:val="Brdtext"/>
                            <w:jc w:val="left"/>
                          </w:pPr>
                          <w:sdt>
                            <w:sdtPr>
                              <w:alias w:val="NummerEtikett"/>
                              <w:tag w:val="NummerEtikett"/>
                              <w:id w:val="-1685744919"/>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687172955"/>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tRIT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lyvGPAAuoNESNAP1nRy+uGuncjIt6L&#10;QKNEDaf1gHf00Qao+jBInC0h/HrtPtkTw0nLWUujWfH4cyWC4sx8dcT9s3IyIVjMh8nJx8TccKhZ&#10;HGrcyl4CUaKkReRlFpM9mq2oA9gn2iLzFJVUwkmKXXHcipfYLwzaQlLN59mIptcLvHEPXiboVObE&#10;zcfuSQQ/EBiJ+rewHWIxfcHj3jZ5Rj9fIXExkzwVuq/q0ACa/Dwmw5ZKq+XwnK32u3T2Gw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jLUSE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79D3CF41" w14:textId="192ED4D1" w:rsidR="00244011" w:rsidRPr="00756E21" w:rsidRDefault="00871CEB" w:rsidP="00A118D8">
                    <w:pPr>
                      <w:pStyle w:val="Brdtext"/>
                      <w:jc w:val="left"/>
                    </w:pPr>
                    <w:sdt>
                      <w:sdtPr>
                        <w:alias w:val="NummerEtikett"/>
                        <w:tag w:val="NummerEtikett"/>
                        <w:id w:val="-1685744919"/>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687172955"/>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E42306" w14:textId="77777777" w:rsidR="00244011" w:rsidRDefault="00244011" w:rsidP="00664D04">
    <w:pPr>
      <w:pStyle w:val="Brdtext"/>
    </w:pPr>
    <w:r>
      <w:rPr>
        <w:noProof/>
        <w:lang w:eastAsia="sv-SE"/>
      </w:rPr>
      <mc:AlternateContent>
        <mc:Choice Requires="wps">
          <w:drawing>
            <wp:anchor distT="0" distB="0" distL="0" distR="0" simplePos="0" relativeHeight="25165828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21BB57" w14:textId="6FE2720A" w:rsidR="00244011" w:rsidRDefault="00871CEB" w:rsidP="00664D04">
                          <w:pPr>
                            <w:pStyle w:val="Brdtext"/>
                            <w:jc w:val="left"/>
                          </w:pPr>
                          <w:sdt>
                            <w:sdtPr>
                              <w:alias w:val="NummerEtikett"/>
                              <w:tag w:val="NummerEtikett"/>
                              <w:id w:val="-969359943"/>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209338069"/>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4F4A2B52" w14:textId="48A96720" w:rsidR="000B6D9A" w:rsidRPr="000B6D9A" w:rsidRDefault="00871CEB"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DA4BD2">
                                <w:t>Bilaga</w:t>
                              </w:r>
                            </w:sdtContent>
                          </w:sdt>
                          <w:r w:rsidR="00DA4BD2">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DA4BD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xdxDkAIAAJMFAAAOAAAAZHJzL2Uyb0RvYy54bWysVN9v2jAQfp+0/8Hy+xpCoVsRoWKtOk1C&#10;bTWY+mwcG6LZPs82JOyv39lJgHV96bSX5Oz75fvuu5veNFqRvXC+AlPQ/GJAiTAcyspsCvp9df/h&#10;EyU+MFMyBUYU9CA8vZm9fzet7UQMYQuqFI5gEOMntS3oNgQ7yTLPt0IzfwFWGFRKcJoFPLpNVjpW&#10;Y3StsuFgcJXV4ErrgAvv8fauVdJZii+l4OFRSi8CUQXFt4X0dem7jt9sNmWTjWN2W/HuGewfXqFZ&#10;ZTDpMdQdC4zsXPVXKF1xBx5kuOCgM5Cy4iLVgNXkgxfVLLfMilQLguPtESb//8Lyh/2TI1VZ0OEl&#10;JYZp7NFKNMHtsIBhhKe2foJWS4t2ofkMDba5v/d4GatupNPxj/UQ1CPQhyO4GIzw6JSPcuwYJRx1&#10;+TC/Hib0s5O3dT58EaBJFArqsHkJU7Zf+IAvQdPeJCbzoKryvlIqHSJhxK1yZM+w1SqkN6LHH1bK&#10;kLqgV5fjQQpsILq3kZWJYUSiTJcuVt5WmKRwUCLaKPNNSIQsFfpKbsa5MMf8yTpaSUz1FsfO/vSq&#10;tzi3daBHygwmHJ11ZcCl6tOMnSArf/SQydYeAT+rO4qhWTeJK5fjngFrKA9IDAftZHnL7yvs3oL5&#10;8MQcjhI2HNdDeMSPVIDoQydRsgX367X7aI8MRy0lNY5mQf3PHXOCEvXVIPev89EoznI6jMYfkUjE&#10;nWvW5xqz07eAlMhxEVmexGgfVC9KB/oZt8g8ZkUVMxxzFzT04m1oFwZuIS7m82SE02tZWJil5TF0&#10;hDlyc9U8M2c7Agek/gP0Q8wmL3jc2kZPb+e7gFxMJI9At6h2DcDJT9zvtlRcLefnZHXapb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3xdxD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221BB57" w14:textId="6FE2720A" w:rsidR="00244011" w:rsidRDefault="00871CEB" w:rsidP="00664D04">
                    <w:pPr>
                      <w:pStyle w:val="Brdtext"/>
                      <w:jc w:val="left"/>
                    </w:pPr>
                    <w:sdt>
                      <w:sdtPr>
                        <w:alias w:val="NummerEtikett"/>
                        <w:tag w:val="NummerEtikett"/>
                        <w:id w:val="-969359943"/>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209338069"/>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4F4A2B52" w14:textId="48A96720" w:rsidR="000B6D9A" w:rsidRPr="000B6D9A" w:rsidRDefault="00871CEB"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DA4BD2">
                          <w:t>Bilaga</w:t>
                        </w:r>
                      </w:sdtContent>
                    </w:sdt>
                    <w:r w:rsidR="00DA4BD2">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DA4BD2">
                          <w:t>1</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1CC274" w14:textId="77777777" w:rsidR="00244011" w:rsidRDefault="00244011" w:rsidP="00EE1584">
    <w:pPr>
      <w:pStyle w:val="Brdtext"/>
    </w:pPr>
    <w:r>
      <w:rPr>
        <w:noProof/>
        <w:lang w:eastAsia="sv-SE"/>
      </w:rPr>
      <mc:AlternateContent>
        <mc:Choice Requires="wps">
          <w:drawing>
            <wp:anchor distT="0" distB="0" distL="0" distR="0" simplePos="0" relativeHeight="2516582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5C382D" w14:textId="391542B8" w:rsidR="00244011" w:rsidRDefault="00871CEB" w:rsidP="00A118D8">
                          <w:pPr>
                            <w:pStyle w:val="Brdtext"/>
                            <w:jc w:val="left"/>
                          </w:pPr>
                          <w:sdt>
                            <w:sdtPr>
                              <w:alias w:val="NummerEtikett"/>
                              <w:tag w:val="NummerEtikett"/>
                              <w:id w:val="-439985726"/>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357885868"/>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296C6D01" w14:textId="18D917C5" w:rsidR="000B6D9A" w:rsidRPr="000B6D9A" w:rsidRDefault="00871CEB"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DA4BD2">
                                <w:t>Bilaga</w:t>
                              </w:r>
                            </w:sdtContent>
                          </w:sdt>
                          <w:r w:rsidR="00DA4BD2">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DA4BD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fGUTkAIAAJMFAAAOAAAAZHJzL2Uyb0RvYy54bWysVN9v2jAQfp+0/8Hy+xpCKVsRoWKtOk1C&#10;bTWY+mwcG6LZPs82JOyv39lJgHV96bSX5Oz75fvuu5veNFqRvXC+AlPQ/GJAiTAcyspsCvp9df/h&#10;EyU+MFMyBUYU9CA8vZm9fzet7UQMYQuqFI5gEOMntS3oNgQ7yTLPt0IzfwFWGFRKcJoFPLpNVjpW&#10;Y3StsuFgMM5qcKV1wIX3eHvXKuksxZdS8PAopReBqILi20L6uvRdx282m7LJxjG7rXj3DPYPr9Cs&#10;Mpj0GOqOBUZ2rvorlK64Aw8yXHDQGUhZcZFqwGrywYtqlltmRaoFwfH2CJP/f2H5w/7Jkaos6HBI&#10;iWEae7QSTXA7LOAywlNbP0GrpUW70HyGBtvc33u8jFU30un4x3oI6hHowxFcDEZ4dMpHOXaMEo66&#10;fJhfDxP62cnbOh++CNAkCgV12LyEKdsvfMCXoGlvEpN5UFV5XymVDpEw4lY5smfYahXSG9HjDytl&#10;SF3Q8eXVIAU2EN3byMrEMCJRpksXK28rTFI4KBFtlPkmJEKWCn0lN+NcmGP+ZB2tJKZ6i2Nnf3rV&#10;W5zbOtAjZQYTjs66MuBS9WnGTpCVP3rIZGuPgJ/VHcXQrJvElctxz4A1lAckhoN2srzl9xV2b8F8&#10;eGIORwkbjushPOJHKkD0oZMo2YL79dp9tEeGo5aSGkezoP7njjlBifpqkPvX+WgUZzkdRlcfkUjE&#10;nWvW5xqz07eAlMhxEVmexGgfVC9KB/oZt8g8ZkUVMxxzFzT04m1oFwZuIS7m82SE02tZWJil5TF0&#10;hDlyc9U8M2c7Agek/gP0Q8wmL3jc2kZPb+e7gFxMJI9At6h2DcDJT9zvtlRcLefnZHXapb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jfGUT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E5C382D" w14:textId="391542B8" w:rsidR="00244011" w:rsidRDefault="00871CEB" w:rsidP="00A118D8">
                    <w:pPr>
                      <w:pStyle w:val="Brdtext"/>
                      <w:jc w:val="left"/>
                    </w:pPr>
                    <w:sdt>
                      <w:sdtPr>
                        <w:alias w:val="NummerEtikett"/>
                        <w:tag w:val="NummerEtikett"/>
                        <w:id w:val="-439985726"/>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357885868"/>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296C6D01" w14:textId="18D917C5" w:rsidR="000B6D9A" w:rsidRPr="000B6D9A" w:rsidRDefault="00871CEB"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DA4BD2">
                          <w:t>Bilaga</w:t>
                        </w:r>
                      </w:sdtContent>
                    </w:sdt>
                    <w:r w:rsidR="00DA4BD2">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DA4BD2">
                          <w:t>1</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6AF80F"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2D652E" w14:textId="77777777" w:rsidR="00244011" w:rsidRDefault="00244011" w:rsidP="00664D04">
    <w:pPr>
      <w:pStyle w:val="Brdtext"/>
    </w:pPr>
    <w:r>
      <w:rPr>
        <w:noProof/>
        <w:lang w:eastAsia="sv-SE"/>
      </w:rPr>
      <mc:AlternateContent>
        <mc:Choice Requires="wps">
          <w:drawing>
            <wp:anchor distT="0" distB="0" distL="0" distR="0" simplePos="0" relativeHeight="25165828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B78AA7" w14:textId="54ACC098" w:rsidR="00244011" w:rsidRDefault="00871CEB" w:rsidP="00664D04">
                          <w:pPr>
                            <w:pStyle w:val="Brdtext"/>
                            <w:jc w:val="left"/>
                          </w:pPr>
                          <w:sdt>
                            <w:sdtPr>
                              <w:alias w:val="NummerEtikett"/>
                              <w:tag w:val="NummerEtikett"/>
                              <w:id w:val="1084040037"/>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646167295"/>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1037B0D0" w14:textId="515AF9EF" w:rsidR="000B6D9A" w:rsidRPr="000B6D9A" w:rsidRDefault="00871CEB" w:rsidP="000B6D9A">
                          <w:pPr>
                            <w:pStyle w:val="Brdtext"/>
                          </w:pPr>
                          <w:sdt>
                            <w:sdtPr>
                              <w:alias w:val="BilageEtikett"/>
                              <w:tag w:val="BilageEtikett"/>
                              <w:id w:val="-2029171694"/>
                              <w:lock w:val="sdtContentLocked"/>
                              <w:dataBinding w:prefixMappings="xmlns:ns0='http://rkdhs/mallar/lagstiftning/Skr/Skr.xsd'" w:xpath="/ns0:dokumentvärden[1]/ns0:bilagor[1]/ns0:bilaga[2]/@bilageetikett" w:storeItemID="{068625C3-B546-44A5-B525-B7CC092E5AD6}"/>
                              <w:text/>
                            </w:sdtPr>
                            <w:sdtEndPr/>
                            <w:sdtContent>
                              <w:r w:rsidR="00DA4BD2">
                                <w:t>Bilaga</w:t>
                              </w:r>
                            </w:sdtContent>
                          </w:sdt>
                          <w:r w:rsidR="00DA4BD2">
                            <w:t xml:space="preserve"> </w:t>
                          </w:r>
                          <w:sdt>
                            <w:sdtPr>
                              <w:alias w:val="BilageNummer"/>
                              <w:tag w:val="BilageNummer"/>
                              <w:id w:val="-1581526399"/>
                              <w:lock w:val="sdtContentLocked"/>
                              <w:dataBinding w:prefixMappings="xmlns:ns0='http://rkdhs/mallar/lagstiftning/Skr/Skr.xsd'" w:xpath="/ns0:dokumentvärden[1]/ns0:bilagor[1]/ns0:bilaga[2]/@bilagenummer" w:storeItemID="{068625C3-B546-44A5-B525-B7CC092E5AD6}"/>
                              <w:text/>
                            </w:sdtPr>
                            <w:sdtEndPr/>
                            <w:sdtContent>
                              <w:r w:rsidR="00DA4BD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Nc6QjQIAAJM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d8fMyZ&#10;E5Z69KA6DCtKYJzK0/o4JdS9Jxx2X6CjNm/fIz2mrDsdbPpTPozkVOjNrrhkjMmkVE5K6hhnkmTl&#10;uDwd5+oXe20fIn5VYFk6VDxQ83JNxfo6IkVC0C0kOYtgmvqqMSZfEmHUhQlsLajVBnOMpPEHyjjW&#10;Vvzk4/EoG3aQ1HvLxiUzKlNmcJcy7zPMJ9wYlTDGfVeaSpYTfcW3kFK5nf+MTihNrt6iOOD3Ub1F&#10;uc+DNLJncLhTto2DkLPPM7YvWf1zWzLd46ngB3mnI3aLLnNlkluXnhZQb4gYAfrJil5eNdS9axHx&#10;TgQaJWo4rQe8pY82QNWH4cTZEsLv194TnhhOUs5aGs2Kx18rERRn5psj7p+WEwqAYb5Mjj8RkVg4&#10;lCwOJW5lL4AoUdIi8jIfEx7N9qgD2EfaIvPklUTCSfJdcdweL7BfGLSFpJrPM4im1wu8dvdeJtOp&#10;zImbD92jCH4gMBL1b2A7xGL6gsc9NmlGP18hcTGTfF/VoQE0+Zn7w5ZKq+XwnlH7XTp7Bg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DbNc6QjQIAAJM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54B78AA7" w14:textId="54ACC098" w:rsidR="00244011" w:rsidRDefault="00871CEB" w:rsidP="00664D04">
                    <w:pPr>
                      <w:pStyle w:val="Brdtext"/>
                      <w:jc w:val="left"/>
                    </w:pPr>
                    <w:sdt>
                      <w:sdtPr>
                        <w:alias w:val="NummerEtikett"/>
                        <w:tag w:val="NummerEtikett"/>
                        <w:id w:val="1084040037"/>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646167295"/>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1037B0D0" w14:textId="515AF9EF" w:rsidR="000B6D9A" w:rsidRPr="000B6D9A" w:rsidRDefault="00871CEB" w:rsidP="000B6D9A">
                    <w:pPr>
                      <w:pStyle w:val="Brdtext"/>
                    </w:pPr>
                    <w:sdt>
                      <w:sdtPr>
                        <w:alias w:val="BilageEtikett"/>
                        <w:tag w:val="BilageEtikett"/>
                        <w:id w:val="-2029171694"/>
                        <w:lock w:val="sdtContentLocked"/>
                        <w:dataBinding w:prefixMappings="xmlns:ns0='http://rkdhs/mallar/lagstiftning/Skr/Skr.xsd'" w:xpath="/ns0:dokumentvärden[1]/ns0:bilagor[1]/ns0:bilaga[2]/@bilageetikett" w:storeItemID="{068625C3-B546-44A5-B525-B7CC092E5AD6}"/>
                        <w:text/>
                      </w:sdtPr>
                      <w:sdtEndPr/>
                      <w:sdtContent>
                        <w:r w:rsidR="00DA4BD2">
                          <w:t>Bilaga</w:t>
                        </w:r>
                      </w:sdtContent>
                    </w:sdt>
                    <w:r w:rsidR="00DA4BD2">
                      <w:t xml:space="preserve"> </w:t>
                    </w:r>
                    <w:sdt>
                      <w:sdtPr>
                        <w:alias w:val="BilageNummer"/>
                        <w:tag w:val="BilageNummer"/>
                        <w:id w:val="-1581526399"/>
                        <w:lock w:val="sdtContentLocked"/>
                        <w:dataBinding w:prefixMappings="xmlns:ns0='http://rkdhs/mallar/lagstiftning/Skr/Skr.xsd'" w:xpath="/ns0:dokumentvärden[1]/ns0:bilagor[1]/ns0:bilaga[2]/@bilagenummer" w:storeItemID="{068625C3-B546-44A5-B525-B7CC092E5AD6}"/>
                        <w:text/>
                      </w:sdtPr>
                      <w:sdtEndPr/>
                      <w:sdtContent>
                        <w:r w:rsidR="00DA4BD2">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A1CC56" w14:textId="77777777" w:rsidR="00244011" w:rsidRDefault="00244011" w:rsidP="00EE1584">
    <w:pPr>
      <w:pStyle w:val="Brdtext"/>
    </w:pPr>
    <w:r>
      <w:rPr>
        <w:noProof/>
        <w:lang w:eastAsia="sv-SE"/>
      </w:rPr>
      <mc:AlternateContent>
        <mc:Choice Requires="wps">
          <w:drawing>
            <wp:anchor distT="0" distB="0" distL="0" distR="0" simplePos="0" relativeHeight="25165829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540C52" w14:textId="00CA0B6E" w:rsidR="00244011" w:rsidRDefault="00871CEB" w:rsidP="00A118D8">
                          <w:pPr>
                            <w:pStyle w:val="Brdtext"/>
                            <w:jc w:val="left"/>
                          </w:pPr>
                          <w:sdt>
                            <w:sdtPr>
                              <w:alias w:val="NummerEtikett"/>
                              <w:tag w:val="NummerEtikett"/>
                              <w:id w:val="-556630331"/>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488784497"/>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199CCE21" w14:textId="3BFA3A2E" w:rsidR="000B6D9A" w:rsidRPr="000B6D9A" w:rsidRDefault="00871CEB" w:rsidP="000B6D9A">
                          <w:pPr>
                            <w:pStyle w:val="Brdtext"/>
                          </w:pPr>
                          <w:sdt>
                            <w:sdtPr>
                              <w:alias w:val="BilageEtikett"/>
                              <w:tag w:val="BilageEtikett"/>
                              <w:id w:val="1597524696"/>
                              <w:lock w:val="sdtContentLocked"/>
                              <w:dataBinding w:prefixMappings="xmlns:ns0='http://rkdhs/mallar/lagstiftning/Skr/Skr.xsd'" w:xpath="/ns0:dokumentvärden[1]/ns0:bilagor[1]/ns0:bilaga[2]/@bilageetikett" w:storeItemID="{068625C3-B546-44A5-B525-B7CC092E5AD6}"/>
                              <w:text/>
                            </w:sdtPr>
                            <w:sdtEndPr/>
                            <w:sdtContent>
                              <w:r w:rsidR="00DA4BD2">
                                <w:t>Bilaga</w:t>
                              </w:r>
                            </w:sdtContent>
                          </w:sdt>
                          <w:r w:rsidR="00DA4BD2">
                            <w:t xml:space="preserve"> </w:t>
                          </w:r>
                          <w:sdt>
                            <w:sdtPr>
                              <w:alias w:val="BilageNummer"/>
                              <w:tag w:val="BilageNummer"/>
                              <w:id w:val="-1795204475"/>
                              <w:lock w:val="sdtContentLocked"/>
                              <w:dataBinding w:prefixMappings="xmlns:ns0='http://rkdhs/mallar/lagstiftning/Skr/Skr.xsd'" w:xpath="/ns0:dokumentvärden[1]/ns0:bilagor[1]/ns0:bilaga[2]/@bilagenummer" w:storeItemID="{068625C3-B546-44A5-B525-B7CC092E5AD6}"/>
                              <w:text/>
                            </w:sdtPr>
                            <w:sdtEndPr/>
                            <w:sdtContent>
                              <w:r w:rsidR="00DA4BD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7pm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mTHgAXUGyJGgH6yopfXDXXvRkS8&#10;F4FGiRpO6wHv6KMNEPowSJwtIfx67T7ZE8NJy1lLo1nx+HMlguLMfHXE/bNyMkmznA+Tk49EJBYO&#10;NYtDjVvZSyBKlLSIvMxiskezFXUA+0RbZJ6ykko4SbkrjlvxEvuFQVtIqvk8G9H0eoE37sHLFDrB&#10;nLj52D2J4AcCI1H/FrZDLKYveNzbJs/o5yskLmaSJ6B7VIcG0ORn7g9bKq2Ww3O22u/S2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Dumb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6C540C52" w14:textId="00CA0B6E" w:rsidR="00244011" w:rsidRDefault="00871CEB" w:rsidP="00A118D8">
                    <w:pPr>
                      <w:pStyle w:val="Brdtext"/>
                      <w:jc w:val="left"/>
                    </w:pPr>
                    <w:sdt>
                      <w:sdtPr>
                        <w:alias w:val="NummerEtikett"/>
                        <w:tag w:val="NummerEtikett"/>
                        <w:id w:val="-556630331"/>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488784497"/>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199CCE21" w14:textId="3BFA3A2E" w:rsidR="000B6D9A" w:rsidRPr="000B6D9A" w:rsidRDefault="00871CEB" w:rsidP="000B6D9A">
                    <w:pPr>
                      <w:pStyle w:val="Brdtext"/>
                    </w:pPr>
                    <w:sdt>
                      <w:sdtPr>
                        <w:alias w:val="BilageEtikett"/>
                        <w:tag w:val="BilageEtikett"/>
                        <w:id w:val="1597524696"/>
                        <w:lock w:val="sdtContentLocked"/>
                        <w:dataBinding w:prefixMappings="xmlns:ns0='http://rkdhs/mallar/lagstiftning/Skr/Skr.xsd'" w:xpath="/ns0:dokumentvärden[1]/ns0:bilagor[1]/ns0:bilaga[2]/@bilageetikett" w:storeItemID="{068625C3-B546-44A5-B525-B7CC092E5AD6}"/>
                        <w:text/>
                      </w:sdtPr>
                      <w:sdtEndPr/>
                      <w:sdtContent>
                        <w:r w:rsidR="00DA4BD2">
                          <w:t>Bilaga</w:t>
                        </w:r>
                      </w:sdtContent>
                    </w:sdt>
                    <w:r w:rsidR="00DA4BD2">
                      <w:t xml:space="preserve"> </w:t>
                    </w:r>
                    <w:sdt>
                      <w:sdtPr>
                        <w:alias w:val="BilageNummer"/>
                        <w:tag w:val="BilageNummer"/>
                        <w:id w:val="-1795204475"/>
                        <w:lock w:val="sdtContentLocked"/>
                        <w:dataBinding w:prefixMappings="xmlns:ns0='http://rkdhs/mallar/lagstiftning/Skr/Skr.xsd'" w:xpath="/ns0:dokumentvärden[1]/ns0:bilagor[1]/ns0:bilaga[2]/@bilagenummer" w:storeItemID="{068625C3-B546-44A5-B525-B7CC092E5AD6}"/>
                        <w:text/>
                      </w:sdtPr>
                      <w:sdtEndPr/>
                      <w:sdtContent>
                        <w:r w:rsidR="00DA4BD2">
                          <w:t>2</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FD81ED" w14:textId="77777777" w:rsidR="00244011" w:rsidRDefault="0024401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ACC20F" w14:textId="77777777" w:rsidR="00244011" w:rsidRDefault="00244011" w:rsidP="00664D04">
    <w:pPr>
      <w:pStyle w:val="Brdtext"/>
    </w:pPr>
    <w:r>
      <w:rPr>
        <w:noProof/>
        <w:lang w:eastAsia="sv-SE"/>
      </w:rPr>
      <mc:AlternateContent>
        <mc:Choice Requires="wps">
          <w:drawing>
            <wp:anchor distT="0" distB="0" distL="0" distR="0" simplePos="0" relativeHeight="25165828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EFC65C" w14:textId="72E541D3" w:rsidR="00244011" w:rsidRDefault="00871CEB" w:rsidP="00664D04">
                          <w:pPr>
                            <w:pStyle w:val="Brdtext"/>
                            <w:jc w:val="left"/>
                          </w:pPr>
                          <w:sdt>
                            <w:sdtPr>
                              <w:alias w:val="NummerEtikett"/>
                              <w:tag w:val="NummerEtikett"/>
                              <w:id w:val="1228106828"/>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84042981"/>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02DED8A6" w14:textId="0160E425" w:rsidR="000B6D9A" w:rsidRPr="000B6D9A" w:rsidRDefault="00871CEB" w:rsidP="000B6D9A">
                          <w:pPr>
                            <w:pStyle w:val="Brdtext"/>
                          </w:pPr>
                          <w:sdt>
                            <w:sdtPr>
                              <w:alias w:val="BilageEtikett"/>
                              <w:tag w:val="BilageEtikett"/>
                              <w:id w:val="1951658584"/>
                              <w:lock w:val="sdtContentLocked"/>
                              <w:dataBinding w:prefixMappings="xmlns:ns0='http://rkdhs/mallar/lagstiftning/Skr/Skr.xsd'" w:xpath="/ns0:dokumentvärden[1]/ns0:bilagor[1]/ns0:bilaga[3]/@bilageetikett" w:storeItemID="{068625C3-B546-44A5-B525-B7CC092E5AD6}"/>
                              <w:text/>
                            </w:sdtPr>
                            <w:sdtEndPr/>
                            <w:sdtContent>
                              <w:r w:rsidR="00DA4BD2">
                                <w:t>Bilaga</w:t>
                              </w:r>
                            </w:sdtContent>
                          </w:sdt>
                          <w:r w:rsidR="00DA4BD2">
                            <w:t xml:space="preserve"> </w:t>
                          </w:r>
                          <w:sdt>
                            <w:sdtPr>
                              <w:alias w:val="BilageNummer"/>
                              <w:tag w:val="BilageNummer"/>
                              <w:id w:val="-1887254711"/>
                              <w:lock w:val="sdtContentLocked"/>
                              <w:dataBinding w:prefixMappings="xmlns:ns0='http://rkdhs/mallar/lagstiftning/Skr/Skr.xsd'" w:xpath="/ns0:dokumentvärden[1]/ns0:bilagor[1]/ns0:bilaga[3]/@bilagenummer" w:storeItemID="{068625C3-B546-44A5-B525-B7CC092E5AD6}"/>
                              <w:text/>
                            </w:sdtPr>
                            <w:sdtEndPr/>
                            <w:sdtContent>
                              <w:r w:rsidR="00DA4BD2">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nlfhkAIAAJM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RJ&#10;iWEae/QkmuB2WMAowlNbP0WrR4t2ofkMDba5v/d4GatupNPxj/UQ1CPQhyO4GIzw6JSPc+wYJRx1&#10;+Si/GiX0s5O3dT58EaBJFArqsHkJU7a/9QFfgqa9SUzmQVXlqlIqHSJhxFI5smfYahXSG9HjDytl&#10;SF3Qi4+TYQpsILq3kZWJYUSiTJcuVt5WmKRwUCLaKPNNSIQsFfpKbsa5MMf8yTpaSUz1FsfO/vSq&#10;tzi3daBHygwmHJ11ZcCl6tOMnSArf/SQydYeAT+rO4qhWTeJK+NJz4A1lAckhoN2srzlqwq7d8t8&#10;eGAORwkbjush3ONHKkD0oZMo2YL79dp9tEeGo5aSGkezoP7njjlBifpqkPtX+XgcZzkdxpNLJBJx&#10;55r1ucbs9BKQEjkuIsuTGO2D6kXpQD/jFlnErKhihmPugoZeXIZ2YeAW4mKxSEY4vZaFW/NoeQwd&#10;YY7cfGqembMdgQNS/w76IWbTFzxubaOnt4tdQC4mkkegW1S7BuDkJ+53WyqulvNzsjrt0v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Lnlf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7EFC65C" w14:textId="72E541D3" w:rsidR="00244011" w:rsidRDefault="00871CEB" w:rsidP="00664D04">
                    <w:pPr>
                      <w:pStyle w:val="Brdtext"/>
                      <w:jc w:val="left"/>
                    </w:pPr>
                    <w:sdt>
                      <w:sdtPr>
                        <w:alias w:val="NummerEtikett"/>
                        <w:tag w:val="NummerEtikett"/>
                        <w:id w:val="1228106828"/>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84042981"/>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02DED8A6" w14:textId="0160E425" w:rsidR="000B6D9A" w:rsidRPr="000B6D9A" w:rsidRDefault="00871CEB" w:rsidP="000B6D9A">
                    <w:pPr>
                      <w:pStyle w:val="Brdtext"/>
                    </w:pPr>
                    <w:sdt>
                      <w:sdtPr>
                        <w:alias w:val="BilageEtikett"/>
                        <w:tag w:val="BilageEtikett"/>
                        <w:id w:val="1951658584"/>
                        <w:lock w:val="sdtContentLocked"/>
                        <w:dataBinding w:prefixMappings="xmlns:ns0='http://rkdhs/mallar/lagstiftning/Skr/Skr.xsd'" w:xpath="/ns0:dokumentvärden[1]/ns0:bilagor[1]/ns0:bilaga[3]/@bilageetikett" w:storeItemID="{068625C3-B546-44A5-B525-B7CC092E5AD6}"/>
                        <w:text/>
                      </w:sdtPr>
                      <w:sdtEndPr/>
                      <w:sdtContent>
                        <w:r w:rsidR="00DA4BD2">
                          <w:t>Bilaga</w:t>
                        </w:r>
                      </w:sdtContent>
                    </w:sdt>
                    <w:r w:rsidR="00DA4BD2">
                      <w:t xml:space="preserve"> </w:t>
                    </w:r>
                    <w:sdt>
                      <w:sdtPr>
                        <w:alias w:val="BilageNummer"/>
                        <w:tag w:val="BilageNummer"/>
                        <w:id w:val="-1887254711"/>
                        <w:lock w:val="sdtContentLocked"/>
                        <w:dataBinding w:prefixMappings="xmlns:ns0='http://rkdhs/mallar/lagstiftning/Skr/Skr.xsd'" w:xpath="/ns0:dokumentvärden[1]/ns0:bilagor[1]/ns0:bilaga[3]/@bilagenummer" w:storeItemID="{068625C3-B546-44A5-B525-B7CC092E5AD6}"/>
                        <w:text/>
                      </w:sdtPr>
                      <w:sdtEndPr/>
                      <w:sdtContent>
                        <w:r w:rsidR="00DA4BD2">
                          <w:t>3</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AA371B" w14:textId="77777777" w:rsidR="00244011" w:rsidRDefault="00244011" w:rsidP="00EE1584">
    <w:pPr>
      <w:pStyle w:val="Brdtext"/>
    </w:pPr>
    <w:r>
      <w:rPr>
        <w:noProof/>
        <w:lang w:eastAsia="sv-SE"/>
      </w:rPr>
      <mc:AlternateContent>
        <mc:Choice Requires="wps">
          <w:drawing>
            <wp:anchor distT="0" distB="0" distL="0" distR="0" simplePos="0" relativeHeight="25165829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238D7E" w14:textId="5F43077A" w:rsidR="00244011" w:rsidRDefault="00871CEB" w:rsidP="00A118D8">
                          <w:pPr>
                            <w:pStyle w:val="Brdtext"/>
                            <w:jc w:val="left"/>
                          </w:pPr>
                          <w:sdt>
                            <w:sdtPr>
                              <w:alias w:val="NummerEtikett"/>
                              <w:tag w:val="NummerEtikett"/>
                              <w:id w:val="-303152331"/>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396959740"/>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7001364C" w14:textId="54CEA24B" w:rsidR="000B6D9A" w:rsidRPr="000B6D9A" w:rsidRDefault="00871CEB" w:rsidP="000B6D9A">
                          <w:pPr>
                            <w:pStyle w:val="Brdtext"/>
                          </w:pPr>
                          <w:sdt>
                            <w:sdtPr>
                              <w:alias w:val="BilageEtikett"/>
                              <w:tag w:val="BilageEtikett"/>
                              <w:id w:val="-216506780"/>
                              <w:lock w:val="sdtContentLocked"/>
                              <w:dataBinding w:prefixMappings="xmlns:ns0='http://rkdhs/mallar/lagstiftning/Skr/Skr.xsd'" w:xpath="/ns0:dokumentvärden[1]/ns0:bilagor[1]/ns0:bilaga[3]/@bilageetikett" w:storeItemID="{068625C3-B546-44A5-B525-B7CC092E5AD6}"/>
                              <w:text/>
                            </w:sdtPr>
                            <w:sdtEndPr/>
                            <w:sdtContent>
                              <w:r w:rsidR="00DA4BD2">
                                <w:t>Bilaga</w:t>
                              </w:r>
                            </w:sdtContent>
                          </w:sdt>
                          <w:r w:rsidR="00DA4BD2">
                            <w:t xml:space="preserve"> </w:t>
                          </w:r>
                          <w:sdt>
                            <w:sdtPr>
                              <w:alias w:val="BilageNummer"/>
                              <w:tag w:val="BilageNummer"/>
                              <w:id w:val="-2060086763"/>
                              <w:lock w:val="sdtContentLocked"/>
                              <w:dataBinding w:prefixMappings="xmlns:ns0='http://rkdhs/mallar/lagstiftning/Skr/Skr.xsd'" w:xpath="/ns0:dokumentvärden[1]/ns0:bilagor[1]/ns0:bilaga[3]/@bilagenummer" w:storeItemID="{068625C3-B546-44A5-B525-B7CC092E5AD6}"/>
                              <w:text/>
                            </w:sdtPr>
                            <w:sdtEndPr/>
                            <w:sdtContent>
                              <w:r w:rsidR="00DA4BD2">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J+6xkAIAAJMFAAAOAAAAZHJzL2Uyb0RvYy54bWysVE1v2zAMvQ/YfxB0Xx2nabYacYqsRYcB&#10;RVssGXpWZKkxJomapMTOfv0o2U6yrpcOu9iU+CU+PnJ21WpFdsL5GkxJ87MRJcJwqGrzXNLvq9sP&#10;nyjxgZmKKTCipHvh6dX8/btZYwsxhg2oSjiCQYwvGlvSTQi2yDLPN0IzfwZWGFRKcJoFPLrnrHKs&#10;wehaZePRaJo14CrrgAvv8famU9J5ii+l4OFBSi8CUSXFt4X0dem7jt9sPmPFs2N2U/P+GewfXqFZ&#10;bTDpIdQNC4xsXf1XKF1zBx5kOOOgM5Cy5iLVgNXkoxfVLDfMilQLguPtASb//8Ly+92jI3VV0vGU&#10;EsM09mgl2uC2WMB5hKexvkCrpUW70H6GFts83Hu8jFW30un4x3oI6hHo/QFcDEZ4dMonOXaMEo66&#10;fJxfjhP62dHbOh++CNAkCiV12LyEKdvd+YAvQdPBJCbzoOrqtlYqHSJhxLVyZMew1SqkN6LHH1bK&#10;kKak0/OLUQpsILp3kZWJYUSiTJ8uVt5VmKSwVyLaKPNNSIQsFfpKbsa5MIf8yTpaSUz1Fsfe/viq&#10;tzh3daBHygwmHJx1bcCl6tOMHSGrfgyQyc4eAT+pO4qhXbeJK5PpwIA1VHskhoNusrzltzV27475&#10;8MgcjhI2HNdDeMCPVIDoQy9RsgH367X7aI8MRy0lDY5mSf3PLXOCEvXVIPcv88kkznI6TC4+IpGI&#10;O9WsTzVmq68BKZHjIrI8idE+qEGUDvQTbpFFzIoqZjjmLmkYxOvQLQzcQlwsFskIp9eycGeWlsfQ&#10;EebIzVX7xJztCRyQ+vcwDDErXvC4s42e3i62AbmYSB6B7lDtG4CTn7jfb6m4Wk7Pyeq4S+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fJ+6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8238D7E" w14:textId="5F43077A" w:rsidR="00244011" w:rsidRDefault="00871CEB" w:rsidP="00A118D8">
                    <w:pPr>
                      <w:pStyle w:val="Brdtext"/>
                      <w:jc w:val="left"/>
                    </w:pPr>
                    <w:sdt>
                      <w:sdtPr>
                        <w:alias w:val="NummerEtikett"/>
                        <w:tag w:val="NummerEtikett"/>
                        <w:id w:val="-303152331"/>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396959740"/>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7001364C" w14:textId="54CEA24B" w:rsidR="000B6D9A" w:rsidRPr="000B6D9A" w:rsidRDefault="00871CEB" w:rsidP="000B6D9A">
                    <w:pPr>
                      <w:pStyle w:val="Brdtext"/>
                    </w:pPr>
                    <w:sdt>
                      <w:sdtPr>
                        <w:alias w:val="BilageEtikett"/>
                        <w:tag w:val="BilageEtikett"/>
                        <w:id w:val="-216506780"/>
                        <w:lock w:val="sdtContentLocked"/>
                        <w:dataBinding w:prefixMappings="xmlns:ns0='http://rkdhs/mallar/lagstiftning/Skr/Skr.xsd'" w:xpath="/ns0:dokumentvärden[1]/ns0:bilagor[1]/ns0:bilaga[3]/@bilageetikett" w:storeItemID="{068625C3-B546-44A5-B525-B7CC092E5AD6}"/>
                        <w:text/>
                      </w:sdtPr>
                      <w:sdtEndPr/>
                      <w:sdtContent>
                        <w:r w:rsidR="00DA4BD2">
                          <w:t>Bilaga</w:t>
                        </w:r>
                      </w:sdtContent>
                    </w:sdt>
                    <w:r w:rsidR="00DA4BD2">
                      <w:t xml:space="preserve"> </w:t>
                    </w:r>
                    <w:sdt>
                      <w:sdtPr>
                        <w:alias w:val="BilageNummer"/>
                        <w:tag w:val="BilageNummer"/>
                        <w:id w:val="-2060086763"/>
                        <w:lock w:val="sdtContentLocked"/>
                        <w:dataBinding w:prefixMappings="xmlns:ns0='http://rkdhs/mallar/lagstiftning/Skr/Skr.xsd'" w:xpath="/ns0:dokumentvärden[1]/ns0:bilagor[1]/ns0:bilaga[3]/@bilagenummer" w:storeItemID="{068625C3-B546-44A5-B525-B7CC092E5AD6}"/>
                        <w:text/>
                      </w:sdtPr>
                      <w:sdtEndPr/>
                      <w:sdtContent>
                        <w:r w:rsidR="00DA4BD2">
                          <w:t>3</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6F02E5"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336FB4" w14:textId="77777777" w:rsidR="00244011" w:rsidRDefault="00244011" w:rsidP="00664D04">
    <w:pPr>
      <w:pStyle w:val="Brdtext"/>
    </w:pPr>
    <w:r>
      <w:rPr>
        <w:noProof/>
        <w:lang w:eastAsia="sv-SE"/>
      </w:rPr>
      <mc:AlternateContent>
        <mc:Choice Requires="wps">
          <w:drawing>
            <wp:anchor distT="0" distB="0" distL="0" distR="0" simplePos="0" relativeHeight="25165828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4AF06F" w14:textId="3581EA49" w:rsidR="00244011" w:rsidRDefault="00871CEB" w:rsidP="00664D04">
                          <w:pPr>
                            <w:pStyle w:val="Brdtext"/>
                            <w:jc w:val="left"/>
                          </w:pPr>
                          <w:sdt>
                            <w:sdtPr>
                              <w:alias w:val="NummerEtikett"/>
                              <w:tag w:val="NummerEtikett"/>
                              <w:id w:val="1005401843"/>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317837296"/>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78AF1C78" w14:textId="65A39384" w:rsidR="000B6D9A" w:rsidRPr="000B6D9A" w:rsidRDefault="00871CEB" w:rsidP="000B6D9A">
                          <w:pPr>
                            <w:pStyle w:val="Brdtext"/>
                          </w:pPr>
                          <w:sdt>
                            <w:sdtPr>
                              <w:alias w:val="BilageEtikett"/>
                              <w:tag w:val="BilageEtikett"/>
                              <w:id w:val="-506987787"/>
                              <w:lock w:val="sdtContentLocked"/>
                              <w:dataBinding w:prefixMappings="xmlns:ns0='http://rkdhs/mallar/lagstiftning/Skr/Skr.xsd'" w:xpath="/ns0:dokumentvärden[1]/ns0:bilagor[1]/ns0:bilaga[4]/@bilageetikett" w:storeItemID="{068625C3-B546-44A5-B525-B7CC092E5AD6}"/>
                              <w:text/>
                            </w:sdtPr>
                            <w:sdtEndPr/>
                            <w:sdtContent>
                              <w:r w:rsidR="00DA4BD2">
                                <w:t>Bilaga</w:t>
                              </w:r>
                            </w:sdtContent>
                          </w:sdt>
                          <w:r w:rsidR="00DA4BD2">
                            <w:t xml:space="preserve"> </w:t>
                          </w:r>
                          <w:sdt>
                            <w:sdtPr>
                              <w:alias w:val="BilageNummer"/>
                              <w:tag w:val="BilageNummer"/>
                              <w:id w:val="-143594153"/>
                              <w:lock w:val="sdtContentLocked"/>
                              <w:dataBinding w:prefixMappings="xmlns:ns0='http://rkdhs/mallar/lagstiftning/Skr/Skr.xsd'" w:xpath="/ns0:dokumentvärden[1]/ns0:bilagor[1]/ns0:bilaga[4]/@bilagenummer" w:storeItemID="{068625C3-B546-44A5-B525-B7CC092E5AD6}"/>
                              <w:text/>
                            </w:sdtPr>
                            <w:sdtEndPr/>
                            <w:sdtContent>
                              <w:r w:rsidR="00DA4BD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2O4Z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l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OPY7hm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84AF06F" w14:textId="3581EA49" w:rsidR="00244011" w:rsidRDefault="00871CEB" w:rsidP="00664D04">
                    <w:pPr>
                      <w:pStyle w:val="Brdtext"/>
                      <w:jc w:val="left"/>
                    </w:pPr>
                    <w:sdt>
                      <w:sdtPr>
                        <w:alias w:val="NummerEtikett"/>
                        <w:tag w:val="NummerEtikett"/>
                        <w:id w:val="1005401843"/>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317837296"/>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78AF1C78" w14:textId="65A39384" w:rsidR="000B6D9A" w:rsidRPr="000B6D9A" w:rsidRDefault="00871CEB" w:rsidP="000B6D9A">
                    <w:pPr>
                      <w:pStyle w:val="Brdtext"/>
                    </w:pPr>
                    <w:sdt>
                      <w:sdtPr>
                        <w:alias w:val="BilageEtikett"/>
                        <w:tag w:val="BilageEtikett"/>
                        <w:id w:val="-506987787"/>
                        <w:lock w:val="sdtContentLocked"/>
                        <w:dataBinding w:prefixMappings="xmlns:ns0='http://rkdhs/mallar/lagstiftning/Skr/Skr.xsd'" w:xpath="/ns0:dokumentvärden[1]/ns0:bilagor[1]/ns0:bilaga[4]/@bilageetikett" w:storeItemID="{068625C3-B546-44A5-B525-B7CC092E5AD6}"/>
                        <w:text/>
                      </w:sdtPr>
                      <w:sdtEndPr/>
                      <w:sdtContent>
                        <w:r w:rsidR="00DA4BD2">
                          <w:t>Bilaga</w:t>
                        </w:r>
                      </w:sdtContent>
                    </w:sdt>
                    <w:r w:rsidR="00DA4BD2">
                      <w:t xml:space="preserve"> </w:t>
                    </w:r>
                    <w:sdt>
                      <w:sdtPr>
                        <w:alias w:val="BilageNummer"/>
                        <w:tag w:val="BilageNummer"/>
                        <w:id w:val="-143594153"/>
                        <w:lock w:val="sdtContentLocked"/>
                        <w:dataBinding w:prefixMappings="xmlns:ns0='http://rkdhs/mallar/lagstiftning/Skr/Skr.xsd'" w:xpath="/ns0:dokumentvärden[1]/ns0:bilagor[1]/ns0:bilaga[4]/@bilagenummer" w:storeItemID="{068625C3-B546-44A5-B525-B7CC092E5AD6}"/>
                        <w:text/>
                      </w:sdtPr>
                      <w:sdtEndPr/>
                      <w:sdtContent>
                        <w:r w:rsidR="00DA4BD2">
                          <w:t>4</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30B776" w14:textId="77777777" w:rsidR="00244011" w:rsidRDefault="00244011" w:rsidP="00EE1584">
    <w:pPr>
      <w:pStyle w:val="Brdtext"/>
    </w:pPr>
    <w:r>
      <w:rPr>
        <w:noProof/>
        <w:lang w:eastAsia="sv-SE"/>
      </w:rPr>
      <mc:AlternateContent>
        <mc:Choice Requires="wps">
          <w:drawing>
            <wp:anchor distT="0" distB="0" distL="0" distR="0" simplePos="0" relativeHeight="25165829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BFBC35" w14:textId="6DE69BD9" w:rsidR="00244011" w:rsidRDefault="00871CEB" w:rsidP="00A118D8">
                          <w:pPr>
                            <w:pStyle w:val="Brdtext"/>
                            <w:jc w:val="left"/>
                          </w:pPr>
                          <w:sdt>
                            <w:sdtPr>
                              <w:alias w:val="NummerEtikett"/>
                              <w:tag w:val="NummerEtikett"/>
                              <w:id w:val="-884487769"/>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2138941231"/>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52F8377C" w14:textId="0FECD98A" w:rsidR="000B6D9A" w:rsidRPr="000B6D9A" w:rsidRDefault="00871CEB" w:rsidP="000B6D9A">
                          <w:pPr>
                            <w:pStyle w:val="Brdtext"/>
                          </w:pPr>
                          <w:sdt>
                            <w:sdtPr>
                              <w:alias w:val="BilageEtikett"/>
                              <w:tag w:val="BilageEtikett"/>
                              <w:id w:val="787095882"/>
                              <w:lock w:val="sdtContentLocked"/>
                              <w:dataBinding w:prefixMappings="xmlns:ns0='http://rkdhs/mallar/lagstiftning/Skr/Skr.xsd'" w:xpath="/ns0:dokumentvärden[1]/ns0:bilagor[1]/ns0:bilaga[4]/@bilageetikett" w:storeItemID="{068625C3-B546-44A5-B525-B7CC092E5AD6}"/>
                              <w:text/>
                            </w:sdtPr>
                            <w:sdtEndPr/>
                            <w:sdtContent>
                              <w:r w:rsidR="00DA4BD2">
                                <w:t>Bilaga</w:t>
                              </w:r>
                            </w:sdtContent>
                          </w:sdt>
                          <w:r w:rsidR="00DA4BD2">
                            <w:t xml:space="preserve"> </w:t>
                          </w:r>
                          <w:sdt>
                            <w:sdtPr>
                              <w:alias w:val="BilageNummer"/>
                              <w:tag w:val="BilageNummer"/>
                              <w:id w:val="1409874592"/>
                              <w:lock w:val="sdtContentLocked"/>
                              <w:dataBinding w:prefixMappings="xmlns:ns0='http://rkdhs/mallar/lagstiftning/Skr/Skr.xsd'" w:xpath="/ns0:dokumentvärden[1]/ns0:bilagor[1]/ns0:bilaga[4]/@bilagenummer" w:storeItemID="{068625C3-B546-44A5-B525-B7CC092E5AD6}"/>
                              <w:text/>
                            </w:sdtPr>
                            <w:sdtEndPr/>
                            <w:sdtContent>
                              <w:r w:rsidR="00DA4BD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A7k4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J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CAO5O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5BBFBC35" w14:textId="6DE69BD9" w:rsidR="00244011" w:rsidRDefault="00871CEB" w:rsidP="00A118D8">
                    <w:pPr>
                      <w:pStyle w:val="Brdtext"/>
                      <w:jc w:val="left"/>
                    </w:pPr>
                    <w:sdt>
                      <w:sdtPr>
                        <w:alias w:val="NummerEtikett"/>
                        <w:tag w:val="NummerEtikett"/>
                        <w:id w:val="-884487769"/>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2138941231"/>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52F8377C" w14:textId="0FECD98A" w:rsidR="000B6D9A" w:rsidRPr="000B6D9A" w:rsidRDefault="00871CEB" w:rsidP="000B6D9A">
                    <w:pPr>
                      <w:pStyle w:val="Brdtext"/>
                    </w:pPr>
                    <w:sdt>
                      <w:sdtPr>
                        <w:alias w:val="BilageEtikett"/>
                        <w:tag w:val="BilageEtikett"/>
                        <w:id w:val="787095882"/>
                        <w:lock w:val="sdtContentLocked"/>
                        <w:dataBinding w:prefixMappings="xmlns:ns0='http://rkdhs/mallar/lagstiftning/Skr/Skr.xsd'" w:xpath="/ns0:dokumentvärden[1]/ns0:bilagor[1]/ns0:bilaga[4]/@bilageetikett" w:storeItemID="{068625C3-B546-44A5-B525-B7CC092E5AD6}"/>
                        <w:text/>
                      </w:sdtPr>
                      <w:sdtEndPr/>
                      <w:sdtContent>
                        <w:r w:rsidR="00DA4BD2">
                          <w:t>Bilaga</w:t>
                        </w:r>
                      </w:sdtContent>
                    </w:sdt>
                    <w:r w:rsidR="00DA4BD2">
                      <w:t xml:space="preserve"> </w:t>
                    </w:r>
                    <w:sdt>
                      <w:sdtPr>
                        <w:alias w:val="BilageNummer"/>
                        <w:tag w:val="BilageNummer"/>
                        <w:id w:val="1409874592"/>
                        <w:lock w:val="sdtContentLocked"/>
                        <w:dataBinding w:prefixMappings="xmlns:ns0='http://rkdhs/mallar/lagstiftning/Skr/Skr.xsd'" w:xpath="/ns0:dokumentvärden[1]/ns0:bilagor[1]/ns0:bilaga[4]/@bilagenummer" w:storeItemID="{068625C3-B546-44A5-B525-B7CC092E5AD6}"/>
                        <w:text/>
                      </w:sdtPr>
                      <w:sdtEndPr/>
                      <w:sdtContent>
                        <w:r w:rsidR="00DA4BD2">
                          <w:t>4</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FF369E"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D39578" w14:textId="77777777" w:rsidR="00244011" w:rsidRDefault="00244011" w:rsidP="00664D04">
    <w:pPr>
      <w:pStyle w:val="Brdtext"/>
    </w:pPr>
    <w:r>
      <w:rPr>
        <w:noProof/>
        <w:lang w:eastAsia="sv-SE"/>
      </w:rPr>
      <mc:AlternateContent>
        <mc:Choice Requires="wps">
          <w:drawing>
            <wp:anchor distT="0" distB="0" distL="0" distR="0" simplePos="0" relativeHeight="2516582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529A49" w14:textId="7D99A0BC" w:rsidR="00244011" w:rsidRDefault="00871CEB" w:rsidP="00664D04">
                          <w:pPr>
                            <w:pStyle w:val="Brdtext"/>
                            <w:jc w:val="left"/>
                          </w:pPr>
                          <w:sdt>
                            <w:sdtPr>
                              <w:alias w:val="NummerEtikett"/>
                              <w:tag w:val="NummerEtikett"/>
                              <w:id w:val="669759053"/>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414366932"/>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356CB833" w14:textId="09105A94" w:rsidR="000B6D9A" w:rsidRPr="000B6D9A" w:rsidRDefault="00871CEB" w:rsidP="000B6D9A">
                          <w:pPr>
                            <w:pStyle w:val="Brdtext"/>
                          </w:pPr>
                          <w:sdt>
                            <w:sdtPr>
                              <w:alias w:val="BilageEtikett"/>
                              <w:tag w:val="BilageEtikett"/>
                              <w:id w:val="1304883123"/>
                              <w:lock w:val="sdtContentLocked"/>
                              <w:dataBinding w:prefixMappings="xmlns:ns0='http://rkdhs/mallar/lagstiftning/Skr/Skr.xsd'" w:xpath="/ns0:dokumentvärden[1]/ns0:bilagor[1]/ns0:bilaga[4]/@bilageetikett" w:storeItemID="{068625C3-B546-44A5-B525-B7CC092E5AD6}"/>
                              <w:text/>
                            </w:sdtPr>
                            <w:sdtEndPr/>
                            <w:sdtContent>
                              <w:r w:rsidR="00DA4BD2">
                                <w:t>Bilaga</w:t>
                              </w:r>
                            </w:sdtContent>
                          </w:sdt>
                          <w:r w:rsidR="00DA4BD2">
                            <w:t xml:space="preserve"> </w:t>
                          </w:r>
                          <w:sdt>
                            <w:sdtPr>
                              <w:alias w:val="BilageNummer"/>
                              <w:tag w:val="BilageNummer"/>
                              <w:id w:val="382835920"/>
                              <w:lock w:val="sdtContentLocked"/>
                              <w:dataBinding w:prefixMappings="xmlns:ns0='http://rkdhs/mallar/lagstiftning/Skr/Skr.xsd'" w:xpath="/ns0:dokumentvärden[1]/ns0:bilagor[1]/ns0:bilaga[4]/@bilagenummer" w:storeItemID="{068625C3-B546-44A5-B525-B7CC092E5AD6}"/>
                              <w:text/>
                            </w:sdtPr>
                            <w:sdtEndPr/>
                            <w:sdtContent>
                              <w:r w:rsidR="00DA4BD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TFzdkAIAAJMFAAAOAAAAZHJzL2Uyb0RvYy54bWysVFFv2yAQfp+0/4B4Xx2nSbdGdaqsVadJ&#10;VVstnfpMMDTWMDAgsbNfvw9sJ1nXl057sYH77o777jsuLttaka1wvjK6oPnJiBKhuSkr/VzQ7483&#10;Hz5R4gPTJVNGi4LuhKeX8/fvLho7E2OzNqoUjiCI9rPGFnQdgp1lmedrUTN/YqzQMErjahawdc9Z&#10;6ViD6LXKxqPRWdYYV1pnuPAep9edkc5TfCkFD/dSehGIKijuFtLXpe8qfrP5BZs9O2bXFe+vwf7h&#10;FjWrNJLuQ12zwMjGVX+FqivujDcynHBTZ0bKiotUA6rJRy+qWa6ZFakWkOPtnib//8Lyu+2DI1VZ&#10;0NOcEs1q9OhRtMFtUMA40tNYPwNqaYEL7WfTos3DucdhrLqVro5/1ENgB9G7PbkIRnh0yic5OkYJ&#10;hy0f5+fjxH528LbOhy/C1CQuCurQvMQp2976gJsAOkBiMm9UVd5USqVNFIy4Uo5sGVqtQrojPP5A&#10;KU2agp6dTkcpsDbRvYusdAwjkmT6dLHyrsK0CjslIkbpb0KCslToK7kZ50Lv8yd0REmkeotjjz/c&#10;6i3OXR3wSJmNDnvnutLGperTjB0oK38MlMkOD8KP6o7L0K7apJXpdFDAypQ7CMOZbrK85TcVunfL&#10;fHhgDqOEhuN5CPf4SGXAvulXlKyN+/XaecRD4bBS0mA0C+p/bpgTlKivGto/zyeTOMtpM5l+hJCI&#10;O7asji16U18ZSALyxu3SMuKDGpbSmfoJr8giZoWJaY7cBQ3D8ip0DwZeIS4WiwTC9FoWbvXS8hg6&#10;0hy1+dg+MWd7AQdI/84MQ8xmL3TcYaOnt4tNgBaTyCPRHat9AzD5Sfv9KxWfluN9Qh3e0v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wTFzd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8529A49" w14:textId="7D99A0BC" w:rsidR="00244011" w:rsidRDefault="00871CEB" w:rsidP="00664D04">
                    <w:pPr>
                      <w:pStyle w:val="Brdtext"/>
                      <w:jc w:val="left"/>
                    </w:pPr>
                    <w:sdt>
                      <w:sdtPr>
                        <w:alias w:val="NummerEtikett"/>
                        <w:tag w:val="NummerEtikett"/>
                        <w:id w:val="669759053"/>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414366932"/>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356CB833" w14:textId="09105A94" w:rsidR="000B6D9A" w:rsidRPr="000B6D9A" w:rsidRDefault="00871CEB" w:rsidP="000B6D9A">
                    <w:pPr>
                      <w:pStyle w:val="Brdtext"/>
                    </w:pPr>
                    <w:sdt>
                      <w:sdtPr>
                        <w:alias w:val="BilageEtikett"/>
                        <w:tag w:val="BilageEtikett"/>
                        <w:id w:val="1304883123"/>
                        <w:lock w:val="sdtContentLocked"/>
                        <w:dataBinding w:prefixMappings="xmlns:ns0='http://rkdhs/mallar/lagstiftning/Skr/Skr.xsd'" w:xpath="/ns0:dokumentvärden[1]/ns0:bilagor[1]/ns0:bilaga[4]/@bilageetikett" w:storeItemID="{068625C3-B546-44A5-B525-B7CC092E5AD6}"/>
                        <w:text/>
                      </w:sdtPr>
                      <w:sdtEndPr/>
                      <w:sdtContent>
                        <w:r w:rsidR="00DA4BD2">
                          <w:t>Bilaga</w:t>
                        </w:r>
                      </w:sdtContent>
                    </w:sdt>
                    <w:r w:rsidR="00DA4BD2">
                      <w:t xml:space="preserve"> </w:t>
                    </w:r>
                    <w:sdt>
                      <w:sdtPr>
                        <w:alias w:val="BilageNummer"/>
                        <w:tag w:val="BilageNummer"/>
                        <w:id w:val="382835920"/>
                        <w:lock w:val="sdtContentLocked"/>
                        <w:dataBinding w:prefixMappings="xmlns:ns0='http://rkdhs/mallar/lagstiftning/Skr/Skr.xsd'" w:xpath="/ns0:dokumentvärden[1]/ns0:bilagor[1]/ns0:bilaga[4]/@bilagenummer" w:storeItemID="{068625C3-B546-44A5-B525-B7CC092E5AD6}"/>
                        <w:text/>
                      </w:sdtPr>
                      <w:sdtEndPr/>
                      <w:sdtContent>
                        <w:r w:rsidR="00DA4BD2">
                          <w:t>4</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948966" w14:textId="77777777" w:rsidR="00244011" w:rsidRDefault="00244011" w:rsidP="00EE1584">
    <w:pPr>
      <w:pStyle w:val="Brdtext"/>
    </w:pPr>
    <w:r>
      <w:rPr>
        <w:noProof/>
        <w:lang w:eastAsia="sv-SE"/>
      </w:rPr>
      <mc:AlternateContent>
        <mc:Choice Requires="wps">
          <w:drawing>
            <wp:anchor distT="0" distB="0" distL="0" distR="0" simplePos="0" relativeHeight="2516583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0DD897" w14:textId="6E9A98FA" w:rsidR="00244011" w:rsidRDefault="00871CEB" w:rsidP="00A118D8">
                          <w:pPr>
                            <w:pStyle w:val="Brdtext"/>
                            <w:jc w:val="left"/>
                          </w:pPr>
                          <w:sdt>
                            <w:sdtPr>
                              <w:alias w:val="NummerEtikett"/>
                              <w:tag w:val="NummerEtikett"/>
                              <w:id w:val="-1435129625"/>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392932014"/>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2238296F" w14:textId="7629852D" w:rsidR="000B6D9A" w:rsidRPr="000B6D9A" w:rsidRDefault="00871CEB" w:rsidP="000B6D9A">
                          <w:pPr>
                            <w:pStyle w:val="Brdtext"/>
                          </w:pPr>
                          <w:sdt>
                            <w:sdtPr>
                              <w:alias w:val="BilageEtikett"/>
                              <w:tag w:val="BilageEtikett"/>
                              <w:id w:val="-1087144118"/>
                              <w:lock w:val="sdtContentLocked"/>
                              <w:dataBinding w:prefixMappings="xmlns:ns0='http://rkdhs/mallar/lagstiftning/Skr/Skr.xsd'" w:xpath="/ns0:dokumentvärden[1]/ns0:bilagor[1]/ns0:bilaga[4]/@bilageetikett" w:storeItemID="{068625C3-B546-44A5-B525-B7CC092E5AD6}"/>
                              <w:text/>
                            </w:sdtPr>
                            <w:sdtEndPr/>
                            <w:sdtContent>
                              <w:r w:rsidR="00DA4BD2">
                                <w:t>Bilaga</w:t>
                              </w:r>
                            </w:sdtContent>
                          </w:sdt>
                          <w:r w:rsidR="00DA4BD2">
                            <w:t xml:space="preserve"> </w:t>
                          </w:r>
                          <w:sdt>
                            <w:sdtPr>
                              <w:alias w:val="BilageNummer"/>
                              <w:tag w:val="BilageNummer"/>
                              <w:id w:val="-1750424284"/>
                              <w:lock w:val="sdtContentLocked"/>
                              <w:dataBinding w:prefixMappings="xmlns:ns0='http://rkdhs/mallar/lagstiftning/Skr/Skr.xsd'" w:xpath="/ns0:dokumentvärden[1]/ns0:bilagor[1]/ns0:bilaga[4]/@bilagenummer" w:storeItemID="{068625C3-B546-44A5-B525-B7CC092E5AD6}"/>
                              <w:text/>
                            </w:sdtPr>
                            <w:sdtEndPr/>
                            <w:sdtContent>
                              <w:r w:rsidR="00DA4BD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9eWNkA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IezWr06Em0wW1QwGmkp7F+CtSjBS60n02LNg/nHoex6la6Ov5RD4EdkXZ7chGM8OiUT3J0jBIO&#10;Wz7OL8aJ/ezgbZ0PX4SpSVwU1KF5iVO2vfUBNwF0gMRk3qiqvKmUSpsoGHGlHNkytFqFdEd4/IFS&#10;mjQFPT89G6XA2kT3LrLSMYxIkunTxcq7CtMq7JSIGKW/CQnKUqGv5GacC73Pn9ARJZHqLY49/nCr&#10;tzh3dcAjZTY67J3rShuXqk9v7EBZ+WOgTHZ4EH5Ud1yGdtkmrZydDwpYmnIHYTjTvSxv+U2F7t0y&#10;Hx6Yw1NCwzEewj0+Uhmwb/oVJWvjfr12HvFQOKyUNHiaBfU/N8wJStRXDe1f5JMJwoa0mZx9hJCI&#10;O7Ysjy16U18ZSCLHILI8LSM+qGEpnamfMUUWMStMTHPkLmgYllehGxiYQlwsFgmE12tZuNWPlsfQ&#10;keaozaf2mTnbCzhA+ndmeMRs+kLHHTZ6ervYBGgxiTwS3bHaNwAvP2m/n1JxtBzvE+owS+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k9eWN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30DD897" w14:textId="6E9A98FA" w:rsidR="00244011" w:rsidRDefault="00871CEB" w:rsidP="00A118D8">
                    <w:pPr>
                      <w:pStyle w:val="Brdtext"/>
                      <w:jc w:val="left"/>
                    </w:pPr>
                    <w:sdt>
                      <w:sdtPr>
                        <w:alias w:val="NummerEtikett"/>
                        <w:tag w:val="NummerEtikett"/>
                        <w:id w:val="-1435129625"/>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392932014"/>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2238296F" w14:textId="7629852D" w:rsidR="000B6D9A" w:rsidRPr="000B6D9A" w:rsidRDefault="00871CEB" w:rsidP="000B6D9A">
                    <w:pPr>
                      <w:pStyle w:val="Brdtext"/>
                    </w:pPr>
                    <w:sdt>
                      <w:sdtPr>
                        <w:alias w:val="BilageEtikett"/>
                        <w:tag w:val="BilageEtikett"/>
                        <w:id w:val="-1087144118"/>
                        <w:lock w:val="sdtContentLocked"/>
                        <w:dataBinding w:prefixMappings="xmlns:ns0='http://rkdhs/mallar/lagstiftning/Skr/Skr.xsd'" w:xpath="/ns0:dokumentvärden[1]/ns0:bilagor[1]/ns0:bilaga[4]/@bilageetikett" w:storeItemID="{068625C3-B546-44A5-B525-B7CC092E5AD6}"/>
                        <w:text/>
                      </w:sdtPr>
                      <w:sdtEndPr/>
                      <w:sdtContent>
                        <w:r w:rsidR="00DA4BD2">
                          <w:t>Bilaga</w:t>
                        </w:r>
                      </w:sdtContent>
                    </w:sdt>
                    <w:r w:rsidR="00DA4BD2">
                      <w:t xml:space="preserve"> </w:t>
                    </w:r>
                    <w:sdt>
                      <w:sdtPr>
                        <w:alias w:val="BilageNummer"/>
                        <w:tag w:val="BilageNummer"/>
                        <w:id w:val="-1750424284"/>
                        <w:lock w:val="sdtContentLocked"/>
                        <w:dataBinding w:prefixMappings="xmlns:ns0='http://rkdhs/mallar/lagstiftning/Skr/Skr.xsd'" w:xpath="/ns0:dokumentvärden[1]/ns0:bilagor[1]/ns0:bilaga[4]/@bilagenummer" w:storeItemID="{068625C3-B546-44A5-B525-B7CC092E5AD6}"/>
                        <w:text/>
                      </w:sdtPr>
                      <w:sdtEndPr/>
                      <w:sdtContent>
                        <w:r w:rsidR="00DA4BD2">
                          <w:t>4</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DF9609" w14:textId="77777777" w:rsidR="00244011" w:rsidRDefault="00244011" w:rsidP="00664D04">
    <w:pPr>
      <w:pStyle w:val="Brdtext"/>
    </w:pPr>
    <w:r>
      <w:rPr>
        <w:noProof/>
        <w:lang w:eastAsia="sv-SE"/>
      </w:rPr>
      <mc:AlternateContent>
        <mc:Choice Requires="wps">
          <w:drawing>
            <wp:anchor distT="0" distB="0" distL="0" distR="0" simplePos="0" relativeHeight="25165828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48150D" w14:textId="049D386D" w:rsidR="00244011" w:rsidRDefault="00871CEB" w:rsidP="00664D04">
                          <w:pPr>
                            <w:pStyle w:val="Brdtext"/>
                            <w:jc w:val="left"/>
                          </w:pPr>
                          <w:sdt>
                            <w:sdtPr>
                              <w:alias w:val="NummerEtikett"/>
                              <w:tag w:val="NummerEtikett"/>
                              <w:id w:val="1253624706"/>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764140705"/>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7B5498D4" w14:textId="1A42D646" w:rsidR="000B6D9A" w:rsidRPr="000B6D9A" w:rsidRDefault="00871CEB" w:rsidP="000B6D9A">
                          <w:pPr>
                            <w:pStyle w:val="Brdtext"/>
                          </w:pPr>
                          <w:sdt>
                            <w:sdtPr>
                              <w:alias w:val="BilageEtikett"/>
                              <w:tag w:val="BilageEtikett"/>
                              <w:id w:val="-286284950"/>
                              <w:lock w:val="sdtContentLocked"/>
                              <w:dataBinding w:prefixMappings="xmlns:ns0='http://rkdhs/mallar/lagstiftning/Skr/Skr.xsd'" w:xpath="/ns0:dokumentvärden[1]/ns0:bilagor[1]/ns0:bilaga[5]/@bilageetikett" w:storeItemID="{068625C3-B546-44A5-B525-B7CC092E5AD6}"/>
                              <w:text/>
                            </w:sdtPr>
                            <w:sdtEndPr/>
                            <w:sdtContent>
                              <w:r w:rsidR="00DA4BD2">
                                <w:t>Bilaga</w:t>
                              </w:r>
                            </w:sdtContent>
                          </w:sdt>
                          <w:r w:rsidR="00DA4BD2">
                            <w:t xml:space="preserve"> </w:t>
                          </w:r>
                          <w:sdt>
                            <w:sdtPr>
                              <w:alias w:val="BilageNummer"/>
                              <w:tag w:val="BilageNummer"/>
                              <w:id w:val="-2026155581"/>
                              <w:lock w:val="sdtContentLocked"/>
                              <w:dataBinding w:prefixMappings="xmlns:ns0='http://rkdhs/mallar/lagstiftning/Skr/Skr.xsd'" w:xpath="/ns0:dokumentvärden[1]/ns0:bilagor[1]/ns0:bilaga[5]/@bilagenummer" w:storeItemID="{068625C3-B546-44A5-B525-B7CC092E5AD6}"/>
                              <w:text/>
                            </w:sdtPr>
                            <w:sdtEndPr/>
                            <w:sdtContent>
                              <w:r w:rsidR="00DA4BD2">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hAU3jwIAAJM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h8f&#10;c+aEpR49qi7iihIYp/K0PkwJ9eAJF7vP0FGbt/eBLlPWnUab/pQPIz0VerMrLjljMhmVk5I6xpkk&#10;XTkuz8a5+sXe2mOIXxRYloSKIzUv11Ssb0KklxB0C0nBApimvm6MyYdEGHVpkK0FtdrE/Eay+ANl&#10;HGsrfnp8MsqOHSTz3rNxyY3KlBnCpcz7DLMUN0YljHHflKaS5URfiS2kVG4XP6MTSlOotxgO+P2r&#10;3mLc50EWOTK4uDO2jQPM2ecZ25es/rEtme7xVPCDvJMYu0WXuXKaW5euFlBviBgI/WQFL68b6t6N&#10;CPFeII0SNZzWQ7yjjzZA1YdB4mwJ+Ou1+4QnhpOWs5ZGs+Lh50qg4sx8dcT9s3IySbOcD5OTj0Qk&#10;hoeaxaHGrewlECVKWkReZjHho9mKGsE+0RaZp6ikEk5S7IrHrXgZ+4VBW0iq+TyDaHq9iDfuwcvk&#10;OpU5cfOxexLoBwJHov4tbIdYTF/wuMcmy+Dnq0hczCTfV3VoAE1+5v6wpdJqOTxn1H6Xzn4D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ICEBT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148150D" w14:textId="049D386D" w:rsidR="00244011" w:rsidRDefault="00871CEB" w:rsidP="00664D04">
                    <w:pPr>
                      <w:pStyle w:val="Brdtext"/>
                      <w:jc w:val="left"/>
                    </w:pPr>
                    <w:sdt>
                      <w:sdtPr>
                        <w:alias w:val="NummerEtikett"/>
                        <w:tag w:val="NummerEtikett"/>
                        <w:id w:val="1253624706"/>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764140705"/>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7B5498D4" w14:textId="1A42D646" w:rsidR="000B6D9A" w:rsidRPr="000B6D9A" w:rsidRDefault="00871CEB" w:rsidP="000B6D9A">
                    <w:pPr>
                      <w:pStyle w:val="Brdtext"/>
                    </w:pPr>
                    <w:sdt>
                      <w:sdtPr>
                        <w:alias w:val="BilageEtikett"/>
                        <w:tag w:val="BilageEtikett"/>
                        <w:id w:val="-286284950"/>
                        <w:lock w:val="sdtContentLocked"/>
                        <w:dataBinding w:prefixMappings="xmlns:ns0='http://rkdhs/mallar/lagstiftning/Skr/Skr.xsd'" w:xpath="/ns0:dokumentvärden[1]/ns0:bilagor[1]/ns0:bilaga[5]/@bilageetikett" w:storeItemID="{068625C3-B546-44A5-B525-B7CC092E5AD6}"/>
                        <w:text/>
                      </w:sdtPr>
                      <w:sdtEndPr/>
                      <w:sdtContent>
                        <w:r w:rsidR="00DA4BD2">
                          <w:t>Bilaga</w:t>
                        </w:r>
                      </w:sdtContent>
                    </w:sdt>
                    <w:r w:rsidR="00DA4BD2">
                      <w:t xml:space="preserve"> </w:t>
                    </w:r>
                    <w:sdt>
                      <w:sdtPr>
                        <w:alias w:val="BilageNummer"/>
                        <w:tag w:val="BilageNummer"/>
                        <w:id w:val="-2026155581"/>
                        <w:lock w:val="sdtContentLocked"/>
                        <w:dataBinding w:prefixMappings="xmlns:ns0='http://rkdhs/mallar/lagstiftning/Skr/Skr.xsd'" w:xpath="/ns0:dokumentvärden[1]/ns0:bilagor[1]/ns0:bilaga[5]/@bilagenummer" w:storeItemID="{068625C3-B546-44A5-B525-B7CC092E5AD6}"/>
                        <w:text/>
                      </w:sdtPr>
                      <w:sdtEndPr/>
                      <w:sdtContent>
                        <w:r w:rsidR="00DA4BD2">
                          <w:t>5</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266153" w14:textId="77777777" w:rsidR="00244011" w:rsidRDefault="00244011" w:rsidP="00EE1584">
    <w:pPr>
      <w:pStyle w:val="Brdtext"/>
    </w:pPr>
    <w:r>
      <w:rPr>
        <w:noProof/>
        <w:lang w:eastAsia="sv-SE"/>
      </w:rPr>
      <mc:AlternateContent>
        <mc:Choice Requires="wps">
          <w:drawing>
            <wp:anchor distT="0" distB="0" distL="0" distR="0" simplePos="0" relativeHeight="25165830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5E6E98" w14:textId="1190AA6E" w:rsidR="00244011" w:rsidRDefault="00871CEB" w:rsidP="00A118D8">
                          <w:pPr>
                            <w:pStyle w:val="Brdtext"/>
                            <w:jc w:val="left"/>
                          </w:pPr>
                          <w:sdt>
                            <w:sdtPr>
                              <w:alias w:val="NummerEtikett"/>
                              <w:tag w:val="NummerEtikett"/>
                              <w:id w:val="1972016458"/>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986768703"/>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22B3FCB4" w14:textId="2B98D397" w:rsidR="000B6D9A" w:rsidRPr="000B6D9A" w:rsidRDefault="00871CEB" w:rsidP="000B6D9A">
                          <w:pPr>
                            <w:pStyle w:val="Brdtext"/>
                          </w:pPr>
                          <w:sdt>
                            <w:sdtPr>
                              <w:alias w:val="BilageEtikett"/>
                              <w:tag w:val="BilageEtikett"/>
                              <w:id w:val="-605879962"/>
                              <w:lock w:val="sdtContentLocked"/>
                              <w:dataBinding w:prefixMappings="xmlns:ns0='http://rkdhs/mallar/lagstiftning/Skr/Skr.xsd'" w:xpath="/ns0:dokumentvärden[1]/ns0:bilagor[1]/ns0:bilaga[5]/@bilageetikett" w:storeItemID="{068625C3-B546-44A5-B525-B7CC092E5AD6}"/>
                              <w:text/>
                            </w:sdtPr>
                            <w:sdtEndPr/>
                            <w:sdtContent>
                              <w:r w:rsidR="00DA4BD2">
                                <w:t>Bilaga</w:t>
                              </w:r>
                            </w:sdtContent>
                          </w:sdt>
                          <w:r w:rsidR="00DA4BD2">
                            <w:t xml:space="preserve"> </w:t>
                          </w:r>
                          <w:sdt>
                            <w:sdtPr>
                              <w:alias w:val="BilageNummer"/>
                              <w:tag w:val="BilageNummer"/>
                              <w:id w:val="-541754376"/>
                              <w:lock w:val="sdtContentLocked"/>
                              <w:dataBinding w:prefixMappings="xmlns:ns0='http://rkdhs/mallar/lagstiftning/Skr/Skr.xsd'" w:xpath="/ns0:dokumentvärden[1]/ns0:bilagor[1]/ns0:bilaga[5]/@bilagenummer" w:storeItemID="{068625C3-B546-44A5-B525-B7CC092E5AD6}"/>
                              <w:text/>
                            </w:sdtPr>
                            <w:sdtEndPr/>
                            <w:sdtContent>
                              <w:r w:rsidR="00DA4BD2">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X1IW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GY&#10;Mycs9ehRdRhWVMBxgqf1cUpWD57ssPsMHbV5ex/pMlXd6WDTn+phpCegNztwKRiTyamclNQxziTp&#10;ynF5Ns7oF3tvHyJ+UWBZEioeqHkZU7G+iUgvIdOtSUoWwTT1dWNMPiTCqEsT2FpQqw3mN5LHH1bG&#10;sbbip8cnoxzYQXLvIxuXwqhMmSFdqryvMEu4MSrZGPdNaYIsF/pKbiGlcrv82TpZaUr1FsfBfv+q&#10;tzj3dZBHzgwOd862cRBy9XnG9pDVP7aQ6d6eAD+oO4nYLbrMldMdAxZQb4gYAfrJil5eN9S9GxHx&#10;XgQaJWo4rQe8o482QOjDIHG2hPDrtftkTwwnLWctjWbF48+VCIoz89UR98/KySTNcj5MTj4SkVg4&#10;1CwONW5lL4EoUdIi8jKLyR7NVtQB7BNtkXnKSirhJOWuOG7FS+wXBm0hqebzbETT6wXeuAcvU+gE&#10;c+LmY/ckgh8IjET9W9gOsZi+4HFvmzyjn6+QuJhJnoDuUR0aQJOfuT9sqbRaDs/Zar9L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GtfUh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D5E6E98" w14:textId="1190AA6E" w:rsidR="00244011" w:rsidRDefault="00871CEB" w:rsidP="00A118D8">
                    <w:pPr>
                      <w:pStyle w:val="Brdtext"/>
                      <w:jc w:val="left"/>
                    </w:pPr>
                    <w:sdt>
                      <w:sdtPr>
                        <w:alias w:val="NummerEtikett"/>
                        <w:tag w:val="NummerEtikett"/>
                        <w:id w:val="1972016458"/>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986768703"/>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22B3FCB4" w14:textId="2B98D397" w:rsidR="000B6D9A" w:rsidRPr="000B6D9A" w:rsidRDefault="00871CEB" w:rsidP="000B6D9A">
                    <w:pPr>
                      <w:pStyle w:val="Brdtext"/>
                    </w:pPr>
                    <w:sdt>
                      <w:sdtPr>
                        <w:alias w:val="BilageEtikett"/>
                        <w:tag w:val="BilageEtikett"/>
                        <w:id w:val="-605879962"/>
                        <w:lock w:val="sdtContentLocked"/>
                        <w:dataBinding w:prefixMappings="xmlns:ns0='http://rkdhs/mallar/lagstiftning/Skr/Skr.xsd'" w:xpath="/ns0:dokumentvärden[1]/ns0:bilagor[1]/ns0:bilaga[5]/@bilageetikett" w:storeItemID="{068625C3-B546-44A5-B525-B7CC092E5AD6}"/>
                        <w:text/>
                      </w:sdtPr>
                      <w:sdtEndPr/>
                      <w:sdtContent>
                        <w:r w:rsidR="00DA4BD2">
                          <w:t>Bilaga</w:t>
                        </w:r>
                      </w:sdtContent>
                    </w:sdt>
                    <w:r w:rsidR="00DA4BD2">
                      <w:t xml:space="preserve"> </w:t>
                    </w:r>
                    <w:sdt>
                      <w:sdtPr>
                        <w:alias w:val="BilageNummer"/>
                        <w:tag w:val="BilageNummer"/>
                        <w:id w:val="-541754376"/>
                        <w:lock w:val="sdtContentLocked"/>
                        <w:dataBinding w:prefixMappings="xmlns:ns0='http://rkdhs/mallar/lagstiftning/Skr/Skr.xsd'" w:xpath="/ns0:dokumentvärden[1]/ns0:bilagor[1]/ns0:bilaga[5]/@bilagenummer" w:storeItemID="{068625C3-B546-44A5-B525-B7CC092E5AD6}"/>
                        <w:text/>
                      </w:sdtPr>
                      <w:sdtEndPr/>
                      <w:sdtContent>
                        <w:r w:rsidR="00DA4BD2">
                          <w:t>5</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31BDC5" w14:textId="77777777" w:rsidR="00244011" w:rsidRDefault="00244011" w:rsidP="00EE1584">
    <w:pPr>
      <w:pStyle w:val="Brdtext"/>
    </w:pP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F7E7EE" w14:textId="77777777" w:rsidR="00244011" w:rsidRDefault="00244011" w:rsidP="00664D04">
    <w:pPr>
      <w:pStyle w:val="Brdtext"/>
    </w:pPr>
    <w:r>
      <w:rPr>
        <w:noProof/>
        <w:lang w:eastAsia="sv-SE"/>
      </w:rPr>
      <mc:AlternateContent>
        <mc:Choice Requires="wps">
          <w:drawing>
            <wp:anchor distT="0" distB="0" distL="0" distR="0" simplePos="0" relativeHeight="25165828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A9D88C" w14:textId="04DC5527" w:rsidR="00244011" w:rsidRDefault="00871CEB" w:rsidP="00664D04">
                          <w:pPr>
                            <w:pStyle w:val="Brdtext"/>
                            <w:jc w:val="left"/>
                          </w:pPr>
                          <w:sdt>
                            <w:sdtPr>
                              <w:alias w:val="NummerEtikett"/>
                              <w:tag w:val="NummerEtikett"/>
                              <w:id w:val="164291365"/>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579785931"/>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134B79A9" w14:textId="07193BF2" w:rsidR="000B6D9A" w:rsidRPr="000B6D9A" w:rsidRDefault="00871CEB" w:rsidP="000B6D9A">
                          <w:pPr>
                            <w:pStyle w:val="Brdtext"/>
                          </w:pPr>
                          <w:sdt>
                            <w:sdtPr>
                              <w:alias w:val="BilageEtikett"/>
                              <w:tag w:val="BilageEtikett"/>
                              <w:id w:val="-1559394983"/>
                              <w:lock w:val="sdtContentLocked"/>
                              <w:dataBinding w:prefixMappings="xmlns:ns0='http://rkdhs/mallar/lagstiftning/Skr/Skr.xsd'" w:xpath="/ns0:dokumentvärden[1]/ns0:bilagor[1]/ns0:bilaga[6]/@bilageetikett" w:storeItemID="{068625C3-B546-44A5-B525-B7CC092E5AD6}"/>
                              <w:text/>
                            </w:sdtPr>
                            <w:sdtEndPr/>
                            <w:sdtContent>
                              <w:r w:rsidR="00DA4BD2">
                                <w:t>Bilaga</w:t>
                              </w:r>
                            </w:sdtContent>
                          </w:sdt>
                          <w:r w:rsidR="00DA4BD2">
                            <w:t xml:space="preserve"> </w:t>
                          </w:r>
                          <w:sdt>
                            <w:sdtPr>
                              <w:alias w:val="BilageNummer"/>
                              <w:tag w:val="BilageNummer"/>
                              <w:id w:val="271603073"/>
                              <w:lock w:val="sdtContentLocked"/>
                              <w:dataBinding w:prefixMappings="xmlns:ns0='http://rkdhs/mallar/lagstiftning/Skr/Skr.xsd'" w:xpath="/ns0:dokumentvärden[1]/ns0:bilagor[1]/ns0:bilaga[6]/@bilagenummer" w:storeItemID="{068625C3-B546-44A5-B525-B7CC092E5AD6}"/>
                              <w:text/>
                            </w:sdtPr>
                            <w:sdtEndPr/>
                            <w:sdtContent>
                              <w:r w:rsidR="00DA4BD2">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l4nI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S/H&#10;lBimsUdr0QS3wwKGEZ7a+ilarSzaheYzNNjm/t7jZay6kU7HP9ZDUI9AH47gYjDCo1M+yrFjlHDU&#10;5cP8apjQz07e1vnwRYAmUSiow+YlTNl+6QO+BE17k5jMg6rKu0qpdIiEETfKkT3DVquQ3ogef1gp&#10;Q+qCTi7HgxTYQHRvIysTw4hEmS5drLytMEnhoES0UeabkAhZKvSV3IxzYY75k3W0kpjqLY6d/elV&#10;b3Fu60CPlBlMODrryoBL1acZO0FW/ughk609An5WdxRDs2kSVybj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yl4n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EA9D88C" w14:textId="04DC5527" w:rsidR="00244011" w:rsidRDefault="00871CEB" w:rsidP="00664D04">
                    <w:pPr>
                      <w:pStyle w:val="Brdtext"/>
                      <w:jc w:val="left"/>
                    </w:pPr>
                    <w:sdt>
                      <w:sdtPr>
                        <w:alias w:val="NummerEtikett"/>
                        <w:tag w:val="NummerEtikett"/>
                        <w:id w:val="164291365"/>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579785931"/>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134B79A9" w14:textId="07193BF2" w:rsidR="000B6D9A" w:rsidRPr="000B6D9A" w:rsidRDefault="00871CEB" w:rsidP="000B6D9A">
                    <w:pPr>
                      <w:pStyle w:val="Brdtext"/>
                    </w:pPr>
                    <w:sdt>
                      <w:sdtPr>
                        <w:alias w:val="BilageEtikett"/>
                        <w:tag w:val="BilageEtikett"/>
                        <w:id w:val="-1559394983"/>
                        <w:lock w:val="sdtContentLocked"/>
                        <w:dataBinding w:prefixMappings="xmlns:ns0='http://rkdhs/mallar/lagstiftning/Skr/Skr.xsd'" w:xpath="/ns0:dokumentvärden[1]/ns0:bilagor[1]/ns0:bilaga[6]/@bilageetikett" w:storeItemID="{068625C3-B546-44A5-B525-B7CC092E5AD6}"/>
                        <w:text/>
                      </w:sdtPr>
                      <w:sdtEndPr/>
                      <w:sdtContent>
                        <w:r w:rsidR="00DA4BD2">
                          <w:t>Bilaga</w:t>
                        </w:r>
                      </w:sdtContent>
                    </w:sdt>
                    <w:r w:rsidR="00DA4BD2">
                      <w:t xml:space="preserve"> </w:t>
                    </w:r>
                    <w:sdt>
                      <w:sdtPr>
                        <w:alias w:val="BilageNummer"/>
                        <w:tag w:val="BilageNummer"/>
                        <w:id w:val="271603073"/>
                        <w:lock w:val="sdtContentLocked"/>
                        <w:dataBinding w:prefixMappings="xmlns:ns0='http://rkdhs/mallar/lagstiftning/Skr/Skr.xsd'" w:xpath="/ns0:dokumentvärden[1]/ns0:bilagor[1]/ns0:bilaga[6]/@bilagenummer" w:storeItemID="{068625C3-B546-44A5-B525-B7CC092E5AD6}"/>
                        <w:text/>
                      </w:sdtPr>
                      <w:sdtEndPr/>
                      <w:sdtContent>
                        <w:r w:rsidR="00DA4BD2">
                          <w:t>6</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52A591" w14:textId="77777777" w:rsidR="00244011" w:rsidRDefault="00244011" w:rsidP="00EE1584">
    <w:pPr>
      <w:pStyle w:val="Brdtext"/>
    </w:pPr>
    <w:r>
      <w:rPr>
        <w:noProof/>
        <w:lang w:eastAsia="sv-SE"/>
      </w:rPr>
      <mc:AlternateContent>
        <mc:Choice Requires="wps">
          <w:drawing>
            <wp:anchor distT="0" distB="0" distL="0" distR="0" simplePos="0" relativeHeight="25165830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E55CF9" w14:textId="43A1A0C2" w:rsidR="00244011" w:rsidRDefault="00871CEB" w:rsidP="00A118D8">
                          <w:pPr>
                            <w:pStyle w:val="Brdtext"/>
                            <w:jc w:val="left"/>
                          </w:pPr>
                          <w:sdt>
                            <w:sdtPr>
                              <w:alias w:val="NummerEtikett"/>
                              <w:tag w:val="NummerEtikett"/>
                              <w:id w:val="609858445"/>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849159410"/>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5211F95F" w14:textId="3578F69D" w:rsidR="000B6D9A" w:rsidRPr="000B6D9A" w:rsidRDefault="00871CEB" w:rsidP="000B6D9A">
                          <w:pPr>
                            <w:pStyle w:val="Brdtext"/>
                          </w:pPr>
                          <w:sdt>
                            <w:sdtPr>
                              <w:alias w:val="BilageEtikett"/>
                              <w:tag w:val="BilageEtikett"/>
                              <w:id w:val="758180394"/>
                              <w:lock w:val="sdtContentLocked"/>
                              <w:dataBinding w:prefixMappings="xmlns:ns0='http://rkdhs/mallar/lagstiftning/Skr/Skr.xsd'" w:xpath="/ns0:dokumentvärden[1]/ns0:bilagor[1]/ns0:bilaga[6]/@bilageetikett" w:storeItemID="{068625C3-B546-44A5-B525-B7CC092E5AD6}"/>
                              <w:text/>
                            </w:sdtPr>
                            <w:sdtEndPr/>
                            <w:sdtContent>
                              <w:r w:rsidR="00DA4BD2">
                                <w:t>Bilaga</w:t>
                              </w:r>
                            </w:sdtContent>
                          </w:sdt>
                          <w:r w:rsidR="00DA4BD2">
                            <w:t xml:space="preserve"> </w:t>
                          </w:r>
                          <w:sdt>
                            <w:sdtPr>
                              <w:alias w:val="BilageNummer"/>
                              <w:tag w:val="BilageNummer"/>
                              <w:id w:val="-1376393517"/>
                              <w:lock w:val="sdtContentLocked"/>
                              <w:dataBinding w:prefixMappings="xmlns:ns0='http://rkdhs/mallar/lagstiftning/Skr/Skr.xsd'" w:xpath="/ns0:dokumentvärden[1]/ns0:bilagor[1]/ns0:bilaga[6]/@bilagenummer" w:storeItemID="{068625C3-B546-44A5-B525-B7CC092E5AD6}"/>
                              <w:text/>
                            </w:sdtPr>
                            <w:sdtEndPr/>
                            <w:sdtContent>
                              <w:r w:rsidR="00DA4BD2">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jCYkAIAAJMFAAAOAAAAZHJzL2Uyb0RvYy54bWysVN9v2jAQfp+0/8Hy+wihlK2IULFWnSah&#10;thpMfTaOXaLZPs82JOyv39lJgHV96bSX5Oz75fvuu5tdN1qRvXC+AlPQfDCkRBgOZWWeC/p9fffh&#10;EyU+MFMyBUYU9CA8vZ6/fzer7VSMYAuqFI5gEOOntS3oNgQ7zTLPt0IzPwArDColOM0CHt1zVjpW&#10;Y3StstFwOMlqcKV1wIX3eHvbKuk8xZdS8PAgpReBqILi20L6uvTdxG82n7Hps2N2W/HuGewfXqFZ&#10;ZTDpMdQtC4zsXPVXKF1xBx5kGHDQGUhZcZFqwGry4YtqVltmRaoFwfH2CJP/f2H5/f7Rkaos6MWY&#10;EsM09mgtmuB2WMBFhKe2fopWK4t2ofkMDba5v/d4GatupNPxj/UQ1CPQhyO4GIzw6JSPc+wYJRx1&#10;+Si/GiX0s5O3dT58EaBJFArqsHkJU7Zf+oAvQdPeJCbzoKryrlIqHSJhxI1yZM+w1SqkN6LHH1bK&#10;kLqgk4vLYQpsILq3kZWJYUSiTJcuVt5WmKRwUCLaKPNNSIQsFfpKbsa5MMf8yTpaSUz1FsfO/vSq&#10;tzi3daBHygwmHJ11ZcCl6tOMnSArf/SQydYeAT+rO4qh2TSJK5NJz4ANlAckhoN2srzldxV2b8l8&#10;eGQORwkbjushPOBHKkD0oZMo2YL79dp9tEeGo5aSGkezoP7njjlBifpqkPtX+XgcZzkdxpc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mLjC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8E55CF9" w14:textId="43A1A0C2" w:rsidR="00244011" w:rsidRDefault="00871CEB" w:rsidP="00A118D8">
                    <w:pPr>
                      <w:pStyle w:val="Brdtext"/>
                      <w:jc w:val="left"/>
                    </w:pPr>
                    <w:sdt>
                      <w:sdtPr>
                        <w:alias w:val="NummerEtikett"/>
                        <w:tag w:val="NummerEtikett"/>
                        <w:id w:val="609858445"/>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849159410"/>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p w14:paraId="5211F95F" w14:textId="3578F69D" w:rsidR="000B6D9A" w:rsidRPr="000B6D9A" w:rsidRDefault="00871CEB" w:rsidP="000B6D9A">
                    <w:pPr>
                      <w:pStyle w:val="Brdtext"/>
                    </w:pPr>
                    <w:sdt>
                      <w:sdtPr>
                        <w:alias w:val="BilageEtikett"/>
                        <w:tag w:val="BilageEtikett"/>
                        <w:id w:val="758180394"/>
                        <w:lock w:val="sdtContentLocked"/>
                        <w:dataBinding w:prefixMappings="xmlns:ns0='http://rkdhs/mallar/lagstiftning/Skr/Skr.xsd'" w:xpath="/ns0:dokumentvärden[1]/ns0:bilagor[1]/ns0:bilaga[6]/@bilageetikett" w:storeItemID="{068625C3-B546-44A5-B525-B7CC092E5AD6}"/>
                        <w:text/>
                      </w:sdtPr>
                      <w:sdtEndPr/>
                      <w:sdtContent>
                        <w:r w:rsidR="00DA4BD2">
                          <w:t>Bilaga</w:t>
                        </w:r>
                      </w:sdtContent>
                    </w:sdt>
                    <w:r w:rsidR="00DA4BD2">
                      <w:t xml:space="preserve"> </w:t>
                    </w:r>
                    <w:sdt>
                      <w:sdtPr>
                        <w:alias w:val="BilageNummer"/>
                        <w:tag w:val="BilageNummer"/>
                        <w:id w:val="-1376393517"/>
                        <w:lock w:val="sdtContentLocked"/>
                        <w:dataBinding w:prefixMappings="xmlns:ns0='http://rkdhs/mallar/lagstiftning/Skr/Skr.xsd'" w:xpath="/ns0:dokumentvärden[1]/ns0:bilagor[1]/ns0:bilaga[6]/@bilagenummer" w:storeItemID="{068625C3-B546-44A5-B525-B7CC092E5AD6}"/>
                        <w:text/>
                      </w:sdtPr>
                      <w:sdtEndPr/>
                      <w:sdtContent>
                        <w:r w:rsidR="00DA4BD2">
                          <w:t>6</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0D9AC5" w14:textId="77777777" w:rsidR="00244011" w:rsidRDefault="00244011" w:rsidP="00EE1584">
    <w:pPr>
      <w:pStyle w:val="Brdtext"/>
    </w:pP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8328CC" w14:textId="77777777" w:rsidR="00244011" w:rsidRDefault="00244011" w:rsidP="00664D04">
    <w:pPr>
      <w:pStyle w:val="Brdtext"/>
    </w:pPr>
    <w:r>
      <w:rPr>
        <w:noProof/>
        <w:lang w:eastAsia="sv-SE"/>
      </w:rPr>
      <mc:AlternateContent>
        <mc:Choice Requires="wps">
          <w:drawing>
            <wp:anchor distT="0" distB="0" distL="0" distR="0" simplePos="0" relativeHeight="25165828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10A409" w14:textId="7FB2CD79" w:rsidR="00244011" w:rsidRPr="00756E21" w:rsidRDefault="00871CEB" w:rsidP="00664D04">
                          <w:pPr>
                            <w:pStyle w:val="Brdtext"/>
                            <w:jc w:val="left"/>
                          </w:pPr>
                          <w:sdt>
                            <w:sdtPr>
                              <w:alias w:val="NummerEtikett"/>
                              <w:tag w:val="NummerEtikett"/>
                              <w:id w:val="-1495100556"/>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685482065"/>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5.55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H395jwIAAJMFAAAOAAAAZHJzL2Uyb0RvYy54bWysVE1v2zAMvQ/YfxB0Xx2nabsGdYqsRYcB&#10;xVqsHXpWZKkxJokapcTOfv0o2flY10uHXWxKfCRF8pEXl501bK0wNOAqXh6NOFNOQt2454p/f7z5&#10;8JGzEIWrhQGnKr5RgV/O3r+7aP1UjWEJplbIyIkL09ZXfBmjnxZFkEtlRTgCrxwpNaAVkY74XNQo&#10;WvJuTTEejU6LFrD2CFKFQLfXvZLPsn+tlYx3WgcVmak4vS3mL+bvIn2L2YWYPqPwy0YOzxD/8Aor&#10;GkdBd66uRRRshc1frmwjEQLoeCTBFqB1I1XOgbIpRy+yeVgKr3IuVJzgd2UK/8+t/Lq+R9bUFT8+&#10;48wJSz16VF3EFSUwTuVpfZgS6sETLnafoKM2b+8DXaasO402/SkfRnoq9GZXXHLGZDIqJyV1jDNJ&#10;unJcno9z9Yu9tccQPyuwLAkVR2perqlY34ZILyHoFpKCBTBNfdMYkw+JMOrKIFsLarWJ+Y1k8QfK&#10;ONZW/PT4ZJQdO0jmvWfjkhuVKTOES5n3GWYpboxKGOO+KU0ly4m+EltIqdwufkYnlKZQbzEc8PtX&#10;vcW4z4MscmRwcWdsGweYs88zti9Z/WNbMt3jqeAHeScxdosuc+Usty5dLaDeEDEQ+skKXt401L1b&#10;EeK9QBolajith3hHH22Aqg+DxNkS8Ndr9wlPDCctZy2NZsXDz5VAxZn54oj75+VkkmY5HyYnZ0Qk&#10;hoeaxaHGrewVECVKWkReZjHho9mKGsE+0RaZp6ikEk5S7IrHrXgV+4VBW0iq+TyDaHq9iLfuwcvk&#10;OpU5cfOxexLoBwJHov5X2A6xmL7gcY9NlsHPV5G4mEm+r+rQAJr8zP1hS6XVcnjOqP0unf0G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L0ff3m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0210A409" w14:textId="7FB2CD79" w:rsidR="00244011" w:rsidRPr="00756E21" w:rsidRDefault="00871CEB" w:rsidP="00664D04">
                    <w:pPr>
                      <w:pStyle w:val="Brdtext"/>
                      <w:jc w:val="left"/>
                    </w:pPr>
                    <w:sdt>
                      <w:sdtPr>
                        <w:alias w:val="NummerEtikett"/>
                        <w:tag w:val="NummerEtikett"/>
                        <w:id w:val="-1495100556"/>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685482065"/>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D99D10" w14:textId="77777777" w:rsidR="00244011" w:rsidRDefault="00244011" w:rsidP="00EE1584">
    <w:pPr>
      <w:pStyle w:val="Brdtext"/>
    </w:pPr>
    <w:r>
      <w:rPr>
        <w:noProof/>
        <w:lang w:eastAsia="sv-SE"/>
      </w:rPr>
      <mc:AlternateContent>
        <mc:Choice Requires="wps">
          <w:drawing>
            <wp:anchor distT="0" distB="0" distL="0" distR="0" simplePos="0" relativeHeight="25165830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EB2EA9" w14:textId="4C0D86EF" w:rsidR="00244011" w:rsidRPr="00756E21" w:rsidRDefault="00871CEB" w:rsidP="00A118D8">
                          <w:pPr>
                            <w:pStyle w:val="Brdtext"/>
                            <w:jc w:val="left"/>
                          </w:pPr>
                          <w:sdt>
                            <w:sdtPr>
                              <w:alias w:val="NummerEtikett"/>
                              <w:tag w:val="NummerEtikett"/>
                              <w:id w:val="1959992313"/>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631053291"/>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pt;margin-top:36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xChY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z7l&#10;zAlLPXpUXcQVFXCc4Gl9mJLVgye72H2Gjtq8vQ90maruNNr0p3oY6QnozQ5cCsZkcionJXWMM0m6&#10;clyejTP6xd7bY4hfFFiWhIojNS9jKtY3IdJLyHRrkpIFME193RiTD4kw6tIgWwtqtYn5jeTxh5Vx&#10;rK346fHJKAd2kNz7yMalMCpTZkiXKu8rzFLcGJVsjPumNEGWC30lt5BSuV3+bJ2sNKV6i+Ngv3/V&#10;W5z7OsgjZwYXd862cYC5+jxje8jqH1vIdG9PgB/UncTYLbrMlY87Biyg3hAxEPrJCl5eN9S9GxHi&#10;vUAaJWo4rYd4Rx9tgNCHQeJsCfjrtftkTwwnLWctjWbFw8+VQMWZ+eqI+2flZJJmOR8mJx+JSAwP&#10;NYtDjVvZSyBKlLSIvMxiso9mK2oE+0RbZJ6ykko4SbkrHrfiZewXBm0hqebzbETT60W8cQ9eptAJ&#10;5sTNx+5JoB8IHIn6t7AdYjF9wePeNnkGP19F4mImeQK6R3VoAE1+5v6wpdJqOTxnq/0unf0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WxChY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55EB2EA9" w14:textId="4C0D86EF" w:rsidR="00244011" w:rsidRPr="00756E21" w:rsidRDefault="00871CEB" w:rsidP="00A118D8">
                    <w:pPr>
                      <w:pStyle w:val="Brdtext"/>
                      <w:jc w:val="left"/>
                    </w:pPr>
                    <w:sdt>
                      <w:sdtPr>
                        <w:alias w:val="NummerEtikett"/>
                        <w:tag w:val="NummerEtikett"/>
                        <w:id w:val="1959992313"/>
                        <w:lock w:val="sdtContentLocked"/>
                        <w:dataBinding w:prefixMappings="xmlns:ns0='http://rkdhs/mallar/lagstiftning/Skr/Skr.xsd'" w:xpath="/ns0:dokumentvärden[1]/ns0:dokumentnummer[1]/@etikett" w:storeItemID="{068625C3-B546-44A5-B525-B7CC092E5AD6}"/>
                        <w:text/>
                      </w:sdtPr>
                      <w:sdtEndPr/>
                      <w:sdtContent>
                        <w:r w:rsidR="00DA4BD2">
                          <w:t>Skr.</w:t>
                        </w:r>
                      </w:sdtContent>
                    </w:sdt>
                    <w:r w:rsidR="00244011">
                      <w:t xml:space="preserve"> </w:t>
                    </w:r>
                    <w:sdt>
                      <w:sdtPr>
                        <w:alias w:val="Nummer"/>
                        <w:tag w:val="Nummer"/>
                        <w:id w:val="1631053291"/>
                        <w:lock w:val="sdtContentLocked"/>
                        <w:dataBinding w:prefixMappings="xmlns:ns0='http://rkdhs/mallar/lagstiftning/Skr/Skr.xsd'" w:xpath="/ns0:dokumentvärden[1]/ns0:dokumentnummer[1]" w:storeItemID="{068625C3-B546-44A5-B525-B7CC092E5AD6}"/>
                        <w:text/>
                      </w:sdtPr>
                      <w:sdtEndPr/>
                      <w:sdtContent>
                        <w:r w:rsidR="00DA4BD2">
                          <w:t>2021/22:114</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1CC396"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 w:numId="43">
    <w:abstractNumId w:val="1"/>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attachedTemplate r:id="rId1"/>
  <w:documentProtection w:edit="trackedChanges" w:enforcement="0"/>
  <w:defaultTabStop w:val="1304"/>
  <w:hyphenationZone w:val="425"/>
  <w:evenAndOddHeaders/>
  <w:characterSpacingControl w:val="doNotCompress"/>
  <w:hdrShapeDefaults>
    <o:shapedefaults v:ext="edit" spidmax="1556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46C8E"/>
    <w:rsid w:val="000023F8"/>
    <w:rsid w:val="000042D3"/>
    <w:rsid w:val="000070E2"/>
    <w:rsid w:val="0000783D"/>
    <w:rsid w:val="0001058E"/>
    <w:rsid w:val="000106C3"/>
    <w:rsid w:val="000127FF"/>
    <w:rsid w:val="000140A3"/>
    <w:rsid w:val="00015EE9"/>
    <w:rsid w:val="000163C7"/>
    <w:rsid w:val="00020723"/>
    <w:rsid w:val="000211BF"/>
    <w:rsid w:val="00023807"/>
    <w:rsid w:val="00025171"/>
    <w:rsid w:val="00027352"/>
    <w:rsid w:val="000276E3"/>
    <w:rsid w:val="000312E1"/>
    <w:rsid w:val="00032E6D"/>
    <w:rsid w:val="000331D4"/>
    <w:rsid w:val="00040A0F"/>
    <w:rsid w:val="0004337F"/>
    <w:rsid w:val="00043AB1"/>
    <w:rsid w:val="00046299"/>
    <w:rsid w:val="00046417"/>
    <w:rsid w:val="00047664"/>
    <w:rsid w:val="00051BB1"/>
    <w:rsid w:val="00052F10"/>
    <w:rsid w:val="00055486"/>
    <w:rsid w:val="00060F93"/>
    <w:rsid w:val="00061989"/>
    <w:rsid w:val="000631A9"/>
    <w:rsid w:val="00067524"/>
    <w:rsid w:val="00070DFE"/>
    <w:rsid w:val="00071A67"/>
    <w:rsid w:val="00072689"/>
    <w:rsid w:val="00072A2E"/>
    <w:rsid w:val="00073F27"/>
    <w:rsid w:val="00075F2D"/>
    <w:rsid w:val="000761F8"/>
    <w:rsid w:val="000801F9"/>
    <w:rsid w:val="0008203A"/>
    <w:rsid w:val="00085ABB"/>
    <w:rsid w:val="00085AC8"/>
    <w:rsid w:val="00085AEF"/>
    <w:rsid w:val="00085EFF"/>
    <w:rsid w:val="000879B3"/>
    <w:rsid w:val="0009198F"/>
    <w:rsid w:val="00092F69"/>
    <w:rsid w:val="0009544E"/>
    <w:rsid w:val="00096CFD"/>
    <w:rsid w:val="000978DE"/>
    <w:rsid w:val="000A0645"/>
    <w:rsid w:val="000A1209"/>
    <w:rsid w:val="000A40DD"/>
    <w:rsid w:val="000A6489"/>
    <w:rsid w:val="000A66BE"/>
    <w:rsid w:val="000A6F2D"/>
    <w:rsid w:val="000A7647"/>
    <w:rsid w:val="000B189C"/>
    <w:rsid w:val="000B3DDA"/>
    <w:rsid w:val="000B52B5"/>
    <w:rsid w:val="000B5815"/>
    <w:rsid w:val="000B72B6"/>
    <w:rsid w:val="000B7DEE"/>
    <w:rsid w:val="000C0142"/>
    <w:rsid w:val="000C0772"/>
    <w:rsid w:val="000C5CDD"/>
    <w:rsid w:val="000C7233"/>
    <w:rsid w:val="000D2E18"/>
    <w:rsid w:val="000D42AD"/>
    <w:rsid w:val="000D69A9"/>
    <w:rsid w:val="000E1A8F"/>
    <w:rsid w:val="000E55E9"/>
    <w:rsid w:val="000E626A"/>
    <w:rsid w:val="000E67B7"/>
    <w:rsid w:val="000E6A30"/>
    <w:rsid w:val="000E7DA9"/>
    <w:rsid w:val="000F4DD6"/>
    <w:rsid w:val="000F5685"/>
    <w:rsid w:val="000F6970"/>
    <w:rsid w:val="000F73EB"/>
    <w:rsid w:val="00100CB4"/>
    <w:rsid w:val="00101813"/>
    <w:rsid w:val="001028C5"/>
    <w:rsid w:val="001041DD"/>
    <w:rsid w:val="00106D65"/>
    <w:rsid w:val="00107129"/>
    <w:rsid w:val="0010756F"/>
    <w:rsid w:val="00110C85"/>
    <w:rsid w:val="0011217B"/>
    <w:rsid w:val="001132C5"/>
    <w:rsid w:val="00113CC6"/>
    <w:rsid w:val="00115516"/>
    <w:rsid w:val="00116299"/>
    <w:rsid w:val="001166EB"/>
    <w:rsid w:val="0012094D"/>
    <w:rsid w:val="00120F8B"/>
    <w:rsid w:val="00122565"/>
    <w:rsid w:val="0012360F"/>
    <w:rsid w:val="00125F18"/>
    <w:rsid w:val="001277D7"/>
    <w:rsid w:val="00127836"/>
    <w:rsid w:val="001304A4"/>
    <w:rsid w:val="00131972"/>
    <w:rsid w:val="00133E8D"/>
    <w:rsid w:val="0013464D"/>
    <w:rsid w:val="00135343"/>
    <w:rsid w:val="00140033"/>
    <w:rsid w:val="00142AA4"/>
    <w:rsid w:val="00144361"/>
    <w:rsid w:val="001456A0"/>
    <w:rsid w:val="00152749"/>
    <w:rsid w:val="00152BB9"/>
    <w:rsid w:val="001531B4"/>
    <w:rsid w:val="00155500"/>
    <w:rsid w:val="00157EF7"/>
    <w:rsid w:val="00162BB7"/>
    <w:rsid w:val="00162D92"/>
    <w:rsid w:val="00163D57"/>
    <w:rsid w:val="00164ADD"/>
    <w:rsid w:val="00166139"/>
    <w:rsid w:val="00167359"/>
    <w:rsid w:val="00174E46"/>
    <w:rsid w:val="00175A45"/>
    <w:rsid w:val="00176E54"/>
    <w:rsid w:val="00181D0E"/>
    <w:rsid w:val="00181DAB"/>
    <w:rsid w:val="00182821"/>
    <w:rsid w:val="00183B52"/>
    <w:rsid w:val="001855DF"/>
    <w:rsid w:val="00185AD6"/>
    <w:rsid w:val="00187C4B"/>
    <w:rsid w:val="0019074D"/>
    <w:rsid w:val="001910EC"/>
    <w:rsid w:val="001942D4"/>
    <w:rsid w:val="00194BA9"/>
    <w:rsid w:val="00194C95"/>
    <w:rsid w:val="00195571"/>
    <w:rsid w:val="00196A56"/>
    <w:rsid w:val="001A0FB9"/>
    <w:rsid w:val="001A2D0B"/>
    <w:rsid w:val="001A465E"/>
    <w:rsid w:val="001A4767"/>
    <w:rsid w:val="001A4B2C"/>
    <w:rsid w:val="001A5048"/>
    <w:rsid w:val="001A6FAB"/>
    <w:rsid w:val="001A735A"/>
    <w:rsid w:val="001B2551"/>
    <w:rsid w:val="001B5183"/>
    <w:rsid w:val="001B76EB"/>
    <w:rsid w:val="001B7CDA"/>
    <w:rsid w:val="001C0D83"/>
    <w:rsid w:val="001C4647"/>
    <w:rsid w:val="001C4D7B"/>
    <w:rsid w:val="001C5BB9"/>
    <w:rsid w:val="001D0157"/>
    <w:rsid w:val="001D0638"/>
    <w:rsid w:val="001D1007"/>
    <w:rsid w:val="001D3465"/>
    <w:rsid w:val="001D4287"/>
    <w:rsid w:val="001D5B23"/>
    <w:rsid w:val="001D7D3E"/>
    <w:rsid w:val="001E7908"/>
    <w:rsid w:val="001E7D74"/>
    <w:rsid w:val="001F24B4"/>
    <w:rsid w:val="001F5CE5"/>
    <w:rsid w:val="001F782A"/>
    <w:rsid w:val="002001F8"/>
    <w:rsid w:val="0020089C"/>
    <w:rsid w:val="002024D0"/>
    <w:rsid w:val="00203904"/>
    <w:rsid w:val="00203FAB"/>
    <w:rsid w:val="0020543F"/>
    <w:rsid w:val="0020745A"/>
    <w:rsid w:val="00211E15"/>
    <w:rsid w:val="002132D5"/>
    <w:rsid w:val="002201E9"/>
    <w:rsid w:val="0022155B"/>
    <w:rsid w:val="00222BD8"/>
    <w:rsid w:val="00233E31"/>
    <w:rsid w:val="00235765"/>
    <w:rsid w:val="002367E5"/>
    <w:rsid w:val="002400E8"/>
    <w:rsid w:val="002405D8"/>
    <w:rsid w:val="00244011"/>
    <w:rsid w:val="00245B16"/>
    <w:rsid w:val="00247CFA"/>
    <w:rsid w:val="00252C4D"/>
    <w:rsid w:val="00253357"/>
    <w:rsid w:val="002575DB"/>
    <w:rsid w:val="00257A97"/>
    <w:rsid w:val="002603EF"/>
    <w:rsid w:val="00261225"/>
    <w:rsid w:val="00262BF4"/>
    <w:rsid w:val="00263274"/>
    <w:rsid w:val="00263817"/>
    <w:rsid w:val="002639B2"/>
    <w:rsid w:val="00263E24"/>
    <w:rsid w:val="0026450E"/>
    <w:rsid w:val="00264A27"/>
    <w:rsid w:val="002675C4"/>
    <w:rsid w:val="002732E3"/>
    <w:rsid w:val="00275F7D"/>
    <w:rsid w:val="00276963"/>
    <w:rsid w:val="002818CA"/>
    <w:rsid w:val="00282D63"/>
    <w:rsid w:val="0028344A"/>
    <w:rsid w:val="002859A1"/>
    <w:rsid w:val="00285A6F"/>
    <w:rsid w:val="0028652F"/>
    <w:rsid w:val="00287045"/>
    <w:rsid w:val="002902C5"/>
    <w:rsid w:val="002922A2"/>
    <w:rsid w:val="002923FE"/>
    <w:rsid w:val="0029293D"/>
    <w:rsid w:val="00292E0F"/>
    <w:rsid w:val="002936A8"/>
    <w:rsid w:val="00294B19"/>
    <w:rsid w:val="00295225"/>
    <w:rsid w:val="00295C59"/>
    <w:rsid w:val="002963CB"/>
    <w:rsid w:val="00297A80"/>
    <w:rsid w:val="002A0FA5"/>
    <w:rsid w:val="002A18C7"/>
    <w:rsid w:val="002A1E80"/>
    <w:rsid w:val="002B01BF"/>
    <w:rsid w:val="002B12FD"/>
    <w:rsid w:val="002B3ED1"/>
    <w:rsid w:val="002B51B1"/>
    <w:rsid w:val="002B7CCD"/>
    <w:rsid w:val="002B7EB5"/>
    <w:rsid w:val="002C14EF"/>
    <w:rsid w:val="002C1EBF"/>
    <w:rsid w:val="002C49A5"/>
    <w:rsid w:val="002C561E"/>
    <w:rsid w:val="002C5BBC"/>
    <w:rsid w:val="002C7314"/>
    <w:rsid w:val="002D09C9"/>
    <w:rsid w:val="002D260A"/>
    <w:rsid w:val="002D2ED8"/>
    <w:rsid w:val="002D5FB1"/>
    <w:rsid w:val="002D6A16"/>
    <w:rsid w:val="002D7223"/>
    <w:rsid w:val="002E0E9C"/>
    <w:rsid w:val="002E219E"/>
    <w:rsid w:val="002E3CCE"/>
    <w:rsid w:val="002E57AD"/>
    <w:rsid w:val="002E5F6A"/>
    <w:rsid w:val="002E60D4"/>
    <w:rsid w:val="002F073E"/>
    <w:rsid w:val="002F434A"/>
    <w:rsid w:val="002F4A14"/>
    <w:rsid w:val="002F4CEE"/>
    <w:rsid w:val="002F4DD9"/>
    <w:rsid w:val="002F5F05"/>
    <w:rsid w:val="0030206A"/>
    <w:rsid w:val="00302D48"/>
    <w:rsid w:val="00305A7E"/>
    <w:rsid w:val="00306B58"/>
    <w:rsid w:val="0031012B"/>
    <w:rsid w:val="003109E4"/>
    <w:rsid w:val="00312E5A"/>
    <w:rsid w:val="003133E9"/>
    <w:rsid w:val="00313B29"/>
    <w:rsid w:val="00313B41"/>
    <w:rsid w:val="003154FC"/>
    <w:rsid w:val="00317CC4"/>
    <w:rsid w:val="00320896"/>
    <w:rsid w:val="00326506"/>
    <w:rsid w:val="00327306"/>
    <w:rsid w:val="00327E6C"/>
    <w:rsid w:val="00332455"/>
    <w:rsid w:val="00332483"/>
    <w:rsid w:val="00332DE2"/>
    <w:rsid w:val="00334116"/>
    <w:rsid w:val="003405C9"/>
    <w:rsid w:val="00342D4D"/>
    <w:rsid w:val="00342D60"/>
    <w:rsid w:val="00343F2A"/>
    <w:rsid w:val="00344E28"/>
    <w:rsid w:val="003471D0"/>
    <w:rsid w:val="0034791C"/>
    <w:rsid w:val="00351E66"/>
    <w:rsid w:val="0035347F"/>
    <w:rsid w:val="0035356C"/>
    <w:rsid w:val="00355582"/>
    <w:rsid w:val="003605D4"/>
    <w:rsid w:val="00360677"/>
    <w:rsid w:val="003612EA"/>
    <w:rsid w:val="00361ABA"/>
    <w:rsid w:val="00362009"/>
    <w:rsid w:val="00362B62"/>
    <w:rsid w:val="00365969"/>
    <w:rsid w:val="003674FA"/>
    <w:rsid w:val="0037021E"/>
    <w:rsid w:val="00371D07"/>
    <w:rsid w:val="00371E49"/>
    <w:rsid w:val="00372B4E"/>
    <w:rsid w:val="0037354D"/>
    <w:rsid w:val="00373A58"/>
    <w:rsid w:val="00373A97"/>
    <w:rsid w:val="00375FA1"/>
    <w:rsid w:val="00376591"/>
    <w:rsid w:val="00376669"/>
    <w:rsid w:val="00380387"/>
    <w:rsid w:val="00381162"/>
    <w:rsid w:val="00381C02"/>
    <w:rsid w:val="00382B5E"/>
    <w:rsid w:val="0038525D"/>
    <w:rsid w:val="00385C7A"/>
    <w:rsid w:val="0038735C"/>
    <w:rsid w:val="00387914"/>
    <w:rsid w:val="00390A6D"/>
    <w:rsid w:val="00396D6C"/>
    <w:rsid w:val="00397521"/>
    <w:rsid w:val="003A1544"/>
    <w:rsid w:val="003A3464"/>
    <w:rsid w:val="003A6C39"/>
    <w:rsid w:val="003B024C"/>
    <w:rsid w:val="003B0266"/>
    <w:rsid w:val="003B041C"/>
    <w:rsid w:val="003B0EF7"/>
    <w:rsid w:val="003B1DEA"/>
    <w:rsid w:val="003B26C6"/>
    <w:rsid w:val="003B735E"/>
    <w:rsid w:val="003C0194"/>
    <w:rsid w:val="003C136F"/>
    <w:rsid w:val="003C16F8"/>
    <w:rsid w:val="003C3669"/>
    <w:rsid w:val="003C3EC1"/>
    <w:rsid w:val="003C447C"/>
    <w:rsid w:val="003D02E8"/>
    <w:rsid w:val="003D0E6F"/>
    <w:rsid w:val="003D4E99"/>
    <w:rsid w:val="003D5074"/>
    <w:rsid w:val="003D565A"/>
    <w:rsid w:val="003D6631"/>
    <w:rsid w:val="003D7FF9"/>
    <w:rsid w:val="003E1270"/>
    <w:rsid w:val="003E2E9A"/>
    <w:rsid w:val="003E3D11"/>
    <w:rsid w:val="003E4276"/>
    <w:rsid w:val="003F2744"/>
    <w:rsid w:val="003F3D8A"/>
    <w:rsid w:val="003F4225"/>
    <w:rsid w:val="003F4295"/>
    <w:rsid w:val="003F4FEE"/>
    <w:rsid w:val="003F69D9"/>
    <w:rsid w:val="003F6CBA"/>
    <w:rsid w:val="00400BD4"/>
    <w:rsid w:val="00401D98"/>
    <w:rsid w:val="004107AE"/>
    <w:rsid w:val="004122D2"/>
    <w:rsid w:val="00414A77"/>
    <w:rsid w:val="00415203"/>
    <w:rsid w:val="004153C4"/>
    <w:rsid w:val="004158C3"/>
    <w:rsid w:val="0042213F"/>
    <w:rsid w:val="0042247F"/>
    <w:rsid w:val="00422645"/>
    <w:rsid w:val="00423AC3"/>
    <w:rsid w:val="0042549F"/>
    <w:rsid w:val="0042561B"/>
    <w:rsid w:val="0042584F"/>
    <w:rsid w:val="00426D6B"/>
    <w:rsid w:val="00426F55"/>
    <w:rsid w:val="00432371"/>
    <w:rsid w:val="00434DC2"/>
    <w:rsid w:val="0044478D"/>
    <w:rsid w:val="00444A9A"/>
    <w:rsid w:val="004457A0"/>
    <w:rsid w:val="00445801"/>
    <w:rsid w:val="00446747"/>
    <w:rsid w:val="00450482"/>
    <w:rsid w:val="004506DF"/>
    <w:rsid w:val="004506E3"/>
    <w:rsid w:val="00451976"/>
    <w:rsid w:val="00451C3E"/>
    <w:rsid w:val="0045270C"/>
    <w:rsid w:val="00452D99"/>
    <w:rsid w:val="00454D1D"/>
    <w:rsid w:val="00454D1F"/>
    <w:rsid w:val="0046318E"/>
    <w:rsid w:val="00465E66"/>
    <w:rsid w:val="004705E5"/>
    <w:rsid w:val="004727BD"/>
    <w:rsid w:val="00473433"/>
    <w:rsid w:val="004734CD"/>
    <w:rsid w:val="004738C6"/>
    <w:rsid w:val="0047403E"/>
    <w:rsid w:val="00474983"/>
    <w:rsid w:val="00474DEE"/>
    <w:rsid w:val="004779B8"/>
    <w:rsid w:val="00477ABF"/>
    <w:rsid w:val="00484FCB"/>
    <w:rsid w:val="00487BE9"/>
    <w:rsid w:val="00490ACA"/>
    <w:rsid w:val="004917D3"/>
    <w:rsid w:val="00491C96"/>
    <w:rsid w:val="00491F98"/>
    <w:rsid w:val="00496B21"/>
    <w:rsid w:val="00496C06"/>
    <w:rsid w:val="004A10AC"/>
    <w:rsid w:val="004A453D"/>
    <w:rsid w:val="004A4D23"/>
    <w:rsid w:val="004A5E51"/>
    <w:rsid w:val="004B2354"/>
    <w:rsid w:val="004B31BE"/>
    <w:rsid w:val="004B334A"/>
    <w:rsid w:val="004B5C2E"/>
    <w:rsid w:val="004B6A37"/>
    <w:rsid w:val="004B771E"/>
    <w:rsid w:val="004B7EDE"/>
    <w:rsid w:val="004C3AEF"/>
    <w:rsid w:val="004C6EBB"/>
    <w:rsid w:val="004C70F2"/>
    <w:rsid w:val="004D4FC8"/>
    <w:rsid w:val="004D5763"/>
    <w:rsid w:val="004D6D83"/>
    <w:rsid w:val="004D7475"/>
    <w:rsid w:val="004D7A3D"/>
    <w:rsid w:val="004E0277"/>
    <w:rsid w:val="004E3081"/>
    <w:rsid w:val="004E5766"/>
    <w:rsid w:val="004E62A0"/>
    <w:rsid w:val="004F013F"/>
    <w:rsid w:val="004F1946"/>
    <w:rsid w:val="004F29B2"/>
    <w:rsid w:val="004F2D19"/>
    <w:rsid w:val="004F4476"/>
    <w:rsid w:val="004F4804"/>
    <w:rsid w:val="004F57C3"/>
    <w:rsid w:val="00500916"/>
    <w:rsid w:val="00500B7A"/>
    <w:rsid w:val="00500E44"/>
    <w:rsid w:val="0050181A"/>
    <w:rsid w:val="00501DAC"/>
    <w:rsid w:val="00504ADE"/>
    <w:rsid w:val="00506A6B"/>
    <w:rsid w:val="00506D06"/>
    <w:rsid w:val="0050742E"/>
    <w:rsid w:val="00510DD2"/>
    <w:rsid w:val="0051135B"/>
    <w:rsid w:val="0051351F"/>
    <w:rsid w:val="00513F14"/>
    <w:rsid w:val="0051552E"/>
    <w:rsid w:val="00515EC7"/>
    <w:rsid w:val="0052089C"/>
    <w:rsid w:val="005222E1"/>
    <w:rsid w:val="00524B1B"/>
    <w:rsid w:val="00526F70"/>
    <w:rsid w:val="00527A18"/>
    <w:rsid w:val="005311C5"/>
    <w:rsid w:val="00531672"/>
    <w:rsid w:val="00533460"/>
    <w:rsid w:val="0053355B"/>
    <w:rsid w:val="00535212"/>
    <w:rsid w:val="005358B1"/>
    <w:rsid w:val="00536700"/>
    <w:rsid w:val="00537022"/>
    <w:rsid w:val="00537049"/>
    <w:rsid w:val="00540DF7"/>
    <w:rsid w:val="0054196B"/>
    <w:rsid w:val="005429E7"/>
    <w:rsid w:val="00542DDB"/>
    <w:rsid w:val="00544154"/>
    <w:rsid w:val="00544938"/>
    <w:rsid w:val="00550B79"/>
    <w:rsid w:val="00552E8C"/>
    <w:rsid w:val="00553265"/>
    <w:rsid w:val="00554DF8"/>
    <w:rsid w:val="00555FDA"/>
    <w:rsid w:val="00556424"/>
    <w:rsid w:val="00560B65"/>
    <w:rsid w:val="00561D74"/>
    <w:rsid w:val="0056410E"/>
    <w:rsid w:val="005649DD"/>
    <w:rsid w:val="00564D4D"/>
    <w:rsid w:val="005652A9"/>
    <w:rsid w:val="005722ED"/>
    <w:rsid w:val="00574261"/>
    <w:rsid w:val="00574282"/>
    <w:rsid w:val="00574F50"/>
    <w:rsid w:val="00582E81"/>
    <w:rsid w:val="00584FCD"/>
    <w:rsid w:val="00585C41"/>
    <w:rsid w:val="00585E7C"/>
    <w:rsid w:val="005870F4"/>
    <w:rsid w:val="00591A4B"/>
    <w:rsid w:val="005926A7"/>
    <w:rsid w:val="00592BF7"/>
    <w:rsid w:val="005930F1"/>
    <w:rsid w:val="00595FB2"/>
    <w:rsid w:val="00596A26"/>
    <w:rsid w:val="005A0098"/>
    <w:rsid w:val="005A2033"/>
    <w:rsid w:val="005A2C12"/>
    <w:rsid w:val="005A3B52"/>
    <w:rsid w:val="005A3B8A"/>
    <w:rsid w:val="005A5245"/>
    <w:rsid w:val="005A72C8"/>
    <w:rsid w:val="005A7CDA"/>
    <w:rsid w:val="005A7EB1"/>
    <w:rsid w:val="005B11BD"/>
    <w:rsid w:val="005B1337"/>
    <w:rsid w:val="005B282E"/>
    <w:rsid w:val="005B49A2"/>
    <w:rsid w:val="005C0FDC"/>
    <w:rsid w:val="005C11AF"/>
    <w:rsid w:val="005C1421"/>
    <w:rsid w:val="005C2E5B"/>
    <w:rsid w:val="005C5DD2"/>
    <w:rsid w:val="005D007C"/>
    <w:rsid w:val="005D3044"/>
    <w:rsid w:val="005D31A4"/>
    <w:rsid w:val="005D3B15"/>
    <w:rsid w:val="005E1131"/>
    <w:rsid w:val="005E2CBF"/>
    <w:rsid w:val="005E3665"/>
    <w:rsid w:val="005E3C60"/>
    <w:rsid w:val="005E3C87"/>
    <w:rsid w:val="005E5E8D"/>
    <w:rsid w:val="005E7780"/>
    <w:rsid w:val="005F040A"/>
    <w:rsid w:val="005F089D"/>
    <w:rsid w:val="005F121F"/>
    <w:rsid w:val="005F13BA"/>
    <w:rsid w:val="005F2844"/>
    <w:rsid w:val="005F2ECC"/>
    <w:rsid w:val="005F3DAC"/>
    <w:rsid w:val="005F48D9"/>
    <w:rsid w:val="005F4EBB"/>
    <w:rsid w:val="005F61E5"/>
    <w:rsid w:val="005F7386"/>
    <w:rsid w:val="00600F9F"/>
    <w:rsid w:val="00601BA2"/>
    <w:rsid w:val="00602FF7"/>
    <w:rsid w:val="00604075"/>
    <w:rsid w:val="006042E5"/>
    <w:rsid w:val="0060650E"/>
    <w:rsid w:val="006115D2"/>
    <w:rsid w:val="00613168"/>
    <w:rsid w:val="00617215"/>
    <w:rsid w:val="006178DB"/>
    <w:rsid w:val="00617D56"/>
    <w:rsid w:val="00620B23"/>
    <w:rsid w:val="00620BE2"/>
    <w:rsid w:val="00623904"/>
    <w:rsid w:val="00624701"/>
    <w:rsid w:val="00626B7E"/>
    <w:rsid w:val="00634155"/>
    <w:rsid w:val="00634C6C"/>
    <w:rsid w:val="006407A9"/>
    <w:rsid w:val="00640C08"/>
    <w:rsid w:val="0064389E"/>
    <w:rsid w:val="0064723F"/>
    <w:rsid w:val="00650321"/>
    <w:rsid w:val="00650727"/>
    <w:rsid w:val="00650A54"/>
    <w:rsid w:val="00650A95"/>
    <w:rsid w:val="0065293C"/>
    <w:rsid w:val="00652B2E"/>
    <w:rsid w:val="006544BD"/>
    <w:rsid w:val="0065488E"/>
    <w:rsid w:val="00657385"/>
    <w:rsid w:val="00657BB9"/>
    <w:rsid w:val="00664D04"/>
    <w:rsid w:val="0066533B"/>
    <w:rsid w:val="00667FC2"/>
    <w:rsid w:val="00670FDB"/>
    <w:rsid w:val="006737AA"/>
    <w:rsid w:val="00673D47"/>
    <w:rsid w:val="00673EA4"/>
    <w:rsid w:val="00673FAC"/>
    <w:rsid w:val="00674574"/>
    <w:rsid w:val="00674AA4"/>
    <w:rsid w:val="00676699"/>
    <w:rsid w:val="00676752"/>
    <w:rsid w:val="00676CFB"/>
    <w:rsid w:val="00682531"/>
    <w:rsid w:val="00684F41"/>
    <w:rsid w:val="0068579B"/>
    <w:rsid w:val="006923D1"/>
    <w:rsid w:val="006949B8"/>
    <w:rsid w:val="006A0012"/>
    <w:rsid w:val="006A0759"/>
    <w:rsid w:val="006A0DE4"/>
    <w:rsid w:val="006A2EEC"/>
    <w:rsid w:val="006A3729"/>
    <w:rsid w:val="006A3CC4"/>
    <w:rsid w:val="006A4A8F"/>
    <w:rsid w:val="006A6FF1"/>
    <w:rsid w:val="006A715B"/>
    <w:rsid w:val="006B0707"/>
    <w:rsid w:val="006B2E43"/>
    <w:rsid w:val="006B6E45"/>
    <w:rsid w:val="006B6F5C"/>
    <w:rsid w:val="006C671A"/>
    <w:rsid w:val="006D232A"/>
    <w:rsid w:val="006D2497"/>
    <w:rsid w:val="006D4A59"/>
    <w:rsid w:val="006D4C91"/>
    <w:rsid w:val="006D6F79"/>
    <w:rsid w:val="006D71FA"/>
    <w:rsid w:val="006E0779"/>
    <w:rsid w:val="006E0B12"/>
    <w:rsid w:val="006E234F"/>
    <w:rsid w:val="006E345B"/>
    <w:rsid w:val="006E34F6"/>
    <w:rsid w:val="006E4743"/>
    <w:rsid w:val="006E5A48"/>
    <w:rsid w:val="006E5BA0"/>
    <w:rsid w:val="006E73BF"/>
    <w:rsid w:val="006F1889"/>
    <w:rsid w:val="006F2296"/>
    <w:rsid w:val="006F4745"/>
    <w:rsid w:val="006F6CF4"/>
    <w:rsid w:val="00701DCC"/>
    <w:rsid w:val="007020D6"/>
    <w:rsid w:val="007030C4"/>
    <w:rsid w:val="007055D0"/>
    <w:rsid w:val="007058C2"/>
    <w:rsid w:val="007064DA"/>
    <w:rsid w:val="00712EDD"/>
    <w:rsid w:val="00713371"/>
    <w:rsid w:val="00713558"/>
    <w:rsid w:val="007159FE"/>
    <w:rsid w:val="00715E9F"/>
    <w:rsid w:val="00716644"/>
    <w:rsid w:val="0072176F"/>
    <w:rsid w:val="00732533"/>
    <w:rsid w:val="0073353C"/>
    <w:rsid w:val="007345B6"/>
    <w:rsid w:val="00734B44"/>
    <w:rsid w:val="00735F7E"/>
    <w:rsid w:val="00741F41"/>
    <w:rsid w:val="007428B6"/>
    <w:rsid w:val="0074410C"/>
    <w:rsid w:val="00744B3A"/>
    <w:rsid w:val="00746C47"/>
    <w:rsid w:val="007508AD"/>
    <w:rsid w:val="00751306"/>
    <w:rsid w:val="007524F1"/>
    <w:rsid w:val="00753EFC"/>
    <w:rsid w:val="00756E53"/>
    <w:rsid w:val="00756EAD"/>
    <w:rsid w:val="00761F70"/>
    <w:rsid w:val="00762CDA"/>
    <w:rsid w:val="00763A3D"/>
    <w:rsid w:val="007648F2"/>
    <w:rsid w:val="00764E17"/>
    <w:rsid w:val="007705A3"/>
    <w:rsid w:val="00773619"/>
    <w:rsid w:val="0077500F"/>
    <w:rsid w:val="007751D7"/>
    <w:rsid w:val="007754D6"/>
    <w:rsid w:val="00777AB3"/>
    <w:rsid w:val="00781161"/>
    <w:rsid w:val="00781207"/>
    <w:rsid w:val="00781391"/>
    <w:rsid w:val="00782D59"/>
    <w:rsid w:val="00784D61"/>
    <w:rsid w:val="00787BEC"/>
    <w:rsid w:val="0079034F"/>
    <w:rsid w:val="00791898"/>
    <w:rsid w:val="0079202F"/>
    <w:rsid w:val="007A0350"/>
    <w:rsid w:val="007A040D"/>
    <w:rsid w:val="007A0AC8"/>
    <w:rsid w:val="007A124A"/>
    <w:rsid w:val="007A1257"/>
    <w:rsid w:val="007A2097"/>
    <w:rsid w:val="007A2302"/>
    <w:rsid w:val="007A2C73"/>
    <w:rsid w:val="007A4089"/>
    <w:rsid w:val="007B4545"/>
    <w:rsid w:val="007B542E"/>
    <w:rsid w:val="007B7DA1"/>
    <w:rsid w:val="007C1483"/>
    <w:rsid w:val="007C15BE"/>
    <w:rsid w:val="007C3A9F"/>
    <w:rsid w:val="007C5B82"/>
    <w:rsid w:val="007C6631"/>
    <w:rsid w:val="007C6E37"/>
    <w:rsid w:val="007D045C"/>
    <w:rsid w:val="007D1814"/>
    <w:rsid w:val="007D25ED"/>
    <w:rsid w:val="007D6690"/>
    <w:rsid w:val="007E44F8"/>
    <w:rsid w:val="007E4CFC"/>
    <w:rsid w:val="007E70C6"/>
    <w:rsid w:val="007F1678"/>
    <w:rsid w:val="007F1772"/>
    <w:rsid w:val="007F35AB"/>
    <w:rsid w:val="007F5652"/>
    <w:rsid w:val="007F628C"/>
    <w:rsid w:val="007F6FC1"/>
    <w:rsid w:val="008021FE"/>
    <w:rsid w:val="008054AE"/>
    <w:rsid w:val="00806287"/>
    <w:rsid w:val="00806B73"/>
    <w:rsid w:val="00806C0D"/>
    <w:rsid w:val="00811E52"/>
    <w:rsid w:val="008141FF"/>
    <w:rsid w:val="00814724"/>
    <w:rsid w:val="0081778B"/>
    <w:rsid w:val="00820FD7"/>
    <w:rsid w:val="008212D3"/>
    <w:rsid w:val="00822EBD"/>
    <w:rsid w:val="00823968"/>
    <w:rsid w:val="00827AD1"/>
    <w:rsid w:val="00827B64"/>
    <w:rsid w:val="00830602"/>
    <w:rsid w:val="00831DAB"/>
    <w:rsid w:val="008321F8"/>
    <w:rsid w:val="0083275C"/>
    <w:rsid w:val="00834815"/>
    <w:rsid w:val="00835453"/>
    <w:rsid w:val="008364C6"/>
    <w:rsid w:val="008377BB"/>
    <w:rsid w:val="008449F4"/>
    <w:rsid w:val="008463D8"/>
    <w:rsid w:val="008478BB"/>
    <w:rsid w:val="00851781"/>
    <w:rsid w:val="008524DA"/>
    <w:rsid w:val="00853C1F"/>
    <w:rsid w:val="00854123"/>
    <w:rsid w:val="00855B8A"/>
    <w:rsid w:val="008568B8"/>
    <w:rsid w:val="0085711F"/>
    <w:rsid w:val="0085733E"/>
    <w:rsid w:val="00857990"/>
    <w:rsid w:val="00862380"/>
    <w:rsid w:val="00863AA1"/>
    <w:rsid w:val="00863C1F"/>
    <w:rsid w:val="00863FAF"/>
    <w:rsid w:val="0086518D"/>
    <w:rsid w:val="00866EA6"/>
    <w:rsid w:val="0087195B"/>
    <w:rsid w:val="00871CEB"/>
    <w:rsid w:val="0087210B"/>
    <w:rsid w:val="00872C60"/>
    <w:rsid w:val="008740F8"/>
    <w:rsid w:val="0087422B"/>
    <w:rsid w:val="0087615E"/>
    <w:rsid w:val="00876795"/>
    <w:rsid w:val="00882820"/>
    <w:rsid w:val="00883821"/>
    <w:rsid w:val="00884D66"/>
    <w:rsid w:val="008857B8"/>
    <w:rsid w:val="008865B1"/>
    <w:rsid w:val="00890F70"/>
    <w:rsid w:val="008937E3"/>
    <w:rsid w:val="00897BD6"/>
    <w:rsid w:val="008A0037"/>
    <w:rsid w:val="008A1705"/>
    <w:rsid w:val="008A2BC1"/>
    <w:rsid w:val="008A48C1"/>
    <w:rsid w:val="008A518A"/>
    <w:rsid w:val="008B0A24"/>
    <w:rsid w:val="008B16B0"/>
    <w:rsid w:val="008B1ACC"/>
    <w:rsid w:val="008B1C1B"/>
    <w:rsid w:val="008B4583"/>
    <w:rsid w:val="008B48D7"/>
    <w:rsid w:val="008B5B8D"/>
    <w:rsid w:val="008B6943"/>
    <w:rsid w:val="008B7EBD"/>
    <w:rsid w:val="008C6FA5"/>
    <w:rsid w:val="008C728F"/>
    <w:rsid w:val="008D0D9D"/>
    <w:rsid w:val="008D1CE6"/>
    <w:rsid w:val="008D312D"/>
    <w:rsid w:val="008D4B70"/>
    <w:rsid w:val="008D5418"/>
    <w:rsid w:val="008E1047"/>
    <w:rsid w:val="008E212D"/>
    <w:rsid w:val="008E3262"/>
    <w:rsid w:val="008E3691"/>
    <w:rsid w:val="008E434C"/>
    <w:rsid w:val="008E643A"/>
    <w:rsid w:val="008E6D52"/>
    <w:rsid w:val="008F0389"/>
    <w:rsid w:val="008F0733"/>
    <w:rsid w:val="008F1442"/>
    <w:rsid w:val="008F1C98"/>
    <w:rsid w:val="008F2013"/>
    <w:rsid w:val="008F61C6"/>
    <w:rsid w:val="008F6391"/>
    <w:rsid w:val="008F7951"/>
    <w:rsid w:val="00900A87"/>
    <w:rsid w:val="00900B29"/>
    <w:rsid w:val="009026BB"/>
    <w:rsid w:val="00902804"/>
    <w:rsid w:val="00902A0F"/>
    <w:rsid w:val="00904F64"/>
    <w:rsid w:val="009066D3"/>
    <w:rsid w:val="00906FC8"/>
    <w:rsid w:val="00906FDE"/>
    <w:rsid w:val="0091172E"/>
    <w:rsid w:val="00911A03"/>
    <w:rsid w:val="00914A74"/>
    <w:rsid w:val="00915BF3"/>
    <w:rsid w:val="009161B5"/>
    <w:rsid w:val="00916C08"/>
    <w:rsid w:val="00920097"/>
    <w:rsid w:val="009205B3"/>
    <w:rsid w:val="00922E83"/>
    <w:rsid w:val="009241C6"/>
    <w:rsid w:val="00925D1F"/>
    <w:rsid w:val="0093096C"/>
    <w:rsid w:val="00932EA5"/>
    <w:rsid w:val="00932F55"/>
    <w:rsid w:val="00933A1B"/>
    <w:rsid w:val="009364C2"/>
    <w:rsid w:val="00936B1B"/>
    <w:rsid w:val="00936C8D"/>
    <w:rsid w:val="00937BFE"/>
    <w:rsid w:val="009415C3"/>
    <w:rsid w:val="0094324D"/>
    <w:rsid w:val="00947731"/>
    <w:rsid w:val="00947F80"/>
    <w:rsid w:val="00951955"/>
    <w:rsid w:val="00952E1E"/>
    <w:rsid w:val="00953D04"/>
    <w:rsid w:val="00955249"/>
    <w:rsid w:val="00955313"/>
    <w:rsid w:val="009606D2"/>
    <w:rsid w:val="00960FDF"/>
    <w:rsid w:val="00974EC0"/>
    <w:rsid w:val="00975EA3"/>
    <w:rsid w:val="00980016"/>
    <w:rsid w:val="00981CF6"/>
    <w:rsid w:val="00981E53"/>
    <w:rsid w:val="009826B6"/>
    <w:rsid w:val="009831A0"/>
    <w:rsid w:val="00985FDE"/>
    <w:rsid w:val="00985FE5"/>
    <w:rsid w:val="00986807"/>
    <w:rsid w:val="00987008"/>
    <w:rsid w:val="009965AB"/>
    <w:rsid w:val="00996B7E"/>
    <w:rsid w:val="009A13EA"/>
    <w:rsid w:val="009A4473"/>
    <w:rsid w:val="009A46D7"/>
    <w:rsid w:val="009A4FDE"/>
    <w:rsid w:val="009A51D0"/>
    <w:rsid w:val="009A5A4C"/>
    <w:rsid w:val="009A7B86"/>
    <w:rsid w:val="009B0732"/>
    <w:rsid w:val="009B37C9"/>
    <w:rsid w:val="009B554E"/>
    <w:rsid w:val="009B55BB"/>
    <w:rsid w:val="009C0159"/>
    <w:rsid w:val="009C0B02"/>
    <w:rsid w:val="009C0F31"/>
    <w:rsid w:val="009C22C1"/>
    <w:rsid w:val="009C2B67"/>
    <w:rsid w:val="009C3826"/>
    <w:rsid w:val="009C38E8"/>
    <w:rsid w:val="009C5051"/>
    <w:rsid w:val="009C52B1"/>
    <w:rsid w:val="009C5FBD"/>
    <w:rsid w:val="009C61A6"/>
    <w:rsid w:val="009C6229"/>
    <w:rsid w:val="009C7A61"/>
    <w:rsid w:val="009D1AD6"/>
    <w:rsid w:val="009D1F1B"/>
    <w:rsid w:val="009D4609"/>
    <w:rsid w:val="009D4CB8"/>
    <w:rsid w:val="009D66D6"/>
    <w:rsid w:val="009D6A5E"/>
    <w:rsid w:val="009D7B25"/>
    <w:rsid w:val="009D7EF0"/>
    <w:rsid w:val="009E0BE4"/>
    <w:rsid w:val="009E1CA9"/>
    <w:rsid w:val="009E3215"/>
    <w:rsid w:val="009E383C"/>
    <w:rsid w:val="009E7FA2"/>
    <w:rsid w:val="009F1FA5"/>
    <w:rsid w:val="009F2AC6"/>
    <w:rsid w:val="009F38FB"/>
    <w:rsid w:val="009F55E0"/>
    <w:rsid w:val="00A02D1A"/>
    <w:rsid w:val="00A03DF6"/>
    <w:rsid w:val="00A04177"/>
    <w:rsid w:val="00A118D8"/>
    <w:rsid w:val="00A11C77"/>
    <w:rsid w:val="00A129DA"/>
    <w:rsid w:val="00A13A71"/>
    <w:rsid w:val="00A16183"/>
    <w:rsid w:val="00A16B3B"/>
    <w:rsid w:val="00A1772D"/>
    <w:rsid w:val="00A177C7"/>
    <w:rsid w:val="00A17B76"/>
    <w:rsid w:val="00A20FD6"/>
    <w:rsid w:val="00A2108E"/>
    <w:rsid w:val="00A215DF"/>
    <w:rsid w:val="00A22920"/>
    <w:rsid w:val="00A22B78"/>
    <w:rsid w:val="00A25C41"/>
    <w:rsid w:val="00A25E8F"/>
    <w:rsid w:val="00A27C03"/>
    <w:rsid w:val="00A30143"/>
    <w:rsid w:val="00A30AE8"/>
    <w:rsid w:val="00A32406"/>
    <w:rsid w:val="00A32BF1"/>
    <w:rsid w:val="00A40190"/>
    <w:rsid w:val="00A401C4"/>
    <w:rsid w:val="00A405E6"/>
    <w:rsid w:val="00A4086F"/>
    <w:rsid w:val="00A46AD1"/>
    <w:rsid w:val="00A472FA"/>
    <w:rsid w:val="00A476E3"/>
    <w:rsid w:val="00A51BC6"/>
    <w:rsid w:val="00A52312"/>
    <w:rsid w:val="00A538A3"/>
    <w:rsid w:val="00A54567"/>
    <w:rsid w:val="00A57370"/>
    <w:rsid w:val="00A62BFD"/>
    <w:rsid w:val="00A63F34"/>
    <w:rsid w:val="00A640C6"/>
    <w:rsid w:val="00A643CF"/>
    <w:rsid w:val="00A6668C"/>
    <w:rsid w:val="00A66AAA"/>
    <w:rsid w:val="00A71398"/>
    <w:rsid w:val="00A7165A"/>
    <w:rsid w:val="00A72184"/>
    <w:rsid w:val="00A72D1B"/>
    <w:rsid w:val="00A738F0"/>
    <w:rsid w:val="00A73FCD"/>
    <w:rsid w:val="00A75030"/>
    <w:rsid w:val="00A76360"/>
    <w:rsid w:val="00A77512"/>
    <w:rsid w:val="00A80877"/>
    <w:rsid w:val="00A81D06"/>
    <w:rsid w:val="00A81DC9"/>
    <w:rsid w:val="00A82617"/>
    <w:rsid w:val="00A82D78"/>
    <w:rsid w:val="00A851EA"/>
    <w:rsid w:val="00A8548C"/>
    <w:rsid w:val="00A856B5"/>
    <w:rsid w:val="00A858C5"/>
    <w:rsid w:val="00A8707F"/>
    <w:rsid w:val="00A93215"/>
    <w:rsid w:val="00A932B0"/>
    <w:rsid w:val="00A937DF"/>
    <w:rsid w:val="00A94369"/>
    <w:rsid w:val="00A950D5"/>
    <w:rsid w:val="00A9719A"/>
    <w:rsid w:val="00AA1AF4"/>
    <w:rsid w:val="00AA2A75"/>
    <w:rsid w:val="00AA5DA5"/>
    <w:rsid w:val="00AA7943"/>
    <w:rsid w:val="00AB17DC"/>
    <w:rsid w:val="00AB1B91"/>
    <w:rsid w:val="00AB35DF"/>
    <w:rsid w:val="00AB67EF"/>
    <w:rsid w:val="00AC0393"/>
    <w:rsid w:val="00AC259F"/>
    <w:rsid w:val="00AC2E1E"/>
    <w:rsid w:val="00AC3E3B"/>
    <w:rsid w:val="00AC484C"/>
    <w:rsid w:val="00AC5127"/>
    <w:rsid w:val="00AC64FC"/>
    <w:rsid w:val="00AC7CDC"/>
    <w:rsid w:val="00AD469E"/>
    <w:rsid w:val="00AD6662"/>
    <w:rsid w:val="00AE121A"/>
    <w:rsid w:val="00AE3BA4"/>
    <w:rsid w:val="00AE4151"/>
    <w:rsid w:val="00AE41F9"/>
    <w:rsid w:val="00AE553C"/>
    <w:rsid w:val="00AE7DD4"/>
    <w:rsid w:val="00AF1194"/>
    <w:rsid w:val="00AF283E"/>
    <w:rsid w:val="00AF2C80"/>
    <w:rsid w:val="00AF4655"/>
    <w:rsid w:val="00AF509E"/>
    <w:rsid w:val="00AF7BE2"/>
    <w:rsid w:val="00B0103B"/>
    <w:rsid w:val="00B01402"/>
    <w:rsid w:val="00B0163B"/>
    <w:rsid w:val="00B01B7A"/>
    <w:rsid w:val="00B04D10"/>
    <w:rsid w:val="00B04DD3"/>
    <w:rsid w:val="00B07126"/>
    <w:rsid w:val="00B07A32"/>
    <w:rsid w:val="00B16C8F"/>
    <w:rsid w:val="00B21097"/>
    <w:rsid w:val="00B21971"/>
    <w:rsid w:val="00B21F89"/>
    <w:rsid w:val="00B22069"/>
    <w:rsid w:val="00B2498E"/>
    <w:rsid w:val="00B26A7E"/>
    <w:rsid w:val="00B30F87"/>
    <w:rsid w:val="00B32167"/>
    <w:rsid w:val="00B33E97"/>
    <w:rsid w:val="00B36F45"/>
    <w:rsid w:val="00B40325"/>
    <w:rsid w:val="00B40CA5"/>
    <w:rsid w:val="00B425C2"/>
    <w:rsid w:val="00B42712"/>
    <w:rsid w:val="00B439B9"/>
    <w:rsid w:val="00B43E6A"/>
    <w:rsid w:val="00B444D4"/>
    <w:rsid w:val="00B45830"/>
    <w:rsid w:val="00B50A9C"/>
    <w:rsid w:val="00B50C12"/>
    <w:rsid w:val="00B50DBD"/>
    <w:rsid w:val="00B54854"/>
    <w:rsid w:val="00B61F4F"/>
    <w:rsid w:val="00B6470E"/>
    <w:rsid w:val="00B66357"/>
    <w:rsid w:val="00B669F3"/>
    <w:rsid w:val="00B7102F"/>
    <w:rsid w:val="00B711B7"/>
    <w:rsid w:val="00B714A3"/>
    <w:rsid w:val="00B72B1A"/>
    <w:rsid w:val="00B7576A"/>
    <w:rsid w:val="00B76245"/>
    <w:rsid w:val="00B7625D"/>
    <w:rsid w:val="00B82859"/>
    <w:rsid w:val="00B82B71"/>
    <w:rsid w:val="00B8316C"/>
    <w:rsid w:val="00B849B0"/>
    <w:rsid w:val="00B8503A"/>
    <w:rsid w:val="00B87498"/>
    <w:rsid w:val="00B90217"/>
    <w:rsid w:val="00B92D32"/>
    <w:rsid w:val="00B937F4"/>
    <w:rsid w:val="00B9461D"/>
    <w:rsid w:val="00B96A4C"/>
    <w:rsid w:val="00B97F73"/>
    <w:rsid w:val="00BA01BD"/>
    <w:rsid w:val="00BA3A0B"/>
    <w:rsid w:val="00BA4A3D"/>
    <w:rsid w:val="00BA5ABE"/>
    <w:rsid w:val="00BA6566"/>
    <w:rsid w:val="00BA6701"/>
    <w:rsid w:val="00BA6DA2"/>
    <w:rsid w:val="00BA760C"/>
    <w:rsid w:val="00BA79AD"/>
    <w:rsid w:val="00BB1580"/>
    <w:rsid w:val="00BB3F51"/>
    <w:rsid w:val="00BB4010"/>
    <w:rsid w:val="00BB4196"/>
    <w:rsid w:val="00BB6D25"/>
    <w:rsid w:val="00BB74A8"/>
    <w:rsid w:val="00BC0372"/>
    <w:rsid w:val="00BC06AC"/>
    <w:rsid w:val="00BC109A"/>
    <w:rsid w:val="00BC2840"/>
    <w:rsid w:val="00BC3009"/>
    <w:rsid w:val="00BC4B2B"/>
    <w:rsid w:val="00BC4EBF"/>
    <w:rsid w:val="00BC6DC2"/>
    <w:rsid w:val="00BD0368"/>
    <w:rsid w:val="00BD1624"/>
    <w:rsid w:val="00BD1978"/>
    <w:rsid w:val="00BD3326"/>
    <w:rsid w:val="00BD6947"/>
    <w:rsid w:val="00BD72B6"/>
    <w:rsid w:val="00BD794E"/>
    <w:rsid w:val="00BE056C"/>
    <w:rsid w:val="00BE325A"/>
    <w:rsid w:val="00BE3576"/>
    <w:rsid w:val="00BE58E9"/>
    <w:rsid w:val="00BE6433"/>
    <w:rsid w:val="00BE673F"/>
    <w:rsid w:val="00BE67A7"/>
    <w:rsid w:val="00BF40F4"/>
    <w:rsid w:val="00BF449B"/>
    <w:rsid w:val="00BF479F"/>
    <w:rsid w:val="00BF5F66"/>
    <w:rsid w:val="00C01058"/>
    <w:rsid w:val="00C015F7"/>
    <w:rsid w:val="00C026B4"/>
    <w:rsid w:val="00C0514A"/>
    <w:rsid w:val="00C05B93"/>
    <w:rsid w:val="00C06FD5"/>
    <w:rsid w:val="00C10747"/>
    <w:rsid w:val="00C1230A"/>
    <w:rsid w:val="00C13B63"/>
    <w:rsid w:val="00C14592"/>
    <w:rsid w:val="00C17119"/>
    <w:rsid w:val="00C22958"/>
    <w:rsid w:val="00C24C3D"/>
    <w:rsid w:val="00C250F3"/>
    <w:rsid w:val="00C3241F"/>
    <w:rsid w:val="00C35CA8"/>
    <w:rsid w:val="00C3691B"/>
    <w:rsid w:val="00C372AB"/>
    <w:rsid w:val="00C412D1"/>
    <w:rsid w:val="00C466A2"/>
    <w:rsid w:val="00C46C8E"/>
    <w:rsid w:val="00C47546"/>
    <w:rsid w:val="00C47A8A"/>
    <w:rsid w:val="00C47BCC"/>
    <w:rsid w:val="00C50543"/>
    <w:rsid w:val="00C511B9"/>
    <w:rsid w:val="00C51524"/>
    <w:rsid w:val="00C53941"/>
    <w:rsid w:val="00C544DB"/>
    <w:rsid w:val="00C54A98"/>
    <w:rsid w:val="00C54F93"/>
    <w:rsid w:val="00C56494"/>
    <w:rsid w:val="00C56AE4"/>
    <w:rsid w:val="00C57856"/>
    <w:rsid w:val="00C579B5"/>
    <w:rsid w:val="00C579C2"/>
    <w:rsid w:val="00C57E30"/>
    <w:rsid w:val="00C60629"/>
    <w:rsid w:val="00C6365E"/>
    <w:rsid w:val="00C640F7"/>
    <w:rsid w:val="00C6442A"/>
    <w:rsid w:val="00C64A26"/>
    <w:rsid w:val="00C65FA1"/>
    <w:rsid w:val="00C67150"/>
    <w:rsid w:val="00C672CC"/>
    <w:rsid w:val="00C70289"/>
    <w:rsid w:val="00C71644"/>
    <w:rsid w:val="00C716D6"/>
    <w:rsid w:val="00C746D2"/>
    <w:rsid w:val="00C75B2E"/>
    <w:rsid w:val="00C76EC8"/>
    <w:rsid w:val="00C77397"/>
    <w:rsid w:val="00C779B1"/>
    <w:rsid w:val="00C77C20"/>
    <w:rsid w:val="00C8319F"/>
    <w:rsid w:val="00C8425B"/>
    <w:rsid w:val="00C86778"/>
    <w:rsid w:val="00C91A2D"/>
    <w:rsid w:val="00C92EDF"/>
    <w:rsid w:val="00C95AD1"/>
    <w:rsid w:val="00C96F5D"/>
    <w:rsid w:val="00C97192"/>
    <w:rsid w:val="00C97893"/>
    <w:rsid w:val="00C97F02"/>
    <w:rsid w:val="00CA161B"/>
    <w:rsid w:val="00CA1B36"/>
    <w:rsid w:val="00CA5196"/>
    <w:rsid w:val="00CA644F"/>
    <w:rsid w:val="00CA71C5"/>
    <w:rsid w:val="00CA748B"/>
    <w:rsid w:val="00CB2C50"/>
    <w:rsid w:val="00CB67B4"/>
    <w:rsid w:val="00CC1A7D"/>
    <w:rsid w:val="00CC287C"/>
    <w:rsid w:val="00CC3895"/>
    <w:rsid w:val="00CC7E2B"/>
    <w:rsid w:val="00CD0273"/>
    <w:rsid w:val="00CD3194"/>
    <w:rsid w:val="00CD4002"/>
    <w:rsid w:val="00CD41FA"/>
    <w:rsid w:val="00CD438D"/>
    <w:rsid w:val="00CE0113"/>
    <w:rsid w:val="00CE501F"/>
    <w:rsid w:val="00CE5186"/>
    <w:rsid w:val="00CE51BF"/>
    <w:rsid w:val="00CE5731"/>
    <w:rsid w:val="00CE5F1A"/>
    <w:rsid w:val="00CE65D6"/>
    <w:rsid w:val="00CE79AB"/>
    <w:rsid w:val="00CF0598"/>
    <w:rsid w:val="00CF1360"/>
    <w:rsid w:val="00CF1CB5"/>
    <w:rsid w:val="00CF2B9C"/>
    <w:rsid w:val="00CF3744"/>
    <w:rsid w:val="00CF5F26"/>
    <w:rsid w:val="00CF7EA3"/>
    <w:rsid w:val="00D02C6F"/>
    <w:rsid w:val="00D04A06"/>
    <w:rsid w:val="00D04A47"/>
    <w:rsid w:val="00D04EC3"/>
    <w:rsid w:val="00D10F23"/>
    <w:rsid w:val="00D10F4E"/>
    <w:rsid w:val="00D128DA"/>
    <w:rsid w:val="00D143C4"/>
    <w:rsid w:val="00D143D5"/>
    <w:rsid w:val="00D14E0D"/>
    <w:rsid w:val="00D209C2"/>
    <w:rsid w:val="00D227B3"/>
    <w:rsid w:val="00D259A1"/>
    <w:rsid w:val="00D32911"/>
    <w:rsid w:val="00D332B5"/>
    <w:rsid w:val="00D367DD"/>
    <w:rsid w:val="00D36908"/>
    <w:rsid w:val="00D37FBC"/>
    <w:rsid w:val="00D42450"/>
    <w:rsid w:val="00D42F0C"/>
    <w:rsid w:val="00D43672"/>
    <w:rsid w:val="00D43A61"/>
    <w:rsid w:val="00D4592E"/>
    <w:rsid w:val="00D45DEE"/>
    <w:rsid w:val="00D465BF"/>
    <w:rsid w:val="00D47502"/>
    <w:rsid w:val="00D47525"/>
    <w:rsid w:val="00D477A5"/>
    <w:rsid w:val="00D50784"/>
    <w:rsid w:val="00D51C77"/>
    <w:rsid w:val="00D51E13"/>
    <w:rsid w:val="00D52925"/>
    <w:rsid w:val="00D53197"/>
    <w:rsid w:val="00D55775"/>
    <w:rsid w:val="00D56031"/>
    <w:rsid w:val="00D56968"/>
    <w:rsid w:val="00D57480"/>
    <w:rsid w:val="00D624D3"/>
    <w:rsid w:val="00D700FB"/>
    <w:rsid w:val="00D75981"/>
    <w:rsid w:val="00D76584"/>
    <w:rsid w:val="00D81BF8"/>
    <w:rsid w:val="00D86F4C"/>
    <w:rsid w:val="00D87467"/>
    <w:rsid w:val="00D87A11"/>
    <w:rsid w:val="00D9256D"/>
    <w:rsid w:val="00D92C98"/>
    <w:rsid w:val="00D93994"/>
    <w:rsid w:val="00D9410D"/>
    <w:rsid w:val="00D947BA"/>
    <w:rsid w:val="00D96390"/>
    <w:rsid w:val="00DA1BDD"/>
    <w:rsid w:val="00DA3081"/>
    <w:rsid w:val="00DA37E1"/>
    <w:rsid w:val="00DA3BF1"/>
    <w:rsid w:val="00DA4BD2"/>
    <w:rsid w:val="00DA524D"/>
    <w:rsid w:val="00DA612D"/>
    <w:rsid w:val="00DB0382"/>
    <w:rsid w:val="00DB0CFC"/>
    <w:rsid w:val="00DB16D3"/>
    <w:rsid w:val="00DB3C2B"/>
    <w:rsid w:val="00DB4434"/>
    <w:rsid w:val="00DB5937"/>
    <w:rsid w:val="00DB62B9"/>
    <w:rsid w:val="00DC1BE8"/>
    <w:rsid w:val="00DC2415"/>
    <w:rsid w:val="00DC47CD"/>
    <w:rsid w:val="00DC55EB"/>
    <w:rsid w:val="00DD1584"/>
    <w:rsid w:val="00DD1D6E"/>
    <w:rsid w:val="00DD1FFC"/>
    <w:rsid w:val="00DD26CE"/>
    <w:rsid w:val="00DD3B40"/>
    <w:rsid w:val="00DD654F"/>
    <w:rsid w:val="00DD706C"/>
    <w:rsid w:val="00DD7177"/>
    <w:rsid w:val="00DD7ABD"/>
    <w:rsid w:val="00DE3C61"/>
    <w:rsid w:val="00DE42D5"/>
    <w:rsid w:val="00DE4A8A"/>
    <w:rsid w:val="00DE581C"/>
    <w:rsid w:val="00DE62BC"/>
    <w:rsid w:val="00DE6481"/>
    <w:rsid w:val="00DF0721"/>
    <w:rsid w:val="00DF0FDC"/>
    <w:rsid w:val="00DF1B8D"/>
    <w:rsid w:val="00DF2ABB"/>
    <w:rsid w:val="00DF49BF"/>
    <w:rsid w:val="00DF5E55"/>
    <w:rsid w:val="00E01018"/>
    <w:rsid w:val="00E01D99"/>
    <w:rsid w:val="00E059A5"/>
    <w:rsid w:val="00E05B09"/>
    <w:rsid w:val="00E0615B"/>
    <w:rsid w:val="00E07DD1"/>
    <w:rsid w:val="00E100DD"/>
    <w:rsid w:val="00E115BB"/>
    <w:rsid w:val="00E11BB1"/>
    <w:rsid w:val="00E11FCA"/>
    <w:rsid w:val="00E149DA"/>
    <w:rsid w:val="00E156AB"/>
    <w:rsid w:val="00E166A8"/>
    <w:rsid w:val="00E169B3"/>
    <w:rsid w:val="00E17A78"/>
    <w:rsid w:val="00E17E42"/>
    <w:rsid w:val="00E21F3A"/>
    <w:rsid w:val="00E22AC9"/>
    <w:rsid w:val="00E24CE3"/>
    <w:rsid w:val="00E2570A"/>
    <w:rsid w:val="00E257CC"/>
    <w:rsid w:val="00E2734F"/>
    <w:rsid w:val="00E371B7"/>
    <w:rsid w:val="00E421ED"/>
    <w:rsid w:val="00E444C3"/>
    <w:rsid w:val="00E444DA"/>
    <w:rsid w:val="00E458EF"/>
    <w:rsid w:val="00E46004"/>
    <w:rsid w:val="00E4641C"/>
    <w:rsid w:val="00E465F6"/>
    <w:rsid w:val="00E4665A"/>
    <w:rsid w:val="00E52261"/>
    <w:rsid w:val="00E52F1A"/>
    <w:rsid w:val="00E537BC"/>
    <w:rsid w:val="00E54959"/>
    <w:rsid w:val="00E56C3F"/>
    <w:rsid w:val="00E56DBF"/>
    <w:rsid w:val="00E572E0"/>
    <w:rsid w:val="00E57C43"/>
    <w:rsid w:val="00E6473F"/>
    <w:rsid w:val="00E665F5"/>
    <w:rsid w:val="00E672A6"/>
    <w:rsid w:val="00E678BE"/>
    <w:rsid w:val="00E718E1"/>
    <w:rsid w:val="00E71C2D"/>
    <w:rsid w:val="00E72942"/>
    <w:rsid w:val="00E737CB"/>
    <w:rsid w:val="00E76A92"/>
    <w:rsid w:val="00E77541"/>
    <w:rsid w:val="00E77951"/>
    <w:rsid w:val="00E77BE5"/>
    <w:rsid w:val="00E80DA0"/>
    <w:rsid w:val="00E81F6B"/>
    <w:rsid w:val="00E823D2"/>
    <w:rsid w:val="00E83DD2"/>
    <w:rsid w:val="00E86D22"/>
    <w:rsid w:val="00E90753"/>
    <w:rsid w:val="00E93706"/>
    <w:rsid w:val="00E957D5"/>
    <w:rsid w:val="00EA1434"/>
    <w:rsid w:val="00EA14F2"/>
    <w:rsid w:val="00EA1EF2"/>
    <w:rsid w:val="00EA1F6C"/>
    <w:rsid w:val="00EA4366"/>
    <w:rsid w:val="00EA7762"/>
    <w:rsid w:val="00EA780B"/>
    <w:rsid w:val="00EB0E7E"/>
    <w:rsid w:val="00EB2528"/>
    <w:rsid w:val="00EC1DFD"/>
    <w:rsid w:val="00EC3063"/>
    <w:rsid w:val="00EC3ECE"/>
    <w:rsid w:val="00EC442C"/>
    <w:rsid w:val="00EC64AA"/>
    <w:rsid w:val="00ED308F"/>
    <w:rsid w:val="00ED370E"/>
    <w:rsid w:val="00ED5748"/>
    <w:rsid w:val="00ED633C"/>
    <w:rsid w:val="00ED7B70"/>
    <w:rsid w:val="00EE1584"/>
    <w:rsid w:val="00EE5DA5"/>
    <w:rsid w:val="00EE655B"/>
    <w:rsid w:val="00EF1CC5"/>
    <w:rsid w:val="00EF1D49"/>
    <w:rsid w:val="00EF30BE"/>
    <w:rsid w:val="00EF34A0"/>
    <w:rsid w:val="00EF37DD"/>
    <w:rsid w:val="00EF4F11"/>
    <w:rsid w:val="00EF74DE"/>
    <w:rsid w:val="00F007F3"/>
    <w:rsid w:val="00F00C64"/>
    <w:rsid w:val="00F01519"/>
    <w:rsid w:val="00F039B2"/>
    <w:rsid w:val="00F04591"/>
    <w:rsid w:val="00F05B4E"/>
    <w:rsid w:val="00F064AF"/>
    <w:rsid w:val="00F10357"/>
    <w:rsid w:val="00F1141E"/>
    <w:rsid w:val="00F11470"/>
    <w:rsid w:val="00F11605"/>
    <w:rsid w:val="00F12A03"/>
    <w:rsid w:val="00F134AC"/>
    <w:rsid w:val="00F13924"/>
    <w:rsid w:val="00F13B4D"/>
    <w:rsid w:val="00F14C74"/>
    <w:rsid w:val="00F15EE3"/>
    <w:rsid w:val="00F16A9C"/>
    <w:rsid w:val="00F202EF"/>
    <w:rsid w:val="00F214E2"/>
    <w:rsid w:val="00F22009"/>
    <w:rsid w:val="00F2564E"/>
    <w:rsid w:val="00F261C1"/>
    <w:rsid w:val="00F301F8"/>
    <w:rsid w:val="00F31179"/>
    <w:rsid w:val="00F31501"/>
    <w:rsid w:val="00F323C1"/>
    <w:rsid w:val="00F36B29"/>
    <w:rsid w:val="00F41A48"/>
    <w:rsid w:val="00F44DC6"/>
    <w:rsid w:val="00F45394"/>
    <w:rsid w:val="00F47FD7"/>
    <w:rsid w:val="00F5003D"/>
    <w:rsid w:val="00F50DDC"/>
    <w:rsid w:val="00F5160A"/>
    <w:rsid w:val="00F5237D"/>
    <w:rsid w:val="00F52C56"/>
    <w:rsid w:val="00F5460F"/>
    <w:rsid w:val="00F55FC9"/>
    <w:rsid w:val="00F57CF6"/>
    <w:rsid w:val="00F615FB"/>
    <w:rsid w:val="00F62E01"/>
    <w:rsid w:val="00F65D5F"/>
    <w:rsid w:val="00F6679C"/>
    <w:rsid w:val="00F66903"/>
    <w:rsid w:val="00F67AA9"/>
    <w:rsid w:val="00F714E3"/>
    <w:rsid w:val="00F7204B"/>
    <w:rsid w:val="00F72138"/>
    <w:rsid w:val="00F72DEB"/>
    <w:rsid w:val="00F7721A"/>
    <w:rsid w:val="00F8009C"/>
    <w:rsid w:val="00F8033E"/>
    <w:rsid w:val="00F81C0E"/>
    <w:rsid w:val="00F82265"/>
    <w:rsid w:val="00F82992"/>
    <w:rsid w:val="00F83776"/>
    <w:rsid w:val="00F85211"/>
    <w:rsid w:val="00F862EE"/>
    <w:rsid w:val="00F874C2"/>
    <w:rsid w:val="00F879AF"/>
    <w:rsid w:val="00F925FA"/>
    <w:rsid w:val="00F93877"/>
    <w:rsid w:val="00F94EA7"/>
    <w:rsid w:val="00F965F7"/>
    <w:rsid w:val="00F9798D"/>
    <w:rsid w:val="00F97DBC"/>
    <w:rsid w:val="00FA1E93"/>
    <w:rsid w:val="00FA2081"/>
    <w:rsid w:val="00FA2608"/>
    <w:rsid w:val="00FA5F98"/>
    <w:rsid w:val="00FA60BB"/>
    <w:rsid w:val="00FA63CA"/>
    <w:rsid w:val="00FA7A8C"/>
    <w:rsid w:val="00FB0984"/>
    <w:rsid w:val="00FB2317"/>
    <w:rsid w:val="00FB2D6C"/>
    <w:rsid w:val="00FB36B6"/>
    <w:rsid w:val="00FB78A1"/>
    <w:rsid w:val="00FC0765"/>
    <w:rsid w:val="00FC2CFD"/>
    <w:rsid w:val="00FC610F"/>
    <w:rsid w:val="00FC6786"/>
    <w:rsid w:val="00FC67BC"/>
    <w:rsid w:val="00FC6F89"/>
    <w:rsid w:val="00FD048D"/>
    <w:rsid w:val="00FD5004"/>
    <w:rsid w:val="00FD51FA"/>
    <w:rsid w:val="00FD6800"/>
    <w:rsid w:val="00FD695E"/>
    <w:rsid w:val="00FE0719"/>
    <w:rsid w:val="00FE09D4"/>
    <w:rsid w:val="00FE0AB2"/>
    <w:rsid w:val="00FE0C4D"/>
    <w:rsid w:val="00FE104B"/>
    <w:rsid w:val="00FE2333"/>
    <w:rsid w:val="00FE3C8A"/>
    <w:rsid w:val="00FE4141"/>
    <w:rsid w:val="00FE41DC"/>
    <w:rsid w:val="00FE672E"/>
    <w:rsid w:val="00FF1006"/>
    <w:rsid w:val="00FF3248"/>
    <w:rsid w:val="00FF440C"/>
    <w:rsid w:val="00FF5576"/>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55649"/>
    <o:shapelayout v:ext="edit">
      <o:idmap v:ext="edit" data="1"/>
    </o:shapelayout>
  </w:shapeDefaults>
  <w:decimalSymbol w:val=","/>
  <w:listSeparator w:val=";"/>
  <w14:docId w14:val="2A144283"/>
  <w15:docId w15:val="{457736E3-8959-47D5-858B-78799F1735E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43"/>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43"/>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43"/>
      </w:numPr>
      <w:tabs>
        <w:tab w:val="num" w:pos="360"/>
      </w:tabs>
      <w:ind w:left="1440" w:hanging="363"/>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Kommentarer">
    <w:name w:val="annotation text"/>
    <w:basedOn w:val="Normal"/>
    <w:link w:val="KommentarerChar"/>
    <w:uiPriority w:val="99"/>
    <w:semiHidden/>
    <w:pPr>
      <w:spacing w:line="240" w:lineRule="auto"/>
    </w:pPr>
    <w:rPr>
      <w:sz w:val="20"/>
    </w:rPr>
  </w:style>
  <w:style w:type="character" w:customStyle="1" w:styleId="KommentarerChar">
    <w:name w:val="Kommentarer Char"/>
    <w:basedOn w:val="Standardstycketeckensnitt"/>
    <w:link w:val="Kommentarer"/>
    <w:uiPriority w:val="99"/>
    <w:semiHidden/>
    <w:rPr>
      <w:rFonts w:eastAsia="Times New Roman" w:cs="Times New Roman"/>
      <w:sz w:val="20"/>
      <w:szCs w:val="20"/>
    </w:rPr>
  </w:style>
  <w:style w:type="character" w:styleId="Kommentarsreferens">
    <w:name w:val="annotation reference"/>
    <w:basedOn w:val="Standardstycketeckensnitt"/>
    <w:uiPriority w:val="99"/>
    <w:semiHidden/>
    <w:rPr>
      <w:sz w:val="16"/>
      <w:szCs w:val="16"/>
    </w:rPr>
  </w:style>
  <w:style w:type="paragraph" w:styleId="Kommentarsmne">
    <w:name w:val="annotation subject"/>
    <w:basedOn w:val="Kommentarer"/>
    <w:next w:val="Kommentarer"/>
    <w:link w:val="KommentarsmneChar"/>
    <w:uiPriority w:val="99"/>
    <w:semiHidden/>
    <w:rsid w:val="00713371"/>
    <w:rPr>
      <w:b/>
      <w:bCs/>
    </w:rPr>
  </w:style>
  <w:style w:type="character" w:customStyle="1" w:styleId="KommentarsmneChar">
    <w:name w:val="Kommentarsämne Char"/>
    <w:basedOn w:val="KommentarerChar"/>
    <w:link w:val="Kommentarsmne"/>
    <w:uiPriority w:val="99"/>
    <w:semiHidden/>
    <w:rsid w:val="00713371"/>
    <w:rPr>
      <w:rFonts w:eastAsia="Times New Roman" w:cs="Times New Roman"/>
      <w:b/>
      <w:bCs/>
      <w:sz w:val="20"/>
      <w:szCs w:val="20"/>
    </w:rPr>
  </w:style>
  <w:style w:type="paragraph" w:styleId="Revision">
    <w:name w:val="Revision"/>
    <w:hidden/>
    <w:uiPriority w:val="99"/>
    <w:semiHidden/>
    <w:rsid w:val="00FE4141"/>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90151917">
      <w:bodyDiv w:val="1"/>
      <w:marLeft w:val="0"/>
      <w:marRight w:val="0"/>
      <w:marTop w:val="0"/>
      <w:marBottom w:val="0"/>
      <w:divBdr>
        <w:top w:val="none" w:sz="0" w:space="0" w:color="auto"/>
        <w:left w:val="none" w:sz="0" w:space="0" w:color="auto"/>
        <w:bottom w:val="none" w:sz="0" w:space="0" w:color="auto"/>
        <w:right w:val="none" w:sz="0" w:space="0" w:color="auto"/>
      </w:divBdr>
    </w:div>
    <w:div w:id="430249285">
      <w:bodyDiv w:val="1"/>
      <w:marLeft w:val="0"/>
      <w:marRight w:val="0"/>
      <w:marTop w:val="0"/>
      <w:marBottom w:val="0"/>
      <w:divBdr>
        <w:top w:val="none" w:sz="0" w:space="0" w:color="auto"/>
        <w:left w:val="none" w:sz="0" w:space="0" w:color="auto"/>
        <w:bottom w:val="none" w:sz="0" w:space="0" w:color="auto"/>
        <w:right w:val="none" w:sz="0" w:space="0" w:color="auto"/>
      </w:divBdr>
    </w:div>
    <w:div w:id="572473299">
      <w:bodyDiv w:val="1"/>
      <w:marLeft w:val="0"/>
      <w:marRight w:val="0"/>
      <w:marTop w:val="0"/>
      <w:marBottom w:val="0"/>
      <w:divBdr>
        <w:top w:val="none" w:sz="0" w:space="0" w:color="auto"/>
        <w:left w:val="none" w:sz="0" w:space="0" w:color="auto"/>
        <w:bottom w:val="none" w:sz="0" w:space="0" w:color="auto"/>
        <w:right w:val="none" w:sz="0" w:space="0" w:color="auto"/>
      </w:divBdr>
    </w:div>
    <w:div w:id="600377623">
      <w:bodyDiv w:val="1"/>
      <w:marLeft w:val="0"/>
      <w:marRight w:val="0"/>
      <w:marTop w:val="0"/>
      <w:marBottom w:val="0"/>
      <w:divBdr>
        <w:top w:val="none" w:sz="0" w:space="0" w:color="auto"/>
        <w:left w:val="none" w:sz="0" w:space="0" w:color="auto"/>
        <w:bottom w:val="none" w:sz="0" w:space="0" w:color="auto"/>
        <w:right w:val="none" w:sz="0" w:space="0" w:color="auto"/>
      </w:divBdr>
    </w:div>
    <w:div w:id="738554183">
      <w:bodyDiv w:val="1"/>
      <w:marLeft w:val="0"/>
      <w:marRight w:val="0"/>
      <w:marTop w:val="0"/>
      <w:marBottom w:val="0"/>
      <w:divBdr>
        <w:top w:val="none" w:sz="0" w:space="0" w:color="auto"/>
        <w:left w:val="none" w:sz="0" w:space="0" w:color="auto"/>
        <w:bottom w:val="none" w:sz="0" w:space="0" w:color="auto"/>
        <w:right w:val="none" w:sz="0" w:space="0" w:color="auto"/>
      </w:divBdr>
    </w:div>
    <w:div w:id="760226414">
      <w:bodyDiv w:val="1"/>
      <w:marLeft w:val="0"/>
      <w:marRight w:val="0"/>
      <w:marTop w:val="0"/>
      <w:marBottom w:val="0"/>
      <w:divBdr>
        <w:top w:val="none" w:sz="0" w:space="0" w:color="auto"/>
        <w:left w:val="none" w:sz="0" w:space="0" w:color="auto"/>
        <w:bottom w:val="none" w:sz="0" w:space="0" w:color="auto"/>
        <w:right w:val="none" w:sz="0" w:space="0" w:color="auto"/>
      </w:divBdr>
    </w:div>
    <w:div w:id="964695022">
      <w:bodyDiv w:val="1"/>
      <w:marLeft w:val="0"/>
      <w:marRight w:val="0"/>
      <w:marTop w:val="0"/>
      <w:marBottom w:val="0"/>
      <w:divBdr>
        <w:top w:val="none" w:sz="0" w:space="0" w:color="auto"/>
        <w:left w:val="none" w:sz="0" w:space="0" w:color="auto"/>
        <w:bottom w:val="none" w:sz="0" w:space="0" w:color="auto"/>
        <w:right w:val="none" w:sz="0" w:space="0" w:color="auto"/>
      </w:divBdr>
    </w:div>
    <w:div w:id="1124692995">
      <w:bodyDiv w:val="1"/>
      <w:marLeft w:val="0"/>
      <w:marRight w:val="0"/>
      <w:marTop w:val="0"/>
      <w:marBottom w:val="0"/>
      <w:divBdr>
        <w:top w:val="none" w:sz="0" w:space="0" w:color="auto"/>
        <w:left w:val="none" w:sz="0" w:space="0" w:color="auto"/>
        <w:bottom w:val="none" w:sz="0" w:space="0" w:color="auto"/>
        <w:right w:val="none" w:sz="0" w:space="0" w:color="auto"/>
      </w:divBdr>
    </w:div>
    <w:div w:id="1150708583">
      <w:bodyDiv w:val="1"/>
      <w:marLeft w:val="0"/>
      <w:marRight w:val="0"/>
      <w:marTop w:val="0"/>
      <w:marBottom w:val="0"/>
      <w:divBdr>
        <w:top w:val="none" w:sz="0" w:space="0" w:color="auto"/>
        <w:left w:val="none" w:sz="0" w:space="0" w:color="auto"/>
        <w:bottom w:val="none" w:sz="0" w:space="0" w:color="auto"/>
        <w:right w:val="none" w:sz="0" w:space="0" w:color="auto"/>
      </w:divBdr>
    </w:div>
    <w:div w:id="1361392517">
      <w:bodyDiv w:val="1"/>
      <w:marLeft w:val="0"/>
      <w:marRight w:val="0"/>
      <w:marTop w:val="0"/>
      <w:marBottom w:val="0"/>
      <w:divBdr>
        <w:top w:val="none" w:sz="0" w:space="0" w:color="auto"/>
        <w:left w:val="none" w:sz="0" w:space="0" w:color="auto"/>
        <w:bottom w:val="none" w:sz="0" w:space="0" w:color="auto"/>
        <w:right w:val="none" w:sz="0" w:space="0" w:color="auto"/>
      </w:divBdr>
    </w:div>
    <w:div w:id="1428381730">
      <w:bodyDiv w:val="1"/>
      <w:marLeft w:val="0"/>
      <w:marRight w:val="0"/>
      <w:marTop w:val="0"/>
      <w:marBottom w:val="0"/>
      <w:divBdr>
        <w:top w:val="none" w:sz="0" w:space="0" w:color="auto"/>
        <w:left w:val="none" w:sz="0" w:space="0" w:color="auto"/>
        <w:bottom w:val="none" w:sz="0" w:space="0" w:color="auto"/>
        <w:right w:val="none" w:sz="0" w:space="0" w:color="auto"/>
      </w:divBdr>
    </w:div>
    <w:div w:id="1527210051">
      <w:bodyDiv w:val="1"/>
      <w:marLeft w:val="0"/>
      <w:marRight w:val="0"/>
      <w:marTop w:val="0"/>
      <w:marBottom w:val="0"/>
      <w:divBdr>
        <w:top w:val="none" w:sz="0" w:space="0" w:color="auto"/>
        <w:left w:val="none" w:sz="0" w:space="0" w:color="auto"/>
        <w:bottom w:val="none" w:sz="0" w:space="0" w:color="auto"/>
        <w:right w:val="none" w:sz="0" w:space="0" w:color="auto"/>
      </w:divBdr>
    </w:div>
    <w:div w:id="1719940248">
      <w:bodyDiv w:val="1"/>
      <w:marLeft w:val="0"/>
      <w:marRight w:val="0"/>
      <w:marTop w:val="0"/>
      <w:marBottom w:val="0"/>
      <w:divBdr>
        <w:top w:val="none" w:sz="0" w:space="0" w:color="auto"/>
        <w:left w:val="none" w:sz="0" w:space="0" w:color="auto"/>
        <w:bottom w:val="none" w:sz="0" w:space="0" w:color="auto"/>
        <w:right w:val="none" w:sz="0" w:space="0" w:color="auto"/>
      </w:divBdr>
    </w:div>
    <w:div w:id="1872454219">
      <w:bodyDiv w:val="1"/>
      <w:marLeft w:val="0"/>
      <w:marRight w:val="0"/>
      <w:marTop w:val="0"/>
      <w:marBottom w:val="0"/>
      <w:divBdr>
        <w:top w:val="none" w:sz="0" w:space="0" w:color="auto"/>
        <w:left w:val="none" w:sz="0" w:space="0" w:color="auto"/>
        <w:bottom w:val="none" w:sz="0" w:space="0" w:color="auto"/>
        <w:right w:val="none" w:sz="0" w:space="0" w:color="auto"/>
      </w:divBdr>
    </w:div>
    <w:div w:id="1976519121">
      <w:bodyDiv w:val="1"/>
      <w:marLeft w:val="0"/>
      <w:marRight w:val="0"/>
      <w:marTop w:val="0"/>
      <w:marBottom w:val="0"/>
      <w:divBdr>
        <w:top w:val="none" w:sz="0" w:space="0" w:color="auto"/>
        <w:left w:val="none" w:sz="0" w:space="0" w:color="auto"/>
        <w:bottom w:val="none" w:sz="0" w:space="0" w:color="auto"/>
        <w:right w:val="none" w:sz="0" w:space="0" w:color="auto"/>
      </w:divBdr>
    </w:div>
    <w:div w:id="200423633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6.xml"/><Relationship Id="rId21" Type="http://schemas.openxmlformats.org/officeDocument/2006/relationships/header" Target="header4.xml"/><Relationship Id="rId42" Type="http://schemas.openxmlformats.org/officeDocument/2006/relationships/header" Target="header14.xml"/><Relationship Id="rId47" Type="http://schemas.openxmlformats.org/officeDocument/2006/relationships/footer" Target="footer17.xml"/><Relationship Id="rId63" Type="http://schemas.openxmlformats.org/officeDocument/2006/relationships/header" Target="header23.xml"/><Relationship Id="rId68" Type="http://schemas.openxmlformats.org/officeDocument/2006/relationships/header" Target="header25.xml"/><Relationship Id="rId84" Type="http://schemas.openxmlformats.org/officeDocument/2006/relationships/footer" Target="footer36.xml"/><Relationship Id="rId89" Type="http://schemas.openxmlformats.org/officeDocument/2006/relationships/header" Target="header35.xml"/><Relationship Id="rId7" Type="http://schemas.openxmlformats.org/officeDocument/2006/relationships/customXml" Target="../customXml/item7.xml"/><Relationship Id="rId71" Type="http://schemas.openxmlformats.org/officeDocument/2006/relationships/footer" Target="footer29.xml"/><Relationship Id="rId92" Type="http://schemas.openxmlformats.org/officeDocument/2006/relationships/hyperlink" Target="https://www.regeringen.se/informationsmaterial/2015/08/handlingsplan-for-foretagande-och-manskliga-rattigheter/" TargetMode="Externa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footer" Target="footer7.xml"/><Relationship Id="rId107" Type="http://schemas.openxmlformats.org/officeDocument/2006/relationships/glossaryDocument" Target="glossary/document.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footer" Target="footer12.xml"/><Relationship Id="rId40" Type="http://schemas.openxmlformats.org/officeDocument/2006/relationships/footer" Target="footer13.xml"/><Relationship Id="rId45" Type="http://schemas.openxmlformats.org/officeDocument/2006/relationships/header" Target="header16.xml"/><Relationship Id="rId53" Type="http://schemas.openxmlformats.org/officeDocument/2006/relationships/footer" Target="footer21.xml"/><Relationship Id="rId58" Type="http://schemas.openxmlformats.org/officeDocument/2006/relationships/footer" Target="footer22.xml"/><Relationship Id="rId66" Type="http://schemas.openxmlformats.org/officeDocument/2006/relationships/header" Target="header24.xml"/><Relationship Id="rId74" Type="http://schemas.openxmlformats.org/officeDocument/2006/relationships/header" Target="header28.xml"/><Relationship Id="rId79" Type="http://schemas.openxmlformats.org/officeDocument/2006/relationships/footer" Target="footer33.xml"/><Relationship Id="rId87" Type="http://schemas.openxmlformats.org/officeDocument/2006/relationships/footer" Target="footer37.xml"/><Relationship Id="rId102" Type="http://schemas.openxmlformats.org/officeDocument/2006/relationships/footer" Target="footer43.xml"/><Relationship Id="rId5" Type="http://schemas.openxmlformats.org/officeDocument/2006/relationships/customXml" Target="../customXml/item5.xml"/><Relationship Id="rId61" Type="http://schemas.openxmlformats.org/officeDocument/2006/relationships/footer" Target="footer24.xml"/><Relationship Id="rId82" Type="http://schemas.openxmlformats.org/officeDocument/2006/relationships/footer" Target="footer34.xml"/><Relationship Id="rId90" Type="http://schemas.openxmlformats.org/officeDocument/2006/relationships/footer" Target="footer39.xml"/><Relationship Id="rId95" Type="http://schemas.openxmlformats.org/officeDocument/2006/relationships/header" Target="header37.xml"/><Relationship Id="rId19" Type="http://schemas.openxmlformats.org/officeDocument/2006/relationships/header" Target="header3.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0.xml"/><Relationship Id="rId43" Type="http://schemas.openxmlformats.org/officeDocument/2006/relationships/footer" Target="footer15.xml"/><Relationship Id="rId48" Type="http://schemas.openxmlformats.org/officeDocument/2006/relationships/footer" Target="footer18.xml"/><Relationship Id="rId56" Type="http://schemas.openxmlformats.org/officeDocument/2006/relationships/header" Target="header19.xml"/><Relationship Id="rId64" Type="http://schemas.openxmlformats.org/officeDocument/2006/relationships/footer" Target="footer25.xml"/><Relationship Id="rId69" Type="http://schemas.openxmlformats.org/officeDocument/2006/relationships/header" Target="header26.xml"/><Relationship Id="rId77" Type="http://schemas.openxmlformats.org/officeDocument/2006/relationships/footer" Target="footer32.xml"/><Relationship Id="rId100" Type="http://schemas.openxmlformats.org/officeDocument/2006/relationships/header" Target="header39.xml"/><Relationship Id="rId105" Type="http://schemas.openxmlformats.org/officeDocument/2006/relationships/footer" Target="footer45.xml"/><Relationship Id="rId8" Type="http://schemas.openxmlformats.org/officeDocument/2006/relationships/numbering" Target="numbering.xml"/><Relationship Id="rId51" Type="http://schemas.openxmlformats.org/officeDocument/2006/relationships/footer" Target="footer19.xml"/><Relationship Id="rId72" Type="http://schemas.openxmlformats.org/officeDocument/2006/relationships/header" Target="header27.xml"/><Relationship Id="rId80" Type="http://schemas.openxmlformats.org/officeDocument/2006/relationships/header" Target="header31.xml"/><Relationship Id="rId85" Type="http://schemas.openxmlformats.org/officeDocument/2006/relationships/header" Target="header33.xml"/><Relationship Id="rId93" Type="http://schemas.openxmlformats.org/officeDocument/2006/relationships/hyperlink" Target="http://www.hdr.undp.org" TargetMode="External"/><Relationship Id="rId98" Type="http://schemas.openxmlformats.org/officeDocument/2006/relationships/header" Target="header38.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header" Target="header12.xml"/><Relationship Id="rId46" Type="http://schemas.openxmlformats.org/officeDocument/2006/relationships/footer" Target="footer16.xml"/><Relationship Id="rId59" Type="http://schemas.openxmlformats.org/officeDocument/2006/relationships/footer" Target="footer23.xml"/><Relationship Id="rId67" Type="http://schemas.openxmlformats.org/officeDocument/2006/relationships/footer" Target="footer27.xml"/><Relationship Id="rId103" Type="http://schemas.openxmlformats.org/officeDocument/2006/relationships/footer" Target="footer44.xml"/><Relationship Id="rId108" Type="http://schemas.openxmlformats.org/officeDocument/2006/relationships/theme" Target="theme/theme1.xml"/><Relationship Id="rId20" Type="http://schemas.openxmlformats.org/officeDocument/2006/relationships/footer" Target="footer3.xml"/><Relationship Id="rId41" Type="http://schemas.openxmlformats.org/officeDocument/2006/relationships/footer" Target="footer14.xml"/><Relationship Id="rId54" Type="http://schemas.openxmlformats.org/officeDocument/2006/relationships/chart" Target="charts/chart1.xml"/><Relationship Id="rId62" Type="http://schemas.openxmlformats.org/officeDocument/2006/relationships/header" Target="header22.xml"/><Relationship Id="rId70" Type="http://schemas.openxmlformats.org/officeDocument/2006/relationships/footer" Target="footer28.xml"/><Relationship Id="rId75" Type="http://schemas.openxmlformats.org/officeDocument/2006/relationships/header" Target="header29.xml"/><Relationship Id="rId83" Type="http://schemas.openxmlformats.org/officeDocument/2006/relationships/footer" Target="footer35.xml"/><Relationship Id="rId88" Type="http://schemas.openxmlformats.org/officeDocument/2006/relationships/footer" Target="footer38.xml"/><Relationship Id="rId91" Type="http://schemas.openxmlformats.org/officeDocument/2006/relationships/hyperlink" Target="http://www.un.org" TargetMode="External"/><Relationship Id="rId96" Type="http://schemas.openxmlformats.org/officeDocument/2006/relationships/footer" Target="footer40.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footer" Target="footer11.xml"/><Relationship Id="rId49" Type="http://schemas.openxmlformats.org/officeDocument/2006/relationships/header" Target="header17.xml"/><Relationship Id="rId57" Type="http://schemas.openxmlformats.org/officeDocument/2006/relationships/header" Target="header20.xml"/><Relationship Id="rId106" Type="http://schemas.openxmlformats.org/officeDocument/2006/relationships/fontTable" Target="fontTable.xml"/><Relationship Id="rId10" Type="http://schemas.openxmlformats.org/officeDocument/2006/relationships/settings" Target="settings.xml"/><Relationship Id="rId31" Type="http://schemas.openxmlformats.org/officeDocument/2006/relationships/header" Target="header9.xml"/><Relationship Id="rId44" Type="http://schemas.openxmlformats.org/officeDocument/2006/relationships/header" Target="header15.xml"/><Relationship Id="rId52" Type="http://schemas.openxmlformats.org/officeDocument/2006/relationships/footer" Target="footer20.xml"/><Relationship Id="rId60" Type="http://schemas.openxmlformats.org/officeDocument/2006/relationships/header" Target="header21.xml"/><Relationship Id="rId65" Type="http://schemas.openxmlformats.org/officeDocument/2006/relationships/footer" Target="footer26.xml"/><Relationship Id="rId73" Type="http://schemas.openxmlformats.org/officeDocument/2006/relationships/footer" Target="footer30.xml"/><Relationship Id="rId78" Type="http://schemas.openxmlformats.org/officeDocument/2006/relationships/header" Target="header30.xml"/><Relationship Id="rId81" Type="http://schemas.openxmlformats.org/officeDocument/2006/relationships/header" Target="header32.xml"/><Relationship Id="rId86" Type="http://schemas.openxmlformats.org/officeDocument/2006/relationships/header" Target="header34.xml"/><Relationship Id="rId94" Type="http://schemas.openxmlformats.org/officeDocument/2006/relationships/header" Target="header36.xml"/><Relationship Id="rId99" Type="http://schemas.openxmlformats.org/officeDocument/2006/relationships/footer" Target="footer42.xml"/><Relationship Id="rId101" Type="http://schemas.openxmlformats.org/officeDocument/2006/relationships/header" Target="header40.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footer" Target="footer2.xml"/><Relationship Id="rId39" Type="http://schemas.openxmlformats.org/officeDocument/2006/relationships/header" Target="header13.xml"/><Relationship Id="rId34" Type="http://schemas.openxmlformats.org/officeDocument/2006/relationships/header" Target="header11.xml"/><Relationship Id="rId50" Type="http://schemas.openxmlformats.org/officeDocument/2006/relationships/header" Target="header18.xml"/><Relationship Id="rId55" Type="http://schemas.openxmlformats.org/officeDocument/2006/relationships/chart" Target="charts/chart2.xml"/><Relationship Id="rId76" Type="http://schemas.openxmlformats.org/officeDocument/2006/relationships/footer" Target="footer31.xml"/><Relationship Id="rId97" Type="http://schemas.openxmlformats.org/officeDocument/2006/relationships/footer" Target="footer41.xml"/><Relationship Id="rId104" Type="http://schemas.openxmlformats.org/officeDocument/2006/relationships/header" Target="header41.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tillf/texter/Mapp%20intern%20bestllning%20texter%20skr%202021_22%20nr%20114/Forms/Skr-samling/Skr-samling.dotx" TargetMode="External"/></Relationships>
</file>

<file path=word/charts/_rels/chart1.xml.rels><?xml version="1.0" encoding="UTF-8" standalone="yes"?>
<Relationships xmlns="http://schemas.openxmlformats.org/package/2006/relationships"><Relationship Id="rId1" Type="http://schemas.openxmlformats.org/officeDocument/2006/relationships/oleObject" Target="https://dhs.sp.regeringskansliet.se/yta/ud-nis/NIS%202/02.%20Exportkontroll%20allm/Skrivelsen/Skrivelsen%202022%20(f&#246;r%202021)/Tabeller%20NIS,%20SSM/220321%20Bilaga%201-%20Figur%201.xlsx" TargetMode="External"/></Relationships>
</file>

<file path=word/charts/_rels/chart2.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'Figur 1 HDI 2021'!$B$10</c:f>
              <c:strCache>
                <c:ptCount val="1"/>
                <c:pt idx="0">
                  <c:v>Summa krigsmateriel för strid (KS)</c:v>
                </c:pt>
              </c:strCache>
            </c:strRef>
          </c:tx>
          <c:spPr>
            <a:solidFill>
              <a:srgbClr val="1F497D">
                <a:lumMod val="40000"/>
                <a:lumOff val="60000"/>
              </a:srgbClr>
            </a:solidFill>
            <a:ln>
              <a:noFill/>
            </a:ln>
            <a:effectLst/>
          </c:spPr>
          <c:invertIfNegative val="0"/>
          <c:dLbls>
            <c:dLbl>
              <c:idx val="0"/>
              <c:layout>
                <c:manualLayout>
                  <c:x val="-1.1111111111111136E-2"/>
                  <c:y val="4.6296296296296294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75F-4816-A764-5F65850C16E9}"/>
                </c:ext>
              </c:extLst>
            </c:dLbl>
            <c:dLbl>
              <c:idx val="1"/>
              <c:layout>
                <c:manualLayout>
                  <c:x val="-1.0375237765865531E-2"/>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E41-4F7F-BCFB-5E44E9D329AD}"/>
                </c:ext>
              </c:extLst>
            </c:dLbl>
            <c:dLbl>
              <c:idx val="2"/>
              <c:layout>
                <c:manualLayout>
                  <c:x val="-6.6006600660066007E-3"/>
                  <c:y val="1.0376134889753566E-2"/>
                </c:manualLayout>
              </c:layout>
              <c:tx>
                <c:rich>
                  <a:bodyPr/>
                  <a:lstStyle/>
                  <a:p>
                    <a:r>
                      <a:rPr lang="en-US"/>
                      <a:t>0,7</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2-9E41-4F7F-BCFB-5E44E9D329AD}"/>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sv-SE"/>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 1 HDI 2021'!$A$11:$A$14</c:f>
              <c:strCache>
                <c:ptCount val="4"/>
                <c:pt idx="0">
                  <c:v>Mycket hög mänsklig utveckling</c:v>
                </c:pt>
                <c:pt idx="1">
                  <c:v>Hög mänsklig utveckling</c:v>
                </c:pt>
                <c:pt idx="2">
                  <c:v>Medel mänsklig utveckling</c:v>
                </c:pt>
                <c:pt idx="3">
                  <c:v>Låg mänsklig utveckling</c:v>
                </c:pt>
              </c:strCache>
            </c:strRef>
          </c:cat>
          <c:val>
            <c:numRef>
              <c:f>'Figur 1 HDI 2021'!$B$11:$B$14</c:f>
              <c:numCache>
                <c:formatCode>#,##0</c:formatCode>
                <c:ptCount val="4"/>
                <c:pt idx="0">
                  <c:v>3562187118</c:v>
                </c:pt>
                <c:pt idx="1">
                  <c:v>258459681</c:v>
                </c:pt>
                <c:pt idx="2">
                  <c:v>705925</c:v>
                </c:pt>
                <c:pt idx="3" formatCode="General">
                  <c:v>0</c:v>
                </c:pt>
              </c:numCache>
            </c:numRef>
          </c:val>
          <c:extLst>
            <c:ext xmlns:c16="http://schemas.microsoft.com/office/drawing/2014/chart" uri="{C3380CC4-5D6E-409C-BE32-E72D297353CC}">
              <c16:uniqueId val="{00000001-C75F-4816-A764-5F65850C16E9}"/>
            </c:ext>
          </c:extLst>
        </c:ser>
        <c:ser>
          <c:idx val="1"/>
          <c:order val="1"/>
          <c:tx>
            <c:strRef>
              <c:f>'Figur 1 HDI 2021'!$C$10</c:f>
              <c:strCache>
                <c:ptCount val="1"/>
                <c:pt idx="0">
                  <c:v>Summa övrig krigsmateriel (ÖK)</c:v>
                </c:pt>
              </c:strCache>
            </c:strRef>
          </c:tx>
          <c:spPr>
            <a:solidFill>
              <a:srgbClr val="1F497D">
                <a:lumMod val="60000"/>
                <a:lumOff val="40000"/>
              </a:srgbClr>
            </a:solidFill>
            <a:ln>
              <a:noFill/>
            </a:ln>
            <a:effectLst/>
          </c:spPr>
          <c:invertIfNegative val="0"/>
          <c:dLbls>
            <c:dLbl>
              <c:idx val="0"/>
              <c:layout>
                <c:manualLayout>
                  <c:x val="-3.3333333333333361E-2"/>
                  <c:y val="-2.1218890680033321E-17"/>
                </c:manualLayout>
              </c:layout>
              <c:tx>
                <c:rich>
                  <a:bodyPr/>
                  <a:lstStyle/>
                  <a:p>
                    <a:r>
                      <a:rPr lang="en-US"/>
                      <a:t>13</a:t>
                    </a:r>
                    <a:r>
                      <a:rPr lang="en-US" baseline="0"/>
                      <a:t> 649</a:t>
                    </a:r>
                    <a:endParaRPr lang="en-US"/>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2-C75F-4816-A764-5F65850C16E9}"/>
                </c:ext>
              </c:extLst>
            </c:dLbl>
            <c:dLbl>
              <c:idx val="1"/>
              <c:layout>
                <c:manualLayout>
                  <c:x val="3.4584125886217591E-3"/>
                  <c:y val="-1.3795638657559737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75F-4816-A764-5F65850C16E9}"/>
                </c:ext>
              </c:extLst>
            </c:dLbl>
            <c:dLbl>
              <c:idx val="2"/>
              <c:layout>
                <c:manualLayout>
                  <c:x val="0"/>
                  <c:y val="-2.0752269779507133E-2"/>
                </c:manualLayout>
              </c:layout>
              <c:tx>
                <c:rich>
                  <a:bodyPr/>
                  <a:lstStyle/>
                  <a:p>
                    <a:r>
                      <a:rPr lang="en-US"/>
                      <a:t>34,8</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9E41-4F7F-BCFB-5E44E9D329AD}"/>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sv-SE"/>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 1 HDI 2021'!$A$11:$A$14</c:f>
              <c:strCache>
                <c:ptCount val="4"/>
                <c:pt idx="0">
                  <c:v>Mycket hög mänsklig utveckling</c:v>
                </c:pt>
                <c:pt idx="1">
                  <c:v>Hög mänsklig utveckling</c:v>
                </c:pt>
                <c:pt idx="2">
                  <c:v>Medel mänsklig utveckling</c:v>
                </c:pt>
                <c:pt idx="3">
                  <c:v>Låg mänsklig utveckling</c:v>
                </c:pt>
              </c:strCache>
            </c:strRef>
          </c:cat>
          <c:val>
            <c:numRef>
              <c:f>'Figur 1 HDI 2021'!$C$11:$C$14</c:f>
              <c:numCache>
                <c:formatCode>#,##0</c:formatCode>
                <c:ptCount val="4"/>
                <c:pt idx="0">
                  <c:v>13594040096</c:v>
                </c:pt>
                <c:pt idx="1">
                  <c:v>2583326897</c:v>
                </c:pt>
                <c:pt idx="2">
                  <c:v>34789452</c:v>
                </c:pt>
                <c:pt idx="3" formatCode="General">
                  <c:v>0</c:v>
                </c:pt>
              </c:numCache>
            </c:numRef>
          </c:val>
          <c:extLst>
            <c:ext xmlns:c16="http://schemas.microsoft.com/office/drawing/2014/chart" uri="{C3380CC4-5D6E-409C-BE32-E72D297353CC}">
              <c16:uniqueId val="{00000004-C75F-4816-A764-5F65850C16E9}"/>
            </c:ext>
          </c:extLst>
        </c:ser>
        <c:ser>
          <c:idx val="2"/>
          <c:order val="2"/>
          <c:tx>
            <c:strRef>
              <c:f>'Figur 1 HDI 2021'!$D$10</c:f>
              <c:strCache>
                <c:ptCount val="1"/>
                <c:pt idx="0">
                  <c:v>Summa total export</c:v>
                </c:pt>
              </c:strCache>
            </c:strRef>
          </c:tx>
          <c:spPr>
            <a:solidFill>
              <a:srgbClr val="1F497D">
                <a:lumMod val="75000"/>
              </a:srgbClr>
            </a:solidFill>
            <a:ln>
              <a:noFill/>
            </a:ln>
            <a:effectLst/>
          </c:spPr>
          <c:invertIfNegative val="0"/>
          <c:dLbls>
            <c:dLbl>
              <c:idx val="0"/>
              <c:tx>
                <c:rich>
                  <a:bodyPr/>
                  <a:lstStyle/>
                  <a:p>
                    <a:r>
                      <a:rPr lang="en-US"/>
                      <a:t>17 211</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9E41-4F7F-BCFB-5E44E9D329AD}"/>
                </c:ext>
              </c:extLst>
            </c:dLbl>
            <c:dLbl>
              <c:idx val="1"/>
              <c:layout>
                <c:manualLayout>
                  <c:x val="5.198674910578243E-2"/>
                  <c:y val="-2.6457146747146575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C75F-4816-A764-5F65850C16E9}"/>
                </c:ext>
              </c:extLst>
            </c:dLbl>
            <c:dLbl>
              <c:idx val="2"/>
              <c:layout>
                <c:manualLayout>
                  <c:x val="1.9801980198019681E-2"/>
                  <c:y val="-1.556420233463035E-2"/>
                </c:manualLayout>
              </c:layout>
              <c:tx>
                <c:rich>
                  <a:bodyPr/>
                  <a:lstStyle/>
                  <a:p>
                    <a:r>
                      <a:rPr lang="en-US"/>
                      <a:t>35,5</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4-9E41-4F7F-BCFB-5E44E9D329AD}"/>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sv-SE"/>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 1 HDI 2021'!$A$11:$A$14</c:f>
              <c:strCache>
                <c:ptCount val="4"/>
                <c:pt idx="0">
                  <c:v>Mycket hög mänsklig utveckling</c:v>
                </c:pt>
                <c:pt idx="1">
                  <c:v>Hög mänsklig utveckling</c:v>
                </c:pt>
                <c:pt idx="2">
                  <c:v>Medel mänsklig utveckling</c:v>
                </c:pt>
                <c:pt idx="3">
                  <c:v>Låg mänsklig utveckling</c:v>
                </c:pt>
              </c:strCache>
            </c:strRef>
          </c:cat>
          <c:val>
            <c:numRef>
              <c:f>'Figur 1 HDI 2021'!$D$11:$D$14</c:f>
              <c:numCache>
                <c:formatCode>#,##0</c:formatCode>
                <c:ptCount val="4"/>
                <c:pt idx="0">
                  <c:v>17156227214</c:v>
                </c:pt>
                <c:pt idx="1">
                  <c:v>2841786578</c:v>
                </c:pt>
                <c:pt idx="2">
                  <c:v>35495377</c:v>
                </c:pt>
                <c:pt idx="3" formatCode="General">
                  <c:v>0</c:v>
                </c:pt>
              </c:numCache>
            </c:numRef>
          </c:val>
          <c:extLst>
            <c:ext xmlns:c16="http://schemas.microsoft.com/office/drawing/2014/chart" uri="{C3380CC4-5D6E-409C-BE32-E72D297353CC}">
              <c16:uniqueId val="{00000006-C75F-4816-A764-5F65850C16E9}"/>
            </c:ext>
          </c:extLst>
        </c:ser>
        <c:dLbls>
          <c:dLblPos val="outEnd"/>
          <c:showLegendKey val="0"/>
          <c:showVal val="1"/>
          <c:showCatName val="0"/>
          <c:showSerName val="0"/>
          <c:showPercent val="0"/>
          <c:showBubbleSize val="0"/>
        </c:dLbls>
        <c:gapWidth val="219"/>
        <c:overlap val="-27"/>
        <c:axId val="442281216"/>
        <c:axId val="442281544"/>
      </c:barChart>
      <c:catAx>
        <c:axId val="4422812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sv-SE"/>
          </a:p>
        </c:txPr>
        <c:crossAx val="442281544"/>
        <c:crosses val="autoZero"/>
        <c:auto val="1"/>
        <c:lblAlgn val="ctr"/>
        <c:lblOffset val="100"/>
        <c:noMultiLvlLbl val="0"/>
      </c:catAx>
      <c:valAx>
        <c:axId val="442281544"/>
        <c:scaling>
          <c:orientation val="minMax"/>
        </c:scaling>
        <c:delete val="0"/>
        <c:axPos val="l"/>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sv-SE"/>
          </a:p>
        </c:txPr>
        <c:crossAx val="442281216"/>
        <c:crosses val="autoZero"/>
        <c:crossBetween val="between"/>
        <c:dispUnits>
          <c:builtInUnit val="millions"/>
          <c:dispUnitsLbl>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sv-SE"/>
              </a:p>
            </c:txPr>
          </c:dispUnitsLbl>
        </c:dispUnits>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sv-SE"/>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v-SE"/>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8583178695019813E-2"/>
          <c:y val="5.2532521026112611E-2"/>
          <c:w val="0.87801795238228675"/>
          <c:h val="0.82693947928041844"/>
        </c:manualLayout>
      </c:layout>
      <c:lineChart>
        <c:grouping val="standard"/>
        <c:varyColors val="0"/>
        <c:ser>
          <c:idx val="0"/>
          <c:order val="0"/>
          <c:tx>
            <c:strRef>
              <c:f>Blad1!$B$1</c:f>
              <c:strCache>
                <c:ptCount val="1"/>
                <c:pt idx="0">
                  <c:v>Mkr 2013</c:v>
                </c:pt>
              </c:strCache>
            </c:strRef>
          </c:tx>
          <c:marker>
            <c:symbol val="none"/>
          </c:marker>
          <c:cat>
            <c:strRef>
              <c:f>Blad1!$A$2:$A$50</c:f>
              <c:strCache>
                <c:ptCount val="49"/>
                <c:pt idx="0">
                  <c:v>1973</c:v>
                </c:pt>
                <c:pt idx="1">
                  <c:v>1974</c:v>
                </c:pt>
                <c:pt idx="2">
                  <c:v>1975</c:v>
                </c:pt>
                <c:pt idx="3">
                  <c:v>1976</c:v>
                </c:pt>
                <c:pt idx="4">
                  <c:v>1977</c:v>
                </c:pt>
                <c:pt idx="5">
                  <c:v>1978</c:v>
                </c:pt>
                <c:pt idx="6">
                  <c:v>1979</c:v>
                </c:pt>
                <c:pt idx="7">
                  <c:v>1980</c:v>
                </c:pt>
                <c:pt idx="8">
                  <c:v>1981</c:v>
                </c:pt>
                <c:pt idx="9">
                  <c:v>1982</c:v>
                </c:pt>
                <c:pt idx="10">
                  <c:v>1983</c:v>
                </c:pt>
                <c:pt idx="11">
                  <c:v>1984</c:v>
                </c:pt>
                <c:pt idx="12">
                  <c:v>1985</c:v>
                </c:pt>
                <c:pt idx="13">
                  <c:v>1986</c:v>
                </c:pt>
                <c:pt idx="14">
                  <c:v>1987</c:v>
                </c:pt>
                <c:pt idx="15">
                  <c:v>1988</c:v>
                </c:pt>
                <c:pt idx="16">
                  <c:v>1989</c:v>
                </c:pt>
                <c:pt idx="17">
                  <c:v>1990</c:v>
                </c:pt>
                <c:pt idx="18">
                  <c:v>1991</c:v>
                </c:pt>
                <c:pt idx="19">
                  <c:v>1992</c:v>
                </c:pt>
                <c:pt idx="20">
                  <c:v>1993</c:v>
                </c:pt>
                <c:pt idx="21">
                  <c:v>1994</c:v>
                </c:pt>
                <c:pt idx="22">
                  <c:v>1995</c:v>
                </c:pt>
                <c:pt idx="23">
                  <c:v>1996</c:v>
                </c:pt>
                <c:pt idx="24">
                  <c:v>1997</c:v>
                </c:pt>
                <c:pt idx="25">
                  <c:v>1998</c:v>
                </c:pt>
                <c:pt idx="26">
                  <c:v>1999</c:v>
                </c:pt>
                <c:pt idx="27">
                  <c:v>2000</c:v>
                </c:pt>
                <c:pt idx="28">
                  <c:v>2001</c:v>
                </c:pt>
                <c:pt idx="29">
                  <c:v>2002</c:v>
                </c:pt>
                <c:pt idx="30">
                  <c:v>2003</c:v>
                </c:pt>
                <c:pt idx="31">
                  <c:v>2004</c:v>
                </c:pt>
                <c:pt idx="32">
                  <c:v>2005</c:v>
                </c:pt>
                <c:pt idx="33">
                  <c:v>2006</c:v>
                </c:pt>
                <c:pt idx="34">
                  <c:v>2007</c:v>
                </c:pt>
                <c:pt idx="35">
                  <c:v>2008</c:v>
                </c:pt>
                <c:pt idx="36">
                  <c:v>2009</c:v>
                </c:pt>
                <c:pt idx="37">
                  <c:v>2010</c:v>
                </c:pt>
                <c:pt idx="38">
                  <c:v>2011</c:v>
                </c:pt>
                <c:pt idx="39">
                  <c:v>2012</c:v>
                </c:pt>
                <c:pt idx="40">
                  <c:v>2013</c:v>
                </c:pt>
                <c:pt idx="41">
                  <c:v>2014</c:v>
                </c:pt>
                <c:pt idx="42">
                  <c:v>2015</c:v>
                </c:pt>
                <c:pt idx="43">
                  <c:v>2016</c:v>
                </c:pt>
                <c:pt idx="44">
                  <c:v>2017</c:v>
                </c:pt>
                <c:pt idx="45">
                  <c:v>2018</c:v>
                </c:pt>
                <c:pt idx="46">
                  <c:v>2019</c:v>
                </c:pt>
                <c:pt idx="47">
                  <c:v>2020</c:v>
                </c:pt>
                <c:pt idx="48">
                  <c:v>2021</c:v>
                </c:pt>
              </c:strCache>
            </c:strRef>
          </c:cat>
          <c:val>
            <c:numRef>
              <c:f>Blad1!$B$2:$B$50</c:f>
              <c:numCache>
                <c:formatCode>General</c:formatCode>
                <c:ptCount val="49"/>
                <c:pt idx="0">
                  <c:v>2091</c:v>
                </c:pt>
                <c:pt idx="1">
                  <c:v>2709</c:v>
                </c:pt>
                <c:pt idx="2">
                  <c:v>2772</c:v>
                </c:pt>
                <c:pt idx="3">
                  <c:v>2113</c:v>
                </c:pt>
                <c:pt idx="4">
                  <c:v>2925</c:v>
                </c:pt>
                <c:pt idx="5">
                  <c:v>3460</c:v>
                </c:pt>
                <c:pt idx="6">
                  <c:v>5962</c:v>
                </c:pt>
                <c:pt idx="7">
                  <c:v>6526</c:v>
                </c:pt>
                <c:pt idx="8">
                  <c:v>4753</c:v>
                </c:pt>
                <c:pt idx="9">
                  <c:v>4095</c:v>
                </c:pt>
                <c:pt idx="10">
                  <c:v>3927</c:v>
                </c:pt>
                <c:pt idx="11">
                  <c:v>4777</c:v>
                </c:pt>
                <c:pt idx="12">
                  <c:v>4365</c:v>
                </c:pt>
                <c:pt idx="13">
                  <c:v>6355</c:v>
                </c:pt>
                <c:pt idx="14">
                  <c:v>8324</c:v>
                </c:pt>
                <c:pt idx="15">
                  <c:v>10937</c:v>
                </c:pt>
                <c:pt idx="16">
                  <c:v>10026</c:v>
                </c:pt>
                <c:pt idx="17">
                  <c:v>5028</c:v>
                </c:pt>
                <c:pt idx="18">
                  <c:v>3739</c:v>
                </c:pt>
                <c:pt idx="19">
                  <c:v>3720</c:v>
                </c:pt>
                <c:pt idx="20">
                  <c:v>3697</c:v>
                </c:pt>
                <c:pt idx="21">
                  <c:v>4019</c:v>
                </c:pt>
                <c:pt idx="22">
                  <c:v>4083</c:v>
                </c:pt>
                <c:pt idx="23">
                  <c:v>3787</c:v>
                </c:pt>
                <c:pt idx="24">
                  <c:v>3784</c:v>
                </c:pt>
                <c:pt idx="25">
                  <c:v>4295</c:v>
                </c:pt>
                <c:pt idx="26">
                  <c:v>4444</c:v>
                </c:pt>
                <c:pt idx="27">
                  <c:v>5265</c:v>
                </c:pt>
                <c:pt idx="28">
                  <c:v>3598</c:v>
                </c:pt>
                <c:pt idx="29">
                  <c:v>3962</c:v>
                </c:pt>
                <c:pt idx="30">
                  <c:v>7316</c:v>
                </c:pt>
                <c:pt idx="31">
                  <c:v>8203</c:v>
                </c:pt>
                <c:pt idx="32">
                  <c:v>9662</c:v>
                </c:pt>
                <c:pt idx="33">
                  <c:v>11461</c:v>
                </c:pt>
                <c:pt idx="34">
                  <c:v>10380</c:v>
                </c:pt>
                <c:pt idx="35">
                  <c:v>13270</c:v>
                </c:pt>
                <c:pt idx="36">
                  <c:v>14211</c:v>
                </c:pt>
                <c:pt idx="37">
                  <c:v>14222</c:v>
                </c:pt>
                <c:pt idx="38">
                  <c:v>14030</c:v>
                </c:pt>
                <c:pt idx="39">
                  <c:v>9755</c:v>
                </c:pt>
                <c:pt idx="40">
                  <c:v>11900</c:v>
                </c:pt>
                <c:pt idx="41">
                  <c:v>7958</c:v>
                </c:pt>
                <c:pt idx="42">
                  <c:v>7604</c:v>
                </c:pt>
                <c:pt idx="43">
                  <c:v>10898</c:v>
                </c:pt>
                <c:pt idx="44">
                  <c:v>11251</c:v>
                </c:pt>
                <c:pt idx="45">
                  <c:v>11370</c:v>
                </c:pt>
                <c:pt idx="46">
                  <c:v>16274</c:v>
                </c:pt>
                <c:pt idx="47">
                  <c:v>16328</c:v>
                </c:pt>
                <c:pt idx="48">
                  <c:v>20089</c:v>
                </c:pt>
              </c:numCache>
            </c:numRef>
          </c:val>
          <c:smooth val="0"/>
          <c:extLst>
            <c:ext xmlns:c16="http://schemas.microsoft.com/office/drawing/2014/chart" uri="{C3380CC4-5D6E-409C-BE32-E72D297353CC}">
              <c16:uniqueId val="{00000000-7879-4426-A0FB-93AF73AA09F8}"/>
            </c:ext>
          </c:extLst>
        </c:ser>
        <c:dLbls>
          <c:showLegendKey val="0"/>
          <c:showVal val="0"/>
          <c:showCatName val="0"/>
          <c:showSerName val="0"/>
          <c:showPercent val="0"/>
          <c:showBubbleSize val="0"/>
        </c:dLbls>
        <c:smooth val="0"/>
        <c:axId val="120335984"/>
        <c:axId val="1"/>
      </c:lineChart>
      <c:catAx>
        <c:axId val="120335984"/>
        <c:scaling>
          <c:orientation val="minMax"/>
        </c:scaling>
        <c:delete val="0"/>
        <c:axPos val="b"/>
        <c:numFmt formatCode="General" sourceLinked="0"/>
        <c:majorTickMark val="out"/>
        <c:minorTickMark val="none"/>
        <c:tickLblPos val="nextTo"/>
        <c:txPr>
          <a:bodyPr rot="-5400000" vert="horz" anchor="ctr" anchorCtr="1"/>
          <a:lstStyle/>
          <a:p>
            <a:pPr>
              <a:defRPr sz="995" baseline="0">
                <a:latin typeface="TradeGothic CondEighteen" panose="00000400000000000000" pitchFamily="2" charset="0"/>
              </a:defRPr>
            </a:pPr>
            <a:endParaRPr lang="sv-SE"/>
          </a:p>
        </c:txPr>
        <c:crossAx val="1"/>
        <c:crosses val="autoZero"/>
        <c:auto val="1"/>
        <c:lblAlgn val="ctr"/>
        <c:lblOffset val="100"/>
        <c:noMultiLvlLbl val="0"/>
      </c:catAx>
      <c:valAx>
        <c:axId val="1"/>
        <c:scaling>
          <c:orientation val="minMax"/>
        </c:scaling>
        <c:delete val="0"/>
        <c:axPos val="l"/>
        <c:majorGridlines>
          <c:spPr>
            <a:ln>
              <a:prstDash val="dash"/>
            </a:ln>
          </c:spPr>
        </c:majorGridlines>
        <c:numFmt formatCode="General" sourceLinked="1"/>
        <c:majorTickMark val="out"/>
        <c:minorTickMark val="none"/>
        <c:tickLblPos val="nextTo"/>
        <c:txPr>
          <a:bodyPr/>
          <a:lstStyle/>
          <a:p>
            <a:pPr>
              <a:defRPr sz="995" baseline="0">
                <a:latin typeface="TradeGothic CondEighteen" panose="00000400000000000000" pitchFamily="2" charset="0"/>
              </a:defRPr>
            </a:pPr>
            <a:endParaRPr lang="sv-SE"/>
          </a:p>
        </c:txPr>
        <c:crossAx val="120335984"/>
        <c:crosses val="autoZero"/>
        <c:crossBetween val="between"/>
      </c:valAx>
    </c:plotArea>
    <c:plotVisOnly val="1"/>
    <c:dispBlanksAs val="gap"/>
    <c:showDLblsOverMax val="0"/>
  </c:chart>
  <c:spPr>
    <a:ln w="9474">
      <a:solidFill>
        <a:sysClr val="windowText" lastClr="000000"/>
      </a:solidFill>
    </a:ln>
  </c:spPr>
  <c:txPr>
    <a:bodyPr/>
    <a:lstStyle/>
    <a:p>
      <a:pPr>
        <a:defRPr sz="1790"/>
      </a:pPr>
      <a:endParaRPr lang="sv-SE"/>
    </a:p>
  </c:txPr>
  <c:externalData r:id="rId1">
    <c:autoUpdate val="0"/>
  </c:externalData>
</c:chartSpac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BA92D9E0C40E425D9865F090BB5C73DD"/>
        <w:category>
          <w:name w:val="Allmänt"/>
          <w:gallery w:val="placeholder"/>
        </w:category>
        <w:types>
          <w:type w:val="bbPlcHdr"/>
        </w:types>
        <w:behaviors>
          <w:behavior w:val="content"/>
        </w:behaviors>
        <w:guid w:val="{96FC4134-8587-4908-A24C-97442623BF07}"/>
      </w:docPartPr>
      <w:docPartBody>
        <w:p w:rsidR="00045AEF" w:rsidRDefault="005051B7">
          <w:r>
            <w:t>Morgan Johansson</w:t>
          </w:r>
        </w:p>
      </w:docPartBody>
    </w:docPart>
    <w:docPart>
      <w:docPartPr>
        <w:name w:val="E675C2496F71405E852351497331E670"/>
        <w:category>
          <w:name w:val="Allmänt"/>
          <w:gallery w:val="placeholder"/>
        </w:category>
        <w:types>
          <w:type w:val="bbPlcHdr"/>
        </w:types>
        <w:behaviors>
          <w:behavior w:val="content"/>
        </w:behaviors>
        <w:guid w:val="{A0F4305D-33ED-4FD8-A52E-9DBC7AE1C047}"/>
      </w:docPartPr>
      <w:docPartBody>
        <w:p w:rsidR="00045AEF" w:rsidRDefault="005051B7">
          <w:r>
            <w:t>Johansson</w:t>
          </w:r>
        </w:p>
      </w:docPartBody>
    </w:docPart>
    <w:docPart>
      <w:docPartPr>
        <w:name w:val="E41B6BB7E64646FEA4F28DCFAE70B849"/>
        <w:category>
          <w:name w:val="Allmänt"/>
          <w:gallery w:val="placeholder"/>
        </w:category>
        <w:types>
          <w:type w:val="bbPlcHdr"/>
        </w:types>
        <w:behaviors>
          <w:behavior w:val="content"/>
        </w:behaviors>
        <w:guid w:val="{2614F71C-21ED-417E-A06D-8990FF6CE7A1}"/>
      </w:docPartPr>
      <w:docPartBody>
        <w:p w:rsidR="005055F1" w:rsidRDefault="005051B7">
          <w: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altName w:val="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Trade Gothic LT Std Cn">
    <w:altName w:val="Courier New"/>
    <w:panose1 w:val="00000506000000000000"/>
    <w:charset w:val="00"/>
    <w:family w:val="modern"/>
    <w:notTrueType/>
    <w:pitch w:val="variable"/>
    <w:sig w:usb0="800000AF" w:usb1="4000204A" w:usb2="00000000" w:usb3="00000000" w:csb0="00000001"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01BB7"/>
    <w:rsid w:val="00045AEF"/>
    <w:rsid w:val="000C3818"/>
    <w:rsid w:val="00201BB7"/>
    <w:rsid w:val="0029659A"/>
    <w:rsid w:val="002A02A8"/>
    <w:rsid w:val="002F2AA7"/>
    <w:rsid w:val="005051B7"/>
    <w:rsid w:val="005055F1"/>
    <w:rsid w:val="008D0E42"/>
    <w:rsid w:val="00A5631D"/>
    <w:rsid w:val="00DF377C"/>
    <w:rsid w:val="00FC093F"/>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5051B7"/>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4" ma:contentTypeDescription="Skapa ett nytt dokument." ma:contentTypeScope="" ma:versionID="3af8a78cd08f5101624b161cc68f2ba1">
  <xsd:schema xmlns:xsd="http://www.w3.org/2001/XMLSchema" xmlns:xs="http://www.w3.org/2001/XMLSchema" xmlns:p="http://schemas.microsoft.com/office/2006/metadata/properties" xmlns:ns2="4e9c2f0c-7bf8-49af-8356-cbf363fc78a7" xmlns:ns4="cc625d36-bb37-4650-91b9-0c96159295ba" xmlns:ns5="18f3d968-6251-40b0-9f11-012b293496c2" xmlns:ns6="4f5ca95d-8798-43a8-9b50-3b2f8b9416bf" targetNamespace="http://schemas.microsoft.com/office/2006/metadata/properties" ma:root="true" ma:fieldsID="4895fc4f8fb269a120ee3f0e10331539" ns2:_="" ns4:_="" ns5:_="" ns6:_="">
    <xsd:import namespace="4e9c2f0c-7bf8-49af-8356-cbf363fc78a7"/>
    <xsd:import namespace="cc625d36-bb37-4650-91b9-0c96159295ba"/>
    <xsd:import namespace="18f3d968-6251-40b0-9f11-012b293496c2"/>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_dlc_DocId" minOccurs="0"/>
                <xsd:element ref="ns6:_dlc_DocIdUrl" minOccurs="0"/>
                <xsd:element ref="ns6: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7" nillable="true" ma:displayName="Dokument-ID-värde" ma:description="Värdet för dokument-ID som tilldelats till det här objektet." ma:internalName="_dlc_DocId" ma:readOnly="true">
      <xsd:simpleType>
        <xsd:restriction base="dms:Text"/>
      </xsd:simpleType>
    </xsd:element>
    <xsd:element name="_dlc_DocIdUrl" ma:index="18"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Enheten för nedrustning och icke-spridning</TermName>
          <TermId xmlns="http://schemas.microsoft.com/office/infopath/2007/PartnerControls">1bac4dfe-9307-4d08-989d-507083e24fdf</TermId>
        </TermInfo>
      </Terms>
    </k46d94c0acf84ab9a79866a9d8b1905f>
    <TaxCatchAll xmlns="cc625d36-bb37-4650-91b9-0c96159295ba">
      <Value>58</Value>
    </TaxCatchAll>
    <DirtyMigration xmlns="4e9c2f0c-7bf8-49af-8356-cbf363fc78a7">false</DirtyMigration>
    <RKNyckelord xmlns="18f3d968-6251-40b0-9f11-012b293496c2" xsi:nil="true"/>
    <_dlc_DocId xmlns="4f5ca95d-8798-43a8-9b50-3b2f8b9416bf">6VV7YVCVAJZ7-373442560-10632</_dlc_DocId>
    <_dlc_DocIdUrl xmlns="4f5ca95d-8798-43a8-9b50-3b2f8b9416bf">
      <Url>https://dhs.sp.regeringskansliet.se/yta/sb-gransk/_layouts/15/DocIdRedir.aspx?ID=6VV7YVCVAJZ7-373442560-10632</Url>
      <Description>6VV7YVCVAJZ7-373442560-10632</Description>
    </_dlc_DocIdUrl>
  </documentManagement>
</p:properties>
</file>

<file path=customXml/item3.xml><?xml version="1.0" encoding="utf-8"?>
<dokumentvärden xmlns="http://rkdhs/mallar/lagstiftning/Skr/Skr.xsd">
  <departementsnamn>Utrikesdepartementet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Andersson, ordförande, och statsråden Hallengren, Shekarabi, Ygeman, Ekström, Strandhäll, Eneroth, Dahlgren, Ernkrans, Hallberg, Nordmark, Sätherberg, Thorwaldsson, Gustafsdotter, Axelsson Kihlblom, Elger, Farmanbar, Danielsson, Karkiainen</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Enheten för nedrustning och icke-spridning"/>
  <dokumentnummer etikett="Skr.">2021/22:114</dokumentnummer>
  <titel>Strategisk exportkontroll 2021 – krigsmateriel och produkter med dubbla användningsområden</titel>
  <template id="16"/>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or>
</dokumentvärde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B25EE13-7E81-4A24-AAC4-17AA20A8C9EB}"/>
</file>

<file path=customXml/itemProps2.xml><?xml version="1.0" encoding="utf-8"?>
<ds:datastoreItem xmlns:ds="http://schemas.openxmlformats.org/officeDocument/2006/customXml" ds:itemID="{6F40C4DC-AA6F-4098-91BD-20D3B56A98D4}">
  <ds:schemaRefs>
    <ds:schemaRef ds:uri="http://schemas.microsoft.com/office/2006/documentManagement/types"/>
    <ds:schemaRef ds:uri="dd752e6e-b258-4524-ace6-741c4ef9e16e"/>
    <ds:schemaRef ds:uri="http://purl.org/dc/elements/1.1/"/>
    <ds:schemaRef ds:uri="http://schemas.microsoft.com/office/2006/metadata/properties"/>
    <ds:schemaRef ds:uri="cc625d36-bb37-4650-91b9-0c96159295ba"/>
    <ds:schemaRef ds:uri="http://schemas.microsoft.com/office/infopath/2007/PartnerControls"/>
    <ds:schemaRef ds:uri="http://schemas.openxmlformats.org/package/2006/metadata/core-properties"/>
    <ds:schemaRef ds:uri="http://purl.org/dc/terms/"/>
    <ds:schemaRef ds:uri="5b2a67c6-401f-4382-92e9-2f0239cef7c2"/>
    <ds:schemaRef ds:uri="18f3d968-6251-40b0-9f11-012b293496c2"/>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068625C3-B546-44A5-B525-B7CC092E5AD6}">
  <ds:schemaRefs>
    <ds:schemaRef ds:uri="http://rkdhs/mallar/lagstiftning/Skr/Skr.xsd"/>
  </ds:schemaRefs>
</ds:datastoreItem>
</file>

<file path=customXml/itemProps4.xml><?xml version="1.0" encoding="utf-8"?>
<ds:datastoreItem xmlns:ds="http://schemas.openxmlformats.org/officeDocument/2006/customXml" ds:itemID="{06A7FC55-E5F5-45ED-8F6C-C3806ABB37C5}">
  <ds:schemaRefs>
    <ds:schemaRef ds:uri="http://schemas.microsoft.com/sharepoint/v3/contenttype/forms"/>
  </ds:schemaRefs>
</ds:datastoreItem>
</file>

<file path=customXml/itemProps5.xml><?xml version="1.0" encoding="utf-8"?>
<ds:datastoreItem xmlns:ds="http://schemas.openxmlformats.org/officeDocument/2006/customXml" ds:itemID="{46B42793-A62F-4179-B7E4-0574C9D8D502}">
  <ds:schemaRefs>
    <ds:schemaRef ds:uri="Microsoft.SharePoint.Taxonomy.ContentTypeSync"/>
  </ds:schemaRefs>
</ds:datastoreItem>
</file>

<file path=customXml/itemProps6.xml><?xml version="1.0" encoding="utf-8"?>
<ds:datastoreItem xmlns:ds="http://schemas.openxmlformats.org/officeDocument/2006/customXml" ds:itemID="{F68474FB-605B-47FF-ABFC-7C198E67CBB8}">
  <ds:schemaRefs>
    <ds:schemaRef ds:uri="http://schemas.openxmlformats.org/officeDocument/2006/bibliography"/>
  </ds:schemaRefs>
</ds:datastoreItem>
</file>

<file path=customXml/itemProps7.xml><?xml version="1.0" encoding="utf-8"?>
<ds:datastoreItem xmlns:ds="http://schemas.openxmlformats.org/officeDocument/2006/customXml" ds:itemID="{D72B1577-ECF0-47EF-9028-4E5B98FBD0A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8</Pages>
  <Words>33193</Words>
  <Characters>205136</Characters>
  <Application>Microsoft Office Word</Application>
  <DocSecurity>0</DocSecurity>
  <Lines>7889</Lines>
  <Paragraphs>5070</Paragraphs>
  <ScaleCrop>false</ScaleCrop>
  <HeadingPairs>
    <vt:vector size="2" baseType="variant">
      <vt:variant>
        <vt:lpstr>Rubrik</vt:lpstr>
      </vt:variant>
      <vt:variant>
        <vt:i4>1</vt:i4>
      </vt:variant>
    </vt:vector>
  </HeadingPairs>
  <TitlesOfParts>
    <vt:vector size="1" baseType="lpstr">
      <vt:lpstr>Strategisk exportkontroll 2021 — krigsmateriel och produkter med dubbla användningsområden</vt:lpstr>
    </vt:vector>
  </TitlesOfParts>
  <Company>Regeringskansliet</Company>
  <LinksUpToDate>false</LinksUpToDate>
  <CharactersWithSpaces>233259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Strategisk exportkontroll 2021 — krigsmateriel och produkter med dubbla användningsområden</dc:title>
  <dc:creator>Anette Johansson UD NIS</dc:creator>
  <dc:description/>
  <cp:lastModifiedBy>Anette Jakobsson</cp:lastModifiedBy>
  <cp:revision>2</cp:revision>
  <cp:lastPrinted>2022-03-22T15:17:00Z</cp:lastPrinted>
  <dcterms:created xsi:type="dcterms:W3CDTF">2022-04-07T10:30:00Z</dcterms:created>
  <dcterms:modified xsi:type="dcterms:W3CDTF">2022-04-07T10:30:00Z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1abf12b4-b4fe-4aa1-a2d1-c61277809159</vt:lpwstr>
  </property>
  <property fmtid="{D5CDD505-2E9C-101B-9397-08002B2CF9AE}" pid="4" name="Organisation">
    <vt:lpwstr>58;#Enheten för nedrustning och icke-spridning|1bac4dfe-9307-4d08-989d-507083e24fdf</vt:lpwstr>
  </property>
  <property fmtid="{D5CDD505-2E9C-101B-9397-08002B2CF9AE}" pid="5" name="ActivityCategory">
    <vt:lpwstr/>
  </property>
</Properties>
</file>